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282" y="21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57C46-B964-4B89-86D5-E8393EFE5E2D}" type="datetimeFigureOut">
              <a:rPr kumimoji="1" lang="ja-JP" altLang="en-US" smtClean="0"/>
              <a:pPr/>
              <a:t>2013/12/9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39418-CA76-48C7-B504-995366F6493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476672" y="251520"/>
            <a:ext cx="6120680" cy="867645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endParaRPr lang="ja-JP" altLang="en-US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pPr algn="ctr"/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「鳥衝突防止対策検討会」委員名簿</a:t>
            </a: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                                                        （敬称略、順不同）</a:t>
            </a:r>
          </a:p>
          <a:p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ja-JP" altLang="en-US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委員長　 樋口　広芳   東京大学名誉教授　慶應義塾大学特任教授　　　　　　　　　　　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橘  敏雄　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　 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東京農業大学客員教授</a:t>
            </a:r>
            <a:endParaRPr lang="en-US" altLang="zh-TW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佐藤　文男　 （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公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財）山階鳥類研究所   </a:t>
            </a: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堤　正行 　  日本航空（株）運航本部運航安全推進部長    </a:t>
            </a: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中司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直己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 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全日本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空輸（株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）</a:t>
            </a:r>
            <a:r>
              <a:rPr lang="ja-JP" altLang="en-US" sz="1100" dirty="0" smtClean="0"/>
              <a:t>オペレーションサポートセンター</a:t>
            </a:r>
            <a:r>
              <a:rPr lang="ja-JP" altLang="en-US" sz="1100" dirty="0" smtClean="0"/>
              <a:t>品質推進室企画部</a:t>
            </a:r>
            <a:r>
              <a:rPr lang="ja-JP" altLang="en-US" sz="1100" dirty="0" smtClean="0"/>
              <a:t>長</a:t>
            </a:r>
            <a:endParaRPr lang="ja-JP" altLang="en-US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郡司　稔　　 ＡＮＡウイングス（株）安全推進室長</a:t>
            </a: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   安良城　宏　 日本トランスオーシャン航空（株）運航部長    </a:t>
            </a: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林　哲也  　 （株）ＡＩＲＤＯ　運送本部オペレーション業務部長    </a:t>
            </a: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   林　益平　　 スカイマーク（株）安全推進委員会事務局長   </a:t>
            </a: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   柳田　裕行　 スカイネットアジア航空（株）運航管理部長   </a:t>
            </a: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   津賀　昇    （株）スターフライヤー　運送客室本部オペレーション統制部長</a:t>
            </a: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野村　勝利   日本貨物航空（株）安全・環境本部　安全推進室長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角城　健次　 Ｐｅａｃｈ・Ａｖｉａｔｉｏｎ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株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)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　運航部長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滝澤　佳利　 ジェットスター・ジャパン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(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株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)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　安全保安管理本部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QA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マネジャー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森　薫治　　 バニラ・エア（株）安全推進部長</a:t>
            </a: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   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道明　昇　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  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（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財）航空保安協会　専務理事    </a:t>
            </a: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   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河野　芳克  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（社）全日本航空事業連合会　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事務局長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   </a:t>
            </a: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   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小池　弘行　 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成田国際空港（株）空港運用部門運用管理部長    </a:t>
            </a: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   黒田　光彦   新関西国際空港（株）運用部長    </a:t>
            </a: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   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葛谷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茂芳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   中部国際空港（株）空港運用本部　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安全・</a:t>
            </a:r>
            <a:r>
              <a:rPr lang="en-US" altLang="ja-JP" sz="1100" dirty="0" smtClean="0">
                <a:latin typeface="ＭＳ ゴシック" pitchFamily="49" charset="-128"/>
                <a:ea typeface="ＭＳ ゴシック" pitchFamily="49" charset="-128"/>
              </a:rPr>
              <a:t>SMS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担当部長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    </a:t>
            </a: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   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堀内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　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洋　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   環境省自然環境局野生生物課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鳥獣保護業務室　鳥獣保護管理企画官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    </a:t>
            </a: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 </a:t>
            </a:r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　長瀨　友則　 </a:t>
            </a:r>
            <a:r>
              <a:rPr lang="zh-TW" altLang="en-US" sz="1100" dirty="0" smtClean="0">
                <a:latin typeface="ＭＳ ゴシック" pitchFamily="49" charset="-128"/>
                <a:ea typeface="ＭＳ ゴシック" pitchFamily="49" charset="-128"/>
              </a:rPr>
              <a:t>防衛省運用企画局運用支援課長</a:t>
            </a:r>
            <a:endParaRPr lang="en-US" altLang="zh-TW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掛江　浩一郎 国土交通省航空局交通管制部交通管制企画課長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鈴木　昌智　 国土交通省航空局交通管制部管制課長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辻　　康二　 国土交通省航空局交通管制部運用課長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髙野　滋　　 国土交通省大臣官房参事官（航空事業安全）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川勝　弘彦　 国土交通省航空局安全部航空機安全課長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r>
              <a:rPr lang="ja-JP" altLang="en-US" sz="1100" dirty="0" smtClean="0">
                <a:latin typeface="ＭＳ ゴシック" pitchFamily="49" charset="-128"/>
                <a:ea typeface="ＭＳ ゴシック" pitchFamily="49" charset="-128"/>
              </a:rPr>
              <a:t>委　員　 酒井　洋一　 国土交通省航空局安全部空港安全・保安対策課長</a:t>
            </a:r>
            <a:endParaRPr lang="en-US" altLang="ja-JP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zh-TW" sz="11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zh-TW" sz="700" dirty="0" smtClean="0">
              <a:latin typeface="ＭＳ ゴシック" pitchFamily="49" charset="-128"/>
              <a:ea typeface="ＭＳ ゴシック" pitchFamily="49" charset="-128"/>
            </a:endParaRPr>
          </a:p>
          <a:p>
            <a:endParaRPr lang="en-US" altLang="ja-JP" sz="700" dirty="0" smtClean="0"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733256" y="251520"/>
            <a:ext cx="864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/>
              <a:t>【</a:t>
            </a:r>
            <a:r>
              <a:rPr kumimoji="1" lang="ja-JP" altLang="en-US" sz="1200" dirty="0" smtClean="0"/>
              <a:t>資料１</a:t>
            </a:r>
            <a:r>
              <a:rPr kumimoji="1" lang="en-US" altLang="ja-JP" sz="1200" dirty="0" smtClean="0"/>
              <a:t>】</a:t>
            </a:r>
            <a:endParaRPr kumimoji="1" lang="ja-JP" alt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22</Words>
  <Application>Microsoft Office PowerPoint</Application>
  <PresentationFormat>画面に合わせる (4:3)</PresentationFormat>
  <Paragraphs>62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Company>国土交通省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行政情報化推進課</dc:creator>
  <cp:lastModifiedBy>行政情報化推進課</cp:lastModifiedBy>
  <cp:revision>36</cp:revision>
  <dcterms:created xsi:type="dcterms:W3CDTF">2010-03-23T11:06:35Z</dcterms:created>
  <dcterms:modified xsi:type="dcterms:W3CDTF">2013-12-09T06:54:46Z</dcterms:modified>
</cp:coreProperties>
</file>