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</p:sldIdLst>
  <p:sldSz cx="7561263" cy="10693400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52152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04305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5645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08611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607640" algn="l" defTabSz="1043056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3129168" algn="l" defTabSz="1043056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650696" algn="l" defTabSz="1043056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4172224" algn="l" defTabSz="1043056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368">
          <p15:clr>
            <a:srgbClr val="A4A3A4"/>
          </p15:clr>
        </p15:guide>
        <p15:guide id="4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00CC00"/>
    <a:srgbClr val="0066FF"/>
    <a:srgbClr val="99CCFF"/>
    <a:srgbClr val="E6E6E6"/>
    <a:srgbClr val="F2F2DA"/>
    <a:srgbClr val="CCECFF"/>
    <a:srgbClr val="DADFBF"/>
    <a:srgbClr val="EEEBD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21" autoAdjust="0"/>
    <p:restoredTop sz="93804" autoAdjust="0"/>
  </p:normalViewPr>
  <p:slideViewPr>
    <p:cSldViewPr>
      <p:cViewPr>
        <p:scale>
          <a:sx n="100" d="100"/>
          <a:sy n="100" d="100"/>
        </p:scale>
        <p:origin x="1422" y="-300"/>
      </p:cViewPr>
      <p:guideLst>
        <p:guide orient="horz" pos="2880"/>
        <p:guide pos="2160"/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10173583"/>
            <a:ext cx="7561263" cy="51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399359" y="5121448"/>
            <a:ext cx="6161905" cy="11386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435937"/>
            <a:ext cx="1756418" cy="73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0" y="10173582"/>
            <a:ext cx="5400340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8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8" name="テキスト ボックス 18"/>
          <p:cNvSpPr txBox="1">
            <a:spLocks noChangeArrowheads="1"/>
          </p:cNvSpPr>
          <p:nvPr userDrawn="1"/>
        </p:nvSpPr>
        <p:spPr bwMode="auto">
          <a:xfrm>
            <a:off x="6609542" y="89113"/>
            <a:ext cx="922841" cy="6838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4306" tIns="52153" rIns="104306" bIns="52153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1800" b="1" dirty="0"/>
              <a:t>【</a:t>
            </a:r>
            <a:r>
              <a:rPr lang="ja-JP" altLang="en-US" sz="1800" b="1" dirty="0"/>
              <a:t>機密性２</a:t>
            </a:r>
            <a:r>
              <a:rPr lang="en-US" altLang="ja-JP" sz="1800" b="1" dirty="0"/>
              <a:t>】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8974" y="3326837"/>
            <a:ext cx="6222290" cy="2292150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61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418905" y="9737925"/>
            <a:ext cx="1764295" cy="74259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420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4078619" cy="742597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649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400" y="2"/>
            <a:ext cx="1795800" cy="9552276"/>
          </a:xfrm>
          <a:prstGeom prst="rect">
            <a:avLst/>
          </a:prstGeom>
        </p:spPr>
        <p:txBody>
          <a:bodyPr vert="eaVert" lIns="104306" tIns="52153" rIns="104306" bIns="52153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2"/>
            <a:ext cx="5261379" cy="95522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14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4078619" cy="742597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670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  <a:prstGeom prst="rect">
            <a:avLst/>
          </a:prstGeom>
        </p:spPr>
        <p:txBody>
          <a:bodyPr lIns="104306" tIns="52153" rIns="104306" bIns="52153" anchor="t"/>
          <a:lstStyle>
            <a:lvl1pPr algn="l">
              <a:defRPr sz="61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3000"/>
            </a:lvl1pPr>
            <a:lvl2pPr marL="695354" indent="0">
              <a:buNone/>
              <a:defRPr sz="2700"/>
            </a:lvl2pPr>
            <a:lvl3pPr marL="1390707" indent="0">
              <a:buNone/>
              <a:defRPr sz="2400"/>
            </a:lvl3pPr>
            <a:lvl4pPr marL="2086060" indent="0">
              <a:buNone/>
              <a:defRPr sz="2100"/>
            </a:lvl4pPr>
            <a:lvl5pPr marL="2781413" indent="0">
              <a:buNone/>
              <a:defRPr sz="2100"/>
            </a:lvl5pPr>
            <a:lvl6pPr marL="3476767" indent="0">
              <a:buNone/>
              <a:defRPr sz="2100"/>
            </a:lvl6pPr>
            <a:lvl7pPr marL="4172121" indent="0">
              <a:buNone/>
              <a:defRPr sz="2100"/>
            </a:lvl7pPr>
            <a:lvl8pPr marL="4867473" indent="0">
              <a:buNone/>
              <a:defRPr sz="2100"/>
            </a:lvl8pPr>
            <a:lvl9pPr marL="5562827" indent="0">
              <a:buNone/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046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4078619" cy="742597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8063" y="2495129"/>
            <a:ext cx="3339558" cy="705714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43642" y="2495129"/>
            <a:ext cx="3339558" cy="705714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60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3700" b="1"/>
            </a:lvl1pPr>
            <a:lvl2pPr marL="695354" indent="0">
              <a:buNone/>
              <a:defRPr sz="3000" b="1"/>
            </a:lvl2pPr>
            <a:lvl3pPr marL="1390707" indent="0">
              <a:buNone/>
              <a:defRPr sz="2700" b="1"/>
            </a:lvl3pPr>
            <a:lvl4pPr marL="2086060" indent="0">
              <a:buNone/>
              <a:defRPr sz="2400" b="1"/>
            </a:lvl4pPr>
            <a:lvl5pPr marL="2781413" indent="0">
              <a:buNone/>
              <a:defRPr sz="2400" b="1"/>
            </a:lvl5pPr>
            <a:lvl6pPr marL="3476767" indent="0">
              <a:buNone/>
              <a:defRPr sz="2400" b="1"/>
            </a:lvl6pPr>
            <a:lvl7pPr marL="4172121" indent="0">
              <a:buNone/>
              <a:defRPr sz="2400" b="1"/>
            </a:lvl7pPr>
            <a:lvl8pPr marL="4867473" indent="0">
              <a:buNone/>
              <a:defRPr sz="2400" b="1"/>
            </a:lvl8pPr>
            <a:lvl9pPr marL="5562827" indent="0">
              <a:buNone/>
              <a:defRPr sz="24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37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3700" b="1"/>
            </a:lvl1pPr>
            <a:lvl2pPr marL="695354" indent="0">
              <a:buNone/>
              <a:defRPr sz="3000" b="1"/>
            </a:lvl2pPr>
            <a:lvl3pPr marL="1390707" indent="0">
              <a:buNone/>
              <a:defRPr sz="2700" b="1"/>
            </a:lvl3pPr>
            <a:lvl4pPr marL="2086060" indent="0">
              <a:buNone/>
              <a:defRPr sz="2400" b="1"/>
            </a:lvl4pPr>
            <a:lvl5pPr marL="2781413" indent="0">
              <a:buNone/>
              <a:defRPr sz="2400" b="1"/>
            </a:lvl5pPr>
            <a:lvl6pPr marL="3476767" indent="0">
              <a:buNone/>
              <a:defRPr sz="2400" b="1"/>
            </a:lvl6pPr>
            <a:lvl7pPr marL="4172121" indent="0">
              <a:buNone/>
              <a:defRPr sz="2400" b="1"/>
            </a:lvl7pPr>
            <a:lvl8pPr marL="4867473" indent="0">
              <a:buNone/>
              <a:defRPr sz="2400" b="1"/>
            </a:lvl8pPr>
            <a:lvl9pPr marL="5562827" indent="0">
              <a:buNone/>
              <a:defRPr sz="24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37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56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4078619" cy="742597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96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66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  <a:prstGeom prst="rect">
            <a:avLst/>
          </a:prstGeom>
        </p:spPr>
        <p:txBody>
          <a:bodyPr lIns="104306" tIns="52153" rIns="104306" bIns="52153" anchor="b"/>
          <a:lstStyle>
            <a:lvl1pPr algn="l">
              <a:defRPr sz="3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4900"/>
            </a:lvl1pPr>
            <a:lvl2pPr>
              <a:defRPr sz="4300"/>
            </a:lvl2pPr>
            <a:lvl3pPr>
              <a:defRPr sz="37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2100"/>
            </a:lvl1pPr>
            <a:lvl2pPr marL="695354" indent="0">
              <a:buNone/>
              <a:defRPr sz="1800"/>
            </a:lvl2pPr>
            <a:lvl3pPr marL="1390707" indent="0">
              <a:buNone/>
              <a:defRPr sz="1500"/>
            </a:lvl3pPr>
            <a:lvl4pPr marL="2086060" indent="0">
              <a:buNone/>
              <a:defRPr sz="1400"/>
            </a:lvl4pPr>
            <a:lvl5pPr marL="2781413" indent="0">
              <a:buNone/>
              <a:defRPr sz="1400"/>
            </a:lvl5pPr>
            <a:lvl6pPr marL="3476767" indent="0">
              <a:buNone/>
              <a:defRPr sz="1400"/>
            </a:lvl6pPr>
            <a:lvl7pPr marL="4172121" indent="0">
              <a:buNone/>
              <a:defRPr sz="1400"/>
            </a:lvl7pPr>
            <a:lvl8pPr marL="4867473" indent="0">
              <a:buNone/>
              <a:defRPr sz="1400"/>
            </a:lvl8pPr>
            <a:lvl9pPr marL="5562827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189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  <a:prstGeom prst="rect">
            <a:avLst/>
          </a:prstGeom>
        </p:spPr>
        <p:txBody>
          <a:bodyPr lIns="104306" tIns="52153" rIns="104306" bIns="52153" anchor="b"/>
          <a:lstStyle>
            <a:lvl1pPr algn="l">
              <a:defRPr sz="3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4900"/>
            </a:lvl1pPr>
            <a:lvl2pPr marL="695354" indent="0">
              <a:buNone/>
              <a:defRPr sz="4300"/>
            </a:lvl2pPr>
            <a:lvl3pPr marL="1390707" indent="0">
              <a:buNone/>
              <a:defRPr sz="3700"/>
            </a:lvl3pPr>
            <a:lvl4pPr marL="2086060" indent="0">
              <a:buNone/>
              <a:defRPr sz="3000"/>
            </a:lvl4pPr>
            <a:lvl5pPr marL="2781413" indent="0">
              <a:buNone/>
              <a:defRPr sz="3000"/>
            </a:lvl5pPr>
            <a:lvl6pPr marL="3476767" indent="0">
              <a:buNone/>
              <a:defRPr sz="3000"/>
            </a:lvl6pPr>
            <a:lvl7pPr marL="4172121" indent="0">
              <a:buNone/>
              <a:defRPr sz="3000"/>
            </a:lvl7pPr>
            <a:lvl8pPr marL="4867473" indent="0">
              <a:buNone/>
              <a:defRPr sz="3000"/>
            </a:lvl8pPr>
            <a:lvl9pPr marL="5562827" indent="0">
              <a:buNone/>
              <a:defRPr sz="3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2100"/>
            </a:lvl1pPr>
            <a:lvl2pPr marL="695354" indent="0">
              <a:buNone/>
              <a:defRPr sz="1800"/>
            </a:lvl2pPr>
            <a:lvl3pPr marL="1390707" indent="0">
              <a:buNone/>
              <a:defRPr sz="1500"/>
            </a:lvl3pPr>
            <a:lvl4pPr marL="2086060" indent="0">
              <a:buNone/>
              <a:defRPr sz="1400"/>
            </a:lvl4pPr>
            <a:lvl5pPr marL="2781413" indent="0">
              <a:buNone/>
              <a:defRPr sz="1400"/>
            </a:lvl5pPr>
            <a:lvl6pPr marL="3476767" indent="0">
              <a:buNone/>
              <a:defRPr sz="1400"/>
            </a:lvl6pPr>
            <a:lvl7pPr marL="4172121" indent="0">
              <a:buNone/>
              <a:defRPr sz="1400"/>
            </a:lvl7pPr>
            <a:lvl8pPr marL="4867473" indent="0">
              <a:buNone/>
              <a:defRPr sz="1400"/>
            </a:lvl8pPr>
            <a:lvl9pPr marL="5562827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262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8063" y="2495129"/>
            <a:ext cx="6805137" cy="7057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8063" y="9737925"/>
            <a:ext cx="1764295" cy="74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>
              <a:defRPr sz="21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83432" y="9737925"/>
            <a:ext cx="2394400" cy="74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 algn="ctr">
              <a:defRPr sz="21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96968" y="9725549"/>
            <a:ext cx="1764295" cy="74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 algn="r">
              <a:defRPr sz="2100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3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3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3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3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3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695354" algn="l" rtl="0" eaLnBrk="1" fontAlgn="base" hangingPunct="1">
        <a:spcBef>
          <a:spcPct val="0"/>
        </a:spcBef>
        <a:spcAft>
          <a:spcPct val="0"/>
        </a:spcAft>
        <a:defRPr kumimoji="1" sz="43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1390707" algn="l" rtl="0" eaLnBrk="1" fontAlgn="base" hangingPunct="1">
        <a:spcBef>
          <a:spcPct val="0"/>
        </a:spcBef>
        <a:spcAft>
          <a:spcPct val="0"/>
        </a:spcAft>
        <a:defRPr kumimoji="1" sz="43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2086060" algn="l" rtl="0" eaLnBrk="1" fontAlgn="base" hangingPunct="1">
        <a:spcBef>
          <a:spcPct val="0"/>
        </a:spcBef>
        <a:spcAft>
          <a:spcPct val="0"/>
        </a:spcAft>
        <a:defRPr kumimoji="1" sz="43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2781413" algn="l" rtl="0" eaLnBrk="1" fontAlgn="base" hangingPunct="1">
        <a:spcBef>
          <a:spcPct val="0"/>
        </a:spcBef>
        <a:spcAft>
          <a:spcPct val="0"/>
        </a:spcAft>
        <a:defRPr kumimoji="1" sz="43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521515" indent="-521515" algn="l" rtl="0" eaLnBrk="1" fontAlgn="base" hangingPunct="1">
        <a:spcBef>
          <a:spcPct val="20000"/>
        </a:spcBef>
        <a:spcAft>
          <a:spcPct val="0"/>
        </a:spcAft>
        <a:buChar char="•"/>
        <a:defRPr kumimoji="1" sz="4900">
          <a:solidFill>
            <a:schemeClr val="tx1"/>
          </a:solidFill>
          <a:latin typeface="+mn-lt"/>
          <a:ea typeface="+mn-ea"/>
          <a:cs typeface="+mn-cs"/>
        </a:defRPr>
      </a:lvl1pPr>
      <a:lvl2pPr marL="1129949" indent="-434595" algn="l" rtl="0" eaLnBrk="1" fontAlgn="base" hangingPunct="1">
        <a:spcBef>
          <a:spcPct val="20000"/>
        </a:spcBef>
        <a:spcAft>
          <a:spcPct val="0"/>
        </a:spcAft>
        <a:buChar char="–"/>
        <a:defRPr kumimoji="1" sz="4300">
          <a:solidFill>
            <a:schemeClr val="tx1"/>
          </a:solidFill>
          <a:latin typeface="+mn-lt"/>
          <a:ea typeface="+mn-ea"/>
        </a:defRPr>
      </a:lvl2pPr>
      <a:lvl3pPr marL="1738383" indent="-347676" algn="l" rtl="0" eaLnBrk="1" fontAlgn="base" hangingPunct="1">
        <a:spcBef>
          <a:spcPct val="20000"/>
        </a:spcBef>
        <a:spcAft>
          <a:spcPct val="0"/>
        </a:spcAft>
        <a:buChar char="•"/>
        <a:defRPr kumimoji="1" sz="3700">
          <a:solidFill>
            <a:schemeClr val="tx1"/>
          </a:solidFill>
          <a:latin typeface="+mn-lt"/>
          <a:ea typeface="+mn-ea"/>
        </a:defRPr>
      </a:lvl3pPr>
      <a:lvl4pPr marL="2433737" indent="-347676" algn="l" rtl="0" eaLnBrk="1" fontAlgn="base" hangingPunct="1">
        <a:spcBef>
          <a:spcPct val="20000"/>
        </a:spcBef>
        <a:spcAft>
          <a:spcPct val="0"/>
        </a:spcAft>
        <a:buChar char="–"/>
        <a:defRPr kumimoji="1" sz="3000">
          <a:solidFill>
            <a:schemeClr val="tx1"/>
          </a:solidFill>
          <a:latin typeface="+mn-lt"/>
          <a:ea typeface="+mn-ea"/>
        </a:defRPr>
      </a:lvl4pPr>
      <a:lvl5pPr marL="3129090" indent="-347676" algn="l" rtl="0" eaLnBrk="1" fontAlgn="base" hangingPunct="1">
        <a:spcBef>
          <a:spcPct val="20000"/>
        </a:spcBef>
        <a:spcAft>
          <a:spcPct val="0"/>
        </a:spcAft>
        <a:buChar char="»"/>
        <a:defRPr kumimoji="1" sz="3000">
          <a:solidFill>
            <a:schemeClr val="tx1"/>
          </a:solidFill>
          <a:latin typeface="+mn-lt"/>
          <a:ea typeface="+mn-ea"/>
        </a:defRPr>
      </a:lvl5pPr>
      <a:lvl6pPr marL="3824443" indent="-347676" algn="l" rtl="0" eaLnBrk="1" fontAlgn="base" hangingPunct="1">
        <a:spcBef>
          <a:spcPct val="20000"/>
        </a:spcBef>
        <a:spcAft>
          <a:spcPct val="0"/>
        </a:spcAft>
        <a:buChar char="»"/>
        <a:defRPr kumimoji="1" sz="3000">
          <a:solidFill>
            <a:schemeClr val="tx1"/>
          </a:solidFill>
          <a:latin typeface="+mn-lt"/>
          <a:ea typeface="+mn-ea"/>
        </a:defRPr>
      </a:lvl6pPr>
      <a:lvl7pPr marL="4519797" indent="-347676" algn="l" rtl="0" eaLnBrk="1" fontAlgn="base" hangingPunct="1">
        <a:spcBef>
          <a:spcPct val="20000"/>
        </a:spcBef>
        <a:spcAft>
          <a:spcPct val="0"/>
        </a:spcAft>
        <a:buChar char="»"/>
        <a:defRPr kumimoji="1" sz="3000">
          <a:solidFill>
            <a:schemeClr val="tx1"/>
          </a:solidFill>
          <a:latin typeface="+mn-lt"/>
          <a:ea typeface="+mn-ea"/>
        </a:defRPr>
      </a:lvl7pPr>
      <a:lvl8pPr marL="5215150" indent="-347676" algn="l" rtl="0" eaLnBrk="1" fontAlgn="base" hangingPunct="1">
        <a:spcBef>
          <a:spcPct val="20000"/>
        </a:spcBef>
        <a:spcAft>
          <a:spcPct val="0"/>
        </a:spcAft>
        <a:buChar char="»"/>
        <a:defRPr kumimoji="1" sz="3000">
          <a:solidFill>
            <a:schemeClr val="tx1"/>
          </a:solidFill>
          <a:latin typeface="+mn-lt"/>
          <a:ea typeface="+mn-ea"/>
        </a:defRPr>
      </a:lvl8pPr>
      <a:lvl9pPr marL="5910503" indent="-347676" algn="l" rtl="0" eaLnBrk="1" fontAlgn="base" hangingPunct="1">
        <a:spcBef>
          <a:spcPct val="20000"/>
        </a:spcBef>
        <a:spcAft>
          <a:spcPct val="0"/>
        </a:spcAft>
        <a:buChar char="»"/>
        <a:defRPr kumimoji="1" sz="3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39070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95354" algn="l" defTabSz="139070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90707" algn="l" defTabSz="139070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86060" algn="l" defTabSz="139070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81413" algn="l" defTabSz="139070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76767" algn="l" defTabSz="139070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72121" algn="l" defTabSz="139070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67473" algn="l" defTabSz="139070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562827" algn="l" defTabSz="139070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正方形/長方形 46"/>
          <p:cNvSpPr/>
          <p:nvPr/>
        </p:nvSpPr>
        <p:spPr>
          <a:xfrm>
            <a:off x="132371" y="5490716"/>
            <a:ext cx="7296519" cy="5040560"/>
          </a:xfrm>
          <a:prstGeom prst="rect">
            <a:avLst/>
          </a:prstGeom>
          <a:solidFill>
            <a:srgbClr val="FFC0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252239" y="9367156"/>
            <a:ext cx="7056783" cy="1164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252239" y="7882908"/>
            <a:ext cx="7056783" cy="12412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52239" y="5825268"/>
            <a:ext cx="7056783" cy="17678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132372" y="162124"/>
            <a:ext cx="7296518" cy="2076616"/>
          </a:xfrm>
          <a:prstGeom prst="rect">
            <a:avLst/>
          </a:prstGeom>
          <a:solidFill>
            <a:srgbClr val="FFC0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356695" y="2322364"/>
            <a:ext cx="3089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〇〇</a:t>
            </a:r>
            <a:r>
              <a:rPr lang="ja-JP" altLang="en-US" sz="32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職人</a:t>
            </a:r>
            <a:endParaRPr lang="ja-JP" altLang="en-US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239" y="2385661"/>
            <a:ext cx="2760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専門　太朗</a:t>
            </a:r>
            <a:endParaRPr kumimoji="1" lang="ja-JP" altLang="en-US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2239" y="2238740"/>
            <a:ext cx="3096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G-OTF 新丸ゴ Pro R" pitchFamily="34" charset="-128"/>
                <a:ea typeface="G-OTF 新丸ゴ Pro R" pitchFamily="34" charset="-128"/>
              </a:rPr>
              <a:t>　</a:t>
            </a:r>
            <a:r>
              <a:rPr lang="en-US" altLang="ja-JP" sz="1200" dirty="0" err="1">
                <a:latin typeface="G-OTF 新丸ゴ Pro R" pitchFamily="34" charset="-128"/>
                <a:ea typeface="G-OTF 新丸ゴ Pro R" pitchFamily="34" charset="-128"/>
              </a:rPr>
              <a:t>S</a:t>
            </a:r>
            <a:r>
              <a:rPr kumimoji="1" lang="en-US" altLang="ja-JP" sz="1200" dirty="0" err="1" smtClean="0">
                <a:latin typeface="G-OTF 新丸ゴ Pro R" pitchFamily="34" charset="-128"/>
                <a:ea typeface="G-OTF 新丸ゴ Pro R" pitchFamily="34" charset="-128"/>
              </a:rPr>
              <a:t>enmon</a:t>
            </a:r>
            <a:r>
              <a:rPr kumimoji="1" lang="en-US" altLang="ja-JP" sz="1200" dirty="0" smtClean="0">
                <a:latin typeface="G-OTF 新丸ゴ Pro R" pitchFamily="34" charset="-128"/>
                <a:ea typeface="G-OTF 新丸ゴ Pro R" pitchFamily="34" charset="-128"/>
              </a:rPr>
              <a:t>             Taro</a:t>
            </a:r>
            <a:endParaRPr kumimoji="1" lang="ja-JP" altLang="en-US" sz="1200" dirty="0">
              <a:latin typeface="G-OTF 新丸ゴ Pro R" pitchFamily="34" charset="-128"/>
              <a:ea typeface="G-OTF 新丸ゴ Pro R" pitchFamily="34" charset="-128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108223" y="2907139"/>
            <a:ext cx="7344816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5076775" y="2970436"/>
            <a:ext cx="2369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職歴</a:t>
            </a:r>
            <a:r>
              <a:rPr lang="ja-JP" altLang="en-US" sz="14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〇</a:t>
            </a:r>
            <a:r>
              <a:rPr lang="ja-JP" altLang="en-US" sz="1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年</a:t>
            </a:r>
            <a:endParaRPr lang="en-US" altLang="ja-JP" sz="1400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r>
              <a:rPr lang="ja-JP" altLang="en-US" sz="1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（平成</a:t>
            </a:r>
            <a:r>
              <a:rPr lang="ja-JP" altLang="en-US" sz="14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〇</a:t>
            </a:r>
            <a:r>
              <a:rPr lang="ja-JP" altLang="en-US" sz="1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年生・</a:t>
            </a:r>
            <a:r>
              <a:rPr lang="en-US" altLang="ja-JP" sz="1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00</a:t>
            </a:r>
            <a:r>
              <a:rPr lang="ja-JP" altLang="en-US" sz="1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歳）</a:t>
            </a:r>
            <a:endParaRPr kumimoji="1" lang="ja-JP" altLang="en-US" sz="14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33901" y="2954321"/>
            <a:ext cx="5760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株式会社〇〇○○○○</a:t>
            </a:r>
            <a:endParaRPr lang="en-US" altLang="ja-JP" sz="16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33901" y="5778748"/>
            <a:ext cx="7154273" cy="659322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ja-JP" altLang="en-US" sz="1200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・紹介する技能者の方について、仕事に興味を持ったきっかけ、入職の経緯などを記載して下さい。</a:t>
            </a:r>
            <a:endParaRPr lang="en-US" altLang="ja-JP" sz="1200" dirty="0" smtClean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  <a:p>
            <a:r>
              <a:rPr lang="ja-JP" altLang="en-US" sz="1200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・キャリアアップにより、業務や役割がどのように変わってきたか、現在の仕事等について、記載して下さい。</a:t>
            </a:r>
            <a:endParaRPr lang="ja-JP" altLang="en-US" sz="1200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382347" y="5523777"/>
            <a:ext cx="20081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050" dirty="0">
                <a:latin typeface="G-OTF 新丸ゴ Pro R" pitchFamily="34" charset="-128"/>
                <a:ea typeface="G-OTF 新丸ゴ Pro R" pitchFamily="34" charset="-128"/>
              </a:rPr>
              <a:t>【</a:t>
            </a:r>
            <a:r>
              <a:rPr lang="ja-JP" altLang="en-US" sz="1050" dirty="0">
                <a:latin typeface="G-OTF 新丸ゴ Pro R" pitchFamily="34" charset="-128"/>
                <a:ea typeface="G-OTF 新丸ゴ Pro R" pitchFamily="34" charset="-128"/>
              </a:rPr>
              <a:t>これまでのキャリアパス</a:t>
            </a:r>
            <a:r>
              <a:rPr lang="en-US" altLang="ja-JP" sz="1050" dirty="0">
                <a:latin typeface="G-OTF 新丸ゴ Pro R" pitchFamily="34" charset="-128"/>
                <a:ea typeface="G-OTF 新丸ゴ Pro R" pitchFamily="34" charset="-128"/>
              </a:rPr>
              <a:t>】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47445" y="5500694"/>
            <a:ext cx="52419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G-OTF 新丸ゴ Pro R" pitchFamily="34" charset="-128"/>
                <a:ea typeface="G-OTF 新丸ゴ Pro R" pitchFamily="34" charset="-128"/>
              </a:rPr>
              <a:t>○○○○</a:t>
            </a:r>
            <a:r>
              <a:rPr lang="ja-JP" altLang="en-US" sz="1400" dirty="0">
                <a:latin typeface="G-OTF 新丸ゴ Pro R" pitchFamily="34" charset="-128"/>
                <a:ea typeface="G-OTF 新丸ゴ Pro R" pitchFamily="34" charset="-128"/>
              </a:rPr>
              <a:t>○○○○○○○</a:t>
            </a:r>
            <a:r>
              <a:rPr lang="ja-JP" altLang="en-US" sz="1400" dirty="0" smtClean="0">
                <a:latin typeface="G-OTF 新丸ゴ Pro R" pitchFamily="34" charset="-128"/>
                <a:ea typeface="G-OTF 新丸ゴ Pro R" pitchFamily="34" charset="-128"/>
              </a:rPr>
              <a:t>○○</a:t>
            </a:r>
            <a:r>
              <a:rPr lang="ja-JP" altLang="en-US" sz="1400" dirty="0">
                <a:latin typeface="G-OTF 新丸ゴ Pro R" pitchFamily="34" charset="-128"/>
                <a:ea typeface="G-OTF 新丸ゴ Pro R" pitchFamily="34" charset="-128"/>
              </a:rPr>
              <a:t>○○○○</a:t>
            </a:r>
            <a:r>
              <a:rPr lang="ja-JP" altLang="en-US" sz="1400" dirty="0" smtClean="0">
                <a:latin typeface="G-OTF 新丸ゴ Pro R" pitchFamily="34" charset="-128"/>
                <a:ea typeface="G-OTF 新丸ゴ Pro R" pitchFamily="34" charset="-128"/>
              </a:rPr>
              <a:t>○</a:t>
            </a:r>
            <a:endParaRPr lang="ja-JP" altLang="en-US" sz="1400" dirty="0">
              <a:latin typeface="G-OTF 新丸ゴ Pro R" pitchFamily="34" charset="-128"/>
              <a:ea typeface="G-OTF 新丸ゴ Pro R" pitchFamily="34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791581" y="7593102"/>
            <a:ext cx="16142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050" dirty="0" smtClean="0">
                <a:latin typeface="G-OTF 新丸ゴ Pro R" pitchFamily="34" charset="-128"/>
                <a:ea typeface="G-OTF 新丸ゴ Pro R" pitchFamily="34" charset="-128"/>
              </a:rPr>
              <a:t>【</a:t>
            </a:r>
            <a:r>
              <a:rPr lang="ja-JP" altLang="en-US" sz="1050" dirty="0" smtClean="0">
                <a:latin typeface="G-OTF 新丸ゴ Pro R" pitchFamily="34" charset="-128"/>
                <a:ea typeface="G-OTF 新丸ゴ Pro R" pitchFamily="34" charset="-128"/>
              </a:rPr>
              <a:t>現在の仕事の魅力</a:t>
            </a:r>
            <a:r>
              <a:rPr lang="en-US" altLang="ja-JP" sz="1050" dirty="0" smtClean="0">
                <a:latin typeface="G-OTF 新丸ゴ Pro R" pitchFamily="34" charset="-128"/>
                <a:ea typeface="G-OTF 新丸ゴ Pro R" pitchFamily="34" charset="-128"/>
              </a:rPr>
              <a:t>】</a:t>
            </a:r>
            <a:endParaRPr lang="en-US" altLang="ja-JP" sz="1050" dirty="0">
              <a:latin typeface="G-OTF 新丸ゴ Pro R" pitchFamily="34" charset="-128"/>
              <a:ea typeface="G-OTF 新丸ゴ Pro R" pitchFamily="34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47445" y="7570019"/>
            <a:ext cx="539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G-OTF 新丸ゴ Pro R" pitchFamily="34" charset="-128"/>
                <a:ea typeface="G-OTF 新丸ゴ Pro R" pitchFamily="34" charset="-128"/>
              </a:rPr>
              <a:t>○○○○○○○○○○○○○○○○○○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33901" y="7877796"/>
            <a:ext cx="7122829" cy="474656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ja-JP" altLang="en-US" sz="1200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・仕事の魅力ややりがいなどを記載して下さい。</a:t>
            </a:r>
            <a:endParaRPr lang="en-US" altLang="ja-JP" sz="1200" dirty="0" smtClean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  <a:p>
            <a:r>
              <a:rPr lang="ja-JP" altLang="en-US" sz="1200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・今後の目標等について、記載して下さい。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495171" y="9124177"/>
            <a:ext cx="291065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050" dirty="0" smtClean="0">
                <a:latin typeface="G-OTF 新丸ゴ Pro R" pitchFamily="34" charset="-128"/>
                <a:ea typeface="G-OTF 新丸ゴ Pro R" pitchFamily="34" charset="-128"/>
              </a:rPr>
              <a:t>【</a:t>
            </a:r>
            <a:r>
              <a:rPr lang="ja-JP" altLang="en-US" sz="1050" dirty="0" smtClean="0">
                <a:latin typeface="G-OTF 新丸ゴ Pro R" pitchFamily="34" charset="-128"/>
                <a:ea typeface="G-OTF 新丸ゴ Pro R" pitchFamily="34" charset="-128"/>
              </a:rPr>
              <a:t>建設業に興味を持つ</a:t>
            </a:r>
            <a:r>
              <a:rPr lang="ja-JP" altLang="en-US" sz="1050" dirty="0">
                <a:latin typeface="G-OTF 新丸ゴ Pro R" pitchFamily="34" charset="-128"/>
                <a:ea typeface="G-OTF 新丸ゴ Pro R" pitchFamily="34" charset="-128"/>
              </a:rPr>
              <a:t>若者</a:t>
            </a:r>
            <a:r>
              <a:rPr lang="ja-JP" altLang="en-US" sz="1050" dirty="0" smtClean="0">
                <a:latin typeface="G-OTF 新丸ゴ Pro R" pitchFamily="34" charset="-128"/>
                <a:ea typeface="G-OTF 新丸ゴ Pro R" pitchFamily="34" charset="-128"/>
              </a:rPr>
              <a:t>へのメッセージ</a:t>
            </a:r>
            <a:r>
              <a:rPr lang="en-US" altLang="ja-JP" sz="1050" dirty="0" smtClean="0">
                <a:latin typeface="G-OTF 新丸ゴ Pro R" pitchFamily="34" charset="-128"/>
                <a:ea typeface="G-OTF 新丸ゴ Pro R" pitchFamily="34" charset="-128"/>
              </a:rPr>
              <a:t>】</a:t>
            </a:r>
            <a:endParaRPr lang="en-US" altLang="ja-JP" sz="1050" dirty="0">
              <a:latin typeface="G-OTF 新丸ゴ Pro R" pitchFamily="34" charset="-128"/>
              <a:ea typeface="G-OTF 新丸ゴ Pro R" pitchFamily="34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47445" y="9101094"/>
            <a:ext cx="4446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G-OTF 新丸ゴ Pro R" pitchFamily="34" charset="-128"/>
                <a:ea typeface="G-OTF 新丸ゴ Pro R" pitchFamily="34" charset="-128"/>
              </a:rPr>
              <a:t>○○○○○○○○○○○○○○○○○○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33901" y="9379148"/>
            <a:ext cx="7126086" cy="289991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ja-JP" altLang="en-US" sz="1200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・これからの担い手である若年者の方等に、ご自身の経験をもとにしたメッセージをお願いします。</a:t>
            </a:r>
            <a:endParaRPr lang="en-US" altLang="ja-JP" sz="1200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709136" y="5015477"/>
            <a:ext cx="1005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G-OTF 新丸ゴ Pro R" pitchFamily="34" charset="-128"/>
                <a:ea typeface="G-OTF 新丸ゴ Pro R" pitchFamily="34" charset="-128"/>
              </a:rPr>
              <a:t>〇〇</a:t>
            </a:r>
            <a:r>
              <a:rPr kumimoji="1" lang="ja-JP" altLang="en-US" sz="1200" dirty="0" smtClean="0">
                <a:latin typeface="G-OTF 新丸ゴ Pro R" pitchFamily="34" charset="-128"/>
                <a:ea typeface="G-OTF 新丸ゴ Pro R" pitchFamily="34" charset="-128"/>
              </a:rPr>
              <a:t>工事業</a:t>
            </a:r>
            <a:endParaRPr kumimoji="1" lang="en-US" altLang="ja-JP" sz="1200" dirty="0" smtClean="0">
              <a:latin typeface="G-OTF 新丸ゴ Pro R" pitchFamily="34" charset="-128"/>
              <a:ea typeface="G-OTF 新丸ゴ Pro R" pitchFamily="34" charset="-128"/>
            </a:endParaRPr>
          </a:p>
          <a:p>
            <a:r>
              <a:rPr kumimoji="1" lang="ja-JP" altLang="en-US" sz="1200" dirty="0" smtClean="0">
                <a:latin typeface="G-OTF 新丸ゴ Pro R" pitchFamily="34" charset="-128"/>
                <a:ea typeface="G-OTF 新丸ゴ Pro R" pitchFamily="34" charset="-128"/>
              </a:rPr>
              <a:t>会社</a:t>
            </a:r>
            <a:r>
              <a:rPr kumimoji="1" lang="ja-JP" altLang="en-US" sz="1200" dirty="0">
                <a:latin typeface="G-OTF 新丸ゴ Pro R" pitchFamily="34" charset="-128"/>
                <a:ea typeface="G-OTF 新丸ゴ Pro R" pitchFamily="34" charset="-128"/>
              </a:rPr>
              <a:t>へ入社</a:t>
            </a:r>
          </a:p>
        </p:txBody>
      </p:sp>
      <p:grpSp>
        <p:nvGrpSpPr>
          <p:cNvPr id="32" name="グループ化 31"/>
          <p:cNvGrpSpPr/>
          <p:nvPr/>
        </p:nvGrpSpPr>
        <p:grpSpPr>
          <a:xfrm>
            <a:off x="5830630" y="4026868"/>
            <a:ext cx="1478392" cy="1391840"/>
            <a:chOff x="5950498" y="4026868"/>
            <a:chExt cx="1478392" cy="1391840"/>
          </a:xfrm>
        </p:grpSpPr>
        <p:sp>
          <p:nvSpPr>
            <p:cNvPr id="33" name="右矢印 32"/>
            <p:cNvSpPr/>
            <p:nvPr/>
          </p:nvSpPr>
          <p:spPr>
            <a:xfrm>
              <a:off x="6132317" y="4291708"/>
              <a:ext cx="288032" cy="311825"/>
            </a:xfrm>
            <a:prstGeom prst="rightArrow">
              <a:avLst/>
            </a:prstGeom>
            <a:solidFill>
              <a:srgbClr val="92D050"/>
            </a:solidFill>
            <a:ln w="19050">
              <a:solidFill>
                <a:srgbClr val="00B050"/>
              </a:solidFill>
            </a:ln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351165" y="4291708"/>
              <a:ext cx="100556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 smtClean="0">
                  <a:latin typeface="G-OTF 新丸ゴ Pro R" pitchFamily="34" charset="-128"/>
                  <a:ea typeface="G-OTF 新丸ゴ Pro R" pitchFamily="34" charset="-128"/>
                </a:rPr>
                <a:t>初級技能者</a:t>
              </a:r>
              <a:endParaRPr kumimoji="1" lang="ja-JP" altLang="en-US" sz="1050" dirty="0">
                <a:latin typeface="G-OTF 新丸ゴ Pro R" pitchFamily="34" charset="-128"/>
                <a:ea typeface="G-OTF 新丸ゴ Pro R" pitchFamily="34" charset="-128"/>
              </a:endParaRPr>
            </a:p>
          </p:txBody>
        </p:sp>
        <p:sp>
          <p:nvSpPr>
            <p:cNvPr id="35" name="右矢印 34"/>
            <p:cNvSpPr/>
            <p:nvPr/>
          </p:nvSpPr>
          <p:spPr>
            <a:xfrm>
              <a:off x="6132317" y="4678680"/>
              <a:ext cx="288032" cy="311825"/>
            </a:xfrm>
            <a:prstGeom prst="rightArrow">
              <a:avLst/>
            </a:prstGeom>
            <a:solidFill>
              <a:srgbClr val="66CCFF"/>
            </a:solidFill>
            <a:ln w="19050">
              <a:solidFill>
                <a:srgbClr val="0070C0"/>
              </a:solidFill>
            </a:ln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351165" y="4602352"/>
              <a:ext cx="1005565" cy="423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dirty="0">
                  <a:latin typeface="G-OTF 新丸ゴ Pro R" pitchFamily="34" charset="-128"/>
                  <a:ea typeface="G-OTF 新丸ゴ Pro R" pitchFamily="34" charset="-128"/>
                </a:rPr>
                <a:t>◯◯</a:t>
              </a:r>
              <a:r>
                <a:rPr kumimoji="1" lang="ja-JP" altLang="en-US" sz="1050" dirty="0" smtClean="0">
                  <a:latin typeface="G-OTF 新丸ゴ Pro R" pitchFamily="34" charset="-128"/>
                  <a:ea typeface="G-OTF 新丸ゴ Pro R" pitchFamily="34" charset="-128"/>
                </a:rPr>
                <a:t>工事業のキャリアパス</a:t>
              </a:r>
              <a:endParaRPr kumimoji="1" lang="ja-JP" altLang="en-US" sz="1050" dirty="0">
                <a:latin typeface="G-OTF 新丸ゴ Pro R" pitchFamily="34" charset="-128"/>
                <a:ea typeface="G-OTF 新丸ゴ Pro R" pitchFamily="34" charset="-128"/>
              </a:endParaRPr>
            </a:p>
          </p:txBody>
        </p:sp>
        <p:sp>
          <p:nvSpPr>
            <p:cNvPr id="40" name="右矢印 39"/>
            <p:cNvSpPr/>
            <p:nvPr/>
          </p:nvSpPr>
          <p:spPr>
            <a:xfrm>
              <a:off x="6132317" y="5058445"/>
              <a:ext cx="288032" cy="311825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1165" y="5058445"/>
              <a:ext cx="100556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 smtClean="0">
                  <a:latin typeface="G-OTF 新丸ゴ Pro R" pitchFamily="34" charset="-128"/>
                  <a:ea typeface="G-OTF 新丸ゴ Pro R" pitchFamily="34" charset="-128"/>
                </a:rPr>
                <a:t>他業種</a:t>
              </a:r>
              <a:endParaRPr kumimoji="1" lang="ja-JP" altLang="en-US" sz="1050" dirty="0">
                <a:latin typeface="G-OTF 新丸ゴ Pro R" pitchFamily="34" charset="-128"/>
                <a:ea typeface="G-OTF 新丸ゴ Pro R" pitchFamily="34" charset="-128"/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5950498" y="4026868"/>
              <a:ext cx="1478392" cy="1391840"/>
            </a:xfrm>
            <a:prstGeom prst="rect">
              <a:avLst/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007045" y="4026868"/>
              <a:ext cx="134385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 smtClean="0">
                  <a:latin typeface="G-OTF 新丸ゴ Pro R" pitchFamily="34" charset="-128"/>
                  <a:ea typeface="G-OTF 新丸ゴ Pro R" pitchFamily="34" charset="-128"/>
                </a:rPr>
                <a:t>キャリアパス凡例</a:t>
              </a:r>
              <a:endParaRPr kumimoji="1" lang="ja-JP" altLang="en-US" sz="1100" dirty="0">
                <a:latin typeface="G-OTF 新丸ゴ Pro R" pitchFamily="34" charset="-128"/>
                <a:ea typeface="G-OTF 新丸ゴ Pro R" pitchFamily="34" charset="-128"/>
              </a:endParaRPr>
            </a:p>
          </p:txBody>
        </p:sp>
      </p:grpSp>
      <p:sp>
        <p:nvSpPr>
          <p:cNvPr id="53" name="テキスト ボックス 52"/>
          <p:cNvSpPr txBox="1"/>
          <p:nvPr/>
        </p:nvSpPr>
        <p:spPr>
          <a:xfrm>
            <a:off x="233901" y="362606"/>
            <a:ext cx="5739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〇〇○○○○○〇〇○○○○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○、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〇〇○○○○○〇〇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右矢印 3"/>
          <p:cNvSpPr/>
          <p:nvPr/>
        </p:nvSpPr>
        <p:spPr>
          <a:xfrm rot="20802807">
            <a:off x="1898399" y="4121432"/>
            <a:ext cx="1874099" cy="648072"/>
          </a:xfrm>
          <a:custGeom>
            <a:avLst/>
            <a:gdLst>
              <a:gd name="connsiteX0" fmla="*/ 0 w 1872208"/>
              <a:gd name="connsiteY0" fmla="*/ 162018 h 648072"/>
              <a:gd name="connsiteX1" fmla="*/ 1548172 w 1872208"/>
              <a:gd name="connsiteY1" fmla="*/ 162018 h 648072"/>
              <a:gd name="connsiteX2" fmla="*/ 1548172 w 1872208"/>
              <a:gd name="connsiteY2" fmla="*/ 0 h 648072"/>
              <a:gd name="connsiteX3" fmla="*/ 1872208 w 1872208"/>
              <a:gd name="connsiteY3" fmla="*/ 324036 h 648072"/>
              <a:gd name="connsiteX4" fmla="*/ 1548172 w 1872208"/>
              <a:gd name="connsiteY4" fmla="*/ 648072 h 648072"/>
              <a:gd name="connsiteX5" fmla="*/ 1548172 w 1872208"/>
              <a:gd name="connsiteY5" fmla="*/ 486054 h 648072"/>
              <a:gd name="connsiteX6" fmla="*/ 0 w 1872208"/>
              <a:gd name="connsiteY6" fmla="*/ 486054 h 648072"/>
              <a:gd name="connsiteX7" fmla="*/ 0 w 1872208"/>
              <a:gd name="connsiteY7" fmla="*/ 162018 h 648072"/>
              <a:gd name="connsiteX0" fmla="*/ 0 w 1874099"/>
              <a:gd name="connsiteY0" fmla="*/ 252917 h 648072"/>
              <a:gd name="connsiteX1" fmla="*/ 1550063 w 1874099"/>
              <a:gd name="connsiteY1" fmla="*/ 162018 h 648072"/>
              <a:gd name="connsiteX2" fmla="*/ 1550063 w 1874099"/>
              <a:gd name="connsiteY2" fmla="*/ 0 h 648072"/>
              <a:gd name="connsiteX3" fmla="*/ 1874099 w 1874099"/>
              <a:gd name="connsiteY3" fmla="*/ 324036 h 648072"/>
              <a:gd name="connsiteX4" fmla="*/ 1550063 w 1874099"/>
              <a:gd name="connsiteY4" fmla="*/ 648072 h 648072"/>
              <a:gd name="connsiteX5" fmla="*/ 1550063 w 1874099"/>
              <a:gd name="connsiteY5" fmla="*/ 486054 h 648072"/>
              <a:gd name="connsiteX6" fmla="*/ 1891 w 1874099"/>
              <a:gd name="connsiteY6" fmla="*/ 486054 h 648072"/>
              <a:gd name="connsiteX7" fmla="*/ 0 w 1874099"/>
              <a:gd name="connsiteY7" fmla="*/ 252917 h 648072"/>
              <a:gd name="connsiteX0" fmla="*/ 0 w 1874099"/>
              <a:gd name="connsiteY0" fmla="*/ 252917 h 648072"/>
              <a:gd name="connsiteX1" fmla="*/ 1550063 w 1874099"/>
              <a:gd name="connsiteY1" fmla="*/ 162018 h 648072"/>
              <a:gd name="connsiteX2" fmla="*/ 1550063 w 1874099"/>
              <a:gd name="connsiteY2" fmla="*/ 0 h 648072"/>
              <a:gd name="connsiteX3" fmla="*/ 1874099 w 1874099"/>
              <a:gd name="connsiteY3" fmla="*/ 324036 h 648072"/>
              <a:gd name="connsiteX4" fmla="*/ 1550063 w 1874099"/>
              <a:gd name="connsiteY4" fmla="*/ 648072 h 648072"/>
              <a:gd name="connsiteX5" fmla="*/ 1550063 w 1874099"/>
              <a:gd name="connsiteY5" fmla="*/ 486054 h 648072"/>
              <a:gd name="connsiteX6" fmla="*/ 2729 w 1874099"/>
              <a:gd name="connsiteY6" fmla="*/ 461784 h 648072"/>
              <a:gd name="connsiteX7" fmla="*/ 0 w 1874099"/>
              <a:gd name="connsiteY7" fmla="*/ 252917 h 648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4099" h="648072">
                <a:moveTo>
                  <a:pt x="0" y="252917"/>
                </a:moveTo>
                <a:lnTo>
                  <a:pt x="1550063" y="162018"/>
                </a:lnTo>
                <a:lnTo>
                  <a:pt x="1550063" y="0"/>
                </a:lnTo>
                <a:lnTo>
                  <a:pt x="1874099" y="324036"/>
                </a:lnTo>
                <a:lnTo>
                  <a:pt x="1550063" y="648072"/>
                </a:lnTo>
                <a:lnTo>
                  <a:pt x="1550063" y="486054"/>
                </a:lnTo>
                <a:lnTo>
                  <a:pt x="2729" y="461784"/>
                </a:lnTo>
                <a:cubicBezTo>
                  <a:pt x="2099" y="384072"/>
                  <a:pt x="630" y="330629"/>
                  <a:pt x="0" y="252917"/>
                </a:cubicBezTo>
                <a:close/>
              </a:path>
            </a:pathLst>
          </a:custGeom>
          <a:solidFill>
            <a:srgbClr val="66CCFF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右矢印 3"/>
          <p:cNvSpPr/>
          <p:nvPr/>
        </p:nvSpPr>
        <p:spPr>
          <a:xfrm rot="20802807">
            <a:off x="1317604" y="4282029"/>
            <a:ext cx="1874099" cy="648072"/>
          </a:xfrm>
          <a:custGeom>
            <a:avLst/>
            <a:gdLst>
              <a:gd name="connsiteX0" fmla="*/ 0 w 1872208"/>
              <a:gd name="connsiteY0" fmla="*/ 162018 h 648072"/>
              <a:gd name="connsiteX1" fmla="*/ 1548172 w 1872208"/>
              <a:gd name="connsiteY1" fmla="*/ 162018 h 648072"/>
              <a:gd name="connsiteX2" fmla="*/ 1548172 w 1872208"/>
              <a:gd name="connsiteY2" fmla="*/ 0 h 648072"/>
              <a:gd name="connsiteX3" fmla="*/ 1872208 w 1872208"/>
              <a:gd name="connsiteY3" fmla="*/ 324036 h 648072"/>
              <a:gd name="connsiteX4" fmla="*/ 1548172 w 1872208"/>
              <a:gd name="connsiteY4" fmla="*/ 648072 h 648072"/>
              <a:gd name="connsiteX5" fmla="*/ 1548172 w 1872208"/>
              <a:gd name="connsiteY5" fmla="*/ 486054 h 648072"/>
              <a:gd name="connsiteX6" fmla="*/ 0 w 1872208"/>
              <a:gd name="connsiteY6" fmla="*/ 486054 h 648072"/>
              <a:gd name="connsiteX7" fmla="*/ 0 w 1872208"/>
              <a:gd name="connsiteY7" fmla="*/ 162018 h 648072"/>
              <a:gd name="connsiteX0" fmla="*/ 0 w 1874099"/>
              <a:gd name="connsiteY0" fmla="*/ 252917 h 648072"/>
              <a:gd name="connsiteX1" fmla="*/ 1550063 w 1874099"/>
              <a:gd name="connsiteY1" fmla="*/ 162018 h 648072"/>
              <a:gd name="connsiteX2" fmla="*/ 1550063 w 1874099"/>
              <a:gd name="connsiteY2" fmla="*/ 0 h 648072"/>
              <a:gd name="connsiteX3" fmla="*/ 1874099 w 1874099"/>
              <a:gd name="connsiteY3" fmla="*/ 324036 h 648072"/>
              <a:gd name="connsiteX4" fmla="*/ 1550063 w 1874099"/>
              <a:gd name="connsiteY4" fmla="*/ 648072 h 648072"/>
              <a:gd name="connsiteX5" fmla="*/ 1550063 w 1874099"/>
              <a:gd name="connsiteY5" fmla="*/ 486054 h 648072"/>
              <a:gd name="connsiteX6" fmla="*/ 1891 w 1874099"/>
              <a:gd name="connsiteY6" fmla="*/ 486054 h 648072"/>
              <a:gd name="connsiteX7" fmla="*/ 0 w 1874099"/>
              <a:gd name="connsiteY7" fmla="*/ 252917 h 648072"/>
              <a:gd name="connsiteX0" fmla="*/ 0 w 1874099"/>
              <a:gd name="connsiteY0" fmla="*/ 252917 h 648072"/>
              <a:gd name="connsiteX1" fmla="*/ 1550063 w 1874099"/>
              <a:gd name="connsiteY1" fmla="*/ 162018 h 648072"/>
              <a:gd name="connsiteX2" fmla="*/ 1550063 w 1874099"/>
              <a:gd name="connsiteY2" fmla="*/ 0 h 648072"/>
              <a:gd name="connsiteX3" fmla="*/ 1874099 w 1874099"/>
              <a:gd name="connsiteY3" fmla="*/ 324036 h 648072"/>
              <a:gd name="connsiteX4" fmla="*/ 1550063 w 1874099"/>
              <a:gd name="connsiteY4" fmla="*/ 648072 h 648072"/>
              <a:gd name="connsiteX5" fmla="*/ 1550063 w 1874099"/>
              <a:gd name="connsiteY5" fmla="*/ 486054 h 648072"/>
              <a:gd name="connsiteX6" fmla="*/ 2729 w 1874099"/>
              <a:gd name="connsiteY6" fmla="*/ 461784 h 648072"/>
              <a:gd name="connsiteX7" fmla="*/ 0 w 1874099"/>
              <a:gd name="connsiteY7" fmla="*/ 252917 h 648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4099" h="648072">
                <a:moveTo>
                  <a:pt x="0" y="252917"/>
                </a:moveTo>
                <a:lnTo>
                  <a:pt x="1550063" y="162018"/>
                </a:lnTo>
                <a:lnTo>
                  <a:pt x="1550063" y="0"/>
                </a:lnTo>
                <a:lnTo>
                  <a:pt x="1874099" y="324036"/>
                </a:lnTo>
                <a:lnTo>
                  <a:pt x="1550063" y="648072"/>
                </a:lnTo>
                <a:lnTo>
                  <a:pt x="1550063" y="486054"/>
                </a:lnTo>
                <a:lnTo>
                  <a:pt x="2729" y="461784"/>
                </a:lnTo>
                <a:cubicBezTo>
                  <a:pt x="2099" y="384072"/>
                  <a:pt x="630" y="330629"/>
                  <a:pt x="0" y="252917"/>
                </a:cubicBezTo>
                <a:close/>
              </a:path>
            </a:pathLst>
          </a:custGeom>
          <a:solidFill>
            <a:srgbClr val="92D050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3"/>
          <p:cNvSpPr/>
          <p:nvPr/>
        </p:nvSpPr>
        <p:spPr>
          <a:xfrm rot="20802807">
            <a:off x="1001412" y="4491281"/>
            <a:ext cx="991553" cy="637579"/>
          </a:xfrm>
          <a:custGeom>
            <a:avLst/>
            <a:gdLst>
              <a:gd name="connsiteX0" fmla="*/ 0 w 1872208"/>
              <a:gd name="connsiteY0" fmla="*/ 162018 h 648072"/>
              <a:gd name="connsiteX1" fmla="*/ 1548172 w 1872208"/>
              <a:gd name="connsiteY1" fmla="*/ 162018 h 648072"/>
              <a:gd name="connsiteX2" fmla="*/ 1548172 w 1872208"/>
              <a:gd name="connsiteY2" fmla="*/ 0 h 648072"/>
              <a:gd name="connsiteX3" fmla="*/ 1872208 w 1872208"/>
              <a:gd name="connsiteY3" fmla="*/ 324036 h 648072"/>
              <a:gd name="connsiteX4" fmla="*/ 1548172 w 1872208"/>
              <a:gd name="connsiteY4" fmla="*/ 648072 h 648072"/>
              <a:gd name="connsiteX5" fmla="*/ 1548172 w 1872208"/>
              <a:gd name="connsiteY5" fmla="*/ 486054 h 648072"/>
              <a:gd name="connsiteX6" fmla="*/ 0 w 1872208"/>
              <a:gd name="connsiteY6" fmla="*/ 486054 h 648072"/>
              <a:gd name="connsiteX7" fmla="*/ 0 w 1872208"/>
              <a:gd name="connsiteY7" fmla="*/ 162018 h 648072"/>
              <a:gd name="connsiteX0" fmla="*/ 0 w 1874099"/>
              <a:gd name="connsiteY0" fmla="*/ 252917 h 648072"/>
              <a:gd name="connsiteX1" fmla="*/ 1550063 w 1874099"/>
              <a:gd name="connsiteY1" fmla="*/ 162018 h 648072"/>
              <a:gd name="connsiteX2" fmla="*/ 1550063 w 1874099"/>
              <a:gd name="connsiteY2" fmla="*/ 0 h 648072"/>
              <a:gd name="connsiteX3" fmla="*/ 1874099 w 1874099"/>
              <a:gd name="connsiteY3" fmla="*/ 324036 h 648072"/>
              <a:gd name="connsiteX4" fmla="*/ 1550063 w 1874099"/>
              <a:gd name="connsiteY4" fmla="*/ 648072 h 648072"/>
              <a:gd name="connsiteX5" fmla="*/ 1550063 w 1874099"/>
              <a:gd name="connsiteY5" fmla="*/ 486054 h 648072"/>
              <a:gd name="connsiteX6" fmla="*/ 1891 w 1874099"/>
              <a:gd name="connsiteY6" fmla="*/ 486054 h 648072"/>
              <a:gd name="connsiteX7" fmla="*/ 0 w 1874099"/>
              <a:gd name="connsiteY7" fmla="*/ 252917 h 648072"/>
              <a:gd name="connsiteX0" fmla="*/ 0 w 1874099"/>
              <a:gd name="connsiteY0" fmla="*/ 252917 h 648072"/>
              <a:gd name="connsiteX1" fmla="*/ 1550063 w 1874099"/>
              <a:gd name="connsiteY1" fmla="*/ 162018 h 648072"/>
              <a:gd name="connsiteX2" fmla="*/ 1550063 w 1874099"/>
              <a:gd name="connsiteY2" fmla="*/ 0 h 648072"/>
              <a:gd name="connsiteX3" fmla="*/ 1874099 w 1874099"/>
              <a:gd name="connsiteY3" fmla="*/ 324036 h 648072"/>
              <a:gd name="connsiteX4" fmla="*/ 1550063 w 1874099"/>
              <a:gd name="connsiteY4" fmla="*/ 648072 h 648072"/>
              <a:gd name="connsiteX5" fmla="*/ 1550063 w 1874099"/>
              <a:gd name="connsiteY5" fmla="*/ 486054 h 648072"/>
              <a:gd name="connsiteX6" fmla="*/ 2729 w 1874099"/>
              <a:gd name="connsiteY6" fmla="*/ 461784 h 648072"/>
              <a:gd name="connsiteX7" fmla="*/ 0 w 1874099"/>
              <a:gd name="connsiteY7" fmla="*/ 252917 h 648072"/>
              <a:gd name="connsiteX0" fmla="*/ 0 w 1874099"/>
              <a:gd name="connsiteY0" fmla="*/ 252917 h 648072"/>
              <a:gd name="connsiteX1" fmla="*/ 1409159 w 1874099"/>
              <a:gd name="connsiteY1" fmla="*/ 156351 h 648072"/>
              <a:gd name="connsiteX2" fmla="*/ 1550063 w 1874099"/>
              <a:gd name="connsiteY2" fmla="*/ 0 h 648072"/>
              <a:gd name="connsiteX3" fmla="*/ 1874099 w 1874099"/>
              <a:gd name="connsiteY3" fmla="*/ 324036 h 648072"/>
              <a:gd name="connsiteX4" fmla="*/ 1550063 w 1874099"/>
              <a:gd name="connsiteY4" fmla="*/ 648072 h 648072"/>
              <a:gd name="connsiteX5" fmla="*/ 1550063 w 1874099"/>
              <a:gd name="connsiteY5" fmla="*/ 486054 h 648072"/>
              <a:gd name="connsiteX6" fmla="*/ 2729 w 1874099"/>
              <a:gd name="connsiteY6" fmla="*/ 461784 h 648072"/>
              <a:gd name="connsiteX7" fmla="*/ 0 w 1874099"/>
              <a:gd name="connsiteY7" fmla="*/ 252917 h 648072"/>
              <a:gd name="connsiteX0" fmla="*/ 0 w 1874099"/>
              <a:gd name="connsiteY0" fmla="*/ 257909 h 653064"/>
              <a:gd name="connsiteX1" fmla="*/ 1409159 w 1874099"/>
              <a:gd name="connsiteY1" fmla="*/ 161343 h 653064"/>
              <a:gd name="connsiteX2" fmla="*/ 1398211 w 1874099"/>
              <a:gd name="connsiteY2" fmla="*/ 0 h 653064"/>
              <a:gd name="connsiteX3" fmla="*/ 1874099 w 1874099"/>
              <a:gd name="connsiteY3" fmla="*/ 329028 h 653064"/>
              <a:gd name="connsiteX4" fmla="*/ 1550063 w 1874099"/>
              <a:gd name="connsiteY4" fmla="*/ 653064 h 653064"/>
              <a:gd name="connsiteX5" fmla="*/ 1550063 w 1874099"/>
              <a:gd name="connsiteY5" fmla="*/ 491046 h 653064"/>
              <a:gd name="connsiteX6" fmla="*/ 2729 w 1874099"/>
              <a:gd name="connsiteY6" fmla="*/ 466776 h 653064"/>
              <a:gd name="connsiteX7" fmla="*/ 0 w 1874099"/>
              <a:gd name="connsiteY7" fmla="*/ 257909 h 653064"/>
              <a:gd name="connsiteX0" fmla="*/ 0 w 1874099"/>
              <a:gd name="connsiteY0" fmla="*/ 257909 h 653064"/>
              <a:gd name="connsiteX1" fmla="*/ 1409159 w 1874099"/>
              <a:gd name="connsiteY1" fmla="*/ 161343 h 653064"/>
              <a:gd name="connsiteX2" fmla="*/ 1398211 w 1874099"/>
              <a:gd name="connsiteY2" fmla="*/ 0 h 653064"/>
              <a:gd name="connsiteX3" fmla="*/ 1874099 w 1874099"/>
              <a:gd name="connsiteY3" fmla="*/ 329028 h 653064"/>
              <a:gd name="connsiteX4" fmla="*/ 1550063 w 1874099"/>
              <a:gd name="connsiteY4" fmla="*/ 653064 h 653064"/>
              <a:gd name="connsiteX5" fmla="*/ 1397224 w 1874099"/>
              <a:gd name="connsiteY5" fmla="*/ 478554 h 653064"/>
              <a:gd name="connsiteX6" fmla="*/ 2729 w 1874099"/>
              <a:gd name="connsiteY6" fmla="*/ 466776 h 653064"/>
              <a:gd name="connsiteX7" fmla="*/ 0 w 1874099"/>
              <a:gd name="connsiteY7" fmla="*/ 257909 h 653064"/>
              <a:gd name="connsiteX0" fmla="*/ 0 w 1874099"/>
              <a:gd name="connsiteY0" fmla="*/ 257909 h 637579"/>
              <a:gd name="connsiteX1" fmla="*/ 1409159 w 1874099"/>
              <a:gd name="connsiteY1" fmla="*/ 161343 h 637579"/>
              <a:gd name="connsiteX2" fmla="*/ 1398211 w 1874099"/>
              <a:gd name="connsiteY2" fmla="*/ 0 h 637579"/>
              <a:gd name="connsiteX3" fmla="*/ 1874099 w 1874099"/>
              <a:gd name="connsiteY3" fmla="*/ 329028 h 637579"/>
              <a:gd name="connsiteX4" fmla="*/ 1408970 w 1874099"/>
              <a:gd name="connsiteY4" fmla="*/ 637579 h 637579"/>
              <a:gd name="connsiteX5" fmla="*/ 1397224 w 1874099"/>
              <a:gd name="connsiteY5" fmla="*/ 478554 h 637579"/>
              <a:gd name="connsiteX6" fmla="*/ 2729 w 1874099"/>
              <a:gd name="connsiteY6" fmla="*/ 466776 h 637579"/>
              <a:gd name="connsiteX7" fmla="*/ 0 w 1874099"/>
              <a:gd name="connsiteY7" fmla="*/ 257909 h 637579"/>
              <a:gd name="connsiteX0" fmla="*/ 424027 w 1871371"/>
              <a:gd name="connsiteY0" fmla="*/ 221738 h 637579"/>
              <a:gd name="connsiteX1" fmla="*/ 1406431 w 1871371"/>
              <a:gd name="connsiteY1" fmla="*/ 161343 h 637579"/>
              <a:gd name="connsiteX2" fmla="*/ 1395483 w 1871371"/>
              <a:gd name="connsiteY2" fmla="*/ 0 h 637579"/>
              <a:gd name="connsiteX3" fmla="*/ 1871371 w 1871371"/>
              <a:gd name="connsiteY3" fmla="*/ 329028 h 637579"/>
              <a:gd name="connsiteX4" fmla="*/ 1406242 w 1871371"/>
              <a:gd name="connsiteY4" fmla="*/ 637579 h 637579"/>
              <a:gd name="connsiteX5" fmla="*/ 1394496 w 1871371"/>
              <a:gd name="connsiteY5" fmla="*/ 478554 h 637579"/>
              <a:gd name="connsiteX6" fmla="*/ 1 w 1871371"/>
              <a:gd name="connsiteY6" fmla="*/ 466776 h 637579"/>
              <a:gd name="connsiteX7" fmla="*/ 424027 w 1871371"/>
              <a:gd name="connsiteY7" fmla="*/ 221738 h 637579"/>
              <a:gd name="connsiteX0" fmla="*/ 0 w 1447344"/>
              <a:gd name="connsiteY0" fmla="*/ 221738 h 637579"/>
              <a:gd name="connsiteX1" fmla="*/ 982404 w 1447344"/>
              <a:gd name="connsiteY1" fmla="*/ 161343 h 637579"/>
              <a:gd name="connsiteX2" fmla="*/ 971456 w 1447344"/>
              <a:gd name="connsiteY2" fmla="*/ 0 h 637579"/>
              <a:gd name="connsiteX3" fmla="*/ 1447344 w 1447344"/>
              <a:gd name="connsiteY3" fmla="*/ 329028 h 637579"/>
              <a:gd name="connsiteX4" fmla="*/ 982215 w 1447344"/>
              <a:gd name="connsiteY4" fmla="*/ 637579 h 637579"/>
              <a:gd name="connsiteX5" fmla="*/ 970469 w 1447344"/>
              <a:gd name="connsiteY5" fmla="*/ 478554 h 637579"/>
              <a:gd name="connsiteX6" fmla="*/ 6861 w 1447344"/>
              <a:gd name="connsiteY6" fmla="*/ 470422 h 637579"/>
              <a:gd name="connsiteX7" fmla="*/ 0 w 1447344"/>
              <a:gd name="connsiteY7" fmla="*/ 221738 h 637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47344" h="637579">
                <a:moveTo>
                  <a:pt x="0" y="221738"/>
                </a:moveTo>
                <a:lnTo>
                  <a:pt x="982404" y="161343"/>
                </a:lnTo>
                <a:lnTo>
                  <a:pt x="971456" y="0"/>
                </a:lnTo>
                <a:lnTo>
                  <a:pt x="1447344" y="329028"/>
                </a:lnTo>
                <a:lnTo>
                  <a:pt x="982215" y="637579"/>
                </a:lnTo>
                <a:lnTo>
                  <a:pt x="970469" y="478554"/>
                </a:lnTo>
                <a:lnTo>
                  <a:pt x="6861" y="470422"/>
                </a:lnTo>
                <a:cubicBezTo>
                  <a:pt x="6231" y="392710"/>
                  <a:pt x="630" y="299450"/>
                  <a:pt x="0" y="221738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/>
          <p:cNvSpPr/>
          <p:nvPr/>
        </p:nvSpPr>
        <p:spPr>
          <a:xfrm>
            <a:off x="1968205" y="4606065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723193" y="4148612"/>
            <a:ext cx="659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G-OTF 新丸ゴ Pro R" pitchFamily="34" charset="-128"/>
                <a:ea typeface="G-OTF 新丸ゴ Pro R" pitchFamily="34" charset="-128"/>
              </a:rPr>
              <a:t>19</a:t>
            </a:r>
            <a:r>
              <a:rPr lang="ja-JP" altLang="en-US" sz="1200" dirty="0">
                <a:latin typeface="G-OTF 新丸ゴ Pro R" pitchFamily="34" charset="-128"/>
                <a:ea typeface="G-OTF 新丸ゴ Pro R" pitchFamily="34" charset="-128"/>
              </a:rPr>
              <a:t>歳</a:t>
            </a:r>
            <a:endParaRPr kumimoji="1" lang="ja-JP" altLang="en-US" sz="1200" dirty="0">
              <a:latin typeface="G-OTF 新丸ゴ Pro R" pitchFamily="34" charset="-128"/>
              <a:ea typeface="G-OTF 新丸ゴ Pro R" pitchFamily="34" charset="-128"/>
            </a:endParaRPr>
          </a:p>
        </p:txBody>
      </p:sp>
      <p:sp>
        <p:nvSpPr>
          <p:cNvPr id="66" name="円/楕円 65"/>
          <p:cNvSpPr/>
          <p:nvPr/>
        </p:nvSpPr>
        <p:spPr>
          <a:xfrm>
            <a:off x="1005416" y="4920758"/>
            <a:ext cx="72008" cy="7200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円/楕円 66"/>
          <p:cNvSpPr/>
          <p:nvPr/>
        </p:nvSpPr>
        <p:spPr>
          <a:xfrm>
            <a:off x="3105239" y="4258038"/>
            <a:ext cx="202194" cy="20219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2733765" y="3822982"/>
            <a:ext cx="659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G-OTF 新丸ゴ Pro R" pitchFamily="34" charset="-128"/>
                <a:ea typeface="G-OTF 新丸ゴ Pro R" pitchFamily="34" charset="-128"/>
              </a:rPr>
              <a:t>22</a:t>
            </a:r>
            <a:r>
              <a:rPr lang="ja-JP" altLang="en-US" sz="1200" dirty="0">
                <a:latin typeface="G-OTF 新丸ゴ Pro R" pitchFamily="34" charset="-128"/>
                <a:ea typeface="G-OTF 新丸ゴ Pro R" pitchFamily="34" charset="-128"/>
              </a:rPr>
              <a:t>歳</a:t>
            </a:r>
            <a:endParaRPr kumimoji="1" lang="ja-JP" altLang="en-US" sz="1200" dirty="0">
              <a:latin typeface="G-OTF 新丸ゴ Pro R" pitchFamily="34" charset="-128"/>
              <a:ea typeface="G-OTF 新丸ゴ Pro R" pitchFamily="34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811667" y="4445469"/>
            <a:ext cx="659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G-OTF 新丸ゴ Pro R" pitchFamily="34" charset="-128"/>
                <a:ea typeface="G-OTF 新丸ゴ Pro R" pitchFamily="34" charset="-128"/>
              </a:rPr>
              <a:t>18</a:t>
            </a:r>
            <a:r>
              <a:rPr lang="ja-JP" altLang="en-US" sz="1200" dirty="0" smtClean="0">
                <a:latin typeface="G-OTF 新丸ゴ Pro R" pitchFamily="34" charset="-128"/>
                <a:ea typeface="G-OTF 新丸ゴ Pro R" pitchFamily="34" charset="-128"/>
              </a:rPr>
              <a:t>歳</a:t>
            </a:r>
            <a:endParaRPr kumimoji="1" lang="ja-JP" altLang="en-US" sz="1200" dirty="0">
              <a:latin typeface="G-OTF 新丸ゴ Pro R" pitchFamily="34" charset="-128"/>
              <a:ea typeface="G-OTF 新丸ゴ Pro R" pitchFamily="34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866646" y="4796835"/>
            <a:ext cx="27225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●資格名称</a:t>
            </a:r>
            <a:endParaRPr kumimoji="1" lang="ja-JP" altLang="en-US" sz="105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837928" y="162124"/>
            <a:ext cx="1598260" cy="206651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弦 8"/>
          <p:cNvSpPr/>
          <p:nvPr/>
        </p:nvSpPr>
        <p:spPr>
          <a:xfrm>
            <a:off x="5950498" y="1369787"/>
            <a:ext cx="1335394" cy="1610663"/>
          </a:xfrm>
          <a:prstGeom prst="chord">
            <a:avLst>
              <a:gd name="adj1" fmla="val 10711405"/>
              <a:gd name="adj2" fmla="val 146285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6058858" y="469092"/>
            <a:ext cx="1079690" cy="107969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141052" y="1011044"/>
            <a:ext cx="5454772" cy="122769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91969" y="1195382"/>
            <a:ext cx="5197463" cy="474656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ja-JP" altLang="en-US" sz="1200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紹介する技能者の方が働いている様子、リラックスして語っている様子など、自由に写真を貼って下さい。</a:t>
            </a:r>
            <a:endParaRPr lang="ja-JP" altLang="en-US" sz="1200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643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19000">
              <a:srgbClr val="002060"/>
            </a:gs>
            <a:gs pos="48000">
              <a:schemeClr val="accent6">
                <a:lumMod val="40000"/>
                <a:lumOff val="60000"/>
                <a:alpha val="96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3000000" scaled="0"/>
          <a:tileRect/>
        </a:gradFill>
      </a:spPr>
      <a:bodyPr/>
      <a:lstStyle/>
      <a:style>
        <a:lnRef idx="0">
          <a:schemeClr val="accent1">
            <a:hueOff val="0"/>
            <a:satOff val="0"/>
            <a:lumOff val="0"/>
            <a:alphaOff val="0"/>
          </a:schemeClr>
        </a:lnRef>
        <a:fillRef idx="1">
          <a:scrgbClr r="0" g="0" b="0"/>
        </a:fillRef>
        <a:effectRef idx="0">
          <a:schemeClr val="accent1">
            <a:tint val="40000"/>
            <a:hueOff val="0"/>
            <a:satOff val="0"/>
            <a:lumOff val="0"/>
            <a:alphaOff val="0"/>
          </a:schemeClr>
        </a:effectRef>
        <a:fontRef idx="minor">
          <a:schemeClr val="dk1">
            <a:hueOff val="0"/>
            <a:satOff val="0"/>
            <a:lumOff val="0"/>
            <a:alphaOff val="0"/>
          </a:schemeClr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5154908F-1419-4CAC-B4AE-9298353669D5}" vid="{E00009AC-6EF1-4080-B073-2679ADBAC5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3495</TotalTime>
  <Words>255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G-OTF 新丸ゴ Pro R</vt:lpstr>
      <vt:lpstr>HGP創英角ｺﾞｼｯｸUB</vt:lpstr>
      <vt:lpstr>HG丸ｺﾞｼｯｸM-PRO</vt:lpstr>
      <vt:lpstr>HG教科書体</vt:lpstr>
      <vt:lpstr>HG正楷書体-PRO</vt:lpstr>
      <vt:lpstr>ＭＳ Ｐゴシック</vt:lpstr>
      <vt:lpstr>ＭＳ ゴシック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なし</cp:lastModifiedBy>
  <cp:revision>204</cp:revision>
  <cp:lastPrinted>2017-02-27T07:45:27Z</cp:lastPrinted>
  <dcterms:created xsi:type="dcterms:W3CDTF">2016-10-21T11:02:30Z</dcterms:created>
  <dcterms:modified xsi:type="dcterms:W3CDTF">2017-03-03T08:09:27Z</dcterms:modified>
</cp:coreProperties>
</file>