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41" autoAdjust="0"/>
  </p:normalViewPr>
  <p:slideViewPr>
    <p:cSldViewPr>
      <p:cViewPr>
        <p:scale>
          <a:sx n="90" d="100"/>
          <a:sy n="90" d="100"/>
        </p:scale>
        <p:origin x="-516" y="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2D9A7-195C-44EB-B17A-7612DDF1B23C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EFE86-A02B-452C-9D5F-500F7461DA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45348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5947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211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22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763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029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524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4697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500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654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8487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474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10F15-CE96-4439-8CBE-57D9A0FC3736}" type="datetimeFigureOut">
              <a:rPr kumimoji="1" lang="ja-JP" altLang="en-US" smtClean="0"/>
              <a:t>2017/3/8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F9616-0B20-43C3-9A71-E1E08C5C227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9364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063457"/>
              </p:ext>
            </p:extLst>
          </p:nvPr>
        </p:nvGraphicFramePr>
        <p:xfrm>
          <a:off x="289560" y="1459228"/>
          <a:ext cx="8412480" cy="4017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4603"/>
                <a:gridCol w="6417877"/>
              </a:tblGrid>
              <a:tr h="82709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 smtClean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相互使用車両　表板　例</a:t>
                      </a:r>
                      <a:endParaRPr kumimoji="1" lang="ja-JP" altLang="en-US" sz="360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95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 smtClean="0">
                          <a:solidFill>
                            <a:srgbClr val="FFFF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登録番号</a:t>
                      </a:r>
                      <a:endParaRPr kumimoji="1" lang="ja-JP" altLang="en-US" sz="2800" b="1" dirty="0">
                        <a:solidFill>
                          <a:srgbClr val="FFFFFF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3C3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95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 smtClean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事業者名</a:t>
                      </a:r>
                      <a:endParaRPr kumimoji="1" lang="ja-JP" altLang="en-US" sz="2800" b="1" dirty="0">
                        <a:solidFill>
                          <a:srgbClr val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800" b="1" dirty="0">
                        <a:solidFill>
                          <a:srgbClr val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5907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rgbClr val="00000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運行区間</a:t>
                      </a:r>
                      <a:endParaRPr kumimoji="1" lang="ja-JP" altLang="en-US" sz="2800" dirty="0">
                        <a:solidFill>
                          <a:srgbClr val="00000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dirty="0" smtClean="0">
                          <a:solidFill>
                            <a:srgbClr val="00000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　　　⇔</a:t>
                      </a:r>
                      <a:endParaRPr kumimoji="1" lang="ja-JP" altLang="en-US" sz="2800" dirty="0">
                        <a:solidFill>
                          <a:srgbClr val="00000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95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 smtClean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事業者名</a:t>
                      </a:r>
                      <a:endParaRPr kumimoji="1" lang="ja-JP" altLang="en-US" sz="2800" b="1" dirty="0">
                        <a:solidFill>
                          <a:srgbClr val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800" b="1" dirty="0">
                        <a:solidFill>
                          <a:srgbClr val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5907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rgbClr val="00000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運行区間</a:t>
                      </a:r>
                      <a:endParaRPr kumimoji="1" lang="ja-JP" altLang="en-US" sz="2800" dirty="0">
                        <a:solidFill>
                          <a:srgbClr val="00000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dirty="0" smtClean="0">
                          <a:solidFill>
                            <a:srgbClr val="000000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　　　⇔</a:t>
                      </a:r>
                      <a:endParaRPr kumimoji="1" lang="ja-JP" altLang="en-US" sz="2800" dirty="0">
                        <a:solidFill>
                          <a:srgbClr val="00000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40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13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沖原 由幸</dc:creator>
  <cp:lastModifiedBy>沖原 由幸</cp:lastModifiedBy>
  <cp:revision>57</cp:revision>
  <dcterms:created xsi:type="dcterms:W3CDTF">2017-01-05T05:24:29Z</dcterms:created>
  <dcterms:modified xsi:type="dcterms:W3CDTF">2017-03-08T05:20:11Z</dcterms:modified>
</cp:coreProperties>
</file>