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41" autoAdjust="0"/>
  </p:normalViewPr>
  <p:slideViewPr>
    <p:cSldViewPr>
      <p:cViewPr>
        <p:scale>
          <a:sx n="112" d="100"/>
          <a:sy n="112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2D9A7-195C-44EB-B17A-7612DDF1B23C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EFE86-A02B-452C-9D5F-500F7461DA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5348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594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211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22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763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029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524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469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500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654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848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474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364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458424"/>
              </p:ext>
            </p:extLst>
          </p:nvPr>
        </p:nvGraphicFramePr>
        <p:xfrm>
          <a:off x="1113087" y="2395602"/>
          <a:ext cx="727787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429"/>
                <a:gridCol w="2555316"/>
                <a:gridCol w="2497474"/>
                <a:gridCol w="11026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日時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所属事業者名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運行者名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印・サイン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508574" y="1150126"/>
            <a:ext cx="4346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事業用自動車の受渡書　例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81170" y="1673346"/>
            <a:ext cx="5573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登録番号</a:t>
            </a:r>
            <a:r>
              <a:rPr lang="ja-JP" altLang="en-US" sz="32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                          </a:t>
            </a:r>
            <a:endParaRPr kumimoji="1" lang="en-US" altLang="ja-JP" sz="3200" u="sng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71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15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沖原 由幸</dc:creator>
  <cp:lastModifiedBy>沖原 由幸</cp:lastModifiedBy>
  <cp:revision>57</cp:revision>
  <dcterms:created xsi:type="dcterms:W3CDTF">2017-01-05T05:24:29Z</dcterms:created>
  <dcterms:modified xsi:type="dcterms:W3CDTF">2017-03-08T05:21:33Z</dcterms:modified>
</cp:coreProperties>
</file>