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03" autoAdjust="0"/>
    <p:restoredTop sz="94660"/>
  </p:normalViewPr>
  <p:slideViewPr>
    <p:cSldViewPr>
      <p:cViewPr varScale="1">
        <p:scale>
          <a:sx n="61" d="100"/>
          <a:sy n="61" d="100"/>
        </p:scale>
        <p:origin x="220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40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34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62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09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321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10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1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050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16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73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00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332C9-8D1E-4BE3-B64C-9D5933A3FFA9}" type="datetimeFigureOut">
              <a:rPr kumimoji="1" lang="ja-JP" altLang="en-US" smtClean="0"/>
              <a:t>2018/7/10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EC8DC-B813-4F31-88EF-B5A17CEDA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26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96" y="6707571"/>
            <a:ext cx="3139712" cy="2493480"/>
          </a:xfrm>
          <a:prstGeom prst="rect">
            <a:avLst/>
          </a:prstGeom>
        </p:spPr>
      </p:pic>
      <p:sp>
        <p:nvSpPr>
          <p:cNvPr id="6" name="四角形吹き出し 5"/>
          <p:cNvSpPr/>
          <p:nvPr/>
        </p:nvSpPr>
        <p:spPr>
          <a:xfrm>
            <a:off x="1924310" y="6044244"/>
            <a:ext cx="4824000" cy="1836000"/>
          </a:xfrm>
          <a:prstGeom prst="wedgeRectCallout">
            <a:avLst>
              <a:gd name="adj1" fmla="val -53423"/>
              <a:gd name="adj2" fmla="val 63374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88640" y="323528"/>
            <a:ext cx="4176464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+mn-ea"/>
              </a:rPr>
              <a:t>◆７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n-ea"/>
              </a:rPr>
              <a:t>月１１日（水）　</a:t>
            </a:r>
            <a:r>
              <a:rPr lang="ja-JP" altLang="en-US" sz="1600" b="1" dirty="0" smtClean="0">
                <a:solidFill>
                  <a:schemeClr val="tx1"/>
                </a:solidFill>
                <a:latin typeface="+mn-ea"/>
              </a:rPr>
              <a:t>現地調査箇所</a:t>
            </a:r>
            <a:endParaRPr kumimoji="1" lang="ja-JP" altLang="en-US" sz="16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8640" y="5364088"/>
            <a:ext cx="4176464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+mn-ea"/>
              </a:rPr>
              <a:t>◆７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n-ea"/>
              </a:rPr>
              <a:t>月１１日（水）　</a:t>
            </a:r>
            <a:r>
              <a:rPr lang="ja-JP" altLang="en-US" sz="1600" b="1" dirty="0" smtClean="0">
                <a:solidFill>
                  <a:schemeClr val="tx1"/>
                </a:solidFill>
                <a:latin typeface="+mn-ea"/>
              </a:rPr>
              <a:t>取材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+mn-ea"/>
              </a:rPr>
              <a:t>場所</a:t>
            </a:r>
            <a:endParaRPr kumimoji="1" lang="ja-JP" altLang="en-US" sz="16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64704" y="5652120"/>
            <a:ext cx="482453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倉敷市役所環境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リサイクル局</a:t>
            </a:r>
            <a:r>
              <a:rPr lang="en-US" altLang="ja-JP" sz="1600" dirty="0" smtClean="0">
                <a:solidFill>
                  <a:schemeClr val="tx1"/>
                </a:solidFill>
                <a:latin typeface="+mn-ea"/>
              </a:rPr>
              <a:t>8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階局応接室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517232" y="35496"/>
            <a:ext cx="1296144" cy="4857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参考資料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3"/>
          <a:srcRect l="43361" t="28327" r="17306" b="10208"/>
          <a:stretch/>
        </p:blipFill>
        <p:spPr>
          <a:xfrm>
            <a:off x="188640" y="683569"/>
            <a:ext cx="6480720" cy="451814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4" name="円/楕円 23"/>
          <p:cNvSpPr/>
          <p:nvPr/>
        </p:nvSpPr>
        <p:spPr>
          <a:xfrm rot="21037317">
            <a:off x="209755" y="1577086"/>
            <a:ext cx="2808000" cy="1290154"/>
          </a:xfrm>
          <a:prstGeom prst="ellipse">
            <a:avLst/>
          </a:prstGeom>
          <a:solidFill>
            <a:schemeClr val="accent2">
              <a:lumMod val="20000"/>
              <a:lumOff val="80000"/>
              <a:alpha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811766" y="3411337"/>
            <a:ext cx="1532792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真備浄化センター</a:t>
            </a:r>
            <a:endParaRPr kumimoji="1" lang="ja-JP" altLang="en-US" sz="14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04034" y="1453772"/>
            <a:ext cx="144142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倉敷市真備地区</a:t>
            </a:r>
            <a:endParaRPr kumimoji="1" lang="ja-JP" altLang="en-US" sz="1400" dirty="0"/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1340768" y="2878823"/>
            <a:ext cx="936105" cy="532514"/>
          </a:xfrm>
          <a:prstGeom prst="straightConnector1">
            <a:avLst/>
          </a:prstGeom>
          <a:ln w="317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/>
          <p:cNvGrpSpPr/>
          <p:nvPr/>
        </p:nvGrpSpPr>
        <p:grpSpPr>
          <a:xfrm>
            <a:off x="4365104" y="743674"/>
            <a:ext cx="2232000" cy="756000"/>
            <a:chOff x="7821489" y="3860756"/>
            <a:chExt cx="1718903" cy="756000"/>
          </a:xfrm>
        </p:grpSpPr>
        <p:sp>
          <p:nvSpPr>
            <p:cNvPr id="3" name="正方形/長方形 2"/>
            <p:cNvSpPr/>
            <p:nvPr/>
          </p:nvSpPr>
          <p:spPr>
            <a:xfrm>
              <a:off x="7821489" y="3860756"/>
              <a:ext cx="1718903" cy="75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 smtClean="0">
                  <a:solidFill>
                    <a:schemeClr val="tx1"/>
                  </a:solidFill>
                </a:rPr>
                <a:t>　　　　凡　　例　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  <a:p>
              <a:r>
                <a:rPr kumimoji="1" lang="ja-JP" altLang="en-US" sz="700" dirty="0" smtClean="0">
                  <a:solidFill>
                    <a:schemeClr val="tx1"/>
                  </a:solidFill>
                </a:rPr>
                <a:t>　　　　</a:t>
              </a:r>
              <a:endParaRPr kumimoji="1" lang="en-US" altLang="ja-JP" sz="700" dirty="0" smtClean="0">
                <a:solidFill>
                  <a:schemeClr val="tx1"/>
                </a:solidFill>
              </a:endParaRPr>
            </a:p>
            <a:p>
              <a:r>
                <a:rPr kumimoji="1" lang="ja-JP" altLang="en-US" sz="1400" dirty="0" smtClean="0">
                  <a:solidFill>
                    <a:schemeClr val="tx1"/>
                  </a:solidFill>
                </a:rPr>
                <a:t>　　　　　現地調査予定箇所</a:t>
              </a:r>
              <a:endParaRPr kumimoji="1"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7881280" y="4293382"/>
              <a:ext cx="388139" cy="21600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3" name="図 2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436" y="6076328"/>
            <a:ext cx="4725144" cy="1773400"/>
          </a:xfrm>
          <a:prstGeom prst="rect">
            <a:avLst/>
          </a:prstGeom>
        </p:spPr>
      </p:pic>
      <p:sp>
        <p:nvSpPr>
          <p:cNvPr id="26" name="正方形/長方形 25"/>
          <p:cNvSpPr/>
          <p:nvPr/>
        </p:nvSpPr>
        <p:spPr>
          <a:xfrm>
            <a:off x="6117235" y="7228456"/>
            <a:ext cx="431743" cy="36004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 flipH="1">
            <a:off x="1148264" y="7994623"/>
            <a:ext cx="720000" cy="180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3176972" y="8639656"/>
            <a:ext cx="30600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倉敷市役所本庁舎　平面図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88978" y="7935696"/>
            <a:ext cx="30600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rgbClr val="FF0000"/>
                </a:solidFill>
                <a:latin typeface="+mn-ea"/>
              </a:rPr>
              <a:t>低層棟８階　平面図</a:t>
            </a:r>
            <a:endParaRPr kumimoji="1" lang="ja-JP" altLang="en-US" sz="1600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8791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32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国土交通省中国地方整備局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国土交通省</dc:creator>
  <cp:lastModifiedBy>なし</cp:lastModifiedBy>
  <cp:revision>14</cp:revision>
  <cp:lastPrinted>2018-07-10T06:20:07Z</cp:lastPrinted>
  <dcterms:created xsi:type="dcterms:W3CDTF">2018-07-09T07:46:05Z</dcterms:created>
  <dcterms:modified xsi:type="dcterms:W3CDTF">2018-07-10T06:23:49Z</dcterms:modified>
</cp:coreProperties>
</file>