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ADD7"/>
    <a:srgbClr val="CC0000"/>
    <a:srgbClr val="FF6600"/>
    <a:srgbClr val="CCFFCC"/>
    <a:srgbClr val="99FF99"/>
    <a:srgbClr val="66FF66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56" autoAdjust="0"/>
    <p:restoredTop sz="94660"/>
  </p:normalViewPr>
  <p:slideViewPr>
    <p:cSldViewPr snapToGrid="0">
      <p:cViewPr varScale="1">
        <p:scale>
          <a:sx n="52" d="100"/>
          <a:sy n="52" d="100"/>
        </p:scale>
        <p:origin x="2682" y="7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413" cy="495300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r">
              <a:defRPr sz="1200"/>
            </a:lvl1pPr>
          </a:lstStyle>
          <a:p>
            <a:fld id="{72D08CEE-8F29-43BF-975D-4ACD28EBCCC9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4" rIns="91429" bIns="4571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29" tIns="45714" rIns="91429" bIns="45714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013"/>
            <a:ext cx="2919413" cy="495300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r">
              <a:defRPr sz="1200"/>
            </a:lvl1pPr>
          </a:lstStyle>
          <a:p>
            <a:fld id="{72CF196F-AE93-4D32-B4E0-CACD9E58F1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4381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F196F-AE93-4D32-B4E0-CACD9E58F16B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1117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1796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1177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7355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3348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2878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0331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6045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172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1863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0291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3002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5640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グループ化 39"/>
          <p:cNvGrpSpPr/>
          <p:nvPr/>
        </p:nvGrpSpPr>
        <p:grpSpPr>
          <a:xfrm>
            <a:off x="1744955" y="9084682"/>
            <a:ext cx="4145380" cy="341687"/>
            <a:chOff x="-4198776" y="1567890"/>
            <a:chExt cx="1549400" cy="1573934"/>
          </a:xfrm>
        </p:grpSpPr>
        <p:cxnSp>
          <p:nvCxnSpPr>
            <p:cNvPr id="25" name="直線矢印コネクタ 24"/>
            <p:cNvCxnSpPr/>
            <p:nvPr/>
          </p:nvCxnSpPr>
          <p:spPr>
            <a:xfrm>
              <a:off x="-4198776" y="2332653"/>
              <a:ext cx="0" cy="783771"/>
            </a:xfrm>
            <a:prstGeom prst="straightConnector1">
              <a:avLst/>
            </a:prstGeom>
            <a:ln w="22225">
              <a:solidFill>
                <a:schemeClr val="tx1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矢印コネクタ 33"/>
            <p:cNvCxnSpPr/>
            <p:nvPr/>
          </p:nvCxnSpPr>
          <p:spPr>
            <a:xfrm>
              <a:off x="-3411376" y="1567890"/>
              <a:ext cx="0" cy="1573934"/>
            </a:xfrm>
            <a:prstGeom prst="straightConnector1">
              <a:avLst/>
            </a:prstGeom>
            <a:ln w="22225">
              <a:solidFill>
                <a:schemeClr val="tx1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線矢印コネクタ 35"/>
            <p:cNvCxnSpPr/>
            <p:nvPr/>
          </p:nvCxnSpPr>
          <p:spPr>
            <a:xfrm>
              <a:off x="-2649376" y="2358053"/>
              <a:ext cx="0" cy="783771"/>
            </a:xfrm>
            <a:prstGeom prst="straightConnector1">
              <a:avLst/>
            </a:prstGeom>
            <a:ln w="22225">
              <a:solidFill>
                <a:schemeClr val="tx1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>
              <a:off x="-4198776" y="2358053"/>
              <a:ext cx="1549400" cy="0"/>
            </a:xfrm>
            <a:prstGeom prst="line">
              <a:avLst/>
            </a:prstGeom>
            <a:ln w="2222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9" name="表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4808743"/>
              </p:ext>
            </p:extLst>
          </p:nvPr>
        </p:nvGraphicFramePr>
        <p:xfrm>
          <a:off x="824253" y="3257489"/>
          <a:ext cx="5958872" cy="10580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79436"/>
                <a:gridCol w="2979436"/>
              </a:tblGrid>
              <a:tr h="209593">
                <a:tc gridSpan="2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</a:rPr>
                        <a:t>Punto del </a:t>
                      </a:r>
                      <a:r>
                        <a:rPr lang="en-US" altLang="ja-JP" sz="1400" b="0" i="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</a:rPr>
                        <a:t>contacto</a:t>
                      </a:r>
                      <a:endParaRPr lang="en-US" altLang="ja-JP" sz="1400" b="0" i="0" u="none" strike="noStrike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9593"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Agente</a:t>
                      </a: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:</a:t>
                      </a:r>
                      <a:endParaRPr lang="ja-JP" alt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Empresa</a:t>
                      </a:r>
                      <a:r>
                        <a:rPr lang="en-US" altLang="ja-JP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en-US" altLang="ja-JP" sz="12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operadora</a:t>
                      </a: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: </a:t>
                      </a:r>
                      <a:endParaRPr lang="ja-JP" alt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9593"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Estibador</a:t>
                      </a: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:</a:t>
                      </a:r>
                      <a:endParaRPr lang="ja-JP" alt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Capitán del </a:t>
                      </a:r>
                      <a:r>
                        <a:rPr lang="en-US" altLang="ja-JP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puerto</a:t>
                      </a: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:</a:t>
                      </a:r>
                      <a:endParaRPr lang="ja-JP" alt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9593"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Muelle</a:t>
                      </a: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: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Guardia </a:t>
                      </a:r>
                      <a:r>
                        <a:rPr lang="en-US" altLang="ja-JP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Costera</a:t>
                      </a: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:</a:t>
                      </a:r>
                      <a:endParaRPr lang="ja-JP" alt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9593"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Empresa</a:t>
                      </a: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del </a:t>
                      </a:r>
                      <a:r>
                        <a:rPr lang="en-US" altLang="ja-JP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remolcador</a:t>
                      </a: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:</a:t>
                      </a:r>
                      <a:endParaRPr lang="ja-JP" alt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Otros</a:t>
                      </a: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:</a:t>
                      </a:r>
                      <a:endParaRPr lang="ja-JP" alt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101590" y="846190"/>
            <a:ext cx="621742" cy="396353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es-ES" altLang="ja-JP" sz="1100" dirty="0" smtClean="0"/>
              <a:t>Confirmar por adelantado antes </a:t>
            </a:r>
            <a:r>
              <a:rPr lang="es-ES" altLang="ja-JP" sz="1100" dirty="0"/>
              <a:t>de la entrada </a:t>
            </a:r>
            <a:r>
              <a:rPr lang="es-ES" altLang="ja-JP" sz="1100" dirty="0" smtClean="0"/>
              <a:t>al puerto </a:t>
            </a:r>
            <a:endParaRPr lang="en-US" altLang="ja-JP" sz="1100" dirty="0"/>
          </a:p>
        </p:txBody>
      </p:sp>
      <p:sp>
        <p:nvSpPr>
          <p:cNvPr id="6" name="正方形/長方形 5"/>
          <p:cNvSpPr/>
          <p:nvPr/>
        </p:nvSpPr>
        <p:spPr>
          <a:xfrm>
            <a:off x="372416" y="7432042"/>
            <a:ext cx="350916" cy="2394436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en-US" altLang="ja-JP" sz="1050" dirty="0" err="1" smtClean="0"/>
              <a:t>Decidir</a:t>
            </a:r>
            <a:r>
              <a:rPr lang="en-US" altLang="ja-JP" sz="1050" dirty="0" smtClean="0"/>
              <a:t> en </a:t>
            </a:r>
            <a:r>
              <a:rPr lang="en-US" altLang="ja-JP" sz="1050" dirty="0" err="1" smtClean="0"/>
              <a:t>caso</a:t>
            </a:r>
            <a:r>
              <a:rPr lang="en-US" altLang="ja-JP" sz="1050" dirty="0" smtClean="0"/>
              <a:t> de </a:t>
            </a:r>
            <a:r>
              <a:rPr lang="en-US" altLang="ja-JP" sz="1050" dirty="0" err="1" smtClean="0"/>
              <a:t>terremoto</a:t>
            </a:r>
            <a:r>
              <a:rPr lang="en-US" altLang="ja-JP" sz="1050" dirty="0" smtClean="0"/>
              <a:t>, </a:t>
            </a:r>
            <a:r>
              <a:rPr lang="en-US" altLang="ja-JP" sz="1050" dirty="0" err="1" smtClean="0"/>
              <a:t>si</a:t>
            </a:r>
            <a:r>
              <a:rPr lang="en-US" altLang="ja-JP" sz="1050" dirty="0" smtClean="0"/>
              <a:t> hay </a:t>
            </a:r>
            <a:r>
              <a:rPr lang="en-US" altLang="ja-JP" sz="1050" dirty="0" err="1" smtClean="0"/>
              <a:t>Tsuanmi</a:t>
            </a:r>
            <a:endParaRPr lang="en-US" altLang="ja-JP" sz="1050" dirty="0"/>
          </a:p>
        </p:txBody>
      </p:sp>
      <p:sp>
        <p:nvSpPr>
          <p:cNvPr id="9" name="下矢印 8"/>
          <p:cNvSpPr/>
          <p:nvPr/>
        </p:nvSpPr>
        <p:spPr>
          <a:xfrm>
            <a:off x="2383971" y="6780835"/>
            <a:ext cx="2090058" cy="595105"/>
          </a:xfrm>
          <a:prstGeom prst="downArrow">
            <a:avLst>
              <a:gd name="adj1" fmla="val 50000"/>
              <a:gd name="adj2" fmla="val 14516"/>
            </a:avLst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1" name="爆発 2 10"/>
          <p:cNvSpPr/>
          <p:nvPr/>
        </p:nvSpPr>
        <p:spPr>
          <a:xfrm>
            <a:off x="1617954" y="6756576"/>
            <a:ext cx="3961498" cy="494701"/>
          </a:xfrm>
          <a:prstGeom prst="irregularSeal2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539678" y="6871710"/>
            <a:ext cx="2118049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200" b="1" dirty="0" err="1" smtClean="0">
                <a:solidFill>
                  <a:schemeClr val="bg1"/>
                </a:solidFill>
              </a:rPr>
              <a:t>Terremoto</a:t>
            </a:r>
            <a:r>
              <a:rPr lang="en-US" altLang="ja-JP" sz="1200" b="1" dirty="0" smtClean="0">
                <a:solidFill>
                  <a:schemeClr val="bg1"/>
                </a:solidFill>
              </a:rPr>
              <a:t>, Tsunami </a:t>
            </a:r>
            <a:r>
              <a:rPr lang="en-US" altLang="ja-JP" sz="1200" b="1" dirty="0" err="1" smtClean="0">
                <a:solidFill>
                  <a:schemeClr val="bg1"/>
                </a:solidFill>
              </a:rPr>
              <a:t>llega</a:t>
            </a:r>
            <a:r>
              <a:rPr lang="en-US" altLang="ja-JP" sz="1200" b="1" dirty="0" smtClean="0">
                <a:solidFill>
                  <a:schemeClr val="bg1"/>
                </a:solidFill>
              </a:rPr>
              <a:t> !!</a:t>
            </a:r>
            <a:endParaRPr lang="en-US" altLang="ja-JP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6" name="表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5195666"/>
              </p:ext>
            </p:extLst>
          </p:nvPr>
        </p:nvGraphicFramePr>
        <p:xfrm>
          <a:off x="821830" y="7432042"/>
          <a:ext cx="5963676" cy="16964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90919"/>
                <a:gridCol w="1490919"/>
                <a:gridCol w="1970499"/>
                <a:gridCol w="1011339"/>
              </a:tblGrid>
              <a:tr h="203587">
                <a:tc gridSpan="4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b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Información</a:t>
                      </a:r>
                      <a:r>
                        <a:rPr lang="en-US" altLang="ja-JP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del </a:t>
                      </a:r>
                      <a:r>
                        <a:rPr lang="en-US" altLang="ja-JP" sz="1400" b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terremoto</a:t>
                      </a:r>
                      <a:r>
                        <a:rPr lang="en-US" altLang="ja-JP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 (</a:t>
                      </a:r>
                      <a:r>
                        <a:rPr lang="en-US" altLang="ja-JP" sz="1400" b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Fecha</a:t>
                      </a:r>
                      <a:r>
                        <a:rPr lang="en-US" altLang="ja-JP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-              )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6257">
                <a:tc>
                  <a:txBody>
                    <a:bodyPr/>
                    <a:lstStyle/>
                    <a:p>
                      <a:r>
                        <a:rPr lang="en-US" altLang="ja-JP" sz="1200" dirty="0" err="1" smtClean="0">
                          <a:latin typeface="+mn-lt"/>
                        </a:rPr>
                        <a:t>Hora</a:t>
                      </a:r>
                      <a:r>
                        <a:rPr lang="ja-JP" altLang="en-US" sz="1200" dirty="0" smtClean="0">
                          <a:latin typeface="+mn-lt"/>
                        </a:rPr>
                        <a:t>　</a:t>
                      </a:r>
                      <a:endParaRPr lang="en-US" altLang="ja-JP" sz="1200" dirty="0" smtClean="0">
                        <a:latin typeface="+mn-lt"/>
                      </a:endParaRPr>
                    </a:p>
                    <a:p>
                      <a:pPr algn="r"/>
                      <a:r>
                        <a:rPr lang="ja-JP" altLang="en-US" sz="1200" dirty="0" smtClean="0">
                          <a:latin typeface="+mn-lt"/>
                        </a:rPr>
                        <a:t>　　　</a:t>
                      </a:r>
                      <a:r>
                        <a:rPr lang="en-US" altLang="ja-JP" sz="1200" dirty="0" smtClean="0">
                          <a:latin typeface="+mn-lt"/>
                        </a:rPr>
                        <a:t>h</a:t>
                      </a:r>
                      <a:r>
                        <a:rPr lang="ja-JP" altLang="en-US" sz="1200" dirty="0" smtClean="0">
                          <a:latin typeface="+mn-lt"/>
                        </a:rPr>
                        <a:t>　　　</a:t>
                      </a:r>
                      <a:r>
                        <a:rPr lang="en-US" altLang="ja-JP" sz="1200" dirty="0" smtClean="0">
                          <a:latin typeface="+mn-lt"/>
                        </a:rPr>
                        <a:t>m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200" dirty="0" err="1" smtClean="0">
                          <a:latin typeface="+mn-lt"/>
                        </a:rPr>
                        <a:t>Escala</a:t>
                      </a:r>
                      <a:endParaRPr lang="ja-JP" altLang="en-US" sz="1200" dirty="0" smtClean="0">
                        <a:latin typeface="+mn-lt"/>
                      </a:endParaRPr>
                    </a:p>
                    <a:p>
                      <a:pPr algn="r"/>
                      <a:r>
                        <a:rPr kumimoji="1" lang="en-US" altLang="ja-JP" sz="1200" dirty="0" smtClean="0">
                          <a:latin typeface="+mn-lt"/>
                        </a:rPr>
                        <a:t>M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+mn-lt"/>
                        </a:rPr>
                        <a:t>Lugar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 err="1" smtClean="0">
                          <a:latin typeface="+mn-lt"/>
                        </a:rPr>
                        <a:t>Intensidad</a:t>
                      </a:r>
                      <a:r>
                        <a:rPr kumimoji="1" lang="en-US" altLang="ja-JP" sz="1200" dirty="0" smtClean="0">
                          <a:latin typeface="+mn-lt"/>
                        </a:rPr>
                        <a:t> </a:t>
                      </a:r>
                      <a:r>
                        <a:rPr kumimoji="1" lang="en-US" altLang="ja-JP" sz="1200" dirty="0" err="1" smtClean="0">
                          <a:latin typeface="+mn-lt"/>
                        </a:rPr>
                        <a:t>sísmica</a:t>
                      </a:r>
                      <a:r>
                        <a:rPr kumimoji="1" lang="en-US" altLang="ja-JP" sz="120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3587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 err="1" smtClean="0">
                          <a:latin typeface="+mn-lt"/>
                        </a:rPr>
                        <a:t>Información</a:t>
                      </a:r>
                      <a:r>
                        <a:rPr kumimoji="1" lang="en-US" altLang="ja-JP" sz="1400" b="0" dirty="0" smtClean="0">
                          <a:latin typeface="+mn-lt"/>
                        </a:rPr>
                        <a:t> del tsunami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1754">
                <a:tc gridSpan="4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dirty="0" err="1" smtClean="0">
                          <a:latin typeface="+mn-lt"/>
                        </a:rPr>
                        <a:t>Alerta</a:t>
                      </a:r>
                      <a:r>
                        <a:rPr lang="en-US" altLang="ja-JP" sz="1200" dirty="0" smtClean="0">
                          <a:latin typeface="+mn-lt"/>
                        </a:rPr>
                        <a:t> de Tsunami      </a:t>
                      </a:r>
                      <a:r>
                        <a:rPr lang="ja-JP" altLang="en-US" sz="1200" dirty="0" smtClean="0">
                          <a:latin typeface="+mn-lt"/>
                        </a:rPr>
                        <a:t>　</a:t>
                      </a:r>
                      <a:r>
                        <a:rPr lang="en-US" altLang="ja-JP" sz="1200" dirty="0" err="1" smtClean="0">
                          <a:latin typeface="+mn-lt"/>
                        </a:rPr>
                        <a:t>Advertencia</a:t>
                      </a:r>
                      <a:r>
                        <a:rPr lang="en-US" altLang="ja-JP" sz="1200" baseline="0" dirty="0" smtClean="0">
                          <a:latin typeface="+mn-lt"/>
                        </a:rPr>
                        <a:t> de T</a:t>
                      </a:r>
                      <a:r>
                        <a:rPr lang="en-US" altLang="ja-JP" sz="1200" dirty="0" smtClean="0">
                          <a:latin typeface="+mn-lt"/>
                        </a:rPr>
                        <a:t>sunami      </a:t>
                      </a:r>
                      <a:r>
                        <a:rPr lang="ja-JP" altLang="en-US" sz="1200" dirty="0" smtClean="0">
                          <a:latin typeface="+mn-lt"/>
                        </a:rPr>
                        <a:t>　 </a:t>
                      </a:r>
                      <a:r>
                        <a:rPr lang="en-US" altLang="ja-JP" sz="1200" dirty="0" err="1" smtClean="0">
                          <a:latin typeface="+mn-lt"/>
                        </a:rPr>
                        <a:t>Aviso</a:t>
                      </a:r>
                      <a:r>
                        <a:rPr lang="en-US" altLang="ja-JP" sz="1200" dirty="0" smtClean="0">
                          <a:latin typeface="+mn-lt"/>
                        </a:rPr>
                        <a:t> de Tsunami</a:t>
                      </a:r>
                      <a:endParaRPr lang="ja-JP" altLang="en-US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 smtClean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22193">
                <a:tc gridSpan="2">
                  <a:txBody>
                    <a:bodyPr/>
                    <a:lstStyle/>
                    <a:p>
                      <a:pPr algn="l"/>
                      <a:r>
                        <a:rPr lang="en-US" altLang="ja-JP" sz="1200" dirty="0" err="1" smtClean="0">
                          <a:latin typeface="+mn-lt"/>
                        </a:rPr>
                        <a:t>Tiempo</a:t>
                      </a:r>
                      <a:r>
                        <a:rPr lang="en-US" altLang="ja-JP" sz="1200" dirty="0" smtClean="0">
                          <a:latin typeface="+mn-lt"/>
                        </a:rPr>
                        <a:t> de </a:t>
                      </a:r>
                      <a:r>
                        <a:rPr lang="en-US" altLang="ja-JP" sz="1200" dirty="0" err="1" smtClean="0">
                          <a:latin typeface="+mn-lt"/>
                        </a:rPr>
                        <a:t>llegada</a:t>
                      </a:r>
                      <a:r>
                        <a:rPr lang="en-US" altLang="ja-JP" sz="1200" dirty="0" smtClean="0">
                          <a:latin typeface="+mn-lt"/>
                        </a:rPr>
                        <a:t> de Tsunami                     m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 err="1" smtClean="0">
                          <a:latin typeface="+mn-lt"/>
                        </a:rPr>
                        <a:t>Altura</a:t>
                      </a:r>
                      <a:r>
                        <a:rPr kumimoji="1" lang="en-US" altLang="ja-JP" sz="1200" dirty="0" smtClean="0">
                          <a:latin typeface="+mn-lt"/>
                        </a:rPr>
                        <a:t> </a:t>
                      </a:r>
                      <a:r>
                        <a:rPr kumimoji="1" lang="en-US" altLang="ja-JP" sz="1200" dirty="0" err="1" smtClean="0">
                          <a:latin typeface="+mn-lt"/>
                        </a:rPr>
                        <a:t>estimada</a:t>
                      </a:r>
                      <a:r>
                        <a:rPr kumimoji="1" lang="en-US" altLang="ja-JP" sz="1200" dirty="0" smtClean="0">
                          <a:latin typeface="+mn-lt"/>
                        </a:rPr>
                        <a:t>  </a:t>
                      </a:r>
                      <a:r>
                        <a:rPr kumimoji="1" lang="ja-JP" altLang="en-US" sz="1200" dirty="0" smtClean="0">
                          <a:latin typeface="+mn-lt"/>
                        </a:rPr>
                        <a:t>　　　     　　　　　        　　</a:t>
                      </a:r>
                      <a:r>
                        <a:rPr lang="ja-JP" altLang="en-US" sz="1200" dirty="0" smtClean="0">
                          <a:latin typeface="+mn-lt"/>
                        </a:rPr>
                        <a:t>m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</a:tr>
              <a:tr h="216000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 err="1" smtClean="0">
                          <a:solidFill>
                            <a:schemeClr val="bg1"/>
                          </a:solidFill>
                          <a:latin typeface="+mn-lt"/>
                        </a:rPr>
                        <a:t>Desición</a:t>
                      </a:r>
                      <a:r>
                        <a:rPr kumimoji="1" lang="en-US" altLang="ja-JP" sz="1400" b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 del </a:t>
                      </a:r>
                      <a:r>
                        <a:rPr kumimoji="1" lang="en-US" altLang="ja-JP" sz="1400" b="0" dirty="0" err="1" smtClean="0">
                          <a:solidFill>
                            <a:schemeClr val="bg1"/>
                          </a:solidFill>
                          <a:latin typeface="+mn-lt"/>
                        </a:rPr>
                        <a:t>capitán</a:t>
                      </a:r>
                      <a:r>
                        <a:rPr kumimoji="1" lang="en-US" altLang="ja-JP" sz="1400" b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3" name="正方形/長方形 32"/>
          <p:cNvSpPr/>
          <p:nvPr/>
        </p:nvSpPr>
        <p:spPr>
          <a:xfrm>
            <a:off x="821830" y="9419178"/>
            <a:ext cx="6059587" cy="27699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zh-TW" sz="1200" dirty="0" err="1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t>Evacuación</a:t>
            </a:r>
            <a:r>
              <a:rPr lang="en-US" altLang="zh-TW" sz="1200" dirty="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t> de </a:t>
            </a:r>
            <a:r>
              <a:rPr lang="en-US" altLang="zh-TW" sz="1200" dirty="0" err="1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t>emergencia</a:t>
            </a:r>
            <a:r>
              <a:rPr lang="en-US" altLang="zh-TW" sz="1200" dirty="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t>           </a:t>
            </a:r>
            <a:r>
              <a:rPr lang="en-US" altLang="zh-TW" sz="1200" dirty="0" err="1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t>Permanecer</a:t>
            </a:r>
            <a:r>
              <a:rPr lang="en-US" altLang="zh-TW" sz="1200" dirty="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t> </a:t>
            </a:r>
            <a:r>
              <a:rPr lang="en-US" altLang="zh-TW" sz="1200" dirty="0" err="1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t>junto</a:t>
            </a:r>
            <a:r>
              <a:rPr lang="en-US" altLang="zh-TW" sz="1200" dirty="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t> al </a:t>
            </a:r>
            <a:r>
              <a:rPr lang="en-US" altLang="zh-TW" sz="1200" dirty="0" err="1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t>muelle</a:t>
            </a:r>
            <a:r>
              <a:rPr lang="en-US" altLang="zh-TW" sz="1200" dirty="0">
                <a:solidFill>
                  <a:srgbClr val="000000"/>
                </a:solidFill>
                <a:ea typeface="ＭＳ Ｐゴシック" panose="020B0600070205080204" pitchFamily="50" charset="-128"/>
              </a:rPr>
              <a:t>    </a:t>
            </a:r>
            <a:r>
              <a:rPr lang="en-US" altLang="zh-TW" sz="1200" dirty="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t>          </a:t>
            </a:r>
            <a:r>
              <a:rPr lang="en-US" altLang="zh-TW" sz="1200" dirty="0" err="1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t>Evacuación</a:t>
            </a:r>
            <a:r>
              <a:rPr lang="en-US" altLang="zh-TW" sz="1200" dirty="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t> a </a:t>
            </a:r>
            <a:r>
              <a:rPr lang="en-US" altLang="zh-TW" sz="1200" dirty="0" err="1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t>tierra</a:t>
            </a:r>
            <a:endParaRPr lang="en-US" altLang="zh-TW" sz="1200" dirty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0" y="355599"/>
            <a:ext cx="6858000" cy="3340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dirty="0" err="1" smtClean="0"/>
              <a:t>Lista</a:t>
            </a:r>
            <a:r>
              <a:rPr lang="en-US" altLang="ja-JP" sz="1600" dirty="0" smtClean="0"/>
              <a:t> de </a:t>
            </a:r>
            <a:r>
              <a:rPr lang="en-US" altLang="ja-JP" sz="1600" dirty="0" err="1" smtClean="0"/>
              <a:t>comprobación</a:t>
            </a:r>
            <a:r>
              <a:rPr lang="en-US" altLang="ja-JP" sz="1600" dirty="0" smtClean="0"/>
              <a:t> en </a:t>
            </a:r>
            <a:r>
              <a:rPr lang="en-US" altLang="ja-JP" sz="1600" dirty="0" err="1" smtClean="0"/>
              <a:t>caso</a:t>
            </a:r>
            <a:r>
              <a:rPr lang="en-US" altLang="ja-JP" sz="1600" dirty="0" smtClean="0"/>
              <a:t> de Tsunami</a:t>
            </a:r>
            <a:endParaRPr lang="en-US" altLang="ja-JP" sz="1600" dirty="0"/>
          </a:p>
        </p:txBody>
      </p:sp>
      <p:sp>
        <p:nvSpPr>
          <p:cNvPr id="24" name="正方形/長方形 23"/>
          <p:cNvSpPr/>
          <p:nvPr/>
        </p:nvSpPr>
        <p:spPr>
          <a:xfrm>
            <a:off x="101590" y="4908370"/>
            <a:ext cx="621742" cy="177877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en-US" altLang="ja-JP" sz="1100" dirty="0" err="1" smtClean="0"/>
              <a:t>Respuesta</a:t>
            </a:r>
            <a:r>
              <a:rPr lang="en-US" altLang="ja-JP" sz="1100" dirty="0" smtClean="0"/>
              <a:t> a Tsunami</a:t>
            </a:r>
          </a:p>
          <a:p>
            <a:pPr algn="ctr"/>
            <a:r>
              <a:rPr lang="en-US" altLang="ja-JP" sz="1100" dirty="0" smtClean="0"/>
              <a:t> (</a:t>
            </a:r>
            <a:r>
              <a:rPr lang="en-US" altLang="ja-JP" sz="1100" dirty="0" err="1" smtClean="0"/>
              <a:t>Política</a:t>
            </a:r>
            <a:r>
              <a:rPr lang="en-US" altLang="ja-JP" sz="1100" dirty="0" smtClean="0"/>
              <a:t> </a:t>
            </a:r>
            <a:r>
              <a:rPr lang="en-US" altLang="ja-JP" sz="1100" dirty="0" err="1" smtClean="0"/>
              <a:t>básica</a:t>
            </a:r>
            <a:r>
              <a:rPr lang="en-US" altLang="ja-JP" sz="1100" dirty="0" smtClean="0"/>
              <a:t> )</a:t>
            </a:r>
            <a:endParaRPr lang="en-US" altLang="ja-JP" sz="1100" dirty="0"/>
          </a:p>
        </p:txBody>
      </p:sp>
      <p:graphicFrame>
        <p:nvGraphicFramePr>
          <p:cNvPr id="31" name="表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6382980"/>
              </p:ext>
            </p:extLst>
          </p:nvPr>
        </p:nvGraphicFramePr>
        <p:xfrm>
          <a:off x="831786" y="846190"/>
          <a:ext cx="5958873" cy="1182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76856"/>
                <a:gridCol w="1408928"/>
                <a:gridCol w="2673089"/>
              </a:tblGrid>
              <a:tr h="236560">
                <a:tc gridSpan="3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b="0" dirty="0" err="1" smtClean="0">
                          <a:solidFill>
                            <a:schemeClr val="bg1"/>
                          </a:solidFill>
                          <a:latin typeface="+mn-lt"/>
                        </a:rPr>
                        <a:t>Información</a:t>
                      </a:r>
                      <a:r>
                        <a:rPr lang="en-US" altLang="ja-JP" sz="1400" b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 del</a:t>
                      </a:r>
                      <a:r>
                        <a:rPr lang="en-US" altLang="ja-JP" sz="1400" b="0" baseline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en-US" altLang="ja-JP" sz="1400" b="0" baseline="0" dirty="0" err="1" smtClean="0">
                          <a:solidFill>
                            <a:schemeClr val="bg1"/>
                          </a:solidFill>
                          <a:latin typeface="+mn-lt"/>
                        </a:rPr>
                        <a:t>puerto</a:t>
                      </a:r>
                      <a:r>
                        <a:rPr lang="en-US" altLang="ja-JP" sz="1400" b="0" baseline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 y del </a:t>
                      </a:r>
                      <a:r>
                        <a:rPr lang="en-US" altLang="ja-JP" sz="1400" b="0" baseline="0" dirty="0" err="1" smtClean="0">
                          <a:solidFill>
                            <a:schemeClr val="bg1"/>
                          </a:solidFill>
                          <a:latin typeface="+mn-lt"/>
                        </a:rPr>
                        <a:t>barco</a:t>
                      </a:r>
                      <a:endParaRPr lang="en-US" altLang="ja-JP" sz="1400" b="0" dirty="0" smtClean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56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altLang="ja-JP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Puerto:</a:t>
                      </a:r>
                      <a:endParaRPr lang="ja-JP" altLang="en-US" sz="1200" b="0" i="0" u="none" strike="noStrike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kumimoji="1" lang="en-US" altLang="ja-JP" sz="12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Dirección</a:t>
                      </a:r>
                      <a:r>
                        <a:rPr kumimoji="1" lang="en-US" altLang="ja-JP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kumimoji="1" lang="en-US" altLang="ja-JP" sz="12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atraque</a:t>
                      </a:r>
                      <a:r>
                        <a:rPr kumimoji="1" lang="en-US" altLang="ja-JP" sz="12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kumimoji="1" lang="en-US" altLang="ja-JP" sz="12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1" lang="en-US" altLang="ja-JP" sz="11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Entrante</a:t>
                      </a:r>
                      <a:r>
                        <a:rPr kumimoji="1" lang="en-US" altLang="ja-JP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o  </a:t>
                      </a:r>
                      <a:r>
                        <a:rPr kumimoji="1" lang="en-US" altLang="ja-JP" sz="11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Saliente</a:t>
                      </a:r>
                      <a:endParaRPr kumimoji="1" lang="en-US" altLang="ja-JP" sz="12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560">
                <a:tc gridSpan="2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Muelle</a:t>
                      </a:r>
                      <a:r>
                        <a:rPr kumimoji="1" lang="en-US" altLang="ja-JP" sz="12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kumimoji="1" lang="en-US" altLang="ja-JP" sz="12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atraque</a:t>
                      </a:r>
                      <a:r>
                        <a:rPr kumimoji="1" lang="en-US" altLang="ja-JP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275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dirty="0" err="1" smtClean="0">
                          <a:latin typeface="+mn-lt"/>
                        </a:rPr>
                        <a:t>Muelle</a:t>
                      </a:r>
                      <a:r>
                        <a:rPr lang="en-US" altLang="ja-JP" sz="1200" dirty="0" smtClean="0">
                          <a:latin typeface="+mn-lt"/>
                        </a:rPr>
                        <a:t>:  </a:t>
                      </a:r>
                      <a:r>
                        <a:rPr lang="en-US" altLang="ja-JP" sz="1200" dirty="0" err="1" smtClean="0">
                          <a:latin typeface="+mn-lt"/>
                        </a:rPr>
                        <a:t>D</a:t>
                      </a:r>
                      <a:r>
                        <a:rPr lang="en-US" altLang="ja-JP" sz="1100" dirty="0" err="1" smtClean="0">
                          <a:latin typeface="+mn-lt"/>
                        </a:rPr>
                        <a:t>iseño</a:t>
                      </a:r>
                      <a:r>
                        <a:rPr lang="en-US" altLang="ja-JP" sz="1100" dirty="0" smtClean="0">
                          <a:latin typeface="+mn-lt"/>
                        </a:rPr>
                        <a:t> </a:t>
                      </a:r>
                      <a:r>
                        <a:rPr lang="en-US" altLang="ja-JP" sz="1100" dirty="0" err="1" smtClean="0">
                          <a:latin typeface="+mn-lt"/>
                        </a:rPr>
                        <a:t>sísmico</a:t>
                      </a:r>
                      <a:r>
                        <a:rPr lang="en-US" altLang="ja-JP" sz="1100" dirty="0" smtClean="0">
                          <a:latin typeface="+mn-lt"/>
                        </a:rPr>
                        <a:t>   o   no</a:t>
                      </a: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560">
                <a:tc gridSpan="2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Nombre</a:t>
                      </a:r>
                      <a:r>
                        <a:rPr lang="en-US" altLang="zh-TW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 del</a:t>
                      </a:r>
                      <a:r>
                        <a:rPr lang="en-US" altLang="zh-TW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 </a:t>
                      </a:r>
                      <a:r>
                        <a:rPr lang="en-US" altLang="zh-TW" sz="12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barco</a:t>
                      </a:r>
                      <a:r>
                        <a:rPr lang="en-US" altLang="zh-TW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:</a:t>
                      </a:r>
                      <a:r>
                        <a:rPr lang="zh-TW" alt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	</a:t>
                      </a:r>
                      <a:endParaRPr lang="ja-JP" alt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Tonelaje</a:t>
                      </a: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en-US" altLang="ja-JP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bruto</a:t>
                      </a:r>
                      <a:r>
                        <a:rPr lang="en-US" altLang="ja-JP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:</a:t>
                      </a: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560"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Tipo</a:t>
                      </a:r>
                      <a:r>
                        <a:rPr lang="en-US" altLang="zh-TW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 de </a:t>
                      </a:r>
                      <a:r>
                        <a:rPr lang="en-US" altLang="zh-TW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barco</a:t>
                      </a:r>
                      <a:r>
                        <a:rPr lang="en-US" altLang="zh-TW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:</a:t>
                      </a: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Tribulatión</a:t>
                      </a:r>
                      <a:r>
                        <a:rPr lang="en-US" altLang="zh-TW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:</a:t>
                      </a: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Carga</a:t>
                      </a:r>
                      <a:r>
                        <a:rPr lang="en-US" altLang="zh-TW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:</a:t>
                      </a: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4" name="表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6841321"/>
              </p:ext>
            </p:extLst>
          </p:nvPr>
        </p:nvGraphicFramePr>
        <p:xfrm>
          <a:off x="824251" y="2136765"/>
          <a:ext cx="5958875" cy="10196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78107"/>
                <a:gridCol w="2780768"/>
              </a:tblGrid>
              <a:tr h="230765">
                <a:tc gridSpan="2">
                  <a:txBody>
                    <a:bodyPr/>
                    <a:lstStyle/>
                    <a:p>
                      <a:pPr fontAlgn="ctr"/>
                      <a:r>
                        <a:rPr lang="en-US" altLang="ja-JP" sz="14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Información </a:t>
                      </a:r>
                      <a:r>
                        <a:rPr lang="en-US" altLang="ja-JP" sz="1400" b="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básica</a:t>
                      </a:r>
                      <a:endParaRPr lang="en-US" altLang="ja-JP" sz="1400" b="0" u="none" strike="noStrike" dirty="0" smtClean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461530">
                <a:tc gridSpan="2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u="none" strike="noStrike" dirty="0" smtClean="0">
                          <a:effectLst/>
                          <a:latin typeface="+mn-lt"/>
                          <a:ea typeface="+mn-ea"/>
                        </a:rPr>
                        <a:t>Zona de </a:t>
                      </a:r>
                      <a:r>
                        <a:rPr lang="en-US" altLang="ja-JP" sz="1200" b="0" u="none" strike="noStrike" dirty="0" err="1" smtClean="0">
                          <a:effectLst/>
                          <a:latin typeface="+mn-lt"/>
                          <a:ea typeface="+mn-ea"/>
                        </a:rPr>
                        <a:t>agua</a:t>
                      </a:r>
                      <a:r>
                        <a:rPr lang="en-US" altLang="ja-JP" sz="1200" b="0" u="none" strike="noStrike" dirty="0" smtClean="0"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en-US" altLang="ja-JP" sz="1200" b="0" u="none" strike="noStrike" dirty="0" err="1" smtClean="0">
                          <a:effectLst/>
                          <a:latin typeface="+mn-lt"/>
                          <a:ea typeface="+mn-ea"/>
                        </a:rPr>
                        <a:t>segura</a:t>
                      </a:r>
                      <a:r>
                        <a:rPr lang="en-US" altLang="ja-JP" sz="1200" b="0" u="none" strike="noStrike" dirty="0" smtClean="0">
                          <a:effectLst/>
                          <a:latin typeface="+mn-lt"/>
                          <a:ea typeface="+mn-ea"/>
                        </a:rPr>
                        <a:t>: </a:t>
                      </a:r>
                      <a:r>
                        <a:rPr lang="en-US" altLang="ja-JP" sz="1200" b="0" u="none" strike="noStrike" dirty="0" err="1" smtClean="0">
                          <a:effectLst/>
                          <a:latin typeface="+mn-lt"/>
                          <a:ea typeface="+mn-ea"/>
                        </a:rPr>
                        <a:t>desde</a:t>
                      </a:r>
                      <a:r>
                        <a:rPr lang="en-US" altLang="ja-JP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(          ) ,  (          ) </a:t>
                      </a:r>
                      <a:r>
                        <a:rPr lang="en-US" altLang="ja-JP" sz="1200" b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Grado</a:t>
                      </a:r>
                      <a:r>
                        <a:rPr lang="en-US" altLang="ja-JP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(          )m    </a:t>
                      </a:r>
                      <a:r>
                        <a:rPr lang="en-US" altLang="ja-JP" sz="1200" b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Profundidad</a:t>
                      </a:r>
                      <a:r>
                        <a:rPr lang="en-US" altLang="ja-JP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de </a:t>
                      </a:r>
                      <a:r>
                        <a:rPr lang="en-US" altLang="ja-JP" sz="1200" b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agua</a:t>
                      </a:r>
                      <a:r>
                        <a:rPr lang="en-US" altLang="ja-JP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:        m</a:t>
                      </a:r>
                    </a:p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Localización</a:t>
                      </a:r>
                      <a:r>
                        <a:rPr lang="en-US" altLang="ja-JP" sz="1200" b="0" u="none" strike="noStrike" dirty="0" smtClean="0">
                          <a:effectLst/>
                          <a:latin typeface="+mn-lt"/>
                          <a:ea typeface="+mn-ea"/>
                        </a:rPr>
                        <a:t>:      </a:t>
                      </a:r>
                      <a:r>
                        <a:rPr lang="en-US" altLang="ja-JP" sz="1200" b="0" u="none" strike="noStrike" dirty="0" err="1" smtClean="0">
                          <a:effectLst/>
                          <a:latin typeface="+mn-lt"/>
                          <a:ea typeface="+mn-ea"/>
                        </a:rPr>
                        <a:t>Latitud</a:t>
                      </a:r>
                      <a:r>
                        <a:rPr lang="en-US" altLang="ja-JP" sz="1200" b="0" u="none" strike="noStrike" dirty="0" smtClean="0">
                          <a:effectLst/>
                          <a:latin typeface="+mn-lt"/>
                          <a:ea typeface="+mn-ea"/>
                        </a:rPr>
                        <a:t>:     </a:t>
                      </a:r>
                      <a:r>
                        <a:rPr lang="en-US" altLang="ja-JP" sz="1200" b="0" u="none" strike="noStrike" dirty="0" err="1" smtClean="0">
                          <a:effectLst/>
                          <a:latin typeface="+mn-lt"/>
                          <a:ea typeface="+mn-ea"/>
                        </a:rPr>
                        <a:t>Longitud</a:t>
                      </a:r>
                      <a:r>
                        <a:rPr lang="en-US" altLang="ja-JP" sz="1200" b="0" u="none" strike="noStrike" dirty="0" smtClean="0">
                          <a:effectLst/>
                          <a:latin typeface="+mn-lt"/>
                          <a:ea typeface="+mn-ea"/>
                        </a:rPr>
                        <a:t>:      </a:t>
                      </a:r>
                      <a:r>
                        <a:rPr lang="en-US" altLang="ja-JP" sz="1200" b="0" u="none" strike="noStrike" dirty="0" err="1" smtClean="0">
                          <a:effectLst/>
                          <a:latin typeface="+mn-lt"/>
                          <a:ea typeface="+mn-ea"/>
                        </a:rPr>
                        <a:t>Distancia</a:t>
                      </a:r>
                      <a:r>
                        <a:rPr lang="en-US" altLang="ja-JP" sz="1200" b="0" u="none" strike="noStrike" dirty="0" smtClean="0">
                          <a:effectLst/>
                          <a:latin typeface="+mn-lt"/>
                          <a:ea typeface="+mn-ea"/>
                        </a:rPr>
                        <a:t> de</a:t>
                      </a:r>
                      <a:r>
                        <a:rPr lang="en-US" altLang="ja-JP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en-US" altLang="ja-JP" sz="1200" b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fondeadero</a:t>
                      </a:r>
                      <a:r>
                        <a:rPr lang="en-US" altLang="ja-JP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a </a:t>
                      </a:r>
                      <a:r>
                        <a:rPr lang="en-US" altLang="ja-JP" sz="1200" b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zona</a:t>
                      </a:r>
                      <a:r>
                        <a:rPr lang="en-US" altLang="ja-JP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de </a:t>
                      </a:r>
                      <a:r>
                        <a:rPr lang="en-US" altLang="ja-JP" sz="1200" b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agua</a:t>
                      </a:r>
                      <a:r>
                        <a:rPr lang="en-US" altLang="ja-JP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en-US" altLang="ja-JP" sz="1200" b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segura</a:t>
                      </a:r>
                      <a:r>
                        <a:rPr lang="en-US" altLang="ja-JP" sz="12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:     m             </a:t>
                      </a:r>
                      <a:r>
                        <a:rPr lang="en-US" altLang="ja-JP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 </a:t>
                      </a:r>
                    </a:p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u="none" strike="noStrike" dirty="0" err="1" smtClean="0">
                          <a:effectLst/>
                          <a:latin typeface="+mn-lt"/>
                          <a:ea typeface="+mn-ea"/>
                        </a:rPr>
                        <a:t>Tiempo</a:t>
                      </a:r>
                      <a:r>
                        <a:rPr lang="en-US" altLang="ja-JP" sz="1200" b="0" u="none" strike="noStrike" baseline="0" dirty="0" smtClean="0">
                          <a:effectLst/>
                          <a:latin typeface="+mn-lt"/>
                          <a:ea typeface="+mn-ea"/>
                        </a:rPr>
                        <a:t> para </a:t>
                      </a:r>
                      <a:r>
                        <a:rPr lang="en-US" altLang="ja-JP" sz="1200" b="0" u="none" strike="noStrike" baseline="0" dirty="0" err="1" smtClean="0">
                          <a:effectLst/>
                          <a:latin typeface="+mn-lt"/>
                          <a:ea typeface="+mn-ea"/>
                        </a:rPr>
                        <a:t>llegar</a:t>
                      </a:r>
                      <a:r>
                        <a:rPr lang="en-US" altLang="ja-JP" sz="1200" b="0" u="none" strike="noStrike" baseline="0" dirty="0" smtClean="0">
                          <a:effectLst/>
                          <a:latin typeface="+mn-lt"/>
                          <a:ea typeface="+mn-ea"/>
                        </a:rPr>
                        <a:t> a la </a:t>
                      </a:r>
                      <a:r>
                        <a:rPr lang="en-US" altLang="ja-JP" sz="1200" b="0" u="none" strike="noStrike" baseline="0" dirty="0" err="1" smtClean="0">
                          <a:effectLst/>
                          <a:latin typeface="+mn-lt"/>
                          <a:ea typeface="+mn-ea"/>
                        </a:rPr>
                        <a:t>zona</a:t>
                      </a:r>
                      <a:r>
                        <a:rPr lang="en-US" altLang="ja-JP" sz="1200" b="0" u="none" strike="noStrike" baseline="0" dirty="0" smtClean="0">
                          <a:effectLst/>
                          <a:latin typeface="+mn-lt"/>
                          <a:ea typeface="+mn-ea"/>
                        </a:rPr>
                        <a:t> de </a:t>
                      </a:r>
                      <a:r>
                        <a:rPr lang="en-US" altLang="ja-JP" sz="1200" b="0" u="none" strike="noStrike" baseline="0" dirty="0" err="1" smtClean="0">
                          <a:effectLst/>
                          <a:latin typeface="+mn-lt"/>
                          <a:ea typeface="+mn-ea"/>
                        </a:rPr>
                        <a:t>agua</a:t>
                      </a:r>
                      <a:r>
                        <a:rPr lang="en-US" altLang="ja-JP" sz="1200" b="0" u="none" strike="noStrike" baseline="0" dirty="0" smtClean="0"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en-US" altLang="ja-JP" sz="1200" b="0" u="none" strike="noStrike" baseline="0" dirty="0" err="1" smtClean="0">
                          <a:effectLst/>
                          <a:latin typeface="+mn-lt"/>
                          <a:ea typeface="+mn-ea"/>
                        </a:rPr>
                        <a:t>segura</a:t>
                      </a:r>
                      <a:r>
                        <a:rPr lang="en-US" altLang="ja-JP" sz="1200" b="0" u="none" strike="noStrike" dirty="0" smtClean="0">
                          <a:effectLst/>
                          <a:latin typeface="+mn-lt"/>
                          <a:ea typeface="+mn-ea"/>
                        </a:rPr>
                        <a:t>:                     </a:t>
                      </a:r>
                      <a:r>
                        <a:rPr lang="en-US" altLang="ja-JP" sz="1200" b="0" u="none" strike="noStrike" dirty="0" err="1" smtClean="0">
                          <a:effectLst/>
                          <a:latin typeface="+mn-lt"/>
                          <a:ea typeface="+mn-ea"/>
                        </a:rPr>
                        <a:t>minutos</a:t>
                      </a:r>
                      <a:endParaRPr lang="en-US" altLang="ja-JP" sz="1200" b="0" u="none" strike="noStrike" dirty="0" smtClean="0">
                        <a:effectLst/>
                        <a:latin typeface="+mn-lt"/>
                        <a:ea typeface="+mn-ea"/>
                      </a:endParaRP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zh-TW" altLang="en-US" sz="1400" u="none" strike="noStrike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0765"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Lugar</a:t>
                      </a:r>
                      <a:r>
                        <a:rPr lang="en-US" altLang="zh-TW" sz="12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 del </a:t>
                      </a:r>
                      <a:r>
                        <a:rPr lang="en-US" altLang="zh-TW" sz="120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área</a:t>
                      </a:r>
                      <a:r>
                        <a:rPr lang="en-US" altLang="zh-TW" sz="12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 </a:t>
                      </a:r>
                      <a:r>
                        <a:rPr lang="es-ES" altLang="zh-TW" sz="12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de evacuación en tierra</a:t>
                      </a:r>
                      <a:r>
                        <a:rPr lang="en-US" altLang="zh-TW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 </a:t>
                      </a:r>
                      <a:r>
                        <a:rPr lang="en-US" altLang="zh-TW" sz="1200" u="none" strike="noStrike" dirty="0" smtClean="0"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:</a:t>
                      </a: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+mn-lt"/>
                          <a:ea typeface="+mn-ea"/>
                        </a:rPr>
                        <a:t>Sistema de </a:t>
                      </a:r>
                      <a:r>
                        <a:rPr lang="en-US" altLang="ja-JP" sz="1000" u="none" strike="noStrike" dirty="0" err="1" smtClean="0">
                          <a:effectLst/>
                          <a:latin typeface="+mn-lt"/>
                          <a:ea typeface="+mn-ea"/>
                        </a:rPr>
                        <a:t>manipulación</a:t>
                      </a:r>
                      <a:r>
                        <a:rPr lang="en-US" altLang="ja-JP" sz="1000" u="none" strike="noStrike" dirty="0" smtClean="0">
                          <a:effectLst/>
                          <a:latin typeface="+mn-lt"/>
                          <a:ea typeface="+mn-ea"/>
                        </a:rPr>
                        <a:t>: </a:t>
                      </a:r>
                      <a:r>
                        <a:rPr lang="en-US" altLang="ja-JP" sz="1000" u="none" strike="noStrike" dirty="0" err="1" smtClean="0">
                          <a:effectLst/>
                          <a:latin typeface="+mn-lt"/>
                          <a:ea typeface="+mn-ea"/>
                        </a:rPr>
                        <a:t>Remolcador</a:t>
                      </a:r>
                      <a:r>
                        <a:rPr lang="en-US" altLang="ja-JP" sz="1000" u="none" strike="noStrike" dirty="0" smtClean="0">
                          <a:effectLst/>
                          <a:latin typeface="+mn-lt"/>
                          <a:ea typeface="+mn-ea"/>
                        </a:rPr>
                        <a:t>  ( </a:t>
                      </a:r>
                      <a:r>
                        <a:rPr lang="en-US" altLang="ja-JP" sz="1000" u="none" strike="noStrike" dirty="0" err="1" smtClean="0">
                          <a:effectLst/>
                          <a:latin typeface="+mn-lt"/>
                          <a:ea typeface="+mn-ea"/>
                        </a:rPr>
                        <a:t>si</a:t>
                      </a:r>
                      <a:r>
                        <a:rPr lang="en-US" altLang="ja-JP" sz="1000" u="none" strike="noStrike" dirty="0" smtClean="0"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ja-JP" altLang="en-US" sz="1000" u="none" strike="noStrike" dirty="0" smtClean="0">
                          <a:effectLst/>
                          <a:latin typeface="+mn-lt"/>
                          <a:ea typeface="+mn-ea"/>
                        </a:rPr>
                        <a:t>・ </a:t>
                      </a:r>
                      <a:r>
                        <a:rPr lang="en-US" altLang="ja-JP" sz="1000" u="none" strike="noStrike" dirty="0" smtClean="0">
                          <a:effectLst/>
                          <a:latin typeface="+mn-lt"/>
                          <a:ea typeface="+mn-ea"/>
                        </a:rPr>
                        <a:t>no )</a:t>
                      </a: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2" name="表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8830659"/>
              </p:ext>
            </p:extLst>
          </p:nvPr>
        </p:nvGraphicFramePr>
        <p:xfrm>
          <a:off x="14505" y="39746"/>
          <a:ext cx="3206899" cy="2526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06899"/>
              </a:tblGrid>
              <a:tr h="252601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400" u="none" strike="noStrike" dirty="0" err="1" smtClean="0">
                          <a:effectLst/>
                          <a:latin typeface="+mn-lt"/>
                          <a:ea typeface="+mn-ea"/>
                        </a:rPr>
                        <a:t>Nombre</a:t>
                      </a:r>
                      <a:r>
                        <a:rPr lang="en-US" altLang="ja-JP" sz="1400" u="none" strike="noStrike" dirty="0" smtClean="0">
                          <a:effectLst/>
                          <a:latin typeface="+mn-lt"/>
                          <a:ea typeface="+mn-ea"/>
                        </a:rPr>
                        <a:t>:</a:t>
                      </a:r>
                      <a:endParaRPr lang="ja-JP" altLang="en-US" sz="1400" u="none" strike="noStrike" dirty="0" smtClean="0"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3" name="テキスト ボックス 42"/>
          <p:cNvSpPr txBox="1"/>
          <p:nvPr/>
        </p:nvSpPr>
        <p:spPr>
          <a:xfrm>
            <a:off x="3175000" y="-24339"/>
            <a:ext cx="36057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1600" dirty="0"/>
              <a:t>【</a:t>
            </a:r>
            <a:r>
              <a:rPr lang="en-US" altLang="ja-JP" sz="1600" dirty="0" smtClean="0"/>
              <a:t>Puerto:                    </a:t>
            </a:r>
            <a:r>
              <a:rPr lang="en-US" altLang="ja-JP" sz="1600" dirty="0"/>
              <a:t>】</a:t>
            </a:r>
            <a:r>
              <a:rPr kumimoji="1" lang="ja-JP" altLang="en-US" sz="1600" dirty="0" smtClean="0"/>
              <a:t>　</a:t>
            </a:r>
            <a:r>
              <a:rPr lang="en-US" altLang="ja-JP" sz="1600" dirty="0" smtClean="0">
                <a:solidFill>
                  <a:srgbClr val="FF0000"/>
                </a:solidFill>
              </a:rPr>
              <a:t>Barco de </a:t>
            </a:r>
            <a:r>
              <a:rPr lang="en-US" altLang="ja-JP" sz="1600" dirty="0" err="1" smtClean="0">
                <a:solidFill>
                  <a:srgbClr val="FF0000"/>
                </a:solidFill>
              </a:rPr>
              <a:t>carga</a:t>
            </a:r>
            <a:endParaRPr lang="en-US" altLang="ja-JP" sz="1600" dirty="0">
              <a:solidFill>
                <a:srgbClr val="FF0000"/>
              </a:solidFill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101589" y="7432042"/>
            <a:ext cx="270826" cy="2394436"/>
          </a:xfrm>
          <a:prstGeom prst="rect">
            <a:avLst/>
          </a:prstGeom>
          <a:solidFill>
            <a:schemeClr val="bg1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es-ES" altLang="ja-JP" sz="1400" dirty="0" smtClean="0">
                <a:solidFill>
                  <a:srgbClr val="CC0000"/>
                </a:solidFill>
              </a:rPr>
              <a:t>El capitán deberá</a:t>
            </a:r>
            <a:r>
              <a:rPr lang="en-US" altLang="ja-JP" sz="1400" dirty="0" smtClean="0">
                <a:solidFill>
                  <a:srgbClr val="CC0000"/>
                </a:solidFill>
              </a:rPr>
              <a:t> </a:t>
            </a:r>
            <a:r>
              <a:rPr lang="en-US" altLang="ja-JP" sz="1400" dirty="0" err="1" smtClean="0">
                <a:solidFill>
                  <a:srgbClr val="CC0000"/>
                </a:solidFill>
              </a:rPr>
              <a:t>decidir</a:t>
            </a:r>
            <a:endParaRPr lang="en-US" altLang="ja-JP" sz="1400" dirty="0">
              <a:solidFill>
                <a:srgbClr val="CC0000"/>
              </a:solidFill>
            </a:endParaRPr>
          </a:p>
        </p:txBody>
      </p:sp>
      <p:graphicFrame>
        <p:nvGraphicFramePr>
          <p:cNvPr id="27" name="表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279728"/>
              </p:ext>
            </p:extLst>
          </p:nvPr>
        </p:nvGraphicFramePr>
        <p:xfrm>
          <a:off x="831786" y="4434436"/>
          <a:ext cx="5958873" cy="3752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19745"/>
                <a:gridCol w="3339128"/>
              </a:tblGrid>
              <a:tr h="269034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dirty="0" smtClean="0">
                          <a:solidFill>
                            <a:schemeClr val="bg1"/>
                          </a:solidFill>
                          <a:latin typeface="+mn-ea"/>
                        </a:rPr>
                        <a:t> </a:t>
                      </a:r>
                      <a:r>
                        <a:rPr lang="en-US" altLang="ja-JP" sz="1200" b="0" dirty="0" err="1" smtClean="0">
                          <a:solidFill>
                            <a:schemeClr val="bg1"/>
                          </a:solidFill>
                          <a:latin typeface="+mn-lt"/>
                        </a:rPr>
                        <a:t>Confirmar</a:t>
                      </a:r>
                      <a:r>
                        <a:rPr lang="en-US" altLang="ja-JP" sz="1200" b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 la </a:t>
                      </a:r>
                      <a:r>
                        <a:rPr lang="en-US" altLang="ja-JP" sz="1200" b="0" dirty="0" err="1" smtClean="0">
                          <a:solidFill>
                            <a:schemeClr val="bg1"/>
                          </a:solidFill>
                          <a:latin typeface="+mn-lt"/>
                        </a:rPr>
                        <a:t>información</a:t>
                      </a:r>
                      <a:r>
                        <a:rPr lang="en-US" altLang="ja-JP" sz="1200" b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en-US" altLang="ja-JP" sz="1200" b="0" dirty="0" err="1" smtClean="0">
                          <a:solidFill>
                            <a:schemeClr val="bg1"/>
                          </a:solidFill>
                          <a:latin typeface="+mn-lt"/>
                        </a:rPr>
                        <a:t>sobre</a:t>
                      </a:r>
                      <a:r>
                        <a:rPr lang="en-US" altLang="ja-JP" sz="1200" b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 T</a:t>
                      </a:r>
                      <a:r>
                        <a:rPr lang="en-US" altLang="ja-JP" sz="1200" b="0" baseline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sunami </a:t>
                      </a:r>
                    </a:p>
                    <a:p>
                      <a:pPr algn="l" fontAlgn="ctr"/>
                      <a:r>
                        <a:rPr lang="en-US" altLang="ja-JP" sz="1200" b="0" baseline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es-ES" altLang="ja-JP" sz="1200" b="0" baseline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por adelantado, si es posible</a:t>
                      </a:r>
                      <a:r>
                        <a:rPr lang="en-US" altLang="ja-JP" sz="1200" b="0" baseline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.</a:t>
                      </a:r>
                      <a:endParaRPr lang="ja-JP" altLang="en-US" sz="1200" b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36000" marR="9525" marT="9525" marB="0" anchor="ctr"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altLang="ja-JP" sz="11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Altura máxima estimada de Tsunami</a:t>
                      </a:r>
                      <a:r>
                        <a:rPr lang="en-US" altLang="ja-JP" sz="11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:</a:t>
                      </a:r>
                      <a:r>
                        <a:rPr lang="ja-JP" altLang="en-US" sz="11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　　        　　</a:t>
                      </a:r>
                      <a:r>
                        <a:rPr lang="en-US" altLang="ja-JP" sz="11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m</a:t>
                      </a:r>
                      <a:r>
                        <a:rPr lang="ja-JP" altLang="en-US" sz="11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endParaRPr lang="en-US" altLang="ja-JP" sz="1100" b="0" baseline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altLang="ja-JP" sz="11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( </a:t>
                      </a:r>
                      <a:r>
                        <a:rPr lang="en-US" altLang="ja-JP" sz="1100" b="0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Hora</a:t>
                      </a:r>
                      <a:r>
                        <a:rPr lang="en-US" altLang="ja-JP" sz="11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de </a:t>
                      </a:r>
                      <a:r>
                        <a:rPr lang="en-US" altLang="ja-JP" sz="1100" b="0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llegada</a:t>
                      </a:r>
                      <a:r>
                        <a:rPr lang="en-US" altLang="ja-JP" sz="11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:                       )</a:t>
                      </a:r>
                      <a:endParaRPr lang="ja-JP" altLang="en-US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9525" marT="9525" marB="0" anchor="ctr"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8" name="表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1701863"/>
              </p:ext>
            </p:extLst>
          </p:nvPr>
        </p:nvGraphicFramePr>
        <p:xfrm>
          <a:off x="821789" y="4908371"/>
          <a:ext cx="5968870" cy="17802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6118"/>
                <a:gridCol w="807236"/>
                <a:gridCol w="1038879"/>
                <a:gridCol w="1038879"/>
                <a:gridCol w="1038879"/>
                <a:gridCol w="1038879"/>
              </a:tblGrid>
              <a:tr h="288471">
                <a:tc gridSpan="6">
                  <a:txBody>
                    <a:bodyPr/>
                    <a:lstStyle/>
                    <a:p>
                      <a:pPr fontAlgn="ctr"/>
                      <a:r>
                        <a:rPr lang="en-US" altLang="ja-JP" sz="1400" b="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Respuesta</a:t>
                      </a:r>
                      <a:r>
                        <a:rPr lang="en-US" altLang="ja-JP" sz="14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al tsunami  ( </a:t>
                      </a:r>
                      <a:r>
                        <a:rPr lang="en-US" altLang="ja-JP" sz="1400" b="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Política</a:t>
                      </a:r>
                      <a:r>
                        <a:rPr lang="en-US" altLang="ja-JP" sz="14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altLang="ja-JP" sz="1400" b="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básica</a:t>
                      </a:r>
                      <a:r>
                        <a:rPr lang="en-US" altLang="ja-JP" sz="1400" b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)</a:t>
                      </a: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8847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 err="1" smtClean="0">
                          <a:effectLst/>
                          <a:latin typeface="+mn-lt"/>
                          <a:ea typeface="+mn-ea"/>
                        </a:rPr>
                        <a:t>Nivel</a:t>
                      </a:r>
                      <a:r>
                        <a:rPr lang="en-US" altLang="ja-JP" sz="1200" u="none" strike="noStrike" dirty="0" smtClean="0">
                          <a:effectLst/>
                          <a:latin typeface="+mn-lt"/>
                          <a:ea typeface="+mn-ea"/>
                        </a:rPr>
                        <a:t> de la </a:t>
                      </a:r>
                      <a:r>
                        <a:rPr lang="en-US" altLang="ja-JP" sz="1200" u="none" strike="noStrike" dirty="0" err="1" smtClean="0">
                          <a:effectLst/>
                          <a:latin typeface="+mn-lt"/>
                          <a:ea typeface="+mn-ea"/>
                        </a:rPr>
                        <a:t>advertencia</a:t>
                      </a:r>
                      <a:endParaRPr lang="en-US" altLang="ja-JP" sz="1200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 err="1" smtClean="0">
                          <a:effectLst/>
                          <a:latin typeface="+mn-lt"/>
                          <a:ea typeface="+mn-ea"/>
                        </a:rPr>
                        <a:t>Altura</a:t>
                      </a:r>
                      <a:r>
                        <a:rPr lang="en-US" altLang="ja-JP" sz="1200" u="none" strike="noStrike" dirty="0" smtClean="0">
                          <a:effectLst/>
                          <a:latin typeface="+mn-lt"/>
                          <a:ea typeface="+mn-ea"/>
                        </a:rPr>
                        <a:t> de Tsunami </a:t>
                      </a:r>
                      <a:endParaRPr lang="en-US" altLang="ja-JP" sz="1200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400" u="none" strike="noStrike" dirty="0" smtClean="0">
                          <a:effectLst/>
                          <a:latin typeface="+mn-lt"/>
                          <a:ea typeface="+mn-ea"/>
                        </a:rPr>
                        <a:t>Durante el </a:t>
                      </a:r>
                      <a:r>
                        <a:rPr lang="en-US" altLang="ja-JP" sz="1400" u="none" strike="noStrike" dirty="0" err="1" smtClean="0">
                          <a:effectLst/>
                          <a:latin typeface="+mn-lt"/>
                          <a:ea typeface="+mn-ea"/>
                        </a:rPr>
                        <a:t>atraque</a:t>
                      </a:r>
                      <a:endParaRPr lang="en-US" altLang="ja-JP" sz="1400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400" u="none" strike="noStrike" dirty="0" smtClean="0">
                          <a:effectLst/>
                          <a:latin typeface="+mn-lt"/>
                          <a:ea typeface="+mn-ea"/>
                        </a:rPr>
                        <a:t>Durante el </a:t>
                      </a:r>
                      <a:r>
                        <a:rPr lang="en-US" altLang="ja-JP" sz="1400" u="none" strike="noStrike" dirty="0" err="1" smtClean="0">
                          <a:effectLst/>
                          <a:latin typeface="+mn-lt"/>
                          <a:ea typeface="+mn-ea"/>
                        </a:rPr>
                        <a:t>fondeo</a:t>
                      </a:r>
                      <a:endParaRPr lang="en-US" altLang="ja-JP" sz="1400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8847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En</a:t>
                      </a:r>
                      <a:r>
                        <a:rPr lang="ja-JP" altLang="en-US" sz="105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～</a:t>
                      </a:r>
                      <a:r>
                        <a:rPr lang="en-US" altLang="ja-JP" sz="105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minutos</a:t>
                      </a:r>
                      <a:endParaRPr lang="en-US" altLang="ja-JP" sz="105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Mas de</a:t>
                      </a:r>
                      <a:r>
                        <a:rPr lang="ja-JP" altLang="en-US" sz="105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～</a:t>
                      </a:r>
                      <a:r>
                        <a:rPr lang="en-US" altLang="ja-JP" sz="105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minutos</a:t>
                      </a:r>
                      <a:endParaRPr lang="en-US" altLang="ja-JP" sz="105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En</a:t>
                      </a:r>
                      <a:r>
                        <a:rPr lang="ja-JP" altLang="en-US" sz="105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～</a:t>
                      </a:r>
                      <a:r>
                        <a:rPr lang="en-US" altLang="ja-JP" sz="105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minutos</a:t>
                      </a:r>
                      <a:endParaRPr lang="en-US" altLang="ja-JP" sz="105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Mas de</a:t>
                      </a:r>
                      <a:r>
                        <a:rPr lang="ja-JP" altLang="en-US" sz="105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～</a:t>
                      </a:r>
                      <a:r>
                        <a:rPr lang="en-US" altLang="ja-JP" sz="105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minutos</a:t>
                      </a:r>
                      <a:endParaRPr lang="en-US" altLang="ja-JP" sz="105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28847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u="none" strike="noStrike" dirty="0" err="1" smtClean="0">
                          <a:effectLst/>
                          <a:latin typeface="+mn-lt"/>
                          <a:ea typeface="+mn-ea"/>
                        </a:rPr>
                        <a:t>Alerta</a:t>
                      </a:r>
                      <a:r>
                        <a:rPr lang="en-US" altLang="ja-JP" sz="1000" u="none" strike="noStrike" baseline="0" dirty="0" smtClean="0">
                          <a:effectLst/>
                          <a:latin typeface="+mn-lt"/>
                          <a:ea typeface="+mn-ea"/>
                        </a:rPr>
                        <a:t> de </a:t>
                      </a:r>
                      <a:r>
                        <a:rPr lang="en-US" altLang="ja-JP" sz="1000" u="none" strike="noStrike" dirty="0" smtClean="0">
                          <a:effectLst/>
                          <a:latin typeface="+mn-lt"/>
                          <a:ea typeface="+mn-ea"/>
                        </a:rPr>
                        <a:t>Tsunami </a:t>
                      </a:r>
                      <a:endParaRPr lang="en-US" altLang="ja-JP" sz="1000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effectLst/>
                          <a:latin typeface="+mn-lt"/>
                          <a:ea typeface="+mn-ea"/>
                        </a:rPr>
                        <a:t>Mas de 3m</a:t>
                      </a:r>
                      <a:endParaRPr lang="en-US" sz="1000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47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u="none" strike="noStrike" dirty="0" err="1" smtClean="0">
                          <a:effectLst/>
                          <a:latin typeface="+mn-lt"/>
                          <a:ea typeface="+mn-ea"/>
                        </a:rPr>
                        <a:t>Advertencia</a:t>
                      </a:r>
                      <a:endParaRPr lang="en-US" altLang="ja-JP" sz="1000" u="none" strike="noStrike" dirty="0" smtClean="0">
                        <a:effectLst/>
                        <a:latin typeface="+mn-lt"/>
                        <a:ea typeface="+mn-ea"/>
                      </a:endParaRPr>
                    </a:p>
                    <a:p>
                      <a:pPr algn="ctr" fontAlgn="ctr"/>
                      <a:r>
                        <a:rPr lang="en-US" altLang="ja-JP" sz="1000" u="none" strike="noStrike" dirty="0" smtClean="0">
                          <a:effectLst/>
                          <a:latin typeface="+mn-lt"/>
                          <a:ea typeface="+mn-ea"/>
                        </a:rPr>
                        <a:t> de Tsunami</a:t>
                      </a:r>
                      <a:endParaRPr lang="en-US" altLang="ja-JP" sz="1000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effectLst/>
                          <a:latin typeface="+mn-lt"/>
                          <a:ea typeface="+mn-ea"/>
                        </a:rPr>
                        <a:t>1～3m</a:t>
                      </a:r>
                      <a:endParaRPr lang="en-US" sz="1000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47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u="none" strike="noStrike" dirty="0" err="1" smtClean="0">
                          <a:effectLst/>
                          <a:latin typeface="+mn-lt"/>
                          <a:ea typeface="+mn-ea"/>
                        </a:rPr>
                        <a:t>Aviso</a:t>
                      </a:r>
                      <a:endParaRPr lang="en-US" altLang="ja-JP" sz="1000" u="none" strike="noStrike" dirty="0" smtClean="0">
                        <a:effectLst/>
                        <a:latin typeface="+mn-lt"/>
                        <a:ea typeface="+mn-ea"/>
                      </a:endParaRPr>
                    </a:p>
                    <a:p>
                      <a:pPr algn="ctr" fontAlgn="ctr"/>
                      <a:r>
                        <a:rPr lang="en-US" altLang="ja-JP" sz="1000" u="none" strike="noStrike" dirty="0" smtClean="0">
                          <a:effectLst/>
                          <a:latin typeface="+mn-lt"/>
                          <a:ea typeface="+mn-ea"/>
                        </a:rPr>
                        <a:t>de Tsunami</a:t>
                      </a:r>
                      <a:endParaRPr lang="en-US" altLang="ja-JP" sz="1000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err="1" smtClean="0">
                          <a:effectLst/>
                          <a:latin typeface="+mn-lt"/>
                          <a:ea typeface="+mn-ea"/>
                        </a:rPr>
                        <a:t>Menos</a:t>
                      </a:r>
                      <a:r>
                        <a:rPr lang="en-US" sz="1000" u="none" strike="noStrike" dirty="0" smtClean="0">
                          <a:effectLst/>
                          <a:latin typeface="+mn-lt"/>
                          <a:ea typeface="+mn-ea"/>
                        </a:rPr>
                        <a:t> de 1m</a:t>
                      </a:r>
                      <a:endParaRPr lang="en-US" sz="1000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3288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正方形/長方形 25"/>
          <p:cNvSpPr/>
          <p:nvPr/>
        </p:nvSpPr>
        <p:spPr>
          <a:xfrm>
            <a:off x="171000" y="1655633"/>
            <a:ext cx="6702425" cy="2262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①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Interrumpir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la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operación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de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carga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			</a:t>
            </a:r>
            <a:endParaRPr lang="ja-JP" altLang="en-US" sz="1100" dirty="0">
              <a:solidFill>
                <a:schemeClr val="bg1">
                  <a:lumMod val="50000"/>
                </a:schemeClr>
              </a:solidFill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②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Avisar a la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tripulación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			</a:t>
            </a:r>
            <a:r>
              <a:rPr lang="ja-JP" altLang="en-US" sz="1100" dirty="0" smtClean="0">
                <a:ea typeface="HG丸ｺﾞｼｯｸM-PRO" panose="020F0600000000000000" pitchFamily="50" charset="-128"/>
              </a:rPr>
              <a:t>　</a:t>
            </a:r>
            <a:r>
              <a:rPr lang="ja-JP" altLang="en-US" sz="1100" dirty="0">
                <a:solidFill>
                  <a:schemeClr val="bg1">
                    <a:lumMod val="50000"/>
                  </a:schemeClr>
                </a:solidFill>
                <a:ea typeface="HG丸ｺﾞｼｯｸM-PRO" panose="020F0600000000000000" pitchFamily="50" charset="-128"/>
              </a:rPr>
              <a:t> </a:t>
            </a:r>
            <a:endParaRPr lang="en-US" altLang="ja-JP" sz="1100" dirty="0">
              <a:solidFill>
                <a:schemeClr val="bg1">
                  <a:lumMod val="50000"/>
                </a:schemeClr>
              </a:solidFill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③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Suspender la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salida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 (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parada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de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motores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y de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empuje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si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existieran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) </a:t>
            </a:r>
          </a:p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④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Considerar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si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el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remolcador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, el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portuario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y el personal de Puerto son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necesarios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o no</a:t>
            </a:r>
            <a:endParaRPr lang="en-US" altLang="ja-JP" sz="1100" dirty="0"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⑤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Confirmar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que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el material de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atraque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a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bordo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está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disponible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(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grúa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,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brazo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de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carga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,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rampa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de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fuelle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, etc...) </a:t>
            </a:r>
            <a:endParaRPr lang="en-US" altLang="ja-JP" sz="1100" dirty="0"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⑥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Confirmar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la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idoneidad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de la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ruta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de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salida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(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proximidad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de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peligros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,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otros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barcos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en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dicha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ruta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)</a:t>
            </a:r>
            <a:endParaRPr lang="en-US" altLang="ja-JP" sz="1100" dirty="0"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⑦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Desamarrar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o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cortar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los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amarres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	</a:t>
            </a:r>
            <a:r>
              <a:rPr lang="ja-JP" altLang="en-US" sz="1100" dirty="0" smtClean="0">
                <a:ea typeface="HG丸ｺﾞｼｯｸM-PRO" panose="020F0600000000000000" pitchFamily="50" charset="-128"/>
              </a:rPr>
              <a:t>	　</a:t>
            </a:r>
            <a:endParaRPr lang="ja-JP" altLang="en-US" sz="1100" dirty="0">
              <a:solidFill>
                <a:schemeClr val="bg1">
                  <a:lumMod val="50000"/>
                </a:schemeClr>
              </a:solidFill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⑧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Avisar a Puerto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después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de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salir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(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departamentos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encargados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o a la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empresa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operadora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)</a:t>
            </a:r>
          </a:p>
          <a:p>
            <a:pPr>
              <a:spcAft>
                <a:spcPts val="400"/>
              </a:spcAft>
            </a:pPr>
            <a:r>
              <a:rPr lang="ja-JP" altLang="en-US" sz="1100" dirty="0" smtClean="0">
                <a:solidFill>
                  <a:schemeClr val="bg1">
                    <a:lumMod val="50000"/>
                  </a:schemeClr>
                </a:solidFill>
                <a:ea typeface="HG丸ｺﾞｼｯｸM-PRO" panose="020F0600000000000000" pitchFamily="50" charset="-128"/>
              </a:rPr>
              <a:t>□　　</a:t>
            </a:r>
            <a:r>
              <a:rPr lang="en-US" altLang="ja-JP" sz="1100" dirty="0" smtClean="0">
                <a:solidFill>
                  <a:schemeClr val="bg1">
                    <a:lumMod val="50000"/>
                  </a:schemeClr>
                </a:solidFill>
                <a:ea typeface="HG丸ｺﾞｼｯｸM-PRO" panose="020F0600000000000000" pitchFamily="50" charset="-128"/>
              </a:rPr>
              <a:t>__________________________________</a:t>
            </a:r>
            <a:r>
              <a:rPr lang="en-US" altLang="ja-JP" sz="1300" dirty="0" smtClean="0">
                <a:solidFill>
                  <a:schemeClr val="bg1">
                    <a:lumMod val="50000"/>
                  </a:schemeClr>
                </a:solidFill>
                <a:ea typeface="HG丸ｺﾞｼｯｸM-PRO" panose="020F0600000000000000" pitchFamily="50" charset="-128"/>
              </a:rPr>
              <a:t>________________________</a:t>
            </a:r>
          </a:p>
          <a:p>
            <a:pPr>
              <a:spcAft>
                <a:spcPts val="400"/>
              </a:spcAft>
            </a:pPr>
            <a:endParaRPr lang="ja-JP" altLang="en-US" sz="1000" u="sng" dirty="0">
              <a:solidFill>
                <a:schemeClr val="bg1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0" y="300764"/>
            <a:ext cx="6858000" cy="24140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dirty="0" err="1" smtClean="0"/>
              <a:t>Lista</a:t>
            </a:r>
            <a:r>
              <a:rPr lang="en-US" altLang="ja-JP" sz="1600" dirty="0" smtClean="0"/>
              <a:t> de </a:t>
            </a:r>
            <a:r>
              <a:rPr lang="en-US" altLang="ja-JP" sz="1600" dirty="0" err="1" smtClean="0"/>
              <a:t>respuestas</a:t>
            </a:r>
            <a:r>
              <a:rPr lang="en-US" altLang="ja-JP" sz="1600" dirty="0" smtClean="0"/>
              <a:t> </a:t>
            </a:r>
            <a:r>
              <a:rPr lang="en-US" altLang="ja-JP" sz="1600" dirty="0" err="1" smtClean="0"/>
              <a:t>básicas</a:t>
            </a:r>
            <a:endParaRPr lang="en-US" altLang="ja-JP" sz="1600" dirty="0"/>
          </a:p>
        </p:txBody>
      </p:sp>
      <p:sp>
        <p:nvSpPr>
          <p:cNvPr id="49" name="正方形/長方形 48"/>
          <p:cNvSpPr/>
          <p:nvPr/>
        </p:nvSpPr>
        <p:spPr>
          <a:xfrm>
            <a:off x="171000" y="4270149"/>
            <a:ext cx="652174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① Avisar a la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tripulación</a:t>
            </a:r>
            <a:r>
              <a:rPr lang="ja-JP" altLang="en-US" sz="1100" dirty="0" smtClean="0">
                <a:ea typeface="HG丸ｺﾞｼｯｸM-PRO" panose="020F0600000000000000" pitchFamily="50" charset="-128"/>
              </a:rPr>
              <a:t>  </a:t>
            </a:r>
            <a:endParaRPr lang="ja-JP" altLang="en-US" sz="1100" dirty="0"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②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Afianzar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amarres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/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Apretar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los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frenos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de los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cabrestantes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del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amarre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</a:t>
            </a:r>
            <a:endParaRPr lang="ja-JP" altLang="en-US" sz="1100" dirty="0"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③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Suspender el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anclaje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</a:t>
            </a:r>
            <a:r>
              <a:rPr lang="ja-JP" altLang="en-US" sz="1100" dirty="0">
                <a:ea typeface="HG丸ｺﾞｼｯｸM-PRO" panose="020F0600000000000000" pitchFamily="50" charset="-128"/>
              </a:rPr>
              <a:t>	</a:t>
            </a:r>
            <a:r>
              <a:rPr lang="en-US" altLang="ja-JP" sz="1100" dirty="0">
                <a:solidFill>
                  <a:schemeClr val="bg1">
                    <a:lumMod val="50000"/>
                  </a:schemeClr>
                </a:solidFill>
                <a:ea typeface="HG丸ｺﾞｼｯｸM-PRO" panose="020F0600000000000000" pitchFamily="50" charset="-128"/>
              </a:rPr>
              <a:t>	</a:t>
            </a:r>
            <a:r>
              <a:rPr lang="ja-JP" altLang="en-US" sz="1100" dirty="0">
                <a:solidFill>
                  <a:schemeClr val="bg1">
                    <a:lumMod val="50000"/>
                  </a:schemeClr>
                </a:solidFill>
                <a:ea typeface="HG丸ｺﾞｼｯｸM-PRO" panose="020F0600000000000000" pitchFamily="50" charset="-128"/>
              </a:rPr>
              <a:t>		</a:t>
            </a:r>
            <a:endParaRPr lang="en-US" altLang="ja-JP" sz="1100" dirty="0" smtClean="0">
              <a:solidFill>
                <a:schemeClr val="bg1">
                  <a:lumMod val="50000"/>
                </a:schemeClr>
              </a:solidFill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④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Parar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los </a:t>
            </a:r>
            <a:r>
              <a:rPr lang="en-US" altLang="ja-JP" sz="1100" dirty="0" err="1">
                <a:ea typeface="HG丸ｺﾞｼｯｸM-PRO" panose="020F0600000000000000" pitchFamily="50" charset="-128"/>
              </a:rPr>
              <a:t>motores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 y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el </a:t>
            </a:r>
            <a:r>
              <a:rPr lang="en-US" altLang="ja-JP" sz="1100" dirty="0" err="1">
                <a:ea typeface="HG丸ｺﾞｼｯｸM-PRO" panose="020F0600000000000000" pitchFamily="50" charset="-128"/>
              </a:rPr>
              <a:t>empuje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err="1">
                <a:ea typeface="HG丸ｺﾞｼｯｸM-PRO" panose="020F0600000000000000" pitchFamily="50" charset="-128"/>
              </a:rPr>
              <a:t>si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existieran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(para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evitar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daños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en los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muelles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,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crecidas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) </a:t>
            </a:r>
          </a:p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⑤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Decidir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o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dar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instrucciones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para la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interrupción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de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las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operaciones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de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carga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, etc... </a:t>
            </a:r>
            <a:endParaRPr lang="ja-JP" altLang="en-US" sz="1100" dirty="0" smtClean="0"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⑥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Revisar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los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equipos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impermeables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(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cerrar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todas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las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puertas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impermeables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/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salidas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, etc…) </a:t>
            </a:r>
            <a:r>
              <a:rPr lang="ja-JP" altLang="en-US" sz="1100" dirty="0">
                <a:ea typeface="HG丸ｺﾞｼｯｸM-PRO" panose="020F0600000000000000" pitchFamily="50" charset="-128"/>
              </a:rPr>
              <a:t>　</a:t>
            </a:r>
            <a:r>
              <a:rPr lang="en-US" altLang="ja-JP" sz="1100" dirty="0" smtClean="0">
                <a:solidFill>
                  <a:schemeClr val="bg1">
                    <a:lumMod val="50000"/>
                  </a:schemeClr>
                </a:solidFill>
                <a:ea typeface="HG丸ｺﾞｼｯｸM-PRO" panose="020F0600000000000000" pitchFamily="50" charset="-128"/>
              </a:rPr>
              <a:t>    </a:t>
            </a:r>
            <a:endParaRPr lang="ja-JP" altLang="en-US" sz="1100" dirty="0"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⑦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Avisar a Puerto (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departamentos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encargados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o a la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empresa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operadora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) </a:t>
            </a:r>
            <a:endParaRPr lang="en-US" altLang="ja-JP" sz="1100" dirty="0"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⑧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Revisar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los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medios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para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obtener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la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información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más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actualizada</a:t>
            </a:r>
            <a:endParaRPr lang="en-US" altLang="ja-JP" sz="1100" dirty="0" smtClean="0"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100" dirty="0">
                <a:ea typeface="HG丸ｺﾞｼｯｸM-PRO" panose="020F0600000000000000" pitchFamily="50" charset="-128"/>
              </a:rPr>
              <a:t>　　</a:t>
            </a:r>
            <a:r>
              <a:rPr lang="ja-JP" altLang="en-US" sz="11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(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Preparar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los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botes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siguiendo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las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indicaciones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del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Capitán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o el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Administrador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del Puerto, etc…)</a:t>
            </a:r>
            <a:endParaRPr lang="en-US" altLang="ja-JP" sz="1100" dirty="0">
              <a:ea typeface="HG丸ｺﾞｼｯｸM-PRO" panose="020F0600000000000000" pitchFamily="50" charset="-128"/>
            </a:endParaRPr>
          </a:p>
          <a:p>
            <a:r>
              <a:rPr lang="ja-JP" altLang="en-US" sz="1100" dirty="0">
                <a:ea typeface="HG丸ｺﾞｼｯｸM-PRO" panose="020F0600000000000000" pitchFamily="50" charset="-128"/>
              </a:rPr>
              <a:t>　　</a:t>
            </a:r>
            <a:r>
              <a:rPr lang="ja-JP" altLang="en-US" sz="11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(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Revisar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la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zona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de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agua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segura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por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adelantado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para la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evacuación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de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emergencia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)</a:t>
            </a:r>
            <a:endParaRPr lang="en-US" altLang="ja-JP" sz="1100" dirty="0">
              <a:ea typeface="HG丸ｺﾞｼｯｸM-PRO" panose="020F0600000000000000" pitchFamily="50" charset="-128"/>
            </a:endParaRPr>
          </a:p>
          <a:p>
            <a:r>
              <a:rPr lang="ja-JP" altLang="en-US" sz="1100" dirty="0">
                <a:ea typeface="HG丸ｺﾞｼｯｸM-PRO" panose="020F0600000000000000" pitchFamily="50" charset="-128"/>
              </a:rPr>
              <a:t>　　</a:t>
            </a:r>
            <a:r>
              <a:rPr lang="ja-JP" altLang="en-US" sz="11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(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Revisar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la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zona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de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seguridad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, la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ruta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 de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evacuación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a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tierra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)</a:t>
            </a:r>
            <a:endParaRPr lang="en-US" altLang="ja-JP" sz="1100" dirty="0"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100" dirty="0">
                <a:ea typeface="HG丸ｺﾞｼｯｸM-PRO" panose="020F0600000000000000" pitchFamily="50" charset="-128"/>
              </a:rPr>
              <a:t>□　</a:t>
            </a:r>
            <a:r>
              <a:rPr lang="ja-JP" altLang="en-US" sz="11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__________________________________________________________</a:t>
            </a:r>
            <a:endParaRPr lang="en-US" altLang="ja-JP" sz="1100" dirty="0">
              <a:ea typeface="HG丸ｺﾞｼｯｸM-PRO" panose="020F0600000000000000" pitchFamily="50" charset="-128"/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2844800" y="-24339"/>
            <a:ext cx="39359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1600" dirty="0"/>
              <a:t>【</a:t>
            </a:r>
            <a:r>
              <a:rPr lang="en-US" altLang="ja-JP" sz="1600" dirty="0" smtClean="0"/>
              <a:t>Puerto:                            </a:t>
            </a:r>
            <a:r>
              <a:rPr lang="en-US" altLang="ja-JP" sz="1600" dirty="0"/>
              <a:t>】</a:t>
            </a:r>
            <a:r>
              <a:rPr lang="ja-JP" altLang="en-US" sz="1600" dirty="0">
                <a:solidFill>
                  <a:srgbClr val="FF0000"/>
                </a:solidFill>
              </a:rPr>
              <a:t>　</a:t>
            </a:r>
            <a:r>
              <a:rPr lang="en-US" altLang="ja-JP" sz="1600" dirty="0" smtClean="0">
                <a:solidFill>
                  <a:srgbClr val="FF0000"/>
                </a:solidFill>
              </a:rPr>
              <a:t>Barco de </a:t>
            </a:r>
            <a:r>
              <a:rPr lang="en-US" altLang="ja-JP" sz="1600" dirty="0" err="1" smtClean="0">
                <a:solidFill>
                  <a:srgbClr val="FF0000"/>
                </a:solidFill>
              </a:rPr>
              <a:t>carga</a:t>
            </a:r>
            <a:endParaRPr kumimoji="1" lang="ja-JP" altLang="en-US" sz="1600" dirty="0">
              <a:solidFill>
                <a:srgbClr val="FF0000"/>
              </a:solidFill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171000" y="7217112"/>
            <a:ext cx="6686548" cy="13644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①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Avisar a la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tripulación</a:t>
            </a:r>
            <a:r>
              <a:rPr lang="en-US" altLang="ja-JP" sz="1100" dirty="0">
                <a:solidFill>
                  <a:schemeClr val="bg1">
                    <a:lumMod val="50000"/>
                  </a:schemeClr>
                </a:solidFill>
                <a:ea typeface="HG丸ｺﾞｼｯｸM-PRO" panose="020F0600000000000000" pitchFamily="50" charset="-128"/>
              </a:rPr>
              <a:t>	</a:t>
            </a:r>
            <a:r>
              <a:rPr lang="ja-JP" altLang="en-US" sz="1100" dirty="0">
                <a:solidFill>
                  <a:schemeClr val="bg1">
                    <a:lumMod val="50000"/>
                  </a:schemeClr>
                </a:solidFill>
                <a:ea typeface="HG丸ｺﾞｼｯｸM-PRO" panose="020F0600000000000000" pitchFamily="50" charset="-128"/>
              </a:rPr>
              <a:t>		</a:t>
            </a:r>
            <a:r>
              <a:rPr lang="ja-JP" altLang="en-US" sz="1100" dirty="0" smtClean="0">
                <a:solidFill>
                  <a:schemeClr val="bg1">
                    <a:lumMod val="50000"/>
                  </a:schemeClr>
                </a:solidFill>
                <a:ea typeface="HG丸ｺﾞｼｯｸM-PRO" panose="020F0600000000000000" pitchFamily="50" charset="-128"/>
              </a:rPr>
              <a:t>      </a:t>
            </a:r>
            <a:endParaRPr lang="ja-JP" altLang="en-US" sz="1100" dirty="0"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②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Revisar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la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zona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de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seguridad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, la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ruta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y el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tiempo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necasario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para la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evacuación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, etc… </a:t>
            </a:r>
          </a:p>
          <a:p>
            <a:pPr>
              <a:spcAft>
                <a:spcPts val="400"/>
              </a:spcAft>
            </a:pPr>
            <a:r>
              <a:rPr lang="en-US" altLang="ja-JP" sz="1100" dirty="0" smtClean="0">
                <a:ea typeface="HG丸ｺﾞｼｯｸM-PRO" panose="020F0600000000000000" pitchFamily="50" charset="-128"/>
              </a:rPr>
              <a:t>□ 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③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Dar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instrucciones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a la </a:t>
            </a:r>
            <a:r>
              <a:rPr lang="en-US" altLang="ja-JP" sz="1100" dirty="0" err="1">
                <a:ea typeface="HG丸ｺﾞｼｯｸM-PRO" panose="020F0600000000000000" pitchFamily="50" charset="-128"/>
              </a:rPr>
              <a:t>tripulación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para la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evacuación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a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tierra</a:t>
            </a:r>
            <a:endParaRPr lang="ja-JP" altLang="en-US" sz="1100" strike="sngStrike" dirty="0"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en-US" altLang="ja-JP" sz="1100" dirty="0">
                <a:ea typeface="HG丸ｺﾞｼｯｸM-PRO" panose="020F0600000000000000" pitchFamily="50" charset="-128"/>
              </a:rPr>
              <a:t>□ ④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Llevar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a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cabo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los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trabajos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necesarios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a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bordo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hasta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que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la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evacuación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esté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completada</a:t>
            </a:r>
            <a:endParaRPr lang="ja-JP" altLang="en-US" sz="1100" dirty="0"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100" dirty="0">
                <a:ea typeface="HG丸ｺﾞｼｯｸM-PRO" panose="020F0600000000000000" pitchFamily="50" charset="-128"/>
              </a:rPr>
              <a:t>　</a:t>
            </a:r>
            <a:r>
              <a:rPr lang="ja-JP" altLang="en-US" sz="1100" dirty="0" smtClean="0">
                <a:ea typeface="HG丸ｺﾞｼｯｸM-PRO" panose="020F0600000000000000" pitchFamily="50" charset="-128"/>
              </a:rPr>
              <a:t>    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(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Desacoplar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las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uniones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como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los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equipos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de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carga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entre el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barco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y el </a:t>
            </a:r>
            <a:r>
              <a:rPr lang="en-US" altLang="ja-JP" sz="1100" dirty="0" err="1" smtClean="0">
                <a:ea typeface="HG丸ｺﾞｼｯｸM-PRO" panose="020F0600000000000000" pitchFamily="50" charset="-128"/>
              </a:rPr>
              <a:t>muelle</a:t>
            </a:r>
            <a:r>
              <a:rPr lang="en-US" altLang="ja-JP" sz="1100" dirty="0" smtClean="0">
                <a:ea typeface="HG丸ｺﾞｼｯｸM-PRO" panose="020F0600000000000000" pitchFamily="50" charset="-128"/>
              </a:rPr>
              <a:t> ) </a:t>
            </a:r>
            <a:endParaRPr lang="ja-JP" altLang="en-US" sz="1100" u="sng" dirty="0">
              <a:solidFill>
                <a:schemeClr val="bg1">
                  <a:lumMod val="50000"/>
                </a:schemeClr>
              </a:solidFill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100" dirty="0">
                <a:ea typeface="HG丸ｺﾞｼｯｸM-PRO" panose="020F0600000000000000" pitchFamily="50" charset="-128"/>
              </a:rPr>
              <a:t>□　　</a:t>
            </a:r>
            <a:r>
              <a:rPr lang="en-US" altLang="ja-JP" sz="1100" dirty="0">
                <a:ea typeface="HG丸ｺﾞｼｯｸM-PRO" panose="020F0600000000000000" pitchFamily="50" charset="-128"/>
              </a:rPr>
              <a:t>__________________________________________________________</a:t>
            </a:r>
          </a:p>
        </p:txBody>
      </p:sp>
      <p:sp>
        <p:nvSpPr>
          <p:cNvPr id="59" name="正方形/長方形 58"/>
          <p:cNvSpPr/>
          <p:nvPr/>
        </p:nvSpPr>
        <p:spPr>
          <a:xfrm>
            <a:off x="177800" y="6858234"/>
            <a:ext cx="6516000" cy="289623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en-US" altLang="ja-JP" sz="1400" dirty="0" err="1" smtClean="0">
                <a:ea typeface="AR丸ゴシック体E" panose="020F0909000000000000" pitchFamily="49" charset="-128"/>
              </a:rPr>
              <a:t>Evacuación</a:t>
            </a:r>
            <a:r>
              <a:rPr lang="en-US" altLang="ja-JP" sz="1400" dirty="0" smtClean="0">
                <a:ea typeface="AR丸ゴシック体E" panose="020F0909000000000000" pitchFamily="49" charset="-128"/>
              </a:rPr>
              <a:t> a </a:t>
            </a:r>
            <a:r>
              <a:rPr lang="en-US" altLang="ja-JP" sz="1400" dirty="0" err="1" smtClean="0">
                <a:ea typeface="AR丸ゴシック体E" panose="020F0909000000000000" pitchFamily="49" charset="-128"/>
              </a:rPr>
              <a:t>tierra</a:t>
            </a:r>
            <a:endParaRPr lang="ja-JP" altLang="en-US" sz="1400" dirty="0">
              <a:ea typeface="AR丸ゴシック体E" panose="020F0909000000000000" pitchFamily="49" charset="-128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177800" y="8989795"/>
            <a:ext cx="640831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100" spc="-50" dirty="0" err="1" smtClean="0">
                <a:ea typeface="AR P丸ゴシック体M" panose="020F0600000000000000" pitchFamily="50" charset="-128"/>
              </a:rPr>
              <a:t>Cuando</a:t>
            </a:r>
            <a:r>
              <a:rPr lang="en-US" altLang="ja-JP" sz="1100" spc="-50" dirty="0" smtClean="0">
                <a:ea typeface="AR P丸ゴシック体M" panose="020F0600000000000000" pitchFamily="50" charset="-128"/>
              </a:rPr>
              <a:t> el </a:t>
            </a:r>
            <a:r>
              <a:rPr lang="en-US" altLang="ja-JP" sz="1100" spc="-50" dirty="0" err="1" smtClean="0">
                <a:ea typeface="AR P丸ゴシック体M" panose="020F0600000000000000" pitchFamily="50" charset="-128"/>
              </a:rPr>
              <a:t>barco</a:t>
            </a:r>
            <a:r>
              <a:rPr lang="en-US" altLang="ja-JP" sz="1100" spc="-50" dirty="0" smtClean="0">
                <a:ea typeface="AR P丸ゴシック体M" panose="020F0600000000000000" pitchFamily="50" charset="-128"/>
              </a:rPr>
              <a:t> </a:t>
            </a:r>
            <a:r>
              <a:rPr lang="en-US" altLang="ja-JP" sz="1100" spc="-50" dirty="0" err="1" smtClean="0">
                <a:ea typeface="AR P丸ゴシック体M" panose="020F0600000000000000" pitchFamily="50" charset="-128"/>
              </a:rPr>
              <a:t>queda</a:t>
            </a:r>
            <a:r>
              <a:rPr lang="en-US" altLang="ja-JP" sz="1100" spc="-50" dirty="0" smtClean="0">
                <a:ea typeface="AR P丸ゴシック体M" panose="020F0600000000000000" pitchFamily="50" charset="-128"/>
              </a:rPr>
              <a:t> a la </a:t>
            </a:r>
            <a:r>
              <a:rPr lang="en-US" altLang="ja-JP" sz="1100" spc="-50" dirty="0" err="1" smtClean="0">
                <a:ea typeface="AR P丸ゴシック体M" panose="020F0600000000000000" pitchFamily="50" charset="-128"/>
              </a:rPr>
              <a:t>deriva</a:t>
            </a:r>
            <a:r>
              <a:rPr lang="en-US" altLang="ja-JP" sz="1100" spc="-50" dirty="0" smtClean="0">
                <a:ea typeface="AR P丸ゴシック体M" panose="020F0600000000000000" pitchFamily="50" charset="-128"/>
              </a:rPr>
              <a:t> en el </a:t>
            </a:r>
            <a:r>
              <a:rPr lang="en-US" altLang="ja-JP" sz="1100" spc="-50" dirty="0" err="1" smtClean="0">
                <a:ea typeface="AR P丸ゴシック体M" panose="020F0600000000000000" pitchFamily="50" charset="-128"/>
              </a:rPr>
              <a:t>muelle</a:t>
            </a:r>
            <a:r>
              <a:rPr lang="en-US" altLang="ja-JP" sz="1100" spc="-50" dirty="0" smtClean="0">
                <a:ea typeface="AR P丸ゴシック体M" panose="020F0600000000000000" pitchFamily="50" charset="-128"/>
              </a:rPr>
              <a:t> de </a:t>
            </a:r>
            <a:r>
              <a:rPr lang="en-US" altLang="ja-JP" sz="1100" spc="-50" dirty="0" err="1" smtClean="0">
                <a:ea typeface="AR P丸ゴシック体M" panose="020F0600000000000000" pitchFamily="50" charset="-128"/>
              </a:rPr>
              <a:t>atraque</a:t>
            </a:r>
            <a:r>
              <a:rPr lang="en-US" altLang="ja-JP" sz="1100" spc="-50" dirty="0" smtClean="0">
                <a:ea typeface="AR P丸ゴシック体M" panose="020F0600000000000000" pitchFamily="50" charset="-128"/>
              </a:rPr>
              <a:t>, los </a:t>
            </a:r>
            <a:r>
              <a:rPr lang="en-US" altLang="ja-JP" sz="1100" spc="-50" dirty="0" err="1" smtClean="0">
                <a:ea typeface="AR P丸ゴシック体M" panose="020F0600000000000000" pitchFamily="50" charset="-128"/>
              </a:rPr>
              <a:t>amarres</a:t>
            </a:r>
            <a:r>
              <a:rPr lang="en-US" altLang="ja-JP" sz="1100" spc="-50" dirty="0" smtClean="0">
                <a:ea typeface="AR P丸ゴシック体M" panose="020F0600000000000000" pitchFamily="50" charset="-128"/>
              </a:rPr>
              <a:t> se </a:t>
            </a:r>
            <a:r>
              <a:rPr lang="en-US" altLang="ja-JP" sz="1100" spc="-50" dirty="0" err="1" smtClean="0">
                <a:ea typeface="AR P丸ゴシック体M" panose="020F0600000000000000" pitchFamily="50" charset="-128"/>
              </a:rPr>
              <a:t>pueden</a:t>
            </a:r>
            <a:r>
              <a:rPr lang="en-US" altLang="ja-JP" sz="1100" spc="-50" dirty="0" smtClean="0">
                <a:ea typeface="AR P丸ゴシック体M" panose="020F0600000000000000" pitchFamily="50" charset="-128"/>
              </a:rPr>
              <a:t> romper y los </a:t>
            </a:r>
            <a:r>
              <a:rPr lang="en-US" altLang="ja-JP" sz="1100" spc="-50" dirty="0" err="1" smtClean="0">
                <a:ea typeface="AR P丸ゴシック体M" panose="020F0600000000000000" pitchFamily="50" charset="-128"/>
              </a:rPr>
              <a:t>equipos</a:t>
            </a:r>
            <a:r>
              <a:rPr lang="en-US" altLang="ja-JP" sz="1100" spc="-50" dirty="0" smtClean="0">
                <a:ea typeface="AR P丸ゴシック体M" panose="020F0600000000000000" pitchFamily="50" charset="-128"/>
              </a:rPr>
              <a:t> de </a:t>
            </a:r>
            <a:r>
              <a:rPr lang="en-US" altLang="ja-JP" sz="1100" spc="-50" dirty="0" err="1" smtClean="0">
                <a:ea typeface="AR P丸ゴシック体M" panose="020F0600000000000000" pitchFamily="50" charset="-128"/>
              </a:rPr>
              <a:t>carga</a:t>
            </a:r>
            <a:r>
              <a:rPr lang="en-US" altLang="ja-JP" sz="1100" spc="-50" dirty="0" smtClean="0">
                <a:ea typeface="AR P丸ゴシック体M" panose="020F0600000000000000" pitchFamily="50" charset="-128"/>
              </a:rPr>
              <a:t> y </a:t>
            </a:r>
            <a:r>
              <a:rPr lang="en-US" altLang="ja-JP" sz="1100" spc="-50" dirty="0" err="1" smtClean="0">
                <a:ea typeface="AR P丸ゴシック体M" panose="020F0600000000000000" pitchFamily="50" charset="-128"/>
              </a:rPr>
              <a:t>descarga</a:t>
            </a:r>
            <a:r>
              <a:rPr lang="en-US" altLang="ja-JP" sz="1100" spc="-50" dirty="0" smtClean="0">
                <a:ea typeface="AR P丸ゴシック体M" panose="020F0600000000000000" pitchFamily="50" charset="-128"/>
              </a:rPr>
              <a:t>, </a:t>
            </a:r>
            <a:r>
              <a:rPr lang="en-US" altLang="ja-JP" sz="1100" spc="-50" dirty="0" err="1" smtClean="0">
                <a:ea typeface="AR P丸ゴシック体M" panose="020F0600000000000000" pitchFamily="50" charset="-128"/>
              </a:rPr>
              <a:t>como</a:t>
            </a:r>
            <a:r>
              <a:rPr lang="en-US" altLang="ja-JP" sz="1100" spc="-50" dirty="0" smtClean="0">
                <a:ea typeface="AR P丸ゴシック体M" panose="020F0600000000000000" pitchFamily="50" charset="-128"/>
              </a:rPr>
              <a:t> </a:t>
            </a:r>
            <a:r>
              <a:rPr lang="en-US" altLang="ja-JP" sz="1100" spc="-50" dirty="0" err="1" smtClean="0">
                <a:ea typeface="AR P丸ゴシック体M" panose="020F0600000000000000" pitchFamily="50" charset="-128"/>
              </a:rPr>
              <a:t>las</a:t>
            </a:r>
            <a:r>
              <a:rPr lang="en-US" altLang="ja-JP" sz="1100" spc="-50" dirty="0" smtClean="0">
                <a:ea typeface="AR P丸ゴシック体M" panose="020F0600000000000000" pitchFamily="50" charset="-128"/>
              </a:rPr>
              <a:t> </a:t>
            </a:r>
            <a:r>
              <a:rPr lang="en-US" altLang="ja-JP" sz="1100" spc="-50" dirty="0" err="1" smtClean="0">
                <a:ea typeface="AR P丸ゴシック体M" panose="020F0600000000000000" pitchFamily="50" charset="-128"/>
              </a:rPr>
              <a:t>grúas</a:t>
            </a:r>
            <a:r>
              <a:rPr lang="en-US" altLang="ja-JP" sz="1100" spc="-50" dirty="0" smtClean="0">
                <a:ea typeface="AR P丸ゴシック体M" panose="020F0600000000000000" pitchFamily="50" charset="-128"/>
              </a:rPr>
              <a:t>, etc., </a:t>
            </a:r>
            <a:r>
              <a:rPr lang="en-US" altLang="ja-JP" sz="1100" spc="-50" dirty="0" err="1" smtClean="0">
                <a:ea typeface="AR P丸ゴシック体M" panose="020F0600000000000000" pitchFamily="50" charset="-128"/>
              </a:rPr>
              <a:t>pueden</a:t>
            </a:r>
            <a:r>
              <a:rPr lang="en-US" altLang="ja-JP" sz="1100" spc="-50" dirty="0" smtClean="0">
                <a:ea typeface="AR P丸ゴシック体M" panose="020F0600000000000000" pitchFamily="50" charset="-128"/>
              </a:rPr>
              <a:t> </a:t>
            </a:r>
            <a:r>
              <a:rPr lang="en-US" altLang="ja-JP" sz="1100" spc="-50" dirty="0" err="1" smtClean="0">
                <a:ea typeface="AR P丸ゴシック体M" panose="020F0600000000000000" pitchFamily="50" charset="-128"/>
              </a:rPr>
              <a:t>caerse</a:t>
            </a:r>
            <a:r>
              <a:rPr lang="en-US" altLang="ja-JP" sz="1100" spc="-50" dirty="0" smtClean="0">
                <a:ea typeface="AR P丸ゴシック体M" panose="020F0600000000000000" pitchFamily="50" charset="-128"/>
              </a:rPr>
              <a:t>; </a:t>
            </a:r>
            <a:r>
              <a:rPr lang="en-US" altLang="ja-JP" sz="1100" spc="-50" dirty="0" err="1" smtClean="0">
                <a:ea typeface="AR P丸ゴシック体M" panose="020F0600000000000000" pitchFamily="50" charset="-128"/>
              </a:rPr>
              <a:t>así</a:t>
            </a:r>
            <a:r>
              <a:rPr lang="en-US" altLang="ja-JP" sz="1100" spc="-50" dirty="0" smtClean="0">
                <a:ea typeface="AR P丸ゴシック体M" panose="020F0600000000000000" pitchFamily="50" charset="-128"/>
              </a:rPr>
              <a:t> </a:t>
            </a:r>
            <a:r>
              <a:rPr lang="en-US" altLang="ja-JP" sz="1100" spc="-50" dirty="0" err="1" smtClean="0">
                <a:ea typeface="AR P丸ゴシック体M" panose="020F0600000000000000" pitchFamily="50" charset="-128"/>
              </a:rPr>
              <a:t>que</a:t>
            </a:r>
            <a:r>
              <a:rPr lang="en-US" altLang="ja-JP" sz="1100" spc="-50" dirty="0" smtClean="0">
                <a:ea typeface="AR P丸ゴシック体M" panose="020F0600000000000000" pitchFamily="50" charset="-128"/>
              </a:rPr>
              <a:t> la </a:t>
            </a:r>
            <a:r>
              <a:rPr lang="en-US" altLang="ja-JP" sz="1100" spc="-50" dirty="0" err="1" smtClean="0">
                <a:ea typeface="AR P丸ゴシック体M" panose="020F0600000000000000" pitchFamily="50" charset="-128"/>
              </a:rPr>
              <a:t>tripulación</a:t>
            </a:r>
            <a:r>
              <a:rPr lang="en-US" altLang="ja-JP" sz="1100" spc="-50" dirty="0" smtClean="0">
                <a:ea typeface="AR P丸ゴシック体M" panose="020F0600000000000000" pitchFamily="50" charset="-128"/>
              </a:rPr>
              <a:t> </a:t>
            </a:r>
            <a:r>
              <a:rPr lang="en-US" altLang="ja-JP" sz="1100" spc="-50" dirty="0" err="1" smtClean="0">
                <a:ea typeface="AR P丸ゴシック体M" panose="020F0600000000000000" pitchFamily="50" charset="-128"/>
              </a:rPr>
              <a:t>deberá</a:t>
            </a:r>
            <a:r>
              <a:rPr lang="en-US" altLang="ja-JP" sz="1100" spc="-50" dirty="0" smtClean="0">
                <a:ea typeface="AR P丸ゴシック体M" panose="020F0600000000000000" pitchFamily="50" charset="-128"/>
              </a:rPr>
              <a:t> </a:t>
            </a:r>
            <a:r>
              <a:rPr lang="en-US" altLang="ja-JP" sz="1100" spc="-50" dirty="0" err="1" smtClean="0">
                <a:ea typeface="AR P丸ゴシック体M" panose="020F0600000000000000" pitchFamily="50" charset="-128"/>
              </a:rPr>
              <a:t>ser</a:t>
            </a:r>
            <a:r>
              <a:rPr lang="en-US" altLang="ja-JP" sz="1100" spc="-50" dirty="0" smtClean="0">
                <a:ea typeface="AR P丸ゴシック体M" panose="020F0600000000000000" pitchFamily="50" charset="-128"/>
              </a:rPr>
              <a:t> </a:t>
            </a:r>
            <a:r>
              <a:rPr lang="en-US" altLang="ja-JP" sz="1100" spc="-50" dirty="0" err="1" smtClean="0">
                <a:ea typeface="AR P丸ゴシック体M" panose="020F0600000000000000" pitchFamily="50" charset="-128"/>
              </a:rPr>
              <a:t>evacuada</a:t>
            </a:r>
            <a:r>
              <a:rPr lang="en-US" altLang="ja-JP" sz="1100" spc="-50" dirty="0" smtClean="0">
                <a:ea typeface="AR P丸ゴシック体M" panose="020F0600000000000000" pitchFamily="50" charset="-128"/>
              </a:rPr>
              <a:t> a la </a:t>
            </a:r>
            <a:r>
              <a:rPr lang="en-US" altLang="ja-JP" sz="1100" spc="-50" dirty="0" err="1" smtClean="0">
                <a:ea typeface="AR P丸ゴシック体M" panose="020F0600000000000000" pitchFamily="50" charset="-128"/>
              </a:rPr>
              <a:t>zona</a:t>
            </a:r>
            <a:r>
              <a:rPr lang="en-US" altLang="ja-JP" sz="1100" spc="-50" dirty="0" smtClean="0">
                <a:ea typeface="AR P丸ゴシック体M" panose="020F0600000000000000" pitchFamily="50" charset="-128"/>
              </a:rPr>
              <a:t> de </a:t>
            </a:r>
            <a:r>
              <a:rPr lang="en-US" altLang="ja-JP" sz="1100" spc="-50" dirty="0" err="1" smtClean="0">
                <a:ea typeface="AR P丸ゴシック体M" panose="020F0600000000000000" pitchFamily="50" charset="-128"/>
              </a:rPr>
              <a:t>seguridad</a:t>
            </a:r>
            <a:r>
              <a:rPr lang="en-US" altLang="ja-JP" sz="1100" spc="-50" dirty="0">
                <a:ea typeface="AR P丸ゴシック体M" panose="020F0600000000000000" pitchFamily="50" charset="-128"/>
              </a:rPr>
              <a:t>.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177800" y="1448385"/>
            <a:ext cx="6516000" cy="26048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en-US" altLang="ja-JP" sz="1400" dirty="0" err="1" smtClean="0">
                <a:ea typeface="AR丸ゴシック体E" panose="020F0909000000000000" pitchFamily="49" charset="-128"/>
              </a:rPr>
              <a:t>Evacuación</a:t>
            </a:r>
            <a:r>
              <a:rPr lang="en-US" altLang="ja-JP" sz="1400" dirty="0" smtClean="0">
                <a:ea typeface="AR丸ゴシック体E" panose="020F0909000000000000" pitchFamily="49" charset="-128"/>
              </a:rPr>
              <a:t> de </a:t>
            </a:r>
            <a:r>
              <a:rPr lang="en-US" altLang="ja-JP" sz="1400" dirty="0" err="1" smtClean="0">
                <a:ea typeface="AR丸ゴシック体E" panose="020F0909000000000000" pitchFamily="49" charset="-128"/>
              </a:rPr>
              <a:t>emergencia</a:t>
            </a:r>
            <a:r>
              <a:rPr lang="en-US" altLang="ja-JP" sz="1400" dirty="0" smtClean="0">
                <a:ea typeface="AR丸ゴシック体E" panose="020F0909000000000000" pitchFamily="49" charset="-128"/>
              </a:rPr>
              <a:t> </a:t>
            </a:r>
            <a:endParaRPr lang="en-US" altLang="ja-JP" sz="1400" dirty="0">
              <a:ea typeface="AR丸ゴシック体E" panose="020F0909000000000000" pitchFamily="49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177800" y="3882093"/>
            <a:ext cx="6516000" cy="307790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en-US" altLang="ja-JP" sz="1400" dirty="0" err="1" smtClean="0">
                <a:ea typeface="AR丸ゴシック体E" panose="020F0909000000000000" pitchFamily="49" charset="-128"/>
              </a:rPr>
              <a:t>Permanecer</a:t>
            </a:r>
            <a:r>
              <a:rPr lang="en-US" altLang="ja-JP" sz="1400" dirty="0" smtClean="0">
                <a:ea typeface="AR丸ゴシック体E" panose="020F0909000000000000" pitchFamily="49" charset="-128"/>
              </a:rPr>
              <a:t> </a:t>
            </a:r>
            <a:r>
              <a:rPr lang="en-US" altLang="ja-JP" sz="1400" dirty="0" err="1" smtClean="0">
                <a:ea typeface="AR丸ゴシック体E" panose="020F0909000000000000" pitchFamily="49" charset="-128"/>
              </a:rPr>
              <a:t>junto</a:t>
            </a:r>
            <a:r>
              <a:rPr lang="en-US" altLang="ja-JP" sz="1400" dirty="0" smtClean="0">
                <a:ea typeface="AR丸ゴシック体E" panose="020F0909000000000000" pitchFamily="49" charset="-128"/>
              </a:rPr>
              <a:t> al </a:t>
            </a:r>
            <a:r>
              <a:rPr lang="en-US" altLang="ja-JP" sz="1400" dirty="0" err="1" smtClean="0">
                <a:ea typeface="AR丸ゴシック体E" panose="020F0909000000000000" pitchFamily="49" charset="-128"/>
              </a:rPr>
              <a:t>muelle</a:t>
            </a:r>
            <a:endParaRPr lang="en-US" altLang="ja-JP" sz="1400" dirty="0">
              <a:ea typeface="AR丸ゴシック体E" panose="020F0909000000000000" pitchFamily="49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77800" y="8650843"/>
            <a:ext cx="6516000" cy="26969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400" dirty="0" err="1" smtClean="0">
                <a:solidFill>
                  <a:schemeClr val="tx1"/>
                </a:solidFill>
                <a:ea typeface="AR丸ゴシック体E" panose="020F0909000000000000" pitchFamily="49" charset="-128"/>
              </a:rPr>
              <a:t>Atención</a:t>
            </a:r>
            <a:r>
              <a:rPr lang="en-US" altLang="ja-JP" sz="1400" dirty="0" smtClean="0">
                <a:solidFill>
                  <a:schemeClr val="tx1"/>
                </a:solidFill>
                <a:ea typeface="AR丸ゴシック体E" panose="020F0909000000000000" pitchFamily="49" charset="-128"/>
              </a:rPr>
              <a:t> en </a:t>
            </a:r>
            <a:r>
              <a:rPr lang="en-US" altLang="ja-JP" sz="1400" dirty="0" err="1" smtClean="0">
                <a:solidFill>
                  <a:schemeClr val="tx1"/>
                </a:solidFill>
                <a:ea typeface="AR丸ゴシック体E" panose="020F0909000000000000" pitchFamily="49" charset="-128"/>
              </a:rPr>
              <a:t>caso</a:t>
            </a:r>
            <a:r>
              <a:rPr lang="en-US" altLang="ja-JP" sz="1400" dirty="0" smtClean="0">
                <a:solidFill>
                  <a:schemeClr val="tx1"/>
                </a:solidFill>
                <a:ea typeface="AR丸ゴシック体E" panose="020F0909000000000000" pitchFamily="49" charset="-128"/>
              </a:rPr>
              <a:t> de </a:t>
            </a:r>
            <a:r>
              <a:rPr lang="en-US" altLang="ja-JP" sz="1400" dirty="0" err="1" smtClean="0">
                <a:solidFill>
                  <a:schemeClr val="tx1"/>
                </a:solidFill>
                <a:ea typeface="AR丸ゴシック体E" panose="020F0909000000000000" pitchFamily="49" charset="-128"/>
              </a:rPr>
              <a:t>deriva</a:t>
            </a:r>
            <a:r>
              <a:rPr lang="en-US" altLang="ja-JP" sz="1400" dirty="0" smtClean="0">
                <a:solidFill>
                  <a:schemeClr val="tx1"/>
                </a:solidFill>
                <a:ea typeface="AR丸ゴシック体E" panose="020F0909000000000000" pitchFamily="49" charset="-128"/>
              </a:rPr>
              <a:t> (</a:t>
            </a:r>
            <a:r>
              <a:rPr lang="en-US" altLang="ja-JP" sz="1400" dirty="0" err="1">
                <a:solidFill>
                  <a:schemeClr val="tx1"/>
                </a:solidFill>
                <a:ea typeface="AR丸ゴシック体E" panose="020F0909000000000000" pitchFamily="49" charset="-128"/>
              </a:rPr>
              <a:t>p</a:t>
            </a:r>
            <a:r>
              <a:rPr lang="en-US" altLang="ja-JP" sz="1400" dirty="0" err="1" smtClean="0">
                <a:solidFill>
                  <a:schemeClr val="tx1"/>
                </a:solidFill>
                <a:ea typeface="AR丸ゴシック体E" panose="020F0909000000000000" pitchFamily="49" charset="-128"/>
              </a:rPr>
              <a:t>untos</a:t>
            </a:r>
            <a:r>
              <a:rPr lang="en-US" altLang="ja-JP" sz="1400" dirty="0" smtClean="0">
                <a:solidFill>
                  <a:schemeClr val="tx1"/>
                </a:solidFill>
                <a:ea typeface="AR丸ゴシック体E" panose="020F0909000000000000" pitchFamily="49" charset="-128"/>
              </a:rPr>
              <a:t> </a:t>
            </a:r>
            <a:r>
              <a:rPr lang="en-US" altLang="ja-JP" sz="1400" dirty="0" err="1">
                <a:solidFill>
                  <a:schemeClr val="tx1"/>
                </a:solidFill>
                <a:ea typeface="AR丸ゴシック体E" panose="020F0909000000000000" pitchFamily="49" charset="-128"/>
              </a:rPr>
              <a:t>a</a:t>
            </a:r>
            <a:r>
              <a:rPr lang="en-US" altLang="ja-JP" sz="1400" dirty="0" err="1" smtClean="0">
                <a:solidFill>
                  <a:schemeClr val="tx1"/>
                </a:solidFill>
                <a:ea typeface="AR丸ゴシック体E" panose="020F0909000000000000" pitchFamily="49" charset="-128"/>
              </a:rPr>
              <a:t>dicionales</a:t>
            </a:r>
            <a:r>
              <a:rPr lang="ja-JP" altLang="en-US" sz="1400" dirty="0" smtClean="0">
                <a:solidFill>
                  <a:schemeClr val="tx1"/>
                </a:solidFill>
                <a:ea typeface="AR丸ゴシック体E" panose="020F0909000000000000" pitchFamily="49" charset="-128"/>
              </a:rPr>
              <a:t>）</a:t>
            </a:r>
            <a:endParaRPr lang="ja-JP" altLang="en-US" sz="1400" dirty="0">
              <a:solidFill>
                <a:schemeClr val="tx1"/>
              </a:solidFill>
              <a:ea typeface="AR丸ゴシック体E" panose="020F0909000000000000" pitchFamily="49" charset="-128"/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5300900" y="560360"/>
            <a:ext cx="13918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" dirty="0" smtClean="0">
                <a:solidFill>
                  <a:schemeClr val="bg1">
                    <a:lumMod val="65000"/>
                  </a:schemeClr>
                </a:solidFill>
              </a:rPr>
              <a:t>(</a:t>
            </a:r>
            <a:r>
              <a:rPr lang="en-US" altLang="ja-JP" sz="1000" dirty="0" err="1" smtClean="0">
                <a:solidFill>
                  <a:schemeClr val="bg1">
                    <a:lumMod val="65000"/>
                  </a:schemeClr>
                </a:solidFill>
              </a:rPr>
              <a:t>Rellenar</a:t>
            </a:r>
            <a:r>
              <a:rPr lang="en-US" altLang="ja-JP" sz="1000" dirty="0" smtClean="0">
                <a:solidFill>
                  <a:schemeClr val="bg1">
                    <a:lumMod val="65000"/>
                  </a:schemeClr>
                </a:solidFill>
              </a:rPr>
              <a:t> de lo </a:t>
            </a:r>
            <a:r>
              <a:rPr lang="en-US" altLang="ja-JP" sz="1000" dirty="0" err="1" smtClean="0">
                <a:solidFill>
                  <a:schemeClr val="bg1">
                    <a:lumMod val="65000"/>
                  </a:schemeClr>
                </a:solidFill>
              </a:rPr>
              <a:t>posible</a:t>
            </a:r>
            <a:r>
              <a:rPr lang="en-US" altLang="ja-JP" sz="1000" dirty="0" smtClean="0">
                <a:solidFill>
                  <a:schemeClr val="bg1">
                    <a:lumMod val="65000"/>
                  </a:schemeClr>
                </a:solidFill>
              </a:rPr>
              <a:t>)</a:t>
            </a:r>
            <a:endParaRPr lang="en-US" altLang="ja-JP" sz="1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角丸四角形 3"/>
          <p:cNvSpPr/>
          <p:nvPr/>
        </p:nvSpPr>
        <p:spPr>
          <a:xfrm>
            <a:off x="171001" y="818958"/>
            <a:ext cx="3435800" cy="549211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lang="en-US" altLang="ja-JP" sz="1200" dirty="0" err="1" smtClean="0">
                <a:solidFill>
                  <a:schemeClr val="bg1"/>
                </a:solidFill>
                <a:ea typeface="HG丸ｺﾞｼｯｸM-PRO" panose="020F0600000000000000" pitchFamily="50" charset="-128"/>
              </a:rPr>
              <a:t>Revisar</a:t>
            </a:r>
            <a:r>
              <a:rPr lang="en-US" altLang="ja-JP" sz="1200" dirty="0" smtClean="0">
                <a:solidFill>
                  <a:schemeClr val="bg1"/>
                </a:solidFill>
                <a:ea typeface="HG丸ｺﾞｼｯｸM-PRO" panose="020F0600000000000000" pitchFamily="50" charset="-128"/>
              </a:rPr>
              <a:t> en </a:t>
            </a:r>
            <a:r>
              <a:rPr lang="en-US" altLang="ja-JP" sz="1200" dirty="0" err="1" smtClean="0">
                <a:solidFill>
                  <a:schemeClr val="bg1"/>
                </a:solidFill>
                <a:ea typeface="HG丸ｺﾞｼｯｸM-PRO" panose="020F0600000000000000" pitchFamily="50" charset="-128"/>
              </a:rPr>
              <a:t>todo</a:t>
            </a:r>
            <a:r>
              <a:rPr lang="en-US" altLang="ja-JP" sz="1200" dirty="0" smtClean="0">
                <a:solidFill>
                  <a:schemeClr val="bg1"/>
                </a:solidFill>
                <a:ea typeface="HG丸ｺﾞｼｯｸM-PRO" panose="020F0600000000000000" pitchFamily="50" charset="-128"/>
              </a:rPr>
              <a:t> </a:t>
            </a:r>
            <a:r>
              <a:rPr lang="en-US" altLang="ja-JP" sz="1200" dirty="0" err="1" smtClean="0">
                <a:solidFill>
                  <a:schemeClr val="bg1"/>
                </a:solidFill>
                <a:ea typeface="HG丸ｺﾞｼｯｸM-PRO" panose="020F0600000000000000" pitchFamily="50" charset="-128"/>
              </a:rPr>
              <a:t>momento</a:t>
            </a:r>
            <a:r>
              <a:rPr lang="en-US" altLang="ja-JP" sz="1200" dirty="0" smtClean="0">
                <a:solidFill>
                  <a:schemeClr val="bg1"/>
                </a:solidFill>
                <a:ea typeface="HG丸ｺﾞｼｯｸM-PRO" panose="020F0600000000000000" pitchFamily="50" charset="-128"/>
              </a:rPr>
              <a:t> la </a:t>
            </a:r>
            <a:r>
              <a:rPr lang="en-US" altLang="ja-JP" sz="1200" dirty="0" err="1" smtClean="0">
                <a:solidFill>
                  <a:schemeClr val="bg1"/>
                </a:solidFill>
                <a:ea typeface="HG丸ｺﾞｼｯｸM-PRO" panose="020F0600000000000000" pitchFamily="50" charset="-128"/>
              </a:rPr>
              <a:t>información</a:t>
            </a:r>
            <a:r>
              <a:rPr lang="en-US" altLang="ja-JP" sz="1200" dirty="0" smtClean="0">
                <a:solidFill>
                  <a:schemeClr val="bg1"/>
                </a:solidFill>
                <a:ea typeface="HG丸ｺﾞｼｯｸM-PRO" panose="020F0600000000000000" pitchFamily="50" charset="-128"/>
              </a:rPr>
              <a:t> </a:t>
            </a:r>
            <a:r>
              <a:rPr lang="en-US" altLang="ja-JP" sz="1200" dirty="0" err="1" smtClean="0">
                <a:solidFill>
                  <a:schemeClr val="bg1"/>
                </a:solidFill>
                <a:ea typeface="HG丸ｺﾞｼｯｸM-PRO" panose="020F0600000000000000" pitchFamily="50" charset="-128"/>
              </a:rPr>
              <a:t>actualizada</a:t>
            </a:r>
            <a:r>
              <a:rPr lang="en-US" altLang="ja-JP" sz="1200" dirty="0" smtClean="0">
                <a:solidFill>
                  <a:schemeClr val="bg1"/>
                </a:solidFill>
                <a:ea typeface="HG丸ｺﾞｼｯｸM-PRO" panose="020F0600000000000000" pitchFamily="50" charset="-128"/>
              </a:rPr>
              <a:t> </a:t>
            </a:r>
            <a:r>
              <a:rPr lang="en-US" altLang="ja-JP" sz="1200" dirty="0" err="1" smtClean="0">
                <a:solidFill>
                  <a:schemeClr val="bg1"/>
                </a:solidFill>
                <a:ea typeface="HG丸ｺﾞｼｯｸM-PRO" panose="020F0600000000000000" pitchFamily="50" charset="-128"/>
              </a:rPr>
              <a:t>sobre</a:t>
            </a:r>
            <a:r>
              <a:rPr lang="en-US" altLang="ja-JP" sz="1200" dirty="0" smtClean="0">
                <a:solidFill>
                  <a:schemeClr val="bg1"/>
                </a:solidFill>
                <a:ea typeface="HG丸ｺﾞｼｯｸM-PRO" panose="020F0600000000000000" pitchFamily="50" charset="-128"/>
              </a:rPr>
              <a:t> Tsunami (en TV</a:t>
            </a:r>
            <a:r>
              <a:rPr lang="en-US" altLang="ja-JP" sz="1200" dirty="0">
                <a:solidFill>
                  <a:schemeClr val="bg1"/>
                </a:solidFill>
                <a:ea typeface="HG丸ｺﾞｼｯｸM-PRO" panose="020F0600000000000000" pitchFamily="50" charset="-128"/>
              </a:rPr>
              <a:t>, Radio </a:t>
            </a:r>
            <a:r>
              <a:rPr lang="en-US" altLang="ja-JP" sz="1200" dirty="0" smtClean="0">
                <a:solidFill>
                  <a:schemeClr val="bg1"/>
                </a:solidFill>
                <a:ea typeface="HG丸ｺﾞｼｯｸM-PRO" panose="020F0600000000000000" pitchFamily="50" charset="-128"/>
              </a:rPr>
              <a:t>o </a:t>
            </a:r>
            <a:r>
              <a:rPr lang="en-US" altLang="ja-JP" sz="1200" dirty="0">
                <a:solidFill>
                  <a:schemeClr val="bg1"/>
                </a:solidFill>
                <a:ea typeface="HG丸ｺﾞｼｯｸM-PRO" panose="020F0600000000000000" pitchFamily="50" charset="-128"/>
              </a:rPr>
              <a:t>VHF)</a:t>
            </a:r>
          </a:p>
        </p:txBody>
      </p:sp>
      <p:sp>
        <p:nvSpPr>
          <p:cNvPr id="25" name="角丸四角形 24"/>
          <p:cNvSpPr/>
          <p:nvPr/>
        </p:nvSpPr>
        <p:spPr>
          <a:xfrm>
            <a:off x="3740150" y="816281"/>
            <a:ext cx="3006673" cy="549211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lang="en-US" altLang="ja-JP" sz="1200" dirty="0" err="1" smtClean="0">
                <a:solidFill>
                  <a:schemeClr val="bg1"/>
                </a:solidFill>
                <a:ea typeface="HG丸ｺﾞｼｯｸM-PRO" panose="020F0600000000000000" pitchFamily="50" charset="-128"/>
              </a:rPr>
              <a:t>Confirmar</a:t>
            </a:r>
            <a:r>
              <a:rPr lang="en-US" altLang="ja-JP" sz="1200" dirty="0" smtClean="0">
                <a:solidFill>
                  <a:schemeClr val="bg1"/>
                </a:solidFill>
                <a:ea typeface="HG丸ｺﾞｼｯｸM-PRO" panose="020F0600000000000000" pitchFamily="50" charset="-128"/>
              </a:rPr>
              <a:t> con el </a:t>
            </a:r>
            <a:r>
              <a:rPr lang="en-US" altLang="ja-JP" sz="1200" dirty="0" err="1" smtClean="0">
                <a:solidFill>
                  <a:schemeClr val="bg1"/>
                </a:solidFill>
                <a:ea typeface="HG丸ｺﾞｼｯｸM-PRO" panose="020F0600000000000000" pitchFamily="50" charset="-128"/>
              </a:rPr>
              <a:t>Capitán</a:t>
            </a:r>
            <a:r>
              <a:rPr lang="en-US" altLang="ja-JP" sz="1200" dirty="0" smtClean="0">
                <a:solidFill>
                  <a:schemeClr val="bg1"/>
                </a:solidFill>
                <a:ea typeface="HG丸ｺﾞｼｯｸM-PRO" panose="020F0600000000000000" pitchFamily="50" charset="-128"/>
              </a:rPr>
              <a:t> y el </a:t>
            </a:r>
            <a:r>
              <a:rPr lang="en-US" altLang="ja-JP" sz="1200" dirty="0" err="1" smtClean="0">
                <a:solidFill>
                  <a:schemeClr val="bg1"/>
                </a:solidFill>
                <a:ea typeface="HG丸ｺﾞｼｯｸM-PRO" panose="020F0600000000000000" pitchFamily="50" charset="-128"/>
              </a:rPr>
              <a:t>Administrador</a:t>
            </a:r>
            <a:r>
              <a:rPr lang="en-US" altLang="ja-JP" sz="1200" dirty="0" smtClean="0">
                <a:solidFill>
                  <a:schemeClr val="bg1"/>
                </a:solidFill>
                <a:ea typeface="HG丸ｺﾞｼｯｸM-PRO" panose="020F0600000000000000" pitchFamily="50" charset="-128"/>
              </a:rPr>
              <a:t> del Puerto, etc… la </a:t>
            </a:r>
            <a:r>
              <a:rPr lang="en-US" altLang="ja-JP" sz="1200" dirty="0" err="1" smtClean="0">
                <a:solidFill>
                  <a:schemeClr val="bg1"/>
                </a:solidFill>
                <a:ea typeface="HG丸ｺﾞｼｯｸM-PRO" panose="020F0600000000000000" pitchFamily="50" charset="-128"/>
              </a:rPr>
              <a:t>presencia</a:t>
            </a:r>
            <a:r>
              <a:rPr lang="en-US" altLang="ja-JP" sz="1200" dirty="0" smtClean="0">
                <a:solidFill>
                  <a:schemeClr val="bg1"/>
                </a:solidFill>
                <a:ea typeface="HG丸ｺﾞｼｯｸM-PRO" panose="020F0600000000000000" pitchFamily="50" charset="-128"/>
              </a:rPr>
              <a:t> de Tsunami</a:t>
            </a:r>
            <a:endParaRPr lang="en-US" altLang="ja-JP" sz="1200" dirty="0">
              <a:solidFill>
                <a:schemeClr val="bg1"/>
              </a:solidFill>
              <a:ea typeface="HG丸ｺﾞｼｯｸM-PRO" panose="020F0600000000000000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22827" y="150128"/>
            <a:ext cx="54454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latin typeface="+mj-ea"/>
                <a:ea typeface="+mj-ea"/>
              </a:rPr>
              <a:t>________________________________________________________________________________________________________________</a:t>
            </a:r>
            <a:endParaRPr kumimoji="1" lang="ja-JP" altLang="en-US" sz="1200" dirty="0">
              <a:latin typeface="+mj-ea"/>
              <a:ea typeface="+mj-ea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4319813" y="1410383"/>
            <a:ext cx="2463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altLang="ja-JP" sz="800" dirty="0">
                <a:solidFill>
                  <a:schemeClr val="bg1"/>
                </a:solidFill>
              </a:rPr>
              <a:t>*Revisar en todo momento la información </a:t>
            </a:r>
            <a:r>
              <a:rPr lang="es-ES" altLang="ja-JP" sz="800" dirty="0" smtClean="0">
                <a:solidFill>
                  <a:schemeClr val="bg1"/>
                </a:solidFill>
              </a:rPr>
              <a:t>sobre l  </a:t>
            </a:r>
          </a:p>
          <a:p>
            <a:r>
              <a:rPr lang="es-ES" altLang="ja-JP" sz="800" dirty="0">
                <a:solidFill>
                  <a:schemeClr val="bg1"/>
                </a:solidFill>
              </a:rPr>
              <a:t> </a:t>
            </a:r>
            <a:r>
              <a:rPr lang="es-ES" altLang="ja-JP" sz="800" dirty="0" smtClean="0">
                <a:solidFill>
                  <a:schemeClr val="bg1"/>
                </a:solidFill>
              </a:rPr>
              <a:t>Tsunami </a:t>
            </a:r>
            <a:r>
              <a:rPr lang="es-ES" altLang="ja-JP" sz="800" dirty="0">
                <a:solidFill>
                  <a:schemeClr val="bg1"/>
                </a:solidFill>
              </a:rPr>
              <a:t>( en TV, Radio o VHF )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393748" y="3857861"/>
            <a:ext cx="2463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altLang="ja-JP" sz="800" dirty="0" smtClean="0">
                <a:solidFill>
                  <a:schemeClr val="bg1"/>
                </a:solidFill>
              </a:rPr>
              <a:t>*Revisar en todo momento </a:t>
            </a:r>
            <a:r>
              <a:rPr lang="es-ES" altLang="ja-JP" sz="800" dirty="0">
                <a:solidFill>
                  <a:schemeClr val="bg1"/>
                </a:solidFill>
              </a:rPr>
              <a:t>la información </a:t>
            </a:r>
            <a:r>
              <a:rPr lang="es-ES" altLang="ja-JP" sz="800" dirty="0" smtClean="0">
                <a:solidFill>
                  <a:schemeClr val="bg1"/>
                </a:solidFill>
              </a:rPr>
              <a:t>sobre   </a:t>
            </a:r>
          </a:p>
          <a:p>
            <a:r>
              <a:rPr lang="es-ES" altLang="ja-JP" sz="800" dirty="0">
                <a:solidFill>
                  <a:schemeClr val="bg1"/>
                </a:solidFill>
              </a:rPr>
              <a:t> </a:t>
            </a:r>
            <a:r>
              <a:rPr lang="es-ES" altLang="ja-JP" sz="800" dirty="0" smtClean="0">
                <a:solidFill>
                  <a:schemeClr val="bg1"/>
                </a:solidFill>
              </a:rPr>
              <a:t>Tsunami ( en </a:t>
            </a:r>
            <a:r>
              <a:rPr lang="es-ES" altLang="ja-JP" sz="800" dirty="0">
                <a:solidFill>
                  <a:schemeClr val="bg1"/>
                </a:solidFill>
              </a:rPr>
              <a:t>TV, Radio o VHF </a:t>
            </a:r>
            <a:r>
              <a:rPr lang="es-ES" altLang="ja-JP" sz="800" dirty="0" smtClean="0">
                <a:solidFill>
                  <a:schemeClr val="bg1"/>
                </a:solidFill>
              </a:rPr>
              <a:t>)</a:t>
            </a:r>
            <a:endParaRPr lang="es-ES" altLang="ja-JP" sz="800" dirty="0">
              <a:solidFill>
                <a:schemeClr val="bg1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393748" y="6834519"/>
            <a:ext cx="246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altLang="ja-JP" sz="800" dirty="0">
                <a:solidFill>
                  <a:schemeClr val="bg1"/>
                </a:solidFill>
              </a:rPr>
              <a:t>*Revisar en todo momento la información sobre </a:t>
            </a:r>
            <a:r>
              <a:rPr lang="es-ES" altLang="ja-JP" sz="800" dirty="0" smtClean="0">
                <a:solidFill>
                  <a:schemeClr val="bg1"/>
                </a:solidFill>
              </a:rPr>
              <a:t> </a:t>
            </a:r>
          </a:p>
          <a:p>
            <a:r>
              <a:rPr lang="es-ES" altLang="ja-JP" sz="800" dirty="0">
                <a:solidFill>
                  <a:schemeClr val="bg1"/>
                </a:solidFill>
              </a:rPr>
              <a:t> </a:t>
            </a:r>
            <a:r>
              <a:rPr lang="es-ES" altLang="ja-JP" sz="800" dirty="0" smtClean="0">
                <a:solidFill>
                  <a:schemeClr val="bg1"/>
                </a:solidFill>
              </a:rPr>
              <a:t> Tsunami </a:t>
            </a:r>
            <a:r>
              <a:rPr lang="es-ES" altLang="ja-JP" sz="800" dirty="0">
                <a:solidFill>
                  <a:schemeClr val="bg1"/>
                </a:solidFill>
              </a:rPr>
              <a:t>( en TV, Radio o VHF )</a:t>
            </a:r>
          </a:p>
          <a:p>
            <a:r>
              <a:rPr kumimoji="1" lang="en-US" altLang="ja-JP" sz="800" dirty="0" smtClean="0">
                <a:solidFill>
                  <a:schemeClr val="bg1"/>
                </a:solidFill>
              </a:rPr>
              <a:t> </a:t>
            </a:r>
            <a:endParaRPr kumimoji="1" lang="ja-JP" altLang="en-US" sz="800" dirty="0">
              <a:solidFill>
                <a:schemeClr val="bg1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764968" y="1902054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</a:t>
            </a:r>
            <a:r>
              <a:rPr kumimoji="1" lang="en-US" altLang="ja-JP" sz="1100" dirty="0" err="1" smtClean="0">
                <a:solidFill>
                  <a:schemeClr val="bg2">
                    <a:lumMod val="90000"/>
                  </a:schemeClr>
                </a:solidFill>
              </a:rPr>
              <a:t>minutos</a:t>
            </a:r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764969" y="2122349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</a:t>
            </a:r>
            <a:r>
              <a:rPr kumimoji="1" lang="en-US" altLang="ja-JP" sz="1100" dirty="0" err="1" smtClean="0">
                <a:solidFill>
                  <a:schemeClr val="bg2">
                    <a:lumMod val="90000"/>
                  </a:schemeClr>
                </a:solidFill>
              </a:rPr>
              <a:t>minutos</a:t>
            </a:r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764977" y="1666898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</a:t>
            </a:r>
            <a:r>
              <a:rPr kumimoji="1" lang="en-US" altLang="ja-JP" sz="1100" dirty="0" err="1" smtClean="0">
                <a:solidFill>
                  <a:schemeClr val="bg2">
                    <a:lumMod val="90000"/>
                  </a:schemeClr>
                </a:solidFill>
              </a:rPr>
              <a:t>minutos</a:t>
            </a:r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5764970" y="2961229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</a:t>
            </a:r>
            <a:r>
              <a:rPr kumimoji="1" lang="en-US" altLang="ja-JP" sz="1100" dirty="0" err="1" smtClean="0">
                <a:solidFill>
                  <a:schemeClr val="bg2">
                    <a:lumMod val="90000"/>
                  </a:schemeClr>
                </a:solidFill>
              </a:rPr>
              <a:t>minutos</a:t>
            </a:r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764970" y="3208302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</a:t>
            </a:r>
            <a:r>
              <a:rPr kumimoji="1" lang="en-US" altLang="ja-JP" sz="1100" dirty="0" err="1" smtClean="0">
                <a:solidFill>
                  <a:schemeClr val="bg2">
                    <a:lumMod val="90000"/>
                  </a:schemeClr>
                </a:solidFill>
              </a:rPr>
              <a:t>minutos</a:t>
            </a:r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5764974" y="4260644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</a:t>
            </a:r>
            <a:r>
              <a:rPr kumimoji="1" lang="en-US" altLang="ja-JP" sz="1100" dirty="0" err="1" smtClean="0">
                <a:solidFill>
                  <a:schemeClr val="bg2">
                    <a:lumMod val="90000"/>
                  </a:schemeClr>
                </a:solidFill>
              </a:rPr>
              <a:t>minutos</a:t>
            </a:r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5764974" y="4472014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</a:t>
            </a:r>
            <a:r>
              <a:rPr kumimoji="1" lang="en-US" altLang="ja-JP" sz="1100" dirty="0" err="1" smtClean="0">
                <a:solidFill>
                  <a:schemeClr val="bg2">
                    <a:lumMod val="90000"/>
                  </a:schemeClr>
                </a:solidFill>
              </a:rPr>
              <a:t>minutos</a:t>
            </a:r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764974" y="4683384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</a:t>
            </a:r>
            <a:r>
              <a:rPr kumimoji="1" lang="en-US" altLang="ja-JP" sz="1100" dirty="0" err="1" smtClean="0">
                <a:solidFill>
                  <a:schemeClr val="bg2">
                    <a:lumMod val="90000"/>
                  </a:schemeClr>
                </a:solidFill>
              </a:rPr>
              <a:t>minutos</a:t>
            </a:r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5764973" y="4912605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</a:t>
            </a:r>
            <a:r>
              <a:rPr kumimoji="1" lang="en-US" altLang="ja-JP" sz="1100" dirty="0" err="1" smtClean="0">
                <a:solidFill>
                  <a:schemeClr val="bg2">
                    <a:lumMod val="90000"/>
                  </a:schemeClr>
                </a:solidFill>
              </a:rPr>
              <a:t>minutos</a:t>
            </a:r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5764973" y="5123676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</a:t>
            </a:r>
            <a:r>
              <a:rPr kumimoji="1" lang="en-US" altLang="ja-JP" sz="1100" dirty="0" err="1" smtClean="0">
                <a:solidFill>
                  <a:schemeClr val="bg2">
                    <a:lumMod val="90000"/>
                  </a:schemeClr>
                </a:solidFill>
              </a:rPr>
              <a:t>minutos</a:t>
            </a:r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5764974" y="5341458"/>
            <a:ext cx="10157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</a:t>
            </a:r>
            <a:r>
              <a:rPr kumimoji="1" lang="en-US" altLang="ja-JP" sz="1100" dirty="0" err="1" smtClean="0">
                <a:solidFill>
                  <a:schemeClr val="bg2">
                    <a:lumMod val="90000"/>
                  </a:schemeClr>
                </a:solidFill>
              </a:rPr>
              <a:t>minutos</a:t>
            </a:r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5764968" y="5605222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</a:t>
            </a:r>
            <a:r>
              <a:rPr kumimoji="1" lang="en-US" altLang="ja-JP" sz="1100" dirty="0" err="1" smtClean="0">
                <a:solidFill>
                  <a:schemeClr val="bg2">
                    <a:lumMod val="90000"/>
                  </a:schemeClr>
                </a:solidFill>
              </a:rPr>
              <a:t>minutos</a:t>
            </a:r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5764973" y="7236048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</a:t>
            </a:r>
            <a:r>
              <a:rPr kumimoji="1" lang="en-US" altLang="ja-JP" sz="1100" dirty="0" err="1" smtClean="0">
                <a:solidFill>
                  <a:schemeClr val="bg2">
                    <a:lumMod val="90000"/>
                  </a:schemeClr>
                </a:solidFill>
              </a:rPr>
              <a:t>minutos</a:t>
            </a:r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5764968" y="7448079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</a:t>
            </a:r>
            <a:r>
              <a:rPr kumimoji="1" lang="en-US" altLang="ja-JP" sz="1100" dirty="0" err="1" smtClean="0">
                <a:solidFill>
                  <a:schemeClr val="bg2">
                    <a:lumMod val="90000"/>
                  </a:schemeClr>
                </a:solidFill>
              </a:rPr>
              <a:t>minutos</a:t>
            </a:r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5764970" y="7880251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</a:t>
            </a:r>
            <a:r>
              <a:rPr kumimoji="1" lang="en-US" altLang="ja-JP" sz="1100" dirty="0" err="1" smtClean="0">
                <a:solidFill>
                  <a:schemeClr val="bg2">
                    <a:lumMod val="90000"/>
                  </a:schemeClr>
                </a:solidFill>
              </a:rPr>
              <a:t>minutos</a:t>
            </a:r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5764970" y="7664165"/>
            <a:ext cx="9818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(      </a:t>
            </a:r>
            <a:r>
              <a:rPr kumimoji="1" lang="en-US" altLang="ja-JP" sz="1100" dirty="0" err="1" smtClean="0">
                <a:solidFill>
                  <a:schemeClr val="bg2">
                    <a:lumMod val="90000"/>
                  </a:schemeClr>
                </a:solidFill>
              </a:rPr>
              <a:t>minutos</a:t>
            </a:r>
            <a:r>
              <a:rPr kumimoji="1" lang="en-US" altLang="ja-JP" sz="1100" dirty="0" smtClean="0">
                <a:solidFill>
                  <a:schemeClr val="bg2">
                    <a:lumMod val="90000"/>
                  </a:schemeClr>
                </a:solidFill>
              </a:rPr>
              <a:t>)</a:t>
            </a:r>
            <a:endParaRPr kumimoji="1" lang="ja-JP" altLang="en-US" sz="11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08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12518</TotalTime>
  <Words>546</Words>
  <Application>Microsoft Office PowerPoint</Application>
  <PresentationFormat>A4 210 x 297 mm</PresentationFormat>
  <Paragraphs>130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AR P丸ゴシック体M</vt:lpstr>
      <vt:lpstr>AR丸ゴシック体E</vt:lpstr>
      <vt:lpstr>HG丸ｺﾞｼｯｸM-PRO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なし</dc:creator>
  <cp:lastModifiedBy>なし</cp:lastModifiedBy>
  <cp:revision>163</cp:revision>
  <cp:lastPrinted>2016-08-03T04:48:15Z</cp:lastPrinted>
  <dcterms:created xsi:type="dcterms:W3CDTF">2016-03-08T01:05:21Z</dcterms:created>
  <dcterms:modified xsi:type="dcterms:W3CDTF">2016-08-31T09:41:42Z</dcterms:modified>
</cp:coreProperties>
</file>