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808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2019/5/9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2019/5/9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322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令和元年</a:t>
            </a:r>
            <a:r>
              <a:rPr kumimoji="1" lang="ja-JP" altLang="en-US" sz="1200" dirty="0" smtClean="0"/>
              <a:t>度</a:t>
            </a:r>
            <a:r>
              <a:rPr lang="ja-JP" altLang="en-US" sz="1200" dirty="0" smtClean="0"/>
              <a:t>（第</a:t>
            </a:r>
            <a:r>
              <a:rPr lang="en-US" altLang="ja-JP" sz="1200" dirty="0" smtClean="0"/>
              <a:t>12</a:t>
            </a:r>
            <a:r>
              <a:rPr lang="ja-JP" altLang="en-US" sz="1200" dirty="0" smtClean="0"/>
              <a:t>回）国土</a:t>
            </a:r>
            <a:r>
              <a:rPr kumimoji="1" lang="ja-JP" altLang="en-US" sz="1200" dirty="0" smtClean="0"/>
              <a:t>交通大臣賞</a:t>
            </a:r>
            <a:r>
              <a:rPr lang="ja-JP" altLang="en-US" sz="1200" dirty="0" smtClean="0"/>
              <a:t>＜循環のみち下水道賞＞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ＰＲポイント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応募事例名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応募団体名）●●●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 smtClean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功労者の顔写真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 smtClean="0">
                <a:latin typeface="+mj-ea"/>
                <a:ea typeface="+mj-ea"/>
              </a:rPr>
              <a:t>事例</a:t>
            </a:r>
            <a:r>
              <a:rPr kumimoji="1" lang="ja-JP" altLang="en-US" sz="1600" dirty="0" smtClean="0">
                <a:latin typeface="+mj-ea"/>
                <a:ea typeface="+mj-ea"/>
              </a:rPr>
              <a:t>の概要</a:t>
            </a:r>
            <a:endParaRPr kumimoji="1" lang="en-US" altLang="ja-JP" sz="1600" dirty="0" smtClean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ｲﾉﾍﾞｰｼｮﾝ、防災・減災、</a:t>
            </a:r>
            <a:r>
              <a:rPr lang="ja-JP" altLang="en-US" dirty="0"/>
              <a:t>ｱｾｯﾄﾏﾈｼﾞﾒﾝﾄ、広報・教育のいずれか</a:t>
            </a:r>
            <a:r>
              <a:rPr lang="ja-JP" altLang="en-US" dirty="0" smtClean="0"/>
              <a:t>をご記載ください。</a:t>
            </a:r>
            <a:endParaRPr lang="ja-JP" altLang="en-US" dirty="0"/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応募事例のタイトル、応募者名を記載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簡潔にお願いします</a:t>
            </a:r>
            <a:endParaRPr lang="en-US" altLang="ja-JP" dirty="0"/>
          </a:p>
          <a:p>
            <a:r>
              <a:rPr lang="ja-JP" altLang="en-US" dirty="0" smtClean="0"/>
              <a:t>　（記載例）・下水熱を利用した歩道融雪</a:t>
            </a:r>
            <a:endParaRPr lang="en-US" altLang="ja-JP" dirty="0" smtClean="0"/>
          </a:p>
          <a:p>
            <a:pPr marL="1069975" indent="-1069975"/>
            <a:r>
              <a:rPr lang="ja-JP" altLang="en-US" dirty="0"/>
              <a:t>　</a:t>
            </a:r>
            <a:r>
              <a:rPr lang="ja-JP" altLang="en-US" dirty="0" smtClean="0"/>
              <a:t>　　　　　　・キャリア教育を意識した夏季連携講座「下水道マニア」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副題付記も可能ですが、受賞した際に表彰状への記載を省略する場合がございます。</a:t>
            </a:r>
            <a:endParaRPr lang="en-US" altLang="ja-JP" dirty="0" smtClean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①応募事例の概要、理由</a:t>
            </a:r>
            <a:endParaRPr lang="en-US" altLang="ja-JP" dirty="0" smtClean="0"/>
          </a:p>
          <a:p>
            <a:r>
              <a:rPr lang="ja-JP" altLang="en-US" dirty="0" smtClean="0"/>
              <a:t>②応募事例の説明にあたり望ましい写真、図、表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写真、図、表の内容については、第三者の肖像権、プライバシー等を侵害することのないよう十分ご注意ください。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また、選定された場合は、パンフレット・ホームページ等で使用する場合がございます。あらかじめご了承ください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415064" y="6105128"/>
            <a:ext cx="5056484" cy="1499723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ＰＲ</a:t>
            </a:r>
            <a:r>
              <a:rPr lang="ja-JP" altLang="en-US" dirty="0"/>
              <a:t>ポイント（具体的特徴及び特筆すべき点、具体的効果や創意・工夫した点、今後の継続性・発展性</a:t>
            </a:r>
            <a:r>
              <a:rPr lang="ja-JP" altLang="en-US" dirty="0" smtClean="0"/>
              <a:t>）</a:t>
            </a:r>
            <a:endParaRPr lang="en-US" altLang="ja-JP" dirty="0"/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本事例に関して特筆すべき功労者、所属、役職</a:t>
            </a:r>
            <a:r>
              <a:rPr lang="ja-JP" altLang="en-US" dirty="0" smtClean="0"/>
              <a:t>をご記載ください。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複数名記載可能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可能な限り</a:t>
            </a:r>
            <a:r>
              <a:rPr lang="ja-JP" altLang="en-US" dirty="0" err="1" smtClean="0"/>
              <a:t>ゆる</a:t>
            </a:r>
            <a:r>
              <a:rPr lang="ja-JP" altLang="en-US" dirty="0" smtClean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取組みにおいて苦労した点等</a:t>
            </a:r>
            <a:r>
              <a:rPr lang="ja-JP" altLang="en-US" dirty="0" smtClean="0"/>
              <a:t>をご記載ください。</a:t>
            </a:r>
            <a:endParaRPr lang="en-US" altLang="ja-JP" dirty="0" smtClean="0"/>
          </a:p>
          <a:p>
            <a:r>
              <a:rPr lang="ja-JP" altLang="en-US" dirty="0" smtClean="0"/>
              <a:t>　（記載例）・立ち上げ段階の経緯・苦労</a:t>
            </a:r>
            <a:endParaRPr lang="en-US" altLang="ja-JP" dirty="0" smtClean="0"/>
          </a:p>
          <a:p>
            <a:pPr marL="1069975" indent="-1069975"/>
            <a:r>
              <a:rPr lang="ja-JP" altLang="en-US" dirty="0"/>
              <a:t>　</a:t>
            </a:r>
            <a:r>
              <a:rPr lang="ja-JP" altLang="en-US" dirty="0" smtClean="0"/>
              <a:t>　　　　　　・取組みを行う上での障害となった事柄やその打開策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・当初の目的以外の予期せぬ波及効果</a:t>
            </a:r>
            <a:endParaRPr lang="en-US" altLang="ja-JP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別紙４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252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79</cp:revision>
  <cp:lastPrinted>2017-04-18T04:32:55Z</cp:lastPrinted>
  <dcterms:created xsi:type="dcterms:W3CDTF">2013-08-07T09:03:37Z</dcterms:created>
  <dcterms:modified xsi:type="dcterms:W3CDTF">2019-05-09T01:47:34Z</dcterms:modified>
</cp:coreProperties>
</file>