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85" r:id="rId2"/>
  </p:sldIdLst>
  <p:sldSz cx="9906000" cy="6858000" type="A4"/>
  <p:notesSz cx="6735763" cy="9866313"/>
  <p:defaultTextStyle>
    <a:defPPr>
      <a:defRPr lang="ja-JP"/>
    </a:defPPr>
    <a:lvl1pPr marL="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2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644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465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286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107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929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75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057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CCECFF"/>
    <a:srgbClr val="007686"/>
    <a:srgbClr val="008582"/>
    <a:srgbClr val="009999"/>
    <a:srgbClr val="FFFF99"/>
    <a:srgbClr val="CCFFFF"/>
    <a:srgbClr val="4087C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93" autoAdjust="0"/>
    <p:restoredTop sz="91547" autoAdjust="0"/>
  </p:normalViewPr>
  <p:slideViewPr>
    <p:cSldViewPr snapToGrid="0" showGuides="1">
      <p:cViewPr varScale="1">
        <p:scale>
          <a:sx n="67" d="100"/>
          <a:sy n="67" d="100"/>
        </p:scale>
        <p:origin x="1680" y="66"/>
      </p:cViewPr>
      <p:guideLst>
        <p:guide orient="horz" pos="3024"/>
        <p:guide pos="4032"/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r">
              <a:defRPr sz="1300"/>
            </a:lvl1pPr>
          </a:lstStyle>
          <a:p>
            <a:fld id="{3955CD86-5366-4A80-8E87-256210AA1908}" type="datetimeFigureOut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3" tIns="45561" rIns="91133" bIns="455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7" y="4748217"/>
            <a:ext cx="5389563" cy="3884612"/>
          </a:xfrm>
          <a:prstGeom prst="rect">
            <a:avLst/>
          </a:prstGeom>
        </p:spPr>
        <p:txBody>
          <a:bodyPr vert="horz" lIns="91133" tIns="45561" rIns="91133" bIns="4556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1" y="9371016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6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r">
              <a:defRPr sz="1300"/>
            </a:lvl1pPr>
          </a:lstStyle>
          <a:p>
            <a:fld id="{09429339-997F-4A3F-8FE8-8A331BF28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29339-997F-4A3F-8FE8-8A331BF28C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311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500"/>
            </a:lvl1pPr>
            <a:lvl2pPr marL="478908" indent="0" algn="ctr">
              <a:buNone/>
              <a:defRPr sz="2100"/>
            </a:lvl2pPr>
            <a:lvl3pPr marL="957816" indent="0" algn="ctr">
              <a:buNone/>
              <a:defRPr sz="1900"/>
            </a:lvl3pPr>
            <a:lvl4pPr marL="1436724" indent="0" algn="ctr">
              <a:buNone/>
              <a:defRPr sz="1700"/>
            </a:lvl4pPr>
            <a:lvl5pPr marL="1915631" indent="0" algn="ctr">
              <a:buNone/>
              <a:defRPr sz="1700"/>
            </a:lvl5pPr>
            <a:lvl6pPr marL="2394539" indent="0" algn="ctr">
              <a:buNone/>
              <a:defRPr sz="1700"/>
            </a:lvl6pPr>
            <a:lvl7pPr marL="2873447" indent="0" algn="ctr">
              <a:buNone/>
              <a:defRPr sz="1700"/>
            </a:lvl7pPr>
            <a:lvl8pPr marL="3352355" indent="0" algn="ctr">
              <a:buNone/>
              <a:defRPr sz="1700"/>
            </a:lvl8pPr>
            <a:lvl9pPr marL="3831263" indent="0" algn="ctr">
              <a:buNone/>
              <a:defRPr sz="17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4EE6-4B19-489A-813E-0DD80552A29C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2CFD4-335F-480F-B50F-97ED3FB1A36D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76F-C1FF-4745-AF10-DBB3C8675CA8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B94F-D2CD-481A-BA7E-EB61D716237D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87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890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A2F1-DAB1-4768-8209-0088C8AAA68C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6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7A8-B822-4540-8134-AE7B41590E49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7" y="365126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E643-5EC6-41C5-8A87-213E870B9D19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0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E880-BE32-43D6-A2C6-E87C6F6A9BD5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3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077E-8E23-485A-AD7B-C904284C9F14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D878-203C-4510-8681-FF277367DC19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3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A9E-5E81-4DC3-A911-3BBF349144A0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3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C11-CA66-42E8-BF41-11A7DB8CF8E8}" type="datetime1">
              <a:rPr kumimoji="1" lang="ja-JP" altLang="en-US" smtClean="0"/>
              <a:t>2020/2/20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3339" y="6574066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009FA11-FF96-483E-BBFA-EBB33B900B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825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7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0" y="9820"/>
            <a:ext cx="9906000" cy="411429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>
            <a:defPPr>
              <a:defRPr lang="ja-JP"/>
            </a:defPPr>
            <a:lvl1pPr algn="ctr">
              <a:defRPr sz="120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-US" altLang="ja-JP" sz="1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102898" y="66485"/>
            <a:ext cx="720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 smtClean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様式２</a:t>
            </a:r>
            <a:endParaRPr kumimoji="1" lang="ja-JP" altLang="en-US" sz="1400" dirty="0">
              <a:solidFill>
                <a:srgbClr val="00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50333" y="775549"/>
            <a:ext cx="3174475" cy="913168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333" y="592448"/>
            <a:ext cx="895809" cy="307777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実施主体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3397250" y="775549"/>
            <a:ext cx="6459538" cy="913168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397249" y="593149"/>
            <a:ext cx="1774825" cy="307777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事業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内容及び特徴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2388" y="1815520"/>
            <a:ext cx="9804400" cy="1420059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2388" y="3445576"/>
            <a:ext cx="9804401" cy="177955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388" y="3448209"/>
            <a:ext cx="1243012" cy="3397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ＡＦＴＥＲ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2388" y="1818153"/>
            <a:ext cx="1243012" cy="338554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ＢＥＦＯＲＥ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2387" y="5543902"/>
            <a:ext cx="4423583" cy="1229961"/>
          </a:xfrm>
          <a:prstGeom prst="round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333" y="5403687"/>
            <a:ext cx="1892767" cy="315699"/>
          </a:xfrm>
          <a:prstGeom prst="rect">
            <a:avLst/>
          </a:prstGeom>
          <a:solidFill>
            <a:srgbClr val="CCFFCC"/>
          </a:solidFill>
          <a:ln w="19050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 charset="-128"/>
                <a:cs typeface="ＭＳ Ｐゴシック" charset="0"/>
              </a:rPr>
              <a:t>スケジュール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 charset="-128"/>
              <a:cs typeface="ＭＳ Ｐゴシック" charset="0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4603751" y="5503182"/>
            <a:ext cx="5253038" cy="1270681"/>
          </a:xfrm>
          <a:prstGeom prst="round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03750" y="5411609"/>
            <a:ext cx="720725" cy="307777"/>
          </a:xfrm>
          <a:prstGeom prst="rect">
            <a:avLst/>
          </a:prstGeom>
          <a:solidFill>
            <a:srgbClr val="CCFFCC"/>
          </a:solidFill>
          <a:ln w="1905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 charset="-128"/>
                <a:cs typeface="ＭＳ Ｐゴシック" charset="0"/>
              </a:rPr>
              <a:t>効果</a:t>
            </a:r>
          </a:p>
        </p:txBody>
      </p:sp>
      <p:sp>
        <p:nvSpPr>
          <p:cNvPr id="40" name="二等辺三角形 39"/>
          <p:cNvSpPr/>
          <p:nvPr/>
        </p:nvSpPr>
        <p:spPr>
          <a:xfrm flipV="1">
            <a:off x="3760834" y="3161802"/>
            <a:ext cx="2300201" cy="358995"/>
          </a:xfrm>
          <a:prstGeom prst="triangle">
            <a:avLst/>
          </a:prstGeom>
          <a:solidFill>
            <a:srgbClr val="CCFFCC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46323" y="5986598"/>
            <a:ext cx="4825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○期待される効果を記載してください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3442" y="5986598"/>
            <a:ext cx="4609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○実証事業の開始と終了時期を記載してください</a:t>
            </a:r>
            <a:endParaRPr kumimoji="1" lang="en-US" altLang="ja-JP" sz="1600" dirty="0" smtClean="0">
              <a:solidFill>
                <a:srgbClr val="FF000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439071" y="2454343"/>
            <a:ext cx="694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図・写真等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439071" y="4310073"/>
            <a:ext cx="694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図・写真等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214422" y="1064906"/>
            <a:ext cx="4825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○実施する実証事業の内容を簡潔に記載してください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1378" y="1064906"/>
            <a:ext cx="331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○事業者の名称を記載してください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18139</TotalTime>
  <Words>63</Words>
  <Application>Microsoft Office PowerPoint</Application>
  <PresentationFormat>A4 210 x 297 mm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齋藤 俊之</dc:creator>
  <cp:lastModifiedBy>ㅤ</cp:lastModifiedBy>
  <cp:revision>6</cp:revision>
  <cp:lastPrinted>2020-02-18T08:44:20Z</cp:lastPrinted>
  <dcterms:created xsi:type="dcterms:W3CDTF">2015-09-11T12:22:31Z</dcterms:created>
  <dcterms:modified xsi:type="dcterms:W3CDTF">2020-02-20T01:16:17Z</dcterms:modified>
</cp:coreProperties>
</file>