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85" r:id="rId2"/>
  </p:sldIdLst>
  <p:sldSz cx="9906000" cy="6858000" type="A4"/>
  <p:notesSz cx="6735763" cy="9866313"/>
  <p:defaultTextStyle>
    <a:defPPr>
      <a:defRPr lang="ja-JP"/>
    </a:defPPr>
    <a:lvl1pPr marL="0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8822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7644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36465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15286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94107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72929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51750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30572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FF"/>
    <a:srgbClr val="CCECFF"/>
    <a:srgbClr val="007686"/>
    <a:srgbClr val="008582"/>
    <a:srgbClr val="009999"/>
    <a:srgbClr val="FFFF99"/>
    <a:srgbClr val="CCFFFF"/>
    <a:srgbClr val="4087C8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93" autoAdjust="0"/>
    <p:restoredTop sz="91547" autoAdjust="0"/>
  </p:normalViewPr>
  <p:slideViewPr>
    <p:cSldViewPr snapToGrid="0" showGuides="1">
      <p:cViewPr varScale="1">
        <p:scale>
          <a:sx n="67" d="100"/>
          <a:sy n="67" d="100"/>
        </p:scale>
        <p:origin x="1680" y="66"/>
      </p:cViewPr>
      <p:guideLst>
        <p:guide orient="horz" pos="3024"/>
        <p:guide pos="4032"/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1" y="1"/>
            <a:ext cx="2919413" cy="495300"/>
          </a:xfrm>
          <a:prstGeom prst="rect">
            <a:avLst/>
          </a:prstGeom>
        </p:spPr>
        <p:txBody>
          <a:bodyPr vert="horz" lIns="91133" tIns="45561" rIns="91133" bIns="45561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133" tIns="45561" rIns="91133" bIns="45561" rtlCol="0"/>
          <a:lstStyle>
            <a:lvl1pPr algn="r">
              <a:defRPr sz="1300"/>
            </a:lvl1pPr>
          </a:lstStyle>
          <a:p>
            <a:fld id="{3955CD86-5366-4A80-8E87-256210AA1908}" type="datetimeFigureOut">
              <a:rPr kumimoji="1" lang="ja-JP" altLang="en-US" smtClean="0"/>
              <a:t>2020/2/18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33" tIns="45561" rIns="91133" bIns="4556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17" y="4748217"/>
            <a:ext cx="5389563" cy="3884612"/>
          </a:xfrm>
          <a:prstGeom prst="rect">
            <a:avLst/>
          </a:prstGeom>
        </p:spPr>
        <p:txBody>
          <a:bodyPr vert="horz" lIns="91133" tIns="45561" rIns="91133" bIns="4556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1" y="9371016"/>
            <a:ext cx="2919413" cy="495300"/>
          </a:xfrm>
          <a:prstGeom prst="rect">
            <a:avLst/>
          </a:prstGeom>
        </p:spPr>
        <p:txBody>
          <a:bodyPr vert="horz" lIns="91133" tIns="45561" rIns="91133" bIns="45561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6"/>
            <a:ext cx="2919412" cy="495300"/>
          </a:xfrm>
          <a:prstGeom prst="rect">
            <a:avLst/>
          </a:prstGeom>
        </p:spPr>
        <p:txBody>
          <a:bodyPr vert="horz" lIns="91133" tIns="45561" rIns="91133" bIns="45561" rtlCol="0" anchor="b"/>
          <a:lstStyle>
            <a:lvl1pPr algn="r">
              <a:defRPr sz="1300"/>
            </a:lvl1pPr>
          </a:lstStyle>
          <a:p>
            <a:fld id="{09429339-997F-4A3F-8FE8-8A331BF28C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338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63613" y="1233488"/>
            <a:ext cx="48085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429339-997F-4A3F-8FE8-8A331BF28C9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311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500"/>
            </a:lvl1pPr>
            <a:lvl2pPr marL="478908" indent="0" algn="ctr">
              <a:buNone/>
              <a:defRPr sz="2100"/>
            </a:lvl2pPr>
            <a:lvl3pPr marL="957816" indent="0" algn="ctr">
              <a:buNone/>
              <a:defRPr sz="1900"/>
            </a:lvl3pPr>
            <a:lvl4pPr marL="1436724" indent="0" algn="ctr">
              <a:buNone/>
              <a:defRPr sz="1700"/>
            </a:lvl4pPr>
            <a:lvl5pPr marL="1915631" indent="0" algn="ctr">
              <a:buNone/>
              <a:defRPr sz="1700"/>
            </a:lvl5pPr>
            <a:lvl6pPr marL="2394539" indent="0" algn="ctr">
              <a:buNone/>
              <a:defRPr sz="1700"/>
            </a:lvl6pPr>
            <a:lvl7pPr marL="2873447" indent="0" algn="ctr">
              <a:buNone/>
              <a:defRPr sz="1700"/>
            </a:lvl7pPr>
            <a:lvl8pPr marL="3352355" indent="0" algn="ctr">
              <a:buNone/>
              <a:defRPr sz="1700"/>
            </a:lvl8pPr>
            <a:lvl9pPr marL="3831263" indent="0" algn="ctr">
              <a:buNone/>
              <a:defRPr sz="17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4EE6-4B19-489A-813E-0DD80552A29C}" type="datetime1">
              <a:rPr kumimoji="1" lang="ja-JP" altLang="en-US" smtClean="0"/>
              <a:t>2020/2/18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36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2CFD4-335F-480F-B50F-97ED3FB1A36D}" type="datetime1">
              <a:rPr kumimoji="1" lang="ja-JP" altLang="en-US" smtClean="0"/>
              <a:t>2020/2/18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479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3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EE76F-C1FF-4745-AF10-DBB3C8675CA8}" type="datetime1">
              <a:rPr kumimoji="1" lang="ja-JP" altLang="en-US" smtClean="0"/>
              <a:t>2020/2/18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18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B94F-D2CD-481A-BA7E-EB61D716237D}" type="datetime1">
              <a:rPr kumimoji="1" lang="ja-JP" altLang="en-US" smtClean="0"/>
              <a:t>2020/2/18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987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500">
                <a:solidFill>
                  <a:schemeClr val="tx1"/>
                </a:solidFill>
              </a:defRPr>
            </a:lvl1pPr>
            <a:lvl2pPr marL="47890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DA2F1-DAB1-4768-8209-0088C8AAA68C}" type="datetime1">
              <a:rPr kumimoji="1" lang="ja-JP" altLang="en-US" smtClean="0"/>
              <a:t>2020/2/18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56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77A8-B822-4540-8134-AE7B41590E49}" type="datetime1">
              <a:rPr kumimoji="1" lang="ja-JP" altLang="en-US" smtClean="0"/>
              <a:t>2020/2/18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906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7" y="365126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700" b="1"/>
            </a:lvl4pPr>
            <a:lvl5pPr marL="1915631" indent="0">
              <a:buNone/>
              <a:defRPr sz="1700" b="1"/>
            </a:lvl5pPr>
            <a:lvl6pPr marL="2394539" indent="0">
              <a:buNone/>
              <a:defRPr sz="1700" b="1"/>
            </a:lvl6pPr>
            <a:lvl7pPr marL="2873447" indent="0">
              <a:buNone/>
              <a:defRPr sz="1700" b="1"/>
            </a:lvl7pPr>
            <a:lvl8pPr marL="3352355" indent="0">
              <a:buNone/>
              <a:defRPr sz="1700" b="1"/>
            </a:lvl8pPr>
            <a:lvl9pPr marL="3831263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4" y="1681163"/>
            <a:ext cx="4211340" cy="82391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700" b="1"/>
            </a:lvl4pPr>
            <a:lvl5pPr marL="1915631" indent="0">
              <a:buNone/>
              <a:defRPr sz="1700" b="1"/>
            </a:lvl5pPr>
            <a:lvl6pPr marL="2394539" indent="0">
              <a:buNone/>
              <a:defRPr sz="1700" b="1"/>
            </a:lvl6pPr>
            <a:lvl7pPr marL="2873447" indent="0">
              <a:buNone/>
              <a:defRPr sz="1700" b="1"/>
            </a:lvl7pPr>
            <a:lvl8pPr marL="3352355" indent="0">
              <a:buNone/>
              <a:defRPr sz="1700" b="1"/>
            </a:lvl8pPr>
            <a:lvl9pPr marL="3831263" indent="0">
              <a:buNone/>
              <a:defRPr sz="17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4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1E643-5EC6-41C5-8A87-213E870B9D19}" type="datetime1">
              <a:rPr kumimoji="1" lang="ja-JP" altLang="en-US" smtClean="0"/>
              <a:t>2020/2/18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00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E880-BE32-43D6-A2C6-E87C6F6A9BD5}" type="datetime1">
              <a:rPr kumimoji="1" lang="ja-JP" altLang="en-US" smtClean="0"/>
              <a:t>2020/2/18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33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077E-8E23-485A-AD7B-C904284C9F14}" type="datetime1">
              <a:rPr kumimoji="1" lang="ja-JP" altLang="en-US" smtClean="0"/>
              <a:t>2020/2/18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968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78908" indent="0">
              <a:buNone/>
              <a:defRPr sz="1500"/>
            </a:lvl2pPr>
            <a:lvl3pPr marL="957816" indent="0">
              <a:buNone/>
              <a:defRPr sz="13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D878-203C-4510-8681-FF277367DC19}" type="datetime1">
              <a:rPr kumimoji="1" lang="ja-JP" altLang="en-US" smtClean="0"/>
              <a:t>2020/2/18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39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78908" indent="0">
              <a:buNone/>
              <a:defRPr sz="1500"/>
            </a:lvl2pPr>
            <a:lvl3pPr marL="957816" indent="0">
              <a:buNone/>
              <a:defRPr sz="13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DA9E-5E81-4DC3-A911-3BBF349144A0}" type="datetime1">
              <a:rPr kumimoji="1" lang="ja-JP" altLang="en-US" smtClean="0"/>
              <a:t>2020/2/18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327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68415" tIns="34208" rIns="68415" bIns="34208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68415" tIns="34208" rIns="68415" bIns="34208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B5C11-CA66-42E8-BF41-11A7DB8CF8E8}" type="datetime1">
              <a:rPr kumimoji="1" lang="ja-JP" altLang="en-US" smtClean="0"/>
              <a:t>2020/2/18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23339" y="6574066"/>
            <a:ext cx="2228850" cy="365125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D009FA11-FF96-483E-BBFA-EBB33B900B0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825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57816" rtl="0" eaLnBrk="1" latinLnBrk="0" hangingPunct="1">
        <a:lnSpc>
          <a:spcPct val="90000"/>
        </a:lnSpc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454" indent="-239454" algn="l" defTabSz="957816" rtl="0" eaLnBrk="1" latinLnBrk="0" hangingPunct="1">
        <a:lnSpc>
          <a:spcPct val="90000"/>
        </a:lnSpc>
        <a:spcBef>
          <a:spcPts val="1047"/>
        </a:spcBef>
        <a:buFont typeface="Arial" panose="020B0604020202020204" pitchFamily="34" charset="0"/>
        <a:buChar char="•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18362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270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177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085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テキスト ボックス 37"/>
          <p:cNvSpPr txBox="1"/>
          <p:nvPr/>
        </p:nvSpPr>
        <p:spPr>
          <a:xfrm>
            <a:off x="0" y="9820"/>
            <a:ext cx="9906000" cy="411429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>
            <a:defPPr>
              <a:defRPr lang="ja-JP"/>
            </a:defPPr>
            <a:lvl1pPr algn="ctr">
              <a:defRPr sz="1200">
                <a:solidFill>
                  <a:srgbClr val="00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-US" altLang="ja-JP" sz="1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102898" y="66485"/>
            <a:ext cx="720000" cy="28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400" dirty="0" smtClean="0">
                <a:solidFill>
                  <a:srgbClr val="00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様式２</a:t>
            </a:r>
            <a:endParaRPr kumimoji="1" lang="ja-JP" altLang="en-US" sz="1400" dirty="0">
              <a:solidFill>
                <a:srgbClr val="0066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50333" y="775549"/>
            <a:ext cx="3174475" cy="913168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0333" y="592448"/>
            <a:ext cx="895809" cy="307777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  <a:cs typeface="ＭＳ Ｐゴシック" charset="0"/>
              </a:rPr>
              <a:t>実施主体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/>
              <a:ea typeface="ＭＳ Ｐゴシック"/>
              <a:cs typeface="ＭＳ Ｐゴシック" charset="0"/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3397250" y="775549"/>
            <a:ext cx="6459538" cy="913168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397249" y="593149"/>
            <a:ext cx="1774825" cy="307777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  <a:cs typeface="ＭＳ Ｐゴシック" charset="0"/>
              </a:rPr>
              <a:t>事業</a:t>
            </a: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  <a:cs typeface="ＭＳ Ｐゴシック" charset="0"/>
              </a:rPr>
              <a:t>内容及び特徴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/>
              <a:ea typeface="ＭＳ Ｐゴシック"/>
              <a:cs typeface="ＭＳ Ｐゴシック" charset="0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2388" y="1815520"/>
            <a:ext cx="9804400" cy="1420059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2388" y="3445576"/>
            <a:ext cx="9804401" cy="1779553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2388" y="3448209"/>
            <a:ext cx="1243012" cy="339725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  <a:cs typeface="ＭＳ Ｐゴシック" charset="0"/>
              </a:rPr>
              <a:t>ＡＦＴＥＲ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/>
              <a:ea typeface="ＭＳ Ｐゴシック"/>
              <a:cs typeface="ＭＳ Ｐゴシック" charset="0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2388" y="1818153"/>
            <a:ext cx="1243012" cy="338554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  <a:cs typeface="ＭＳ Ｐゴシック" charset="0"/>
              </a:rPr>
              <a:t>ＢＥＦＯＲＥ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/>
              <a:ea typeface="ＭＳ Ｐゴシック"/>
              <a:cs typeface="ＭＳ Ｐゴシック" charset="0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52387" y="5543902"/>
            <a:ext cx="4423583" cy="1229961"/>
          </a:xfrm>
          <a:prstGeom prst="roundRect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0333" y="5403687"/>
            <a:ext cx="1892767" cy="315699"/>
          </a:xfrm>
          <a:prstGeom prst="rect">
            <a:avLst/>
          </a:prstGeom>
          <a:solidFill>
            <a:srgbClr val="CCFFCC"/>
          </a:solidFill>
          <a:ln w="19050">
            <a:solidFill>
              <a:sysClr val="windowText" lastClr="00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 charset="-128"/>
                <a:cs typeface="ＭＳ Ｐゴシック" charset="0"/>
              </a:rPr>
              <a:t>スケジュール</a:t>
            </a:r>
            <a:endParaRPr kumimoji="0" lang="ja-JP" alt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/>
              <a:ea typeface="ＭＳ Ｐゴシック" charset="-128"/>
              <a:cs typeface="ＭＳ Ｐゴシック" charset="0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4603751" y="5503182"/>
            <a:ext cx="5253038" cy="1270681"/>
          </a:xfrm>
          <a:prstGeom prst="roundRect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603750" y="5411609"/>
            <a:ext cx="720725" cy="307777"/>
          </a:xfrm>
          <a:prstGeom prst="rect">
            <a:avLst/>
          </a:prstGeom>
          <a:solidFill>
            <a:srgbClr val="CCFFCC"/>
          </a:solidFill>
          <a:ln w="19050">
            <a:solidFill>
              <a:sysClr val="windowText" lastClr="000000"/>
            </a:solidFill>
          </a:ln>
        </p:spPr>
        <p:txBody>
          <a:bodyPr>
            <a:spAutoFit/>
          </a:bodyPr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 charset="-128"/>
                <a:cs typeface="ＭＳ Ｐゴシック" charset="0"/>
              </a:rPr>
              <a:t>効果</a:t>
            </a:r>
          </a:p>
        </p:txBody>
      </p:sp>
      <p:sp>
        <p:nvSpPr>
          <p:cNvPr id="40" name="二等辺三角形 39"/>
          <p:cNvSpPr/>
          <p:nvPr/>
        </p:nvSpPr>
        <p:spPr>
          <a:xfrm flipV="1">
            <a:off x="3760834" y="3161802"/>
            <a:ext cx="2300201" cy="358995"/>
          </a:xfrm>
          <a:prstGeom prst="triangle">
            <a:avLst/>
          </a:prstGeom>
          <a:solidFill>
            <a:srgbClr val="CCFFCC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5734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1" i="0" u="none" strike="noStrike" kern="1200" cap="none" spc="0" normalizeH="0" baseline="0" noProof="0">
              <a:ln w="22225">
                <a:solidFill>
                  <a:srgbClr val="C0504D"/>
                </a:solidFill>
                <a:prstDash val="solid"/>
              </a:ln>
              <a:solidFill>
                <a:srgbClr val="C0504D">
                  <a:lumMod val="40000"/>
                  <a:lumOff val="60000"/>
                </a:srgbClr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446323" y="5986598"/>
            <a:ext cx="48251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○期待される効果を記載してください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73442" y="5986598"/>
            <a:ext cx="46098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○実証事業の開始と終了時期を記載してください</a:t>
            </a:r>
            <a:endParaRPr kumimoji="1" lang="en-US" altLang="ja-JP" sz="1600" dirty="0" smtClean="0">
              <a:solidFill>
                <a:srgbClr val="FF0000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439071" y="2454343"/>
            <a:ext cx="6943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800" dirty="0" smtClean="0">
                <a:solidFill>
                  <a:srgbClr val="FF0000"/>
                </a:solidFill>
              </a:rPr>
              <a:t>図・写真等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439071" y="4310073"/>
            <a:ext cx="6943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800" dirty="0" smtClean="0">
                <a:solidFill>
                  <a:srgbClr val="FF0000"/>
                </a:solidFill>
              </a:rPr>
              <a:t>図・写真等</a:t>
            </a:r>
            <a:endParaRPr kumimoji="1" lang="en-US" altLang="ja-JP" sz="1800" dirty="0" smtClean="0">
              <a:solidFill>
                <a:srgbClr val="FF0000"/>
              </a:solidFill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4214422" y="1064906"/>
            <a:ext cx="48251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○実施する実証事業の内容を簡潔に記載してください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1378" y="1064906"/>
            <a:ext cx="331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○事業者の名称を記載してください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70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18139</TotalTime>
  <Words>63</Words>
  <Application>Microsoft Office PowerPoint</Application>
  <PresentationFormat>A4 210 x 297 mm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齋藤 俊之</dc:creator>
  <cp:lastModifiedBy>ㅤ</cp:lastModifiedBy>
  <cp:revision>6</cp:revision>
  <cp:lastPrinted>2020-02-18T08:44:20Z</cp:lastPrinted>
  <dcterms:created xsi:type="dcterms:W3CDTF">2015-09-11T12:22:31Z</dcterms:created>
  <dcterms:modified xsi:type="dcterms:W3CDTF">2020-02-18T08:44:22Z</dcterms:modified>
</cp:coreProperties>
</file>