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0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6.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7.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8.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9.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0.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1.xml" ContentType="application/vnd.openxmlformats-officedocument.theme+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4.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5.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6.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7.xml" ContentType="application/vnd.openxmlformats-officedocument.theme+xml"/>
  <Override PartName="/ppt/slideLayouts/slideLayout176.xml" ContentType="application/vnd.openxmlformats-officedocument.presentationml.slideLayout+xml"/>
  <Override PartName="/ppt/theme/theme18.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9.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20.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21.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2.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3.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4.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5.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6.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7.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8.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9.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30.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1.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2.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3.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34.xml" ContentType="application/vnd.openxmlformats-officedocument.theme+xml"/>
  <Override PartName="/ppt/theme/theme35.xml" ContentType="application/vnd.openxmlformats-officedocument.theme+xml"/>
  <Override PartName="/ppt/slideLayouts/slideLayout365.xml" ContentType="application/vnd.openxmlformats-officedocument.presentationml.slideLayout+xml"/>
  <Override PartName="/ppt/theme/theme36.xml" ContentType="application/vnd.openxmlformats-officedocument.theme+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theme/theme37.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38.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39.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0.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41.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42.xml" ContentType="application/vnd.openxmlformats-officedocument.theme+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theme/theme43.xml" ContentType="application/vnd.openxmlformats-officedocument.theme+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theme/theme44.xml" ContentType="application/vnd.openxmlformats-officedocument.theme+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45.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theme/theme46.xml" ContentType="application/vnd.openxmlformats-officedocument.theme+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7.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48.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9.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0.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51.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52.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theme/theme53.xml" ContentType="application/vnd.openxmlformats-officedocument.theme+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4.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5.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6.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57.xml" ContentType="application/vnd.openxmlformats-officedocument.theme+xml"/>
  <Override PartName="/ppt/slideLayouts/slideLayout576.xml" ContentType="application/vnd.openxmlformats-officedocument.presentationml.slideLayout+xml"/>
  <Override PartName="/ppt/theme/theme58.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9.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60.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61.xml" ContentType="application/vnd.openxmlformats-officedocument.theme+xml"/>
  <Override PartName="/ppt/slideLayouts/slideLayout612.xml" ContentType="application/vnd.openxmlformats-officedocument.presentationml.slideLayout+xml"/>
  <Override PartName="/ppt/theme/theme62.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63.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64.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5.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66.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67.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theme/theme68.xml" ContentType="application/vnd.openxmlformats-officedocument.theme+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theme/theme69.xml" ContentType="application/vnd.openxmlformats-officedocument.theme+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70.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71.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theme/theme72.xml" ContentType="application/vnd.openxmlformats-officedocument.theme+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73.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74.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75.xml" ContentType="application/vnd.openxmlformats-officedocument.them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76.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theme/theme77.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78.xml" ContentType="application/vnd.openxmlformats-officedocument.theme+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theme/theme79.xml" ContentType="application/vnd.openxmlformats-officedocument.theme+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theme/theme80.xml" ContentType="application/vnd.openxmlformats-officedocument.theme+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theme/theme81.xml" ContentType="application/vnd.openxmlformats-officedocument.theme+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theme/theme82.xml" ContentType="application/vnd.openxmlformats-officedocument.theme+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theme/theme83.xml" ContentType="application/vnd.openxmlformats-officedocument.theme+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84.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85.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theme/theme86.xml" ContentType="application/vnd.openxmlformats-officedocument.theme+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theme/theme87.xml" ContentType="application/vnd.openxmlformats-officedocument.theme+xml"/>
  <Override PartName="/ppt/slideLayouts/slideLayout901.xml" ContentType="application/vnd.openxmlformats-officedocument.presentationml.slideLayout+xml"/>
  <Override PartName="/ppt/theme/theme88.xml" ContentType="application/vnd.openxmlformats-officedocument.theme+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theme/theme89.xml" ContentType="application/vnd.openxmlformats-officedocument.theme+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theme/theme92.xml" ContentType="application/vnd.openxmlformats-officedocument.theme+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theme/theme93.xml" ContentType="application/vnd.openxmlformats-officedocument.theme+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theme/theme94.xml" ContentType="application/vnd.openxmlformats-officedocument.theme+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95.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theme/theme96.xml" ContentType="application/vnd.openxmlformats-officedocument.theme+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theme/theme97.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theme/theme98.xml" ContentType="application/vnd.openxmlformats-officedocument.theme+xml"/>
  <Override PartName="/ppt/theme/theme99.xml" ContentType="application/vnd.openxmlformats-officedocument.theme+xml"/>
  <Override PartName="/ppt/theme/theme100.xml" ContentType="application/vnd.openxmlformats-officedocument.theme+xml"/>
  <Override PartName="/ppt/theme/theme101.xml" ContentType="application/vnd.openxmlformats-officedocument.theme+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theme/theme102.xml" ContentType="application/vnd.openxmlformats-officedocument.theme+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theme/theme103.xml" ContentType="application/vnd.openxmlformats-officedocument.theme+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theme/theme104.xml" ContentType="application/vnd.openxmlformats-officedocument.theme+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theme/theme105.xml" ContentType="application/vnd.openxmlformats-officedocument.theme+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theme/theme106.xml" ContentType="application/vnd.openxmlformats-officedocument.theme+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theme/theme107.xml" ContentType="application/vnd.openxmlformats-officedocument.theme+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theme/theme108.xml" ContentType="application/vnd.openxmlformats-officedocument.theme+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theme/theme109.xml" ContentType="application/vnd.openxmlformats-officedocument.theme+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theme/theme110.xml" ContentType="application/vnd.openxmlformats-officedocument.theme+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theme/theme111.xml" ContentType="application/vnd.openxmlformats-officedocument.theme+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theme/theme112.xml" ContentType="application/vnd.openxmlformats-officedocument.theme+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theme/theme113.xml" ContentType="application/vnd.openxmlformats-officedocument.theme+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theme/theme114.xml" ContentType="application/vnd.openxmlformats-officedocument.theme+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theme/theme115.xml" ContentType="application/vnd.openxmlformats-officedocument.theme+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116.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theme/theme117.xml" ContentType="application/vnd.openxmlformats-officedocument.theme+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theme/theme118.xml" ContentType="application/vnd.openxmlformats-officedocument.theme+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19.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theme/theme120.xml" ContentType="application/vnd.openxmlformats-officedocument.theme+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theme/theme121.xml" ContentType="application/vnd.openxmlformats-officedocument.theme+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theme/theme122.xml" ContentType="application/vnd.openxmlformats-officedocument.theme+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theme/theme123.xml" ContentType="application/vnd.openxmlformats-officedocument.theme+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theme/theme124.xml" ContentType="application/vnd.openxmlformats-officedocument.theme+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theme/theme125.xml" ContentType="application/vnd.openxmlformats-officedocument.theme+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theme/theme126.xml" ContentType="application/vnd.openxmlformats-officedocument.theme+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theme/theme127.xml" ContentType="application/vnd.openxmlformats-officedocument.theme+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theme/theme128.xml" ContentType="application/vnd.openxmlformats-officedocument.theme+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theme/theme129.xml" ContentType="application/vnd.openxmlformats-officedocument.theme+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theme/theme130.xml" ContentType="application/vnd.openxmlformats-officedocument.theme+xml"/>
  <Override PartName="/ppt/slideLayouts/slideLayout1353.xml" ContentType="application/vnd.openxmlformats-officedocument.presentationml.slideLayout+xml"/>
  <Override PartName="/ppt/theme/theme131.xml" ContentType="application/vnd.openxmlformats-officedocument.theme+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theme/theme132.xml" ContentType="application/vnd.openxmlformats-officedocument.theme+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theme/theme133.xml" ContentType="application/vnd.openxmlformats-officedocument.theme+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theme/theme134.xml" ContentType="application/vnd.openxmlformats-officedocument.theme+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theme/theme135.xml" ContentType="application/vnd.openxmlformats-officedocument.theme+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theme/theme136.xml" ContentType="application/vnd.openxmlformats-officedocument.theme+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theme/theme137.xml" ContentType="application/vnd.openxmlformats-officedocument.theme+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theme/theme138.xml" ContentType="application/vnd.openxmlformats-officedocument.theme+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theme/theme139.xml" ContentType="application/vnd.openxmlformats-officedocument.theme+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theme/theme140.xml" ContentType="application/vnd.openxmlformats-officedocument.theme+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theme/theme141.xml" ContentType="application/vnd.openxmlformats-officedocument.theme+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theme/theme142.xml" ContentType="application/vnd.openxmlformats-officedocument.theme+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theme/theme143.xml" ContentType="application/vnd.openxmlformats-officedocument.theme+xml"/>
  <Override PartName="/ppt/slideLayouts/slideLayout1491.xml" ContentType="application/vnd.openxmlformats-officedocument.presentationml.slideLayout+xml"/>
  <Override PartName="/ppt/theme/theme144.xml" ContentType="application/vnd.openxmlformats-officedocument.theme+xml"/>
  <Override PartName="/ppt/theme/theme145.xml" ContentType="application/vnd.openxmlformats-officedocument.theme+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theme/theme146.xml" ContentType="application/vnd.openxmlformats-officedocument.theme+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theme/theme147.xml" ContentType="application/vnd.openxmlformats-officedocument.theme+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theme/theme148.xml" ContentType="application/vnd.openxmlformats-officedocument.theme+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theme/theme149.xml" ContentType="application/vnd.openxmlformats-officedocument.theme+xml"/>
  <Override PartName="/ppt/theme/theme150.xml" ContentType="application/vnd.openxmlformats-officedocument.theme+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theme/theme151.xml" ContentType="application/vnd.openxmlformats-officedocument.theme+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theme/theme152.xml" ContentType="application/vnd.openxmlformats-officedocument.theme+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theme/theme153.xml" ContentType="application/vnd.openxmlformats-officedocument.theme+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theme/theme154.xml" ContentType="application/vnd.openxmlformats-officedocument.theme+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theme/theme155.xml" ContentType="application/vnd.openxmlformats-officedocument.theme+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theme/theme156.xml" ContentType="application/vnd.openxmlformats-officedocument.theme+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theme/theme157.xml" ContentType="application/vnd.openxmlformats-officedocument.theme+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theme/theme158.xml" ContentType="application/vnd.openxmlformats-officedocument.theme+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theme/theme159.xml" ContentType="application/vnd.openxmlformats-officedocument.theme+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theme/theme160.xml" ContentType="application/vnd.openxmlformats-officedocument.theme+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theme/theme161.xml" ContentType="application/vnd.openxmlformats-officedocument.theme+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theme/theme162.xml" ContentType="application/vnd.openxmlformats-officedocument.theme+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theme/theme163.xml" ContentType="application/vnd.openxmlformats-officedocument.theme+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theme/theme164.xml" ContentType="application/vnd.openxmlformats-officedocument.theme+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theme/theme165.xml" ContentType="application/vnd.openxmlformats-officedocument.theme+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theme/theme166.xml" ContentType="application/vnd.openxmlformats-officedocument.theme+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theme/theme167.xml" ContentType="application/vnd.openxmlformats-officedocument.theme+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theme/theme168.xml" ContentType="application/vnd.openxmlformats-officedocument.theme+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theme/theme169.xml" ContentType="application/vnd.openxmlformats-officedocument.theme+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theme/theme170.xml" ContentType="application/vnd.openxmlformats-officedocument.theme+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theme/theme171.xml" ContentType="application/vnd.openxmlformats-officedocument.theme+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theme/theme172.xml" ContentType="application/vnd.openxmlformats-officedocument.theme+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theme/theme173.xml" ContentType="application/vnd.openxmlformats-officedocument.theme+xml"/>
  <Override PartName="/ppt/theme/theme174.xml" ContentType="application/vnd.openxmlformats-officedocument.theme+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theme/theme175.xml" ContentType="application/vnd.openxmlformats-officedocument.theme+xml"/>
  <Override PartName="/ppt/slideLayouts/slideLayout1817.xml" ContentType="application/vnd.openxmlformats-officedocument.presentationml.slideLayout+xml"/>
  <Override PartName="/ppt/theme/theme176.xml" ContentType="application/vnd.openxmlformats-officedocument.theme+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theme/theme177.xml" ContentType="application/vnd.openxmlformats-officedocument.theme+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theme/theme178.xml" ContentType="application/vnd.openxmlformats-officedocument.theme+xml"/>
  <Override PartName="/ppt/slideLayouts/slideLayout1842.xml" ContentType="application/vnd.openxmlformats-officedocument.presentationml.slideLayout+xml"/>
  <Override PartName="/ppt/theme/theme179.xml" ContentType="application/vnd.openxmlformats-officedocument.theme+xml"/>
  <Override PartName="/ppt/slideLayouts/slideLayout1843.xml" ContentType="application/vnd.openxmlformats-officedocument.presentationml.slideLayout+xml"/>
  <Override PartName="/ppt/theme/theme180.xml" ContentType="application/vnd.openxmlformats-officedocument.theme+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theme/theme181.xml" ContentType="application/vnd.openxmlformats-officedocument.theme+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theme/theme182.xml" ContentType="application/vnd.openxmlformats-officedocument.theme+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theme/theme183.xml" ContentType="application/vnd.openxmlformats-officedocument.theme+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theme/theme184.xml" ContentType="application/vnd.openxmlformats-officedocument.theme+xml"/>
  <Override PartName="/ppt/slideLayouts/slideLayout1894.xml" ContentType="application/vnd.openxmlformats-officedocument.presentationml.slideLayout+xml"/>
  <Override PartName="/ppt/theme/theme185.xml" ContentType="application/vnd.openxmlformats-officedocument.theme+xml"/>
  <Override PartName="/ppt/slideLayouts/slideLayout1895.xml" ContentType="application/vnd.openxmlformats-officedocument.presentationml.slideLayout+xml"/>
  <Override PartName="/ppt/theme/theme186.xml" ContentType="application/vnd.openxmlformats-officedocument.theme+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theme/theme187.xml" ContentType="application/vnd.openxmlformats-officedocument.theme+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theme/theme188.xml" ContentType="application/vnd.openxmlformats-officedocument.theme+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theme/theme189.xml" ContentType="application/vnd.openxmlformats-officedocument.theme+xml"/>
  <Override PartName="/ppt/slideLayouts/slideLayout1925.xml" ContentType="application/vnd.openxmlformats-officedocument.presentationml.slideLayout+xml"/>
  <Override PartName="/ppt/theme/theme190.xml" ContentType="application/vnd.openxmlformats-officedocument.theme+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theme/theme191.xml" ContentType="application/vnd.openxmlformats-officedocument.theme+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theme/theme192.xml" ContentType="application/vnd.openxmlformats-officedocument.theme+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theme/theme193.xml" ContentType="application/vnd.openxmlformats-officedocument.theme+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theme/theme194.xml" ContentType="application/vnd.openxmlformats-officedocument.theme+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theme/theme195.xml" ContentType="application/vnd.openxmlformats-officedocument.theme+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theme/theme196.xml" ContentType="application/vnd.openxmlformats-officedocument.theme+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theme/theme197.xml" ContentType="application/vnd.openxmlformats-officedocument.theme+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theme/theme198.xml" ContentType="application/vnd.openxmlformats-officedocument.theme+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theme/theme199.xml" ContentType="application/vnd.openxmlformats-officedocument.theme+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theme/theme200.xml" ContentType="application/vnd.openxmlformats-officedocument.theme+xml"/>
  <Override PartName="/ppt/theme/theme201.xml" ContentType="application/vnd.openxmlformats-officedocument.theme+xml"/>
  <Override PartName="/ppt/theme/theme20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aveSubsetFonts="1">
  <p:sldMasterIdLst>
    <p:sldMasterId id="2147483660" r:id="rId1"/>
    <p:sldMasterId id="2147483674" r:id="rId2"/>
    <p:sldMasterId id="2147483687" r:id="rId3"/>
    <p:sldMasterId id="2147483700" r:id="rId4"/>
    <p:sldMasterId id="2147483713" r:id="rId5"/>
    <p:sldMasterId id="2147483726" r:id="rId6"/>
    <p:sldMasterId id="2147483742" r:id="rId7"/>
    <p:sldMasterId id="2147483755" r:id="rId8"/>
    <p:sldMasterId id="2147483768" r:id="rId9"/>
    <p:sldMasterId id="2147483783" r:id="rId10"/>
    <p:sldMasterId id="2147483797" r:id="rId11"/>
    <p:sldMasterId id="2147483811" r:id="rId12"/>
    <p:sldMasterId id="2147485227" r:id="rId13"/>
    <p:sldMasterId id="2147485229" r:id="rId14"/>
    <p:sldMasterId id="2147485244" r:id="rId15"/>
    <p:sldMasterId id="2147485256" r:id="rId16"/>
    <p:sldMasterId id="2147485282" r:id="rId17"/>
    <p:sldMasterId id="2147485295" r:id="rId18"/>
    <p:sldMasterId id="2147485297" r:id="rId19"/>
    <p:sldMasterId id="2147485312" r:id="rId20"/>
    <p:sldMasterId id="2147485328" r:id="rId21"/>
    <p:sldMasterId id="2147485341" r:id="rId22"/>
    <p:sldMasterId id="2147485354" r:id="rId23"/>
    <p:sldMasterId id="2147485367" r:id="rId24"/>
    <p:sldMasterId id="2147485379" r:id="rId25"/>
    <p:sldMasterId id="2147485392" r:id="rId26"/>
    <p:sldMasterId id="2147485405" r:id="rId27"/>
    <p:sldMasterId id="2147485418" r:id="rId28"/>
    <p:sldMasterId id="2147485435" r:id="rId29"/>
    <p:sldMasterId id="2147485439" r:id="rId30"/>
    <p:sldMasterId id="2147486142" r:id="rId31"/>
    <p:sldMasterId id="2147486155" r:id="rId32"/>
    <p:sldMasterId id="2147486169" r:id="rId33"/>
    <p:sldMasterId id="2147486181" r:id="rId34"/>
    <p:sldMasterId id="2147486193" r:id="rId35"/>
    <p:sldMasterId id="2147486985" r:id="rId36"/>
    <p:sldMasterId id="2147486987" r:id="rId37"/>
    <p:sldMasterId id="2147487809" r:id="rId38"/>
    <p:sldMasterId id="2147487821" r:id="rId39"/>
    <p:sldMasterId id="2147487834" r:id="rId40"/>
    <p:sldMasterId id="2147487871" r:id="rId41"/>
    <p:sldMasterId id="2147487876" r:id="rId42"/>
    <p:sldMasterId id="2147487889" r:id="rId43"/>
    <p:sldMasterId id="2147487902" r:id="rId44"/>
    <p:sldMasterId id="2147487914" r:id="rId45"/>
    <p:sldMasterId id="2147487929" r:id="rId46"/>
    <p:sldMasterId id="2147487933" r:id="rId47"/>
    <p:sldMasterId id="2147487949" r:id="rId48"/>
    <p:sldMasterId id="2147487965" r:id="rId49"/>
    <p:sldMasterId id="2147487974" r:id="rId50"/>
    <p:sldMasterId id="2147487987" r:id="rId51"/>
    <p:sldMasterId id="2147487991" r:id="rId52"/>
    <p:sldMasterId id="2147488000" r:id="rId53"/>
    <p:sldMasterId id="2147488021" r:id="rId54"/>
    <p:sldMasterId id="2147488036" r:id="rId55"/>
    <p:sldMasterId id="2147489285" r:id="rId56"/>
    <p:sldMasterId id="2147491802" r:id="rId57"/>
    <p:sldMasterId id="2147491816" r:id="rId58"/>
    <p:sldMasterId id="2147491819" r:id="rId59"/>
    <p:sldMasterId id="2147491831" r:id="rId60"/>
    <p:sldMasterId id="2147491843" r:id="rId61"/>
    <p:sldMasterId id="2147491857" r:id="rId62"/>
    <p:sldMasterId id="2147491859" r:id="rId63"/>
    <p:sldMasterId id="2147491874" r:id="rId64"/>
    <p:sldMasterId id="2147491887" r:id="rId65"/>
    <p:sldMasterId id="2147491900" r:id="rId66"/>
    <p:sldMasterId id="2147491912" r:id="rId67"/>
    <p:sldMasterId id="2147493371" r:id="rId68"/>
    <p:sldMasterId id="2147494848" r:id="rId69"/>
    <p:sldMasterId id="2147497828" r:id="rId70"/>
    <p:sldMasterId id="2147497840" r:id="rId71"/>
    <p:sldMasterId id="2147497852" r:id="rId72"/>
    <p:sldMasterId id="2147499404" r:id="rId73"/>
    <p:sldMasterId id="2147499417" r:id="rId74"/>
    <p:sldMasterId id="2147499429" r:id="rId75"/>
    <p:sldMasterId id="2147499443" r:id="rId76"/>
    <p:sldMasterId id="2147499455" r:id="rId77"/>
    <p:sldMasterId id="2147499468" r:id="rId78"/>
    <p:sldMasterId id="2147502840" r:id="rId79"/>
    <p:sldMasterId id="2147502854" r:id="rId80"/>
    <p:sldMasterId id="2147504613" r:id="rId81"/>
    <p:sldMasterId id="2147504625" r:id="rId82"/>
    <p:sldMasterId id="2147508194" r:id="rId83"/>
    <p:sldMasterId id="2147508206" r:id="rId84"/>
    <p:sldMasterId id="2147511847" r:id="rId85"/>
    <p:sldMasterId id="2147511860" r:id="rId86"/>
    <p:sldMasterId id="2147511886" r:id="rId87"/>
    <p:sldMasterId id="2147511899" r:id="rId88"/>
    <p:sldMasterId id="2147511901" r:id="rId89"/>
    <p:sldMasterId id="2147511913" r:id="rId90"/>
    <p:sldMasterId id="2147513839" r:id="rId91"/>
    <p:sldMasterId id="2147513853" r:id="rId92"/>
    <p:sldMasterId id="2147513866" r:id="rId93"/>
    <p:sldMasterId id="2147515776" r:id="rId94"/>
    <p:sldMasterId id="2147515788" r:id="rId95"/>
    <p:sldMasterId id="2147515800" r:id="rId96"/>
    <p:sldMasterId id="2147515812" r:id="rId97"/>
    <p:sldMasterId id="2147515824" r:id="rId98"/>
    <p:sldMasterId id="2147515838" r:id="rId99"/>
    <p:sldMasterId id="2147515840" r:id="rId100"/>
    <p:sldMasterId id="2147515842" r:id="rId101"/>
    <p:sldMasterId id="2147515847" r:id="rId102"/>
    <p:sldMasterId id="2147515859" r:id="rId103"/>
    <p:sldMasterId id="2147515873" r:id="rId104"/>
    <p:sldMasterId id="2147515885" r:id="rId105"/>
    <p:sldMasterId id="2147515897" r:id="rId106"/>
    <p:sldMasterId id="2147515910" r:id="rId107"/>
    <p:sldMasterId id="2147515922" r:id="rId108"/>
    <p:sldMasterId id="2147515935" r:id="rId109"/>
    <p:sldMasterId id="2147515950" r:id="rId110"/>
    <p:sldMasterId id="2147515963" r:id="rId111"/>
    <p:sldMasterId id="2147515978" r:id="rId112"/>
    <p:sldMasterId id="2147515990" r:id="rId113"/>
    <p:sldMasterId id="2147518328" r:id="rId114"/>
    <p:sldMasterId id="2147518344" r:id="rId115"/>
    <p:sldMasterId id="2147518356" r:id="rId116"/>
    <p:sldMasterId id="2147518368" r:id="rId117"/>
    <p:sldMasterId id="2147518381" r:id="rId118"/>
    <p:sldMasterId id="2147518395" r:id="rId119"/>
    <p:sldMasterId id="2147518409" r:id="rId120"/>
    <p:sldMasterId id="2147518422" r:id="rId121"/>
    <p:sldMasterId id="2147518435" r:id="rId122"/>
    <p:sldMasterId id="2147520956" r:id="rId123"/>
    <p:sldMasterId id="2147520970" r:id="rId124"/>
    <p:sldMasterId id="2147520982" r:id="rId125"/>
    <p:sldMasterId id="2147520996" r:id="rId126"/>
    <p:sldMasterId id="2147521009" r:id="rId127"/>
    <p:sldMasterId id="2147521022" r:id="rId128"/>
    <p:sldMasterId id="2147521034" r:id="rId129"/>
    <p:sldMasterId id="2147521047" r:id="rId130"/>
    <p:sldMasterId id="2147521084" r:id="rId131"/>
    <p:sldMasterId id="2147521134" r:id="rId132"/>
    <p:sldMasterId id="2147521138" r:id="rId133"/>
    <p:sldMasterId id="2147521152" r:id="rId134"/>
    <p:sldMasterId id="2147521165" r:id="rId135"/>
    <p:sldMasterId id="2147521177" r:id="rId136"/>
    <p:sldMasterId id="2147521192" r:id="rId137"/>
    <p:sldMasterId id="2147521205" r:id="rId138"/>
    <p:sldMasterId id="2147521218" r:id="rId139"/>
    <p:sldMasterId id="2147521230" r:id="rId140"/>
    <p:sldMasterId id="2147521243" r:id="rId141"/>
    <p:sldMasterId id="2147521257" r:id="rId142"/>
    <p:sldMasterId id="2147521271" r:id="rId143"/>
    <p:sldMasterId id="2147521284" r:id="rId144"/>
    <p:sldMasterId id="2147521288" r:id="rId145"/>
    <p:sldMasterId id="2147521292" r:id="rId146"/>
    <p:sldMasterId id="2147521306" r:id="rId147"/>
    <p:sldMasterId id="2147521318" r:id="rId148"/>
    <p:sldMasterId id="2147521331" r:id="rId149"/>
    <p:sldMasterId id="2147521336" r:id="rId150"/>
    <p:sldMasterId id="2147521338" r:id="rId151"/>
    <p:sldMasterId id="2147521351" r:id="rId152"/>
    <p:sldMasterId id="2147521364" r:id="rId153"/>
    <p:sldMasterId id="2147521378" r:id="rId154"/>
    <p:sldMasterId id="2147521391" r:id="rId155"/>
    <p:sldMasterId id="2147521404" r:id="rId156"/>
    <p:sldMasterId id="2147521417" r:id="rId157"/>
    <p:sldMasterId id="2147521430" r:id="rId158"/>
    <p:sldMasterId id="2147521443" r:id="rId159"/>
    <p:sldMasterId id="2147521456" r:id="rId160"/>
    <p:sldMasterId id="2147521469" r:id="rId161"/>
    <p:sldMasterId id="2147521481" r:id="rId162"/>
    <p:sldMasterId id="2147521495" r:id="rId163"/>
    <p:sldMasterId id="2147521507" r:id="rId164"/>
    <p:sldMasterId id="2147521519" r:id="rId165"/>
    <p:sldMasterId id="2147521533" r:id="rId166"/>
    <p:sldMasterId id="2147521545" r:id="rId167"/>
    <p:sldMasterId id="2147521557" r:id="rId168"/>
    <p:sldMasterId id="2147521569" r:id="rId169"/>
    <p:sldMasterId id="2147521581" r:id="rId170"/>
    <p:sldMasterId id="2147521595" r:id="rId171"/>
    <p:sldMasterId id="2147521609" r:id="rId172"/>
    <p:sldMasterId id="2147521623" r:id="rId173"/>
    <p:sldMasterId id="2147521635" r:id="rId174"/>
    <p:sldMasterId id="2147521637" r:id="rId175"/>
    <p:sldMasterId id="2147521650" r:id="rId176"/>
    <p:sldMasterId id="2147521652" r:id="rId177"/>
    <p:sldMasterId id="2147521664" r:id="rId178"/>
    <p:sldMasterId id="2147521678" r:id="rId179"/>
    <p:sldMasterId id="2147521682" r:id="rId180"/>
    <p:sldMasterId id="2147521685" r:id="rId181"/>
    <p:sldMasterId id="2147521699" r:id="rId182"/>
    <p:sldMasterId id="2147521713" r:id="rId183"/>
    <p:sldMasterId id="2147521735" r:id="rId184"/>
    <p:sldMasterId id="2147521747" r:id="rId185"/>
    <p:sldMasterId id="2147521753" r:id="rId186"/>
    <p:sldMasterId id="2147521756" r:id="rId187"/>
    <p:sldMasterId id="2147521769" r:id="rId188"/>
    <p:sldMasterId id="2147521783" r:id="rId189"/>
    <p:sldMasterId id="2147521790" r:id="rId190"/>
    <p:sldMasterId id="2147521792" r:id="rId191"/>
    <p:sldMasterId id="2147521804" r:id="rId192"/>
    <p:sldMasterId id="2147521816" r:id="rId193"/>
    <p:sldMasterId id="2147521844" r:id="rId194"/>
    <p:sldMasterId id="2147521856" r:id="rId195"/>
    <p:sldMasterId id="2147521870" r:id="rId196"/>
    <p:sldMasterId id="2147521896" r:id="rId197"/>
    <p:sldMasterId id="2147521910" r:id="rId198"/>
    <p:sldMasterId id="2147521922" r:id="rId199"/>
    <p:sldMasterId id="2147521934" r:id="rId200"/>
  </p:sldMasterIdLst>
  <p:notesMasterIdLst>
    <p:notesMasterId r:id="rId205"/>
  </p:notesMasterIdLst>
  <p:handoutMasterIdLst>
    <p:handoutMasterId r:id="rId206"/>
  </p:handoutMasterIdLst>
  <p:sldIdLst>
    <p:sldId id="1274" r:id="rId201"/>
    <p:sldId id="1276" r:id="rId202"/>
    <p:sldId id="1271" r:id="rId203"/>
    <p:sldId id="1272" r:id="rId204"/>
  </p:sldIdLst>
  <p:sldSz cx="9906000" cy="6858000" type="A4"/>
  <p:notesSz cx="6735763" cy="9866313"/>
  <p:defaultTextStyle>
    <a:defPPr>
      <a:defRPr lang="ja-JP"/>
    </a:defPPr>
    <a:lvl1pPr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1pPr>
    <a:lvl2pPr marL="4572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2pPr>
    <a:lvl3pPr marL="9144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3pPr>
    <a:lvl4pPr marL="13716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4pPr>
    <a:lvl5pPr marL="18288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4247">
          <p15:clr>
            <a:srgbClr val="A4A3A4"/>
          </p15:clr>
        </p15:guide>
        <p15:guide id="2" pos="6068">
          <p15:clr>
            <a:srgbClr val="A4A3A4"/>
          </p15:clr>
        </p15:guide>
      </p15:sldGuideLst>
    </p:ext>
    <p:ext uri="{2D200454-40CA-4A62-9FC3-DE9A4176ACB9}">
      <p15:notesGuideLst xmlns:p15="http://schemas.microsoft.com/office/powerpoint/2012/main">
        <p15:guide id="1" orient="horz" pos="3107" userDrawn="1">
          <p15:clr>
            <a:srgbClr val="A4A3A4"/>
          </p15:clr>
        </p15:guide>
        <p15:guide id="2" pos="212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FFC1D6"/>
    <a:srgbClr val="FF7C80"/>
    <a:srgbClr val="EFF424"/>
    <a:srgbClr val="FF9FBF"/>
    <a:srgbClr val="7DC7FF"/>
    <a:srgbClr val="8AFF4F"/>
    <a:srgbClr val="B4B4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618" autoAdjust="0"/>
    <p:restoredTop sz="95179" autoAdjust="0"/>
  </p:normalViewPr>
  <p:slideViewPr>
    <p:cSldViewPr>
      <p:cViewPr varScale="1">
        <p:scale>
          <a:sx n="70" d="100"/>
          <a:sy n="70" d="100"/>
        </p:scale>
        <p:origin x="1176" y="84"/>
      </p:cViewPr>
      <p:guideLst>
        <p:guide orient="horz" pos="4247"/>
        <p:guide pos="6068"/>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55" d="100"/>
          <a:sy n="55" d="100"/>
        </p:scale>
        <p:origin x="-2622" y="-96"/>
      </p:cViewPr>
      <p:guideLst>
        <p:guide orient="horz" pos="3107"/>
        <p:guide pos="2121"/>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Master" Target="slideMasters/slideMaster84.xml"/><Relationship Id="rId138" Type="http://schemas.openxmlformats.org/officeDocument/2006/relationships/slideMaster" Target="slideMasters/slideMaster138.xml"/><Relationship Id="rId159" Type="http://schemas.openxmlformats.org/officeDocument/2006/relationships/slideMaster" Target="slideMasters/slideMaster159.xml"/><Relationship Id="rId170" Type="http://schemas.openxmlformats.org/officeDocument/2006/relationships/slideMaster" Target="slideMasters/slideMaster170.xml"/><Relationship Id="rId191" Type="http://schemas.openxmlformats.org/officeDocument/2006/relationships/slideMaster" Target="slideMasters/slideMaster191.xml"/><Relationship Id="rId205" Type="http://schemas.openxmlformats.org/officeDocument/2006/relationships/notesMaster" Target="notesMasters/notesMaster1.xml"/><Relationship Id="rId16" Type="http://schemas.openxmlformats.org/officeDocument/2006/relationships/slideMaster" Target="slideMasters/slideMaster16.xml"/><Relationship Id="rId107" Type="http://schemas.openxmlformats.org/officeDocument/2006/relationships/slideMaster" Target="slideMasters/slideMaster107.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Master" Target="slideMasters/slideMaster53.xml"/><Relationship Id="rId58" Type="http://schemas.openxmlformats.org/officeDocument/2006/relationships/slideMaster" Target="slideMasters/slideMaster58.xml"/><Relationship Id="rId74" Type="http://schemas.openxmlformats.org/officeDocument/2006/relationships/slideMaster" Target="slideMasters/slideMaster74.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23" Type="http://schemas.openxmlformats.org/officeDocument/2006/relationships/slideMaster" Target="slideMasters/slideMaster123.xml"/><Relationship Id="rId128" Type="http://schemas.openxmlformats.org/officeDocument/2006/relationships/slideMaster" Target="slideMasters/slideMaster128.xml"/><Relationship Id="rId144" Type="http://schemas.openxmlformats.org/officeDocument/2006/relationships/slideMaster" Target="slideMasters/slideMaster144.xml"/><Relationship Id="rId149" Type="http://schemas.openxmlformats.org/officeDocument/2006/relationships/slideMaster" Target="slideMasters/slideMaster149.xml"/><Relationship Id="rId5" Type="http://schemas.openxmlformats.org/officeDocument/2006/relationships/slideMaster" Target="slideMasters/slideMaster5.xml"/><Relationship Id="rId90" Type="http://schemas.openxmlformats.org/officeDocument/2006/relationships/slideMaster" Target="slideMasters/slideMaster90.xml"/><Relationship Id="rId95" Type="http://schemas.openxmlformats.org/officeDocument/2006/relationships/slideMaster" Target="slideMasters/slideMaster95.xml"/><Relationship Id="rId160" Type="http://schemas.openxmlformats.org/officeDocument/2006/relationships/slideMaster" Target="slideMasters/slideMaster160.xml"/><Relationship Id="rId165" Type="http://schemas.openxmlformats.org/officeDocument/2006/relationships/slideMaster" Target="slideMasters/slideMaster165.xml"/><Relationship Id="rId181" Type="http://schemas.openxmlformats.org/officeDocument/2006/relationships/slideMaster" Target="slideMasters/slideMaster181.xml"/><Relationship Id="rId186" Type="http://schemas.openxmlformats.org/officeDocument/2006/relationships/slideMaster" Target="slideMasters/slideMaster186.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Master" Target="slideMasters/slideMaster43.xml"/><Relationship Id="rId48" Type="http://schemas.openxmlformats.org/officeDocument/2006/relationships/slideMaster" Target="slideMasters/slideMaster48.xml"/><Relationship Id="rId64" Type="http://schemas.openxmlformats.org/officeDocument/2006/relationships/slideMaster" Target="slideMasters/slideMaster64.xml"/><Relationship Id="rId69" Type="http://schemas.openxmlformats.org/officeDocument/2006/relationships/slideMaster" Target="slideMasters/slideMaster69.xml"/><Relationship Id="rId113" Type="http://schemas.openxmlformats.org/officeDocument/2006/relationships/slideMaster" Target="slideMasters/slideMaster113.xml"/><Relationship Id="rId118" Type="http://schemas.openxmlformats.org/officeDocument/2006/relationships/slideMaster" Target="slideMasters/slideMaster118.xml"/><Relationship Id="rId134" Type="http://schemas.openxmlformats.org/officeDocument/2006/relationships/slideMaster" Target="slideMasters/slideMaster134.xml"/><Relationship Id="rId139" Type="http://schemas.openxmlformats.org/officeDocument/2006/relationships/slideMaster" Target="slideMasters/slideMaster139.xml"/><Relationship Id="rId80" Type="http://schemas.openxmlformats.org/officeDocument/2006/relationships/slideMaster" Target="slideMasters/slideMaster80.xml"/><Relationship Id="rId85" Type="http://schemas.openxmlformats.org/officeDocument/2006/relationships/slideMaster" Target="slideMasters/slideMaster85.xml"/><Relationship Id="rId150" Type="http://schemas.openxmlformats.org/officeDocument/2006/relationships/slideMaster" Target="slideMasters/slideMaster150.xml"/><Relationship Id="rId155" Type="http://schemas.openxmlformats.org/officeDocument/2006/relationships/slideMaster" Target="slideMasters/slideMaster155.xml"/><Relationship Id="rId171" Type="http://schemas.openxmlformats.org/officeDocument/2006/relationships/slideMaster" Target="slideMasters/slideMaster171.xml"/><Relationship Id="rId176" Type="http://schemas.openxmlformats.org/officeDocument/2006/relationships/slideMaster" Target="slideMasters/slideMaster176.xml"/><Relationship Id="rId192" Type="http://schemas.openxmlformats.org/officeDocument/2006/relationships/slideMaster" Target="slideMasters/slideMaster192.xml"/><Relationship Id="rId197" Type="http://schemas.openxmlformats.org/officeDocument/2006/relationships/slideMaster" Target="slideMasters/slideMaster197.xml"/><Relationship Id="rId206" Type="http://schemas.openxmlformats.org/officeDocument/2006/relationships/handoutMaster" Target="handoutMasters/handoutMaster1.xml"/><Relationship Id="rId201" Type="http://schemas.openxmlformats.org/officeDocument/2006/relationships/slide" Target="slides/slide1.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Master" Target="slideMasters/slideMaster103.xml"/><Relationship Id="rId108" Type="http://schemas.openxmlformats.org/officeDocument/2006/relationships/slideMaster" Target="slideMasters/slideMaster108.xml"/><Relationship Id="rId124" Type="http://schemas.openxmlformats.org/officeDocument/2006/relationships/slideMaster" Target="slideMasters/slideMaster124.xml"/><Relationship Id="rId129" Type="http://schemas.openxmlformats.org/officeDocument/2006/relationships/slideMaster" Target="slideMasters/slideMaster129.xml"/><Relationship Id="rId54" Type="http://schemas.openxmlformats.org/officeDocument/2006/relationships/slideMaster" Target="slideMasters/slideMaster54.xml"/><Relationship Id="rId70" Type="http://schemas.openxmlformats.org/officeDocument/2006/relationships/slideMaster" Target="slideMasters/slideMaster70.xml"/><Relationship Id="rId75" Type="http://schemas.openxmlformats.org/officeDocument/2006/relationships/slideMaster" Target="slideMasters/slideMaster75.xml"/><Relationship Id="rId91" Type="http://schemas.openxmlformats.org/officeDocument/2006/relationships/slideMaster" Target="slideMasters/slideMaster91.xml"/><Relationship Id="rId96" Type="http://schemas.openxmlformats.org/officeDocument/2006/relationships/slideMaster" Target="slideMasters/slideMaster96.xml"/><Relationship Id="rId140" Type="http://schemas.openxmlformats.org/officeDocument/2006/relationships/slideMaster" Target="slideMasters/slideMaster140.xml"/><Relationship Id="rId145" Type="http://schemas.openxmlformats.org/officeDocument/2006/relationships/slideMaster" Target="slideMasters/slideMaster145.xml"/><Relationship Id="rId161" Type="http://schemas.openxmlformats.org/officeDocument/2006/relationships/slideMaster" Target="slideMasters/slideMaster161.xml"/><Relationship Id="rId166" Type="http://schemas.openxmlformats.org/officeDocument/2006/relationships/slideMaster" Target="slideMasters/slideMaster166.xml"/><Relationship Id="rId182" Type="http://schemas.openxmlformats.org/officeDocument/2006/relationships/slideMaster" Target="slideMasters/slideMaster182.xml"/><Relationship Id="rId187" Type="http://schemas.openxmlformats.org/officeDocument/2006/relationships/slideMaster" Target="slideMasters/slideMaster187.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119" Type="http://schemas.openxmlformats.org/officeDocument/2006/relationships/slideMaster" Target="slideMasters/slideMaster119.xml"/><Relationship Id="rId44" Type="http://schemas.openxmlformats.org/officeDocument/2006/relationships/slideMaster" Target="slideMasters/slideMaster44.xml"/><Relationship Id="rId60" Type="http://schemas.openxmlformats.org/officeDocument/2006/relationships/slideMaster" Target="slideMasters/slideMaster60.xml"/><Relationship Id="rId65" Type="http://schemas.openxmlformats.org/officeDocument/2006/relationships/slideMaster" Target="slideMasters/slideMaster65.xml"/><Relationship Id="rId81" Type="http://schemas.openxmlformats.org/officeDocument/2006/relationships/slideMaster" Target="slideMasters/slideMaster81.xml"/><Relationship Id="rId86" Type="http://schemas.openxmlformats.org/officeDocument/2006/relationships/slideMaster" Target="slideMasters/slideMaster86.xml"/><Relationship Id="rId130" Type="http://schemas.openxmlformats.org/officeDocument/2006/relationships/slideMaster" Target="slideMasters/slideMaster130.xml"/><Relationship Id="rId135" Type="http://schemas.openxmlformats.org/officeDocument/2006/relationships/slideMaster" Target="slideMasters/slideMaster135.xml"/><Relationship Id="rId151" Type="http://schemas.openxmlformats.org/officeDocument/2006/relationships/slideMaster" Target="slideMasters/slideMaster151.xml"/><Relationship Id="rId156" Type="http://schemas.openxmlformats.org/officeDocument/2006/relationships/slideMaster" Target="slideMasters/slideMaster156.xml"/><Relationship Id="rId177" Type="http://schemas.openxmlformats.org/officeDocument/2006/relationships/slideMaster" Target="slideMasters/slideMaster177.xml"/><Relationship Id="rId198" Type="http://schemas.openxmlformats.org/officeDocument/2006/relationships/slideMaster" Target="slideMasters/slideMaster198.xml"/><Relationship Id="rId172" Type="http://schemas.openxmlformats.org/officeDocument/2006/relationships/slideMaster" Target="slideMasters/slideMaster172.xml"/><Relationship Id="rId193" Type="http://schemas.openxmlformats.org/officeDocument/2006/relationships/slideMaster" Target="slideMasters/slideMaster193.xml"/><Relationship Id="rId202" Type="http://schemas.openxmlformats.org/officeDocument/2006/relationships/slide" Target="slides/slide2.xml"/><Relationship Id="rId207" Type="http://schemas.openxmlformats.org/officeDocument/2006/relationships/presProps" Target="presProps.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Master" Target="slideMasters/slideMaster109.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Master" Target="slideMasters/slideMaster76.xml"/><Relationship Id="rId97" Type="http://schemas.openxmlformats.org/officeDocument/2006/relationships/slideMaster" Target="slideMasters/slideMaster97.xml"/><Relationship Id="rId104" Type="http://schemas.openxmlformats.org/officeDocument/2006/relationships/slideMaster" Target="slideMasters/slideMaster104.xml"/><Relationship Id="rId120" Type="http://schemas.openxmlformats.org/officeDocument/2006/relationships/slideMaster" Target="slideMasters/slideMaster120.xml"/><Relationship Id="rId125" Type="http://schemas.openxmlformats.org/officeDocument/2006/relationships/slideMaster" Target="slideMasters/slideMaster125.xml"/><Relationship Id="rId141" Type="http://schemas.openxmlformats.org/officeDocument/2006/relationships/slideMaster" Target="slideMasters/slideMaster141.xml"/><Relationship Id="rId146" Type="http://schemas.openxmlformats.org/officeDocument/2006/relationships/slideMaster" Target="slideMasters/slideMaster146.xml"/><Relationship Id="rId167" Type="http://schemas.openxmlformats.org/officeDocument/2006/relationships/slideMaster" Target="slideMasters/slideMaster167.xml"/><Relationship Id="rId188" Type="http://schemas.openxmlformats.org/officeDocument/2006/relationships/slideMaster" Target="slideMasters/slideMaster188.xml"/><Relationship Id="rId7" Type="http://schemas.openxmlformats.org/officeDocument/2006/relationships/slideMaster" Target="slideMasters/slideMaster7.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162" Type="http://schemas.openxmlformats.org/officeDocument/2006/relationships/slideMaster" Target="slideMasters/slideMaster162.xml"/><Relationship Id="rId183" Type="http://schemas.openxmlformats.org/officeDocument/2006/relationships/slideMaster" Target="slideMasters/slideMaster18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115" Type="http://schemas.openxmlformats.org/officeDocument/2006/relationships/slideMaster" Target="slideMasters/slideMaster115.xml"/><Relationship Id="rId131" Type="http://schemas.openxmlformats.org/officeDocument/2006/relationships/slideMaster" Target="slideMasters/slideMaster131.xml"/><Relationship Id="rId136" Type="http://schemas.openxmlformats.org/officeDocument/2006/relationships/slideMaster" Target="slideMasters/slideMaster136.xml"/><Relationship Id="rId157" Type="http://schemas.openxmlformats.org/officeDocument/2006/relationships/slideMaster" Target="slideMasters/slideMaster157.xml"/><Relationship Id="rId178" Type="http://schemas.openxmlformats.org/officeDocument/2006/relationships/slideMaster" Target="slideMasters/slideMaster178.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52" Type="http://schemas.openxmlformats.org/officeDocument/2006/relationships/slideMaster" Target="slideMasters/slideMaster152.xml"/><Relationship Id="rId173" Type="http://schemas.openxmlformats.org/officeDocument/2006/relationships/slideMaster" Target="slideMasters/slideMaster173.xml"/><Relationship Id="rId194" Type="http://schemas.openxmlformats.org/officeDocument/2006/relationships/slideMaster" Target="slideMasters/slideMaster194.xml"/><Relationship Id="rId199" Type="http://schemas.openxmlformats.org/officeDocument/2006/relationships/slideMaster" Target="slideMasters/slideMaster199.xml"/><Relationship Id="rId203" Type="http://schemas.openxmlformats.org/officeDocument/2006/relationships/slide" Target="slides/slide3.xml"/><Relationship Id="rId208" Type="http://schemas.openxmlformats.org/officeDocument/2006/relationships/viewProps" Target="viewProps.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105" Type="http://schemas.openxmlformats.org/officeDocument/2006/relationships/slideMaster" Target="slideMasters/slideMaster105.xml"/><Relationship Id="rId126" Type="http://schemas.openxmlformats.org/officeDocument/2006/relationships/slideMaster" Target="slideMasters/slideMaster126.xml"/><Relationship Id="rId147" Type="http://schemas.openxmlformats.org/officeDocument/2006/relationships/slideMaster" Target="slideMasters/slideMaster147.xml"/><Relationship Id="rId168" Type="http://schemas.openxmlformats.org/officeDocument/2006/relationships/slideMaster" Target="slideMasters/slideMaster168.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98" Type="http://schemas.openxmlformats.org/officeDocument/2006/relationships/slideMaster" Target="slideMasters/slideMaster98.xml"/><Relationship Id="rId121" Type="http://schemas.openxmlformats.org/officeDocument/2006/relationships/slideMaster" Target="slideMasters/slideMaster121.xml"/><Relationship Id="rId142" Type="http://schemas.openxmlformats.org/officeDocument/2006/relationships/slideMaster" Target="slideMasters/slideMaster142.xml"/><Relationship Id="rId163" Type="http://schemas.openxmlformats.org/officeDocument/2006/relationships/slideMaster" Target="slideMasters/slideMaster163.xml"/><Relationship Id="rId184" Type="http://schemas.openxmlformats.org/officeDocument/2006/relationships/slideMaster" Target="slideMasters/slideMaster184.xml"/><Relationship Id="rId189" Type="http://schemas.openxmlformats.org/officeDocument/2006/relationships/slideMaster" Target="slideMasters/slideMaster189.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116" Type="http://schemas.openxmlformats.org/officeDocument/2006/relationships/slideMaster" Target="slideMasters/slideMaster116.xml"/><Relationship Id="rId137" Type="http://schemas.openxmlformats.org/officeDocument/2006/relationships/slideMaster" Target="slideMasters/slideMaster137.xml"/><Relationship Id="rId158" Type="http://schemas.openxmlformats.org/officeDocument/2006/relationships/slideMaster" Target="slideMasters/slideMaster158.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32" Type="http://schemas.openxmlformats.org/officeDocument/2006/relationships/slideMaster" Target="slideMasters/slideMaster132.xml"/><Relationship Id="rId153" Type="http://schemas.openxmlformats.org/officeDocument/2006/relationships/slideMaster" Target="slideMasters/slideMaster153.xml"/><Relationship Id="rId174" Type="http://schemas.openxmlformats.org/officeDocument/2006/relationships/slideMaster" Target="slideMasters/slideMaster174.xml"/><Relationship Id="rId179" Type="http://schemas.openxmlformats.org/officeDocument/2006/relationships/slideMaster" Target="slideMasters/slideMaster179.xml"/><Relationship Id="rId195" Type="http://schemas.openxmlformats.org/officeDocument/2006/relationships/slideMaster" Target="slideMasters/slideMaster195.xml"/><Relationship Id="rId209" Type="http://schemas.openxmlformats.org/officeDocument/2006/relationships/theme" Target="theme/theme1.xml"/><Relationship Id="rId190" Type="http://schemas.openxmlformats.org/officeDocument/2006/relationships/slideMaster" Target="slideMasters/slideMaster190.xml"/><Relationship Id="rId204" Type="http://schemas.openxmlformats.org/officeDocument/2006/relationships/slide" Target="slides/slide4.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Master" Target="slideMasters/slideMaster106.xml"/><Relationship Id="rId127" Type="http://schemas.openxmlformats.org/officeDocument/2006/relationships/slideMaster" Target="slideMasters/slideMaster12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78" Type="http://schemas.openxmlformats.org/officeDocument/2006/relationships/slideMaster" Target="slideMasters/slideMaster78.xml"/><Relationship Id="rId94" Type="http://schemas.openxmlformats.org/officeDocument/2006/relationships/slideMaster" Target="slideMasters/slideMaster94.xml"/><Relationship Id="rId99" Type="http://schemas.openxmlformats.org/officeDocument/2006/relationships/slideMaster" Target="slideMasters/slideMaster99.xml"/><Relationship Id="rId101" Type="http://schemas.openxmlformats.org/officeDocument/2006/relationships/slideMaster" Target="slideMasters/slideMaster101.xml"/><Relationship Id="rId122" Type="http://schemas.openxmlformats.org/officeDocument/2006/relationships/slideMaster" Target="slideMasters/slideMaster122.xml"/><Relationship Id="rId143" Type="http://schemas.openxmlformats.org/officeDocument/2006/relationships/slideMaster" Target="slideMasters/slideMaster143.xml"/><Relationship Id="rId148" Type="http://schemas.openxmlformats.org/officeDocument/2006/relationships/slideMaster" Target="slideMasters/slideMaster148.xml"/><Relationship Id="rId164" Type="http://schemas.openxmlformats.org/officeDocument/2006/relationships/slideMaster" Target="slideMasters/slideMaster164.xml"/><Relationship Id="rId169" Type="http://schemas.openxmlformats.org/officeDocument/2006/relationships/slideMaster" Target="slideMasters/slideMaster169.xml"/><Relationship Id="rId185" Type="http://schemas.openxmlformats.org/officeDocument/2006/relationships/slideMaster" Target="slideMasters/slideMaster185.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Master" Target="slideMasters/slideMaster180.xml"/><Relationship Id="rId210" Type="http://schemas.openxmlformats.org/officeDocument/2006/relationships/tableStyles" Target="tableStyles.xml"/><Relationship Id="rId26" Type="http://schemas.openxmlformats.org/officeDocument/2006/relationships/slideMaster" Target="slideMasters/slideMaster26.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33" Type="http://schemas.openxmlformats.org/officeDocument/2006/relationships/slideMaster" Target="slideMasters/slideMaster133.xml"/><Relationship Id="rId154" Type="http://schemas.openxmlformats.org/officeDocument/2006/relationships/slideMaster" Target="slideMasters/slideMaster154.xml"/><Relationship Id="rId175" Type="http://schemas.openxmlformats.org/officeDocument/2006/relationships/slideMaster" Target="slideMasters/slideMaster175.xml"/><Relationship Id="rId196" Type="http://schemas.openxmlformats.org/officeDocument/2006/relationships/slideMaster" Target="slideMasters/slideMaster196.xml"/><Relationship Id="rId200" Type="http://schemas.openxmlformats.org/officeDocument/2006/relationships/slideMaster" Target="slideMasters/slideMaster20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0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2" y="2"/>
            <a:ext cx="2919413" cy="493713"/>
          </a:xfrm>
          <a:prstGeom prst="rect">
            <a:avLst/>
          </a:prstGeom>
        </p:spPr>
        <p:txBody>
          <a:bodyPr vert="horz" lIns="91405" tIns="45702" rIns="91405" bIns="45702" rtlCol="0"/>
          <a:lstStyle>
            <a:lvl1pPr algn="l" eaLnBrk="1" fontAlgn="auto" hangingPunct="1">
              <a:spcBef>
                <a:spcPts val="0"/>
              </a:spcBef>
              <a:spcAft>
                <a:spcPts val="0"/>
              </a:spcAft>
              <a:defRPr sz="1200">
                <a:latin typeface="+mn-lt"/>
                <a:ea typeface="+mn-ea"/>
              </a:defRPr>
            </a:lvl1pPr>
          </a:lstStyle>
          <a:p>
            <a:pPr>
              <a:defRPr/>
            </a:pPr>
            <a:endParaRPr lang="ja-JP" altLang="en-US"/>
          </a:p>
        </p:txBody>
      </p:sp>
      <p:sp>
        <p:nvSpPr>
          <p:cNvPr id="3" name="日付プレースホルダ 2"/>
          <p:cNvSpPr>
            <a:spLocks noGrp="1"/>
          </p:cNvSpPr>
          <p:nvPr>
            <p:ph type="dt" sz="quarter" idx="1"/>
          </p:nvPr>
        </p:nvSpPr>
        <p:spPr>
          <a:xfrm>
            <a:off x="3814763" y="2"/>
            <a:ext cx="2919412" cy="493713"/>
          </a:xfrm>
          <a:prstGeom prst="rect">
            <a:avLst/>
          </a:prstGeom>
        </p:spPr>
        <p:txBody>
          <a:bodyPr vert="horz" lIns="91405" tIns="45702" rIns="91405" bIns="45702" rtlCol="0"/>
          <a:lstStyle>
            <a:lvl1pPr algn="r" eaLnBrk="1" fontAlgn="auto" hangingPunct="1">
              <a:spcBef>
                <a:spcPts val="0"/>
              </a:spcBef>
              <a:spcAft>
                <a:spcPts val="0"/>
              </a:spcAft>
              <a:defRPr sz="1200">
                <a:latin typeface="+mn-lt"/>
                <a:ea typeface="+mn-ea"/>
              </a:defRPr>
            </a:lvl1pPr>
          </a:lstStyle>
          <a:p>
            <a:pPr>
              <a:defRPr/>
            </a:pPr>
            <a:fld id="{274348DE-8115-42EC-8391-12FC3E753CA4}" type="datetimeFigureOut">
              <a:rPr lang="ja-JP" altLang="en-US"/>
              <a:pPr>
                <a:defRPr/>
              </a:pPr>
              <a:t>2020/10/2</a:t>
            </a:fld>
            <a:endParaRPr lang="ja-JP" altLang="en-US"/>
          </a:p>
        </p:txBody>
      </p:sp>
      <p:sp>
        <p:nvSpPr>
          <p:cNvPr id="4" name="フッター プレースホルダ 3"/>
          <p:cNvSpPr>
            <a:spLocks noGrp="1"/>
          </p:cNvSpPr>
          <p:nvPr>
            <p:ph type="ftr" sz="quarter" idx="2"/>
          </p:nvPr>
        </p:nvSpPr>
        <p:spPr>
          <a:xfrm>
            <a:off x="2" y="9371013"/>
            <a:ext cx="2919413" cy="493712"/>
          </a:xfrm>
          <a:prstGeom prst="rect">
            <a:avLst/>
          </a:prstGeom>
        </p:spPr>
        <p:txBody>
          <a:bodyPr vert="horz" lIns="91405" tIns="45702" rIns="91405" bIns="45702" rtlCol="0" anchor="b"/>
          <a:lstStyle>
            <a:lvl1pPr algn="l" eaLnBrk="1" fontAlgn="auto" hangingPunct="1">
              <a:spcBef>
                <a:spcPts val="0"/>
              </a:spcBef>
              <a:spcAft>
                <a:spcPts val="0"/>
              </a:spcAft>
              <a:defRPr sz="1200">
                <a:latin typeface="+mn-lt"/>
                <a:ea typeface="+mn-ea"/>
              </a:defRPr>
            </a:lvl1pPr>
          </a:lstStyle>
          <a:p>
            <a:pPr>
              <a:defRPr/>
            </a:pPr>
            <a:endParaRPr lang="ja-JP" altLang="en-US"/>
          </a:p>
        </p:txBody>
      </p:sp>
      <p:sp>
        <p:nvSpPr>
          <p:cNvPr id="5" name="スライド番号プレースホルダ 4"/>
          <p:cNvSpPr>
            <a:spLocks noGrp="1"/>
          </p:cNvSpPr>
          <p:nvPr>
            <p:ph type="sldNum" sz="quarter" idx="3"/>
          </p:nvPr>
        </p:nvSpPr>
        <p:spPr>
          <a:xfrm>
            <a:off x="3814763" y="9371013"/>
            <a:ext cx="2919412" cy="493712"/>
          </a:xfrm>
          <a:prstGeom prst="rect">
            <a:avLst/>
          </a:prstGeom>
        </p:spPr>
        <p:txBody>
          <a:bodyPr vert="horz" lIns="91405" tIns="45702" rIns="91405" bIns="45702" rtlCol="0" anchor="b"/>
          <a:lstStyle>
            <a:lvl1pPr algn="r" eaLnBrk="1" fontAlgn="auto" hangingPunct="1">
              <a:spcBef>
                <a:spcPts val="0"/>
              </a:spcBef>
              <a:spcAft>
                <a:spcPts val="0"/>
              </a:spcAft>
              <a:defRPr sz="1200">
                <a:latin typeface="+mn-lt"/>
                <a:ea typeface="+mn-ea"/>
              </a:defRPr>
            </a:lvl1pPr>
          </a:lstStyle>
          <a:p>
            <a:pPr>
              <a:defRPr/>
            </a:pPr>
            <a:fld id="{7EB67BD8-91AA-492D-B330-44E31849A395}" type="slidenum">
              <a:rPr lang="ja-JP" altLang="en-US"/>
              <a:pPr>
                <a:defRPr/>
              </a:pPr>
              <a:t>‹#›</a:t>
            </a:fld>
            <a:endParaRPr lang="ja-JP" altLang="en-US"/>
          </a:p>
        </p:txBody>
      </p:sp>
    </p:spTree>
    <p:extLst>
      <p:ext uri="{BB962C8B-B14F-4D97-AF65-F5344CB8AC3E}">
        <p14:creationId xmlns:p14="http://schemas.microsoft.com/office/powerpoint/2010/main" val="22018468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0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2" y="2"/>
            <a:ext cx="2919413" cy="493713"/>
          </a:xfrm>
          <a:prstGeom prst="rect">
            <a:avLst/>
          </a:prstGeom>
        </p:spPr>
        <p:txBody>
          <a:bodyPr vert="horz" lIns="91405" tIns="45702" rIns="91405" bIns="45702" rtlCol="0"/>
          <a:lstStyle>
            <a:lvl1pPr algn="l" eaLnBrk="1" fontAlgn="auto" hangingPunct="1">
              <a:spcBef>
                <a:spcPts val="0"/>
              </a:spcBef>
              <a:spcAft>
                <a:spcPts val="0"/>
              </a:spcAft>
              <a:defRPr sz="1200">
                <a:latin typeface="+mn-lt"/>
                <a:ea typeface="+mn-ea"/>
              </a:defRPr>
            </a:lvl1pPr>
          </a:lstStyle>
          <a:p>
            <a:pPr>
              <a:defRPr/>
            </a:pPr>
            <a:endParaRPr lang="ja-JP" altLang="en-US"/>
          </a:p>
        </p:txBody>
      </p:sp>
      <p:sp>
        <p:nvSpPr>
          <p:cNvPr id="3" name="日付プレースホルダ 2"/>
          <p:cNvSpPr>
            <a:spLocks noGrp="1"/>
          </p:cNvSpPr>
          <p:nvPr>
            <p:ph type="dt" idx="1"/>
          </p:nvPr>
        </p:nvSpPr>
        <p:spPr>
          <a:xfrm>
            <a:off x="3814763" y="2"/>
            <a:ext cx="2919412" cy="493713"/>
          </a:xfrm>
          <a:prstGeom prst="rect">
            <a:avLst/>
          </a:prstGeom>
        </p:spPr>
        <p:txBody>
          <a:bodyPr vert="horz" lIns="91405" tIns="45702" rIns="91405" bIns="45702" rtlCol="0"/>
          <a:lstStyle>
            <a:lvl1pPr algn="r" eaLnBrk="1" fontAlgn="auto" hangingPunct="1">
              <a:spcBef>
                <a:spcPts val="0"/>
              </a:spcBef>
              <a:spcAft>
                <a:spcPts val="0"/>
              </a:spcAft>
              <a:defRPr sz="1200">
                <a:latin typeface="+mn-lt"/>
                <a:ea typeface="+mn-ea"/>
              </a:defRPr>
            </a:lvl1pPr>
          </a:lstStyle>
          <a:p>
            <a:pPr>
              <a:defRPr/>
            </a:pPr>
            <a:fld id="{7426DAD3-E258-491D-9C6D-68C8371997F8}" type="datetimeFigureOut">
              <a:rPr lang="ja-JP" altLang="en-US"/>
              <a:pPr>
                <a:defRPr/>
              </a:pPr>
              <a:t>2020/10/2</a:t>
            </a:fld>
            <a:endParaRPr lang="ja-JP" altLang="en-US"/>
          </a:p>
        </p:txBody>
      </p:sp>
      <p:sp>
        <p:nvSpPr>
          <p:cNvPr id="4" name="スライド イメージ プレースホルダ 3"/>
          <p:cNvSpPr>
            <a:spLocks noGrp="1" noRot="1" noChangeAspect="1"/>
          </p:cNvSpPr>
          <p:nvPr>
            <p:ph type="sldImg" idx="2"/>
          </p:nvPr>
        </p:nvSpPr>
        <p:spPr>
          <a:xfrm>
            <a:off x="695325" y="739775"/>
            <a:ext cx="5345113" cy="3700463"/>
          </a:xfrm>
          <a:prstGeom prst="rect">
            <a:avLst/>
          </a:prstGeom>
          <a:noFill/>
          <a:ln w="12700">
            <a:solidFill>
              <a:prstClr val="black"/>
            </a:solidFill>
          </a:ln>
        </p:spPr>
        <p:txBody>
          <a:bodyPr vert="horz" lIns="91405" tIns="45702" rIns="91405" bIns="45702" rtlCol="0" anchor="ctr"/>
          <a:lstStyle/>
          <a:p>
            <a:pPr lvl="0"/>
            <a:endParaRPr lang="ja-JP" altLang="en-US" noProof="0"/>
          </a:p>
        </p:txBody>
      </p:sp>
      <p:sp>
        <p:nvSpPr>
          <p:cNvPr id="5" name="ノート プレースホルダ 4"/>
          <p:cNvSpPr>
            <a:spLocks noGrp="1"/>
          </p:cNvSpPr>
          <p:nvPr>
            <p:ph type="body" sz="quarter" idx="3"/>
          </p:nvPr>
        </p:nvSpPr>
        <p:spPr>
          <a:xfrm>
            <a:off x="673102" y="4686300"/>
            <a:ext cx="5389563" cy="4440238"/>
          </a:xfrm>
          <a:prstGeom prst="rect">
            <a:avLst/>
          </a:prstGeom>
        </p:spPr>
        <p:txBody>
          <a:bodyPr vert="horz" lIns="91405" tIns="45702" rIns="91405" bIns="45702" rtlCol="0">
            <a:normAutofit/>
          </a:bodyPr>
          <a:lstStyle/>
          <a:p>
            <a:pPr lvl="0"/>
            <a:r>
              <a:rPr lang="ja-JP" altLang="en-US" noProof="0" smtClean="0"/>
              <a:t>マスタ テキストの書式設定</a:t>
            </a:r>
          </a:p>
          <a:p>
            <a:pPr lvl="1"/>
            <a:r>
              <a:rPr lang="ja-JP" altLang="en-US" noProof="0" smtClean="0"/>
              <a:t>第 </a:t>
            </a:r>
            <a:r>
              <a:rPr lang="en-US" altLang="ja-JP" noProof="0" smtClean="0"/>
              <a:t>2 </a:t>
            </a:r>
            <a:r>
              <a:rPr lang="ja-JP" altLang="en-US" noProof="0" smtClean="0"/>
              <a:t>レベル</a:t>
            </a:r>
          </a:p>
          <a:p>
            <a:pPr lvl="2"/>
            <a:r>
              <a:rPr lang="ja-JP" altLang="en-US" noProof="0" smtClean="0"/>
              <a:t>第 </a:t>
            </a:r>
            <a:r>
              <a:rPr lang="en-US" altLang="ja-JP" noProof="0" smtClean="0"/>
              <a:t>3 </a:t>
            </a:r>
            <a:r>
              <a:rPr lang="ja-JP" altLang="en-US" noProof="0" smtClean="0"/>
              <a:t>レベル</a:t>
            </a:r>
          </a:p>
          <a:p>
            <a:pPr lvl="3"/>
            <a:r>
              <a:rPr lang="ja-JP" altLang="en-US" noProof="0" smtClean="0"/>
              <a:t>第 </a:t>
            </a:r>
            <a:r>
              <a:rPr lang="en-US" altLang="ja-JP" noProof="0" smtClean="0"/>
              <a:t>4 </a:t>
            </a:r>
            <a:r>
              <a:rPr lang="ja-JP" altLang="en-US" noProof="0" smtClean="0"/>
              <a:t>レベル</a:t>
            </a:r>
          </a:p>
          <a:p>
            <a:pPr lvl="4"/>
            <a:r>
              <a:rPr lang="ja-JP" altLang="en-US" noProof="0" smtClean="0"/>
              <a:t>第 </a:t>
            </a:r>
            <a:r>
              <a:rPr lang="en-US" altLang="ja-JP" noProof="0" smtClean="0"/>
              <a:t>5 </a:t>
            </a:r>
            <a:r>
              <a:rPr lang="ja-JP" altLang="en-US" noProof="0" smtClean="0"/>
              <a:t>レベル</a:t>
            </a:r>
            <a:endParaRPr lang="ja-JP" altLang="en-US" noProof="0"/>
          </a:p>
        </p:txBody>
      </p:sp>
      <p:sp>
        <p:nvSpPr>
          <p:cNvPr id="6" name="フッター プレースホルダ 5"/>
          <p:cNvSpPr>
            <a:spLocks noGrp="1"/>
          </p:cNvSpPr>
          <p:nvPr>
            <p:ph type="ftr" sz="quarter" idx="4"/>
          </p:nvPr>
        </p:nvSpPr>
        <p:spPr>
          <a:xfrm>
            <a:off x="2" y="9371013"/>
            <a:ext cx="2919413" cy="493712"/>
          </a:xfrm>
          <a:prstGeom prst="rect">
            <a:avLst/>
          </a:prstGeom>
        </p:spPr>
        <p:txBody>
          <a:bodyPr vert="horz" lIns="91405" tIns="45702" rIns="91405" bIns="45702" rtlCol="0" anchor="b"/>
          <a:lstStyle>
            <a:lvl1pPr algn="l" eaLnBrk="1" fontAlgn="auto" hangingPunct="1">
              <a:spcBef>
                <a:spcPts val="0"/>
              </a:spcBef>
              <a:spcAft>
                <a:spcPts val="0"/>
              </a:spcAft>
              <a:defRPr sz="1200">
                <a:latin typeface="+mn-lt"/>
                <a:ea typeface="+mn-ea"/>
              </a:defRPr>
            </a:lvl1pPr>
          </a:lstStyle>
          <a:p>
            <a:pPr>
              <a:defRPr/>
            </a:pPr>
            <a:endParaRPr lang="ja-JP" altLang="en-US"/>
          </a:p>
        </p:txBody>
      </p:sp>
      <p:sp>
        <p:nvSpPr>
          <p:cNvPr id="7" name="スライド番号プレースホルダ 6"/>
          <p:cNvSpPr>
            <a:spLocks noGrp="1"/>
          </p:cNvSpPr>
          <p:nvPr>
            <p:ph type="sldNum" sz="quarter" idx="5"/>
          </p:nvPr>
        </p:nvSpPr>
        <p:spPr>
          <a:xfrm>
            <a:off x="3814763" y="9371013"/>
            <a:ext cx="2919412" cy="493712"/>
          </a:xfrm>
          <a:prstGeom prst="rect">
            <a:avLst/>
          </a:prstGeom>
        </p:spPr>
        <p:txBody>
          <a:bodyPr vert="horz" lIns="91405" tIns="45702" rIns="91405" bIns="45702" rtlCol="0" anchor="b"/>
          <a:lstStyle>
            <a:lvl1pPr algn="r" eaLnBrk="1" fontAlgn="auto" hangingPunct="1">
              <a:spcBef>
                <a:spcPts val="0"/>
              </a:spcBef>
              <a:spcAft>
                <a:spcPts val="0"/>
              </a:spcAft>
              <a:defRPr sz="1200">
                <a:latin typeface="+mn-lt"/>
                <a:ea typeface="+mn-ea"/>
              </a:defRPr>
            </a:lvl1pPr>
          </a:lstStyle>
          <a:p>
            <a:pPr>
              <a:defRPr/>
            </a:pPr>
            <a:fld id="{19F77248-C53B-4355-A3D4-178F1CB40B9F}" type="slidenum">
              <a:rPr lang="ja-JP" altLang="en-US"/>
              <a:pPr>
                <a:defRPr/>
              </a:pPr>
              <a:t>‹#›</a:t>
            </a:fld>
            <a:endParaRPr lang="ja-JP" altLang="en-US"/>
          </a:p>
        </p:txBody>
      </p:sp>
    </p:spTree>
    <p:extLst>
      <p:ext uri="{BB962C8B-B14F-4D97-AF65-F5344CB8AC3E}">
        <p14:creationId xmlns:p14="http://schemas.microsoft.com/office/powerpoint/2010/main" val="2536766117"/>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kumimoji="1" sz="1200" kern="1200">
        <a:solidFill>
          <a:schemeClr val="tx1"/>
        </a:solidFill>
        <a:latin typeface="+mn-lt"/>
        <a:ea typeface="+mn-ea"/>
        <a:cs typeface="+mn-cs"/>
      </a:defRPr>
    </a:lvl1pPr>
    <a:lvl2pPr marL="457200" algn="l" rtl="0" eaLnBrk="0" fontAlgn="base" hangingPunct="0">
      <a:spcBef>
        <a:spcPct val="30000"/>
      </a:spcBef>
      <a:spcAft>
        <a:spcPct val="0"/>
      </a:spcAft>
      <a:defRPr kumimoji="1" sz="1200" kern="1200">
        <a:solidFill>
          <a:schemeClr val="tx1"/>
        </a:solidFill>
        <a:latin typeface="+mn-lt"/>
        <a:ea typeface="+mn-ea"/>
        <a:cs typeface="+mn-cs"/>
      </a:defRPr>
    </a:lvl2pPr>
    <a:lvl3pPr marL="914400" algn="l" rtl="0" eaLnBrk="0" fontAlgn="base" hangingPunct="0">
      <a:spcBef>
        <a:spcPct val="30000"/>
      </a:spcBef>
      <a:spcAft>
        <a:spcPct val="0"/>
      </a:spcAft>
      <a:defRPr kumimoji="1" sz="1200" kern="1200">
        <a:solidFill>
          <a:schemeClr val="tx1"/>
        </a:solidFill>
        <a:latin typeface="+mn-lt"/>
        <a:ea typeface="+mn-ea"/>
        <a:cs typeface="+mn-cs"/>
      </a:defRPr>
    </a:lvl3pPr>
    <a:lvl4pPr marL="1371600" algn="l" rtl="0" eaLnBrk="0" fontAlgn="base" hangingPunct="0">
      <a:spcBef>
        <a:spcPct val="30000"/>
      </a:spcBef>
      <a:spcAft>
        <a:spcPct val="0"/>
      </a:spcAft>
      <a:defRPr kumimoji="1" sz="1200" kern="1200">
        <a:solidFill>
          <a:schemeClr val="tx1"/>
        </a:solidFill>
        <a:latin typeface="+mn-lt"/>
        <a:ea typeface="+mn-ea"/>
        <a:cs typeface="+mn-cs"/>
      </a:defRPr>
    </a:lvl4pPr>
    <a:lvl5pPr marL="1828800" algn="l" rtl="0" eaLnBrk="0" fontAlgn="base" hangingPunct="0">
      <a:spcBef>
        <a:spcPct val="30000"/>
      </a:spcBef>
      <a:spcAft>
        <a:spcPct val="0"/>
      </a:spcAft>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3613" y="1233488"/>
            <a:ext cx="4808537" cy="3330575"/>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4383776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3613" y="1233488"/>
            <a:ext cx="4808537" cy="3330575"/>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4450536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0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0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0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0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0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0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0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0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12.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3.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4.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15.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16.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17.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18.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19.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20.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2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22.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23.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24.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25.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26.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0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5.jpeg"/><Relationship Id="rId1" Type="http://schemas.openxmlformats.org/officeDocument/2006/relationships/slideMaster" Target="../slideMasters/slideMaster127.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28.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2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30.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33.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34.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35.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36.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37.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5.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3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40.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5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4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42.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43.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4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4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48.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6.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51.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5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5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5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5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5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5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5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6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5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6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5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6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6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63.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8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64.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65.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1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66.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67.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68.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69.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7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0.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1.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9.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8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9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73.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5.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8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77.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8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8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79.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84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81.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82.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8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84.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87.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90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88.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92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89.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92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91.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92.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93.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9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95.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8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97.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5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1.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80.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81.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82.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83.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8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8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9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9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9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9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9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9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9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2EEA7C7B-6C38-4BDA-B6DD-FAA96FBB8521}" type="slidenum">
              <a:rPr lang="en-US" altLang="ja-JP"/>
              <a:pPr>
                <a:defRPr/>
              </a:pPr>
              <a:t>‹#›</a:t>
            </a:fld>
            <a:endParaRPr lang="en-US" altLang="ja-JP"/>
          </a:p>
        </p:txBody>
      </p:sp>
    </p:spTree>
    <p:extLst>
      <p:ext uri="{BB962C8B-B14F-4D97-AF65-F5344CB8AC3E}">
        <p14:creationId xmlns:p14="http://schemas.microsoft.com/office/powerpoint/2010/main" val="302224652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A2C06CBA-55C3-45FB-BD2E-68E433EA1A9D}" type="slidenum">
              <a:rPr lang="en-US" altLang="ja-JP"/>
              <a:pPr>
                <a:defRPr/>
              </a:pPr>
              <a:t>‹#›</a:t>
            </a:fld>
            <a:endParaRPr lang="en-US" altLang="ja-JP"/>
          </a:p>
        </p:txBody>
      </p:sp>
    </p:spTree>
    <p:extLst>
      <p:ext uri="{BB962C8B-B14F-4D97-AF65-F5344CB8AC3E}">
        <p14:creationId xmlns:p14="http://schemas.microsoft.com/office/powerpoint/2010/main" val="250041089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B815CC6D-0FDF-4B56-8731-CF4B2D9E99AA}" type="slidenum">
              <a:rPr lang="en-US" altLang="ja-JP"/>
              <a:pPr>
                <a:defRPr/>
              </a:pPr>
              <a:t>‹#›</a:t>
            </a:fld>
            <a:endParaRPr lang="en-US" altLang="ja-JP"/>
          </a:p>
        </p:txBody>
      </p:sp>
    </p:spTree>
    <p:extLst>
      <p:ext uri="{BB962C8B-B14F-4D97-AF65-F5344CB8AC3E}">
        <p14:creationId xmlns:p14="http://schemas.microsoft.com/office/powerpoint/2010/main" val="3523999212"/>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A9505403-0438-420B-82AF-0CEEDDBF76F1}" type="slidenum">
              <a:rPr lang="en-US" altLang="ja-JP"/>
              <a:pPr>
                <a:defRPr/>
              </a:pPr>
              <a:t>‹#›</a:t>
            </a:fld>
            <a:endParaRPr lang="en-US" altLang="ja-JP"/>
          </a:p>
        </p:txBody>
      </p:sp>
    </p:spTree>
    <p:extLst>
      <p:ext uri="{BB962C8B-B14F-4D97-AF65-F5344CB8AC3E}">
        <p14:creationId xmlns:p14="http://schemas.microsoft.com/office/powerpoint/2010/main" val="1607368088"/>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85AC9FF6-FA8E-4074-8B1E-7E6DF2C34A53}" type="slidenum">
              <a:rPr lang="en-US" altLang="ja-JP"/>
              <a:pPr>
                <a:defRPr/>
              </a:pPr>
              <a:t>‹#›</a:t>
            </a:fld>
            <a:endParaRPr lang="en-US" altLang="ja-JP"/>
          </a:p>
        </p:txBody>
      </p:sp>
    </p:spTree>
    <p:extLst>
      <p:ext uri="{BB962C8B-B14F-4D97-AF65-F5344CB8AC3E}">
        <p14:creationId xmlns:p14="http://schemas.microsoft.com/office/powerpoint/2010/main" val="3365222817"/>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2792B0C5-2A80-4B28-BC62-4609F33B805F}" type="slidenum">
              <a:rPr lang="en-US" altLang="ja-JP"/>
              <a:pPr>
                <a:defRPr/>
              </a:pPr>
              <a:t>‹#›</a:t>
            </a:fld>
            <a:endParaRPr lang="en-US" altLang="ja-JP"/>
          </a:p>
        </p:txBody>
      </p:sp>
    </p:spTree>
    <p:extLst>
      <p:ext uri="{BB962C8B-B14F-4D97-AF65-F5344CB8AC3E}">
        <p14:creationId xmlns:p14="http://schemas.microsoft.com/office/powerpoint/2010/main" val="155481880"/>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C4B4F7F3-87F7-40D5-AF43-43554A01BB35}" type="slidenum">
              <a:rPr lang="en-US" altLang="ja-JP"/>
              <a:pPr>
                <a:defRPr/>
              </a:pPr>
              <a:t>‹#›</a:t>
            </a:fld>
            <a:endParaRPr lang="en-US" altLang="ja-JP"/>
          </a:p>
        </p:txBody>
      </p:sp>
    </p:spTree>
    <p:extLst>
      <p:ext uri="{BB962C8B-B14F-4D97-AF65-F5344CB8AC3E}">
        <p14:creationId xmlns:p14="http://schemas.microsoft.com/office/powerpoint/2010/main" val="1698474427"/>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5363" name="Rectangle 3"/>
          <p:cNvSpPr>
            <a:spLocks noGrp="1" noChangeArrowheads="1"/>
          </p:cNvSpPr>
          <p:nvPr>
            <p:ph type="ctrTitle"/>
          </p:nvPr>
        </p:nvSpPr>
        <p:spPr>
          <a:xfrm>
            <a:off x="1785938" y="2133600"/>
            <a:ext cx="8120062" cy="1470025"/>
          </a:xfrm>
        </p:spPr>
        <p:txBody>
          <a:bodyPr/>
          <a:lstStyle>
            <a:lvl1pPr>
              <a:defRPr sz="4000"/>
            </a:lvl1pPr>
          </a:lstStyle>
          <a:p>
            <a:r>
              <a:rPr lang="ja-JP" altLang="en-US"/>
              <a:t>マスタ タイトルの書式設定</a:t>
            </a:r>
          </a:p>
        </p:txBody>
      </p:sp>
      <p:sp>
        <p:nvSpPr>
          <p:cNvPr id="15364"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F633757C-D89B-4627-9CEA-89376400D362}" type="slidenum">
              <a:rPr lang="en-US" altLang="ja-JP"/>
              <a:pPr>
                <a:defRPr/>
              </a:pPr>
              <a:t>‹#›</a:t>
            </a:fld>
            <a:endParaRPr lang="en-US" altLang="ja-JP" dirty="0"/>
          </a:p>
        </p:txBody>
      </p:sp>
    </p:spTree>
    <p:extLst>
      <p:ext uri="{BB962C8B-B14F-4D97-AF65-F5344CB8AC3E}">
        <p14:creationId xmlns:p14="http://schemas.microsoft.com/office/powerpoint/2010/main" val="243482762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CC6CD99F-020C-49C4-AF2C-6BAD15415A74}" type="slidenum">
              <a:rPr lang="en-US" altLang="ja-JP"/>
              <a:pPr>
                <a:defRPr/>
              </a:pPr>
              <a:t>‹#›</a:t>
            </a:fld>
            <a:endParaRPr lang="en-US" altLang="ja-JP" dirty="0"/>
          </a:p>
        </p:txBody>
      </p:sp>
    </p:spTree>
    <p:extLst>
      <p:ext uri="{BB962C8B-B14F-4D97-AF65-F5344CB8AC3E}">
        <p14:creationId xmlns:p14="http://schemas.microsoft.com/office/powerpoint/2010/main" val="39322949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6CA8FA70-8FE9-4F09-9F42-C4004E4061B0}" type="slidenum">
              <a:rPr lang="en-US" altLang="ja-JP"/>
              <a:pPr>
                <a:defRPr/>
              </a:pPr>
              <a:t>‹#›</a:t>
            </a:fld>
            <a:endParaRPr lang="en-US" altLang="ja-JP" dirty="0"/>
          </a:p>
        </p:txBody>
      </p:sp>
    </p:spTree>
    <p:extLst>
      <p:ext uri="{BB962C8B-B14F-4D97-AF65-F5344CB8AC3E}">
        <p14:creationId xmlns:p14="http://schemas.microsoft.com/office/powerpoint/2010/main" val="3062550741"/>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5B0129F4-1FE7-4B2E-B1D4-E212E1240CDC}" type="slidenum">
              <a:rPr lang="en-US" altLang="ja-JP"/>
              <a:pPr>
                <a:defRPr/>
              </a:pPr>
              <a:t>‹#›</a:t>
            </a:fld>
            <a:endParaRPr lang="en-US" altLang="ja-JP" dirty="0"/>
          </a:p>
        </p:txBody>
      </p:sp>
    </p:spTree>
    <p:extLst>
      <p:ext uri="{BB962C8B-B14F-4D97-AF65-F5344CB8AC3E}">
        <p14:creationId xmlns:p14="http://schemas.microsoft.com/office/powerpoint/2010/main" val="137987884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9751D782-BF98-4A62-8806-44751ED35043}" type="slidenum">
              <a:rPr lang="en-US" altLang="ja-JP"/>
              <a:pPr>
                <a:defRPr/>
              </a:pPr>
              <a:t>‹#›</a:t>
            </a:fld>
            <a:endParaRPr lang="en-US" altLang="ja-JP" dirty="0"/>
          </a:p>
        </p:txBody>
      </p:sp>
    </p:spTree>
    <p:extLst>
      <p:ext uri="{BB962C8B-B14F-4D97-AF65-F5344CB8AC3E}">
        <p14:creationId xmlns:p14="http://schemas.microsoft.com/office/powerpoint/2010/main" val="533123611"/>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5C37196A-481F-4FBE-BBF8-93366114869B}" type="slidenum">
              <a:rPr lang="en-US" altLang="ja-JP"/>
              <a:pPr>
                <a:defRPr/>
              </a:pPr>
              <a:t>‹#›</a:t>
            </a:fld>
            <a:endParaRPr lang="en-US" altLang="ja-JP" dirty="0"/>
          </a:p>
        </p:txBody>
      </p:sp>
    </p:spTree>
    <p:extLst>
      <p:ext uri="{BB962C8B-B14F-4D97-AF65-F5344CB8AC3E}">
        <p14:creationId xmlns:p14="http://schemas.microsoft.com/office/powerpoint/2010/main" val="175950783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FAC33522-98A5-485E-82F5-70278E0B9337}" type="slidenum">
              <a:rPr lang="en-US" altLang="ja-JP"/>
              <a:pPr>
                <a:defRPr/>
              </a:pPr>
              <a:t>‹#›</a:t>
            </a:fld>
            <a:endParaRPr lang="en-US" altLang="ja-JP"/>
          </a:p>
        </p:txBody>
      </p:sp>
    </p:spTree>
    <p:extLst>
      <p:ext uri="{BB962C8B-B14F-4D97-AF65-F5344CB8AC3E}">
        <p14:creationId xmlns:p14="http://schemas.microsoft.com/office/powerpoint/2010/main" val="2782206583"/>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8114B056-E37D-4E8B-ACAC-99BD490EA005}" type="slidenum">
              <a:rPr lang="en-US" altLang="ja-JP"/>
              <a:pPr>
                <a:defRPr/>
              </a:pPr>
              <a:t>‹#›</a:t>
            </a:fld>
            <a:endParaRPr lang="en-US" altLang="ja-JP" dirty="0"/>
          </a:p>
        </p:txBody>
      </p:sp>
    </p:spTree>
    <p:extLst>
      <p:ext uri="{BB962C8B-B14F-4D97-AF65-F5344CB8AC3E}">
        <p14:creationId xmlns:p14="http://schemas.microsoft.com/office/powerpoint/2010/main" val="1539813616"/>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BDAE3AC3-37B1-4F83-A667-96069EA13C04}" type="slidenum">
              <a:rPr lang="en-US" altLang="ja-JP"/>
              <a:pPr>
                <a:defRPr/>
              </a:pPr>
              <a:t>‹#›</a:t>
            </a:fld>
            <a:endParaRPr lang="en-US" altLang="ja-JP" dirty="0"/>
          </a:p>
        </p:txBody>
      </p:sp>
    </p:spTree>
    <p:extLst>
      <p:ext uri="{BB962C8B-B14F-4D97-AF65-F5344CB8AC3E}">
        <p14:creationId xmlns:p14="http://schemas.microsoft.com/office/powerpoint/2010/main" val="2375232300"/>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dirty="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1AEDFAFC-9435-4092-8EA2-3E1A10F14C8F}" type="slidenum">
              <a:rPr lang="en-US" altLang="ja-JP"/>
              <a:pPr>
                <a:defRPr/>
              </a:pPr>
              <a:t>‹#›</a:t>
            </a:fld>
            <a:endParaRPr lang="en-US" altLang="ja-JP" dirty="0"/>
          </a:p>
        </p:txBody>
      </p:sp>
    </p:spTree>
    <p:extLst>
      <p:ext uri="{BB962C8B-B14F-4D97-AF65-F5344CB8AC3E}">
        <p14:creationId xmlns:p14="http://schemas.microsoft.com/office/powerpoint/2010/main" val="3983806123"/>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9100F6BE-EB77-45A9-A499-030B1997840F}" type="slidenum">
              <a:rPr lang="en-US" altLang="ja-JP"/>
              <a:pPr>
                <a:defRPr/>
              </a:pPr>
              <a:t>‹#›</a:t>
            </a:fld>
            <a:endParaRPr lang="en-US" altLang="ja-JP" dirty="0"/>
          </a:p>
        </p:txBody>
      </p:sp>
    </p:spTree>
    <p:extLst>
      <p:ext uri="{BB962C8B-B14F-4D97-AF65-F5344CB8AC3E}">
        <p14:creationId xmlns:p14="http://schemas.microsoft.com/office/powerpoint/2010/main" val="4207892675"/>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A4D60607-0B6B-4983-B079-59D7C1C459FF}" type="slidenum">
              <a:rPr lang="en-US" altLang="ja-JP"/>
              <a:pPr>
                <a:defRPr/>
              </a:pPr>
              <a:t>‹#›</a:t>
            </a:fld>
            <a:endParaRPr lang="en-US" altLang="ja-JP" dirty="0"/>
          </a:p>
        </p:txBody>
      </p:sp>
    </p:spTree>
    <p:extLst>
      <p:ext uri="{BB962C8B-B14F-4D97-AF65-F5344CB8AC3E}">
        <p14:creationId xmlns:p14="http://schemas.microsoft.com/office/powerpoint/2010/main" val="3795733956"/>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2BB31124-DB46-4DAA-B051-81E17AF20434}" type="slidenum">
              <a:rPr lang="en-US" altLang="ja-JP"/>
              <a:pPr>
                <a:defRPr/>
              </a:pPr>
              <a:t>‹#›</a:t>
            </a:fld>
            <a:endParaRPr lang="en-US" altLang="ja-JP"/>
          </a:p>
        </p:txBody>
      </p:sp>
    </p:spTree>
    <p:extLst>
      <p:ext uri="{BB962C8B-B14F-4D97-AF65-F5344CB8AC3E}">
        <p14:creationId xmlns:p14="http://schemas.microsoft.com/office/powerpoint/2010/main" val="254732549"/>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472D506-911D-4976-AA0F-3DCFE1386DAA}" type="slidenum">
              <a:rPr lang="en-US" altLang="ja-JP"/>
              <a:pPr>
                <a:defRPr/>
              </a:pPr>
              <a:t>‹#›</a:t>
            </a:fld>
            <a:endParaRPr lang="en-US" altLang="ja-JP"/>
          </a:p>
        </p:txBody>
      </p:sp>
    </p:spTree>
    <p:extLst>
      <p:ext uri="{BB962C8B-B14F-4D97-AF65-F5344CB8AC3E}">
        <p14:creationId xmlns:p14="http://schemas.microsoft.com/office/powerpoint/2010/main" val="829843055"/>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53EC338-CE3A-42BE-B391-8CCB6769EE2F}" type="slidenum">
              <a:rPr lang="en-US" altLang="ja-JP"/>
              <a:pPr>
                <a:defRPr/>
              </a:pPr>
              <a:t>‹#›</a:t>
            </a:fld>
            <a:endParaRPr lang="en-US" altLang="ja-JP"/>
          </a:p>
        </p:txBody>
      </p:sp>
    </p:spTree>
    <p:extLst>
      <p:ext uri="{BB962C8B-B14F-4D97-AF65-F5344CB8AC3E}">
        <p14:creationId xmlns:p14="http://schemas.microsoft.com/office/powerpoint/2010/main" val="3851401078"/>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04211D7A-013F-4B9A-9059-CBFA564E135C}" type="slidenum">
              <a:rPr lang="en-US" altLang="ja-JP"/>
              <a:pPr>
                <a:defRPr/>
              </a:pPr>
              <a:t>‹#›</a:t>
            </a:fld>
            <a:endParaRPr lang="en-US" altLang="ja-JP"/>
          </a:p>
        </p:txBody>
      </p:sp>
    </p:spTree>
    <p:extLst>
      <p:ext uri="{BB962C8B-B14F-4D97-AF65-F5344CB8AC3E}">
        <p14:creationId xmlns:p14="http://schemas.microsoft.com/office/powerpoint/2010/main" val="4184738655"/>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16447EE3-2D49-445F-81B0-4738310F3590}" type="slidenum">
              <a:rPr lang="en-US" altLang="ja-JP"/>
              <a:pPr>
                <a:defRPr/>
              </a:pPr>
              <a:t>‹#›</a:t>
            </a:fld>
            <a:endParaRPr lang="en-US" altLang="ja-JP"/>
          </a:p>
        </p:txBody>
      </p:sp>
    </p:spTree>
    <p:extLst>
      <p:ext uri="{BB962C8B-B14F-4D97-AF65-F5344CB8AC3E}">
        <p14:creationId xmlns:p14="http://schemas.microsoft.com/office/powerpoint/2010/main" val="297665774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97444A79-0ACD-4A5A-8EF5-AF1762F8F477}" type="slidenum">
              <a:rPr lang="en-US" altLang="ja-JP"/>
              <a:pPr>
                <a:defRPr/>
              </a:pPr>
              <a:t>‹#›</a:t>
            </a:fld>
            <a:endParaRPr lang="en-US" altLang="ja-JP"/>
          </a:p>
        </p:txBody>
      </p:sp>
    </p:spTree>
    <p:extLst>
      <p:ext uri="{BB962C8B-B14F-4D97-AF65-F5344CB8AC3E}">
        <p14:creationId xmlns:p14="http://schemas.microsoft.com/office/powerpoint/2010/main" val="551733453"/>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C906D28B-50BC-409C-A302-955E97F8807C}" type="slidenum">
              <a:rPr lang="en-US" altLang="ja-JP"/>
              <a:pPr>
                <a:defRPr/>
              </a:pPr>
              <a:t>‹#›</a:t>
            </a:fld>
            <a:endParaRPr lang="en-US" altLang="ja-JP"/>
          </a:p>
        </p:txBody>
      </p:sp>
    </p:spTree>
    <p:extLst>
      <p:ext uri="{BB962C8B-B14F-4D97-AF65-F5344CB8AC3E}">
        <p14:creationId xmlns:p14="http://schemas.microsoft.com/office/powerpoint/2010/main" val="3910264360"/>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F93D1B2F-5135-4B91-9345-8056FB730B04}" type="slidenum">
              <a:rPr lang="en-US" altLang="ja-JP"/>
              <a:pPr>
                <a:defRPr/>
              </a:pPr>
              <a:t>‹#›</a:t>
            </a:fld>
            <a:endParaRPr lang="en-US" altLang="ja-JP"/>
          </a:p>
        </p:txBody>
      </p:sp>
    </p:spTree>
    <p:extLst>
      <p:ext uri="{BB962C8B-B14F-4D97-AF65-F5344CB8AC3E}">
        <p14:creationId xmlns:p14="http://schemas.microsoft.com/office/powerpoint/2010/main" val="2398649005"/>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797CAD89-4730-4CCA-B347-755E8F903F03}" type="slidenum">
              <a:rPr lang="en-US" altLang="ja-JP"/>
              <a:pPr>
                <a:defRPr/>
              </a:pPr>
              <a:t>‹#›</a:t>
            </a:fld>
            <a:endParaRPr lang="en-US" altLang="ja-JP"/>
          </a:p>
        </p:txBody>
      </p:sp>
    </p:spTree>
    <p:extLst>
      <p:ext uri="{BB962C8B-B14F-4D97-AF65-F5344CB8AC3E}">
        <p14:creationId xmlns:p14="http://schemas.microsoft.com/office/powerpoint/2010/main" val="2761615449"/>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43CC0E9-D3FD-4712-9E71-201137BAFE1A}" type="slidenum">
              <a:rPr lang="en-US" altLang="ja-JP"/>
              <a:pPr>
                <a:defRPr/>
              </a:pPr>
              <a:t>‹#›</a:t>
            </a:fld>
            <a:endParaRPr lang="en-US" altLang="ja-JP"/>
          </a:p>
        </p:txBody>
      </p:sp>
    </p:spTree>
    <p:extLst>
      <p:ext uri="{BB962C8B-B14F-4D97-AF65-F5344CB8AC3E}">
        <p14:creationId xmlns:p14="http://schemas.microsoft.com/office/powerpoint/2010/main" val="2622463838"/>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6F306D19-3176-41ED-B4D1-4999DCECB0DF}" type="slidenum">
              <a:rPr lang="en-US" altLang="ja-JP"/>
              <a:pPr>
                <a:defRPr/>
              </a:pPr>
              <a:t>‹#›</a:t>
            </a:fld>
            <a:endParaRPr lang="en-US" altLang="ja-JP"/>
          </a:p>
        </p:txBody>
      </p:sp>
    </p:spTree>
    <p:extLst>
      <p:ext uri="{BB962C8B-B14F-4D97-AF65-F5344CB8AC3E}">
        <p14:creationId xmlns:p14="http://schemas.microsoft.com/office/powerpoint/2010/main" val="209687185"/>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3035D077-946D-4DA3-96D3-17BAB6D712D6}" type="slidenum">
              <a:rPr lang="en-US" altLang="ja-JP"/>
              <a:pPr>
                <a:defRPr/>
              </a:pPr>
              <a:t>‹#›</a:t>
            </a:fld>
            <a:endParaRPr lang="en-US" altLang="ja-JP"/>
          </a:p>
        </p:txBody>
      </p:sp>
    </p:spTree>
    <p:extLst>
      <p:ext uri="{BB962C8B-B14F-4D97-AF65-F5344CB8AC3E}">
        <p14:creationId xmlns:p14="http://schemas.microsoft.com/office/powerpoint/2010/main" val="3119970693"/>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92D7F556-0BA6-4373-9260-B77D9D5EE94E}" type="slidenum">
              <a:rPr lang="en-US" altLang="ja-JP"/>
              <a:pPr>
                <a:defRPr/>
              </a:pPr>
              <a:t>‹#›</a:t>
            </a:fld>
            <a:endParaRPr lang="en-US" altLang="ja-JP"/>
          </a:p>
        </p:txBody>
      </p:sp>
    </p:spTree>
    <p:extLst>
      <p:ext uri="{BB962C8B-B14F-4D97-AF65-F5344CB8AC3E}">
        <p14:creationId xmlns:p14="http://schemas.microsoft.com/office/powerpoint/2010/main" val="742436754"/>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AndTwoObj">
  <p:cSld name="タイトル、コンテンツ、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quarter" idx="2"/>
          </p:nvPr>
        </p:nvSpPr>
        <p:spPr>
          <a:xfrm>
            <a:off x="5029199" y="1600200"/>
            <a:ext cx="4381501"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 4"/>
          <p:cNvSpPr>
            <a:spLocks noGrp="1"/>
          </p:cNvSpPr>
          <p:nvPr>
            <p:ph sz="quarter" idx="3"/>
          </p:nvPr>
        </p:nvSpPr>
        <p:spPr>
          <a:xfrm>
            <a:off x="5029199" y="3938589"/>
            <a:ext cx="4381501"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5"/>
          <p:cNvSpPr>
            <a:spLocks noGrp="1" noChangeArrowheads="1"/>
          </p:cNvSpPr>
          <p:nvPr>
            <p:ph type="sldNum" sz="quarter" idx="12"/>
          </p:nvPr>
        </p:nvSpPr>
        <p:spPr/>
        <p:txBody>
          <a:bodyPr/>
          <a:lstStyle>
            <a:lvl1pPr eaLnBrk="0" hangingPunct="0">
              <a:defRPr/>
            </a:lvl1pPr>
          </a:lstStyle>
          <a:p>
            <a:pPr>
              <a:defRPr/>
            </a:pPr>
            <a:fld id="{8AEBFB16-F5CD-4F9F-AAF9-2C862B331F8D}" type="slidenum">
              <a:rPr lang="en-US" altLang="ja-JP"/>
              <a:pPr>
                <a:defRPr/>
              </a:pPr>
              <a:t>‹#›</a:t>
            </a:fld>
            <a:endParaRPr lang="en-US" altLang="ja-JP"/>
          </a:p>
        </p:txBody>
      </p:sp>
    </p:spTree>
    <p:extLst>
      <p:ext uri="{BB962C8B-B14F-4D97-AF65-F5344CB8AC3E}">
        <p14:creationId xmlns:p14="http://schemas.microsoft.com/office/powerpoint/2010/main" val="2479892138"/>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A91AC5C4-4006-40F3-BB6C-E9C3E27E23EC}" type="slidenum">
              <a:rPr lang="en-US" altLang="ja-JP"/>
              <a:pPr>
                <a:defRPr/>
              </a:pPr>
              <a:t>‹#›</a:t>
            </a:fld>
            <a:endParaRPr lang="en-US" altLang="ja-JP"/>
          </a:p>
        </p:txBody>
      </p:sp>
    </p:spTree>
    <p:extLst>
      <p:ext uri="{BB962C8B-B14F-4D97-AF65-F5344CB8AC3E}">
        <p14:creationId xmlns:p14="http://schemas.microsoft.com/office/powerpoint/2010/main" val="237213649"/>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1B72E460-045A-4D49-B8B6-B778DF0AA760}" type="slidenum">
              <a:rPr lang="en-US" altLang="ja-JP"/>
              <a:pPr>
                <a:defRPr/>
              </a:pPr>
              <a:t>‹#›</a:t>
            </a:fld>
            <a:endParaRPr lang="en-US" altLang="ja-JP"/>
          </a:p>
        </p:txBody>
      </p:sp>
    </p:spTree>
    <p:extLst>
      <p:ext uri="{BB962C8B-B14F-4D97-AF65-F5344CB8AC3E}">
        <p14:creationId xmlns:p14="http://schemas.microsoft.com/office/powerpoint/2010/main" val="320977131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0247C18-D65C-40E2-B61A-E03FAB94C508}" type="slidenum">
              <a:rPr lang="en-US" altLang="ja-JP"/>
              <a:pPr>
                <a:defRPr/>
              </a:pPr>
              <a:t>‹#›</a:t>
            </a:fld>
            <a:endParaRPr lang="en-US" altLang="ja-JP"/>
          </a:p>
        </p:txBody>
      </p:sp>
    </p:spTree>
    <p:extLst>
      <p:ext uri="{BB962C8B-B14F-4D97-AF65-F5344CB8AC3E}">
        <p14:creationId xmlns:p14="http://schemas.microsoft.com/office/powerpoint/2010/main" val="1799308224"/>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9C2AF3A5-FB7E-4559-8AF1-7301E7670831}" type="slidenum">
              <a:rPr lang="en-US" altLang="ja-JP"/>
              <a:pPr>
                <a:defRPr/>
              </a:pPr>
              <a:t>‹#›</a:t>
            </a:fld>
            <a:endParaRPr lang="en-US" altLang="ja-JP"/>
          </a:p>
        </p:txBody>
      </p:sp>
    </p:spTree>
    <p:extLst>
      <p:ext uri="{BB962C8B-B14F-4D97-AF65-F5344CB8AC3E}">
        <p14:creationId xmlns:p14="http://schemas.microsoft.com/office/powerpoint/2010/main" val="3882187091"/>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C2F57243-56F5-4E7F-B1E2-6081B2731B66}" type="slidenum">
              <a:rPr lang="en-US" altLang="ja-JP"/>
              <a:pPr>
                <a:defRPr/>
              </a:pPr>
              <a:t>‹#›</a:t>
            </a:fld>
            <a:endParaRPr lang="en-US" altLang="ja-JP"/>
          </a:p>
        </p:txBody>
      </p:sp>
    </p:spTree>
    <p:extLst>
      <p:ext uri="{BB962C8B-B14F-4D97-AF65-F5344CB8AC3E}">
        <p14:creationId xmlns:p14="http://schemas.microsoft.com/office/powerpoint/2010/main" val="3614163074"/>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91F7325A-0D38-4916-AC30-6AE6869C2F1D}" type="slidenum">
              <a:rPr lang="en-US" altLang="ja-JP"/>
              <a:pPr>
                <a:defRPr/>
              </a:pPr>
              <a:t>‹#›</a:t>
            </a:fld>
            <a:endParaRPr lang="en-US" altLang="ja-JP"/>
          </a:p>
        </p:txBody>
      </p:sp>
    </p:spTree>
    <p:extLst>
      <p:ext uri="{BB962C8B-B14F-4D97-AF65-F5344CB8AC3E}">
        <p14:creationId xmlns:p14="http://schemas.microsoft.com/office/powerpoint/2010/main" val="2223010347"/>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4E78661B-1210-4CBC-B27B-CAAFCE5ED948}" type="slidenum">
              <a:rPr lang="en-US" altLang="ja-JP"/>
              <a:pPr>
                <a:defRPr/>
              </a:pPr>
              <a:t>‹#›</a:t>
            </a:fld>
            <a:endParaRPr lang="en-US" altLang="ja-JP"/>
          </a:p>
        </p:txBody>
      </p:sp>
    </p:spTree>
    <p:extLst>
      <p:ext uri="{BB962C8B-B14F-4D97-AF65-F5344CB8AC3E}">
        <p14:creationId xmlns:p14="http://schemas.microsoft.com/office/powerpoint/2010/main" val="762712373"/>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170E5CCD-36FA-4AC1-8EB1-C09EF3851F9A}" type="slidenum">
              <a:rPr lang="en-US" altLang="ja-JP"/>
              <a:pPr>
                <a:defRPr/>
              </a:pPr>
              <a:t>‹#›</a:t>
            </a:fld>
            <a:endParaRPr lang="en-US" altLang="ja-JP"/>
          </a:p>
        </p:txBody>
      </p:sp>
    </p:spTree>
    <p:extLst>
      <p:ext uri="{BB962C8B-B14F-4D97-AF65-F5344CB8AC3E}">
        <p14:creationId xmlns:p14="http://schemas.microsoft.com/office/powerpoint/2010/main" val="2250356086"/>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287CC970-D399-4C19-9580-22A0A881BF74}" type="slidenum">
              <a:rPr lang="en-US" altLang="ja-JP"/>
              <a:pPr>
                <a:defRPr/>
              </a:pPr>
              <a:t>‹#›</a:t>
            </a:fld>
            <a:endParaRPr lang="en-US" altLang="ja-JP"/>
          </a:p>
        </p:txBody>
      </p:sp>
    </p:spTree>
    <p:extLst>
      <p:ext uri="{BB962C8B-B14F-4D97-AF65-F5344CB8AC3E}">
        <p14:creationId xmlns:p14="http://schemas.microsoft.com/office/powerpoint/2010/main" val="372494288"/>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DF0B2920-2304-4DD8-A928-B3513166D1E5}" type="slidenum">
              <a:rPr lang="en-US" altLang="ja-JP"/>
              <a:pPr>
                <a:defRPr/>
              </a:pPr>
              <a:t>‹#›</a:t>
            </a:fld>
            <a:endParaRPr lang="en-US" altLang="ja-JP"/>
          </a:p>
        </p:txBody>
      </p:sp>
    </p:spTree>
    <p:extLst>
      <p:ext uri="{BB962C8B-B14F-4D97-AF65-F5344CB8AC3E}">
        <p14:creationId xmlns:p14="http://schemas.microsoft.com/office/powerpoint/2010/main" val="3873829218"/>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7F924270-4B86-4796-9BD6-0ECB18593D68}" type="slidenum">
              <a:rPr lang="en-US" altLang="ja-JP"/>
              <a:pPr>
                <a:defRPr/>
              </a:pPr>
              <a:t>‹#›</a:t>
            </a:fld>
            <a:endParaRPr lang="en-US" altLang="ja-JP"/>
          </a:p>
        </p:txBody>
      </p:sp>
    </p:spTree>
    <p:extLst>
      <p:ext uri="{BB962C8B-B14F-4D97-AF65-F5344CB8AC3E}">
        <p14:creationId xmlns:p14="http://schemas.microsoft.com/office/powerpoint/2010/main" val="917586517"/>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1590A91B-9C55-4F93-95FC-964EF86B880D}" type="slidenum">
              <a:rPr lang="en-US" altLang="ja-JP"/>
              <a:pPr>
                <a:defRPr/>
              </a:pPr>
              <a:t>‹#›</a:t>
            </a:fld>
            <a:endParaRPr lang="en-US" altLang="ja-JP"/>
          </a:p>
        </p:txBody>
      </p:sp>
    </p:spTree>
    <p:extLst>
      <p:ext uri="{BB962C8B-B14F-4D97-AF65-F5344CB8AC3E}">
        <p14:creationId xmlns:p14="http://schemas.microsoft.com/office/powerpoint/2010/main" val="1421859693"/>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C9AFBAE2-C04A-4F35-B994-C49BE570742F}" type="slidenum">
              <a:rPr lang="en-US" altLang="ja-JP"/>
              <a:pPr>
                <a:defRPr/>
              </a:pPr>
              <a:t>‹#›</a:t>
            </a:fld>
            <a:endParaRPr lang="en-US" altLang="ja-JP"/>
          </a:p>
        </p:txBody>
      </p:sp>
    </p:spTree>
    <p:extLst>
      <p:ext uri="{BB962C8B-B14F-4D97-AF65-F5344CB8AC3E}">
        <p14:creationId xmlns:p14="http://schemas.microsoft.com/office/powerpoint/2010/main" val="414593305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1091AD3-1C90-42F3-BEDE-05B5882E5CBF}" type="slidenum">
              <a:rPr lang="en-US" altLang="ja-JP"/>
              <a:pPr>
                <a:defRPr/>
              </a:pPr>
              <a:t>‹#›</a:t>
            </a:fld>
            <a:endParaRPr lang="en-US" altLang="ja-JP"/>
          </a:p>
        </p:txBody>
      </p:sp>
    </p:spTree>
    <p:extLst>
      <p:ext uri="{BB962C8B-B14F-4D97-AF65-F5344CB8AC3E}">
        <p14:creationId xmlns:p14="http://schemas.microsoft.com/office/powerpoint/2010/main" val="2184940481"/>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5DB61A41-C861-466A-B01A-2A2F76DBEF7F}" type="slidenum">
              <a:rPr lang="en-US" altLang="ja-JP"/>
              <a:pPr>
                <a:defRPr/>
              </a:pPr>
              <a:t>‹#›</a:t>
            </a:fld>
            <a:endParaRPr lang="en-US" altLang="ja-JP"/>
          </a:p>
        </p:txBody>
      </p:sp>
    </p:spTree>
    <p:extLst>
      <p:ext uri="{BB962C8B-B14F-4D97-AF65-F5344CB8AC3E}">
        <p14:creationId xmlns:p14="http://schemas.microsoft.com/office/powerpoint/2010/main" val="1420584686"/>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11561B9D-5EC6-4A59-A34B-B7E9B0EBAA68}" type="slidenum">
              <a:rPr lang="en-US" altLang="ja-JP"/>
              <a:pPr>
                <a:defRPr/>
              </a:pPr>
              <a:t>‹#›</a:t>
            </a:fld>
            <a:endParaRPr lang="en-US" altLang="ja-JP"/>
          </a:p>
        </p:txBody>
      </p:sp>
    </p:spTree>
    <p:extLst>
      <p:ext uri="{BB962C8B-B14F-4D97-AF65-F5344CB8AC3E}">
        <p14:creationId xmlns:p14="http://schemas.microsoft.com/office/powerpoint/2010/main" val="524366071"/>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D1C591A8-2F0D-40BD-9F74-04173734BBEF}" type="slidenum">
              <a:rPr lang="en-US" altLang="ja-JP"/>
              <a:pPr>
                <a:defRPr/>
              </a:pPr>
              <a:t>‹#›</a:t>
            </a:fld>
            <a:endParaRPr lang="en-US" altLang="ja-JP"/>
          </a:p>
        </p:txBody>
      </p:sp>
    </p:spTree>
    <p:extLst>
      <p:ext uri="{BB962C8B-B14F-4D97-AF65-F5344CB8AC3E}">
        <p14:creationId xmlns:p14="http://schemas.microsoft.com/office/powerpoint/2010/main" val="155720238"/>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2FFA457D-7C1D-4FBE-8A42-7DB683DB2AEA}" type="slidenum">
              <a:rPr lang="en-US" altLang="ja-JP"/>
              <a:pPr>
                <a:defRPr/>
              </a:pPr>
              <a:t>‹#›</a:t>
            </a:fld>
            <a:endParaRPr lang="en-US" altLang="ja-JP"/>
          </a:p>
        </p:txBody>
      </p:sp>
    </p:spTree>
    <p:extLst>
      <p:ext uri="{BB962C8B-B14F-4D97-AF65-F5344CB8AC3E}">
        <p14:creationId xmlns:p14="http://schemas.microsoft.com/office/powerpoint/2010/main" val="3902678615"/>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BB74BE96-2B3E-4F6B-A5FF-90F275510747}" type="slidenum">
              <a:rPr lang="en-US" altLang="ja-JP"/>
              <a:pPr>
                <a:defRPr/>
              </a:pPr>
              <a:t>‹#›</a:t>
            </a:fld>
            <a:endParaRPr lang="en-US" altLang="ja-JP"/>
          </a:p>
        </p:txBody>
      </p:sp>
    </p:spTree>
    <p:extLst>
      <p:ext uri="{BB962C8B-B14F-4D97-AF65-F5344CB8AC3E}">
        <p14:creationId xmlns:p14="http://schemas.microsoft.com/office/powerpoint/2010/main" val="1661727049"/>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DACFC0B4-931F-4E4E-999D-26FB55D28853}" type="slidenum">
              <a:rPr lang="en-US" altLang="ja-JP"/>
              <a:pPr>
                <a:defRPr/>
              </a:pPr>
              <a:t>‹#›</a:t>
            </a:fld>
            <a:endParaRPr lang="en-US" altLang="ja-JP"/>
          </a:p>
        </p:txBody>
      </p:sp>
    </p:spTree>
    <p:extLst>
      <p:ext uri="{BB962C8B-B14F-4D97-AF65-F5344CB8AC3E}">
        <p14:creationId xmlns:p14="http://schemas.microsoft.com/office/powerpoint/2010/main" val="70505576"/>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5B324EA2-FF29-46FF-B24D-C6AFEF7EA8FA}" type="slidenum">
              <a:rPr lang="en-US" altLang="ja-JP"/>
              <a:pPr>
                <a:defRPr/>
              </a:pPr>
              <a:t>‹#›</a:t>
            </a:fld>
            <a:endParaRPr lang="en-US" altLang="ja-JP"/>
          </a:p>
        </p:txBody>
      </p:sp>
    </p:spTree>
    <p:extLst>
      <p:ext uri="{BB962C8B-B14F-4D97-AF65-F5344CB8AC3E}">
        <p14:creationId xmlns:p14="http://schemas.microsoft.com/office/powerpoint/2010/main" val="2777966125"/>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A9889427-E85E-472D-AC7F-A19573A11D72}" type="slidenum">
              <a:rPr lang="en-US" altLang="ja-JP"/>
              <a:pPr>
                <a:defRPr/>
              </a:pPr>
              <a:t>‹#›</a:t>
            </a:fld>
            <a:endParaRPr lang="en-US" altLang="ja-JP"/>
          </a:p>
        </p:txBody>
      </p:sp>
    </p:spTree>
    <p:extLst>
      <p:ext uri="{BB962C8B-B14F-4D97-AF65-F5344CB8AC3E}">
        <p14:creationId xmlns:p14="http://schemas.microsoft.com/office/powerpoint/2010/main" val="3521198373"/>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27199FAE-B827-4E62-9F45-B2F973ADAA45}" type="slidenum">
              <a:rPr lang="en-US" altLang="ja-JP"/>
              <a:pPr>
                <a:defRPr/>
              </a:pPr>
              <a:t>‹#›</a:t>
            </a:fld>
            <a:endParaRPr lang="en-US" altLang="ja-JP"/>
          </a:p>
        </p:txBody>
      </p:sp>
    </p:spTree>
    <p:extLst>
      <p:ext uri="{BB962C8B-B14F-4D97-AF65-F5344CB8AC3E}">
        <p14:creationId xmlns:p14="http://schemas.microsoft.com/office/powerpoint/2010/main" val="3921510434"/>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FC3D5F1-597C-458B-B6D3-819324936D7F}" type="slidenum">
              <a:rPr lang="en-US" altLang="ja-JP"/>
              <a:pPr>
                <a:defRPr/>
              </a:pPr>
              <a:t>‹#›</a:t>
            </a:fld>
            <a:endParaRPr lang="en-US" altLang="ja-JP"/>
          </a:p>
        </p:txBody>
      </p:sp>
    </p:spTree>
    <p:extLst>
      <p:ext uri="{BB962C8B-B14F-4D97-AF65-F5344CB8AC3E}">
        <p14:creationId xmlns:p14="http://schemas.microsoft.com/office/powerpoint/2010/main" val="231065188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A595623D-757E-4C83-A494-B1B2FDE629CF}" type="slidenum">
              <a:rPr lang="en-US" altLang="ja-JP"/>
              <a:pPr>
                <a:defRPr/>
              </a:pPr>
              <a:t>‹#›</a:t>
            </a:fld>
            <a:endParaRPr lang="en-US" altLang="ja-JP"/>
          </a:p>
        </p:txBody>
      </p:sp>
    </p:spTree>
    <p:extLst>
      <p:ext uri="{BB962C8B-B14F-4D97-AF65-F5344CB8AC3E}">
        <p14:creationId xmlns:p14="http://schemas.microsoft.com/office/powerpoint/2010/main" val="3615899272"/>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sp>
        <p:nvSpPr>
          <p:cNvPr id="289795"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28979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10BC0200-AABC-4927-BE21-6CBC73C30A26}" type="slidenum">
              <a:rPr lang="ja-JP" altLang="en-US"/>
              <a:pPr>
                <a:defRPr/>
              </a:pPr>
              <a:t>‹#›</a:t>
            </a:fld>
            <a:endParaRPr lang="en-US" altLang="ja-JP"/>
          </a:p>
        </p:txBody>
      </p:sp>
    </p:spTree>
    <p:extLst>
      <p:ext uri="{BB962C8B-B14F-4D97-AF65-F5344CB8AC3E}">
        <p14:creationId xmlns:p14="http://schemas.microsoft.com/office/powerpoint/2010/main" val="2937196023"/>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sz="2400"/>
            </a:lvl1pPr>
          </a:lstStyle>
          <a:p>
            <a:r>
              <a:rPr lang="ja-JP" altLang="en-US" dirty="0" smtClean="0"/>
              <a:t>マスタ タイトルの書式設定</a:t>
            </a:r>
            <a:endParaRPr lang="ja-JP" altLang="en-US" dirty="0"/>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a:xfrm>
            <a:off x="7594600" y="6632575"/>
            <a:ext cx="2311400" cy="288925"/>
          </a:xfrm>
        </p:spPr>
        <p:txBody>
          <a:bodyPr/>
          <a:lstStyle>
            <a:lvl1pPr eaLnBrk="0" hangingPunct="0">
              <a:defRPr>
                <a:latin typeface="Arial" panose="020B0604020202020204" pitchFamily="34" charset="0"/>
              </a:defRPr>
            </a:lvl1pPr>
          </a:lstStyle>
          <a:p>
            <a:pPr>
              <a:defRPr/>
            </a:pPr>
            <a:fld id="{4680C0C4-D0FF-4154-B809-DCD0914426CC}" type="slidenum">
              <a:rPr lang="ja-JP" altLang="en-US"/>
              <a:pPr>
                <a:defRPr/>
              </a:pPr>
              <a:t>‹#›</a:t>
            </a:fld>
            <a:endParaRPr lang="en-US" altLang="ja-JP" dirty="0"/>
          </a:p>
        </p:txBody>
      </p:sp>
    </p:spTree>
    <p:extLst>
      <p:ext uri="{BB962C8B-B14F-4D97-AF65-F5344CB8AC3E}">
        <p14:creationId xmlns:p14="http://schemas.microsoft.com/office/powerpoint/2010/main" val="1661506306"/>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E01DFB49-CBC5-432D-83F6-3D7F68B17908}" type="slidenum">
              <a:rPr lang="ja-JP" altLang="en-US"/>
              <a:pPr>
                <a:defRPr/>
              </a:pPr>
              <a:t>‹#›</a:t>
            </a:fld>
            <a:endParaRPr lang="en-US" altLang="ja-JP"/>
          </a:p>
        </p:txBody>
      </p:sp>
    </p:spTree>
    <p:extLst>
      <p:ext uri="{BB962C8B-B14F-4D97-AF65-F5344CB8AC3E}">
        <p14:creationId xmlns:p14="http://schemas.microsoft.com/office/powerpoint/2010/main" val="3440242602"/>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sz="2400"/>
            </a:lvl1pPr>
          </a:lstStyle>
          <a:p>
            <a:r>
              <a:rPr lang="ja-JP" altLang="en-US" dirty="0" smtClean="0"/>
              <a:t>マスタ タイトルの書式設定</a:t>
            </a:r>
            <a:endParaRPr lang="ja-JP" altLang="en-US" dirty="0"/>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19B483D3-B8FF-41AD-BAF6-95065ACEF797}" type="slidenum">
              <a:rPr lang="ja-JP" altLang="en-US"/>
              <a:pPr>
                <a:defRPr/>
              </a:pPr>
              <a:t>‹#›</a:t>
            </a:fld>
            <a:endParaRPr lang="en-US" altLang="ja-JP"/>
          </a:p>
        </p:txBody>
      </p:sp>
    </p:spTree>
    <p:extLst>
      <p:ext uri="{BB962C8B-B14F-4D97-AF65-F5344CB8AC3E}">
        <p14:creationId xmlns:p14="http://schemas.microsoft.com/office/powerpoint/2010/main" val="485573617"/>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フッター プレースホルダ 7"/>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9" name="スライド番号プレースホルダ 8"/>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23BF9A53-8ADA-429E-B900-2AF54D44B3C8}" type="slidenum">
              <a:rPr lang="ja-JP" altLang="en-US"/>
              <a:pPr>
                <a:defRPr/>
              </a:pPr>
              <a:t>‹#›</a:t>
            </a:fld>
            <a:endParaRPr lang="en-US" altLang="ja-JP"/>
          </a:p>
        </p:txBody>
      </p:sp>
    </p:spTree>
    <p:extLst>
      <p:ext uri="{BB962C8B-B14F-4D97-AF65-F5344CB8AC3E}">
        <p14:creationId xmlns:p14="http://schemas.microsoft.com/office/powerpoint/2010/main" val="28220373"/>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sz="2400"/>
            </a:lvl1pPr>
          </a:lstStyle>
          <a:p>
            <a:r>
              <a:rPr lang="ja-JP" altLang="en-US" dirty="0" smtClean="0"/>
              <a:t>マスタ タイトルの書式設定</a:t>
            </a:r>
            <a:endParaRPr lang="ja-JP" altLang="en-US" dirty="0"/>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C5027197-47C4-4B36-8879-BC91DEF1BA13}" type="slidenum">
              <a:rPr lang="ja-JP" altLang="en-US"/>
              <a:pPr>
                <a:defRPr/>
              </a:pPr>
              <a:t>‹#›</a:t>
            </a:fld>
            <a:endParaRPr lang="en-US" altLang="ja-JP"/>
          </a:p>
        </p:txBody>
      </p:sp>
    </p:spTree>
    <p:extLst>
      <p:ext uri="{BB962C8B-B14F-4D97-AF65-F5344CB8AC3E}">
        <p14:creationId xmlns:p14="http://schemas.microsoft.com/office/powerpoint/2010/main" val="3231125725"/>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フッター プレースホルダ 2"/>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4" name="スライド番号プレースホルダ 3"/>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E6FB75AB-A20A-4F8F-B92C-9531D327245E}" type="slidenum">
              <a:rPr lang="ja-JP" altLang="en-US"/>
              <a:pPr>
                <a:defRPr/>
              </a:pPr>
              <a:t>‹#›</a:t>
            </a:fld>
            <a:endParaRPr lang="en-US" altLang="ja-JP"/>
          </a:p>
        </p:txBody>
      </p:sp>
    </p:spTree>
    <p:extLst>
      <p:ext uri="{BB962C8B-B14F-4D97-AF65-F5344CB8AC3E}">
        <p14:creationId xmlns:p14="http://schemas.microsoft.com/office/powerpoint/2010/main" val="846960297"/>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6"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6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6"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7288C7EF-F419-41C0-A237-E086AA58F482}" type="slidenum">
              <a:rPr lang="ja-JP" altLang="en-US"/>
              <a:pPr>
                <a:defRPr/>
              </a:pPr>
              <a:t>‹#›</a:t>
            </a:fld>
            <a:endParaRPr lang="en-US" altLang="ja-JP"/>
          </a:p>
        </p:txBody>
      </p:sp>
    </p:spTree>
    <p:extLst>
      <p:ext uri="{BB962C8B-B14F-4D97-AF65-F5344CB8AC3E}">
        <p14:creationId xmlns:p14="http://schemas.microsoft.com/office/powerpoint/2010/main" val="2136249293"/>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3C5DB624-7870-4373-9BD0-FD622DC04741}" type="slidenum">
              <a:rPr lang="ja-JP" altLang="en-US"/>
              <a:pPr>
                <a:defRPr/>
              </a:pPr>
              <a:t>‹#›</a:t>
            </a:fld>
            <a:endParaRPr lang="en-US" altLang="ja-JP"/>
          </a:p>
        </p:txBody>
      </p:sp>
    </p:spTree>
    <p:extLst>
      <p:ext uri="{BB962C8B-B14F-4D97-AF65-F5344CB8AC3E}">
        <p14:creationId xmlns:p14="http://schemas.microsoft.com/office/powerpoint/2010/main" val="1783111120"/>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sz="2400"/>
            </a:lvl1p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360A03AF-DDBB-4CC6-BC3E-A1FC6FE1428B}" type="slidenum">
              <a:rPr lang="ja-JP" altLang="en-US"/>
              <a:pPr>
                <a:defRPr/>
              </a:pPr>
              <a:t>‹#›</a:t>
            </a:fld>
            <a:endParaRPr lang="en-US" altLang="ja-JP"/>
          </a:p>
        </p:txBody>
      </p:sp>
    </p:spTree>
    <p:extLst>
      <p:ext uri="{BB962C8B-B14F-4D97-AF65-F5344CB8AC3E}">
        <p14:creationId xmlns:p14="http://schemas.microsoft.com/office/powerpoint/2010/main" val="270310926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7CDEC9A-A47E-4E07-8D09-46272697BA03}" type="slidenum">
              <a:rPr lang="en-US" altLang="ja-JP"/>
              <a:pPr>
                <a:defRPr/>
              </a:pPr>
              <a:t>‹#›</a:t>
            </a:fld>
            <a:endParaRPr lang="en-US" altLang="ja-JP"/>
          </a:p>
        </p:txBody>
      </p:sp>
    </p:spTree>
    <p:extLst>
      <p:ext uri="{BB962C8B-B14F-4D97-AF65-F5344CB8AC3E}">
        <p14:creationId xmlns:p14="http://schemas.microsoft.com/office/powerpoint/2010/main" val="2533861893"/>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1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F3F85641-3541-4D06-B2B8-4EC71BEACD22}" type="slidenum">
              <a:rPr lang="ja-JP" altLang="en-US"/>
              <a:pPr>
                <a:defRPr/>
              </a:pPr>
              <a:t>‹#›</a:t>
            </a:fld>
            <a:endParaRPr lang="en-US" altLang="ja-JP"/>
          </a:p>
        </p:txBody>
      </p:sp>
    </p:spTree>
    <p:extLst>
      <p:ext uri="{BB962C8B-B14F-4D97-AF65-F5344CB8AC3E}">
        <p14:creationId xmlns:p14="http://schemas.microsoft.com/office/powerpoint/2010/main" val="1911871967"/>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1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99DC0C0F-B782-4308-9612-1658E5ACBC1F}" type="slidenum">
              <a:rPr lang="ja-JP" altLang="en-US"/>
              <a:pPr>
                <a:defRPr/>
              </a:pPr>
              <a:t>‹#›</a:t>
            </a:fld>
            <a:endParaRPr lang="en-US" altLang="ja-JP"/>
          </a:p>
        </p:txBody>
      </p:sp>
    </p:spTree>
    <p:extLst>
      <p:ext uri="{BB962C8B-B14F-4D97-AF65-F5344CB8AC3E}">
        <p14:creationId xmlns:p14="http://schemas.microsoft.com/office/powerpoint/2010/main" val="1547754296"/>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D546F745-620F-4FB4-981C-BF8BBA7F94D3}" type="slidenum">
              <a:rPr lang="en-US" altLang="ja-JP"/>
              <a:pPr>
                <a:defRPr/>
              </a:pPr>
              <a:t>‹#›</a:t>
            </a:fld>
            <a:endParaRPr lang="en-US" altLang="ja-JP"/>
          </a:p>
        </p:txBody>
      </p:sp>
    </p:spTree>
    <p:extLst>
      <p:ext uri="{BB962C8B-B14F-4D97-AF65-F5344CB8AC3E}">
        <p14:creationId xmlns:p14="http://schemas.microsoft.com/office/powerpoint/2010/main" val="793678142"/>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FDFBB0DE-10E9-4AA6-8489-C608053D462A}" type="slidenum">
              <a:rPr lang="en-US" altLang="ja-JP"/>
              <a:pPr>
                <a:defRPr/>
              </a:pPr>
              <a:t>‹#›</a:t>
            </a:fld>
            <a:endParaRPr lang="en-US" altLang="ja-JP"/>
          </a:p>
        </p:txBody>
      </p:sp>
    </p:spTree>
    <p:extLst>
      <p:ext uri="{BB962C8B-B14F-4D97-AF65-F5344CB8AC3E}">
        <p14:creationId xmlns:p14="http://schemas.microsoft.com/office/powerpoint/2010/main" val="486556496"/>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C007B53E-EDE3-4B38-BFF5-6DA003EF24D2}" type="slidenum">
              <a:rPr lang="en-US" altLang="ja-JP"/>
              <a:pPr>
                <a:defRPr/>
              </a:pPr>
              <a:t>‹#›</a:t>
            </a:fld>
            <a:endParaRPr lang="en-US" altLang="ja-JP"/>
          </a:p>
        </p:txBody>
      </p:sp>
    </p:spTree>
    <p:extLst>
      <p:ext uri="{BB962C8B-B14F-4D97-AF65-F5344CB8AC3E}">
        <p14:creationId xmlns:p14="http://schemas.microsoft.com/office/powerpoint/2010/main" val="1147512213"/>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6E8CB121-3667-4D30-9AD7-C3EFD6EBE440}" type="slidenum">
              <a:rPr lang="en-US" altLang="ja-JP"/>
              <a:pPr>
                <a:defRPr/>
              </a:pPr>
              <a:t>‹#›</a:t>
            </a:fld>
            <a:endParaRPr lang="en-US" altLang="ja-JP"/>
          </a:p>
        </p:txBody>
      </p:sp>
    </p:spTree>
    <p:extLst>
      <p:ext uri="{BB962C8B-B14F-4D97-AF65-F5344CB8AC3E}">
        <p14:creationId xmlns:p14="http://schemas.microsoft.com/office/powerpoint/2010/main" val="3146786019"/>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B8B725D8-85BD-440E-9807-A1B40A2101BB}" type="slidenum">
              <a:rPr lang="en-US" altLang="ja-JP"/>
              <a:pPr>
                <a:defRPr/>
              </a:pPr>
              <a:t>‹#›</a:t>
            </a:fld>
            <a:endParaRPr lang="en-US" altLang="ja-JP"/>
          </a:p>
        </p:txBody>
      </p:sp>
    </p:spTree>
    <p:extLst>
      <p:ext uri="{BB962C8B-B14F-4D97-AF65-F5344CB8AC3E}">
        <p14:creationId xmlns:p14="http://schemas.microsoft.com/office/powerpoint/2010/main" val="1272968667"/>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921A4A73-E3F2-4DD6-ABE7-372A2F07FDF0}" type="slidenum">
              <a:rPr lang="en-US" altLang="ja-JP"/>
              <a:pPr>
                <a:defRPr/>
              </a:pPr>
              <a:t>‹#›</a:t>
            </a:fld>
            <a:endParaRPr lang="en-US" altLang="ja-JP"/>
          </a:p>
        </p:txBody>
      </p:sp>
    </p:spTree>
    <p:extLst>
      <p:ext uri="{BB962C8B-B14F-4D97-AF65-F5344CB8AC3E}">
        <p14:creationId xmlns:p14="http://schemas.microsoft.com/office/powerpoint/2010/main" val="3263648250"/>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324B8412-A4BE-40F8-915F-9AB6429D70CE}" type="slidenum">
              <a:rPr lang="en-US" altLang="ja-JP"/>
              <a:pPr>
                <a:defRPr/>
              </a:pPr>
              <a:t>‹#›</a:t>
            </a:fld>
            <a:endParaRPr lang="en-US" altLang="ja-JP"/>
          </a:p>
        </p:txBody>
      </p:sp>
    </p:spTree>
    <p:extLst>
      <p:ext uri="{BB962C8B-B14F-4D97-AF65-F5344CB8AC3E}">
        <p14:creationId xmlns:p14="http://schemas.microsoft.com/office/powerpoint/2010/main" val="415591840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58FE749C-574D-40BB-9824-3A6F37F89FE3}" type="slidenum">
              <a:rPr lang="en-US" altLang="ja-JP"/>
              <a:pPr>
                <a:defRPr/>
              </a:pPr>
              <a:t>‹#›</a:t>
            </a:fld>
            <a:endParaRPr lang="en-US" altLang="ja-JP"/>
          </a:p>
        </p:txBody>
      </p:sp>
    </p:spTree>
    <p:extLst>
      <p:ext uri="{BB962C8B-B14F-4D97-AF65-F5344CB8AC3E}">
        <p14:creationId xmlns:p14="http://schemas.microsoft.com/office/powerpoint/2010/main" val="184726298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428510D-0D01-4743-956B-49285D49C2B7}" type="slidenum">
              <a:rPr lang="en-US" altLang="ja-JP"/>
              <a:pPr>
                <a:defRPr/>
              </a:pPr>
              <a:t>‹#›</a:t>
            </a:fld>
            <a:endParaRPr lang="en-US" altLang="ja-JP"/>
          </a:p>
        </p:txBody>
      </p:sp>
    </p:spTree>
    <p:extLst>
      <p:ext uri="{BB962C8B-B14F-4D97-AF65-F5344CB8AC3E}">
        <p14:creationId xmlns:p14="http://schemas.microsoft.com/office/powerpoint/2010/main" val="2116259875"/>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8DBE53FA-060C-4A50-A28B-090EF124DD94}" type="slidenum">
              <a:rPr lang="en-US" altLang="ja-JP"/>
              <a:pPr>
                <a:defRPr/>
              </a:pPr>
              <a:t>‹#›</a:t>
            </a:fld>
            <a:endParaRPr lang="en-US" altLang="ja-JP"/>
          </a:p>
        </p:txBody>
      </p:sp>
    </p:spTree>
    <p:extLst>
      <p:ext uri="{BB962C8B-B14F-4D97-AF65-F5344CB8AC3E}">
        <p14:creationId xmlns:p14="http://schemas.microsoft.com/office/powerpoint/2010/main" val="3879723795"/>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271F51D2-6F5A-4A1A-9BC9-17B8C184EE86}" type="slidenum">
              <a:rPr lang="en-US" altLang="ja-JP"/>
              <a:pPr>
                <a:defRPr/>
              </a:pPr>
              <a:t>‹#›</a:t>
            </a:fld>
            <a:endParaRPr lang="en-US" altLang="ja-JP"/>
          </a:p>
        </p:txBody>
      </p:sp>
    </p:spTree>
    <p:extLst>
      <p:ext uri="{BB962C8B-B14F-4D97-AF65-F5344CB8AC3E}">
        <p14:creationId xmlns:p14="http://schemas.microsoft.com/office/powerpoint/2010/main" val="2439118346"/>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2FF953C-2B7C-4D5B-BAB8-D1515A68AE3C}" type="slidenum">
              <a:rPr lang="en-US" altLang="ja-JP"/>
              <a:pPr>
                <a:defRPr/>
              </a:pPr>
              <a:t>‹#›</a:t>
            </a:fld>
            <a:endParaRPr lang="en-US" altLang="ja-JP"/>
          </a:p>
        </p:txBody>
      </p:sp>
    </p:spTree>
    <p:extLst>
      <p:ext uri="{BB962C8B-B14F-4D97-AF65-F5344CB8AC3E}">
        <p14:creationId xmlns:p14="http://schemas.microsoft.com/office/powerpoint/2010/main" val="2178046777"/>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0C6628C-AA27-4F5F-A7D9-DA4B072FFAA5}" type="slidenum">
              <a:rPr lang="en-US" altLang="ja-JP"/>
              <a:pPr>
                <a:defRPr/>
              </a:pPr>
              <a:t>‹#›</a:t>
            </a:fld>
            <a:endParaRPr lang="en-US" altLang="ja-JP"/>
          </a:p>
        </p:txBody>
      </p:sp>
    </p:spTree>
    <p:extLst>
      <p:ext uri="{BB962C8B-B14F-4D97-AF65-F5344CB8AC3E}">
        <p14:creationId xmlns:p14="http://schemas.microsoft.com/office/powerpoint/2010/main" val="1181053073"/>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EF1D0A1C-C6C2-46E1-B073-8C0ED7743E4F}" type="slidenum">
              <a:rPr lang="en-US" altLang="ja-JP"/>
              <a:pPr>
                <a:defRPr/>
              </a:pPr>
              <a:t>‹#›</a:t>
            </a:fld>
            <a:endParaRPr lang="en-US" altLang="ja-JP"/>
          </a:p>
        </p:txBody>
      </p:sp>
    </p:spTree>
    <p:extLst>
      <p:ext uri="{BB962C8B-B14F-4D97-AF65-F5344CB8AC3E}">
        <p14:creationId xmlns:p14="http://schemas.microsoft.com/office/powerpoint/2010/main" val="3790888403"/>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F876933F-12D9-4AC0-94E0-0EEC846BD622}" type="slidenum">
              <a:rPr lang="en-US" altLang="ja-JP"/>
              <a:pPr>
                <a:defRPr/>
              </a:pPr>
              <a:t>‹#›</a:t>
            </a:fld>
            <a:endParaRPr lang="en-US" altLang="ja-JP"/>
          </a:p>
        </p:txBody>
      </p:sp>
    </p:spTree>
    <p:extLst>
      <p:ext uri="{BB962C8B-B14F-4D97-AF65-F5344CB8AC3E}">
        <p14:creationId xmlns:p14="http://schemas.microsoft.com/office/powerpoint/2010/main" val="1284344641"/>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FB274A47-527B-40B4-BDA7-99FF5AB95FB5}" type="slidenum">
              <a:rPr lang="en-US" altLang="ja-JP"/>
              <a:pPr>
                <a:defRPr/>
              </a:pPr>
              <a:t>‹#›</a:t>
            </a:fld>
            <a:endParaRPr lang="en-US" altLang="ja-JP"/>
          </a:p>
        </p:txBody>
      </p:sp>
    </p:spTree>
    <p:extLst>
      <p:ext uri="{BB962C8B-B14F-4D97-AF65-F5344CB8AC3E}">
        <p14:creationId xmlns:p14="http://schemas.microsoft.com/office/powerpoint/2010/main" val="1547591939"/>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1379B4B5-1B00-40D6-8953-F6D3A03573FC}" type="slidenum">
              <a:rPr lang="en-US" altLang="ja-JP"/>
              <a:pPr>
                <a:defRPr/>
              </a:pPr>
              <a:t>‹#›</a:t>
            </a:fld>
            <a:endParaRPr lang="en-US" altLang="ja-JP"/>
          </a:p>
        </p:txBody>
      </p:sp>
    </p:spTree>
    <p:extLst>
      <p:ext uri="{BB962C8B-B14F-4D97-AF65-F5344CB8AC3E}">
        <p14:creationId xmlns:p14="http://schemas.microsoft.com/office/powerpoint/2010/main" val="2989052069"/>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A3243530-A9CA-4DB4-B1F3-8A2A6552898E}" type="slidenum">
              <a:rPr lang="en-US" altLang="ja-JP"/>
              <a:pPr>
                <a:defRPr/>
              </a:pPr>
              <a:t>‹#›</a:t>
            </a:fld>
            <a:endParaRPr lang="en-US" altLang="ja-JP"/>
          </a:p>
        </p:txBody>
      </p:sp>
    </p:spTree>
    <p:extLst>
      <p:ext uri="{BB962C8B-B14F-4D97-AF65-F5344CB8AC3E}">
        <p14:creationId xmlns:p14="http://schemas.microsoft.com/office/powerpoint/2010/main" val="138072026"/>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75AD716F-4DFA-4CE2-910D-785947B63A89}" type="slidenum">
              <a:rPr lang="en-US" altLang="ja-JP"/>
              <a:pPr>
                <a:defRPr/>
              </a:pPr>
              <a:t>‹#›</a:t>
            </a:fld>
            <a:endParaRPr lang="en-US" altLang="ja-JP"/>
          </a:p>
        </p:txBody>
      </p:sp>
    </p:spTree>
    <p:extLst>
      <p:ext uri="{BB962C8B-B14F-4D97-AF65-F5344CB8AC3E}">
        <p14:creationId xmlns:p14="http://schemas.microsoft.com/office/powerpoint/2010/main" val="269529070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603B5ED-9466-488C-BF9C-D149863A5176}" type="slidenum">
              <a:rPr lang="en-US" altLang="ja-JP"/>
              <a:pPr>
                <a:defRPr/>
              </a:pPr>
              <a:t>‹#›</a:t>
            </a:fld>
            <a:endParaRPr lang="en-US" altLang="ja-JP"/>
          </a:p>
        </p:txBody>
      </p:sp>
    </p:spTree>
    <p:extLst>
      <p:ext uri="{BB962C8B-B14F-4D97-AF65-F5344CB8AC3E}">
        <p14:creationId xmlns:p14="http://schemas.microsoft.com/office/powerpoint/2010/main" val="1354547793"/>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73EF8DA5-8791-4BF9-94BD-20ABDA3E6E74}" type="slidenum">
              <a:rPr lang="en-US" altLang="ja-JP"/>
              <a:pPr>
                <a:defRPr/>
              </a:pPr>
              <a:t>‹#›</a:t>
            </a:fld>
            <a:endParaRPr lang="en-US" altLang="ja-JP"/>
          </a:p>
        </p:txBody>
      </p:sp>
    </p:spTree>
    <p:extLst>
      <p:ext uri="{BB962C8B-B14F-4D97-AF65-F5344CB8AC3E}">
        <p14:creationId xmlns:p14="http://schemas.microsoft.com/office/powerpoint/2010/main" val="1137663304"/>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AA73A41B-CA2F-4B17-8E0F-031864B6D598}" type="slidenum">
              <a:rPr lang="en-US" altLang="ja-JP"/>
              <a:pPr>
                <a:defRPr/>
              </a:pPr>
              <a:t>‹#›</a:t>
            </a:fld>
            <a:endParaRPr lang="en-US" altLang="ja-JP"/>
          </a:p>
        </p:txBody>
      </p:sp>
    </p:spTree>
    <p:extLst>
      <p:ext uri="{BB962C8B-B14F-4D97-AF65-F5344CB8AC3E}">
        <p14:creationId xmlns:p14="http://schemas.microsoft.com/office/powerpoint/2010/main" val="2655635466"/>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D2BBF1CE-5203-447C-AFDA-0F01A29FAD42}" type="slidenum">
              <a:rPr lang="en-US" altLang="ja-JP"/>
              <a:pPr>
                <a:defRPr/>
              </a:pPr>
              <a:t>‹#›</a:t>
            </a:fld>
            <a:endParaRPr lang="en-US" altLang="ja-JP"/>
          </a:p>
        </p:txBody>
      </p:sp>
    </p:spTree>
    <p:extLst>
      <p:ext uri="{BB962C8B-B14F-4D97-AF65-F5344CB8AC3E}">
        <p14:creationId xmlns:p14="http://schemas.microsoft.com/office/powerpoint/2010/main" val="1985336049"/>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4B0A6888-B1CA-4BE2-A986-5B3750A9507C}" type="slidenum">
              <a:rPr lang="en-US" altLang="ja-JP"/>
              <a:pPr>
                <a:defRPr/>
              </a:pPr>
              <a:t>‹#›</a:t>
            </a:fld>
            <a:endParaRPr lang="en-US" altLang="ja-JP"/>
          </a:p>
        </p:txBody>
      </p:sp>
    </p:spTree>
    <p:extLst>
      <p:ext uri="{BB962C8B-B14F-4D97-AF65-F5344CB8AC3E}">
        <p14:creationId xmlns:p14="http://schemas.microsoft.com/office/powerpoint/2010/main" val="1188646850"/>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AC6E0FF6-6F5E-444B-8164-81D002B3E3AB}" type="slidenum">
              <a:rPr lang="en-US" altLang="ja-JP"/>
              <a:pPr>
                <a:defRPr/>
              </a:pPr>
              <a:t>‹#›</a:t>
            </a:fld>
            <a:endParaRPr lang="en-US" altLang="ja-JP"/>
          </a:p>
        </p:txBody>
      </p:sp>
    </p:spTree>
    <p:extLst>
      <p:ext uri="{BB962C8B-B14F-4D97-AF65-F5344CB8AC3E}">
        <p14:creationId xmlns:p14="http://schemas.microsoft.com/office/powerpoint/2010/main" val="1805946012"/>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059CA7DC-EAD0-4C24-BDFB-7DEA10A73DD7}" type="slidenum">
              <a:rPr lang="en-US" altLang="ja-JP"/>
              <a:pPr>
                <a:defRPr/>
              </a:pPr>
              <a:t>‹#›</a:t>
            </a:fld>
            <a:endParaRPr lang="en-US" altLang="ja-JP"/>
          </a:p>
        </p:txBody>
      </p:sp>
    </p:spTree>
    <p:extLst>
      <p:ext uri="{BB962C8B-B14F-4D97-AF65-F5344CB8AC3E}">
        <p14:creationId xmlns:p14="http://schemas.microsoft.com/office/powerpoint/2010/main" val="2849150737"/>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4B81F03-B398-4D47-B874-6B2D539BFE76}" type="slidenum">
              <a:rPr lang="en-US" altLang="ja-JP"/>
              <a:pPr>
                <a:defRPr/>
              </a:pPr>
              <a:t>‹#›</a:t>
            </a:fld>
            <a:endParaRPr lang="en-US" altLang="ja-JP"/>
          </a:p>
        </p:txBody>
      </p:sp>
    </p:spTree>
    <p:extLst>
      <p:ext uri="{BB962C8B-B14F-4D97-AF65-F5344CB8AC3E}">
        <p14:creationId xmlns:p14="http://schemas.microsoft.com/office/powerpoint/2010/main" val="1538925032"/>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69BCDC6-D5F8-4571-ABE4-8B5F63380B64}" type="slidenum">
              <a:rPr lang="en-US" altLang="ja-JP"/>
              <a:pPr>
                <a:defRPr/>
              </a:pPr>
              <a:t>‹#›</a:t>
            </a:fld>
            <a:endParaRPr lang="en-US" altLang="ja-JP"/>
          </a:p>
        </p:txBody>
      </p:sp>
    </p:spTree>
    <p:extLst>
      <p:ext uri="{BB962C8B-B14F-4D97-AF65-F5344CB8AC3E}">
        <p14:creationId xmlns:p14="http://schemas.microsoft.com/office/powerpoint/2010/main" val="1837307066"/>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633081A1-EBA0-4EB6-AD1A-D5D67969D617}" type="slidenum">
              <a:rPr lang="en-US" altLang="ja-JP"/>
              <a:pPr>
                <a:defRPr/>
              </a:pPr>
              <a:t>‹#›</a:t>
            </a:fld>
            <a:endParaRPr lang="en-US" altLang="ja-JP"/>
          </a:p>
        </p:txBody>
      </p:sp>
    </p:spTree>
    <p:extLst>
      <p:ext uri="{BB962C8B-B14F-4D97-AF65-F5344CB8AC3E}">
        <p14:creationId xmlns:p14="http://schemas.microsoft.com/office/powerpoint/2010/main" val="3576473783"/>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D6C4FD25-4482-4A20-B765-46FF25AE67F7}" type="slidenum">
              <a:rPr lang="en-US" altLang="ja-JP"/>
              <a:pPr>
                <a:defRPr/>
              </a:pPr>
              <a:t>‹#›</a:t>
            </a:fld>
            <a:endParaRPr lang="en-US" altLang="ja-JP"/>
          </a:p>
        </p:txBody>
      </p:sp>
    </p:spTree>
    <p:extLst>
      <p:ext uri="{BB962C8B-B14F-4D97-AF65-F5344CB8AC3E}">
        <p14:creationId xmlns:p14="http://schemas.microsoft.com/office/powerpoint/2010/main" val="368467475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64CDA8E-F10D-457B-A677-F1509DB0A7E2}" type="slidenum">
              <a:rPr lang="en-US" altLang="ja-JP"/>
              <a:pPr>
                <a:defRPr/>
              </a:pPr>
              <a:t>‹#›</a:t>
            </a:fld>
            <a:endParaRPr lang="en-US" altLang="ja-JP"/>
          </a:p>
        </p:txBody>
      </p:sp>
    </p:spTree>
    <p:extLst>
      <p:ext uri="{BB962C8B-B14F-4D97-AF65-F5344CB8AC3E}">
        <p14:creationId xmlns:p14="http://schemas.microsoft.com/office/powerpoint/2010/main" val="716777462"/>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6847D4D8-86DA-4076-8B12-C78737E9D39C}" type="slidenum">
              <a:rPr lang="en-US" altLang="ja-JP"/>
              <a:pPr>
                <a:defRPr/>
              </a:pPr>
              <a:t>‹#›</a:t>
            </a:fld>
            <a:endParaRPr lang="en-US" altLang="ja-JP"/>
          </a:p>
        </p:txBody>
      </p:sp>
    </p:spTree>
    <p:extLst>
      <p:ext uri="{BB962C8B-B14F-4D97-AF65-F5344CB8AC3E}">
        <p14:creationId xmlns:p14="http://schemas.microsoft.com/office/powerpoint/2010/main" val="3463779019"/>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16E0EFDF-AF7C-4256-9047-FCFF5C85C315}" type="slidenum">
              <a:rPr lang="en-US" altLang="ja-JP"/>
              <a:pPr>
                <a:defRPr/>
              </a:pPr>
              <a:t>‹#›</a:t>
            </a:fld>
            <a:endParaRPr lang="en-US" altLang="ja-JP"/>
          </a:p>
        </p:txBody>
      </p:sp>
    </p:spTree>
    <p:extLst>
      <p:ext uri="{BB962C8B-B14F-4D97-AF65-F5344CB8AC3E}">
        <p14:creationId xmlns:p14="http://schemas.microsoft.com/office/powerpoint/2010/main" val="329626997"/>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5157611-BB1F-402E-8356-D57A54AA309E}" type="slidenum">
              <a:rPr lang="en-US" altLang="ja-JP"/>
              <a:pPr>
                <a:defRPr/>
              </a:pPr>
              <a:t>‹#›</a:t>
            </a:fld>
            <a:endParaRPr lang="en-US" altLang="ja-JP"/>
          </a:p>
        </p:txBody>
      </p:sp>
    </p:spTree>
    <p:extLst>
      <p:ext uri="{BB962C8B-B14F-4D97-AF65-F5344CB8AC3E}">
        <p14:creationId xmlns:p14="http://schemas.microsoft.com/office/powerpoint/2010/main" val="3048960344"/>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401F986-00C2-433F-98CD-6CA48656D2EF}" type="slidenum">
              <a:rPr lang="en-US" altLang="ja-JP"/>
              <a:pPr>
                <a:defRPr/>
              </a:pPr>
              <a:t>‹#›</a:t>
            </a:fld>
            <a:endParaRPr lang="en-US" altLang="ja-JP"/>
          </a:p>
        </p:txBody>
      </p:sp>
    </p:spTree>
    <p:extLst>
      <p:ext uri="{BB962C8B-B14F-4D97-AF65-F5344CB8AC3E}">
        <p14:creationId xmlns:p14="http://schemas.microsoft.com/office/powerpoint/2010/main" val="3603556629"/>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FFAADA6F-3133-4CE0-857F-F994DD4B9FA6}" type="slidenum">
              <a:rPr lang="en-US" altLang="ja-JP"/>
              <a:pPr>
                <a:defRPr/>
              </a:pPr>
              <a:t>‹#›</a:t>
            </a:fld>
            <a:endParaRPr lang="en-US" altLang="ja-JP"/>
          </a:p>
        </p:txBody>
      </p:sp>
    </p:spTree>
    <p:extLst>
      <p:ext uri="{BB962C8B-B14F-4D97-AF65-F5344CB8AC3E}">
        <p14:creationId xmlns:p14="http://schemas.microsoft.com/office/powerpoint/2010/main" val="3661866388"/>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4165BB67-1E13-4D85-84E1-DA55DFC8E9EE}" type="slidenum">
              <a:rPr lang="en-US" altLang="ja-JP"/>
              <a:pPr>
                <a:defRPr/>
              </a:pPr>
              <a:t>‹#›</a:t>
            </a:fld>
            <a:endParaRPr lang="en-US" altLang="ja-JP"/>
          </a:p>
        </p:txBody>
      </p:sp>
    </p:spTree>
    <p:extLst>
      <p:ext uri="{BB962C8B-B14F-4D97-AF65-F5344CB8AC3E}">
        <p14:creationId xmlns:p14="http://schemas.microsoft.com/office/powerpoint/2010/main" val="3690998114"/>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7847A027-58D0-45BB-B669-7DC797C49EB1}" type="slidenum">
              <a:rPr lang="en-US" altLang="ja-JP"/>
              <a:pPr>
                <a:defRPr/>
              </a:pPr>
              <a:t>‹#›</a:t>
            </a:fld>
            <a:endParaRPr lang="en-US" altLang="ja-JP"/>
          </a:p>
        </p:txBody>
      </p:sp>
    </p:spTree>
    <p:extLst>
      <p:ext uri="{BB962C8B-B14F-4D97-AF65-F5344CB8AC3E}">
        <p14:creationId xmlns:p14="http://schemas.microsoft.com/office/powerpoint/2010/main" val="989537613"/>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2"/>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4C828C8B-FBB1-4817-950E-0C16104A6043}" type="slidenum">
              <a:rPr lang="en-US" altLang="ja-JP"/>
              <a:pPr>
                <a:defRPr/>
              </a:pPr>
              <a:t>‹#›</a:t>
            </a:fld>
            <a:endParaRPr lang="en-US" altLang="ja-JP"/>
          </a:p>
        </p:txBody>
      </p:sp>
    </p:spTree>
    <p:extLst>
      <p:ext uri="{BB962C8B-B14F-4D97-AF65-F5344CB8AC3E}">
        <p14:creationId xmlns:p14="http://schemas.microsoft.com/office/powerpoint/2010/main" val="3332740239"/>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chart" preserve="1">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2"/>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78D61DC-F6D3-4D4D-89C3-72B7BE21BB5E}" type="slidenum">
              <a:rPr lang="en-US" altLang="ja-JP"/>
              <a:pPr>
                <a:defRPr/>
              </a:pPr>
              <a:t>‹#›</a:t>
            </a:fld>
            <a:endParaRPr lang="en-US" altLang="ja-JP"/>
          </a:p>
        </p:txBody>
      </p:sp>
    </p:spTree>
    <p:extLst>
      <p:ext uri="{BB962C8B-B14F-4D97-AF65-F5344CB8AC3E}">
        <p14:creationId xmlns:p14="http://schemas.microsoft.com/office/powerpoint/2010/main" val="1046184609"/>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C5EA2B8F-3BBD-4BF2-9029-9F9BC96A5957}" type="slidenum">
              <a:rPr lang="en-US" altLang="ja-JP"/>
              <a:pPr>
                <a:defRPr/>
              </a:pPr>
              <a:t>‹#›</a:t>
            </a:fld>
            <a:endParaRPr lang="en-US" altLang="ja-JP"/>
          </a:p>
        </p:txBody>
      </p:sp>
    </p:spTree>
    <p:extLst>
      <p:ext uri="{BB962C8B-B14F-4D97-AF65-F5344CB8AC3E}">
        <p14:creationId xmlns:p14="http://schemas.microsoft.com/office/powerpoint/2010/main" val="37111221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74946A5-E19C-4951-ACAA-60AEA9057195}" type="slidenum">
              <a:rPr lang="en-US" altLang="ja-JP"/>
              <a:pPr>
                <a:defRPr/>
              </a:pPr>
              <a:t>‹#›</a:t>
            </a:fld>
            <a:endParaRPr lang="en-US" altLang="ja-JP"/>
          </a:p>
        </p:txBody>
      </p:sp>
    </p:spTree>
    <p:extLst>
      <p:ext uri="{BB962C8B-B14F-4D97-AF65-F5344CB8AC3E}">
        <p14:creationId xmlns:p14="http://schemas.microsoft.com/office/powerpoint/2010/main" val="184596769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3EF19B0-134E-4CC6-B089-154673F76059}" type="slidenum">
              <a:rPr lang="en-US" altLang="ja-JP"/>
              <a:pPr>
                <a:defRPr/>
              </a:pPr>
              <a:t>‹#›</a:t>
            </a:fld>
            <a:endParaRPr lang="en-US" altLang="ja-JP"/>
          </a:p>
        </p:txBody>
      </p:sp>
    </p:spTree>
    <p:extLst>
      <p:ext uri="{BB962C8B-B14F-4D97-AF65-F5344CB8AC3E}">
        <p14:creationId xmlns:p14="http://schemas.microsoft.com/office/powerpoint/2010/main" val="1345957202"/>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553200"/>
            <a:ext cx="2311400" cy="476250"/>
          </a:xfrm>
        </p:spPr>
        <p:txBody>
          <a:bodyPr/>
          <a:lstStyle>
            <a:lvl1pPr eaLnBrk="0" hangingPunct="0">
              <a:defRPr/>
            </a:lvl1pPr>
          </a:lstStyle>
          <a:p>
            <a:pPr>
              <a:defRPr/>
            </a:pPr>
            <a:fld id="{81EEE1A5-0008-4071-8684-F1251A94E8F3}" type="slidenum">
              <a:rPr lang="en-US" altLang="ja-JP"/>
              <a:pPr>
                <a:defRPr/>
              </a:pPr>
              <a:t>‹#›</a:t>
            </a:fld>
            <a:endParaRPr lang="en-US" altLang="ja-JP"/>
          </a:p>
        </p:txBody>
      </p:sp>
    </p:spTree>
    <p:extLst>
      <p:ext uri="{BB962C8B-B14F-4D97-AF65-F5344CB8AC3E}">
        <p14:creationId xmlns:p14="http://schemas.microsoft.com/office/powerpoint/2010/main" val="968308310"/>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2174471-5E36-4D3F-81F6-08228E0857B8}" type="slidenum">
              <a:rPr lang="en-US" altLang="ja-JP"/>
              <a:pPr>
                <a:defRPr/>
              </a:pPr>
              <a:t>‹#›</a:t>
            </a:fld>
            <a:endParaRPr lang="en-US" altLang="ja-JP"/>
          </a:p>
        </p:txBody>
      </p:sp>
    </p:spTree>
    <p:extLst>
      <p:ext uri="{BB962C8B-B14F-4D97-AF65-F5344CB8AC3E}">
        <p14:creationId xmlns:p14="http://schemas.microsoft.com/office/powerpoint/2010/main" val="114020306"/>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44CBB98E-5111-4AE9-8E09-4401848E85BD}" type="slidenum">
              <a:rPr lang="en-US" altLang="ja-JP"/>
              <a:pPr>
                <a:defRPr/>
              </a:pPr>
              <a:t>‹#›</a:t>
            </a:fld>
            <a:endParaRPr lang="en-US" altLang="ja-JP"/>
          </a:p>
        </p:txBody>
      </p:sp>
    </p:spTree>
    <p:extLst>
      <p:ext uri="{BB962C8B-B14F-4D97-AF65-F5344CB8AC3E}">
        <p14:creationId xmlns:p14="http://schemas.microsoft.com/office/powerpoint/2010/main" val="163216315"/>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BAD704FB-DC7F-4BB1-9F0F-C8F822091E53}" type="slidenum">
              <a:rPr lang="en-US" altLang="ja-JP"/>
              <a:pPr>
                <a:defRPr/>
              </a:pPr>
              <a:t>‹#›</a:t>
            </a:fld>
            <a:endParaRPr lang="en-US" altLang="ja-JP"/>
          </a:p>
        </p:txBody>
      </p:sp>
    </p:spTree>
    <p:extLst>
      <p:ext uri="{BB962C8B-B14F-4D97-AF65-F5344CB8AC3E}">
        <p14:creationId xmlns:p14="http://schemas.microsoft.com/office/powerpoint/2010/main" val="3258529953"/>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2B03FDE0-998A-4EC8-92C8-5D72FF4121E4}" type="slidenum">
              <a:rPr lang="en-US" altLang="ja-JP"/>
              <a:pPr>
                <a:defRPr/>
              </a:pPr>
              <a:t>‹#›</a:t>
            </a:fld>
            <a:endParaRPr lang="en-US" altLang="ja-JP"/>
          </a:p>
        </p:txBody>
      </p:sp>
    </p:spTree>
    <p:extLst>
      <p:ext uri="{BB962C8B-B14F-4D97-AF65-F5344CB8AC3E}">
        <p14:creationId xmlns:p14="http://schemas.microsoft.com/office/powerpoint/2010/main" val="892900458"/>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730E72B8-1680-4C6F-9E0B-3BF3E8F86DFA}" type="slidenum">
              <a:rPr lang="en-US" altLang="ja-JP"/>
              <a:pPr>
                <a:defRPr/>
              </a:pPr>
              <a:t>‹#›</a:t>
            </a:fld>
            <a:endParaRPr lang="en-US" altLang="ja-JP"/>
          </a:p>
        </p:txBody>
      </p:sp>
    </p:spTree>
    <p:extLst>
      <p:ext uri="{BB962C8B-B14F-4D97-AF65-F5344CB8AC3E}">
        <p14:creationId xmlns:p14="http://schemas.microsoft.com/office/powerpoint/2010/main" val="3015608780"/>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260D7223-0603-459C-BE06-CAC14A114A7E}" type="slidenum">
              <a:rPr lang="en-US" altLang="ja-JP"/>
              <a:pPr>
                <a:defRPr/>
              </a:pPr>
              <a:t>‹#›</a:t>
            </a:fld>
            <a:endParaRPr lang="en-US" altLang="ja-JP"/>
          </a:p>
        </p:txBody>
      </p:sp>
    </p:spTree>
    <p:extLst>
      <p:ext uri="{BB962C8B-B14F-4D97-AF65-F5344CB8AC3E}">
        <p14:creationId xmlns:p14="http://schemas.microsoft.com/office/powerpoint/2010/main" val="2946719067"/>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87A6D390-B629-405E-AECE-C78E46B5BF4E}" type="slidenum">
              <a:rPr lang="en-US" altLang="ja-JP"/>
              <a:pPr>
                <a:defRPr/>
              </a:pPr>
              <a:t>‹#›</a:t>
            </a:fld>
            <a:endParaRPr lang="en-US" altLang="ja-JP"/>
          </a:p>
        </p:txBody>
      </p:sp>
    </p:spTree>
    <p:extLst>
      <p:ext uri="{BB962C8B-B14F-4D97-AF65-F5344CB8AC3E}">
        <p14:creationId xmlns:p14="http://schemas.microsoft.com/office/powerpoint/2010/main" val="776791032"/>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29B91DC4-685B-4B86-8D01-2FA3C16573B1}" type="slidenum">
              <a:rPr lang="en-US" altLang="ja-JP"/>
              <a:pPr>
                <a:defRPr/>
              </a:pPr>
              <a:t>‹#›</a:t>
            </a:fld>
            <a:endParaRPr lang="en-US" altLang="ja-JP"/>
          </a:p>
        </p:txBody>
      </p:sp>
    </p:spTree>
    <p:extLst>
      <p:ext uri="{BB962C8B-B14F-4D97-AF65-F5344CB8AC3E}">
        <p14:creationId xmlns:p14="http://schemas.microsoft.com/office/powerpoint/2010/main" val="456124956"/>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A1415ACE-B6D9-4991-94B6-F1BFC4551967}" type="slidenum">
              <a:rPr lang="en-US" altLang="ja-JP"/>
              <a:pPr>
                <a:defRPr/>
              </a:pPr>
              <a:t>‹#›</a:t>
            </a:fld>
            <a:endParaRPr lang="en-US" altLang="ja-JP"/>
          </a:p>
        </p:txBody>
      </p:sp>
    </p:spTree>
    <p:extLst>
      <p:ext uri="{BB962C8B-B14F-4D97-AF65-F5344CB8AC3E}">
        <p14:creationId xmlns:p14="http://schemas.microsoft.com/office/powerpoint/2010/main" val="375412141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3061CCDF-DCAA-4B3D-975B-1FB28F2A8333}" type="slidenum">
              <a:rPr lang="en-US" altLang="ja-JP"/>
              <a:pPr>
                <a:defRPr/>
              </a:pPr>
              <a:t>‹#›</a:t>
            </a:fld>
            <a:endParaRPr lang="en-US" altLang="ja-JP"/>
          </a:p>
        </p:txBody>
      </p:sp>
    </p:spTree>
    <p:extLst>
      <p:ext uri="{BB962C8B-B14F-4D97-AF65-F5344CB8AC3E}">
        <p14:creationId xmlns:p14="http://schemas.microsoft.com/office/powerpoint/2010/main" val="114717679"/>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4D286A5D-58D3-4E0F-9248-707FC90AC6AF}" type="slidenum">
              <a:rPr lang="en-US" altLang="ja-JP"/>
              <a:pPr>
                <a:defRPr/>
              </a:pPr>
              <a:t>‹#›</a:t>
            </a:fld>
            <a:endParaRPr lang="en-US" altLang="ja-JP"/>
          </a:p>
        </p:txBody>
      </p:sp>
    </p:spTree>
    <p:extLst>
      <p:ext uri="{BB962C8B-B14F-4D97-AF65-F5344CB8AC3E}">
        <p14:creationId xmlns:p14="http://schemas.microsoft.com/office/powerpoint/2010/main" val="624961858"/>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D4150F69-BA80-470F-82D1-0F2CB9A8B511}" type="slidenum">
              <a:rPr lang="en-US" altLang="ja-JP"/>
              <a:pPr>
                <a:defRPr/>
              </a:pPr>
              <a:t>‹#›</a:t>
            </a:fld>
            <a:endParaRPr lang="en-US" altLang="ja-JP"/>
          </a:p>
        </p:txBody>
      </p:sp>
    </p:spTree>
    <p:extLst>
      <p:ext uri="{BB962C8B-B14F-4D97-AF65-F5344CB8AC3E}">
        <p14:creationId xmlns:p14="http://schemas.microsoft.com/office/powerpoint/2010/main" val="1019279187"/>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1754719-7A2C-43AA-893F-66C8836603C4}" type="slidenum">
              <a:rPr lang="en-US" altLang="ja-JP"/>
              <a:pPr>
                <a:defRPr/>
              </a:pPr>
              <a:t>‹#›</a:t>
            </a:fld>
            <a:endParaRPr lang="en-US" altLang="ja-JP"/>
          </a:p>
        </p:txBody>
      </p:sp>
    </p:spTree>
    <p:extLst>
      <p:ext uri="{BB962C8B-B14F-4D97-AF65-F5344CB8AC3E}">
        <p14:creationId xmlns:p14="http://schemas.microsoft.com/office/powerpoint/2010/main" val="1118470647"/>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D10E677-618A-4816-B22A-C22D414BED5E}" type="slidenum">
              <a:rPr lang="en-US" altLang="ja-JP"/>
              <a:pPr>
                <a:defRPr/>
              </a:pPr>
              <a:t>‹#›</a:t>
            </a:fld>
            <a:endParaRPr lang="en-US" altLang="ja-JP"/>
          </a:p>
        </p:txBody>
      </p:sp>
    </p:spTree>
    <p:extLst>
      <p:ext uri="{BB962C8B-B14F-4D97-AF65-F5344CB8AC3E}">
        <p14:creationId xmlns:p14="http://schemas.microsoft.com/office/powerpoint/2010/main" val="919621515"/>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EC0AF4DB-B153-4F8A-B981-A0457ABEA9CE}" type="slidenum">
              <a:rPr lang="en-US" altLang="ja-JP"/>
              <a:pPr>
                <a:defRPr/>
              </a:pPr>
              <a:t>‹#›</a:t>
            </a:fld>
            <a:endParaRPr lang="en-US" altLang="ja-JP"/>
          </a:p>
        </p:txBody>
      </p:sp>
    </p:spTree>
    <p:extLst>
      <p:ext uri="{BB962C8B-B14F-4D97-AF65-F5344CB8AC3E}">
        <p14:creationId xmlns:p14="http://schemas.microsoft.com/office/powerpoint/2010/main" val="2754670249"/>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3B93FB8F-8FC5-4EF2-8A05-AF5527D223F4}" type="slidenum">
              <a:rPr lang="en-US" altLang="ja-JP"/>
              <a:pPr>
                <a:defRPr/>
              </a:pPr>
              <a:t>‹#›</a:t>
            </a:fld>
            <a:endParaRPr lang="en-US" altLang="ja-JP"/>
          </a:p>
        </p:txBody>
      </p:sp>
    </p:spTree>
    <p:extLst>
      <p:ext uri="{BB962C8B-B14F-4D97-AF65-F5344CB8AC3E}">
        <p14:creationId xmlns:p14="http://schemas.microsoft.com/office/powerpoint/2010/main" val="62777845"/>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FA57CBFF-F540-4194-83EC-74FC8044FA88}" type="slidenum">
              <a:rPr lang="en-US" altLang="ja-JP"/>
              <a:pPr>
                <a:defRPr/>
              </a:pPr>
              <a:t>‹#›</a:t>
            </a:fld>
            <a:endParaRPr lang="en-US" altLang="ja-JP"/>
          </a:p>
        </p:txBody>
      </p:sp>
    </p:spTree>
    <p:extLst>
      <p:ext uri="{BB962C8B-B14F-4D97-AF65-F5344CB8AC3E}">
        <p14:creationId xmlns:p14="http://schemas.microsoft.com/office/powerpoint/2010/main" val="2650998245"/>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586626A2-510B-49AB-B093-383029AEA469}" type="slidenum">
              <a:rPr lang="en-US" altLang="ja-JP"/>
              <a:pPr>
                <a:defRPr/>
              </a:pPr>
              <a:t>‹#›</a:t>
            </a:fld>
            <a:endParaRPr lang="en-US" altLang="ja-JP"/>
          </a:p>
        </p:txBody>
      </p:sp>
    </p:spTree>
    <p:extLst>
      <p:ext uri="{BB962C8B-B14F-4D97-AF65-F5344CB8AC3E}">
        <p14:creationId xmlns:p14="http://schemas.microsoft.com/office/powerpoint/2010/main" val="1733185792"/>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957C995C-9A4A-41EF-AD38-4F4E61A07DE6}" type="slidenum">
              <a:rPr lang="en-US" altLang="ja-JP"/>
              <a:pPr>
                <a:defRPr/>
              </a:pPr>
              <a:t>‹#›</a:t>
            </a:fld>
            <a:endParaRPr lang="en-US" altLang="ja-JP"/>
          </a:p>
        </p:txBody>
      </p:sp>
    </p:spTree>
    <p:extLst>
      <p:ext uri="{BB962C8B-B14F-4D97-AF65-F5344CB8AC3E}">
        <p14:creationId xmlns:p14="http://schemas.microsoft.com/office/powerpoint/2010/main" val="3736132070"/>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6A34853D-0677-4385-9818-659D0042AD91}" type="slidenum">
              <a:rPr lang="en-US" altLang="ja-JP"/>
              <a:pPr>
                <a:defRPr/>
              </a:pPr>
              <a:t>‹#›</a:t>
            </a:fld>
            <a:endParaRPr lang="en-US" altLang="ja-JP"/>
          </a:p>
        </p:txBody>
      </p:sp>
    </p:spTree>
    <p:extLst>
      <p:ext uri="{BB962C8B-B14F-4D97-AF65-F5344CB8AC3E}">
        <p14:creationId xmlns:p14="http://schemas.microsoft.com/office/powerpoint/2010/main" val="242302452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6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D48E5501-BBA8-403B-8CDD-39B080E4ED5F}" type="slidenum">
              <a:rPr lang="en-US" altLang="ja-JP"/>
              <a:pPr>
                <a:defRPr/>
              </a:pPr>
              <a:t>‹#›</a:t>
            </a:fld>
            <a:endParaRPr lang="en-US" altLang="ja-JP"/>
          </a:p>
        </p:txBody>
      </p:sp>
    </p:spTree>
    <p:extLst>
      <p:ext uri="{BB962C8B-B14F-4D97-AF65-F5344CB8AC3E}">
        <p14:creationId xmlns:p14="http://schemas.microsoft.com/office/powerpoint/2010/main" val="2858935752"/>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1E6BDE75-20F0-4063-AABC-E52B27170CCB}" type="slidenum">
              <a:rPr lang="en-US" altLang="ja-JP"/>
              <a:pPr>
                <a:defRPr/>
              </a:pPr>
              <a:t>‹#›</a:t>
            </a:fld>
            <a:endParaRPr lang="en-US" altLang="ja-JP"/>
          </a:p>
        </p:txBody>
      </p:sp>
    </p:spTree>
    <p:extLst>
      <p:ext uri="{BB962C8B-B14F-4D97-AF65-F5344CB8AC3E}">
        <p14:creationId xmlns:p14="http://schemas.microsoft.com/office/powerpoint/2010/main" val="1127400897"/>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9542EE0-1CD9-4FB6-B8BB-0591532CACD3}" type="slidenum">
              <a:rPr lang="en-US" altLang="ja-JP"/>
              <a:pPr>
                <a:defRPr/>
              </a:pPr>
              <a:t>‹#›</a:t>
            </a:fld>
            <a:endParaRPr lang="en-US" altLang="ja-JP"/>
          </a:p>
        </p:txBody>
      </p:sp>
    </p:spTree>
    <p:extLst>
      <p:ext uri="{BB962C8B-B14F-4D97-AF65-F5344CB8AC3E}">
        <p14:creationId xmlns:p14="http://schemas.microsoft.com/office/powerpoint/2010/main" val="4118604145"/>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02517DFA-D075-4C26-982C-65C2F35F8AA1}" type="slidenum">
              <a:rPr lang="en-US" altLang="ja-JP"/>
              <a:pPr>
                <a:defRPr/>
              </a:pPr>
              <a:t>‹#›</a:t>
            </a:fld>
            <a:endParaRPr lang="en-US" altLang="ja-JP"/>
          </a:p>
        </p:txBody>
      </p:sp>
    </p:spTree>
    <p:extLst>
      <p:ext uri="{BB962C8B-B14F-4D97-AF65-F5344CB8AC3E}">
        <p14:creationId xmlns:p14="http://schemas.microsoft.com/office/powerpoint/2010/main" val="2354015768"/>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2"/>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AF03DB8-2079-483F-ACB1-23E30C556B89}" type="slidenum">
              <a:rPr lang="en-US" altLang="ja-JP"/>
              <a:pPr>
                <a:defRPr/>
              </a:pPr>
              <a:t>‹#›</a:t>
            </a:fld>
            <a:endParaRPr lang="en-US" altLang="ja-JP"/>
          </a:p>
        </p:txBody>
      </p:sp>
    </p:spTree>
    <p:extLst>
      <p:ext uri="{BB962C8B-B14F-4D97-AF65-F5344CB8AC3E}">
        <p14:creationId xmlns:p14="http://schemas.microsoft.com/office/powerpoint/2010/main" val="217208637"/>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chart" preserve="1">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2"/>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3CD962D8-3BEE-46D1-B93A-AD3DB39AA3EF}" type="slidenum">
              <a:rPr lang="en-US" altLang="ja-JP"/>
              <a:pPr>
                <a:defRPr/>
              </a:pPr>
              <a:t>‹#›</a:t>
            </a:fld>
            <a:endParaRPr lang="en-US" altLang="ja-JP"/>
          </a:p>
        </p:txBody>
      </p:sp>
    </p:spTree>
    <p:extLst>
      <p:ext uri="{BB962C8B-B14F-4D97-AF65-F5344CB8AC3E}">
        <p14:creationId xmlns:p14="http://schemas.microsoft.com/office/powerpoint/2010/main" val="1012506667"/>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E5F6BB0E-226E-4CED-AF87-37CC776E2A8E}" type="slidenum">
              <a:rPr lang="en-US" altLang="ja-JP"/>
              <a:pPr>
                <a:defRPr/>
              </a:pPr>
              <a:t>‹#›</a:t>
            </a:fld>
            <a:endParaRPr lang="en-US" altLang="ja-JP"/>
          </a:p>
        </p:txBody>
      </p:sp>
    </p:spTree>
    <p:extLst>
      <p:ext uri="{BB962C8B-B14F-4D97-AF65-F5344CB8AC3E}">
        <p14:creationId xmlns:p14="http://schemas.microsoft.com/office/powerpoint/2010/main" val="1551831368"/>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0329708-D800-482A-B6C4-D5168292284B}" type="slidenum">
              <a:rPr lang="en-US" altLang="ja-JP"/>
              <a:pPr>
                <a:defRPr/>
              </a:pPr>
              <a:t>‹#›</a:t>
            </a:fld>
            <a:endParaRPr lang="en-US" altLang="ja-JP"/>
          </a:p>
        </p:txBody>
      </p:sp>
    </p:spTree>
    <p:extLst>
      <p:ext uri="{BB962C8B-B14F-4D97-AF65-F5344CB8AC3E}">
        <p14:creationId xmlns:p14="http://schemas.microsoft.com/office/powerpoint/2010/main" val="3536078832"/>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D841739-9A72-498D-AA1E-749BA52D22A2}" type="slidenum">
              <a:rPr lang="en-US" altLang="ja-JP"/>
              <a:pPr>
                <a:defRPr/>
              </a:pPr>
              <a:t>‹#›</a:t>
            </a:fld>
            <a:endParaRPr lang="en-US" altLang="ja-JP"/>
          </a:p>
        </p:txBody>
      </p:sp>
    </p:spTree>
    <p:extLst>
      <p:ext uri="{BB962C8B-B14F-4D97-AF65-F5344CB8AC3E}">
        <p14:creationId xmlns:p14="http://schemas.microsoft.com/office/powerpoint/2010/main" val="1970490468"/>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9BBB0B2-A157-4F07-AB66-ACEC5514F526}" type="slidenum">
              <a:rPr lang="en-US" altLang="ja-JP"/>
              <a:pPr>
                <a:defRPr/>
              </a:pPr>
              <a:t>‹#›</a:t>
            </a:fld>
            <a:endParaRPr lang="en-US" altLang="ja-JP"/>
          </a:p>
        </p:txBody>
      </p:sp>
    </p:spTree>
    <p:extLst>
      <p:ext uri="{BB962C8B-B14F-4D97-AF65-F5344CB8AC3E}">
        <p14:creationId xmlns:p14="http://schemas.microsoft.com/office/powerpoint/2010/main" val="4232862089"/>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B81918E-EDEB-4A6C-809B-BBE2C1DC2F15}" type="slidenum">
              <a:rPr lang="en-US" altLang="ja-JP"/>
              <a:pPr>
                <a:defRPr/>
              </a:pPr>
              <a:t>‹#›</a:t>
            </a:fld>
            <a:endParaRPr lang="en-US" altLang="ja-JP"/>
          </a:p>
        </p:txBody>
      </p:sp>
    </p:spTree>
    <p:extLst>
      <p:ext uri="{BB962C8B-B14F-4D97-AF65-F5344CB8AC3E}">
        <p14:creationId xmlns:p14="http://schemas.microsoft.com/office/powerpoint/2010/main" val="152204016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D22670E-8E6B-473A-B20E-218BA845B462}" type="slidenum">
              <a:rPr lang="en-US" altLang="ja-JP"/>
              <a:pPr>
                <a:defRPr/>
              </a:pPr>
              <a:t>‹#›</a:t>
            </a:fld>
            <a:endParaRPr lang="en-US" altLang="ja-JP"/>
          </a:p>
        </p:txBody>
      </p:sp>
    </p:spTree>
    <p:extLst>
      <p:ext uri="{BB962C8B-B14F-4D97-AF65-F5344CB8AC3E}">
        <p14:creationId xmlns:p14="http://schemas.microsoft.com/office/powerpoint/2010/main" val="2577802961"/>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8302D17-FFC7-40EA-B1C2-5425B6C629A9}" type="slidenum">
              <a:rPr lang="en-US" altLang="ja-JP"/>
              <a:pPr>
                <a:defRPr/>
              </a:pPr>
              <a:t>‹#›</a:t>
            </a:fld>
            <a:endParaRPr lang="en-US" altLang="ja-JP"/>
          </a:p>
        </p:txBody>
      </p:sp>
    </p:spTree>
    <p:extLst>
      <p:ext uri="{BB962C8B-B14F-4D97-AF65-F5344CB8AC3E}">
        <p14:creationId xmlns:p14="http://schemas.microsoft.com/office/powerpoint/2010/main" val="127118141"/>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EE22430-6D8D-490C-9C1A-96C533625348}" type="slidenum">
              <a:rPr lang="en-US" altLang="ja-JP"/>
              <a:pPr>
                <a:defRPr/>
              </a:pPr>
              <a:t>‹#›</a:t>
            </a:fld>
            <a:endParaRPr lang="en-US" altLang="ja-JP"/>
          </a:p>
        </p:txBody>
      </p:sp>
    </p:spTree>
    <p:extLst>
      <p:ext uri="{BB962C8B-B14F-4D97-AF65-F5344CB8AC3E}">
        <p14:creationId xmlns:p14="http://schemas.microsoft.com/office/powerpoint/2010/main" val="2091904604"/>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A09E6D8-0C8A-4EE0-B49D-FED2BD6D4B18}" type="slidenum">
              <a:rPr lang="en-US" altLang="ja-JP"/>
              <a:pPr>
                <a:defRPr/>
              </a:pPr>
              <a:t>‹#›</a:t>
            </a:fld>
            <a:endParaRPr lang="en-US" altLang="ja-JP"/>
          </a:p>
        </p:txBody>
      </p:sp>
    </p:spTree>
    <p:extLst>
      <p:ext uri="{BB962C8B-B14F-4D97-AF65-F5344CB8AC3E}">
        <p14:creationId xmlns:p14="http://schemas.microsoft.com/office/powerpoint/2010/main" val="4225780243"/>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D8BFD73E-7977-4E0B-99B8-8045344B4A26}" type="slidenum">
              <a:rPr lang="en-US" altLang="ja-JP"/>
              <a:pPr>
                <a:defRPr/>
              </a:pPr>
              <a:t>‹#›</a:t>
            </a:fld>
            <a:endParaRPr lang="en-US" altLang="ja-JP"/>
          </a:p>
        </p:txBody>
      </p:sp>
    </p:spTree>
    <p:extLst>
      <p:ext uri="{BB962C8B-B14F-4D97-AF65-F5344CB8AC3E}">
        <p14:creationId xmlns:p14="http://schemas.microsoft.com/office/powerpoint/2010/main" val="1044354677"/>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C56F4C37-919A-4592-B511-FA95E739D1B3}" type="slidenum">
              <a:rPr lang="en-US" altLang="ja-JP"/>
              <a:pPr>
                <a:defRPr/>
              </a:pPr>
              <a:t>‹#›</a:t>
            </a:fld>
            <a:endParaRPr lang="en-US" altLang="ja-JP"/>
          </a:p>
        </p:txBody>
      </p:sp>
    </p:spTree>
    <p:extLst>
      <p:ext uri="{BB962C8B-B14F-4D97-AF65-F5344CB8AC3E}">
        <p14:creationId xmlns:p14="http://schemas.microsoft.com/office/powerpoint/2010/main" val="2976338075"/>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A01DDCB-2873-45A1-BF68-AFC7F4A9F4AC}" type="slidenum">
              <a:rPr lang="en-US" altLang="ja-JP"/>
              <a:pPr>
                <a:defRPr/>
              </a:pPr>
              <a:t>‹#›</a:t>
            </a:fld>
            <a:endParaRPr lang="en-US" altLang="ja-JP"/>
          </a:p>
        </p:txBody>
      </p:sp>
    </p:spTree>
    <p:extLst>
      <p:ext uri="{BB962C8B-B14F-4D97-AF65-F5344CB8AC3E}">
        <p14:creationId xmlns:p14="http://schemas.microsoft.com/office/powerpoint/2010/main" val="3710008987"/>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AA9AE0A1-599B-4B8E-9B8F-D3F4CBF969BF}" type="slidenum">
              <a:rPr lang="en-US" altLang="ja-JP"/>
              <a:pPr>
                <a:defRPr/>
              </a:pPr>
              <a:t>‹#›</a:t>
            </a:fld>
            <a:endParaRPr lang="en-US" altLang="ja-JP"/>
          </a:p>
        </p:txBody>
      </p:sp>
    </p:spTree>
    <p:extLst>
      <p:ext uri="{BB962C8B-B14F-4D97-AF65-F5344CB8AC3E}">
        <p14:creationId xmlns:p14="http://schemas.microsoft.com/office/powerpoint/2010/main" val="2657498546"/>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86EE29E-9845-4AA2-80F2-63D4A2FA15EF}" type="slidenum">
              <a:rPr lang="en-US" altLang="ja-JP"/>
              <a:pPr>
                <a:defRPr/>
              </a:pPr>
              <a:t>‹#›</a:t>
            </a:fld>
            <a:endParaRPr lang="en-US" altLang="ja-JP"/>
          </a:p>
        </p:txBody>
      </p:sp>
    </p:spTree>
    <p:extLst>
      <p:ext uri="{BB962C8B-B14F-4D97-AF65-F5344CB8AC3E}">
        <p14:creationId xmlns:p14="http://schemas.microsoft.com/office/powerpoint/2010/main" val="2647024163"/>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76A5C33-3850-4F26-A42B-4DB005BD2EB5}" type="slidenum">
              <a:rPr lang="en-US" altLang="ja-JP"/>
              <a:pPr>
                <a:defRPr/>
              </a:pPr>
              <a:t>‹#›</a:t>
            </a:fld>
            <a:endParaRPr lang="en-US" altLang="ja-JP"/>
          </a:p>
        </p:txBody>
      </p:sp>
    </p:spTree>
    <p:extLst>
      <p:ext uri="{BB962C8B-B14F-4D97-AF65-F5344CB8AC3E}">
        <p14:creationId xmlns:p14="http://schemas.microsoft.com/office/powerpoint/2010/main" val="1376818819"/>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48C5DD74-F6A2-4018-B5F1-ED748753FB98}" type="slidenum">
              <a:rPr lang="en-US" altLang="ja-JP"/>
              <a:pPr>
                <a:defRPr/>
              </a:pPr>
              <a:t>‹#›</a:t>
            </a:fld>
            <a:endParaRPr lang="en-US" altLang="ja-JP"/>
          </a:p>
        </p:txBody>
      </p:sp>
    </p:spTree>
    <p:extLst>
      <p:ext uri="{BB962C8B-B14F-4D97-AF65-F5344CB8AC3E}">
        <p14:creationId xmlns:p14="http://schemas.microsoft.com/office/powerpoint/2010/main" val="240764702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59" y="440696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59"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36C838A-0227-4AF0-A552-DD8BB9986EF3}" type="slidenum">
              <a:rPr lang="en-US" altLang="ja-JP"/>
              <a:pPr>
                <a:defRPr/>
              </a:pPr>
              <a:t>‹#›</a:t>
            </a:fld>
            <a:endParaRPr lang="en-US" altLang="ja-JP"/>
          </a:p>
        </p:txBody>
      </p:sp>
    </p:spTree>
    <p:extLst>
      <p:ext uri="{BB962C8B-B14F-4D97-AF65-F5344CB8AC3E}">
        <p14:creationId xmlns:p14="http://schemas.microsoft.com/office/powerpoint/2010/main" val="844892204"/>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A100CC75-4E7D-4B72-9A82-145816E77BA1}" type="slidenum">
              <a:rPr lang="en-US" altLang="ja-JP"/>
              <a:pPr>
                <a:defRPr/>
              </a:pPr>
              <a:t>‹#›</a:t>
            </a:fld>
            <a:endParaRPr lang="en-US" altLang="ja-JP"/>
          </a:p>
        </p:txBody>
      </p:sp>
    </p:spTree>
    <p:extLst>
      <p:ext uri="{BB962C8B-B14F-4D97-AF65-F5344CB8AC3E}">
        <p14:creationId xmlns:p14="http://schemas.microsoft.com/office/powerpoint/2010/main" val="435166501"/>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A49CFCF3-382B-4621-B259-5274E8F0BC24}" type="slidenum">
              <a:rPr lang="en-US" altLang="ja-JP"/>
              <a:pPr>
                <a:defRPr/>
              </a:pPr>
              <a:t>‹#›</a:t>
            </a:fld>
            <a:endParaRPr lang="en-US" altLang="ja-JP"/>
          </a:p>
        </p:txBody>
      </p:sp>
    </p:spTree>
    <p:extLst>
      <p:ext uri="{BB962C8B-B14F-4D97-AF65-F5344CB8AC3E}">
        <p14:creationId xmlns:p14="http://schemas.microsoft.com/office/powerpoint/2010/main" val="550509555"/>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140D670-2E4B-422E-A219-2A0EDE769BF0}" type="slidenum">
              <a:rPr lang="en-US" altLang="ja-JP"/>
              <a:pPr>
                <a:defRPr/>
              </a:pPr>
              <a:t>‹#›</a:t>
            </a:fld>
            <a:endParaRPr lang="en-US" altLang="ja-JP"/>
          </a:p>
        </p:txBody>
      </p:sp>
    </p:spTree>
    <p:extLst>
      <p:ext uri="{BB962C8B-B14F-4D97-AF65-F5344CB8AC3E}">
        <p14:creationId xmlns:p14="http://schemas.microsoft.com/office/powerpoint/2010/main" val="711776852"/>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DEFC427-D442-40ED-B8DB-B93A989328B0}" type="slidenum">
              <a:rPr lang="en-US" altLang="ja-JP"/>
              <a:pPr>
                <a:defRPr/>
              </a:pPr>
              <a:t>‹#›</a:t>
            </a:fld>
            <a:endParaRPr lang="en-US" altLang="ja-JP"/>
          </a:p>
        </p:txBody>
      </p:sp>
    </p:spTree>
    <p:extLst>
      <p:ext uri="{BB962C8B-B14F-4D97-AF65-F5344CB8AC3E}">
        <p14:creationId xmlns:p14="http://schemas.microsoft.com/office/powerpoint/2010/main" val="1357611025"/>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01C6A11-D820-4B97-ACAF-7CB9E69617D7}" type="slidenum">
              <a:rPr lang="en-US" altLang="ja-JP"/>
              <a:pPr>
                <a:defRPr/>
              </a:pPr>
              <a:t>‹#›</a:t>
            </a:fld>
            <a:endParaRPr lang="en-US" altLang="ja-JP"/>
          </a:p>
        </p:txBody>
      </p:sp>
    </p:spTree>
    <p:extLst>
      <p:ext uri="{BB962C8B-B14F-4D97-AF65-F5344CB8AC3E}">
        <p14:creationId xmlns:p14="http://schemas.microsoft.com/office/powerpoint/2010/main" val="1030212143"/>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2DEE539-6C92-47A5-9AE9-54DE59A53BDB}" type="slidenum">
              <a:rPr lang="en-US" altLang="ja-JP"/>
              <a:pPr>
                <a:defRPr/>
              </a:pPr>
              <a:t>‹#›</a:t>
            </a:fld>
            <a:endParaRPr lang="en-US" altLang="ja-JP"/>
          </a:p>
        </p:txBody>
      </p:sp>
    </p:spTree>
    <p:extLst>
      <p:ext uri="{BB962C8B-B14F-4D97-AF65-F5344CB8AC3E}">
        <p14:creationId xmlns:p14="http://schemas.microsoft.com/office/powerpoint/2010/main" val="710150833"/>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31140D4-143C-40AD-8219-AB95722B2C46}" type="slidenum">
              <a:rPr lang="en-US" altLang="ja-JP"/>
              <a:pPr>
                <a:defRPr/>
              </a:pPr>
              <a:t>‹#›</a:t>
            </a:fld>
            <a:endParaRPr lang="en-US" altLang="ja-JP"/>
          </a:p>
        </p:txBody>
      </p:sp>
    </p:spTree>
    <p:extLst>
      <p:ext uri="{BB962C8B-B14F-4D97-AF65-F5344CB8AC3E}">
        <p14:creationId xmlns:p14="http://schemas.microsoft.com/office/powerpoint/2010/main" val="2964719412"/>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0E78271-0A89-4C35-8CF7-F899159365BA}" type="slidenum">
              <a:rPr lang="en-US" altLang="ja-JP"/>
              <a:pPr>
                <a:defRPr/>
              </a:pPr>
              <a:t>‹#›</a:t>
            </a:fld>
            <a:endParaRPr lang="en-US" altLang="ja-JP"/>
          </a:p>
        </p:txBody>
      </p:sp>
    </p:spTree>
    <p:extLst>
      <p:ext uri="{BB962C8B-B14F-4D97-AF65-F5344CB8AC3E}">
        <p14:creationId xmlns:p14="http://schemas.microsoft.com/office/powerpoint/2010/main" val="214736183"/>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557B9D81-5273-4B6C-8516-95C7A6F7B22F}" type="slidenum">
              <a:rPr lang="en-US" altLang="ja-JP"/>
              <a:pPr>
                <a:defRPr/>
              </a:pPr>
              <a:t>‹#›</a:t>
            </a:fld>
            <a:endParaRPr lang="en-US" altLang="ja-JP"/>
          </a:p>
        </p:txBody>
      </p:sp>
    </p:spTree>
    <p:extLst>
      <p:ext uri="{BB962C8B-B14F-4D97-AF65-F5344CB8AC3E}">
        <p14:creationId xmlns:p14="http://schemas.microsoft.com/office/powerpoint/2010/main" val="617388238"/>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BECF72F-E79E-4A61-9883-34FA1846556D}" type="slidenum">
              <a:rPr lang="en-US" altLang="ja-JP"/>
              <a:pPr>
                <a:defRPr/>
              </a:pPr>
              <a:t>‹#›</a:t>
            </a:fld>
            <a:endParaRPr lang="en-US" altLang="ja-JP"/>
          </a:p>
        </p:txBody>
      </p:sp>
    </p:spTree>
    <p:extLst>
      <p:ext uri="{BB962C8B-B14F-4D97-AF65-F5344CB8AC3E}">
        <p14:creationId xmlns:p14="http://schemas.microsoft.com/office/powerpoint/2010/main" val="56004868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3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3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97A9730C-05A8-4760-AE3D-A6E280C120D0}" type="slidenum">
              <a:rPr lang="en-US" altLang="ja-JP"/>
              <a:pPr>
                <a:defRPr/>
              </a:pPr>
              <a:t>‹#›</a:t>
            </a:fld>
            <a:endParaRPr lang="en-US" altLang="ja-JP"/>
          </a:p>
        </p:txBody>
      </p:sp>
    </p:spTree>
    <p:extLst>
      <p:ext uri="{BB962C8B-B14F-4D97-AF65-F5344CB8AC3E}">
        <p14:creationId xmlns:p14="http://schemas.microsoft.com/office/powerpoint/2010/main" val="2230402471"/>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C534BDEA-8E61-4352-9A25-9DE0B5580E34}" type="slidenum">
              <a:rPr lang="en-US" altLang="ja-JP"/>
              <a:pPr>
                <a:defRPr/>
              </a:pPr>
              <a:t>‹#›</a:t>
            </a:fld>
            <a:endParaRPr lang="en-US" altLang="ja-JP"/>
          </a:p>
        </p:txBody>
      </p:sp>
    </p:spTree>
    <p:extLst>
      <p:ext uri="{BB962C8B-B14F-4D97-AF65-F5344CB8AC3E}">
        <p14:creationId xmlns:p14="http://schemas.microsoft.com/office/powerpoint/2010/main" val="1044749986"/>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8330677-982B-4E0F-BDB9-C67406409974}" type="slidenum">
              <a:rPr lang="en-US" altLang="ja-JP"/>
              <a:pPr>
                <a:defRPr/>
              </a:pPr>
              <a:t>‹#›</a:t>
            </a:fld>
            <a:endParaRPr lang="en-US" altLang="ja-JP"/>
          </a:p>
        </p:txBody>
      </p:sp>
    </p:spTree>
    <p:extLst>
      <p:ext uri="{BB962C8B-B14F-4D97-AF65-F5344CB8AC3E}">
        <p14:creationId xmlns:p14="http://schemas.microsoft.com/office/powerpoint/2010/main" val="4034992817"/>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A94A83D4-ED90-4610-9305-B049B8902886}" type="slidenum">
              <a:rPr lang="en-US" altLang="ja-JP"/>
              <a:pPr>
                <a:defRPr/>
              </a:pPr>
              <a:t>‹#›</a:t>
            </a:fld>
            <a:endParaRPr lang="en-US" altLang="ja-JP"/>
          </a:p>
        </p:txBody>
      </p:sp>
    </p:spTree>
    <p:extLst>
      <p:ext uri="{BB962C8B-B14F-4D97-AF65-F5344CB8AC3E}">
        <p14:creationId xmlns:p14="http://schemas.microsoft.com/office/powerpoint/2010/main" val="1925016292"/>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352688F1-2A87-4FD0-9CBB-91BF87B36F14}" type="slidenum">
              <a:rPr lang="en-US" altLang="ja-JP"/>
              <a:pPr>
                <a:defRPr/>
              </a:pPr>
              <a:t>‹#›</a:t>
            </a:fld>
            <a:endParaRPr lang="en-US" altLang="ja-JP"/>
          </a:p>
        </p:txBody>
      </p:sp>
    </p:spTree>
    <p:extLst>
      <p:ext uri="{BB962C8B-B14F-4D97-AF65-F5344CB8AC3E}">
        <p14:creationId xmlns:p14="http://schemas.microsoft.com/office/powerpoint/2010/main" val="3226009901"/>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BB858F72-C06C-4453-BC0A-F8746C5B28CD}" type="slidenum">
              <a:rPr lang="en-US" altLang="ja-JP"/>
              <a:pPr>
                <a:defRPr/>
              </a:pPr>
              <a:t>‹#›</a:t>
            </a:fld>
            <a:endParaRPr lang="en-US" altLang="ja-JP"/>
          </a:p>
        </p:txBody>
      </p:sp>
    </p:spTree>
    <p:extLst>
      <p:ext uri="{BB962C8B-B14F-4D97-AF65-F5344CB8AC3E}">
        <p14:creationId xmlns:p14="http://schemas.microsoft.com/office/powerpoint/2010/main" val="609037797"/>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20AC43F3-3251-4941-BF2E-1594C65A0B0F}" type="slidenum">
              <a:rPr lang="en-US" altLang="ja-JP"/>
              <a:pPr>
                <a:defRPr/>
              </a:pPr>
              <a:t>‹#›</a:t>
            </a:fld>
            <a:endParaRPr lang="en-US" altLang="ja-JP"/>
          </a:p>
        </p:txBody>
      </p:sp>
    </p:spTree>
    <p:extLst>
      <p:ext uri="{BB962C8B-B14F-4D97-AF65-F5344CB8AC3E}">
        <p14:creationId xmlns:p14="http://schemas.microsoft.com/office/powerpoint/2010/main" val="1384681172"/>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ABB2ED86-CFC6-4CBD-9B43-3FA4A2DE6CD3}" type="slidenum">
              <a:rPr lang="en-US" altLang="ja-JP"/>
              <a:pPr>
                <a:defRPr/>
              </a:pPr>
              <a:t>‹#›</a:t>
            </a:fld>
            <a:endParaRPr lang="en-US" altLang="ja-JP"/>
          </a:p>
        </p:txBody>
      </p:sp>
    </p:spTree>
    <p:extLst>
      <p:ext uri="{BB962C8B-B14F-4D97-AF65-F5344CB8AC3E}">
        <p14:creationId xmlns:p14="http://schemas.microsoft.com/office/powerpoint/2010/main" val="2253604397"/>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4814ED58-9385-4890-9460-478EE27B12E9}" type="slidenum">
              <a:rPr lang="en-US" altLang="ja-JP"/>
              <a:pPr>
                <a:defRPr/>
              </a:pPr>
              <a:t>‹#›</a:t>
            </a:fld>
            <a:endParaRPr lang="en-US" altLang="ja-JP"/>
          </a:p>
        </p:txBody>
      </p:sp>
    </p:spTree>
    <p:extLst>
      <p:ext uri="{BB962C8B-B14F-4D97-AF65-F5344CB8AC3E}">
        <p14:creationId xmlns:p14="http://schemas.microsoft.com/office/powerpoint/2010/main" val="3873619316"/>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5BDA4DF5-427E-48BC-92F1-80A5701F4109}" type="slidenum">
              <a:rPr lang="en-US" altLang="ja-JP"/>
              <a:pPr>
                <a:defRPr/>
              </a:pPr>
              <a:t>‹#›</a:t>
            </a:fld>
            <a:endParaRPr lang="en-US" altLang="ja-JP"/>
          </a:p>
        </p:txBody>
      </p:sp>
    </p:spTree>
    <p:extLst>
      <p:ext uri="{BB962C8B-B14F-4D97-AF65-F5344CB8AC3E}">
        <p14:creationId xmlns:p14="http://schemas.microsoft.com/office/powerpoint/2010/main" val="1020831493"/>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F975939A-9CA8-48B3-91C7-8EBE849D64F2}" type="slidenum">
              <a:rPr lang="en-US" altLang="ja-JP"/>
              <a:pPr>
                <a:defRPr/>
              </a:pPr>
              <a:t>‹#›</a:t>
            </a:fld>
            <a:endParaRPr lang="en-US" altLang="ja-JP"/>
          </a:p>
        </p:txBody>
      </p:sp>
    </p:spTree>
    <p:extLst>
      <p:ext uri="{BB962C8B-B14F-4D97-AF65-F5344CB8AC3E}">
        <p14:creationId xmlns:p14="http://schemas.microsoft.com/office/powerpoint/2010/main" val="298572594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40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40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C01DFBB-81A8-4F6E-BCF0-B007530E1190}" type="slidenum">
              <a:rPr lang="en-US" altLang="ja-JP"/>
              <a:pPr>
                <a:defRPr/>
              </a:pPr>
              <a:t>‹#›</a:t>
            </a:fld>
            <a:endParaRPr lang="en-US" altLang="ja-JP"/>
          </a:p>
        </p:txBody>
      </p:sp>
    </p:spTree>
    <p:extLst>
      <p:ext uri="{BB962C8B-B14F-4D97-AF65-F5344CB8AC3E}">
        <p14:creationId xmlns:p14="http://schemas.microsoft.com/office/powerpoint/2010/main" val="925055904"/>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userDrawn="1">
  <p:cSld name="3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4A725BD4-7A27-4A8F-A73E-3F30893B13D9}" type="slidenum">
              <a:rPr lang="ja-JP" altLang="en-US"/>
              <a:pPr>
                <a:defRPr/>
              </a:pPr>
              <a:t>‹#›</a:t>
            </a:fld>
            <a:endParaRPr lang="ja-JP" altLang="en-US"/>
          </a:p>
        </p:txBody>
      </p:sp>
    </p:spTree>
    <p:extLst>
      <p:ext uri="{BB962C8B-B14F-4D97-AF65-F5344CB8AC3E}">
        <p14:creationId xmlns:p14="http://schemas.microsoft.com/office/powerpoint/2010/main" val="3514590362"/>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userDrawn="1">
  <p:cSld name="6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B4344F22-F5CA-481C-A7A0-524A28E9B1CC}" type="slidenum">
              <a:rPr lang="ja-JP" altLang="en-US"/>
              <a:pPr>
                <a:defRPr/>
              </a:pPr>
              <a:t>‹#›</a:t>
            </a:fld>
            <a:endParaRPr lang="ja-JP" altLang="en-US"/>
          </a:p>
        </p:txBody>
      </p:sp>
    </p:spTree>
    <p:extLst>
      <p:ext uri="{BB962C8B-B14F-4D97-AF65-F5344CB8AC3E}">
        <p14:creationId xmlns:p14="http://schemas.microsoft.com/office/powerpoint/2010/main" val="2848171152"/>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x">
  <p:cSld name="タイトル &amp; サブタイトル">
    <p:spTree>
      <p:nvGrpSpPr>
        <p:cNvPr id="1" name=""/>
        <p:cNvGrpSpPr/>
        <p:nvPr/>
      </p:nvGrpSpPr>
      <p:grpSpPr>
        <a:xfrm>
          <a:off x="0" y="0"/>
          <a:ext cx="0" cy="0"/>
          <a:chOff x="0" y="0"/>
          <a:chExt cx="0" cy="0"/>
        </a:xfrm>
      </p:grpSpPr>
      <p:sp>
        <p:nvSpPr>
          <p:cNvPr id="5" name="Shape 5"/>
          <p:cNvSpPr>
            <a:spLocks noGrp="1"/>
          </p:cNvSpPr>
          <p:nvPr>
            <p:ph type="title"/>
          </p:nvPr>
        </p:nvSpPr>
        <p:spPr>
          <a:xfrm>
            <a:off x="967383" y="1151932"/>
            <a:ext cx="7971234" cy="2321719"/>
          </a:xfrm>
          <a:prstGeom prst="rect">
            <a:avLst/>
          </a:prstGeom>
        </p:spPr>
        <p:txBody>
          <a:bodyPr anchor="b"/>
          <a:lstStyle/>
          <a:p>
            <a:pPr lvl="0"/>
            <a:r>
              <a:rPr dirty="0" err="1"/>
              <a:t>タイトルテキスト</a:t>
            </a:r>
            <a:endParaRPr dirty="0"/>
          </a:p>
        </p:txBody>
      </p:sp>
      <p:sp>
        <p:nvSpPr>
          <p:cNvPr id="6" name="Shape 6"/>
          <p:cNvSpPr>
            <a:spLocks noGrp="1"/>
          </p:cNvSpPr>
          <p:nvPr>
            <p:ph type="body" idx="1"/>
          </p:nvPr>
        </p:nvSpPr>
        <p:spPr>
          <a:xfrm>
            <a:off x="967383" y="3536156"/>
            <a:ext cx="7971234" cy="794742"/>
          </a:xfrm>
          <a:prstGeom prst="rect">
            <a:avLst/>
          </a:prstGeom>
        </p:spPr>
        <p:txBody>
          <a:bodyPr/>
          <a:lstStyle>
            <a:lvl1pPr marL="0" indent="0" algn="ctr">
              <a:spcBef>
                <a:spcPts val="0"/>
              </a:spcBef>
              <a:buSzTx/>
              <a:buNone/>
              <a:defRPr sz="2400"/>
            </a:lvl1pPr>
            <a:lvl2pPr marL="0" indent="168386" algn="ctr">
              <a:spcBef>
                <a:spcPts val="0"/>
              </a:spcBef>
              <a:buSzTx/>
              <a:buNone/>
              <a:defRPr sz="2400"/>
            </a:lvl2pPr>
            <a:lvl3pPr marL="0" indent="336772" algn="ctr">
              <a:spcBef>
                <a:spcPts val="0"/>
              </a:spcBef>
              <a:buSzTx/>
              <a:buNone/>
              <a:defRPr sz="2400"/>
            </a:lvl3pPr>
            <a:lvl4pPr marL="0" indent="505157" algn="ctr">
              <a:spcBef>
                <a:spcPts val="0"/>
              </a:spcBef>
              <a:buSzTx/>
              <a:buNone/>
              <a:defRPr sz="2400"/>
            </a:lvl4pPr>
            <a:lvl5pPr marL="0" indent="673543" algn="ctr">
              <a:spcBef>
                <a:spcPts val="0"/>
              </a:spcBef>
              <a:buSzTx/>
              <a:buNone/>
              <a:defRPr sz="2400"/>
            </a:lvl5pPr>
          </a:lstStyle>
          <a:p>
            <a:pPr lvl="0"/>
            <a:r>
              <a:rPr dirty="0"/>
              <a:t>本文レベル1</a:t>
            </a:r>
          </a:p>
          <a:p>
            <a:pPr lvl="1"/>
            <a:r>
              <a:rPr dirty="0"/>
              <a:t>本文レベル2</a:t>
            </a:r>
          </a:p>
          <a:p>
            <a:pPr lvl="2"/>
            <a:r>
              <a:rPr dirty="0"/>
              <a:t>本文レベル3</a:t>
            </a:r>
          </a:p>
          <a:p>
            <a:pPr lvl="3"/>
            <a:r>
              <a:rPr dirty="0"/>
              <a:t>本文レベル4</a:t>
            </a:r>
          </a:p>
          <a:p>
            <a:pPr lvl="4"/>
            <a:r>
              <a:rPr dirty="0" err="1"/>
              <a:t>本文レベル</a:t>
            </a:r>
            <a:r>
              <a:rPr dirty="0"/>
              <a:t> 5</a:t>
            </a:r>
          </a:p>
        </p:txBody>
      </p:sp>
    </p:spTree>
    <p:extLst>
      <p:ext uri="{BB962C8B-B14F-4D97-AF65-F5344CB8AC3E}">
        <p14:creationId xmlns:p14="http://schemas.microsoft.com/office/powerpoint/2010/main" val="4018690079"/>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DF890858-3090-476F-A941-089D0425BDD3}" type="slidenum">
              <a:rPr lang="en-US" altLang="ja-JP"/>
              <a:pPr>
                <a:defRPr/>
              </a:pPr>
              <a:t>‹#›</a:t>
            </a:fld>
            <a:endParaRPr lang="en-US" altLang="ja-JP"/>
          </a:p>
        </p:txBody>
      </p:sp>
    </p:spTree>
    <p:extLst>
      <p:ext uri="{BB962C8B-B14F-4D97-AF65-F5344CB8AC3E}">
        <p14:creationId xmlns:p14="http://schemas.microsoft.com/office/powerpoint/2010/main" val="1766285101"/>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3C4A91E-788C-47B0-8B39-AC416F999E64}" type="slidenum">
              <a:rPr lang="en-US" altLang="ja-JP"/>
              <a:pPr>
                <a:defRPr/>
              </a:pPr>
              <a:t>‹#›</a:t>
            </a:fld>
            <a:endParaRPr lang="en-US" altLang="ja-JP"/>
          </a:p>
        </p:txBody>
      </p:sp>
    </p:spTree>
    <p:extLst>
      <p:ext uri="{BB962C8B-B14F-4D97-AF65-F5344CB8AC3E}">
        <p14:creationId xmlns:p14="http://schemas.microsoft.com/office/powerpoint/2010/main" val="996281735"/>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A48DA26A-14F1-4515-BA17-981C849C7C0D}" type="slidenum">
              <a:rPr lang="en-US" altLang="ja-JP"/>
              <a:pPr>
                <a:defRPr/>
              </a:pPr>
              <a:t>‹#›</a:t>
            </a:fld>
            <a:endParaRPr lang="en-US" altLang="ja-JP"/>
          </a:p>
        </p:txBody>
      </p:sp>
    </p:spTree>
    <p:extLst>
      <p:ext uri="{BB962C8B-B14F-4D97-AF65-F5344CB8AC3E}">
        <p14:creationId xmlns:p14="http://schemas.microsoft.com/office/powerpoint/2010/main" val="434480146"/>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BE4FAD52-DB88-4E94-8A83-45026003120D}" type="slidenum">
              <a:rPr lang="en-US" altLang="ja-JP"/>
              <a:pPr>
                <a:defRPr/>
              </a:pPr>
              <a:t>‹#›</a:t>
            </a:fld>
            <a:endParaRPr lang="en-US" altLang="ja-JP"/>
          </a:p>
        </p:txBody>
      </p:sp>
    </p:spTree>
    <p:extLst>
      <p:ext uri="{BB962C8B-B14F-4D97-AF65-F5344CB8AC3E}">
        <p14:creationId xmlns:p14="http://schemas.microsoft.com/office/powerpoint/2010/main" val="290005383"/>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フッター プレースホルダ 7"/>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9" name="スライド番号プレースホルダ 8"/>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A6130A48-C4D7-4476-B592-4DAFEB8ADB44}" type="slidenum">
              <a:rPr lang="en-US" altLang="ja-JP"/>
              <a:pPr>
                <a:defRPr/>
              </a:pPr>
              <a:t>‹#›</a:t>
            </a:fld>
            <a:endParaRPr lang="en-US" altLang="ja-JP"/>
          </a:p>
        </p:txBody>
      </p:sp>
    </p:spTree>
    <p:extLst>
      <p:ext uri="{BB962C8B-B14F-4D97-AF65-F5344CB8AC3E}">
        <p14:creationId xmlns:p14="http://schemas.microsoft.com/office/powerpoint/2010/main" val="2359456232"/>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11EC8A25-A8FA-4C11-90F2-64147038F4D1}" type="slidenum">
              <a:rPr lang="en-US" altLang="ja-JP"/>
              <a:pPr>
                <a:defRPr/>
              </a:pPr>
              <a:t>‹#›</a:t>
            </a:fld>
            <a:endParaRPr lang="en-US" altLang="ja-JP"/>
          </a:p>
        </p:txBody>
      </p:sp>
    </p:spTree>
    <p:extLst>
      <p:ext uri="{BB962C8B-B14F-4D97-AF65-F5344CB8AC3E}">
        <p14:creationId xmlns:p14="http://schemas.microsoft.com/office/powerpoint/2010/main" val="2626954901"/>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3" name="フッター プレースホルダ 2"/>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スライド番号プレースホルダ 3"/>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5D962B78-A1BC-4FD6-8A11-7E319B069CC3}" type="slidenum">
              <a:rPr lang="en-US" altLang="ja-JP"/>
              <a:pPr>
                <a:defRPr/>
              </a:pPr>
              <a:t>‹#›</a:t>
            </a:fld>
            <a:endParaRPr lang="en-US" altLang="ja-JP"/>
          </a:p>
        </p:txBody>
      </p:sp>
    </p:spTree>
    <p:extLst>
      <p:ext uri="{BB962C8B-B14F-4D97-AF65-F5344CB8AC3E}">
        <p14:creationId xmlns:p14="http://schemas.microsoft.com/office/powerpoint/2010/main" val="281475355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D0B4714-4FCB-4B63-BAF0-B9553A37D181}" type="slidenum">
              <a:rPr lang="en-US" altLang="ja-JP"/>
              <a:pPr>
                <a:defRPr/>
              </a:pPr>
              <a:t>‹#›</a:t>
            </a:fld>
            <a:endParaRPr lang="en-US" altLang="ja-JP"/>
          </a:p>
        </p:txBody>
      </p:sp>
    </p:spTree>
    <p:extLst>
      <p:ext uri="{BB962C8B-B14F-4D97-AF65-F5344CB8AC3E}">
        <p14:creationId xmlns:p14="http://schemas.microsoft.com/office/powerpoint/2010/main" val="3382724074"/>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44841CB1-18DB-4061-967A-480F7D57E36A}" type="slidenum">
              <a:rPr lang="en-US" altLang="ja-JP"/>
              <a:pPr>
                <a:defRPr/>
              </a:pPr>
              <a:t>‹#›</a:t>
            </a:fld>
            <a:endParaRPr lang="en-US" altLang="ja-JP"/>
          </a:p>
        </p:txBody>
      </p:sp>
    </p:spTree>
    <p:extLst>
      <p:ext uri="{BB962C8B-B14F-4D97-AF65-F5344CB8AC3E}">
        <p14:creationId xmlns:p14="http://schemas.microsoft.com/office/powerpoint/2010/main" val="1218330981"/>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0E3A3C8C-78DE-4412-94B2-AB5543A4ADAF}" type="slidenum">
              <a:rPr lang="en-US" altLang="ja-JP"/>
              <a:pPr>
                <a:defRPr/>
              </a:pPr>
              <a:t>‹#›</a:t>
            </a:fld>
            <a:endParaRPr lang="en-US" altLang="ja-JP"/>
          </a:p>
        </p:txBody>
      </p:sp>
    </p:spTree>
    <p:extLst>
      <p:ext uri="{BB962C8B-B14F-4D97-AF65-F5344CB8AC3E}">
        <p14:creationId xmlns:p14="http://schemas.microsoft.com/office/powerpoint/2010/main" val="3850500718"/>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09063015-C3EC-4521-A75C-4D27BF119B37}" type="slidenum">
              <a:rPr lang="en-US" altLang="ja-JP"/>
              <a:pPr>
                <a:defRPr/>
              </a:pPr>
              <a:t>‹#›</a:t>
            </a:fld>
            <a:endParaRPr lang="en-US" altLang="ja-JP"/>
          </a:p>
        </p:txBody>
      </p:sp>
    </p:spTree>
    <p:extLst>
      <p:ext uri="{BB962C8B-B14F-4D97-AF65-F5344CB8AC3E}">
        <p14:creationId xmlns:p14="http://schemas.microsoft.com/office/powerpoint/2010/main" val="3982275591"/>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9D9110C9-6126-48F2-AF87-95B5947FFFBF}" type="slidenum">
              <a:rPr lang="en-US" altLang="ja-JP"/>
              <a:pPr>
                <a:defRPr/>
              </a:pPr>
              <a:t>‹#›</a:t>
            </a:fld>
            <a:endParaRPr lang="en-US" altLang="ja-JP"/>
          </a:p>
        </p:txBody>
      </p:sp>
    </p:spTree>
    <p:extLst>
      <p:ext uri="{BB962C8B-B14F-4D97-AF65-F5344CB8AC3E}">
        <p14:creationId xmlns:p14="http://schemas.microsoft.com/office/powerpoint/2010/main" val="1141036325"/>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BCF51BAF-DBA1-43F3-9E68-DC5BF3E15334}" type="slidenum">
              <a:rPr lang="en-US" altLang="ja-JP"/>
              <a:pPr>
                <a:defRPr/>
              </a:pPr>
              <a:t>‹#›</a:t>
            </a:fld>
            <a:endParaRPr lang="en-US" altLang="ja-JP"/>
          </a:p>
        </p:txBody>
      </p:sp>
    </p:spTree>
    <p:extLst>
      <p:ext uri="{BB962C8B-B14F-4D97-AF65-F5344CB8AC3E}">
        <p14:creationId xmlns:p14="http://schemas.microsoft.com/office/powerpoint/2010/main" val="1043155146"/>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28260CD-8040-4A98-85F2-06724FB95F33}" type="slidenum">
              <a:rPr lang="en-US" altLang="ja-JP"/>
              <a:pPr>
                <a:defRPr/>
              </a:pPr>
              <a:t>‹#›</a:t>
            </a:fld>
            <a:endParaRPr lang="en-US" altLang="ja-JP"/>
          </a:p>
        </p:txBody>
      </p:sp>
    </p:spTree>
    <p:extLst>
      <p:ext uri="{BB962C8B-B14F-4D97-AF65-F5344CB8AC3E}">
        <p14:creationId xmlns:p14="http://schemas.microsoft.com/office/powerpoint/2010/main" val="91877141"/>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C26A607-6ECE-40FD-9DF6-FC0CEB7178D8}" type="slidenum">
              <a:rPr lang="en-US" altLang="ja-JP"/>
              <a:pPr>
                <a:defRPr/>
              </a:pPr>
              <a:t>‹#›</a:t>
            </a:fld>
            <a:endParaRPr lang="en-US" altLang="ja-JP"/>
          </a:p>
        </p:txBody>
      </p:sp>
    </p:spTree>
    <p:extLst>
      <p:ext uri="{BB962C8B-B14F-4D97-AF65-F5344CB8AC3E}">
        <p14:creationId xmlns:p14="http://schemas.microsoft.com/office/powerpoint/2010/main" val="2837439539"/>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14F08F6-06F5-438A-BAF1-550288607BF7}" type="slidenum">
              <a:rPr lang="en-US" altLang="ja-JP"/>
              <a:pPr>
                <a:defRPr/>
              </a:pPr>
              <a:t>‹#›</a:t>
            </a:fld>
            <a:endParaRPr lang="en-US" altLang="ja-JP"/>
          </a:p>
        </p:txBody>
      </p:sp>
    </p:spTree>
    <p:extLst>
      <p:ext uri="{BB962C8B-B14F-4D97-AF65-F5344CB8AC3E}">
        <p14:creationId xmlns:p14="http://schemas.microsoft.com/office/powerpoint/2010/main" val="3013118616"/>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3A660E7-05D1-450E-BF52-68F5B98C2632}" type="slidenum">
              <a:rPr lang="en-US" altLang="ja-JP"/>
              <a:pPr>
                <a:defRPr/>
              </a:pPr>
              <a:t>‹#›</a:t>
            </a:fld>
            <a:endParaRPr lang="en-US" altLang="ja-JP"/>
          </a:p>
        </p:txBody>
      </p:sp>
    </p:spTree>
    <p:extLst>
      <p:ext uri="{BB962C8B-B14F-4D97-AF65-F5344CB8AC3E}">
        <p14:creationId xmlns:p14="http://schemas.microsoft.com/office/powerpoint/2010/main" val="2093324168"/>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81EF739-6613-4CDA-A33C-FB6EF0893BC9}" type="slidenum">
              <a:rPr lang="en-US" altLang="ja-JP"/>
              <a:pPr>
                <a:defRPr/>
              </a:pPr>
              <a:t>‹#›</a:t>
            </a:fld>
            <a:endParaRPr lang="en-US" altLang="ja-JP"/>
          </a:p>
        </p:txBody>
      </p:sp>
    </p:spTree>
    <p:extLst>
      <p:ext uri="{BB962C8B-B14F-4D97-AF65-F5344CB8AC3E}">
        <p14:creationId xmlns:p14="http://schemas.microsoft.com/office/powerpoint/2010/main" val="29617258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59A6CED-CDAA-4BD1-B109-EBD22BC6DF23}" type="slidenum">
              <a:rPr lang="en-US" altLang="ja-JP"/>
              <a:pPr>
                <a:defRPr/>
              </a:pPr>
              <a:t>‹#›</a:t>
            </a:fld>
            <a:endParaRPr lang="en-US" altLang="ja-JP"/>
          </a:p>
        </p:txBody>
      </p:sp>
    </p:spTree>
    <p:extLst>
      <p:ext uri="{BB962C8B-B14F-4D97-AF65-F5344CB8AC3E}">
        <p14:creationId xmlns:p14="http://schemas.microsoft.com/office/powerpoint/2010/main" val="1423871499"/>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73816611-BDA4-4E2A-AEA2-48C89D152595}" type="slidenum">
              <a:rPr lang="en-US" altLang="ja-JP"/>
              <a:pPr>
                <a:defRPr/>
              </a:pPr>
              <a:t>‹#›</a:t>
            </a:fld>
            <a:endParaRPr lang="en-US" altLang="ja-JP"/>
          </a:p>
        </p:txBody>
      </p:sp>
    </p:spTree>
    <p:extLst>
      <p:ext uri="{BB962C8B-B14F-4D97-AF65-F5344CB8AC3E}">
        <p14:creationId xmlns:p14="http://schemas.microsoft.com/office/powerpoint/2010/main" val="2362158938"/>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2AA8A40-C88C-458D-BA00-964B8F9EE41B}" type="slidenum">
              <a:rPr lang="en-US" altLang="ja-JP"/>
              <a:pPr>
                <a:defRPr/>
              </a:pPr>
              <a:t>‹#›</a:t>
            </a:fld>
            <a:endParaRPr lang="en-US" altLang="ja-JP"/>
          </a:p>
        </p:txBody>
      </p:sp>
    </p:spTree>
    <p:extLst>
      <p:ext uri="{BB962C8B-B14F-4D97-AF65-F5344CB8AC3E}">
        <p14:creationId xmlns:p14="http://schemas.microsoft.com/office/powerpoint/2010/main" val="3566951987"/>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DE6E2B12-89D5-46B7-8FB9-61656EA6FF24}" type="slidenum">
              <a:rPr lang="en-US" altLang="ja-JP"/>
              <a:pPr>
                <a:defRPr/>
              </a:pPr>
              <a:t>‹#›</a:t>
            </a:fld>
            <a:endParaRPr lang="en-US" altLang="ja-JP"/>
          </a:p>
        </p:txBody>
      </p:sp>
    </p:spTree>
    <p:extLst>
      <p:ext uri="{BB962C8B-B14F-4D97-AF65-F5344CB8AC3E}">
        <p14:creationId xmlns:p14="http://schemas.microsoft.com/office/powerpoint/2010/main" val="1447940719"/>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7A832A4B-3EBC-4F0F-8B11-88F254B69A7F}" type="slidenum">
              <a:rPr lang="en-US" altLang="ja-JP"/>
              <a:pPr>
                <a:defRPr/>
              </a:pPr>
              <a:t>‹#›</a:t>
            </a:fld>
            <a:endParaRPr lang="en-US" altLang="ja-JP"/>
          </a:p>
        </p:txBody>
      </p:sp>
    </p:spTree>
    <p:extLst>
      <p:ext uri="{BB962C8B-B14F-4D97-AF65-F5344CB8AC3E}">
        <p14:creationId xmlns:p14="http://schemas.microsoft.com/office/powerpoint/2010/main" val="2876049892"/>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7557FEA7-6865-4699-BC64-B91473B7D381}" type="slidenum">
              <a:rPr lang="en-US" altLang="ja-JP"/>
              <a:pPr>
                <a:defRPr/>
              </a:pPr>
              <a:t>‹#›</a:t>
            </a:fld>
            <a:endParaRPr lang="en-US" altLang="ja-JP"/>
          </a:p>
        </p:txBody>
      </p:sp>
    </p:spTree>
    <p:extLst>
      <p:ext uri="{BB962C8B-B14F-4D97-AF65-F5344CB8AC3E}">
        <p14:creationId xmlns:p14="http://schemas.microsoft.com/office/powerpoint/2010/main" val="1252113678"/>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31747" name="Rectangle 3"/>
          <p:cNvSpPr>
            <a:spLocks noGrp="1" noChangeArrowheads="1"/>
          </p:cNvSpPr>
          <p:nvPr>
            <p:ph type="ctrTitle"/>
          </p:nvPr>
        </p:nvSpPr>
        <p:spPr>
          <a:xfrm>
            <a:off x="1784350" y="2133604"/>
            <a:ext cx="8121650" cy="1470025"/>
          </a:xfrm>
        </p:spPr>
        <p:txBody>
          <a:bodyPr/>
          <a:lstStyle>
            <a:lvl1pPr>
              <a:defRPr sz="3692"/>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16E2E0EC-127C-4387-9C6C-19F9FC575287}" type="slidenum">
              <a:rPr lang="en-US" altLang="ja-JP"/>
              <a:pPr>
                <a:defRPr/>
              </a:pPr>
              <a:t>‹#›</a:t>
            </a:fld>
            <a:endParaRPr lang="en-US" altLang="ja-JP"/>
          </a:p>
        </p:txBody>
      </p:sp>
    </p:spTree>
    <p:extLst>
      <p:ext uri="{BB962C8B-B14F-4D97-AF65-F5344CB8AC3E}">
        <p14:creationId xmlns:p14="http://schemas.microsoft.com/office/powerpoint/2010/main" val="3934942986"/>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26FD49C-ABAA-475A-93AA-9243C7F2EC55}" type="slidenum">
              <a:rPr lang="en-US" altLang="ja-JP"/>
              <a:pPr>
                <a:defRPr/>
              </a:pPr>
              <a:t>‹#›</a:t>
            </a:fld>
            <a:endParaRPr lang="en-US" altLang="ja-JP"/>
          </a:p>
        </p:txBody>
      </p:sp>
    </p:spTree>
    <p:extLst>
      <p:ext uri="{BB962C8B-B14F-4D97-AF65-F5344CB8AC3E}">
        <p14:creationId xmlns:p14="http://schemas.microsoft.com/office/powerpoint/2010/main" val="1381855413"/>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3692"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1846"/>
            </a:lvl1pPr>
            <a:lvl2pPr marL="422041" indent="0">
              <a:buNone/>
              <a:defRPr sz="1662"/>
            </a:lvl2pPr>
            <a:lvl3pPr marL="844083" indent="0">
              <a:buNone/>
              <a:defRPr sz="1477"/>
            </a:lvl3pPr>
            <a:lvl4pPr marL="1266124" indent="0">
              <a:buNone/>
              <a:defRPr sz="1292"/>
            </a:lvl4pPr>
            <a:lvl5pPr marL="1688165" indent="0">
              <a:buNone/>
              <a:defRPr sz="1292"/>
            </a:lvl5pPr>
            <a:lvl6pPr marL="2110207" indent="0">
              <a:buNone/>
              <a:defRPr sz="1292"/>
            </a:lvl6pPr>
            <a:lvl7pPr marL="2532248" indent="0">
              <a:buNone/>
              <a:defRPr sz="1292"/>
            </a:lvl7pPr>
            <a:lvl8pPr marL="2954289" indent="0">
              <a:buNone/>
              <a:defRPr sz="1292"/>
            </a:lvl8pPr>
            <a:lvl9pPr marL="3376331" indent="0">
              <a:buNone/>
              <a:defRPr sz="1292"/>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063584A-9121-46B1-8A5F-3C83279671D6}" type="slidenum">
              <a:rPr lang="en-US" altLang="ja-JP"/>
              <a:pPr>
                <a:defRPr/>
              </a:pPr>
              <a:t>‹#›</a:t>
            </a:fld>
            <a:endParaRPr lang="en-US" altLang="ja-JP"/>
          </a:p>
        </p:txBody>
      </p:sp>
    </p:spTree>
    <p:extLst>
      <p:ext uri="{BB962C8B-B14F-4D97-AF65-F5344CB8AC3E}">
        <p14:creationId xmlns:p14="http://schemas.microsoft.com/office/powerpoint/2010/main" val="4072961483"/>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585"/>
            </a:lvl1pPr>
            <a:lvl2pPr>
              <a:defRPr sz="2215"/>
            </a:lvl2pPr>
            <a:lvl3pPr>
              <a:defRPr sz="1846"/>
            </a:lvl3pPr>
            <a:lvl4pPr>
              <a:defRPr sz="1662"/>
            </a:lvl4pPr>
            <a:lvl5pPr>
              <a:defRPr sz="1662"/>
            </a:lvl5pPr>
            <a:lvl6pPr>
              <a:defRPr sz="1662"/>
            </a:lvl6pPr>
            <a:lvl7pPr>
              <a:defRPr sz="1662"/>
            </a:lvl7pPr>
            <a:lvl8pPr>
              <a:defRPr sz="1662"/>
            </a:lvl8pPr>
            <a:lvl9pPr>
              <a:defRPr sz="1662"/>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585"/>
            </a:lvl1pPr>
            <a:lvl2pPr>
              <a:defRPr sz="2215"/>
            </a:lvl2pPr>
            <a:lvl3pPr>
              <a:defRPr sz="1846"/>
            </a:lvl3pPr>
            <a:lvl4pPr>
              <a:defRPr sz="1662"/>
            </a:lvl4pPr>
            <a:lvl5pPr>
              <a:defRPr sz="1662"/>
            </a:lvl5pPr>
            <a:lvl6pPr>
              <a:defRPr sz="1662"/>
            </a:lvl6pPr>
            <a:lvl7pPr>
              <a:defRPr sz="1662"/>
            </a:lvl7pPr>
            <a:lvl8pPr>
              <a:defRPr sz="1662"/>
            </a:lvl8pPr>
            <a:lvl9pPr>
              <a:defRPr sz="1662"/>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A59ADC0-E52F-4947-9E1E-D2641D423D62}" type="slidenum">
              <a:rPr lang="en-US" altLang="ja-JP"/>
              <a:pPr>
                <a:defRPr/>
              </a:pPr>
              <a:t>‹#›</a:t>
            </a:fld>
            <a:endParaRPr lang="en-US" altLang="ja-JP"/>
          </a:p>
        </p:txBody>
      </p:sp>
    </p:spTree>
    <p:extLst>
      <p:ext uri="{BB962C8B-B14F-4D97-AF65-F5344CB8AC3E}">
        <p14:creationId xmlns:p14="http://schemas.microsoft.com/office/powerpoint/2010/main" val="2340923954"/>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215" b="1"/>
            </a:lvl1pPr>
            <a:lvl2pPr marL="422041" indent="0">
              <a:buNone/>
              <a:defRPr sz="1846" b="1"/>
            </a:lvl2pPr>
            <a:lvl3pPr marL="844083" indent="0">
              <a:buNone/>
              <a:defRPr sz="1662" b="1"/>
            </a:lvl3pPr>
            <a:lvl4pPr marL="1266124" indent="0">
              <a:buNone/>
              <a:defRPr sz="1477" b="1"/>
            </a:lvl4pPr>
            <a:lvl5pPr marL="1688165" indent="0">
              <a:buNone/>
              <a:defRPr sz="1477" b="1"/>
            </a:lvl5pPr>
            <a:lvl6pPr marL="2110207" indent="0">
              <a:buNone/>
              <a:defRPr sz="1477" b="1"/>
            </a:lvl6pPr>
            <a:lvl7pPr marL="2532248" indent="0">
              <a:buNone/>
              <a:defRPr sz="1477" b="1"/>
            </a:lvl7pPr>
            <a:lvl8pPr marL="2954289" indent="0">
              <a:buNone/>
              <a:defRPr sz="1477" b="1"/>
            </a:lvl8pPr>
            <a:lvl9pPr marL="3376331" indent="0">
              <a:buNone/>
              <a:defRPr sz="1477"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215"/>
            </a:lvl1pPr>
            <a:lvl2pPr>
              <a:defRPr sz="1846"/>
            </a:lvl2pPr>
            <a:lvl3pPr>
              <a:defRPr sz="1662"/>
            </a:lvl3pPr>
            <a:lvl4pPr>
              <a:defRPr sz="1477"/>
            </a:lvl4pPr>
            <a:lvl5pPr>
              <a:defRPr sz="1477"/>
            </a:lvl5pPr>
            <a:lvl6pPr>
              <a:defRPr sz="1477"/>
            </a:lvl6pPr>
            <a:lvl7pPr>
              <a:defRPr sz="1477"/>
            </a:lvl7pPr>
            <a:lvl8pPr>
              <a:defRPr sz="1477"/>
            </a:lvl8pPr>
            <a:lvl9pPr>
              <a:defRPr sz="1477"/>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215" b="1"/>
            </a:lvl1pPr>
            <a:lvl2pPr marL="422041" indent="0">
              <a:buNone/>
              <a:defRPr sz="1846" b="1"/>
            </a:lvl2pPr>
            <a:lvl3pPr marL="844083" indent="0">
              <a:buNone/>
              <a:defRPr sz="1662" b="1"/>
            </a:lvl3pPr>
            <a:lvl4pPr marL="1266124" indent="0">
              <a:buNone/>
              <a:defRPr sz="1477" b="1"/>
            </a:lvl4pPr>
            <a:lvl5pPr marL="1688165" indent="0">
              <a:buNone/>
              <a:defRPr sz="1477" b="1"/>
            </a:lvl5pPr>
            <a:lvl6pPr marL="2110207" indent="0">
              <a:buNone/>
              <a:defRPr sz="1477" b="1"/>
            </a:lvl6pPr>
            <a:lvl7pPr marL="2532248" indent="0">
              <a:buNone/>
              <a:defRPr sz="1477" b="1"/>
            </a:lvl7pPr>
            <a:lvl8pPr marL="2954289" indent="0">
              <a:buNone/>
              <a:defRPr sz="1477" b="1"/>
            </a:lvl8pPr>
            <a:lvl9pPr marL="3376331" indent="0">
              <a:buNone/>
              <a:defRPr sz="1477"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215"/>
            </a:lvl1pPr>
            <a:lvl2pPr>
              <a:defRPr sz="1846"/>
            </a:lvl2pPr>
            <a:lvl3pPr>
              <a:defRPr sz="1662"/>
            </a:lvl3pPr>
            <a:lvl4pPr>
              <a:defRPr sz="1477"/>
            </a:lvl4pPr>
            <a:lvl5pPr>
              <a:defRPr sz="1477"/>
            </a:lvl5pPr>
            <a:lvl6pPr>
              <a:defRPr sz="1477"/>
            </a:lvl6pPr>
            <a:lvl7pPr>
              <a:defRPr sz="1477"/>
            </a:lvl7pPr>
            <a:lvl8pPr>
              <a:defRPr sz="1477"/>
            </a:lvl8pPr>
            <a:lvl9pPr>
              <a:defRPr sz="1477"/>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BDDFE09-3DE8-46D4-8377-04D332B1BECB}" type="slidenum">
              <a:rPr lang="en-US" altLang="ja-JP"/>
              <a:pPr>
                <a:defRPr/>
              </a:pPr>
              <a:t>‹#›</a:t>
            </a:fld>
            <a:endParaRPr lang="en-US" altLang="ja-JP"/>
          </a:p>
        </p:txBody>
      </p:sp>
    </p:spTree>
    <p:extLst>
      <p:ext uri="{BB962C8B-B14F-4D97-AF65-F5344CB8AC3E}">
        <p14:creationId xmlns:p14="http://schemas.microsoft.com/office/powerpoint/2010/main" val="9106432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5FA472E-13BE-400F-A513-C314C8548C70}" type="slidenum">
              <a:rPr lang="en-US" altLang="ja-JP"/>
              <a:pPr>
                <a:defRPr/>
              </a:pPr>
              <a:t>‹#›</a:t>
            </a:fld>
            <a:endParaRPr lang="en-US" altLang="ja-JP"/>
          </a:p>
        </p:txBody>
      </p:sp>
    </p:spTree>
    <p:extLst>
      <p:ext uri="{BB962C8B-B14F-4D97-AF65-F5344CB8AC3E}">
        <p14:creationId xmlns:p14="http://schemas.microsoft.com/office/powerpoint/2010/main" val="1408062167"/>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857A424-8401-4223-9A5A-AB2755576959}" type="slidenum">
              <a:rPr lang="en-US" altLang="ja-JP"/>
              <a:pPr>
                <a:defRPr/>
              </a:pPr>
              <a:t>‹#›</a:t>
            </a:fld>
            <a:endParaRPr lang="en-US" altLang="ja-JP"/>
          </a:p>
        </p:txBody>
      </p:sp>
    </p:spTree>
    <p:extLst>
      <p:ext uri="{BB962C8B-B14F-4D97-AF65-F5344CB8AC3E}">
        <p14:creationId xmlns:p14="http://schemas.microsoft.com/office/powerpoint/2010/main" val="161453769"/>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CBCECE0-3E0B-41D8-998A-360255BEA14F}" type="slidenum">
              <a:rPr lang="en-US" altLang="ja-JP"/>
              <a:pPr>
                <a:defRPr/>
              </a:pPr>
              <a:t>‹#›</a:t>
            </a:fld>
            <a:endParaRPr lang="en-US" altLang="ja-JP"/>
          </a:p>
        </p:txBody>
      </p:sp>
    </p:spTree>
    <p:extLst>
      <p:ext uri="{BB962C8B-B14F-4D97-AF65-F5344CB8AC3E}">
        <p14:creationId xmlns:p14="http://schemas.microsoft.com/office/powerpoint/2010/main" val="2385340582"/>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1846"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4"/>
            <a:ext cx="5537201" cy="5853113"/>
          </a:xfrm>
        </p:spPr>
        <p:txBody>
          <a:bodyPr/>
          <a:lstStyle>
            <a:lvl1pPr>
              <a:defRPr sz="2954"/>
            </a:lvl1pPr>
            <a:lvl2pPr>
              <a:defRPr sz="2585"/>
            </a:lvl2pPr>
            <a:lvl3pPr>
              <a:defRPr sz="2215"/>
            </a:lvl3pPr>
            <a:lvl4pPr>
              <a:defRPr sz="1846"/>
            </a:lvl4pPr>
            <a:lvl5pPr>
              <a:defRPr sz="1846"/>
            </a:lvl5pPr>
            <a:lvl6pPr>
              <a:defRPr sz="1846"/>
            </a:lvl6pPr>
            <a:lvl7pPr>
              <a:defRPr sz="1846"/>
            </a:lvl7pPr>
            <a:lvl8pPr>
              <a:defRPr sz="1846"/>
            </a:lvl8pPr>
            <a:lvl9pPr>
              <a:defRPr sz="1846"/>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3"/>
            <a:ext cx="3259138" cy="4691063"/>
          </a:xfrm>
        </p:spPr>
        <p:txBody>
          <a:bodyPr/>
          <a:lstStyle>
            <a:lvl1pPr marL="0" indent="0">
              <a:buNone/>
              <a:defRPr sz="1292"/>
            </a:lvl1pPr>
            <a:lvl2pPr marL="422041" indent="0">
              <a:buNone/>
              <a:defRPr sz="1108"/>
            </a:lvl2pPr>
            <a:lvl3pPr marL="844083" indent="0">
              <a:buNone/>
              <a:defRPr sz="923"/>
            </a:lvl3pPr>
            <a:lvl4pPr marL="1266124" indent="0">
              <a:buNone/>
              <a:defRPr sz="831"/>
            </a:lvl4pPr>
            <a:lvl5pPr marL="1688165" indent="0">
              <a:buNone/>
              <a:defRPr sz="831"/>
            </a:lvl5pPr>
            <a:lvl6pPr marL="2110207" indent="0">
              <a:buNone/>
              <a:defRPr sz="831"/>
            </a:lvl6pPr>
            <a:lvl7pPr marL="2532248" indent="0">
              <a:buNone/>
              <a:defRPr sz="831"/>
            </a:lvl7pPr>
            <a:lvl8pPr marL="2954289" indent="0">
              <a:buNone/>
              <a:defRPr sz="831"/>
            </a:lvl8pPr>
            <a:lvl9pPr marL="3376331" indent="0">
              <a:buNone/>
              <a:defRPr sz="831"/>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20DECD2-9405-44E5-A49F-11F04B446FB8}" type="slidenum">
              <a:rPr lang="en-US" altLang="ja-JP"/>
              <a:pPr>
                <a:defRPr/>
              </a:pPr>
              <a:t>‹#›</a:t>
            </a:fld>
            <a:endParaRPr lang="en-US" altLang="ja-JP"/>
          </a:p>
        </p:txBody>
      </p:sp>
    </p:spTree>
    <p:extLst>
      <p:ext uri="{BB962C8B-B14F-4D97-AF65-F5344CB8AC3E}">
        <p14:creationId xmlns:p14="http://schemas.microsoft.com/office/powerpoint/2010/main" val="2109424071"/>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1846"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2954"/>
            </a:lvl1pPr>
            <a:lvl2pPr marL="422041" indent="0">
              <a:buNone/>
              <a:defRPr sz="2585"/>
            </a:lvl2pPr>
            <a:lvl3pPr marL="844083" indent="0">
              <a:buNone/>
              <a:defRPr sz="2215"/>
            </a:lvl3pPr>
            <a:lvl4pPr marL="1266124" indent="0">
              <a:buNone/>
              <a:defRPr sz="1846"/>
            </a:lvl4pPr>
            <a:lvl5pPr marL="1688165" indent="0">
              <a:buNone/>
              <a:defRPr sz="1846"/>
            </a:lvl5pPr>
            <a:lvl6pPr marL="2110207" indent="0">
              <a:buNone/>
              <a:defRPr sz="1846"/>
            </a:lvl6pPr>
            <a:lvl7pPr marL="2532248" indent="0">
              <a:buNone/>
              <a:defRPr sz="1846"/>
            </a:lvl7pPr>
            <a:lvl8pPr marL="2954289" indent="0">
              <a:buNone/>
              <a:defRPr sz="1846"/>
            </a:lvl8pPr>
            <a:lvl9pPr marL="3376331" indent="0">
              <a:buNone/>
              <a:defRPr sz="1846"/>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292"/>
            </a:lvl1pPr>
            <a:lvl2pPr marL="422041" indent="0">
              <a:buNone/>
              <a:defRPr sz="1108"/>
            </a:lvl2pPr>
            <a:lvl3pPr marL="844083" indent="0">
              <a:buNone/>
              <a:defRPr sz="923"/>
            </a:lvl3pPr>
            <a:lvl4pPr marL="1266124" indent="0">
              <a:buNone/>
              <a:defRPr sz="831"/>
            </a:lvl4pPr>
            <a:lvl5pPr marL="1688165" indent="0">
              <a:buNone/>
              <a:defRPr sz="831"/>
            </a:lvl5pPr>
            <a:lvl6pPr marL="2110207" indent="0">
              <a:buNone/>
              <a:defRPr sz="831"/>
            </a:lvl6pPr>
            <a:lvl7pPr marL="2532248" indent="0">
              <a:buNone/>
              <a:defRPr sz="831"/>
            </a:lvl7pPr>
            <a:lvl8pPr marL="2954289" indent="0">
              <a:buNone/>
              <a:defRPr sz="831"/>
            </a:lvl8pPr>
            <a:lvl9pPr marL="3376331" indent="0">
              <a:buNone/>
              <a:defRPr sz="831"/>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F78E508-F14C-47BD-9775-B866C65F3B9D}" type="slidenum">
              <a:rPr lang="en-US" altLang="ja-JP"/>
              <a:pPr>
                <a:defRPr/>
              </a:pPr>
              <a:t>‹#›</a:t>
            </a:fld>
            <a:endParaRPr lang="en-US" altLang="ja-JP"/>
          </a:p>
        </p:txBody>
      </p:sp>
    </p:spTree>
    <p:extLst>
      <p:ext uri="{BB962C8B-B14F-4D97-AF65-F5344CB8AC3E}">
        <p14:creationId xmlns:p14="http://schemas.microsoft.com/office/powerpoint/2010/main" val="463628735"/>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81F1825-CF66-4B01-B47B-44E777B1F711}" type="slidenum">
              <a:rPr lang="en-US" altLang="ja-JP"/>
              <a:pPr>
                <a:defRPr/>
              </a:pPr>
              <a:t>‹#›</a:t>
            </a:fld>
            <a:endParaRPr lang="en-US" altLang="ja-JP"/>
          </a:p>
        </p:txBody>
      </p:sp>
    </p:spTree>
    <p:extLst>
      <p:ext uri="{BB962C8B-B14F-4D97-AF65-F5344CB8AC3E}">
        <p14:creationId xmlns:p14="http://schemas.microsoft.com/office/powerpoint/2010/main" val="799952104"/>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CDFEC5F7-E47C-4BA2-9C71-38E9F154FCCE}" type="slidenum">
              <a:rPr lang="en-US" altLang="ja-JP"/>
              <a:pPr>
                <a:defRPr/>
              </a:pPr>
              <a:t>‹#›</a:t>
            </a:fld>
            <a:endParaRPr lang="en-US" altLang="ja-JP"/>
          </a:p>
        </p:txBody>
      </p:sp>
    </p:spTree>
    <p:extLst>
      <p:ext uri="{BB962C8B-B14F-4D97-AF65-F5344CB8AC3E}">
        <p14:creationId xmlns:p14="http://schemas.microsoft.com/office/powerpoint/2010/main" val="1010814635"/>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bl">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4"/>
            <a:ext cx="8915400" cy="4525963"/>
          </a:xfrm>
        </p:spPr>
        <p:txBody>
          <a:bodyPr/>
          <a:lstStyle/>
          <a:p>
            <a:pPr lvl="0"/>
            <a:endParaRPr lang="ja-JP" altLang="en-US" noProof="0"/>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AB8D753-F6EE-46D0-A16E-2D30C9A03CF3}" type="slidenum">
              <a:rPr lang="en-US" altLang="ja-JP"/>
              <a:pPr>
                <a:defRPr/>
              </a:pPr>
              <a:t>‹#›</a:t>
            </a:fld>
            <a:endParaRPr lang="en-US" altLang="ja-JP"/>
          </a:p>
        </p:txBody>
      </p:sp>
    </p:spTree>
    <p:extLst>
      <p:ext uri="{BB962C8B-B14F-4D97-AF65-F5344CB8AC3E}">
        <p14:creationId xmlns:p14="http://schemas.microsoft.com/office/powerpoint/2010/main" val="452997444"/>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45591208-9926-46D4-B940-A85312A5DEC0}" type="slidenum">
              <a:rPr lang="en-US" altLang="ja-JP"/>
              <a:pPr>
                <a:defRPr/>
              </a:pPr>
              <a:t>‹#›</a:t>
            </a:fld>
            <a:endParaRPr lang="en-US" altLang="ja-JP"/>
          </a:p>
        </p:txBody>
      </p:sp>
    </p:spTree>
    <p:extLst>
      <p:ext uri="{BB962C8B-B14F-4D97-AF65-F5344CB8AC3E}">
        <p14:creationId xmlns:p14="http://schemas.microsoft.com/office/powerpoint/2010/main" val="103925805"/>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00D1B53C-CCA5-4F78-9A5B-A91507F48D04}" type="slidenum">
              <a:rPr lang="en-US" altLang="ja-JP"/>
              <a:pPr>
                <a:defRPr/>
              </a:pPr>
              <a:t>‹#›</a:t>
            </a:fld>
            <a:endParaRPr lang="en-US" altLang="ja-JP"/>
          </a:p>
        </p:txBody>
      </p:sp>
    </p:spTree>
    <p:extLst>
      <p:ext uri="{BB962C8B-B14F-4D97-AF65-F5344CB8AC3E}">
        <p14:creationId xmlns:p14="http://schemas.microsoft.com/office/powerpoint/2010/main" val="3572622448"/>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1B173BB1-8FFE-4251-9E6F-376F3F81A9B5}" type="slidenum">
              <a:rPr lang="en-US" altLang="ja-JP"/>
              <a:pPr>
                <a:defRPr/>
              </a:pPr>
              <a:t>‹#›</a:t>
            </a:fld>
            <a:endParaRPr lang="en-US" altLang="ja-JP"/>
          </a:p>
        </p:txBody>
      </p:sp>
    </p:spTree>
    <p:extLst>
      <p:ext uri="{BB962C8B-B14F-4D97-AF65-F5344CB8AC3E}">
        <p14:creationId xmlns:p14="http://schemas.microsoft.com/office/powerpoint/2010/main" val="6709132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ADDC3A6-C825-4174-809D-0BA268BD4241}" type="slidenum">
              <a:rPr lang="en-US" altLang="ja-JP"/>
              <a:pPr>
                <a:defRPr/>
              </a:pPr>
              <a:t>‹#›</a:t>
            </a:fld>
            <a:endParaRPr lang="en-US" altLang="ja-JP"/>
          </a:p>
        </p:txBody>
      </p:sp>
    </p:spTree>
    <p:extLst>
      <p:ext uri="{BB962C8B-B14F-4D97-AF65-F5344CB8AC3E}">
        <p14:creationId xmlns:p14="http://schemas.microsoft.com/office/powerpoint/2010/main" val="44674846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8BCDB41-0A4D-4E49-893C-DB3B092D2FF4}" type="slidenum">
              <a:rPr lang="en-US" altLang="ja-JP"/>
              <a:pPr>
                <a:defRPr/>
              </a:pPr>
              <a:t>‹#›</a:t>
            </a:fld>
            <a:endParaRPr lang="en-US" altLang="ja-JP"/>
          </a:p>
        </p:txBody>
      </p:sp>
    </p:spTree>
    <p:extLst>
      <p:ext uri="{BB962C8B-B14F-4D97-AF65-F5344CB8AC3E}">
        <p14:creationId xmlns:p14="http://schemas.microsoft.com/office/powerpoint/2010/main" val="2323468160"/>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3F05481C-057D-452F-8651-284C4455BD16}" type="slidenum">
              <a:rPr lang="en-US" altLang="ja-JP"/>
              <a:pPr>
                <a:defRPr/>
              </a:pPr>
              <a:t>‹#›</a:t>
            </a:fld>
            <a:endParaRPr lang="en-US" altLang="ja-JP"/>
          </a:p>
        </p:txBody>
      </p:sp>
    </p:spTree>
    <p:extLst>
      <p:ext uri="{BB962C8B-B14F-4D97-AF65-F5344CB8AC3E}">
        <p14:creationId xmlns:p14="http://schemas.microsoft.com/office/powerpoint/2010/main" val="1937775701"/>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7CD855ED-CAAE-4D9D-952D-841853CD881E}" type="slidenum">
              <a:rPr lang="en-US" altLang="ja-JP"/>
              <a:pPr>
                <a:defRPr/>
              </a:pPr>
              <a:t>‹#›</a:t>
            </a:fld>
            <a:endParaRPr lang="en-US" altLang="ja-JP"/>
          </a:p>
        </p:txBody>
      </p:sp>
    </p:spTree>
    <p:extLst>
      <p:ext uri="{BB962C8B-B14F-4D97-AF65-F5344CB8AC3E}">
        <p14:creationId xmlns:p14="http://schemas.microsoft.com/office/powerpoint/2010/main" val="1874492315"/>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204B4EC1-C55C-4D1C-8217-778011A8DBD8}" type="slidenum">
              <a:rPr lang="en-US" altLang="ja-JP"/>
              <a:pPr>
                <a:defRPr/>
              </a:pPr>
              <a:t>‹#›</a:t>
            </a:fld>
            <a:endParaRPr lang="en-US" altLang="ja-JP"/>
          </a:p>
        </p:txBody>
      </p:sp>
    </p:spTree>
    <p:extLst>
      <p:ext uri="{BB962C8B-B14F-4D97-AF65-F5344CB8AC3E}">
        <p14:creationId xmlns:p14="http://schemas.microsoft.com/office/powerpoint/2010/main" val="1326278181"/>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BAF7BA0B-8734-412A-9318-851A8AF70FD6}" type="slidenum">
              <a:rPr lang="en-US" altLang="ja-JP"/>
              <a:pPr>
                <a:defRPr/>
              </a:pPr>
              <a:t>‹#›</a:t>
            </a:fld>
            <a:endParaRPr lang="en-US" altLang="ja-JP"/>
          </a:p>
        </p:txBody>
      </p:sp>
    </p:spTree>
    <p:extLst>
      <p:ext uri="{BB962C8B-B14F-4D97-AF65-F5344CB8AC3E}">
        <p14:creationId xmlns:p14="http://schemas.microsoft.com/office/powerpoint/2010/main" val="1570975068"/>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A2E8013B-79EB-488C-9ABE-F3AC67A19B4F}" type="slidenum">
              <a:rPr lang="en-US" altLang="ja-JP"/>
              <a:pPr>
                <a:defRPr/>
              </a:pPr>
              <a:t>‹#›</a:t>
            </a:fld>
            <a:endParaRPr lang="en-US" altLang="ja-JP"/>
          </a:p>
        </p:txBody>
      </p:sp>
    </p:spTree>
    <p:extLst>
      <p:ext uri="{BB962C8B-B14F-4D97-AF65-F5344CB8AC3E}">
        <p14:creationId xmlns:p14="http://schemas.microsoft.com/office/powerpoint/2010/main" val="3603269853"/>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B0E67A30-93D7-4049-9E16-6AF20D59546B}" type="slidenum">
              <a:rPr lang="en-US" altLang="ja-JP"/>
              <a:pPr>
                <a:defRPr/>
              </a:pPr>
              <a:t>‹#›</a:t>
            </a:fld>
            <a:endParaRPr lang="en-US" altLang="ja-JP"/>
          </a:p>
        </p:txBody>
      </p:sp>
    </p:spTree>
    <p:extLst>
      <p:ext uri="{BB962C8B-B14F-4D97-AF65-F5344CB8AC3E}">
        <p14:creationId xmlns:p14="http://schemas.microsoft.com/office/powerpoint/2010/main" val="2811147151"/>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9881B3B8-7FB5-4E80-8880-A24C5E541A6D}" type="slidenum">
              <a:rPr lang="en-US" altLang="ja-JP"/>
              <a:pPr>
                <a:defRPr/>
              </a:pPr>
              <a:t>‹#›</a:t>
            </a:fld>
            <a:endParaRPr lang="en-US" altLang="ja-JP"/>
          </a:p>
        </p:txBody>
      </p:sp>
    </p:spTree>
    <p:extLst>
      <p:ext uri="{BB962C8B-B14F-4D97-AF65-F5344CB8AC3E}">
        <p14:creationId xmlns:p14="http://schemas.microsoft.com/office/powerpoint/2010/main" val="2326151499"/>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7C177222-5058-49E5-8FB3-9078244FD591}" type="slidenum">
              <a:rPr lang="en-US" altLang="ja-JP"/>
              <a:pPr>
                <a:defRPr/>
              </a:pPr>
              <a:t>‹#›</a:t>
            </a:fld>
            <a:endParaRPr lang="en-US" altLang="ja-JP"/>
          </a:p>
        </p:txBody>
      </p:sp>
    </p:spTree>
    <p:extLst>
      <p:ext uri="{BB962C8B-B14F-4D97-AF65-F5344CB8AC3E}">
        <p14:creationId xmlns:p14="http://schemas.microsoft.com/office/powerpoint/2010/main" val="669293715"/>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chart" preserve="1">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0990DACD-638C-4883-9491-97FCA9DE9939}" type="slidenum">
              <a:rPr lang="en-US" altLang="ja-JP"/>
              <a:pPr>
                <a:defRPr/>
              </a:pPr>
              <a:t>‹#›</a:t>
            </a:fld>
            <a:endParaRPr lang="en-US" altLang="ja-JP"/>
          </a:p>
        </p:txBody>
      </p:sp>
    </p:spTree>
    <p:extLst>
      <p:ext uri="{BB962C8B-B14F-4D97-AF65-F5344CB8AC3E}">
        <p14:creationId xmlns:p14="http://schemas.microsoft.com/office/powerpoint/2010/main" val="2234681685"/>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A6B67C35-22AA-4A36-954D-566B4DB8514C}" type="slidenum">
              <a:rPr lang="en-US" altLang="ja-JP"/>
              <a:pPr>
                <a:defRPr/>
              </a:pPr>
              <a:t>‹#›</a:t>
            </a:fld>
            <a:endParaRPr lang="en-US" altLang="ja-JP"/>
          </a:p>
        </p:txBody>
      </p:sp>
    </p:spTree>
    <p:extLst>
      <p:ext uri="{BB962C8B-B14F-4D97-AF65-F5344CB8AC3E}">
        <p14:creationId xmlns:p14="http://schemas.microsoft.com/office/powerpoint/2010/main" val="180361004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432F083F-E787-4517-B759-F5562AD5A26A}" type="slidenum">
              <a:rPr lang="en-US" altLang="ja-JP"/>
              <a:pPr>
                <a:defRPr/>
              </a:pPr>
              <a:t>‹#›</a:t>
            </a:fld>
            <a:endParaRPr lang="en-US" altLang="ja-JP"/>
          </a:p>
        </p:txBody>
      </p:sp>
    </p:spTree>
    <p:extLst>
      <p:ext uri="{BB962C8B-B14F-4D97-AF65-F5344CB8AC3E}">
        <p14:creationId xmlns:p14="http://schemas.microsoft.com/office/powerpoint/2010/main" val="1121421524"/>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E46EF44F-C893-4832-9CFC-BB135EAF65B6}" type="slidenum">
              <a:rPr lang="en-US" altLang="ja-JP"/>
              <a:pPr>
                <a:defRPr/>
              </a:pPr>
              <a:t>‹#›</a:t>
            </a:fld>
            <a:endParaRPr lang="en-US" altLang="ja-JP"/>
          </a:p>
        </p:txBody>
      </p:sp>
    </p:spTree>
    <p:extLst>
      <p:ext uri="{BB962C8B-B14F-4D97-AF65-F5344CB8AC3E}">
        <p14:creationId xmlns:p14="http://schemas.microsoft.com/office/powerpoint/2010/main" val="3388559550"/>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6C465BDA-A507-4EAD-B7E2-5ECEC42811D2}" type="slidenum">
              <a:rPr lang="en-US" altLang="ja-JP"/>
              <a:pPr>
                <a:defRPr/>
              </a:pPr>
              <a:t>‹#›</a:t>
            </a:fld>
            <a:endParaRPr lang="en-US" altLang="ja-JP"/>
          </a:p>
        </p:txBody>
      </p:sp>
    </p:spTree>
    <p:extLst>
      <p:ext uri="{BB962C8B-B14F-4D97-AF65-F5344CB8AC3E}">
        <p14:creationId xmlns:p14="http://schemas.microsoft.com/office/powerpoint/2010/main" val="4120441552"/>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1DCA2CD2-AB6A-4130-ABAE-8023ABDAC8CB}" type="slidenum">
              <a:rPr lang="en-US" altLang="ja-JP"/>
              <a:pPr>
                <a:defRPr/>
              </a:pPr>
              <a:t>‹#›</a:t>
            </a:fld>
            <a:endParaRPr lang="en-US" altLang="ja-JP"/>
          </a:p>
        </p:txBody>
      </p:sp>
    </p:spTree>
    <p:extLst>
      <p:ext uri="{BB962C8B-B14F-4D97-AF65-F5344CB8AC3E}">
        <p14:creationId xmlns:p14="http://schemas.microsoft.com/office/powerpoint/2010/main" val="2848347666"/>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C447191E-6BA9-4D02-B115-D65BF9C57C38}" type="slidenum">
              <a:rPr lang="en-US" altLang="ja-JP"/>
              <a:pPr>
                <a:defRPr/>
              </a:pPr>
              <a:t>‹#›</a:t>
            </a:fld>
            <a:endParaRPr lang="en-US" altLang="ja-JP"/>
          </a:p>
        </p:txBody>
      </p:sp>
    </p:spTree>
    <p:extLst>
      <p:ext uri="{BB962C8B-B14F-4D97-AF65-F5344CB8AC3E}">
        <p14:creationId xmlns:p14="http://schemas.microsoft.com/office/powerpoint/2010/main" val="764027849"/>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3F0B3A61-AD10-4541-8DB4-A75F3FC9E545}" type="slidenum">
              <a:rPr lang="en-US" altLang="ja-JP"/>
              <a:pPr>
                <a:defRPr/>
              </a:pPr>
              <a:t>‹#›</a:t>
            </a:fld>
            <a:endParaRPr lang="en-US" altLang="ja-JP"/>
          </a:p>
        </p:txBody>
      </p:sp>
    </p:spTree>
    <p:extLst>
      <p:ext uri="{BB962C8B-B14F-4D97-AF65-F5344CB8AC3E}">
        <p14:creationId xmlns:p14="http://schemas.microsoft.com/office/powerpoint/2010/main" val="2846123552"/>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B4F2E48D-A84E-4340-B003-F5707ACDFA77}" type="slidenum">
              <a:rPr lang="en-US" altLang="ja-JP"/>
              <a:pPr>
                <a:defRPr/>
              </a:pPr>
              <a:t>‹#›</a:t>
            </a:fld>
            <a:endParaRPr lang="en-US" altLang="ja-JP"/>
          </a:p>
        </p:txBody>
      </p:sp>
    </p:spTree>
    <p:extLst>
      <p:ext uri="{BB962C8B-B14F-4D97-AF65-F5344CB8AC3E}">
        <p14:creationId xmlns:p14="http://schemas.microsoft.com/office/powerpoint/2010/main" val="4050859859"/>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8B64D040-16E7-4095-8659-AEB2D4C12226}" type="slidenum">
              <a:rPr lang="en-US" altLang="ja-JP"/>
              <a:pPr>
                <a:defRPr/>
              </a:pPr>
              <a:t>‹#›</a:t>
            </a:fld>
            <a:endParaRPr lang="en-US" altLang="ja-JP"/>
          </a:p>
        </p:txBody>
      </p:sp>
    </p:spTree>
    <p:extLst>
      <p:ext uri="{BB962C8B-B14F-4D97-AF65-F5344CB8AC3E}">
        <p14:creationId xmlns:p14="http://schemas.microsoft.com/office/powerpoint/2010/main" val="2932018691"/>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E843A40D-2E57-426E-905E-BA32A309BB12}" type="slidenum">
              <a:rPr lang="en-US" altLang="ja-JP"/>
              <a:pPr>
                <a:defRPr/>
              </a:pPr>
              <a:t>‹#›</a:t>
            </a:fld>
            <a:endParaRPr lang="en-US" altLang="ja-JP"/>
          </a:p>
        </p:txBody>
      </p:sp>
    </p:spTree>
    <p:extLst>
      <p:ext uri="{BB962C8B-B14F-4D97-AF65-F5344CB8AC3E}">
        <p14:creationId xmlns:p14="http://schemas.microsoft.com/office/powerpoint/2010/main" val="3887792667"/>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9F1BBF74-3555-42BF-8719-797A7C85A4F7}" type="slidenum">
              <a:rPr lang="en-US" altLang="ja-JP"/>
              <a:pPr>
                <a:defRPr/>
              </a:pPr>
              <a:t>‹#›</a:t>
            </a:fld>
            <a:endParaRPr lang="en-US" altLang="ja-JP"/>
          </a:p>
        </p:txBody>
      </p:sp>
    </p:spTree>
    <p:extLst>
      <p:ext uri="{BB962C8B-B14F-4D97-AF65-F5344CB8AC3E}">
        <p14:creationId xmlns:p14="http://schemas.microsoft.com/office/powerpoint/2010/main" val="2073689588"/>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F97CEC05-B10A-4AB9-8737-B2B748F2805B}" type="slidenum">
              <a:rPr lang="en-US" altLang="ja-JP"/>
              <a:pPr>
                <a:defRPr/>
              </a:pPr>
              <a:t>‹#›</a:t>
            </a:fld>
            <a:endParaRPr lang="en-US" altLang="ja-JP"/>
          </a:p>
        </p:txBody>
      </p:sp>
    </p:spTree>
    <p:extLst>
      <p:ext uri="{BB962C8B-B14F-4D97-AF65-F5344CB8AC3E}">
        <p14:creationId xmlns:p14="http://schemas.microsoft.com/office/powerpoint/2010/main" val="327894809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9FA628CD-98B8-43A4-A348-3B2BBA0CC18F}" type="slidenum">
              <a:rPr lang="en-US" altLang="ja-JP"/>
              <a:pPr>
                <a:defRPr/>
              </a:pPr>
              <a:t>‹#›</a:t>
            </a:fld>
            <a:endParaRPr lang="en-US" altLang="ja-JP"/>
          </a:p>
        </p:txBody>
      </p:sp>
    </p:spTree>
    <p:extLst>
      <p:ext uri="{BB962C8B-B14F-4D97-AF65-F5344CB8AC3E}">
        <p14:creationId xmlns:p14="http://schemas.microsoft.com/office/powerpoint/2010/main" val="219689828"/>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88958F91-E319-4B87-8BBB-0A7FB6BCBFB2}" type="slidenum">
              <a:rPr lang="en-US" altLang="ja-JP"/>
              <a:pPr>
                <a:defRPr/>
              </a:pPr>
              <a:t>‹#›</a:t>
            </a:fld>
            <a:endParaRPr lang="en-US" altLang="ja-JP"/>
          </a:p>
        </p:txBody>
      </p:sp>
    </p:spTree>
    <p:extLst>
      <p:ext uri="{BB962C8B-B14F-4D97-AF65-F5344CB8AC3E}">
        <p14:creationId xmlns:p14="http://schemas.microsoft.com/office/powerpoint/2010/main" val="2540920554"/>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chart" preserve="1">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BD0C919E-1F19-4D75-8C22-D5B301F2D9A1}" type="slidenum">
              <a:rPr lang="en-US" altLang="ja-JP"/>
              <a:pPr>
                <a:defRPr/>
              </a:pPr>
              <a:t>‹#›</a:t>
            </a:fld>
            <a:endParaRPr lang="en-US" altLang="ja-JP"/>
          </a:p>
        </p:txBody>
      </p:sp>
    </p:spTree>
    <p:extLst>
      <p:ext uri="{BB962C8B-B14F-4D97-AF65-F5344CB8AC3E}">
        <p14:creationId xmlns:p14="http://schemas.microsoft.com/office/powerpoint/2010/main" val="3555718668"/>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D63C8B93-D2FE-4889-8B7B-953CB62301D3}" type="slidenum">
              <a:rPr lang="en-US" altLang="ja-JP"/>
              <a:pPr>
                <a:defRPr/>
              </a:pPr>
              <a:t>‹#›</a:t>
            </a:fld>
            <a:endParaRPr lang="en-US" altLang="ja-JP"/>
          </a:p>
        </p:txBody>
      </p:sp>
    </p:spTree>
    <p:extLst>
      <p:ext uri="{BB962C8B-B14F-4D97-AF65-F5344CB8AC3E}">
        <p14:creationId xmlns:p14="http://schemas.microsoft.com/office/powerpoint/2010/main" val="3419921430"/>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6146B695-DFB0-4E6A-A1C2-8C522A176F28}" type="slidenum">
              <a:rPr lang="en-US" altLang="ja-JP"/>
              <a:pPr>
                <a:defRPr/>
              </a:pPr>
              <a:t>‹#›</a:t>
            </a:fld>
            <a:endParaRPr lang="en-US" altLang="ja-JP"/>
          </a:p>
        </p:txBody>
      </p:sp>
    </p:spTree>
    <p:extLst>
      <p:ext uri="{BB962C8B-B14F-4D97-AF65-F5344CB8AC3E}">
        <p14:creationId xmlns:p14="http://schemas.microsoft.com/office/powerpoint/2010/main" val="680531707"/>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553200"/>
            <a:ext cx="2311400" cy="476250"/>
          </a:xfrm>
        </p:spPr>
        <p:txBody>
          <a:bodyPr/>
          <a:lstStyle>
            <a:lvl1pPr eaLnBrk="0" hangingPunct="0">
              <a:defRPr/>
            </a:lvl1pPr>
          </a:lstStyle>
          <a:p>
            <a:pPr>
              <a:defRPr/>
            </a:pPr>
            <a:fld id="{69CA5E9E-2961-4F2D-A390-E50792D90419}" type="slidenum">
              <a:rPr lang="en-US" altLang="ja-JP"/>
              <a:pPr>
                <a:defRPr/>
              </a:pPr>
              <a:t>‹#›</a:t>
            </a:fld>
            <a:endParaRPr lang="en-US" altLang="ja-JP"/>
          </a:p>
        </p:txBody>
      </p:sp>
    </p:spTree>
    <p:extLst>
      <p:ext uri="{BB962C8B-B14F-4D97-AF65-F5344CB8AC3E}">
        <p14:creationId xmlns:p14="http://schemas.microsoft.com/office/powerpoint/2010/main" val="3625022238"/>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C6E5566-D11A-4858-9DBA-CA07A4777487}" type="slidenum">
              <a:rPr lang="en-US" altLang="ja-JP"/>
              <a:pPr>
                <a:defRPr/>
              </a:pPr>
              <a:t>‹#›</a:t>
            </a:fld>
            <a:endParaRPr lang="en-US" altLang="ja-JP"/>
          </a:p>
        </p:txBody>
      </p:sp>
    </p:spTree>
    <p:extLst>
      <p:ext uri="{BB962C8B-B14F-4D97-AF65-F5344CB8AC3E}">
        <p14:creationId xmlns:p14="http://schemas.microsoft.com/office/powerpoint/2010/main" val="53868026"/>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0C0D9F5-7366-4B58-999B-486763D5AD2B}" type="slidenum">
              <a:rPr lang="en-US" altLang="ja-JP"/>
              <a:pPr>
                <a:defRPr/>
              </a:pPr>
              <a:t>‹#›</a:t>
            </a:fld>
            <a:endParaRPr lang="en-US" altLang="ja-JP"/>
          </a:p>
        </p:txBody>
      </p:sp>
    </p:spTree>
    <p:extLst>
      <p:ext uri="{BB962C8B-B14F-4D97-AF65-F5344CB8AC3E}">
        <p14:creationId xmlns:p14="http://schemas.microsoft.com/office/powerpoint/2010/main" val="2699627584"/>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8EC61BC8-9F85-44DE-8FAC-00EABE6CA113}" type="slidenum">
              <a:rPr lang="en-US" altLang="ja-JP"/>
              <a:pPr>
                <a:defRPr/>
              </a:pPr>
              <a:t>‹#›</a:t>
            </a:fld>
            <a:endParaRPr lang="en-US" altLang="ja-JP"/>
          </a:p>
        </p:txBody>
      </p:sp>
    </p:spTree>
    <p:extLst>
      <p:ext uri="{BB962C8B-B14F-4D97-AF65-F5344CB8AC3E}">
        <p14:creationId xmlns:p14="http://schemas.microsoft.com/office/powerpoint/2010/main" val="1334764292"/>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6B592808-0079-4C26-9BA9-DA8B041BBDF7}" type="slidenum">
              <a:rPr lang="en-US" altLang="ja-JP"/>
              <a:pPr>
                <a:defRPr/>
              </a:pPr>
              <a:t>‹#›</a:t>
            </a:fld>
            <a:endParaRPr lang="en-US" altLang="ja-JP"/>
          </a:p>
        </p:txBody>
      </p:sp>
    </p:spTree>
    <p:extLst>
      <p:ext uri="{BB962C8B-B14F-4D97-AF65-F5344CB8AC3E}">
        <p14:creationId xmlns:p14="http://schemas.microsoft.com/office/powerpoint/2010/main" val="1042767455"/>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905ACECB-A353-43F0-B71B-2B800CD8AE05}" type="slidenum">
              <a:rPr lang="en-US" altLang="ja-JP"/>
              <a:pPr>
                <a:defRPr/>
              </a:pPr>
              <a:t>‹#›</a:t>
            </a:fld>
            <a:endParaRPr lang="en-US" altLang="ja-JP"/>
          </a:p>
        </p:txBody>
      </p:sp>
    </p:spTree>
    <p:extLst>
      <p:ext uri="{BB962C8B-B14F-4D97-AF65-F5344CB8AC3E}">
        <p14:creationId xmlns:p14="http://schemas.microsoft.com/office/powerpoint/2010/main" val="282882423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F35F3A3-E18B-4B1F-8096-E650929494BE}" type="slidenum">
              <a:rPr lang="en-US" altLang="ja-JP"/>
              <a:pPr>
                <a:defRPr/>
              </a:pPr>
              <a:t>‹#›</a:t>
            </a:fld>
            <a:endParaRPr lang="en-US" altLang="ja-JP"/>
          </a:p>
        </p:txBody>
      </p:sp>
    </p:spTree>
    <p:extLst>
      <p:ext uri="{BB962C8B-B14F-4D97-AF65-F5344CB8AC3E}">
        <p14:creationId xmlns:p14="http://schemas.microsoft.com/office/powerpoint/2010/main" val="424198568"/>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4595409E-65F9-478F-B322-AEDA2C6CD079}" type="slidenum">
              <a:rPr lang="en-US" altLang="ja-JP"/>
              <a:pPr>
                <a:defRPr/>
              </a:pPr>
              <a:t>‹#›</a:t>
            </a:fld>
            <a:endParaRPr lang="en-US" altLang="ja-JP"/>
          </a:p>
        </p:txBody>
      </p:sp>
    </p:spTree>
    <p:extLst>
      <p:ext uri="{BB962C8B-B14F-4D97-AF65-F5344CB8AC3E}">
        <p14:creationId xmlns:p14="http://schemas.microsoft.com/office/powerpoint/2010/main" val="263847339"/>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DC2BA02-C2C5-47B0-B8FF-9AE83C478FFF}" type="slidenum">
              <a:rPr lang="en-US" altLang="ja-JP"/>
              <a:pPr>
                <a:defRPr/>
              </a:pPr>
              <a:t>‹#›</a:t>
            </a:fld>
            <a:endParaRPr lang="en-US" altLang="ja-JP"/>
          </a:p>
        </p:txBody>
      </p:sp>
    </p:spTree>
    <p:extLst>
      <p:ext uri="{BB962C8B-B14F-4D97-AF65-F5344CB8AC3E}">
        <p14:creationId xmlns:p14="http://schemas.microsoft.com/office/powerpoint/2010/main" val="882869268"/>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F7E5DCF2-3B8B-452A-8B87-B3C7D08924EB}" type="slidenum">
              <a:rPr lang="en-US" altLang="ja-JP"/>
              <a:pPr>
                <a:defRPr/>
              </a:pPr>
              <a:t>‹#›</a:t>
            </a:fld>
            <a:endParaRPr lang="en-US" altLang="ja-JP"/>
          </a:p>
        </p:txBody>
      </p:sp>
    </p:spTree>
    <p:extLst>
      <p:ext uri="{BB962C8B-B14F-4D97-AF65-F5344CB8AC3E}">
        <p14:creationId xmlns:p14="http://schemas.microsoft.com/office/powerpoint/2010/main" val="972242855"/>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B4E003C-41B8-4A10-A9BC-7349C7ED3D9D}" type="slidenum">
              <a:rPr lang="en-US" altLang="ja-JP"/>
              <a:pPr>
                <a:defRPr/>
              </a:pPr>
              <a:t>‹#›</a:t>
            </a:fld>
            <a:endParaRPr lang="en-US" altLang="ja-JP"/>
          </a:p>
        </p:txBody>
      </p:sp>
    </p:spTree>
    <p:extLst>
      <p:ext uri="{BB962C8B-B14F-4D97-AF65-F5344CB8AC3E}">
        <p14:creationId xmlns:p14="http://schemas.microsoft.com/office/powerpoint/2010/main" val="3817205499"/>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8FC26D24-1CB1-4C92-A038-E656DA2FDDFB}" type="slidenum">
              <a:rPr lang="en-US" altLang="ja-JP"/>
              <a:pPr>
                <a:defRPr/>
              </a:pPr>
              <a:t>‹#›</a:t>
            </a:fld>
            <a:endParaRPr lang="en-US" altLang="ja-JP"/>
          </a:p>
        </p:txBody>
      </p:sp>
    </p:spTree>
    <p:extLst>
      <p:ext uri="{BB962C8B-B14F-4D97-AF65-F5344CB8AC3E}">
        <p14:creationId xmlns:p14="http://schemas.microsoft.com/office/powerpoint/2010/main" val="941720605"/>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0C70F175-D693-43CE-8E8B-4AFE4BE34ADA}" type="slidenum">
              <a:rPr lang="en-US" altLang="ja-JP"/>
              <a:pPr>
                <a:defRPr/>
              </a:pPr>
              <a:t>‹#›</a:t>
            </a:fld>
            <a:endParaRPr lang="en-US" altLang="ja-JP"/>
          </a:p>
        </p:txBody>
      </p:sp>
    </p:spTree>
    <p:extLst>
      <p:ext uri="{BB962C8B-B14F-4D97-AF65-F5344CB8AC3E}">
        <p14:creationId xmlns:p14="http://schemas.microsoft.com/office/powerpoint/2010/main" val="2363388770"/>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AA29EFB2-4ECD-4B2F-BAC5-6046C54E4BA3}" type="slidenum">
              <a:rPr lang="en-US" altLang="ja-JP"/>
              <a:pPr>
                <a:defRPr/>
              </a:pPr>
              <a:t>‹#›</a:t>
            </a:fld>
            <a:endParaRPr lang="en-US" altLang="ja-JP"/>
          </a:p>
        </p:txBody>
      </p:sp>
    </p:spTree>
    <p:extLst>
      <p:ext uri="{BB962C8B-B14F-4D97-AF65-F5344CB8AC3E}">
        <p14:creationId xmlns:p14="http://schemas.microsoft.com/office/powerpoint/2010/main" val="1120244662"/>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D3D6949B-2F2E-409E-9DD1-54640AB2EC84}" type="slidenum">
              <a:rPr lang="en-US" altLang="ja-JP"/>
              <a:pPr>
                <a:defRPr/>
              </a:pPr>
              <a:t>‹#›</a:t>
            </a:fld>
            <a:endParaRPr lang="en-US" altLang="ja-JP"/>
          </a:p>
        </p:txBody>
      </p:sp>
    </p:spTree>
    <p:extLst>
      <p:ext uri="{BB962C8B-B14F-4D97-AF65-F5344CB8AC3E}">
        <p14:creationId xmlns:p14="http://schemas.microsoft.com/office/powerpoint/2010/main" val="3398518940"/>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95ABDC3-7005-4B2D-A001-BBB8DFA09601}" type="slidenum">
              <a:rPr lang="en-US" altLang="ja-JP"/>
              <a:pPr>
                <a:defRPr/>
              </a:pPr>
              <a:t>‹#›</a:t>
            </a:fld>
            <a:endParaRPr lang="en-US" altLang="ja-JP"/>
          </a:p>
        </p:txBody>
      </p:sp>
    </p:spTree>
    <p:extLst>
      <p:ext uri="{BB962C8B-B14F-4D97-AF65-F5344CB8AC3E}">
        <p14:creationId xmlns:p14="http://schemas.microsoft.com/office/powerpoint/2010/main" val="1315796074"/>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4B296B66-823C-49C8-9C6A-EF5792E08F1A}" type="slidenum">
              <a:rPr lang="en-US" altLang="ja-JP"/>
              <a:pPr>
                <a:defRPr/>
              </a:pPr>
              <a:t>‹#›</a:t>
            </a:fld>
            <a:endParaRPr lang="en-US" altLang="ja-JP"/>
          </a:p>
        </p:txBody>
      </p:sp>
    </p:spTree>
    <p:extLst>
      <p:ext uri="{BB962C8B-B14F-4D97-AF65-F5344CB8AC3E}">
        <p14:creationId xmlns:p14="http://schemas.microsoft.com/office/powerpoint/2010/main" val="116721016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1_タイトルのみ">
    <p:spTree>
      <p:nvGrpSpPr>
        <p:cNvPr id="1" name=""/>
        <p:cNvGrpSpPr/>
        <p:nvPr/>
      </p:nvGrpSpPr>
      <p:grpSpPr>
        <a:xfrm>
          <a:off x="0" y="0"/>
          <a:ext cx="0" cy="0"/>
          <a:chOff x="0" y="0"/>
          <a:chExt cx="0" cy="0"/>
        </a:xfrm>
      </p:grpSpPr>
      <p:sp>
        <p:nvSpPr>
          <p:cNvPr id="2" name="日付プレースホルダ 2"/>
          <p:cNvSpPr>
            <a:spLocks noGrp="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フッター プレースホルダ 3"/>
          <p:cNvSpPr>
            <a:spLocks noGrp="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スライド番号プレースホルダ 4"/>
          <p:cNvSpPr>
            <a:spLocks noGrp="1"/>
          </p:cNvSpPr>
          <p:nvPr>
            <p:ph type="sldNum" sz="quarter" idx="12"/>
          </p:nvPr>
        </p:nvSpPr>
        <p:spPr/>
        <p:txBody>
          <a:bodyPr/>
          <a:lstStyle>
            <a:lvl1pPr fontAlgn="auto">
              <a:spcBef>
                <a:spcPts val="0"/>
              </a:spcBef>
              <a:spcAft>
                <a:spcPts val="0"/>
              </a:spcAft>
              <a:defRPr/>
            </a:lvl1pPr>
          </a:lstStyle>
          <a:p>
            <a:pPr>
              <a:defRPr/>
            </a:pPr>
            <a:fld id="{19889C1C-20E2-4E95-BBED-C3113B6776C1}" type="slidenum">
              <a:rPr lang="en-US" altLang="ja-JP"/>
              <a:pPr>
                <a:defRPr/>
              </a:pPr>
              <a:t>‹#›</a:t>
            </a:fld>
            <a:endParaRPr lang="en-US" altLang="ja-JP"/>
          </a:p>
        </p:txBody>
      </p:sp>
    </p:spTree>
    <p:extLst>
      <p:ext uri="{BB962C8B-B14F-4D97-AF65-F5344CB8AC3E}">
        <p14:creationId xmlns:p14="http://schemas.microsoft.com/office/powerpoint/2010/main" val="3201884751"/>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D3567F14-C32C-420C-A853-7F98A38498DA}" type="slidenum">
              <a:rPr lang="en-US" altLang="ja-JP"/>
              <a:pPr>
                <a:defRPr/>
              </a:pPr>
              <a:t>‹#›</a:t>
            </a:fld>
            <a:endParaRPr lang="en-US" altLang="ja-JP"/>
          </a:p>
        </p:txBody>
      </p:sp>
    </p:spTree>
    <p:extLst>
      <p:ext uri="{BB962C8B-B14F-4D97-AF65-F5344CB8AC3E}">
        <p14:creationId xmlns:p14="http://schemas.microsoft.com/office/powerpoint/2010/main" val="3661257916"/>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C07116A1-1235-4450-B034-416BB687D925}" type="slidenum">
              <a:rPr lang="en-US" altLang="ja-JP"/>
              <a:pPr>
                <a:defRPr/>
              </a:pPr>
              <a:t>‹#›</a:t>
            </a:fld>
            <a:endParaRPr lang="en-US" altLang="ja-JP"/>
          </a:p>
        </p:txBody>
      </p:sp>
    </p:spTree>
    <p:extLst>
      <p:ext uri="{BB962C8B-B14F-4D97-AF65-F5344CB8AC3E}">
        <p14:creationId xmlns:p14="http://schemas.microsoft.com/office/powerpoint/2010/main" val="2824133412"/>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792BFF35-E5B6-4F24-A936-3F37218B9109}" type="slidenum">
              <a:rPr lang="en-US" altLang="ja-JP"/>
              <a:pPr>
                <a:defRPr/>
              </a:pPr>
              <a:t>‹#›</a:t>
            </a:fld>
            <a:endParaRPr lang="en-US" altLang="ja-JP"/>
          </a:p>
        </p:txBody>
      </p:sp>
    </p:spTree>
    <p:extLst>
      <p:ext uri="{BB962C8B-B14F-4D97-AF65-F5344CB8AC3E}">
        <p14:creationId xmlns:p14="http://schemas.microsoft.com/office/powerpoint/2010/main" val="2587197833"/>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294F38FA-6C75-4F41-8A3F-EF1A8F34D13B}" type="slidenum">
              <a:rPr lang="en-US" altLang="ja-JP"/>
              <a:pPr>
                <a:defRPr/>
              </a:pPr>
              <a:t>‹#›</a:t>
            </a:fld>
            <a:endParaRPr lang="en-US" altLang="ja-JP"/>
          </a:p>
        </p:txBody>
      </p:sp>
    </p:spTree>
    <p:extLst>
      <p:ext uri="{BB962C8B-B14F-4D97-AF65-F5344CB8AC3E}">
        <p14:creationId xmlns:p14="http://schemas.microsoft.com/office/powerpoint/2010/main" val="3121280052"/>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AA6D59AE-CD2F-45BE-830E-8A502684EB27}" type="slidenum">
              <a:rPr lang="en-US" altLang="ja-JP"/>
              <a:pPr>
                <a:defRPr/>
              </a:pPr>
              <a:t>‹#›</a:t>
            </a:fld>
            <a:endParaRPr lang="en-US" altLang="ja-JP"/>
          </a:p>
        </p:txBody>
      </p:sp>
    </p:spTree>
    <p:extLst>
      <p:ext uri="{BB962C8B-B14F-4D97-AF65-F5344CB8AC3E}">
        <p14:creationId xmlns:p14="http://schemas.microsoft.com/office/powerpoint/2010/main" val="2551195151"/>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D820AF36-24E5-4F52-8EC9-BE9F6B0C20CD}" type="slidenum">
              <a:rPr lang="en-US" altLang="ja-JP"/>
              <a:pPr>
                <a:defRPr/>
              </a:pPr>
              <a:t>‹#›</a:t>
            </a:fld>
            <a:endParaRPr lang="en-US" altLang="ja-JP"/>
          </a:p>
        </p:txBody>
      </p:sp>
    </p:spTree>
    <p:extLst>
      <p:ext uri="{BB962C8B-B14F-4D97-AF65-F5344CB8AC3E}">
        <p14:creationId xmlns:p14="http://schemas.microsoft.com/office/powerpoint/2010/main" val="1605209239"/>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2DA9A98F-623E-43E6-A0AF-A0448371174A}" type="slidenum">
              <a:rPr lang="en-US" altLang="ja-JP"/>
              <a:pPr>
                <a:defRPr/>
              </a:pPr>
              <a:t>‹#›</a:t>
            </a:fld>
            <a:endParaRPr lang="en-US" altLang="ja-JP"/>
          </a:p>
        </p:txBody>
      </p:sp>
    </p:spTree>
    <p:extLst>
      <p:ext uri="{BB962C8B-B14F-4D97-AF65-F5344CB8AC3E}">
        <p14:creationId xmlns:p14="http://schemas.microsoft.com/office/powerpoint/2010/main" val="4267549061"/>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10A615E4-1987-4405-8D4C-1558C40E2B1D}" type="slidenum">
              <a:rPr lang="en-US" altLang="ja-JP"/>
              <a:pPr>
                <a:defRPr/>
              </a:pPr>
              <a:t>‹#›</a:t>
            </a:fld>
            <a:endParaRPr lang="en-US" altLang="ja-JP"/>
          </a:p>
        </p:txBody>
      </p:sp>
    </p:spTree>
    <p:extLst>
      <p:ext uri="{BB962C8B-B14F-4D97-AF65-F5344CB8AC3E}">
        <p14:creationId xmlns:p14="http://schemas.microsoft.com/office/powerpoint/2010/main" val="968962627"/>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803A06FD-3E5B-482B-84D8-F4D98164FBC2}" type="slidenum">
              <a:rPr lang="en-US" altLang="ja-JP"/>
              <a:pPr>
                <a:defRPr/>
              </a:pPr>
              <a:t>‹#›</a:t>
            </a:fld>
            <a:endParaRPr lang="en-US" altLang="ja-JP"/>
          </a:p>
        </p:txBody>
      </p:sp>
    </p:spTree>
    <p:extLst>
      <p:ext uri="{BB962C8B-B14F-4D97-AF65-F5344CB8AC3E}">
        <p14:creationId xmlns:p14="http://schemas.microsoft.com/office/powerpoint/2010/main" val="1613124942"/>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036BFDB4-1EEF-4625-BEDF-E2B8F0FFCCC7}" type="slidenum">
              <a:rPr lang="en-US" altLang="ja-JP"/>
              <a:pPr>
                <a:defRPr/>
              </a:pPr>
              <a:t>‹#›</a:t>
            </a:fld>
            <a:endParaRPr lang="en-US" altLang="ja-JP"/>
          </a:p>
        </p:txBody>
      </p:sp>
    </p:spTree>
    <p:extLst>
      <p:ext uri="{BB962C8B-B14F-4D97-AF65-F5344CB8AC3E}">
        <p14:creationId xmlns:p14="http://schemas.microsoft.com/office/powerpoint/2010/main" val="242966173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DABE2CF2-9432-4079-ABDF-954941640F7F}" type="slidenum">
              <a:rPr lang="en-US" altLang="ja-JP"/>
              <a:pPr>
                <a:defRPr/>
              </a:pPr>
              <a:t>‹#›</a:t>
            </a:fld>
            <a:endParaRPr lang="en-US" altLang="ja-JP"/>
          </a:p>
        </p:txBody>
      </p:sp>
    </p:spTree>
    <p:extLst>
      <p:ext uri="{BB962C8B-B14F-4D97-AF65-F5344CB8AC3E}">
        <p14:creationId xmlns:p14="http://schemas.microsoft.com/office/powerpoint/2010/main" val="2444911969"/>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9A95F6E4-7509-46DE-BF01-A128157E3998}" type="slidenum">
              <a:rPr lang="en-US" altLang="ja-JP"/>
              <a:pPr>
                <a:defRPr/>
              </a:pPr>
              <a:t>‹#›</a:t>
            </a:fld>
            <a:endParaRPr lang="en-US" altLang="ja-JP"/>
          </a:p>
        </p:txBody>
      </p:sp>
    </p:spTree>
    <p:extLst>
      <p:ext uri="{BB962C8B-B14F-4D97-AF65-F5344CB8AC3E}">
        <p14:creationId xmlns:p14="http://schemas.microsoft.com/office/powerpoint/2010/main" val="3221649094"/>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フッター プレースホルダ 7"/>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9" name="スライド番号プレースホルダ 8"/>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1E071ECF-7AB4-4485-BD1E-43AA67497852}" type="slidenum">
              <a:rPr lang="en-US" altLang="ja-JP"/>
              <a:pPr>
                <a:defRPr/>
              </a:pPr>
              <a:t>‹#›</a:t>
            </a:fld>
            <a:endParaRPr lang="en-US" altLang="ja-JP"/>
          </a:p>
        </p:txBody>
      </p:sp>
    </p:spTree>
    <p:extLst>
      <p:ext uri="{BB962C8B-B14F-4D97-AF65-F5344CB8AC3E}">
        <p14:creationId xmlns:p14="http://schemas.microsoft.com/office/powerpoint/2010/main" val="3064106654"/>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52722455-3D94-4BCA-AB47-DA1DB9638413}" type="slidenum">
              <a:rPr lang="en-US" altLang="ja-JP"/>
              <a:pPr>
                <a:defRPr/>
              </a:pPr>
              <a:t>‹#›</a:t>
            </a:fld>
            <a:endParaRPr lang="en-US" altLang="ja-JP"/>
          </a:p>
        </p:txBody>
      </p:sp>
    </p:spTree>
    <p:extLst>
      <p:ext uri="{BB962C8B-B14F-4D97-AF65-F5344CB8AC3E}">
        <p14:creationId xmlns:p14="http://schemas.microsoft.com/office/powerpoint/2010/main" val="2183394484"/>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フッター プレースホルダ 2"/>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4" name="スライド番号プレースホルダ 3"/>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34C8B3F3-1611-421C-92B9-B7192D9F0680}" type="slidenum">
              <a:rPr lang="en-US" altLang="ja-JP"/>
              <a:pPr>
                <a:defRPr/>
              </a:pPr>
              <a:t>‹#›</a:t>
            </a:fld>
            <a:endParaRPr lang="en-US" altLang="ja-JP"/>
          </a:p>
        </p:txBody>
      </p:sp>
    </p:spTree>
    <p:extLst>
      <p:ext uri="{BB962C8B-B14F-4D97-AF65-F5344CB8AC3E}">
        <p14:creationId xmlns:p14="http://schemas.microsoft.com/office/powerpoint/2010/main" val="651402041"/>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0A8562C3-E66E-4665-818A-08898D5C8F3D}" type="slidenum">
              <a:rPr lang="en-US" altLang="ja-JP"/>
              <a:pPr>
                <a:defRPr/>
              </a:pPr>
              <a:t>‹#›</a:t>
            </a:fld>
            <a:endParaRPr lang="en-US" altLang="ja-JP"/>
          </a:p>
        </p:txBody>
      </p:sp>
    </p:spTree>
    <p:extLst>
      <p:ext uri="{BB962C8B-B14F-4D97-AF65-F5344CB8AC3E}">
        <p14:creationId xmlns:p14="http://schemas.microsoft.com/office/powerpoint/2010/main" val="1549240348"/>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A57A29B5-1257-4E63-A8DE-A4387FE4D10E}" type="slidenum">
              <a:rPr lang="en-US" altLang="ja-JP"/>
              <a:pPr>
                <a:defRPr/>
              </a:pPr>
              <a:t>‹#›</a:t>
            </a:fld>
            <a:endParaRPr lang="en-US" altLang="ja-JP"/>
          </a:p>
        </p:txBody>
      </p:sp>
    </p:spTree>
    <p:extLst>
      <p:ext uri="{BB962C8B-B14F-4D97-AF65-F5344CB8AC3E}">
        <p14:creationId xmlns:p14="http://schemas.microsoft.com/office/powerpoint/2010/main" val="3967746944"/>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8DFBBCB1-0D29-4090-A7A4-60F1F7BB8DD2}" type="slidenum">
              <a:rPr lang="en-US" altLang="ja-JP"/>
              <a:pPr>
                <a:defRPr/>
              </a:pPr>
              <a:t>‹#›</a:t>
            </a:fld>
            <a:endParaRPr lang="en-US" altLang="ja-JP"/>
          </a:p>
        </p:txBody>
      </p:sp>
    </p:spTree>
    <p:extLst>
      <p:ext uri="{BB962C8B-B14F-4D97-AF65-F5344CB8AC3E}">
        <p14:creationId xmlns:p14="http://schemas.microsoft.com/office/powerpoint/2010/main" val="3410126827"/>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4CA3C4FE-AD47-40EE-85DF-25A72C82FA31}" type="slidenum">
              <a:rPr lang="en-US" altLang="ja-JP"/>
              <a:pPr>
                <a:defRPr/>
              </a:pPr>
              <a:t>‹#›</a:t>
            </a:fld>
            <a:endParaRPr lang="en-US" altLang="ja-JP"/>
          </a:p>
        </p:txBody>
      </p:sp>
    </p:spTree>
    <p:extLst>
      <p:ext uri="{BB962C8B-B14F-4D97-AF65-F5344CB8AC3E}">
        <p14:creationId xmlns:p14="http://schemas.microsoft.com/office/powerpoint/2010/main" val="2836017618"/>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44"/>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98086395"/>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xfrm>
            <a:off x="7594600" y="6553150"/>
            <a:ext cx="2311400" cy="476250"/>
          </a:xfrm>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7230740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95C4DAF-2C2A-47F4-B399-410D245C0787}" type="slidenum">
              <a:rPr lang="en-US" altLang="ja-JP"/>
              <a:pPr>
                <a:defRPr/>
              </a:pPr>
              <a:t>‹#›</a:t>
            </a:fld>
            <a:endParaRPr lang="en-US" altLang="ja-JP"/>
          </a:p>
        </p:txBody>
      </p:sp>
    </p:spTree>
    <p:extLst>
      <p:ext uri="{BB962C8B-B14F-4D97-AF65-F5344CB8AC3E}">
        <p14:creationId xmlns:p14="http://schemas.microsoft.com/office/powerpoint/2010/main" val="1511359187"/>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75875331"/>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60E6122-BD14-4142-9E60-93220B4E82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90689386"/>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0E6070F-1EA7-49A7-BE4B-955743FF13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54006020"/>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FEF3B0B-B1E1-4C03-891B-B254E7649D4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49678637"/>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53794865"/>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D240BB9-DC62-40AE-AFEB-DEDC9D7564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40948470"/>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CD109A3-A064-4A10-ADA6-4A4FD1722D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95147159"/>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D7051E-5270-4375-A243-9E4BFF7661A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30300500"/>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FC0FED5-3084-467F-AEC8-2182149A5A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76065990"/>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2401107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89DFE40-6127-4E17-B09E-014415325BC0}" type="slidenum">
              <a:rPr lang="en-US" altLang="ja-JP"/>
              <a:pPr>
                <a:defRPr/>
              </a:pPr>
              <a:t>‹#›</a:t>
            </a:fld>
            <a:endParaRPr lang="en-US" altLang="ja-JP"/>
          </a:p>
        </p:txBody>
      </p:sp>
    </p:spTree>
    <p:extLst>
      <p:ext uri="{BB962C8B-B14F-4D97-AF65-F5344CB8AC3E}">
        <p14:creationId xmlns:p14="http://schemas.microsoft.com/office/powerpoint/2010/main" val="2138224192"/>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E1C13110-CA4B-4007-92C6-EAF8B4CD22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74876320"/>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01E77C9-8E87-45C6-969F-FA67BB1552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03890938"/>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2FA1EB5-2F0C-426E-8D46-067E6DFA05B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81800869"/>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4BB87C9-6A37-40C0-9E8C-B3452B2EEC7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0115410"/>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47FE6E26-178A-4233-B820-7FA267D4F92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94082635"/>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55EA8D5-8CA2-4808-BE80-20FF09A2A85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98893357"/>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93D913A-30FB-463F-BBFD-27096AD526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17806273"/>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59A2BF3-C5C0-428F-ACA7-FAD3A6C3E17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74246839"/>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3A52411-F20F-4647-989C-6DCC63B3C1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9684370"/>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5A9E50A-1471-4690-AD5C-D84950932E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8130317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8C0D4E6-4935-476C-82EE-2D2B6E4DCEEF}" type="slidenum">
              <a:rPr lang="en-US" altLang="ja-JP"/>
              <a:pPr>
                <a:defRPr/>
              </a:pPr>
              <a:t>‹#›</a:t>
            </a:fld>
            <a:endParaRPr lang="en-US" altLang="ja-JP"/>
          </a:p>
        </p:txBody>
      </p:sp>
    </p:spTree>
    <p:extLst>
      <p:ext uri="{BB962C8B-B14F-4D97-AF65-F5344CB8AC3E}">
        <p14:creationId xmlns:p14="http://schemas.microsoft.com/office/powerpoint/2010/main" val="2925788346"/>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BF65CE4-7D74-4536-BE2C-1ADC447842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54843175"/>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289794" name="Picture 2" descr="ppjtitle"/>
          <p:cNvPicPr>
            <a:picLocks noChangeAspect="1" noChangeArrowheads="1"/>
          </p:cNvPicPr>
          <p:nvPr/>
        </p:nvPicPr>
        <p:blipFill>
          <a:blip r:embed="rId2" cstate="email"/>
          <a:srcRect/>
          <a:stretch>
            <a:fillRect/>
          </a:stretch>
        </p:blipFill>
        <p:spPr bwMode="auto">
          <a:xfrm>
            <a:off x="0" y="6076950"/>
            <a:ext cx="9921875" cy="781050"/>
          </a:xfrm>
          <a:prstGeom prst="rect">
            <a:avLst/>
          </a:prstGeom>
          <a:noFill/>
          <a:ln w="9525">
            <a:noFill/>
            <a:miter lim="800000"/>
            <a:headEnd/>
            <a:tailEnd/>
          </a:ln>
        </p:spPr>
      </p:pic>
      <p:sp>
        <p:nvSpPr>
          <p:cNvPr id="289795"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28979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289797" name="Rectangle 5"/>
          <p:cNvSpPr>
            <a:spLocks noGrp="1" noChangeArrowheads="1"/>
          </p:cNvSpPr>
          <p:nvPr>
            <p:ph type="dt" sz="half" idx="2"/>
          </p:nvPr>
        </p:nvSpPr>
        <p:spPr/>
        <p:txBody>
          <a:bodyPr/>
          <a:lstStyle>
            <a:lvl1pPr>
              <a:defRPr/>
            </a:lvl1pPr>
          </a:lstStyle>
          <a:p>
            <a:endParaRPr lang="en-US" altLang="ja-JP">
              <a:solidFill>
                <a:srgbClr val="000000"/>
              </a:solidFill>
            </a:endParaRPr>
          </a:p>
        </p:txBody>
      </p:sp>
      <p:sp>
        <p:nvSpPr>
          <p:cNvPr id="289798" name="Rectangle 6"/>
          <p:cNvSpPr>
            <a:spLocks noGrp="1" noChangeArrowheads="1"/>
          </p:cNvSpPr>
          <p:nvPr>
            <p:ph type="ftr" sz="quarter" idx="3"/>
          </p:nvPr>
        </p:nvSpPr>
        <p:spPr/>
        <p:txBody>
          <a:bodyPr/>
          <a:lstStyle>
            <a:lvl1pPr>
              <a:defRPr/>
            </a:lvl1pPr>
          </a:lstStyle>
          <a:p>
            <a:endParaRPr lang="en-US" altLang="ja-JP">
              <a:solidFill>
                <a:srgbClr val="000000"/>
              </a:solidFill>
            </a:endParaRPr>
          </a:p>
        </p:txBody>
      </p:sp>
      <p:sp>
        <p:nvSpPr>
          <p:cNvPr id="289799" name="Rectangle 7"/>
          <p:cNvSpPr>
            <a:spLocks noGrp="1" noChangeArrowheads="1"/>
          </p:cNvSpPr>
          <p:nvPr>
            <p:ph type="sldNum" sz="quarter" idx="4"/>
          </p:nvPr>
        </p:nvSpPr>
        <p:spPr>
          <a:xfrm>
            <a:off x="7099300" y="6245225"/>
            <a:ext cx="2311400" cy="476250"/>
          </a:xfrm>
        </p:spPr>
        <p:txBody>
          <a:bodyPr/>
          <a:lstStyle>
            <a:lvl1pPr>
              <a:defRPr/>
            </a:lvl1pPr>
          </a:lstStyle>
          <a:p>
            <a:fld id="{03C19B9C-7D7D-46A5-BBF8-79A572BF06F7}" type="slidenum">
              <a:rPr lang="ja-JP" altLang="en-US">
                <a:solidFill>
                  <a:srgbClr val="000000"/>
                </a:solidFill>
              </a:rPr>
              <a:pPr/>
              <a:t>‹#›</a:t>
            </a:fld>
            <a:endParaRPr lang="en-US" altLang="ja-JP">
              <a:solidFill>
                <a:srgbClr val="000000"/>
              </a:solidFill>
            </a:endParaRPr>
          </a:p>
        </p:txBody>
      </p:sp>
      <p:sp>
        <p:nvSpPr>
          <p:cNvPr id="289800" name="Rectangle 8"/>
          <p:cNvSpPr>
            <a:spLocks noChangeArrowheads="1"/>
          </p:cNvSpPr>
          <p:nvPr/>
        </p:nvSpPr>
        <p:spPr bwMode="auto">
          <a:xfrm>
            <a:off x="1833563" y="3284550"/>
            <a:ext cx="8072437" cy="73025"/>
          </a:xfrm>
          <a:prstGeom prst="rect">
            <a:avLst/>
          </a:prstGeom>
          <a:solidFill>
            <a:srgbClr val="FF0000"/>
          </a:solidFill>
          <a:ln w="9525">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Tree>
    <p:extLst>
      <p:ext uri="{BB962C8B-B14F-4D97-AF65-F5344CB8AC3E}">
        <p14:creationId xmlns:p14="http://schemas.microsoft.com/office/powerpoint/2010/main" val="1500087752"/>
      </p:ext>
    </p:extLst>
  </p:cSld>
  <p:clrMapOvr>
    <a:masterClrMapping/>
  </p:clrMapOvr>
  <p:timing>
    <p:tnLst>
      <p:par>
        <p:cTn id="1" dur="indefinite" restart="never" nodeType="tmRoot"/>
      </p:par>
    </p:tnLst>
  </p:timing>
</p:sldLayout>
</file>

<file path=ppt/slideLayouts/slideLayout128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a:xfrm>
            <a:off x="7594600" y="6632977"/>
            <a:ext cx="2311400" cy="288056"/>
          </a:xfrm>
        </p:spPr>
        <p:txBody>
          <a:bodyPr/>
          <a:lstStyle>
            <a:lvl1pPr>
              <a:defRPr/>
            </a:lvl1pPr>
          </a:lstStyle>
          <a:p>
            <a:fld id="{2850627B-EFDF-459A-9FEB-5E407AECE3BF}" type="slidenum">
              <a:rPr lang="ja-JP" altLang="en-US">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4202169151"/>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03B63625-1729-45FA-A523-D40A282A3B3C}"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33870276"/>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7CB0E0BC-4746-4B02-AC91-3F1DC41ECBF6}"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918414032"/>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 8"/>
          <p:cNvSpPr>
            <a:spLocks noGrp="1"/>
          </p:cNvSpPr>
          <p:nvPr>
            <p:ph type="sldNum" sz="quarter" idx="12"/>
          </p:nvPr>
        </p:nvSpPr>
        <p:spPr/>
        <p:txBody>
          <a:bodyPr/>
          <a:lstStyle>
            <a:lvl1pPr>
              <a:defRPr/>
            </a:lvl1pPr>
          </a:lstStyle>
          <a:p>
            <a:fld id="{66B2426F-1BF1-422C-9A6F-4B1096DCF33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211040478"/>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p:txBody>
          <a:bodyPr/>
          <a:lstStyle>
            <a:lvl1pPr>
              <a:defRPr/>
            </a:lvl1pPr>
          </a:lstStyle>
          <a:p>
            <a:fld id="{93923F3D-60EF-46C9-B2AA-39C3291D1BE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525838872"/>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 3"/>
          <p:cNvSpPr>
            <a:spLocks noGrp="1"/>
          </p:cNvSpPr>
          <p:nvPr>
            <p:ph type="sldNum" sz="quarter" idx="12"/>
          </p:nvPr>
        </p:nvSpPr>
        <p:spPr/>
        <p:txBody>
          <a:bodyPr/>
          <a:lstStyle>
            <a:lvl1pPr>
              <a:defRPr/>
            </a:lvl1pPr>
          </a:lstStyle>
          <a:p>
            <a:fld id="{8D1E2E98-4118-4944-AFAE-D4624D8480A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317549549"/>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6"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6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6"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6A1497C3-6D95-4F35-BAE8-E5269642628F}"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83941797"/>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A81CA7E8-1C34-4775-93B8-5DE5211469B5}"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90733438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D04B1DC-4084-4023-ADF4-10CD2137200F}" type="slidenum">
              <a:rPr lang="en-US" altLang="ja-JP"/>
              <a:pPr>
                <a:defRPr/>
              </a:pPr>
              <a:t>‹#›</a:t>
            </a:fld>
            <a:endParaRPr lang="en-US" altLang="ja-JP"/>
          </a:p>
        </p:txBody>
      </p:sp>
    </p:spTree>
    <p:extLst>
      <p:ext uri="{BB962C8B-B14F-4D97-AF65-F5344CB8AC3E}">
        <p14:creationId xmlns:p14="http://schemas.microsoft.com/office/powerpoint/2010/main" val="668740950"/>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322D94C7-F681-49EA-98C1-3F2B5CD7DC31}"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229179462"/>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1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A69475F0-B521-4417-9186-1938485359E9}"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170735283"/>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1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a:xfrm>
            <a:off x="495300" y="6245225"/>
            <a:ext cx="2311400" cy="476250"/>
          </a:xfrm>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a:xfrm>
            <a:off x="3384550" y="6245225"/>
            <a:ext cx="3136900" cy="476250"/>
          </a:xfrm>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a:xfrm>
            <a:off x="7594600" y="6237288"/>
            <a:ext cx="2311400" cy="476250"/>
          </a:xfrm>
        </p:spPr>
        <p:txBody>
          <a:bodyPr/>
          <a:lstStyle>
            <a:lvl1pPr>
              <a:defRPr/>
            </a:lvl1pPr>
          </a:lstStyle>
          <a:p>
            <a:fld id="{A067B2BF-127A-4D05-927D-9AA130A8FC52}"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620044916"/>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50530-FD7C-455B-8179-331C81EAD49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22604808"/>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289794" name="Picture 2" descr="ppjtitle"/>
          <p:cNvPicPr>
            <a:picLocks noChangeAspect="1" noChangeArrowheads="1"/>
          </p:cNvPicPr>
          <p:nvPr/>
        </p:nvPicPr>
        <p:blipFill>
          <a:blip r:embed="rId2" cstate="email"/>
          <a:srcRect/>
          <a:stretch>
            <a:fillRect/>
          </a:stretch>
        </p:blipFill>
        <p:spPr bwMode="auto">
          <a:xfrm>
            <a:off x="0" y="6076950"/>
            <a:ext cx="9921875" cy="781050"/>
          </a:xfrm>
          <a:prstGeom prst="rect">
            <a:avLst/>
          </a:prstGeom>
          <a:noFill/>
          <a:ln w="9525">
            <a:noFill/>
            <a:miter lim="800000"/>
            <a:headEnd/>
            <a:tailEnd/>
          </a:ln>
        </p:spPr>
      </p:pic>
      <p:sp>
        <p:nvSpPr>
          <p:cNvPr id="289795"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28979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289797" name="Rectangle 5"/>
          <p:cNvSpPr>
            <a:spLocks noGrp="1" noChangeArrowheads="1"/>
          </p:cNvSpPr>
          <p:nvPr>
            <p:ph type="dt" sz="half" idx="2"/>
          </p:nvPr>
        </p:nvSpPr>
        <p:spPr/>
        <p:txBody>
          <a:bodyPr/>
          <a:lstStyle>
            <a:lvl1pPr>
              <a:defRPr/>
            </a:lvl1pPr>
          </a:lstStyle>
          <a:p>
            <a:endParaRPr lang="en-US" altLang="ja-JP">
              <a:solidFill>
                <a:srgbClr val="000000"/>
              </a:solidFill>
            </a:endParaRPr>
          </a:p>
        </p:txBody>
      </p:sp>
      <p:sp>
        <p:nvSpPr>
          <p:cNvPr id="289798" name="Rectangle 6"/>
          <p:cNvSpPr>
            <a:spLocks noGrp="1" noChangeArrowheads="1"/>
          </p:cNvSpPr>
          <p:nvPr>
            <p:ph type="ftr" sz="quarter" idx="3"/>
          </p:nvPr>
        </p:nvSpPr>
        <p:spPr/>
        <p:txBody>
          <a:bodyPr/>
          <a:lstStyle>
            <a:lvl1pPr>
              <a:defRPr/>
            </a:lvl1pPr>
          </a:lstStyle>
          <a:p>
            <a:endParaRPr lang="en-US" altLang="ja-JP">
              <a:solidFill>
                <a:srgbClr val="000000"/>
              </a:solidFill>
            </a:endParaRPr>
          </a:p>
        </p:txBody>
      </p:sp>
      <p:sp>
        <p:nvSpPr>
          <p:cNvPr id="289799" name="Rectangle 7"/>
          <p:cNvSpPr>
            <a:spLocks noGrp="1" noChangeArrowheads="1"/>
          </p:cNvSpPr>
          <p:nvPr>
            <p:ph type="sldNum" sz="quarter" idx="4"/>
          </p:nvPr>
        </p:nvSpPr>
        <p:spPr>
          <a:xfrm>
            <a:off x="7099300" y="6245225"/>
            <a:ext cx="2311400" cy="476250"/>
          </a:xfrm>
        </p:spPr>
        <p:txBody>
          <a:bodyPr/>
          <a:lstStyle>
            <a:lvl1pPr>
              <a:defRPr/>
            </a:lvl1pPr>
          </a:lstStyle>
          <a:p>
            <a:fld id="{03C19B9C-7D7D-46A5-BBF8-79A572BF06F7}" type="slidenum">
              <a:rPr lang="ja-JP" altLang="en-US">
                <a:solidFill>
                  <a:srgbClr val="000000"/>
                </a:solidFill>
              </a:rPr>
              <a:pPr/>
              <a:t>‹#›</a:t>
            </a:fld>
            <a:endParaRPr lang="en-US" altLang="ja-JP">
              <a:solidFill>
                <a:srgbClr val="000000"/>
              </a:solidFill>
            </a:endParaRPr>
          </a:p>
        </p:txBody>
      </p:sp>
      <p:sp>
        <p:nvSpPr>
          <p:cNvPr id="289800" name="Rectangle 8"/>
          <p:cNvSpPr>
            <a:spLocks noChangeArrowheads="1"/>
          </p:cNvSpPr>
          <p:nvPr/>
        </p:nvSpPr>
        <p:spPr bwMode="auto">
          <a:xfrm>
            <a:off x="1833563" y="3284550"/>
            <a:ext cx="8072437" cy="73025"/>
          </a:xfrm>
          <a:prstGeom prst="rect">
            <a:avLst/>
          </a:prstGeom>
          <a:solidFill>
            <a:srgbClr val="FF0000"/>
          </a:solidFill>
          <a:ln w="9525">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Tree>
    <p:extLst>
      <p:ext uri="{BB962C8B-B14F-4D97-AF65-F5344CB8AC3E}">
        <p14:creationId xmlns:p14="http://schemas.microsoft.com/office/powerpoint/2010/main" val="4235011672"/>
      </p:ext>
    </p:extLst>
  </p:cSld>
  <p:clrMapOvr>
    <a:masterClrMapping/>
  </p:clrMapOvr>
  <p:timing>
    <p:tnLst>
      <p:par>
        <p:cTn id="1" dur="indefinite" restart="never" nodeType="tmRoot"/>
      </p:par>
    </p:tnLst>
  </p:timing>
</p:sldLayout>
</file>

<file path=ppt/slideLayouts/slideLayout129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sz="2400"/>
            </a:lvl1pPr>
          </a:lstStyle>
          <a:p>
            <a:r>
              <a:rPr lang="ja-JP" altLang="en-US" dirty="0" smtClean="0"/>
              <a:t>マスタ タイトルの書式設定</a:t>
            </a:r>
            <a:endParaRPr lang="ja-JP" altLang="en-US" dirty="0"/>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a:xfrm>
            <a:off x="7594600" y="6632977"/>
            <a:ext cx="2311400" cy="288056"/>
          </a:xfrm>
        </p:spPr>
        <p:txBody>
          <a:bodyPr/>
          <a:lstStyle>
            <a:lvl1pPr>
              <a:defRPr/>
            </a:lvl1pPr>
          </a:lstStyle>
          <a:p>
            <a:fld id="{2850627B-EFDF-459A-9FEB-5E407AECE3BF}" type="slidenum">
              <a:rPr lang="ja-JP" altLang="en-US">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2899602801"/>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03B63625-1729-45FA-A523-D40A282A3B3C}"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958863322"/>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sz="2400"/>
            </a:lvl1pPr>
          </a:lstStyle>
          <a:p>
            <a:r>
              <a:rPr lang="ja-JP" altLang="en-US" dirty="0" smtClean="0"/>
              <a:t>マスタ タイトルの書式設定</a:t>
            </a:r>
            <a:endParaRPr lang="ja-JP" altLang="en-US" dirty="0"/>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7CB0E0BC-4746-4B02-AC91-3F1DC41ECBF6}"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543827286"/>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 8"/>
          <p:cNvSpPr>
            <a:spLocks noGrp="1"/>
          </p:cNvSpPr>
          <p:nvPr>
            <p:ph type="sldNum" sz="quarter" idx="12"/>
          </p:nvPr>
        </p:nvSpPr>
        <p:spPr/>
        <p:txBody>
          <a:bodyPr/>
          <a:lstStyle>
            <a:lvl1pPr>
              <a:defRPr/>
            </a:lvl1pPr>
          </a:lstStyle>
          <a:p>
            <a:fld id="{66B2426F-1BF1-422C-9A6F-4B1096DCF33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867553279"/>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sz="2400"/>
            </a:lvl1pPr>
          </a:lstStyle>
          <a:p>
            <a:r>
              <a:rPr lang="ja-JP" altLang="en-US" dirty="0" smtClean="0"/>
              <a:t>マスタ タイトルの書式設定</a:t>
            </a:r>
            <a:endParaRPr lang="ja-JP" altLang="en-US" dirty="0"/>
          </a:p>
        </p:txBody>
      </p:sp>
      <p:sp>
        <p:nvSpPr>
          <p:cNvPr id="3" name="日付プレースホルダ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p:txBody>
          <a:bodyPr/>
          <a:lstStyle>
            <a:lvl1pPr>
              <a:defRPr/>
            </a:lvl1pPr>
          </a:lstStyle>
          <a:p>
            <a:fld id="{93923F3D-60EF-46C9-B2AA-39C3291D1BE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4105773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92B3DAE1-5406-439A-9062-5CD9BD8B68FC}" type="slidenum">
              <a:rPr lang="en-US" altLang="ja-JP"/>
              <a:pPr>
                <a:defRPr/>
              </a:pPr>
              <a:t>‹#›</a:t>
            </a:fld>
            <a:endParaRPr lang="en-US" altLang="ja-JP"/>
          </a:p>
        </p:txBody>
      </p:sp>
    </p:spTree>
    <p:extLst>
      <p:ext uri="{BB962C8B-B14F-4D97-AF65-F5344CB8AC3E}">
        <p14:creationId xmlns:p14="http://schemas.microsoft.com/office/powerpoint/2010/main" val="416068491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5158562-C1B6-4FFB-8E57-435FF97A53C6}" type="slidenum">
              <a:rPr lang="en-US" altLang="ja-JP"/>
              <a:pPr>
                <a:defRPr/>
              </a:pPr>
              <a:t>‹#›</a:t>
            </a:fld>
            <a:endParaRPr lang="en-US" altLang="ja-JP"/>
          </a:p>
        </p:txBody>
      </p:sp>
    </p:spTree>
    <p:extLst>
      <p:ext uri="{BB962C8B-B14F-4D97-AF65-F5344CB8AC3E}">
        <p14:creationId xmlns:p14="http://schemas.microsoft.com/office/powerpoint/2010/main" val="1543039273"/>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 3"/>
          <p:cNvSpPr>
            <a:spLocks noGrp="1"/>
          </p:cNvSpPr>
          <p:nvPr>
            <p:ph type="sldNum" sz="quarter" idx="12"/>
          </p:nvPr>
        </p:nvSpPr>
        <p:spPr/>
        <p:txBody>
          <a:bodyPr/>
          <a:lstStyle>
            <a:lvl1pPr>
              <a:defRPr/>
            </a:lvl1pPr>
          </a:lstStyle>
          <a:p>
            <a:fld id="{8D1E2E98-4118-4944-AFAE-D4624D8480A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756104201"/>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6"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6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6"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6A1497C3-6D95-4F35-BAE8-E5269642628F}"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8701567"/>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A81CA7E8-1C34-4775-93B8-5DE5211469B5}"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633226540"/>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sz="2400"/>
            </a:lvl1p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322D94C7-F681-49EA-98C1-3F2B5CD7DC31}"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627129155"/>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1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A69475F0-B521-4417-9186-1938485359E9}"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954223820"/>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1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a:xfrm>
            <a:off x="495300" y="6245225"/>
            <a:ext cx="2311400" cy="476250"/>
          </a:xfrm>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a:xfrm>
            <a:off x="3384550" y="6245225"/>
            <a:ext cx="3136900" cy="476250"/>
          </a:xfrm>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a:xfrm>
            <a:off x="7594600" y="6237288"/>
            <a:ext cx="2311400" cy="476250"/>
          </a:xfrm>
        </p:spPr>
        <p:txBody>
          <a:bodyPr/>
          <a:lstStyle>
            <a:lvl1pPr>
              <a:defRPr/>
            </a:lvl1pPr>
          </a:lstStyle>
          <a:p>
            <a:fld id="{A067B2BF-127A-4D05-927D-9AA130A8FC52}"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362311109"/>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pic>
        <p:nvPicPr>
          <p:cNvPr id="6" name="Picture 20" descr="ppjtitle"/>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smtClean="0"/>
              <a:t>マスタ タイトルの書式設定</a:t>
            </a:r>
            <a:endParaRPr lang="ja-JP" altLang="en-US"/>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smtClean="0"/>
              <a:t>マスタ サブタイトルの書式設定</a:t>
            </a:r>
            <a:endParaRPr lang="ja-JP" altLang="en-US"/>
          </a:p>
        </p:txBody>
      </p:sp>
      <p:sp>
        <p:nvSpPr>
          <p:cNvPr id="8" name="Rectangle 5"/>
          <p:cNvSpPr>
            <a:spLocks noGrp="1" noChangeArrowheads="1"/>
          </p:cNvSpPr>
          <p:nvPr>
            <p:ph type="dt" sz="half" idx="10"/>
          </p:nvPr>
        </p:nvSpPr>
        <p:spPr/>
        <p:txBody>
          <a:bodyPr/>
          <a:lstStyle>
            <a:lvl1pPr>
              <a:defRPr/>
            </a:lvl1pPr>
          </a:lstStyle>
          <a:p>
            <a:pPr>
              <a:defRPr/>
            </a:pPr>
            <a:endParaRPr lang="en-US" altLang="ja-JP"/>
          </a:p>
        </p:txBody>
      </p:sp>
      <p:sp>
        <p:nvSpPr>
          <p:cNvPr id="9" name="Rectangle 6"/>
          <p:cNvSpPr>
            <a:spLocks noGrp="1" noChangeArrowheads="1"/>
          </p:cNvSpPr>
          <p:nvPr>
            <p:ph type="ftr" sz="quarter" idx="11"/>
          </p:nvPr>
        </p:nvSpPr>
        <p:spPr/>
        <p:txBody>
          <a:bodyPr/>
          <a:lstStyle>
            <a:lvl1pPr>
              <a:defRPr/>
            </a:lvl1pPr>
          </a:lstStyle>
          <a:p>
            <a:pPr>
              <a:defRPr/>
            </a:pPr>
            <a:endParaRPr lang="en-US" altLang="ja-JP"/>
          </a:p>
        </p:txBody>
      </p:sp>
      <p:sp>
        <p:nvSpPr>
          <p:cNvPr id="10" name="Rectangle 7"/>
          <p:cNvSpPr>
            <a:spLocks noGrp="1" noChangeArrowheads="1"/>
          </p:cNvSpPr>
          <p:nvPr>
            <p:ph type="sldNum" sz="quarter" idx="12"/>
          </p:nvPr>
        </p:nvSpPr>
        <p:spPr>
          <a:xfrm>
            <a:off x="7099300" y="6245225"/>
            <a:ext cx="2311400" cy="476250"/>
          </a:xfrm>
        </p:spPr>
        <p:txBody>
          <a:bodyPr/>
          <a:lstStyle>
            <a:lvl1pPr>
              <a:defRPr>
                <a:latin typeface="HG丸ｺﾞｼｯｸM-PRO" panose="020F0600000000000000" pitchFamily="50" charset="-128"/>
              </a:defRPr>
            </a:lvl1pPr>
          </a:lstStyle>
          <a:p>
            <a:pPr>
              <a:defRPr/>
            </a:pPr>
            <a:fld id="{D8DF5EC3-47ED-4E05-9905-3A79DCAB9125}" type="slidenum">
              <a:rPr lang="en-US" altLang="ja-JP"/>
              <a:pPr>
                <a:defRPr/>
              </a:pPr>
              <a:t>‹#›</a:t>
            </a:fld>
            <a:endParaRPr lang="en-US" altLang="ja-JP"/>
          </a:p>
        </p:txBody>
      </p:sp>
    </p:spTree>
    <p:extLst>
      <p:ext uri="{BB962C8B-B14F-4D97-AF65-F5344CB8AC3E}">
        <p14:creationId xmlns:p14="http://schemas.microsoft.com/office/powerpoint/2010/main" val="3553275780"/>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E6D3E429-5BBD-4FD5-9013-9054C0CF2BDC}" type="slidenum">
              <a:rPr lang="en-US" altLang="ja-JP"/>
              <a:pPr>
                <a:defRPr/>
              </a:pPr>
              <a:t>‹#›</a:t>
            </a:fld>
            <a:endParaRPr lang="en-US" altLang="ja-JP"/>
          </a:p>
        </p:txBody>
      </p:sp>
    </p:spTree>
    <p:extLst>
      <p:ext uri="{BB962C8B-B14F-4D97-AF65-F5344CB8AC3E}">
        <p14:creationId xmlns:p14="http://schemas.microsoft.com/office/powerpoint/2010/main" val="3573976311"/>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7BD2E2A1-2BA7-4C2D-AAF5-65D9C915CC85}" type="slidenum">
              <a:rPr lang="en-US" altLang="ja-JP"/>
              <a:pPr>
                <a:defRPr/>
              </a:pPr>
              <a:t>‹#›</a:t>
            </a:fld>
            <a:endParaRPr lang="en-US" altLang="ja-JP"/>
          </a:p>
        </p:txBody>
      </p:sp>
    </p:spTree>
    <p:extLst>
      <p:ext uri="{BB962C8B-B14F-4D97-AF65-F5344CB8AC3E}">
        <p14:creationId xmlns:p14="http://schemas.microsoft.com/office/powerpoint/2010/main" val="1860381817"/>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5F6B7CBE-55DA-496A-805A-B9C6CA611A52}" type="slidenum">
              <a:rPr lang="en-US" altLang="ja-JP"/>
              <a:pPr>
                <a:defRPr/>
              </a:pPr>
              <a:t>‹#›</a:t>
            </a:fld>
            <a:endParaRPr lang="en-US" altLang="ja-JP"/>
          </a:p>
        </p:txBody>
      </p:sp>
    </p:spTree>
    <p:extLst>
      <p:ext uri="{BB962C8B-B14F-4D97-AF65-F5344CB8AC3E}">
        <p14:creationId xmlns:p14="http://schemas.microsoft.com/office/powerpoint/2010/main" val="270107969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C55C82C-E9D7-4B29-8ED9-E747F8DD1E6A}" type="slidenum">
              <a:rPr lang="en-US" altLang="ja-JP"/>
              <a:pPr>
                <a:defRPr/>
              </a:pPr>
              <a:t>‹#›</a:t>
            </a:fld>
            <a:endParaRPr lang="en-US" altLang="ja-JP"/>
          </a:p>
        </p:txBody>
      </p:sp>
    </p:spTree>
    <p:extLst>
      <p:ext uri="{BB962C8B-B14F-4D97-AF65-F5344CB8AC3E}">
        <p14:creationId xmlns:p14="http://schemas.microsoft.com/office/powerpoint/2010/main" val="2881037539"/>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23454DD4-8769-42C3-B0BF-2C614D0CB692}" type="slidenum">
              <a:rPr lang="en-US" altLang="ja-JP"/>
              <a:pPr>
                <a:defRPr/>
              </a:pPr>
              <a:t>‹#›</a:t>
            </a:fld>
            <a:endParaRPr lang="en-US" altLang="ja-JP"/>
          </a:p>
        </p:txBody>
      </p:sp>
    </p:spTree>
    <p:extLst>
      <p:ext uri="{BB962C8B-B14F-4D97-AF65-F5344CB8AC3E}">
        <p14:creationId xmlns:p14="http://schemas.microsoft.com/office/powerpoint/2010/main" val="29415040"/>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D640263D-FC99-465D-9BA5-5EA6E0C2C193}" type="slidenum">
              <a:rPr lang="en-US" altLang="ja-JP"/>
              <a:pPr>
                <a:defRPr/>
              </a:pPr>
              <a:t>‹#›</a:t>
            </a:fld>
            <a:endParaRPr lang="en-US" altLang="ja-JP"/>
          </a:p>
        </p:txBody>
      </p:sp>
    </p:spTree>
    <p:extLst>
      <p:ext uri="{BB962C8B-B14F-4D97-AF65-F5344CB8AC3E}">
        <p14:creationId xmlns:p14="http://schemas.microsoft.com/office/powerpoint/2010/main" val="2272003857"/>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8669595C-ABDD-4E24-BB0F-38F73A1EEE8B}" type="slidenum">
              <a:rPr lang="en-US" altLang="ja-JP"/>
              <a:pPr>
                <a:defRPr/>
              </a:pPr>
              <a:t>‹#›</a:t>
            </a:fld>
            <a:endParaRPr lang="en-US" altLang="ja-JP"/>
          </a:p>
        </p:txBody>
      </p:sp>
    </p:spTree>
    <p:extLst>
      <p:ext uri="{BB962C8B-B14F-4D97-AF65-F5344CB8AC3E}">
        <p14:creationId xmlns:p14="http://schemas.microsoft.com/office/powerpoint/2010/main" val="3148639203"/>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915818A0-16CB-41E1-A00C-DB540D00E7D6}" type="slidenum">
              <a:rPr lang="en-US" altLang="ja-JP"/>
              <a:pPr>
                <a:defRPr/>
              </a:pPr>
              <a:t>‹#›</a:t>
            </a:fld>
            <a:endParaRPr lang="en-US" altLang="ja-JP"/>
          </a:p>
        </p:txBody>
      </p:sp>
    </p:spTree>
    <p:extLst>
      <p:ext uri="{BB962C8B-B14F-4D97-AF65-F5344CB8AC3E}">
        <p14:creationId xmlns:p14="http://schemas.microsoft.com/office/powerpoint/2010/main" val="3588932107"/>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smtClean="0"/>
              <a:t>アイコンをクリックして図を追加</a:t>
            </a:r>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8A62C817-4FBA-4CA0-933E-050F0F7B5186}" type="slidenum">
              <a:rPr lang="en-US" altLang="ja-JP"/>
              <a:pPr>
                <a:defRPr/>
              </a:pPr>
              <a:t>‹#›</a:t>
            </a:fld>
            <a:endParaRPr lang="en-US" altLang="ja-JP"/>
          </a:p>
        </p:txBody>
      </p:sp>
    </p:spTree>
    <p:extLst>
      <p:ext uri="{BB962C8B-B14F-4D97-AF65-F5344CB8AC3E}">
        <p14:creationId xmlns:p14="http://schemas.microsoft.com/office/powerpoint/2010/main" val="2030149781"/>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C6BED20B-D48B-493E-8362-6ED7C78BC116}" type="slidenum">
              <a:rPr lang="en-US" altLang="ja-JP"/>
              <a:pPr>
                <a:defRPr/>
              </a:pPr>
              <a:t>‹#›</a:t>
            </a:fld>
            <a:endParaRPr lang="en-US" altLang="ja-JP"/>
          </a:p>
        </p:txBody>
      </p:sp>
    </p:spTree>
    <p:extLst>
      <p:ext uri="{BB962C8B-B14F-4D97-AF65-F5344CB8AC3E}">
        <p14:creationId xmlns:p14="http://schemas.microsoft.com/office/powerpoint/2010/main" val="1860027073"/>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7E77716E-15A8-40C3-BFB5-64D99208C56D}" type="slidenum">
              <a:rPr lang="en-US" altLang="ja-JP"/>
              <a:pPr>
                <a:defRPr/>
              </a:pPr>
              <a:t>‹#›</a:t>
            </a:fld>
            <a:endParaRPr lang="en-US" altLang="ja-JP"/>
          </a:p>
        </p:txBody>
      </p:sp>
    </p:spTree>
    <p:extLst>
      <p:ext uri="{BB962C8B-B14F-4D97-AF65-F5344CB8AC3E}">
        <p14:creationId xmlns:p14="http://schemas.microsoft.com/office/powerpoint/2010/main" val="795896942"/>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anose="020F0600000000000000" pitchFamily="50" charset="-128"/>
              </a:defRPr>
            </a:lvl1pPr>
          </a:lstStyle>
          <a:p>
            <a:pPr>
              <a:defRPr/>
            </a:pPr>
            <a:fld id="{067425FD-1B7E-4058-9966-1D850EE01741}" type="slidenum">
              <a:rPr lang="en-US" altLang="ja-JP"/>
              <a:pPr>
                <a:defRPr/>
              </a:pPr>
              <a:t>‹#›</a:t>
            </a:fld>
            <a:endParaRPr lang="en-US" altLang="ja-JP"/>
          </a:p>
        </p:txBody>
      </p:sp>
    </p:spTree>
    <p:extLst>
      <p:ext uri="{BB962C8B-B14F-4D97-AF65-F5344CB8AC3E}">
        <p14:creationId xmlns:p14="http://schemas.microsoft.com/office/powerpoint/2010/main" val="3509670101"/>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8A78E845-E04A-4285-A9A2-54EDCCC35A6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1241368"/>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4EAEA-6579-4E6A-B8BA-3A63AB0612A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463324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01F631C-2279-4323-9A5E-1DBA5AF51FB2}" type="slidenum">
              <a:rPr lang="en-US" altLang="ja-JP"/>
              <a:pPr>
                <a:defRPr/>
              </a:pPr>
              <a:t>‹#›</a:t>
            </a:fld>
            <a:endParaRPr lang="en-US" altLang="ja-JP"/>
          </a:p>
        </p:txBody>
      </p:sp>
    </p:spTree>
    <p:extLst>
      <p:ext uri="{BB962C8B-B14F-4D97-AF65-F5344CB8AC3E}">
        <p14:creationId xmlns:p14="http://schemas.microsoft.com/office/powerpoint/2010/main" val="851593377"/>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3868A70-3E3E-4B02-945C-8D1B6E5BE2D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47300822"/>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DAF1342-4057-44CA-9812-8B8D1DF13A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79797199"/>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A8B9684D-8595-414B-B867-0A9FAC2BFB3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43077597"/>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10BB23E-5970-4A77-9744-C83F317AA28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68071229"/>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CB101C0-0EE2-4D3F-A9D5-346E1C504CE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37385338"/>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F7DEEA7-5AB5-4E20-9045-1C236A4B92E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30625445"/>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5D38AF4-D8E1-4DC7-8240-58537751E04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65468695"/>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93613BF-12A7-4D31-96DE-B68E79CEAB3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1592981"/>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EB396B1-2C57-43E8-9C54-CF697774587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47485494"/>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42"/>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9982283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9D04839B-0FC8-488C-9923-A56AC3E010E8}" type="slidenum">
              <a:rPr lang="en-US" altLang="ja-JP"/>
              <a:pPr>
                <a:defRPr/>
              </a:pPr>
              <a:t>‹#›</a:t>
            </a:fld>
            <a:endParaRPr lang="en-US" altLang="ja-JP"/>
          </a:p>
        </p:txBody>
      </p:sp>
    </p:spTree>
    <p:extLst>
      <p:ext uri="{BB962C8B-B14F-4D97-AF65-F5344CB8AC3E}">
        <p14:creationId xmlns:p14="http://schemas.microsoft.com/office/powerpoint/2010/main" val="1008710436"/>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0330304"/>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30462566"/>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60E6122-BD14-4142-9E60-93220B4E82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24760243"/>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0E6070F-1EA7-49A7-BE4B-955743FF13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43747904"/>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FEF3B0B-B1E1-4C03-891B-B254E7649D4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84494814"/>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80899365"/>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D240BB9-DC62-40AE-AFEB-DEDC9D7564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29863102"/>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CD109A3-A064-4A10-ADA6-4A4FD1722D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3716886"/>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D7051E-5270-4375-A243-9E4BFF7661A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72999128"/>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FC0FED5-3084-467F-AEC8-2182149A5A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840993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305A1CE-96D4-4A09-B7A5-9C0DD5179F23}" type="slidenum">
              <a:rPr lang="en-US" altLang="ja-JP"/>
              <a:pPr>
                <a:defRPr/>
              </a:pPr>
              <a:t>‹#›</a:t>
            </a:fld>
            <a:endParaRPr lang="en-US" altLang="ja-JP"/>
          </a:p>
        </p:txBody>
      </p:sp>
    </p:spTree>
    <p:extLst>
      <p:ext uri="{BB962C8B-B14F-4D97-AF65-F5344CB8AC3E}">
        <p14:creationId xmlns:p14="http://schemas.microsoft.com/office/powerpoint/2010/main" val="2488084861"/>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11472543"/>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42"/>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22394736"/>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12430031"/>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74778077"/>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60E6122-BD14-4142-9E60-93220B4E82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65540043"/>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0E6070F-1EA7-49A7-BE4B-955743FF13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79043722"/>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FEF3B0B-B1E1-4C03-891B-B254E7649D4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52944895"/>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00083664"/>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D240BB9-DC62-40AE-AFEB-DEDC9D7564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30502118"/>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CD109A3-A064-4A10-ADA6-4A4FD1722D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3862604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4EC3296-37E7-4D4B-8A26-A9C33400E592}" type="slidenum">
              <a:rPr lang="en-US" altLang="ja-JP"/>
              <a:pPr>
                <a:defRPr/>
              </a:pPr>
              <a:t>‹#›</a:t>
            </a:fld>
            <a:endParaRPr lang="en-US" altLang="ja-JP"/>
          </a:p>
        </p:txBody>
      </p:sp>
    </p:spTree>
    <p:extLst>
      <p:ext uri="{BB962C8B-B14F-4D97-AF65-F5344CB8AC3E}">
        <p14:creationId xmlns:p14="http://schemas.microsoft.com/office/powerpoint/2010/main" val="1869151231"/>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D7051E-5270-4375-A243-9E4BFF7661A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59653875"/>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FC0FED5-3084-467F-AEC8-2182149A5A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8188452"/>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36845410"/>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AB82C37C-F6FB-4225-A20E-B61E76298491}" type="slidenum">
              <a:rPr lang="en-US" altLang="ja-JP"/>
              <a:pPr>
                <a:defRPr/>
              </a:pPr>
              <a:t>‹#›</a:t>
            </a:fld>
            <a:endParaRPr lang="en-US" altLang="ja-JP"/>
          </a:p>
        </p:txBody>
      </p:sp>
    </p:spTree>
    <p:extLst>
      <p:ext uri="{BB962C8B-B14F-4D97-AF65-F5344CB8AC3E}">
        <p14:creationId xmlns:p14="http://schemas.microsoft.com/office/powerpoint/2010/main" val="1564965110"/>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14B62DA-A87B-4D13-9D4B-DA005EEC525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79903078"/>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0363FE83-20DA-48C3-B581-DF2DEC9B4FC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54885391"/>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A5C96331-4B3E-4AF7-8970-BE8FEAB1474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83264230"/>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sz="1800">
              <a:solidFill>
                <a:srgbClr val="000000"/>
              </a:solidFill>
            </a:endParaRPr>
          </a:p>
        </p:txBody>
      </p:sp>
      <p:sp>
        <p:nvSpPr>
          <p:cNvPr id="31747"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smtClean="0"/>
              <a:t>マスター タイトルの書式設定</a:t>
            </a:r>
            <a:endParaRPr lang="ja-JP" altLang="en-US"/>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smtClean="0"/>
              <a:t>マスター サブタイトルの書式設定</a:t>
            </a:r>
            <a:endParaRPr lang="ja-JP" altLang="en-US"/>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CADA20D1-62E8-41D1-89D4-258B6B1CD9BD}" type="slidenum">
              <a:rPr lang="en-US" altLang="ja-JP"/>
              <a:pPr>
                <a:defRPr/>
              </a:pPr>
              <a:t>‹#›</a:t>
            </a:fld>
            <a:endParaRPr lang="en-US" altLang="ja-JP"/>
          </a:p>
        </p:txBody>
      </p:sp>
    </p:spTree>
    <p:extLst>
      <p:ext uri="{BB962C8B-B14F-4D97-AF65-F5344CB8AC3E}">
        <p14:creationId xmlns:p14="http://schemas.microsoft.com/office/powerpoint/2010/main" val="3089971321"/>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B004A3C8-FDD4-4EC2-8297-DA6BF84FA3AF}" type="slidenum">
              <a:rPr lang="en-US" altLang="ja-JP"/>
              <a:pPr>
                <a:defRPr/>
              </a:pPr>
              <a:t>‹#›</a:t>
            </a:fld>
            <a:endParaRPr lang="en-US" altLang="ja-JP"/>
          </a:p>
        </p:txBody>
      </p:sp>
    </p:spTree>
    <p:extLst>
      <p:ext uri="{BB962C8B-B14F-4D97-AF65-F5344CB8AC3E}">
        <p14:creationId xmlns:p14="http://schemas.microsoft.com/office/powerpoint/2010/main" val="3629244184"/>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197" indent="0">
              <a:buNone/>
              <a:defRPr sz="1800"/>
            </a:lvl2pPr>
            <a:lvl3pPr marL="914395" indent="0">
              <a:buNone/>
              <a:defRPr sz="1600"/>
            </a:lvl3pPr>
            <a:lvl4pPr marL="1371592" indent="0">
              <a:buNone/>
              <a:defRPr sz="1400"/>
            </a:lvl4pPr>
            <a:lvl5pPr marL="1828789" indent="0">
              <a:buNone/>
              <a:defRPr sz="1400"/>
            </a:lvl5pPr>
            <a:lvl6pPr marL="2285987" indent="0">
              <a:buNone/>
              <a:defRPr sz="1400"/>
            </a:lvl6pPr>
            <a:lvl7pPr marL="2743184" indent="0">
              <a:buNone/>
              <a:defRPr sz="1400"/>
            </a:lvl7pPr>
            <a:lvl8pPr marL="3200381" indent="0">
              <a:buNone/>
              <a:defRPr sz="1400"/>
            </a:lvl8pPr>
            <a:lvl9pPr marL="3657579" indent="0">
              <a:buNone/>
              <a:defRPr sz="1400"/>
            </a:lvl9pPr>
          </a:lstStyle>
          <a:p>
            <a:pPr lvl="0"/>
            <a:r>
              <a:rPr lang="ja-JP" altLang="en-US" smtClean="0"/>
              <a:t>マスター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619480D5-44F5-4E29-864D-78BD6B42B9A1}" type="slidenum">
              <a:rPr lang="en-US" altLang="ja-JP"/>
              <a:pPr>
                <a:defRPr/>
              </a:pPr>
              <a:t>‹#›</a:t>
            </a:fld>
            <a:endParaRPr lang="en-US" altLang="ja-JP"/>
          </a:p>
        </p:txBody>
      </p:sp>
    </p:spTree>
    <p:extLst>
      <p:ext uri="{BB962C8B-B14F-4D97-AF65-F5344CB8AC3E}">
        <p14:creationId xmlns:p14="http://schemas.microsoft.com/office/powerpoint/2010/main" val="422618209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B613CCF-D493-4E80-BD42-63CF5E653B0B}" type="slidenum">
              <a:rPr lang="en-US" altLang="ja-JP"/>
              <a:pPr>
                <a:defRPr/>
              </a:pPr>
              <a:t>‹#›</a:t>
            </a:fld>
            <a:endParaRPr lang="en-US" altLang="ja-JP"/>
          </a:p>
        </p:txBody>
      </p:sp>
    </p:spTree>
    <p:extLst>
      <p:ext uri="{BB962C8B-B14F-4D97-AF65-F5344CB8AC3E}">
        <p14:creationId xmlns:p14="http://schemas.microsoft.com/office/powerpoint/2010/main" val="3447900818"/>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1F20BC76-0D15-45BF-94C6-7110A23B6C26}" type="slidenum">
              <a:rPr lang="en-US" altLang="ja-JP"/>
              <a:pPr>
                <a:defRPr/>
              </a:pPr>
              <a:t>‹#›</a:t>
            </a:fld>
            <a:endParaRPr lang="en-US" altLang="ja-JP"/>
          </a:p>
        </p:txBody>
      </p:sp>
    </p:spTree>
    <p:extLst>
      <p:ext uri="{BB962C8B-B14F-4D97-AF65-F5344CB8AC3E}">
        <p14:creationId xmlns:p14="http://schemas.microsoft.com/office/powerpoint/2010/main" val="3091983829"/>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197" indent="0">
              <a:buNone/>
              <a:defRPr sz="2000" b="1"/>
            </a:lvl2pPr>
            <a:lvl3pPr marL="914395" indent="0">
              <a:buNone/>
              <a:defRPr sz="1800" b="1"/>
            </a:lvl3pPr>
            <a:lvl4pPr marL="1371592" indent="0">
              <a:buNone/>
              <a:defRPr sz="1600" b="1"/>
            </a:lvl4pPr>
            <a:lvl5pPr marL="1828789" indent="0">
              <a:buNone/>
              <a:defRPr sz="1600" b="1"/>
            </a:lvl5pPr>
            <a:lvl6pPr marL="2285987" indent="0">
              <a:buNone/>
              <a:defRPr sz="1600" b="1"/>
            </a:lvl6pPr>
            <a:lvl7pPr marL="2743184" indent="0">
              <a:buNone/>
              <a:defRPr sz="1600" b="1"/>
            </a:lvl7pPr>
            <a:lvl8pPr marL="3200381" indent="0">
              <a:buNone/>
              <a:defRPr sz="1600" b="1"/>
            </a:lvl8pPr>
            <a:lvl9pPr marL="3657579" indent="0">
              <a:buNone/>
              <a:defRPr sz="1600" b="1"/>
            </a:lvl9pPr>
          </a:lstStyle>
          <a:p>
            <a:pPr lvl="0"/>
            <a:r>
              <a:rPr lang="ja-JP" altLang="en-US" smtClean="0"/>
              <a:t>マスター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197" indent="0">
              <a:buNone/>
              <a:defRPr sz="2000" b="1"/>
            </a:lvl2pPr>
            <a:lvl3pPr marL="914395" indent="0">
              <a:buNone/>
              <a:defRPr sz="1800" b="1"/>
            </a:lvl3pPr>
            <a:lvl4pPr marL="1371592" indent="0">
              <a:buNone/>
              <a:defRPr sz="1600" b="1"/>
            </a:lvl4pPr>
            <a:lvl5pPr marL="1828789" indent="0">
              <a:buNone/>
              <a:defRPr sz="1600" b="1"/>
            </a:lvl5pPr>
            <a:lvl6pPr marL="2285987" indent="0">
              <a:buNone/>
              <a:defRPr sz="1600" b="1"/>
            </a:lvl6pPr>
            <a:lvl7pPr marL="2743184" indent="0">
              <a:buNone/>
              <a:defRPr sz="1600" b="1"/>
            </a:lvl7pPr>
            <a:lvl8pPr marL="3200381" indent="0">
              <a:buNone/>
              <a:defRPr sz="1600" b="1"/>
            </a:lvl8pPr>
            <a:lvl9pPr marL="3657579" indent="0">
              <a:buNone/>
              <a:defRPr sz="1600" b="1"/>
            </a:lvl9pPr>
          </a:lstStyle>
          <a:p>
            <a:pPr lvl="0"/>
            <a:r>
              <a:rPr lang="ja-JP" altLang="en-US" smtClean="0"/>
              <a:t>マスター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55C48FA3-8361-4EA7-A182-A74DBACF9188}" type="slidenum">
              <a:rPr lang="en-US" altLang="ja-JP"/>
              <a:pPr>
                <a:defRPr/>
              </a:pPr>
              <a:t>‹#›</a:t>
            </a:fld>
            <a:endParaRPr lang="en-US" altLang="ja-JP"/>
          </a:p>
        </p:txBody>
      </p:sp>
    </p:spTree>
    <p:extLst>
      <p:ext uri="{BB962C8B-B14F-4D97-AF65-F5344CB8AC3E}">
        <p14:creationId xmlns:p14="http://schemas.microsoft.com/office/powerpoint/2010/main" val="941436780"/>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3B6F2D15-7F51-4C56-92C9-965942E435A8}" type="slidenum">
              <a:rPr lang="en-US" altLang="ja-JP"/>
              <a:pPr>
                <a:defRPr/>
              </a:pPr>
              <a:t>‹#›</a:t>
            </a:fld>
            <a:endParaRPr lang="en-US" altLang="ja-JP"/>
          </a:p>
        </p:txBody>
      </p:sp>
    </p:spTree>
    <p:extLst>
      <p:ext uri="{BB962C8B-B14F-4D97-AF65-F5344CB8AC3E}">
        <p14:creationId xmlns:p14="http://schemas.microsoft.com/office/powerpoint/2010/main" val="658293326"/>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D11BE9D0-453D-473F-8739-7C87933871A0}" type="slidenum">
              <a:rPr lang="en-US" altLang="ja-JP"/>
              <a:pPr>
                <a:defRPr/>
              </a:pPr>
              <a:t>‹#›</a:t>
            </a:fld>
            <a:endParaRPr lang="en-US" altLang="ja-JP"/>
          </a:p>
        </p:txBody>
      </p:sp>
    </p:spTree>
    <p:extLst>
      <p:ext uri="{BB962C8B-B14F-4D97-AF65-F5344CB8AC3E}">
        <p14:creationId xmlns:p14="http://schemas.microsoft.com/office/powerpoint/2010/main" val="1266207074"/>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 2"/>
          <p:cNvSpPr>
            <a:spLocks noGrp="1"/>
          </p:cNvSpPr>
          <p:nvPr>
            <p:ph idx="1"/>
          </p:nvPr>
        </p:nvSpPr>
        <p:spPr>
          <a:xfrm>
            <a:off x="3873499" y="273054"/>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3"/>
            <a:ext cx="3259138" cy="4691063"/>
          </a:xfrm>
        </p:spPr>
        <p:txBody>
          <a:bodyPr/>
          <a:lstStyle>
            <a:lvl1pPr marL="0" indent="0">
              <a:buNone/>
              <a:defRPr sz="1400"/>
            </a:lvl1pPr>
            <a:lvl2pPr marL="457197" indent="0">
              <a:buNone/>
              <a:defRPr sz="1200"/>
            </a:lvl2pPr>
            <a:lvl3pPr marL="914395" indent="0">
              <a:buNone/>
              <a:defRPr sz="1000"/>
            </a:lvl3pPr>
            <a:lvl4pPr marL="1371592" indent="0">
              <a:buNone/>
              <a:defRPr sz="900"/>
            </a:lvl4pPr>
            <a:lvl5pPr marL="1828789" indent="0">
              <a:buNone/>
              <a:defRPr sz="900"/>
            </a:lvl5pPr>
            <a:lvl6pPr marL="2285987" indent="0">
              <a:buNone/>
              <a:defRPr sz="900"/>
            </a:lvl6pPr>
            <a:lvl7pPr marL="2743184" indent="0">
              <a:buNone/>
              <a:defRPr sz="900"/>
            </a:lvl7pPr>
            <a:lvl8pPr marL="3200381" indent="0">
              <a:buNone/>
              <a:defRPr sz="900"/>
            </a:lvl8pPr>
            <a:lvl9pPr marL="3657579" indent="0">
              <a:buNone/>
              <a:defRPr sz="900"/>
            </a:lvl9pPr>
          </a:lstStyle>
          <a:p>
            <a:pPr lvl="0"/>
            <a:r>
              <a:rPr lang="ja-JP" altLang="en-US" smtClean="0"/>
              <a:t>マスター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037437C-66F9-410E-8ADA-F259E7D1DC48}" type="slidenum">
              <a:rPr lang="en-US" altLang="ja-JP"/>
              <a:pPr>
                <a:defRPr/>
              </a:pPr>
              <a:t>‹#›</a:t>
            </a:fld>
            <a:endParaRPr lang="en-US" altLang="ja-JP"/>
          </a:p>
        </p:txBody>
      </p:sp>
    </p:spTree>
    <p:extLst>
      <p:ext uri="{BB962C8B-B14F-4D97-AF65-F5344CB8AC3E}">
        <p14:creationId xmlns:p14="http://schemas.microsoft.com/office/powerpoint/2010/main" val="2990876875"/>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197" indent="0">
              <a:buNone/>
              <a:defRPr sz="2800"/>
            </a:lvl2pPr>
            <a:lvl3pPr marL="914395" indent="0">
              <a:buNone/>
              <a:defRPr sz="2400"/>
            </a:lvl3pPr>
            <a:lvl4pPr marL="1371592" indent="0">
              <a:buNone/>
              <a:defRPr sz="2000"/>
            </a:lvl4pPr>
            <a:lvl5pPr marL="1828789" indent="0">
              <a:buNone/>
              <a:defRPr sz="2000"/>
            </a:lvl5pPr>
            <a:lvl6pPr marL="2285987" indent="0">
              <a:buNone/>
              <a:defRPr sz="2000"/>
            </a:lvl6pPr>
            <a:lvl7pPr marL="2743184" indent="0">
              <a:buNone/>
              <a:defRPr sz="2000"/>
            </a:lvl7pPr>
            <a:lvl8pPr marL="3200381" indent="0">
              <a:buNone/>
              <a:defRPr sz="2000"/>
            </a:lvl8pPr>
            <a:lvl9pPr marL="3657579" indent="0">
              <a:buNone/>
              <a:defRPr sz="2000"/>
            </a:lvl9pPr>
          </a:lstStyle>
          <a:p>
            <a:pPr lvl="0"/>
            <a:r>
              <a:rPr lang="ja-JP" altLang="en-US" noProof="0" smtClean="0"/>
              <a:t>図を追加</a:t>
            </a:r>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197" indent="0">
              <a:buNone/>
              <a:defRPr sz="1200"/>
            </a:lvl2pPr>
            <a:lvl3pPr marL="914395" indent="0">
              <a:buNone/>
              <a:defRPr sz="1000"/>
            </a:lvl3pPr>
            <a:lvl4pPr marL="1371592" indent="0">
              <a:buNone/>
              <a:defRPr sz="900"/>
            </a:lvl4pPr>
            <a:lvl5pPr marL="1828789" indent="0">
              <a:buNone/>
              <a:defRPr sz="900"/>
            </a:lvl5pPr>
            <a:lvl6pPr marL="2285987" indent="0">
              <a:buNone/>
              <a:defRPr sz="900"/>
            </a:lvl6pPr>
            <a:lvl7pPr marL="2743184" indent="0">
              <a:buNone/>
              <a:defRPr sz="900"/>
            </a:lvl7pPr>
            <a:lvl8pPr marL="3200381" indent="0">
              <a:buNone/>
              <a:defRPr sz="900"/>
            </a:lvl8pPr>
            <a:lvl9pPr marL="3657579" indent="0">
              <a:buNone/>
              <a:defRPr sz="900"/>
            </a:lvl9pPr>
          </a:lstStyle>
          <a:p>
            <a:pPr lvl="0"/>
            <a:r>
              <a:rPr lang="ja-JP" altLang="en-US" smtClean="0"/>
              <a:t>マスター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D360C2A-A232-4C16-A4E8-E4972EC8F060}" type="slidenum">
              <a:rPr lang="en-US" altLang="ja-JP"/>
              <a:pPr>
                <a:defRPr/>
              </a:pPr>
              <a:t>‹#›</a:t>
            </a:fld>
            <a:endParaRPr lang="en-US" altLang="ja-JP"/>
          </a:p>
        </p:txBody>
      </p:sp>
    </p:spTree>
    <p:extLst>
      <p:ext uri="{BB962C8B-B14F-4D97-AF65-F5344CB8AC3E}">
        <p14:creationId xmlns:p14="http://schemas.microsoft.com/office/powerpoint/2010/main" val="974982200"/>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8C3AA5D-E528-4627-AEF3-08F874195A8F}" type="slidenum">
              <a:rPr lang="en-US" altLang="ja-JP"/>
              <a:pPr>
                <a:defRPr/>
              </a:pPr>
              <a:t>‹#›</a:t>
            </a:fld>
            <a:endParaRPr lang="en-US" altLang="ja-JP"/>
          </a:p>
        </p:txBody>
      </p:sp>
    </p:spTree>
    <p:extLst>
      <p:ext uri="{BB962C8B-B14F-4D97-AF65-F5344CB8AC3E}">
        <p14:creationId xmlns:p14="http://schemas.microsoft.com/office/powerpoint/2010/main" val="3652424282"/>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マスター タイトルの書式設定</a:t>
            </a:r>
            <a:endParaRPr lang="ja-JP" altLang="en-US"/>
          </a:p>
        </p:txBody>
      </p:sp>
      <p:sp>
        <p:nvSpPr>
          <p:cNvPr id="3" name="縦書きテキスト プレースホルダ 2"/>
          <p:cNvSpPr>
            <a:spLocks noGrp="1"/>
          </p:cNvSpPr>
          <p:nvPr>
            <p:ph type="body" orient="vert" idx="1"/>
          </p:nvPr>
        </p:nvSpPr>
        <p:spPr>
          <a:xfrm>
            <a:off x="3" y="2"/>
            <a:ext cx="6905625" cy="6126163"/>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1D0C46A5-DFB0-484E-AEC7-37C76D1676FA}" type="slidenum">
              <a:rPr lang="en-US" altLang="ja-JP"/>
              <a:pPr>
                <a:defRPr/>
              </a:pPr>
              <a:t>‹#›</a:t>
            </a:fld>
            <a:endParaRPr lang="en-US" altLang="ja-JP"/>
          </a:p>
        </p:txBody>
      </p:sp>
    </p:spTree>
    <p:extLst>
      <p:ext uri="{BB962C8B-B14F-4D97-AF65-F5344CB8AC3E}">
        <p14:creationId xmlns:p14="http://schemas.microsoft.com/office/powerpoint/2010/main" val="4125071316"/>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2"/>
            <a:ext cx="9410700" cy="612616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B56D0EAC-3652-459D-AADA-3F8DD0F74408}" type="slidenum">
              <a:rPr lang="en-US" altLang="ja-JP"/>
              <a:pPr>
                <a:defRPr/>
              </a:pPr>
              <a:t>‹#›</a:t>
            </a:fld>
            <a:endParaRPr lang="en-US" altLang="ja-JP"/>
          </a:p>
        </p:txBody>
      </p:sp>
    </p:spTree>
    <p:extLst>
      <p:ext uri="{BB962C8B-B14F-4D97-AF65-F5344CB8AC3E}">
        <p14:creationId xmlns:p14="http://schemas.microsoft.com/office/powerpoint/2010/main" val="3558681388"/>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preserve="1" userDrawn="1">
  <p:cSld name="1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smtClean="0"/>
            </a:lvl1pPr>
          </a:lstStyle>
          <a:p>
            <a:pPr>
              <a:defRPr/>
            </a:pPr>
            <a:fld id="{6F9DF7C9-716F-4252-A171-A12303BC4F57}" type="slidenum">
              <a:rPr lang="ja-JP" altLang="en-US"/>
              <a:pPr>
                <a:defRPr/>
              </a:pPr>
              <a:t>‹#›</a:t>
            </a:fld>
            <a:endParaRPr lang="ja-JP" altLang="en-US"/>
          </a:p>
        </p:txBody>
      </p:sp>
    </p:spTree>
    <p:extLst>
      <p:ext uri="{BB962C8B-B14F-4D97-AF65-F5344CB8AC3E}">
        <p14:creationId xmlns:p14="http://schemas.microsoft.com/office/powerpoint/2010/main" val="225559999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0D126F3-CC9A-4EBD-9490-ECC0327879D5}" type="slidenum">
              <a:rPr lang="en-US" altLang="ja-JP"/>
              <a:pPr>
                <a:defRPr/>
              </a:pPr>
              <a:t>‹#›</a:t>
            </a:fld>
            <a:endParaRPr lang="en-US" altLang="ja-JP"/>
          </a:p>
        </p:txBody>
      </p:sp>
    </p:spTree>
    <p:extLst>
      <p:ext uri="{BB962C8B-B14F-4D97-AF65-F5344CB8AC3E}">
        <p14:creationId xmlns:p14="http://schemas.microsoft.com/office/powerpoint/2010/main" val="3854790751"/>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8"/>
          <p:cNvSpPr>
            <a:spLocks noChangeArrowheads="1"/>
          </p:cNvSpPr>
          <p:nvPr/>
        </p:nvSpPr>
        <p:spPr bwMode="auto">
          <a:xfrm>
            <a:off x="1833563" y="3284542"/>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sp>
        <p:nvSpPr>
          <p:cNvPr id="771075"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77107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smtClean="0"/>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smtClean="0"/>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smtClean="0"/>
            </a:lvl1pPr>
          </a:lstStyle>
          <a:p>
            <a:pPr>
              <a:defRPr/>
            </a:pPr>
            <a:fld id="{E1119A2A-6EF6-42CB-A101-BACC1BD418A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2053496"/>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CDF24C-EE16-4A76-BFA7-E2E0E06465C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11992657"/>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464B71F-46AB-4E7C-8E94-664E6466B4E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63032821"/>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C97BC79-D52B-4773-B6A2-F4E63198758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41779265"/>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A6E9C24E-BD50-4C8C-A61F-0D2897BCCC9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56594433"/>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559364B-5F23-4D2D-A15E-D75B544428D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49190776"/>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379C00B-E920-4DDD-AEE9-F7359EDE01B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64051120"/>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A78CD68-3882-4904-A54A-5FDE63652EE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04145066"/>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81F90A6A-1DEE-48D0-8502-80F8E4A9BA8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77084220"/>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4D6A50E-6EC6-4313-AE9C-DD55B43FF7D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1968962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503A4B1-9439-48D2-A58B-C186C8D52D18}" type="slidenum">
              <a:rPr lang="en-US" altLang="ja-JP"/>
              <a:pPr>
                <a:defRPr/>
              </a:pPr>
              <a:t>‹#›</a:t>
            </a:fld>
            <a:endParaRPr lang="en-US" altLang="ja-JP"/>
          </a:p>
        </p:txBody>
      </p:sp>
    </p:spTree>
    <p:extLst>
      <p:ext uri="{BB962C8B-B14F-4D97-AF65-F5344CB8AC3E}">
        <p14:creationId xmlns:p14="http://schemas.microsoft.com/office/powerpoint/2010/main" val="413598767"/>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9509119-C4F5-448D-86C1-E8CD905AD79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296372"/>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txAndClipArt" preserve="1">
  <p:cSld name="タイトル、テキスト、クリップ アート">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テキスト プレースホルダ 2"/>
          <p:cNvSpPr>
            <a:spLocks noGrp="1"/>
          </p:cNvSpPr>
          <p:nvPr>
            <p:ph type="body" sz="half" idx="1"/>
          </p:nvPr>
        </p:nvSpPr>
        <p:spPr>
          <a:xfrm>
            <a:off x="495301" y="1600204"/>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クリップアート プレースホルダ 3"/>
          <p:cNvSpPr>
            <a:spLocks noGrp="1"/>
          </p:cNvSpPr>
          <p:nvPr>
            <p:ph type="clipArt" sz="half" idx="2"/>
          </p:nvPr>
        </p:nvSpPr>
        <p:spPr>
          <a:xfrm>
            <a:off x="5029199" y="1600204"/>
            <a:ext cx="4381501" cy="4525963"/>
          </a:xfrm>
        </p:spPr>
        <p:txBody>
          <a:bodyPr/>
          <a:lstStyle/>
          <a:p>
            <a:pPr lvl="0"/>
            <a:endParaRPr lang="ja-JP" altLang="en-US" noProof="0" smtClean="0"/>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65CC6C3-4800-485F-A260-18FF502724D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70914160"/>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30D688EB-AAD2-4D75-B846-AEEE14CEC94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95797555"/>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14B62DA-A87B-4D13-9D4B-DA005EEC525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62645293"/>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DC5BC70-FA7B-4294-9407-7D831E2620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26697411"/>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9B91FFC-4712-4403-B14F-65B4292339A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42354477"/>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4BD6A6C-8CFC-4569-AAE2-C9E9C43E822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48241661"/>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C8B3383-B952-447B-9C5E-1900D707C2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67865051"/>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371BF862-F8CF-4645-B5BC-AB0B0FF1A33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7590192"/>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137241DE-1218-4884-9D22-7935396BCF0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9767745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4A1A345-1870-475B-AE54-E536D4AC3926}" type="slidenum">
              <a:rPr lang="en-US" altLang="ja-JP"/>
              <a:pPr>
                <a:defRPr/>
              </a:pPr>
              <a:t>‹#›</a:t>
            </a:fld>
            <a:endParaRPr lang="en-US" altLang="ja-JP"/>
          </a:p>
        </p:txBody>
      </p:sp>
    </p:spTree>
    <p:extLst>
      <p:ext uri="{BB962C8B-B14F-4D97-AF65-F5344CB8AC3E}">
        <p14:creationId xmlns:p14="http://schemas.microsoft.com/office/powerpoint/2010/main" val="1982304161"/>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949A1BA-81F0-40BD-B1AB-79BF2138513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5947855"/>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9C61071-CD67-49B9-ADBD-65B9335A768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96868040"/>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B8979AD-707B-404B-9B5B-F1DD9BCAD67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98724075"/>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p:nvSpPr>
        <p:spPr bwMode="auto">
          <a:xfrm>
            <a:off x="1833563" y="3284540"/>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sz="1600" b="1">
              <a:solidFill>
                <a:srgbClr val="000000"/>
              </a:solidFill>
              <a:latin typeface="Arial" charset="0"/>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0A9AED94-F4EA-44F5-B772-66A8188DF690}" type="slidenum">
              <a:rPr lang="en-US" altLang="ja-JP"/>
              <a:pPr>
                <a:defRPr/>
              </a:pPr>
              <a:t>‹#›</a:t>
            </a:fld>
            <a:endParaRPr lang="en-US" altLang="ja-JP"/>
          </a:p>
        </p:txBody>
      </p:sp>
    </p:spTree>
    <p:extLst>
      <p:ext uri="{BB962C8B-B14F-4D97-AF65-F5344CB8AC3E}">
        <p14:creationId xmlns:p14="http://schemas.microsoft.com/office/powerpoint/2010/main" val="1061548015"/>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1420F9D1-3866-4F69-BD89-B52CFA4FB9B9}" type="slidenum">
              <a:rPr lang="en-US" altLang="ja-JP"/>
              <a:pPr>
                <a:defRPr/>
              </a:pPr>
              <a:t>‹#›</a:t>
            </a:fld>
            <a:endParaRPr lang="en-US" altLang="ja-JP"/>
          </a:p>
        </p:txBody>
      </p:sp>
    </p:spTree>
    <p:extLst>
      <p:ext uri="{BB962C8B-B14F-4D97-AF65-F5344CB8AC3E}">
        <p14:creationId xmlns:p14="http://schemas.microsoft.com/office/powerpoint/2010/main" val="138294149"/>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6693BECC-5145-421F-8E35-CA2234EC0D9F}" type="slidenum">
              <a:rPr lang="en-US" altLang="ja-JP"/>
              <a:pPr>
                <a:defRPr/>
              </a:pPr>
              <a:t>‹#›</a:t>
            </a:fld>
            <a:endParaRPr lang="en-US" altLang="ja-JP"/>
          </a:p>
        </p:txBody>
      </p:sp>
    </p:spTree>
    <p:extLst>
      <p:ext uri="{BB962C8B-B14F-4D97-AF65-F5344CB8AC3E}">
        <p14:creationId xmlns:p14="http://schemas.microsoft.com/office/powerpoint/2010/main" val="544572105"/>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B66A8619-B96C-4385-B9B8-FD993E005D04}" type="slidenum">
              <a:rPr lang="en-US" altLang="ja-JP"/>
              <a:pPr>
                <a:defRPr/>
              </a:pPr>
              <a:t>‹#›</a:t>
            </a:fld>
            <a:endParaRPr lang="en-US" altLang="ja-JP"/>
          </a:p>
        </p:txBody>
      </p:sp>
    </p:spTree>
    <p:extLst>
      <p:ext uri="{BB962C8B-B14F-4D97-AF65-F5344CB8AC3E}">
        <p14:creationId xmlns:p14="http://schemas.microsoft.com/office/powerpoint/2010/main" val="4226485388"/>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BB374CE6-AF1E-4EB0-86E9-F2D1B52219C6}" type="slidenum">
              <a:rPr lang="en-US" altLang="ja-JP"/>
              <a:pPr>
                <a:defRPr/>
              </a:pPr>
              <a:t>‹#›</a:t>
            </a:fld>
            <a:endParaRPr lang="en-US" altLang="ja-JP"/>
          </a:p>
        </p:txBody>
      </p:sp>
    </p:spTree>
    <p:extLst>
      <p:ext uri="{BB962C8B-B14F-4D97-AF65-F5344CB8AC3E}">
        <p14:creationId xmlns:p14="http://schemas.microsoft.com/office/powerpoint/2010/main" val="2883031434"/>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CFF16D50-D787-4DA4-AC10-A0446105CC51}" type="slidenum">
              <a:rPr lang="en-US" altLang="ja-JP"/>
              <a:pPr>
                <a:defRPr/>
              </a:pPr>
              <a:t>‹#›</a:t>
            </a:fld>
            <a:endParaRPr lang="en-US" altLang="ja-JP"/>
          </a:p>
        </p:txBody>
      </p:sp>
    </p:spTree>
    <p:extLst>
      <p:ext uri="{BB962C8B-B14F-4D97-AF65-F5344CB8AC3E}">
        <p14:creationId xmlns:p14="http://schemas.microsoft.com/office/powerpoint/2010/main" val="960133530"/>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D279F5CA-1E34-430D-BD90-4B046296F395}" type="slidenum">
              <a:rPr lang="en-US" altLang="ja-JP"/>
              <a:pPr>
                <a:defRPr/>
              </a:pPr>
              <a:t>‹#›</a:t>
            </a:fld>
            <a:endParaRPr lang="en-US" altLang="ja-JP"/>
          </a:p>
        </p:txBody>
      </p:sp>
    </p:spTree>
    <p:extLst>
      <p:ext uri="{BB962C8B-B14F-4D97-AF65-F5344CB8AC3E}">
        <p14:creationId xmlns:p14="http://schemas.microsoft.com/office/powerpoint/2010/main" val="81508118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E52FD75-69B5-4BA6-AF5A-AC4A892133E0}" type="slidenum">
              <a:rPr lang="en-US" altLang="ja-JP"/>
              <a:pPr>
                <a:defRPr/>
              </a:pPr>
              <a:t>‹#›</a:t>
            </a:fld>
            <a:endParaRPr lang="en-US" altLang="ja-JP"/>
          </a:p>
        </p:txBody>
      </p:sp>
    </p:spTree>
    <p:extLst>
      <p:ext uri="{BB962C8B-B14F-4D97-AF65-F5344CB8AC3E}">
        <p14:creationId xmlns:p14="http://schemas.microsoft.com/office/powerpoint/2010/main" val="378660573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Footer Placeholder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6" name="Slide Number Placeholder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FF391EFA-A72C-4A30-B553-D1699EB59E61}" type="slidenum">
              <a:rPr lang="ja-JP" altLang="en-US"/>
              <a:pPr>
                <a:defRPr/>
              </a:pPr>
              <a:t>‹#›</a:t>
            </a:fld>
            <a:endParaRPr lang="ja-JP" altLang="en-US"/>
          </a:p>
        </p:txBody>
      </p:sp>
    </p:spTree>
    <p:extLst>
      <p:ext uri="{BB962C8B-B14F-4D97-AF65-F5344CB8AC3E}">
        <p14:creationId xmlns:p14="http://schemas.microsoft.com/office/powerpoint/2010/main" val="3889741059"/>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1D4AA4D3-7BFD-4552-845C-428B24C56888}" type="slidenum">
              <a:rPr lang="en-US" altLang="ja-JP"/>
              <a:pPr>
                <a:defRPr/>
              </a:pPr>
              <a:t>‹#›</a:t>
            </a:fld>
            <a:endParaRPr lang="en-US" altLang="ja-JP"/>
          </a:p>
        </p:txBody>
      </p:sp>
    </p:spTree>
    <p:extLst>
      <p:ext uri="{BB962C8B-B14F-4D97-AF65-F5344CB8AC3E}">
        <p14:creationId xmlns:p14="http://schemas.microsoft.com/office/powerpoint/2010/main" val="774606240"/>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D38A1DC6-A037-483D-973D-986147B12DF2}" type="slidenum">
              <a:rPr lang="en-US" altLang="ja-JP"/>
              <a:pPr>
                <a:defRPr/>
              </a:pPr>
              <a:t>‹#›</a:t>
            </a:fld>
            <a:endParaRPr lang="en-US" altLang="ja-JP"/>
          </a:p>
        </p:txBody>
      </p:sp>
    </p:spTree>
    <p:extLst>
      <p:ext uri="{BB962C8B-B14F-4D97-AF65-F5344CB8AC3E}">
        <p14:creationId xmlns:p14="http://schemas.microsoft.com/office/powerpoint/2010/main" val="4216171721"/>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E229D91D-B27B-4CAA-A2EF-D8E3F4F634FB}" type="slidenum">
              <a:rPr lang="en-US" altLang="ja-JP"/>
              <a:pPr>
                <a:defRPr/>
              </a:pPr>
              <a:t>‹#›</a:t>
            </a:fld>
            <a:endParaRPr lang="en-US" altLang="ja-JP"/>
          </a:p>
        </p:txBody>
      </p:sp>
    </p:spTree>
    <p:extLst>
      <p:ext uri="{BB962C8B-B14F-4D97-AF65-F5344CB8AC3E}">
        <p14:creationId xmlns:p14="http://schemas.microsoft.com/office/powerpoint/2010/main" val="2257132859"/>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EF5648B0-36CB-4E59-921B-4DCBB92DF957}" type="slidenum">
              <a:rPr lang="en-US" altLang="ja-JP"/>
              <a:pPr>
                <a:defRPr/>
              </a:pPr>
              <a:t>‹#›</a:t>
            </a:fld>
            <a:endParaRPr lang="en-US" altLang="ja-JP"/>
          </a:p>
        </p:txBody>
      </p:sp>
    </p:spTree>
    <p:extLst>
      <p:ext uri="{BB962C8B-B14F-4D97-AF65-F5344CB8AC3E}">
        <p14:creationId xmlns:p14="http://schemas.microsoft.com/office/powerpoint/2010/main" val="1101465476"/>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80B519EB-52B8-4296-A097-BD26F322DD4E}" type="slidenum">
              <a:rPr lang="en-US" altLang="ja-JP"/>
              <a:pPr>
                <a:defRPr/>
              </a:pPr>
              <a:t>‹#›</a:t>
            </a:fld>
            <a:endParaRPr lang="en-US" altLang="ja-JP"/>
          </a:p>
        </p:txBody>
      </p:sp>
    </p:spTree>
    <p:extLst>
      <p:ext uri="{BB962C8B-B14F-4D97-AF65-F5344CB8AC3E}">
        <p14:creationId xmlns:p14="http://schemas.microsoft.com/office/powerpoint/2010/main" val="1660504735"/>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2"/>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21DC53A4-8C4B-4952-A40B-DC4170D4BEB7}" type="slidenum">
              <a:rPr lang="en-US" altLang="ja-JP"/>
              <a:pPr>
                <a:defRPr/>
              </a:pPr>
              <a:t>‹#›</a:t>
            </a:fld>
            <a:endParaRPr lang="en-US" altLang="ja-JP"/>
          </a:p>
        </p:txBody>
      </p:sp>
    </p:spTree>
    <p:extLst>
      <p:ext uri="{BB962C8B-B14F-4D97-AF65-F5344CB8AC3E}">
        <p14:creationId xmlns:p14="http://schemas.microsoft.com/office/powerpoint/2010/main" val="2206459133"/>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chart" preserve="1">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2"/>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67071819-587D-4755-9CE1-5DC3671C5925}" type="slidenum">
              <a:rPr lang="en-US" altLang="ja-JP"/>
              <a:pPr>
                <a:defRPr/>
              </a:pPr>
              <a:t>‹#›</a:t>
            </a:fld>
            <a:endParaRPr lang="en-US" altLang="ja-JP"/>
          </a:p>
        </p:txBody>
      </p:sp>
    </p:spTree>
    <p:extLst>
      <p:ext uri="{BB962C8B-B14F-4D97-AF65-F5344CB8AC3E}">
        <p14:creationId xmlns:p14="http://schemas.microsoft.com/office/powerpoint/2010/main" val="588582024"/>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8"/>
          <p:cNvSpPr>
            <a:spLocks noChangeArrowheads="1"/>
          </p:cNvSpPr>
          <p:nvPr/>
        </p:nvSpPr>
        <p:spPr bwMode="auto">
          <a:xfrm>
            <a:off x="1833563" y="3284542"/>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sp>
        <p:nvSpPr>
          <p:cNvPr id="771075"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77107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smtClean="0"/>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smtClean="0"/>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smtClean="0"/>
            </a:lvl1pPr>
          </a:lstStyle>
          <a:p>
            <a:pPr>
              <a:defRPr/>
            </a:pPr>
            <a:fld id="{E1119A2A-6EF6-42CB-A101-BACC1BD418A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88283774"/>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CDF24C-EE16-4A76-BFA7-E2E0E06465C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0005922"/>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464B71F-46AB-4E7C-8E94-664E6466B4E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4102203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274A13F7-1068-4322-8851-FDBFB34603BB}" type="slidenum">
              <a:rPr lang="en-US" altLang="ja-JP"/>
              <a:pPr>
                <a:defRPr/>
              </a:pPr>
              <a:t>‹#›</a:t>
            </a:fld>
            <a:endParaRPr lang="en-US" altLang="ja-JP"/>
          </a:p>
        </p:txBody>
      </p:sp>
    </p:spTree>
    <p:extLst>
      <p:ext uri="{BB962C8B-B14F-4D97-AF65-F5344CB8AC3E}">
        <p14:creationId xmlns:p14="http://schemas.microsoft.com/office/powerpoint/2010/main" val="1003914940"/>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C97BC79-D52B-4773-B6A2-F4E63198758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01969715"/>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A6E9C24E-BD50-4C8C-A61F-0D2897BCCC9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25114287"/>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559364B-5F23-4D2D-A15E-D75B544428D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34362348"/>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379C00B-E920-4DDD-AEE9-F7359EDE01B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07904977"/>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A78CD68-3882-4904-A54A-5FDE63652EE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71180268"/>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81F90A6A-1DEE-48D0-8502-80F8E4A9BA8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20452307"/>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4D6A50E-6EC6-4313-AE9C-DD55B43FF7D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53377056"/>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9509119-C4F5-448D-86C1-E8CD905AD79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25602836"/>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txAndClipArt" preserve="1">
  <p:cSld name="タイトル、テキスト、クリップ アート">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テキスト プレースホルダ 2"/>
          <p:cNvSpPr>
            <a:spLocks noGrp="1"/>
          </p:cNvSpPr>
          <p:nvPr>
            <p:ph type="body" sz="half" idx="1"/>
          </p:nvPr>
        </p:nvSpPr>
        <p:spPr>
          <a:xfrm>
            <a:off x="495301" y="1600204"/>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クリップアート プレースホルダ 3"/>
          <p:cNvSpPr>
            <a:spLocks noGrp="1"/>
          </p:cNvSpPr>
          <p:nvPr>
            <p:ph type="clipArt" sz="half" idx="2"/>
          </p:nvPr>
        </p:nvSpPr>
        <p:spPr>
          <a:xfrm>
            <a:off x="5029199" y="1600204"/>
            <a:ext cx="4381501" cy="4525963"/>
          </a:xfrm>
        </p:spPr>
        <p:txBody>
          <a:bodyPr/>
          <a:lstStyle/>
          <a:p>
            <a:pPr lvl="0"/>
            <a:endParaRPr lang="ja-JP" altLang="en-US" noProof="0" smtClean="0"/>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65CC6C3-4800-485F-A260-18FF502724D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28952836"/>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42"/>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0329176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483350"/>
            <a:ext cx="2311400" cy="476250"/>
          </a:xfrm>
        </p:spPr>
        <p:txBody>
          <a:bodyPr/>
          <a:lstStyle>
            <a:lvl1pPr eaLnBrk="0" hangingPunct="0">
              <a:defRPr/>
            </a:lvl1pPr>
          </a:lstStyle>
          <a:p>
            <a:pPr>
              <a:defRPr/>
            </a:pPr>
            <a:fld id="{1FB66169-1867-48A8-8465-4B30685CB41D}" type="slidenum">
              <a:rPr lang="en-US" altLang="ja-JP"/>
              <a:pPr>
                <a:defRPr/>
              </a:pPr>
              <a:t>‹#›</a:t>
            </a:fld>
            <a:endParaRPr lang="en-US" altLang="ja-JP"/>
          </a:p>
        </p:txBody>
      </p:sp>
    </p:spTree>
    <p:extLst>
      <p:ext uri="{BB962C8B-B14F-4D97-AF65-F5344CB8AC3E}">
        <p14:creationId xmlns:p14="http://schemas.microsoft.com/office/powerpoint/2010/main" val="1307844126"/>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74073616"/>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15067741"/>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60E6122-BD14-4142-9E60-93220B4E82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3794937"/>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0E6070F-1EA7-49A7-BE4B-955743FF13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75837308"/>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FEF3B0B-B1E1-4C03-891B-B254E7649D4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54585916"/>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16355062"/>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D240BB9-DC62-40AE-AFEB-DEDC9D7564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95094599"/>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CD109A3-A064-4A10-ADA6-4A4FD1722D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06001152"/>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D7051E-5270-4375-A243-9E4BFF7661A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18455079"/>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FC0FED5-3084-467F-AEC8-2182149A5A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8283545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A41CB91D-C962-4670-AC10-04F3FCD4035B}" type="slidenum">
              <a:rPr lang="en-US" altLang="ja-JP"/>
              <a:pPr>
                <a:defRPr/>
              </a:pPr>
              <a:t>‹#›</a:t>
            </a:fld>
            <a:endParaRPr lang="en-US" altLang="ja-JP"/>
          </a:p>
        </p:txBody>
      </p:sp>
    </p:spTree>
    <p:extLst>
      <p:ext uri="{BB962C8B-B14F-4D97-AF65-F5344CB8AC3E}">
        <p14:creationId xmlns:p14="http://schemas.microsoft.com/office/powerpoint/2010/main" val="2759284269"/>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3935192"/>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5"/>
            <a:ext cx="84201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fld id="{8A139363-3776-4C57-A6E9-DE512C25C277}" type="slidenum">
              <a:rPr lang="ja-JP" altLang="en-US"/>
              <a:pPr/>
              <a:t>‹#›</a:t>
            </a:fld>
            <a:endParaRPr lang="ja-JP" altLang="en-US"/>
          </a:p>
        </p:txBody>
      </p:sp>
    </p:spTree>
    <p:extLst>
      <p:ext uri="{BB962C8B-B14F-4D97-AF65-F5344CB8AC3E}">
        <p14:creationId xmlns:p14="http://schemas.microsoft.com/office/powerpoint/2010/main" val="4016684802"/>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fld id="{573CC5FA-D14B-4298-B2D8-64067D7BDF1B}" type="slidenum">
              <a:rPr lang="ja-JP" altLang="en-US"/>
              <a:pPr/>
              <a:t>‹#›</a:t>
            </a:fld>
            <a:endParaRPr lang="ja-JP" altLang="en-US"/>
          </a:p>
        </p:txBody>
      </p:sp>
    </p:spTree>
    <p:extLst>
      <p:ext uri="{BB962C8B-B14F-4D97-AF65-F5344CB8AC3E}">
        <p14:creationId xmlns:p14="http://schemas.microsoft.com/office/powerpoint/2010/main" val="525041856"/>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fld id="{C66A1687-7F3D-4B93-A951-DFE0CB71709B}" type="slidenum">
              <a:rPr lang="ja-JP" altLang="en-US"/>
              <a:pPr/>
              <a:t>‹#›</a:t>
            </a:fld>
            <a:endParaRPr lang="ja-JP" altLang="en-US"/>
          </a:p>
        </p:txBody>
      </p:sp>
    </p:spTree>
    <p:extLst>
      <p:ext uri="{BB962C8B-B14F-4D97-AF65-F5344CB8AC3E}">
        <p14:creationId xmlns:p14="http://schemas.microsoft.com/office/powerpoint/2010/main" val="4145708110"/>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fld id="{EF532765-7585-4603-B576-52E299D161A7}" type="slidenum">
              <a:rPr lang="ja-JP" altLang="en-US"/>
              <a:pPr/>
              <a:t>‹#›</a:t>
            </a:fld>
            <a:endParaRPr lang="ja-JP" altLang="en-US"/>
          </a:p>
        </p:txBody>
      </p:sp>
    </p:spTree>
    <p:extLst>
      <p:ext uri="{BB962C8B-B14F-4D97-AF65-F5344CB8AC3E}">
        <p14:creationId xmlns:p14="http://schemas.microsoft.com/office/powerpoint/2010/main" val="1618854533"/>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9" name="スライド番号プレースホルダ 5"/>
          <p:cNvSpPr>
            <a:spLocks noGrp="1"/>
          </p:cNvSpPr>
          <p:nvPr>
            <p:ph type="sldNum" sz="quarter" idx="12"/>
          </p:nvPr>
        </p:nvSpPr>
        <p:spPr/>
        <p:txBody>
          <a:bodyPr/>
          <a:lstStyle>
            <a:lvl1pPr>
              <a:defRPr/>
            </a:lvl1pPr>
          </a:lstStyle>
          <a:p>
            <a:fld id="{1599F54F-D38D-4A2E-845A-BC78A0173EF7}" type="slidenum">
              <a:rPr lang="ja-JP" altLang="en-US"/>
              <a:pPr/>
              <a:t>‹#›</a:t>
            </a:fld>
            <a:endParaRPr lang="ja-JP" altLang="en-US"/>
          </a:p>
        </p:txBody>
      </p:sp>
    </p:spTree>
    <p:extLst>
      <p:ext uri="{BB962C8B-B14F-4D97-AF65-F5344CB8AC3E}">
        <p14:creationId xmlns:p14="http://schemas.microsoft.com/office/powerpoint/2010/main" val="4233314114"/>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5" name="スライド番号プレースホルダ 5"/>
          <p:cNvSpPr>
            <a:spLocks noGrp="1"/>
          </p:cNvSpPr>
          <p:nvPr>
            <p:ph type="sldNum" sz="quarter" idx="12"/>
          </p:nvPr>
        </p:nvSpPr>
        <p:spPr/>
        <p:txBody>
          <a:bodyPr/>
          <a:lstStyle>
            <a:lvl1pPr>
              <a:defRPr/>
            </a:lvl1pPr>
          </a:lstStyle>
          <a:p>
            <a:fld id="{366106C1-0576-41A7-80CC-99A861A76532}" type="slidenum">
              <a:rPr lang="ja-JP" altLang="en-US"/>
              <a:pPr/>
              <a:t>‹#›</a:t>
            </a:fld>
            <a:endParaRPr lang="ja-JP" altLang="en-US"/>
          </a:p>
        </p:txBody>
      </p:sp>
    </p:spTree>
    <p:extLst>
      <p:ext uri="{BB962C8B-B14F-4D97-AF65-F5344CB8AC3E}">
        <p14:creationId xmlns:p14="http://schemas.microsoft.com/office/powerpoint/2010/main" val="2413435479"/>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4" name="スライド番号プレースホルダ 5"/>
          <p:cNvSpPr>
            <a:spLocks noGrp="1"/>
          </p:cNvSpPr>
          <p:nvPr>
            <p:ph type="sldNum" sz="quarter" idx="12"/>
          </p:nvPr>
        </p:nvSpPr>
        <p:spPr/>
        <p:txBody>
          <a:bodyPr/>
          <a:lstStyle>
            <a:lvl1pPr>
              <a:defRPr/>
            </a:lvl1pPr>
          </a:lstStyle>
          <a:p>
            <a:fld id="{89AAA843-5C7A-4D93-A69B-A203303DFD52}" type="slidenum">
              <a:rPr lang="ja-JP" altLang="en-US"/>
              <a:pPr/>
              <a:t>‹#›</a:t>
            </a:fld>
            <a:endParaRPr lang="ja-JP" altLang="en-US"/>
          </a:p>
        </p:txBody>
      </p:sp>
    </p:spTree>
    <p:extLst>
      <p:ext uri="{BB962C8B-B14F-4D97-AF65-F5344CB8AC3E}">
        <p14:creationId xmlns:p14="http://schemas.microsoft.com/office/powerpoint/2010/main" val="2830880032"/>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fld id="{F295399F-C61B-4133-81FC-2F7612D89245}" type="slidenum">
              <a:rPr lang="ja-JP" altLang="en-US"/>
              <a:pPr/>
              <a:t>‹#›</a:t>
            </a:fld>
            <a:endParaRPr lang="ja-JP" altLang="en-US"/>
          </a:p>
        </p:txBody>
      </p:sp>
    </p:spTree>
    <p:extLst>
      <p:ext uri="{BB962C8B-B14F-4D97-AF65-F5344CB8AC3E}">
        <p14:creationId xmlns:p14="http://schemas.microsoft.com/office/powerpoint/2010/main" val="613899164"/>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fld id="{223A5DE1-ADE2-4131-9103-4B28AD7FC89A}" type="slidenum">
              <a:rPr lang="ja-JP" altLang="en-US"/>
              <a:pPr/>
              <a:t>‹#›</a:t>
            </a:fld>
            <a:endParaRPr lang="ja-JP" altLang="en-US"/>
          </a:p>
        </p:txBody>
      </p:sp>
    </p:spTree>
    <p:extLst>
      <p:ext uri="{BB962C8B-B14F-4D97-AF65-F5344CB8AC3E}">
        <p14:creationId xmlns:p14="http://schemas.microsoft.com/office/powerpoint/2010/main" val="407385073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42E1FC7-0E60-4814-A170-F969AE7236ED}" type="slidenum">
              <a:rPr lang="en-US" altLang="ja-JP"/>
              <a:pPr>
                <a:defRPr/>
              </a:pPr>
              <a:t>‹#›</a:t>
            </a:fld>
            <a:endParaRPr lang="en-US" altLang="ja-JP"/>
          </a:p>
        </p:txBody>
      </p:sp>
    </p:spTree>
    <p:extLst>
      <p:ext uri="{BB962C8B-B14F-4D97-AF65-F5344CB8AC3E}">
        <p14:creationId xmlns:p14="http://schemas.microsoft.com/office/powerpoint/2010/main" val="3759831772"/>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fld id="{11EF7A89-0D46-4E35-9109-AF3A70731541}" type="slidenum">
              <a:rPr lang="ja-JP" altLang="en-US"/>
              <a:pPr/>
              <a:t>‹#›</a:t>
            </a:fld>
            <a:endParaRPr lang="ja-JP" altLang="en-US"/>
          </a:p>
        </p:txBody>
      </p:sp>
    </p:spTree>
    <p:extLst>
      <p:ext uri="{BB962C8B-B14F-4D97-AF65-F5344CB8AC3E}">
        <p14:creationId xmlns:p14="http://schemas.microsoft.com/office/powerpoint/2010/main" val="2192894716"/>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8"/>
            <a:ext cx="222885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95300" y="274638"/>
            <a:ext cx="653415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fld id="{21015836-EAA1-4E4D-89AC-D58DA59525DE}" type="slidenum">
              <a:rPr lang="ja-JP" altLang="en-US"/>
              <a:pPr/>
              <a:t>‹#›</a:t>
            </a:fld>
            <a:endParaRPr lang="ja-JP" altLang="en-US"/>
          </a:p>
        </p:txBody>
      </p:sp>
    </p:spTree>
    <p:extLst>
      <p:ext uri="{BB962C8B-B14F-4D97-AF65-F5344CB8AC3E}">
        <p14:creationId xmlns:p14="http://schemas.microsoft.com/office/powerpoint/2010/main" val="3927531376"/>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50"/>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1747"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AA71D131-C72E-4461-A2E6-506BFE6CACAB}" type="slidenum">
              <a:rPr lang="en-US" altLang="ja-JP"/>
              <a:pPr>
                <a:defRPr/>
              </a:pPr>
              <a:t>‹#›</a:t>
            </a:fld>
            <a:endParaRPr lang="en-US" altLang="ja-JP"/>
          </a:p>
        </p:txBody>
      </p:sp>
    </p:spTree>
    <p:extLst>
      <p:ext uri="{BB962C8B-B14F-4D97-AF65-F5344CB8AC3E}">
        <p14:creationId xmlns:p14="http://schemas.microsoft.com/office/powerpoint/2010/main" val="3538341036"/>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308630A8-F99C-446D-B5E4-D38E58EB9E5C}" type="slidenum">
              <a:rPr lang="en-US" altLang="ja-JP"/>
              <a:pPr>
                <a:defRPr/>
              </a:pPr>
              <a:t>‹#›</a:t>
            </a:fld>
            <a:endParaRPr lang="en-US" altLang="ja-JP"/>
          </a:p>
        </p:txBody>
      </p:sp>
    </p:spTree>
    <p:extLst>
      <p:ext uri="{BB962C8B-B14F-4D97-AF65-F5344CB8AC3E}">
        <p14:creationId xmlns:p14="http://schemas.microsoft.com/office/powerpoint/2010/main" val="3385730645"/>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528A442F-9C7B-40F5-9318-B381092D7BF8}" type="slidenum">
              <a:rPr lang="en-US" altLang="ja-JP"/>
              <a:pPr>
                <a:defRPr/>
              </a:pPr>
              <a:t>‹#›</a:t>
            </a:fld>
            <a:endParaRPr lang="en-US" altLang="ja-JP"/>
          </a:p>
        </p:txBody>
      </p:sp>
    </p:spTree>
    <p:extLst>
      <p:ext uri="{BB962C8B-B14F-4D97-AF65-F5344CB8AC3E}">
        <p14:creationId xmlns:p14="http://schemas.microsoft.com/office/powerpoint/2010/main" val="11577600"/>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1EAB9F31-8E93-4B5A-8F04-DCC07FE1AA20}" type="slidenum">
              <a:rPr lang="en-US" altLang="ja-JP"/>
              <a:pPr>
                <a:defRPr/>
              </a:pPr>
              <a:t>‹#›</a:t>
            </a:fld>
            <a:endParaRPr lang="en-US" altLang="ja-JP"/>
          </a:p>
        </p:txBody>
      </p:sp>
    </p:spTree>
    <p:extLst>
      <p:ext uri="{BB962C8B-B14F-4D97-AF65-F5344CB8AC3E}">
        <p14:creationId xmlns:p14="http://schemas.microsoft.com/office/powerpoint/2010/main" val="3086049569"/>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08CF5298-6753-4A1F-AB4D-CC06F16AF88E}" type="slidenum">
              <a:rPr lang="en-US" altLang="ja-JP"/>
              <a:pPr>
                <a:defRPr/>
              </a:pPr>
              <a:t>‹#›</a:t>
            </a:fld>
            <a:endParaRPr lang="en-US" altLang="ja-JP"/>
          </a:p>
        </p:txBody>
      </p:sp>
    </p:spTree>
    <p:extLst>
      <p:ext uri="{BB962C8B-B14F-4D97-AF65-F5344CB8AC3E}">
        <p14:creationId xmlns:p14="http://schemas.microsoft.com/office/powerpoint/2010/main" val="3547396750"/>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21407F65-C731-4AEE-9B16-1C8145240ECB}" type="slidenum">
              <a:rPr lang="en-US" altLang="ja-JP"/>
              <a:pPr>
                <a:defRPr/>
              </a:pPr>
              <a:t>‹#›</a:t>
            </a:fld>
            <a:endParaRPr lang="en-US" altLang="ja-JP"/>
          </a:p>
        </p:txBody>
      </p:sp>
    </p:spTree>
    <p:extLst>
      <p:ext uri="{BB962C8B-B14F-4D97-AF65-F5344CB8AC3E}">
        <p14:creationId xmlns:p14="http://schemas.microsoft.com/office/powerpoint/2010/main" val="3108493107"/>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CF88292C-08AF-44D5-8FFC-E5EB99BEFF2F}" type="slidenum">
              <a:rPr lang="en-US" altLang="ja-JP"/>
              <a:pPr>
                <a:defRPr/>
              </a:pPr>
              <a:t>‹#›</a:t>
            </a:fld>
            <a:endParaRPr lang="en-US" altLang="ja-JP"/>
          </a:p>
        </p:txBody>
      </p:sp>
    </p:spTree>
    <p:extLst>
      <p:ext uri="{BB962C8B-B14F-4D97-AF65-F5344CB8AC3E}">
        <p14:creationId xmlns:p14="http://schemas.microsoft.com/office/powerpoint/2010/main" val="548009140"/>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DF62E86F-10CC-4C0E-ADCF-5CEC436E57D4}" type="slidenum">
              <a:rPr lang="en-US" altLang="ja-JP"/>
              <a:pPr>
                <a:defRPr/>
              </a:pPr>
              <a:t>‹#›</a:t>
            </a:fld>
            <a:endParaRPr lang="en-US" altLang="ja-JP"/>
          </a:p>
        </p:txBody>
      </p:sp>
    </p:spTree>
    <p:extLst>
      <p:ext uri="{BB962C8B-B14F-4D97-AF65-F5344CB8AC3E}">
        <p14:creationId xmlns:p14="http://schemas.microsoft.com/office/powerpoint/2010/main" val="145674209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84497176-E5B9-46B4-8A10-72935EA91E19}" type="slidenum">
              <a:rPr lang="en-US" altLang="ja-JP"/>
              <a:pPr>
                <a:defRPr/>
              </a:pPr>
              <a:t>‹#›</a:t>
            </a:fld>
            <a:endParaRPr lang="en-US" altLang="ja-JP"/>
          </a:p>
        </p:txBody>
      </p:sp>
    </p:spTree>
    <p:extLst>
      <p:ext uri="{BB962C8B-B14F-4D97-AF65-F5344CB8AC3E}">
        <p14:creationId xmlns:p14="http://schemas.microsoft.com/office/powerpoint/2010/main" val="560349721"/>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32AE3B4F-503E-4E55-969D-52894031720E}" type="slidenum">
              <a:rPr lang="en-US" altLang="ja-JP"/>
              <a:pPr>
                <a:defRPr/>
              </a:pPr>
              <a:t>‹#›</a:t>
            </a:fld>
            <a:endParaRPr lang="en-US" altLang="ja-JP"/>
          </a:p>
        </p:txBody>
      </p:sp>
    </p:spTree>
    <p:extLst>
      <p:ext uri="{BB962C8B-B14F-4D97-AF65-F5344CB8AC3E}">
        <p14:creationId xmlns:p14="http://schemas.microsoft.com/office/powerpoint/2010/main" val="2269883086"/>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DE3CD0EB-F567-4AFD-9CE4-BA58EB7980C6}" type="slidenum">
              <a:rPr lang="en-US" altLang="ja-JP"/>
              <a:pPr>
                <a:defRPr/>
              </a:pPr>
              <a:t>‹#›</a:t>
            </a:fld>
            <a:endParaRPr lang="en-US" altLang="ja-JP"/>
          </a:p>
        </p:txBody>
      </p:sp>
    </p:spTree>
    <p:extLst>
      <p:ext uri="{BB962C8B-B14F-4D97-AF65-F5344CB8AC3E}">
        <p14:creationId xmlns:p14="http://schemas.microsoft.com/office/powerpoint/2010/main" val="1374682068"/>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BB7B6C75-AC7E-4250-90E8-62A794C133DF}" type="slidenum">
              <a:rPr lang="en-US" altLang="ja-JP"/>
              <a:pPr>
                <a:defRPr/>
              </a:pPr>
              <a:t>‹#›</a:t>
            </a:fld>
            <a:endParaRPr lang="en-US" altLang="ja-JP"/>
          </a:p>
        </p:txBody>
      </p:sp>
    </p:spTree>
    <p:extLst>
      <p:ext uri="{BB962C8B-B14F-4D97-AF65-F5344CB8AC3E}">
        <p14:creationId xmlns:p14="http://schemas.microsoft.com/office/powerpoint/2010/main" val="1605436401"/>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13C333A6-B230-487A-B3E0-EA713AF2A868}" type="slidenum">
              <a:rPr lang="en-US" altLang="ja-JP"/>
              <a:pPr>
                <a:defRPr/>
              </a:pPr>
              <a:t>‹#›</a:t>
            </a:fld>
            <a:endParaRPr lang="en-US" altLang="ja-JP"/>
          </a:p>
        </p:txBody>
      </p:sp>
    </p:spTree>
    <p:extLst>
      <p:ext uri="{BB962C8B-B14F-4D97-AF65-F5344CB8AC3E}">
        <p14:creationId xmlns:p14="http://schemas.microsoft.com/office/powerpoint/2010/main" val="2511345786"/>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40"/>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76804973"/>
      </p:ext>
    </p:extLst>
  </p:cSld>
  <p:clrMapOvr>
    <a:masterClrMapping/>
  </p:clrMapOvr>
  <p:timing>
    <p:tnLst>
      <p:par>
        <p:cTn id="1" dur="indefinite" restart="never" nodeType="tmRoot"/>
      </p:par>
    </p:tnLst>
  </p:timing>
</p:sldLayout>
</file>

<file path=ppt/slideLayouts/slideLayout145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65938745"/>
      </p:ext>
    </p:extLst>
  </p:cSld>
  <p:clrMapOvr>
    <a:masterClrMapping/>
  </p:clrMapOvr>
  <p:timing>
    <p:tnLst>
      <p:par>
        <p:cTn id="1" dur="indefinite" restart="never" nodeType="tmRoot"/>
      </p:par>
    </p:tnLst>
  </p:timing>
</p:sldLayout>
</file>

<file path=ppt/slideLayouts/slideLayout145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36278438"/>
      </p:ext>
    </p:extLst>
  </p:cSld>
  <p:clrMapOvr>
    <a:masterClrMapping/>
  </p:clrMapOvr>
  <p:timing>
    <p:tnLst>
      <p:par>
        <p:cT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xfrm>
            <a:off x="7594600" y="6483350"/>
            <a:ext cx="2311400" cy="476250"/>
          </a:xfrm>
          <a:ln/>
        </p:spPr>
        <p:txBody>
          <a:bodyPr/>
          <a:lstStyle>
            <a:lvl1pPr>
              <a:defRPr/>
            </a:lvl1pPr>
          </a:lstStyle>
          <a:p>
            <a:pPr>
              <a:defRPr/>
            </a:pPr>
            <a:fld id="{A60E6122-BD14-4142-9E60-93220B4E82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45749886"/>
      </p:ext>
    </p:extLst>
  </p:cSld>
  <p:clrMapOvr>
    <a:masterClrMapping/>
  </p:clrMapOvr>
  <p:timing>
    <p:tnLst>
      <p:par>
        <p:cTn id="1" dur="indefinite" restart="never" nodeType="tmRoot"/>
      </p:par>
    </p:tnLst>
  </p:timing>
</p:sldLayout>
</file>

<file path=ppt/slideLayouts/slideLayout145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0E6070F-1EA7-49A7-BE4B-955743FF13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9222033"/>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FEF3B0B-B1E1-4C03-891B-B254E7649D4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6848760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2DCF84FD-8522-42F0-810C-240F6F109D3A}" type="slidenum">
              <a:rPr lang="en-US" altLang="ja-JP"/>
              <a:pPr>
                <a:defRPr/>
              </a:pPr>
              <a:t>‹#›</a:t>
            </a:fld>
            <a:endParaRPr lang="en-US" altLang="ja-JP"/>
          </a:p>
        </p:txBody>
      </p:sp>
    </p:spTree>
    <p:extLst>
      <p:ext uri="{BB962C8B-B14F-4D97-AF65-F5344CB8AC3E}">
        <p14:creationId xmlns:p14="http://schemas.microsoft.com/office/powerpoint/2010/main" val="3231096686"/>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34702409"/>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D240BB9-DC62-40AE-AFEB-DEDC9D7564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2250185"/>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CD109A3-A064-4A10-ADA6-4A4FD1722D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69516593"/>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D7051E-5270-4375-A243-9E4BFF7661A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88913710"/>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FC0FED5-3084-467F-AEC8-2182149A5A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37248021"/>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1864308"/>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userDrawn="1">
  <p:cSld name="1_セクション見出し">
    <p:spTree>
      <p:nvGrpSpPr>
        <p:cNvPr id="1" name=""/>
        <p:cNvGrpSpPr/>
        <p:nvPr/>
      </p:nvGrpSpPr>
      <p:grpSpPr>
        <a:xfrm>
          <a:off x="0" y="0"/>
          <a:ext cx="0" cy="0"/>
          <a:chOff x="0" y="0"/>
          <a:chExt cx="0" cy="0"/>
        </a:xfrm>
      </p:grpSpPr>
      <p:sp>
        <p:nvSpPr>
          <p:cNvPr id="4" name="日付プレースホルダ 3"/>
          <p:cNvSpPr>
            <a:spLocks noGrp="1"/>
          </p:cNvSpPr>
          <p:nvPr>
            <p:ph type="dt" sz="half" idx="10"/>
          </p:nvPr>
        </p:nvSpPr>
        <p:spPr/>
        <p:txBody>
          <a:bodyPr/>
          <a:lstStyle/>
          <a:p>
            <a:endParaRPr lang="ja-JP" altLang="en-US">
              <a:solidFill>
                <a:srgbClr val="000000"/>
              </a:solidFill>
            </a:endParaRPr>
          </a:p>
        </p:txBody>
      </p:sp>
      <p:sp>
        <p:nvSpPr>
          <p:cNvPr id="5" name="フッター プレースホルダ 4"/>
          <p:cNvSpPr>
            <a:spLocks noGrp="1"/>
          </p:cNvSpPr>
          <p:nvPr>
            <p:ph type="ftr" sz="quarter" idx="11"/>
          </p:nvPr>
        </p:nvSpPr>
        <p:spPr/>
        <p:txBody>
          <a:bodyPr/>
          <a:lstStyle/>
          <a:p>
            <a:endParaRPr lang="ja-JP" altLang="en-US">
              <a:solidFill>
                <a:srgbClr val="000000"/>
              </a:solidFill>
            </a:endParaRPr>
          </a:p>
        </p:txBody>
      </p:sp>
      <p:sp>
        <p:nvSpPr>
          <p:cNvPr id="6" name="スライド番号プレースホルダ 5"/>
          <p:cNvSpPr>
            <a:spLocks noGrp="1"/>
          </p:cNvSpPr>
          <p:nvPr>
            <p:ph type="sldNum" sz="quarter" idx="12"/>
          </p:nvPr>
        </p:nvSpPr>
        <p:spPr/>
        <p:txBody>
          <a:bodyPr/>
          <a:lstStyle/>
          <a:p>
            <a:fld id="{57D6F737-795C-4032-9B95-D140E2BD87B0}" type="slidenum">
              <a:rPr lang="ja-JP" altLang="en-US" smtClean="0">
                <a:solidFill>
                  <a:srgbClr val="000000"/>
                </a:solidFill>
              </a:rPr>
              <a:pPr/>
              <a:t>‹#›</a:t>
            </a:fld>
            <a:endParaRPr lang="ja-JP" altLang="en-US">
              <a:solidFill>
                <a:srgbClr val="000000"/>
              </a:solidFill>
            </a:endParaRPr>
          </a:p>
        </p:txBody>
      </p:sp>
      <p:cxnSp>
        <p:nvCxnSpPr>
          <p:cNvPr id="7" name="直線コネクタ 6"/>
          <p:cNvCxnSpPr/>
          <p:nvPr userDrawn="1"/>
        </p:nvCxnSpPr>
        <p:spPr>
          <a:xfrm>
            <a:off x="0" y="607299"/>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57540373"/>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40"/>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28462470"/>
      </p:ext>
    </p:extLst>
  </p:cSld>
  <p:clrMapOvr>
    <a:masterClrMapping/>
  </p:clrMapOvr>
  <p:timing>
    <p:tnLst>
      <p:par>
        <p:cT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81350937"/>
      </p:ext>
    </p:extLst>
  </p:cSld>
  <p:clrMapOvr>
    <a:masterClrMapping/>
  </p:clrMapOvr>
  <p:timing>
    <p:tnLst>
      <p:par>
        <p:cTn id="1" dur="indefinite" restart="never" nodeType="tmRoot"/>
      </p:par>
    </p:tnLst>
  </p:timing>
</p:sldLayout>
</file>

<file path=ppt/slideLayouts/slideLayout146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93075329"/>
      </p:ext>
    </p:extLst>
  </p:cSld>
  <p:clrMapOvr>
    <a:masterClrMapping/>
  </p:clrMapOvr>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A5CE9519-42C7-4208-8271-8DDB9A1532E3}" type="slidenum">
              <a:rPr lang="en-US" altLang="ja-JP"/>
              <a:pPr>
                <a:defRPr/>
              </a:pPr>
              <a:t>‹#›</a:t>
            </a:fld>
            <a:endParaRPr lang="en-US" altLang="ja-JP"/>
          </a:p>
        </p:txBody>
      </p:sp>
    </p:spTree>
    <p:extLst>
      <p:ext uri="{BB962C8B-B14F-4D97-AF65-F5344CB8AC3E}">
        <p14:creationId xmlns:p14="http://schemas.microsoft.com/office/powerpoint/2010/main" val="888668489"/>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xfrm>
            <a:off x="7594600" y="6483350"/>
            <a:ext cx="2311400" cy="476250"/>
          </a:xfrm>
          <a:ln/>
        </p:spPr>
        <p:txBody>
          <a:bodyPr/>
          <a:lstStyle>
            <a:lvl1pPr>
              <a:defRPr/>
            </a:lvl1pPr>
          </a:lstStyle>
          <a:p>
            <a:pPr>
              <a:defRPr/>
            </a:pPr>
            <a:fld id="{A60E6122-BD14-4142-9E60-93220B4E82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09133806"/>
      </p:ext>
    </p:extLst>
  </p:cSld>
  <p:clrMapOvr>
    <a:masterClrMapping/>
  </p:clrMapOvr>
  <p:timing>
    <p:tnLst>
      <p:par>
        <p:cTn id="1" dur="indefinite" restart="never" nodeType="tmRoot"/>
      </p:par>
    </p:tnLst>
  </p:timing>
</p:sldLayout>
</file>

<file path=ppt/slideLayouts/slideLayout147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0E6070F-1EA7-49A7-BE4B-955743FF13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15738043"/>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FEF3B0B-B1E1-4C03-891B-B254E7649D4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20314944"/>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46302599"/>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D240BB9-DC62-40AE-AFEB-DEDC9D7564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97711637"/>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CD109A3-A064-4A10-ADA6-4A4FD1722D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08602732"/>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D7051E-5270-4375-A243-9E4BFF7661A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49768776"/>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FC0FED5-3084-467F-AEC8-2182149A5A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88216289"/>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57748868"/>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userDrawn="1">
  <p:cSld name="1_セクション見出し">
    <p:spTree>
      <p:nvGrpSpPr>
        <p:cNvPr id="1" name=""/>
        <p:cNvGrpSpPr/>
        <p:nvPr/>
      </p:nvGrpSpPr>
      <p:grpSpPr>
        <a:xfrm>
          <a:off x="0" y="0"/>
          <a:ext cx="0" cy="0"/>
          <a:chOff x="0" y="0"/>
          <a:chExt cx="0" cy="0"/>
        </a:xfrm>
      </p:grpSpPr>
      <p:sp>
        <p:nvSpPr>
          <p:cNvPr id="4" name="日付プレースホルダ 3"/>
          <p:cNvSpPr>
            <a:spLocks noGrp="1"/>
          </p:cNvSpPr>
          <p:nvPr>
            <p:ph type="dt" sz="half" idx="10"/>
          </p:nvPr>
        </p:nvSpPr>
        <p:spPr/>
        <p:txBody>
          <a:bodyPr/>
          <a:lstStyle/>
          <a:p>
            <a:endParaRPr lang="ja-JP" altLang="en-US">
              <a:solidFill>
                <a:srgbClr val="000000"/>
              </a:solidFill>
            </a:endParaRPr>
          </a:p>
        </p:txBody>
      </p:sp>
      <p:sp>
        <p:nvSpPr>
          <p:cNvPr id="5" name="フッター プレースホルダ 4"/>
          <p:cNvSpPr>
            <a:spLocks noGrp="1"/>
          </p:cNvSpPr>
          <p:nvPr>
            <p:ph type="ftr" sz="quarter" idx="11"/>
          </p:nvPr>
        </p:nvSpPr>
        <p:spPr/>
        <p:txBody>
          <a:bodyPr/>
          <a:lstStyle/>
          <a:p>
            <a:endParaRPr lang="ja-JP" altLang="en-US">
              <a:solidFill>
                <a:srgbClr val="000000"/>
              </a:solidFill>
            </a:endParaRPr>
          </a:p>
        </p:txBody>
      </p:sp>
      <p:sp>
        <p:nvSpPr>
          <p:cNvPr id="6" name="スライド番号プレースホルダ 5"/>
          <p:cNvSpPr>
            <a:spLocks noGrp="1"/>
          </p:cNvSpPr>
          <p:nvPr>
            <p:ph type="sldNum" sz="quarter" idx="12"/>
          </p:nvPr>
        </p:nvSpPr>
        <p:spPr/>
        <p:txBody>
          <a:bodyPr/>
          <a:lstStyle/>
          <a:p>
            <a:fld id="{57D6F737-795C-4032-9B95-D140E2BD87B0}" type="slidenum">
              <a:rPr lang="ja-JP" altLang="en-US" smtClean="0">
                <a:solidFill>
                  <a:srgbClr val="000000"/>
                </a:solidFill>
              </a:rPr>
              <a:pPr/>
              <a:t>‹#›</a:t>
            </a:fld>
            <a:endParaRPr lang="ja-JP" altLang="en-US">
              <a:solidFill>
                <a:srgbClr val="000000"/>
              </a:solidFill>
            </a:endParaRPr>
          </a:p>
        </p:txBody>
      </p:sp>
      <p:cxnSp>
        <p:nvCxnSpPr>
          <p:cNvPr id="7" name="直線コネクタ 6"/>
          <p:cNvCxnSpPr/>
          <p:nvPr userDrawn="1"/>
        </p:nvCxnSpPr>
        <p:spPr>
          <a:xfrm>
            <a:off x="0" y="607299"/>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5196354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E0FEC0C3-6F03-4440-869C-D7F1ADBA7E20}" type="slidenum">
              <a:rPr lang="en-US" altLang="ja-JP"/>
              <a:pPr>
                <a:defRPr/>
              </a:pPr>
              <a:t>‹#›</a:t>
            </a:fld>
            <a:endParaRPr lang="en-US" altLang="ja-JP"/>
          </a:p>
        </p:txBody>
      </p:sp>
    </p:spTree>
    <p:extLst>
      <p:ext uri="{BB962C8B-B14F-4D97-AF65-F5344CB8AC3E}">
        <p14:creationId xmlns:p14="http://schemas.microsoft.com/office/powerpoint/2010/main" val="2359350353"/>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8"/>
          <p:cNvSpPr>
            <a:spLocks noChangeArrowheads="1"/>
          </p:cNvSpPr>
          <p:nvPr/>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sp>
        <p:nvSpPr>
          <p:cNvPr id="15363" name="Rectangle 3"/>
          <p:cNvSpPr>
            <a:spLocks noGrp="1" noChangeArrowheads="1"/>
          </p:cNvSpPr>
          <p:nvPr>
            <p:ph type="ctrTitle"/>
          </p:nvPr>
        </p:nvSpPr>
        <p:spPr>
          <a:xfrm>
            <a:off x="1785938" y="2133600"/>
            <a:ext cx="8120062" cy="1470025"/>
          </a:xfrm>
        </p:spPr>
        <p:txBody>
          <a:bodyPr/>
          <a:lstStyle>
            <a:lvl1pPr>
              <a:defRPr sz="4000"/>
            </a:lvl1pPr>
          </a:lstStyle>
          <a:p>
            <a:r>
              <a:rPr lang="ja-JP" altLang="en-US"/>
              <a:t>マスタ タイトルの書式設定</a:t>
            </a:r>
          </a:p>
        </p:txBody>
      </p:sp>
      <p:sp>
        <p:nvSpPr>
          <p:cNvPr id="15364"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dirty="0">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5D61ADD2-ACA3-4002-AA58-ADF727826ABB}"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730561922"/>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4AFAD9F4-F187-4098-A3BE-47C05B039ACE}"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97582347"/>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73A5F9A-4CD9-4217-B7B4-82600C52F24A}"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492510920"/>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B4219A8-49CC-4E85-A76C-B1F572413651}"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213098630"/>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7985D100-531E-496A-9699-A8C8F72918F4}"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671571077"/>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1C7C596-9DB3-42B5-9A73-DFADB10AE8CA}"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4142456805"/>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2D73809-7366-41EA-A5B7-0CB3E24E32F9}"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952152307"/>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7BB3A5EF-C88D-4D99-954E-C5F3C40A7378}"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572856863"/>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dirty="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C9DDE02-E984-4B97-B3B8-D52C90CEE7ED}"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603210476"/>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AB728B96-7CAA-4432-A986-26E247EA8450}"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32225114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71DDFABA-06F9-418A-8DA2-79CEBCE76A77}" type="slidenum">
              <a:rPr lang="en-US" altLang="ja-JP"/>
              <a:pPr>
                <a:defRPr/>
              </a:pPr>
              <a:t>‹#›</a:t>
            </a:fld>
            <a:endParaRPr lang="en-US" altLang="ja-JP"/>
          </a:p>
        </p:txBody>
      </p:sp>
    </p:spTree>
    <p:extLst>
      <p:ext uri="{BB962C8B-B14F-4D97-AF65-F5344CB8AC3E}">
        <p14:creationId xmlns:p14="http://schemas.microsoft.com/office/powerpoint/2010/main" val="2257196120"/>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6805C1-E3A7-49DB-9E5C-489CE65B5C30}"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180479259"/>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Tree>
    <p:extLst>
      <p:ext uri="{BB962C8B-B14F-4D97-AF65-F5344CB8AC3E}">
        <p14:creationId xmlns:p14="http://schemas.microsoft.com/office/powerpoint/2010/main" val="2779288902"/>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prstClr val="black"/>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ACC56832-C42F-4FDD-A6CA-6096F6A91D8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072878693"/>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AE6C313-E84F-46A7-8982-1CE00D1E2737}"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583759065"/>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0D7A851-2798-4023-A295-7B8476B0CDE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93487280"/>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AAB71BA-B52B-4877-B466-DA5566FF6331}"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287042652"/>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BCC949D-63F6-4CA2-9D92-FD129CD424F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07169742"/>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46CCF4A5-F269-4209-B8F9-8779F9D7CFAB}"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999361939"/>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753BB1AD-A937-4F7A-9081-6383F823E5FD}"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886190500"/>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69B043-3634-4182-9145-FA03C42151DF}"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13387478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D108830-7374-410C-B54C-8F031D66CC89}" type="slidenum">
              <a:rPr lang="en-US" altLang="ja-JP"/>
              <a:pPr>
                <a:defRPr/>
              </a:pPr>
              <a:t>‹#›</a:t>
            </a:fld>
            <a:endParaRPr lang="en-US" altLang="ja-JP"/>
          </a:p>
        </p:txBody>
      </p:sp>
    </p:spTree>
    <p:extLst>
      <p:ext uri="{BB962C8B-B14F-4D97-AF65-F5344CB8AC3E}">
        <p14:creationId xmlns:p14="http://schemas.microsoft.com/office/powerpoint/2010/main" val="307361936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2629C0E5-32D7-4FEC-9028-C29F30A46EF8}" type="slidenum">
              <a:rPr lang="en-US" altLang="ja-JP"/>
              <a:pPr>
                <a:defRPr/>
              </a:pPr>
              <a:t>‹#›</a:t>
            </a:fld>
            <a:endParaRPr lang="en-US" altLang="ja-JP"/>
          </a:p>
        </p:txBody>
      </p:sp>
    </p:spTree>
    <p:extLst>
      <p:ext uri="{BB962C8B-B14F-4D97-AF65-F5344CB8AC3E}">
        <p14:creationId xmlns:p14="http://schemas.microsoft.com/office/powerpoint/2010/main" val="144802804"/>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38496F2-C654-430E-A8C6-43C6AE0046D2}"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740091361"/>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7CB1C9F-816D-4FF5-B514-9C21B4B29DA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967920720"/>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4F487C3-7C85-46E8-A453-570C443A0CA4}"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063623452"/>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1BA8CAD9-690C-40AC-9E33-3FBFEFA4CAE5}"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590838619"/>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objAndTwoObj">
  <p:cSld name="タイトル、コンテンツ、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quarter" idx="2"/>
          </p:nvPr>
        </p:nvSpPr>
        <p:spPr>
          <a:xfrm>
            <a:off x="5029199" y="1600200"/>
            <a:ext cx="4381501"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 4"/>
          <p:cNvSpPr>
            <a:spLocks noGrp="1"/>
          </p:cNvSpPr>
          <p:nvPr>
            <p:ph sz="quarter" idx="3"/>
          </p:nvPr>
        </p:nvSpPr>
        <p:spPr>
          <a:xfrm>
            <a:off x="5029199" y="3938589"/>
            <a:ext cx="4381501"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7"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8" name="Rectangle 5"/>
          <p:cNvSpPr>
            <a:spLocks noGrp="1" noChangeArrowheads="1"/>
          </p:cNvSpPr>
          <p:nvPr>
            <p:ph type="sldNum" sz="quarter" idx="12"/>
          </p:nvPr>
        </p:nvSpPr>
        <p:spPr>
          <a:ln/>
        </p:spPr>
        <p:txBody>
          <a:bodyPr/>
          <a:lstStyle>
            <a:lvl1pPr>
              <a:defRPr/>
            </a:lvl1pPr>
          </a:lstStyle>
          <a:p>
            <a:pPr>
              <a:defRPr/>
            </a:pPr>
            <a:fld id="{48617408-277D-4E9E-AA2C-97AAB46F3E3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835279066"/>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CBE531CC-FE3C-4494-AA49-5DC073B50F8E}" type="slidenum">
              <a:rPr lang="en-US" altLang="ja-JP"/>
              <a:pPr>
                <a:defRPr/>
              </a:pPr>
              <a:t>‹#›</a:t>
            </a:fld>
            <a:endParaRPr lang="en-US" altLang="ja-JP"/>
          </a:p>
        </p:txBody>
      </p:sp>
    </p:spTree>
    <p:extLst>
      <p:ext uri="{BB962C8B-B14F-4D97-AF65-F5344CB8AC3E}">
        <p14:creationId xmlns:p14="http://schemas.microsoft.com/office/powerpoint/2010/main" val="2319469347"/>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C4048B72-737B-4756-8C28-8824862908AB}" type="slidenum">
              <a:rPr lang="en-US" altLang="ja-JP"/>
              <a:pPr>
                <a:defRPr/>
              </a:pPr>
              <a:t>‹#›</a:t>
            </a:fld>
            <a:endParaRPr lang="en-US" altLang="ja-JP"/>
          </a:p>
        </p:txBody>
      </p:sp>
    </p:spTree>
    <p:extLst>
      <p:ext uri="{BB962C8B-B14F-4D97-AF65-F5344CB8AC3E}">
        <p14:creationId xmlns:p14="http://schemas.microsoft.com/office/powerpoint/2010/main" val="756166070"/>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1EDB0914-D7F7-4B26-A1DA-0113BD31D065}" type="slidenum">
              <a:rPr lang="en-US" altLang="ja-JP"/>
              <a:pPr>
                <a:defRPr/>
              </a:pPr>
              <a:t>‹#›</a:t>
            </a:fld>
            <a:endParaRPr lang="en-US" altLang="ja-JP"/>
          </a:p>
        </p:txBody>
      </p:sp>
    </p:spTree>
    <p:extLst>
      <p:ext uri="{BB962C8B-B14F-4D97-AF65-F5344CB8AC3E}">
        <p14:creationId xmlns:p14="http://schemas.microsoft.com/office/powerpoint/2010/main" val="3991409507"/>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697EFA49-850E-49F4-A908-1C0F0D611F0B}" type="slidenum">
              <a:rPr lang="en-US" altLang="ja-JP"/>
              <a:pPr>
                <a:defRPr/>
              </a:pPr>
              <a:t>‹#›</a:t>
            </a:fld>
            <a:endParaRPr lang="en-US" altLang="ja-JP"/>
          </a:p>
        </p:txBody>
      </p:sp>
    </p:spTree>
    <p:extLst>
      <p:ext uri="{BB962C8B-B14F-4D97-AF65-F5344CB8AC3E}">
        <p14:creationId xmlns:p14="http://schemas.microsoft.com/office/powerpoint/2010/main" val="3597353502"/>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7B73CC4A-6185-42BC-B590-B7C47AE72129}" type="slidenum">
              <a:rPr lang="en-US" altLang="ja-JP"/>
              <a:pPr>
                <a:defRPr/>
              </a:pPr>
              <a:t>‹#›</a:t>
            </a:fld>
            <a:endParaRPr lang="en-US" altLang="ja-JP"/>
          </a:p>
        </p:txBody>
      </p:sp>
    </p:spTree>
    <p:extLst>
      <p:ext uri="{BB962C8B-B14F-4D97-AF65-F5344CB8AC3E}">
        <p14:creationId xmlns:p14="http://schemas.microsoft.com/office/powerpoint/2010/main" val="82090944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AE33ADF-1509-406B-BCA5-AB7FF6EDF5D3}" type="slidenum">
              <a:rPr lang="en-US" altLang="ja-JP"/>
              <a:pPr>
                <a:defRPr/>
              </a:pPr>
              <a:t>‹#›</a:t>
            </a:fld>
            <a:endParaRPr lang="en-US" altLang="ja-JP"/>
          </a:p>
        </p:txBody>
      </p:sp>
    </p:spTree>
    <p:extLst>
      <p:ext uri="{BB962C8B-B14F-4D97-AF65-F5344CB8AC3E}">
        <p14:creationId xmlns:p14="http://schemas.microsoft.com/office/powerpoint/2010/main" val="2703061959"/>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B1FB7BC7-08C8-4112-A78E-AB082A323C8E}" type="slidenum">
              <a:rPr lang="en-US" altLang="ja-JP"/>
              <a:pPr>
                <a:defRPr/>
              </a:pPr>
              <a:t>‹#›</a:t>
            </a:fld>
            <a:endParaRPr lang="en-US" altLang="ja-JP"/>
          </a:p>
        </p:txBody>
      </p:sp>
    </p:spTree>
    <p:extLst>
      <p:ext uri="{BB962C8B-B14F-4D97-AF65-F5344CB8AC3E}">
        <p14:creationId xmlns:p14="http://schemas.microsoft.com/office/powerpoint/2010/main" val="3458056698"/>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D49939BB-FEED-4CCA-AED4-CFF4E029DCDF}" type="slidenum">
              <a:rPr lang="en-US" altLang="ja-JP"/>
              <a:pPr>
                <a:defRPr/>
              </a:pPr>
              <a:t>‹#›</a:t>
            </a:fld>
            <a:endParaRPr lang="en-US" altLang="ja-JP"/>
          </a:p>
        </p:txBody>
      </p:sp>
    </p:spTree>
    <p:extLst>
      <p:ext uri="{BB962C8B-B14F-4D97-AF65-F5344CB8AC3E}">
        <p14:creationId xmlns:p14="http://schemas.microsoft.com/office/powerpoint/2010/main" val="2846134612"/>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AA0D72DB-15C4-4259-9188-D29D379AB40E}" type="slidenum">
              <a:rPr lang="en-US" altLang="ja-JP"/>
              <a:pPr>
                <a:defRPr/>
              </a:pPr>
              <a:t>‹#›</a:t>
            </a:fld>
            <a:endParaRPr lang="en-US" altLang="ja-JP"/>
          </a:p>
        </p:txBody>
      </p:sp>
    </p:spTree>
    <p:extLst>
      <p:ext uri="{BB962C8B-B14F-4D97-AF65-F5344CB8AC3E}">
        <p14:creationId xmlns:p14="http://schemas.microsoft.com/office/powerpoint/2010/main" val="1500459998"/>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63CF64EE-0429-4CB8-B3F7-3D3D707748B4}" type="slidenum">
              <a:rPr lang="en-US" altLang="ja-JP"/>
              <a:pPr>
                <a:defRPr/>
              </a:pPr>
              <a:t>‹#›</a:t>
            </a:fld>
            <a:endParaRPr lang="en-US" altLang="ja-JP"/>
          </a:p>
        </p:txBody>
      </p:sp>
    </p:spTree>
    <p:extLst>
      <p:ext uri="{BB962C8B-B14F-4D97-AF65-F5344CB8AC3E}">
        <p14:creationId xmlns:p14="http://schemas.microsoft.com/office/powerpoint/2010/main" val="2846531591"/>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659E4BD1-51CE-40C0-A153-77B11B52616C}" type="slidenum">
              <a:rPr lang="en-US" altLang="ja-JP"/>
              <a:pPr>
                <a:defRPr/>
              </a:pPr>
              <a:t>‹#›</a:t>
            </a:fld>
            <a:endParaRPr lang="en-US" altLang="ja-JP"/>
          </a:p>
        </p:txBody>
      </p:sp>
    </p:spTree>
    <p:extLst>
      <p:ext uri="{BB962C8B-B14F-4D97-AF65-F5344CB8AC3E}">
        <p14:creationId xmlns:p14="http://schemas.microsoft.com/office/powerpoint/2010/main" val="868481078"/>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FF16F58E-F58D-4232-8C2A-D476E5648561}" type="slidenum">
              <a:rPr lang="en-US" altLang="ja-JP"/>
              <a:pPr>
                <a:defRPr/>
              </a:pPr>
              <a:t>‹#›</a:t>
            </a:fld>
            <a:endParaRPr lang="en-US" altLang="ja-JP"/>
          </a:p>
        </p:txBody>
      </p:sp>
    </p:spTree>
    <p:extLst>
      <p:ext uri="{BB962C8B-B14F-4D97-AF65-F5344CB8AC3E}">
        <p14:creationId xmlns:p14="http://schemas.microsoft.com/office/powerpoint/2010/main" val="1977117594"/>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8"/>
          <p:cNvSpPr>
            <a:spLocks noChangeArrowheads="1"/>
          </p:cNvSpPr>
          <p:nvPr/>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sp>
        <p:nvSpPr>
          <p:cNvPr id="15363" name="Rectangle 3"/>
          <p:cNvSpPr>
            <a:spLocks noGrp="1" noChangeArrowheads="1"/>
          </p:cNvSpPr>
          <p:nvPr>
            <p:ph type="ctrTitle"/>
          </p:nvPr>
        </p:nvSpPr>
        <p:spPr>
          <a:xfrm>
            <a:off x="1785938" y="2133600"/>
            <a:ext cx="8120062" cy="1470025"/>
          </a:xfrm>
        </p:spPr>
        <p:txBody>
          <a:bodyPr/>
          <a:lstStyle>
            <a:lvl1pPr>
              <a:defRPr sz="4000"/>
            </a:lvl1pPr>
          </a:lstStyle>
          <a:p>
            <a:r>
              <a:rPr lang="ja-JP" altLang="en-US"/>
              <a:t>マスタ タイトルの書式設定</a:t>
            </a:r>
          </a:p>
        </p:txBody>
      </p:sp>
      <p:sp>
        <p:nvSpPr>
          <p:cNvPr id="15364"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dirty="0">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5D61ADD2-ACA3-4002-AA58-ADF727826ABB}"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35263935"/>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4AFAD9F4-F187-4098-A3BE-47C05B039ACE}"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677687579"/>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73A5F9A-4CD9-4217-B7B4-82600C52F24A}"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529510997"/>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B4219A8-49CC-4E85-A76C-B1F572413651}"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37767169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F0BCA972-1CCC-4C4C-8CCE-4FD9167C8991}" type="slidenum">
              <a:rPr lang="en-US" altLang="ja-JP"/>
              <a:pPr>
                <a:defRPr/>
              </a:pPr>
              <a:t>‹#›</a:t>
            </a:fld>
            <a:endParaRPr lang="en-US" altLang="ja-JP"/>
          </a:p>
        </p:txBody>
      </p:sp>
    </p:spTree>
    <p:extLst>
      <p:ext uri="{BB962C8B-B14F-4D97-AF65-F5344CB8AC3E}">
        <p14:creationId xmlns:p14="http://schemas.microsoft.com/office/powerpoint/2010/main" val="1801368502"/>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7985D100-531E-496A-9699-A8C8F72918F4}"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463509620"/>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1C7C596-9DB3-42B5-9A73-DFADB10AE8CA}"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100327906"/>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2D73809-7366-41EA-A5B7-0CB3E24E32F9}"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059876829"/>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7BB3A5EF-C88D-4D99-954E-C5F3C40A7378}"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032144522"/>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dirty="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C9DDE02-E984-4B97-B3B8-D52C90CEE7ED}"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098384672"/>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AB728B96-7CAA-4432-A986-26E247EA8450}"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4124493975"/>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6805C1-E3A7-49DB-9E5C-489CE65B5C30}"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71239027"/>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54607094"/>
      </p:ext>
    </p:extLst>
  </p:cSld>
  <p:clrMapOvr>
    <a:masterClrMapping/>
  </p:clrMapOvr>
  <p:timing>
    <p:tnLst>
      <p:par>
        <p:cTn id="1" dur="indefinite" restart="never" nodeType="tmRoot"/>
      </p:par>
    </p:tnLst>
  </p:timing>
</p:sldLayout>
</file>

<file path=ppt/slideLayouts/slideLayout152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93719299"/>
      </p:ext>
    </p:extLst>
  </p:cSld>
  <p:clrMapOvr>
    <a:masterClrMapping/>
  </p:clrMapOvr>
  <p:timing>
    <p:tnLst>
      <p:par>
        <p:cTn id="1" dur="indefinite" restart="never" nodeType="tmRoot"/>
      </p:par>
    </p:tnLst>
  </p:timing>
</p:sldLayout>
</file>

<file path=ppt/slideLayouts/slideLayout15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2166676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9C1A382-E055-45CF-A3CE-F51AE01DC17A}" type="slidenum">
              <a:rPr lang="en-US" altLang="ja-JP"/>
              <a:pPr>
                <a:defRPr/>
              </a:pPr>
              <a:t>‹#›</a:t>
            </a:fld>
            <a:endParaRPr lang="en-US" altLang="ja-JP"/>
          </a:p>
        </p:txBody>
      </p:sp>
    </p:spTree>
    <p:extLst>
      <p:ext uri="{BB962C8B-B14F-4D97-AF65-F5344CB8AC3E}">
        <p14:creationId xmlns:p14="http://schemas.microsoft.com/office/powerpoint/2010/main" val="1503067601"/>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26198029"/>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D1063589-B01E-46DB-AD0B-D9D038596D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90560032"/>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40D0A79-141F-4703-8B38-7C85BEE9461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76852600"/>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D920C7F-E946-406F-8B8F-7FACBBE384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54186297"/>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EDF66AC-5466-4D4D-B6A2-3B75E0BC057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83042056"/>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8082ED4-8146-4EDC-9245-1A53F35A92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63257245"/>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9EEBBAA-DB22-4E98-971A-86530EB1CF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24151894"/>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63E8B4F-ACD3-48DD-BBA9-CF9AE556D35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54610809"/>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F7BC64A-916F-4751-8FC4-F503110F8A4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06359600"/>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7B0C9E0-370B-48DF-96F3-1D69E7A374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1905617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0AD2C344-DC91-4476-A6DD-1B148E9EEED0}" type="slidenum">
              <a:rPr lang="en-US" altLang="ja-JP"/>
              <a:pPr>
                <a:defRPr/>
              </a:pPr>
              <a:t>‹#›</a:t>
            </a:fld>
            <a:endParaRPr lang="en-US" altLang="ja-JP"/>
          </a:p>
        </p:txBody>
      </p:sp>
    </p:spTree>
    <p:extLst>
      <p:ext uri="{BB962C8B-B14F-4D97-AF65-F5344CB8AC3E}">
        <p14:creationId xmlns:p14="http://schemas.microsoft.com/office/powerpoint/2010/main" val="3635790329"/>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D407C8F-BBA7-4885-976B-E0C8C98596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8228404"/>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821DC97-B049-4350-AD2F-E28A0FD6BF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98052804"/>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96D9BCF7-61EB-4A70-B1A2-7658315A738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96259671"/>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58367618"/>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7624934"/>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87326868"/>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60E6122-BD14-4142-9E60-93220B4E82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22188803"/>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0E6070F-1EA7-49A7-BE4B-955743FF13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43272297"/>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FEF3B0B-B1E1-4C03-891B-B254E7649D4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97134462"/>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4397238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0FF33AD-FA5C-42A8-978B-74ECAFDE5A23}" type="slidenum">
              <a:rPr lang="en-US" altLang="ja-JP"/>
              <a:pPr>
                <a:defRPr/>
              </a:pPr>
              <a:t>‹#›</a:t>
            </a:fld>
            <a:endParaRPr lang="en-US" altLang="ja-JP"/>
          </a:p>
        </p:txBody>
      </p:sp>
    </p:spTree>
    <p:extLst>
      <p:ext uri="{BB962C8B-B14F-4D97-AF65-F5344CB8AC3E}">
        <p14:creationId xmlns:p14="http://schemas.microsoft.com/office/powerpoint/2010/main" val="3016088988"/>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D240BB9-DC62-40AE-AFEB-DEDC9D7564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4695822"/>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CD109A3-A064-4A10-ADA6-4A4FD1722D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63910207"/>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D7051E-5270-4375-A243-9E4BFF7661A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00849775"/>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FC0FED5-3084-467F-AEC8-2182149A5A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1253070"/>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31293715"/>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8"/>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eaLnBrk="1" hangingPunct="1">
              <a:defRPr/>
            </a:pPr>
            <a:endParaRPr lang="ja-JP" altLang="en-US">
              <a:solidFill>
                <a:srgbClr val="000000"/>
              </a:solidFill>
              <a:latin typeface="Arial"/>
              <a:ea typeface="ＭＳ Ｐゴシック"/>
            </a:endParaRPr>
          </a:p>
        </p:txBody>
      </p:sp>
      <p:sp>
        <p:nvSpPr>
          <p:cNvPr id="2051"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2052"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atin typeface="HG丸ｺﾞｼｯｸM-PRO" pitchFamily="50" charset="-128"/>
              </a:defRPr>
            </a:lvl1pPr>
          </a:lstStyle>
          <a:p>
            <a:pPr>
              <a:defRPr/>
            </a:pPr>
            <a:fld id="{E691D639-25E2-4742-8CC6-B5A08CE8FB28}" type="slidenum">
              <a:rPr lang="en-US" altLang="ja-JP"/>
              <a:pPr>
                <a:defRPr/>
              </a:pPr>
              <a:t>‹#›</a:t>
            </a:fld>
            <a:endParaRPr lang="en-US" altLang="ja-JP"/>
          </a:p>
        </p:txBody>
      </p:sp>
    </p:spTree>
    <p:extLst>
      <p:ext uri="{BB962C8B-B14F-4D97-AF65-F5344CB8AC3E}">
        <p14:creationId xmlns:p14="http://schemas.microsoft.com/office/powerpoint/2010/main" val="1423448834"/>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98D6F504-8DFD-4D42-B53B-C91EA710460F}" type="slidenum">
              <a:rPr lang="en-US" altLang="ja-JP"/>
              <a:pPr>
                <a:defRPr/>
              </a:pPr>
              <a:t>‹#›</a:t>
            </a:fld>
            <a:endParaRPr lang="en-US" altLang="ja-JP"/>
          </a:p>
        </p:txBody>
      </p:sp>
    </p:spTree>
    <p:extLst>
      <p:ext uri="{BB962C8B-B14F-4D97-AF65-F5344CB8AC3E}">
        <p14:creationId xmlns:p14="http://schemas.microsoft.com/office/powerpoint/2010/main" val="332407783"/>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386330C0-8959-4F15-9492-04179BCCFF48}" type="slidenum">
              <a:rPr lang="en-US" altLang="ja-JP"/>
              <a:pPr>
                <a:defRPr/>
              </a:pPr>
              <a:t>‹#›</a:t>
            </a:fld>
            <a:endParaRPr lang="en-US" altLang="ja-JP"/>
          </a:p>
        </p:txBody>
      </p:sp>
    </p:spTree>
    <p:extLst>
      <p:ext uri="{BB962C8B-B14F-4D97-AF65-F5344CB8AC3E}">
        <p14:creationId xmlns:p14="http://schemas.microsoft.com/office/powerpoint/2010/main" val="3760051084"/>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A4974B2D-3D87-463E-8C99-415518A37CC3}" type="slidenum">
              <a:rPr lang="en-US" altLang="ja-JP"/>
              <a:pPr>
                <a:defRPr/>
              </a:pPr>
              <a:t>‹#›</a:t>
            </a:fld>
            <a:endParaRPr lang="en-US" altLang="ja-JP"/>
          </a:p>
        </p:txBody>
      </p:sp>
    </p:spTree>
    <p:extLst>
      <p:ext uri="{BB962C8B-B14F-4D97-AF65-F5344CB8AC3E}">
        <p14:creationId xmlns:p14="http://schemas.microsoft.com/office/powerpoint/2010/main" val="873993631"/>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0BD9F5F7-485E-4DB3-98A5-AE7DB34799E9}" type="slidenum">
              <a:rPr lang="en-US" altLang="ja-JP"/>
              <a:pPr>
                <a:defRPr/>
              </a:pPr>
              <a:t>‹#›</a:t>
            </a:fld>
            <a:endParaRPr lang="en-US" altLang="ja-JP"/>
          </a:p>
        </p:txBody>
      </p:sp>
    </p:spTree>
    <p:extLst>
      <p:ext uri="{BB962C8B-B14F-4D97-AF65-F5344CB8AC3E}">
        <p14:creationId xmlns:p14="http://schemas.microsoft.com/office/powerpoint/2010/main" val="72300904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フッター プレースホルダ 7"/>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9" name="スライド番号プレースホルダ 8"/>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542AA408-C8FE-4F4E-8B41-98FF4BC1AC21}" type="slidenum">
              <a:rPr lang="en-US" altLang="ja-JP"/>
              <a:pPr>
                <a:defRPr/>
              </a:pPr>
              <a:t>‹#›</a:t>
            </a:fld>
            <a:endParaRPr lang="en-US" altLang="ja-JP"/>
          </a:p>
        </p:txBody>
      </p:sp>
    </p:spTree>
    <p:extLst>
      <p:ext uri="{BB962C8B-B14F-4D97-AF65-F5344CB8AC3E}">
        <p14:creationId xmlns:p14="http://schemas.microsoft.com/office/powerpoint/2010/main" val="2642711680"/>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6FA2D72C-FA95-4190-AE47-7DE463835009}" type="slidenum">
              <a:rPr lang="en-US" altLang="ja-JP"/>
              <a:pPr>
                <a:defRPr/>
              </a:pPr>
              <a:t>‹#›</a:t>
            </a:fld>
            <a:endParaRPr lang="en-US" altLang="ja-JP"/>
          </a:p>
        </p:txBody>
      </p:sp>
    </p:spTree>
    <p:extLst>
      <p:ext uri="{BB962C8B-B14F-4D97-AF65-F5344CB8AC3E}">
        <p14:creationId xmlns:p14="http://schemas.microsoft.com/office/powerpoint/2010/main" val="2790302162"/>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F6BBFF13-836A-4648-A5CF-94246F18DFB7}" type="slidenum">
              <a:rPr lang="en-US" altLang="ja-JP"/>
              <a:pPr>
                <a:defRPr/>
              </a:pPr>
              <a:t>‹#›</a:t>
            </a:fld>
            <a:endParaRPr lang="en-US" altLang="ja-JP"/>
          </a:p>
        </p:txBody>
      </p:sp>
    </p:spTree>
    <p:extLst>
      <p:ext uri="{BB962C8B-B14F-4D97-AF65-F5344CB8AC3E}">
        <p14:creationId xmlns:p14="http://schemas.microsoft.com/office/powerpoint/2010/main" val="2384826315"/>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12EEA723-3600-49F7-9000-233E19C291CA}" type="slidenum">
              <a:rPr lang="en-US" altLang="ja-JP"/>
              <a:pPr>
                <a:defRPr/>
              </a:pPr>
              <a:t>‹#›</a:t>
            </a:fld>
            <a:endParaRPr lang="en-US" altLang="ja-JP"/>
          </a:p>
        </p:txBody>
      </p:sp>
    </p:spTree>
    <p:extLst>
      <p:ext uri="{BB962C8B-B14F-4D97-AF65-F5344CB8AC3E}">
        <p14:creationId xmlns:p14="http://schemas.microsoft.com/office/powerpoint/2010/main" val="4230455910"/>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32463F07-213A-4F1F-8547-7E3E4CBF9786}" type="slidenum">
              <a:rPr lang="en-US" altLang="ja-JP"/>
              <a:pPr>
                <a:defRPr/>
              </a:pPr>
              <a:t>‹#›</a:t>
            </a:fld>
            <a:endParaRPr lang="en-US" altLang="ja-JP"/>
          </a:p>
        </p:txBody>
      </p:sp>
    </p:spTree>
    <p:extLst>
      <p:ext uri="{BB962C8B-B14F-4D97-AF65-F5344CB8AC3E}">
        <p14:creationId xmlns:p14="http://schemas.microsoft.com/office/powerpoint/2010/main" val="1880799477"/>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D568919F-6DD7-4133-B2BF-A456096F94FC}" type="slidenum">
              <a:rPr lang="en-US" altLang="ja-JP"/>
              <a:pPr>
                <a:defRPr/>
              </a:pPr>
              <a:t>‹#›</a:t>
            </a:fld>
            <a:endParaRPr lang="en-US" altLang="ja-JP"/>
          </a:p>
        </p:txBody>
      </p:sp>
    </p:spTree>
    <p:extLst>
      <p:ext uri="{BB962C8B-B14F-4D97-AF65-F5344CB8AC3E}">
        <p14:creationId xmlns:p14="http://schemas.microsoft.com/office/powerpoint/2010/main" val="1867044680"/>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6C8677B1-74BF-4D8D-B963-8B854420779B}" type="slidenum">
              <a:rPr lang="en-US" altLang="ja-JP"/>
              <a:pPr>
                <a:defRPr/>
              </a:pPr>
              <a:t>‹#›</a:t>
            </a:fld>
            <a:endParaRPr lang="en-US" altLang="ja-JP"/>
          </a:p>
        </p:txBody>
      </p:sp>
    </p:spTree>
    <p:extLst>
      <p:ext uri="{BB962C8B-B14F-4D97-AF65-F5344CB8AC3E}">
        <p14:creationId xmlns:p14="http://schemas.microsoft.com/office/powerpoint/2010/main" val="1223615018"/>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39CE0554-F159-445A-AC9E-ED2974386082}" type="slidenum">
              <a:rPr lang="en-US" altLang="ja-JP"/>
              <a:pPr>
                <a:defRPr/>
              </a:pPr>
              <a:t>‹#›</a:t>
            </a:fld>
            <a:endParaRPr lang="en-US" altLang="ja-JP"/>
          </a:p>
        </p:txBody>
      </p:sp>
    </p:spTree>
    <p:extLst>
      <p:ext uri="{BB962C8B-B14F-4D97-AF65-F5344CB8AC3E}">
        <p14:creationId xmlns:p14="http://schemas.microsoft.com/office/powerpoint/2010/main" val="117431917"/>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a:defRPr>
                <a:latin typeface="HG丸ｺﾞｼｯｸM-PRO" pitchFamily="50" charset="-128"/>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defRPr>
                <a:latin typeface="HG丸ｺﾞｼｯｸM-PRO" pitchFamily="50" charset="-128"/>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a:defRPr>
                <a:latin typeface="HG丸ｺﾞｼｯｸM-PRO" pitchFamily="50" charset="-128"/>
              </a:defRPr>
            </a:lvl1pPr>
          </a:lstStyle>
          <a:p>
            <a:pPr>
              <a:defRPr/>
            </a:pPr>
            <a:fld id="{E95CD985-232C-4CAF-9EA8-07858A3007CD}" type="slidenum">
              <a:rPr lang="en-US" altLang="ja-JP"/>
              <a:pPr>
                <a:defRPr/>
              </a:pPr>
              <a:t>‹#›</a:t>
            </a:fld>
            <a:endParaRPr lang="en-US" altLang="ja-JP"/>
          </a:p>
        </p:txBody>
      </p:sp>
    </p:spTree>
    <p:extLst>
      <p:ext uri="{BB962C8B-B14F-4D97-AF65-F5344CB8AC3E}">
        <p14:creationId xmlns:p14="http://schemas.microsoft.com/office/powerpoint/2010/main" val="899247319"/>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D1063589-B01E-46DB-AD0B-D9D038596D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96286226"/>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40D0A79-141F-4703-8B38-7C85BEE9461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5382849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1EF4E7D5-AA24-4FB2-B858-612BA8EB97FA}" type="slidenum">
              <a:rPr lang="en-US" altLang="ja-JP"/>
              <a:pPr>
                <a:defRPr/>
              </a:pPr>
              <a:t>‹#›</a:t>
            </a:fld>
            <a:endParaRPr lang="en-US" altLang="ja-JP"/>
          </a:p>
        </p:txBody>
      </p:sp>
    </p:spTree>
    <p:extLst>
      <p:ext uri="{BB962C8B-B14F-4D97-AF65-F5344CB8AC3E}">
        <p14:creationId xmlns:p14="http://schemas.microsoft.com/office/powerpoint/2010/main" val="3589000245"/>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D920C7F-E946-406F-8B8F-7FACBBE384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32799802"/>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EDF66AC-5466-4D4D-B6A2-3B75E0BC057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91909952"/>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8082ED4-8146-4EDC-9245-1A53F35A92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67063075"/>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9EEBBAA-DB22-4E98-971A-86530EB1CF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89963985"/>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63E8B4F-ACD3-48DD-BBA9-CF9AE556D35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32930915"/>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F7BC64A-916F-4751-8FC4-F503110F8A4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54243339"/>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7B0C9E0-370B-48DF-96F3-1D69E7A374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53051986"/>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D407C8F-BBA7-4885-976B-E0C8C98596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04490042"/>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821DC97-B049-4350-AD2F-E28A0FD6BF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72919186"/>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96D9BCF7-61EB-4A70-B1A2-7658315A738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2170677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3" name="フッター プレースホルダ 2"/>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スライド番号プレースホルダ 3"/>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E9A6AFE7-B53F-4597-89AC-96CC25598280}" type="slidenum">
              <a:rPr lang="en-US" altLang="ja-JP"/>
              <a:pPr>
                <a:defRPr/>
              </a:pPr>
              <a:t>‹#›</a:t>
            </a:fld>
            <a:endParaRPr lang="en-US" altLang="ja-JP"/>
          </a:p>
        </p:txBody>
      </p:sp>
    </p:spTree>
    <p:extLst>
      <p:ext uri="{BB962C8B-B14F-4D97-AF65-F5344CB8AC3E}">
        <p14:creationId xmlns:p14="http://schemas.microsoft.com/office/powerpoint/2010/main" val="3067252668"/>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D1063589-B01E-46DB-AD0B-D9D038596D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34467526"/>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40D0A79-141F-4703-8B38-7C85BEE9461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52281521"/>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D920C7F-E946-406F-8B8F-7FACBBE384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8922054"/>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EDF66AC-5466-4D4D-B6A2-3B75E0BC057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47405091"/>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8082ED4-8146-4EDC-9245-1A53F35A92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63752238"/>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9EEBBAA-DB22-4E98-971A-86530EB1CF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6770843"/>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63E8B4F-ACD3-48DD-BBA9-CF9AE556D35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055110"/>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F7BC64A-916F-4751-8FC4-F503110F8A4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68690912"/>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7B0C9E0-370B-48DF-96F3-1D69E7A374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55107066"/>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D407C8F-BBA7-4885-976B-E0C8C98596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0246505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332A6862-7F7D-4A57-B361-4F261F458A6A}" type="slidenum">
              <a:rPr lang="en-US" altLang="ja-JP"/>
              <a:pPr>
                <a:defRPr/>
              </a:pPr>
              <a:t>‹#›</a:t>
            </a:fld>
            <a:endParaRPr lang="en-US" altLang="ja-JP"/>
          </a:p>
        </p:txBody>
      </p:sp>
    </p:spTree>
    <p:extLst>
      <p:ext uri="{BB962C8B-B14F-4D97-AF65-F5344CB8AC3E}">
        <p14:creationId xmlns:p14="http://schemas.microsoft.com/office/powerpoint/2010/main" val="3278687440"/>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821DC97-B049-4350-AD2F-E28A0FD6BF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08887393"/>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96D9BCF7-61EB-4A70-B1A2-7658315A738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87499793"/>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D1063589-B01E-46DB-AD0B-D9D038596D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39833993"/>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40D0A79-141F-4703-8B38-7C85BEE9461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87263923"/>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D920C7F-E946-406F-8B8F-7FACBBE384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73071773"/>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EDF66AC-5466-4D4D-B6A2-3B75E0BC057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28986994"/>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8082ED4-8146-4EDC-9245-1A53F35A92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67483218"/>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9EEBBAA-DB22-4E98-971A-86530EB1CF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92635308"/>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63E8B4F-ACD3-48DD-BBA9-CF9AE556D35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67600810"/>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F7BC64A-916F-4751-8FC4-F503110F8A4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467281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3D46A1A-CC4D-4DBA-93DC-F3F60D8C4D41}" type="slidenum">
              <a:rPr lang="en-US" altLang="ja-JP"/>
              <a:pPr>
                <a:defRPr/>
              </a:pPr>
              <a:t>‹#›</a:t>
            </a:fld>
            <a:endParaRPr lang="en-US" altLang="ja-JP"/>
          </a:p>
        </p:txBody>
      </p:sp>
    </p:spTree>
    <p:extLst>
      <p:ext uri="{BB962C8B-B14F-4D97-AF65-F5344CB8AC3E}">
        <p14:creationId xmlns:p14="http://schemas.microsoft.com/office/powerpoint/2010/main" val="243777612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1BB879DB-694C-4C63-A615-C35E7BC97A61}" type="slidenum">
              <a:rPr lang="en-US" altLang="ja-JP"/>
              <a:pPr>
                <a:defRPr/>
              </a:pPr>
              <a:t>‹#›</a:t>
            </a:fld>
            <a:endParaRPr lang="en-US" altLang="ja-JP"/>
          </a:p>
        </p:txBody>
      </p:sp>
    </p:spTree>
    <p:extLst>
      <p:ext uri="{BB962C8B-B14F-4D97-AF65-F5344CB8AC3E}">
        <p14:creationId xmlns:p14="http://schemas.microsoft.com/office/powerpoint/2010/main" val="2268563659"/>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7B0C9E0-370B-48DF-96F3-1D69E7A374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60486124"/>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D407C8F-BBA7-4885-976B-E0C8C98596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71062142"/>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821DC97-B049-4350-AD2F-E28A0FD6BF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94917873"/>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96D9BCF7-61EB-4A70-B1A2-7658315A738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71571358"/>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D1063589-B01E-46DB-AD0B-D9D038596D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39557322"/>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40D0A79-141F-4703-8B38-7C85BEE9461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27222935"/>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D920C7F-E946-406F-8B8F-7FACBBE384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99291662"/>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EDF66AC-5466-4D4D-B6A2-3B75E0BC057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56655155"/>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8082ED4-8146-4EDC-9245-1A53F35A92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94734523"/>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9EEBBAA-DB22-4E98-971A-86530EB1CF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3666784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ABDFA093-1959-4B84-ADC1-1A39358D4073}" type="slidenum">
              <a:rPr lang="en-US" altLang="ja-JP"/>
              <a:pPr>
                <a:defRPr/>
              </a:pPr>
              <a:t>‹#›</a:t>
            </a:fld>
            <a:endParaRPr lang="en-US" altLang="ja-JP"/>
          </a:p>
        </p:txBody>
      </p:sp>
    </p:spTree>
    <p:extLst>
      <p:ext uri="{BB962C8B-B14F-4D97-AF65-F5344CB8AC3E}">
        <p14:creationId xmlns:p14="http://schemas.microsoft.com/office/powerpoint/2010/main" val="3127279846"/>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63E8B4F-ACD3-48DD-BBA9-CF9AE556D35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73346391"/>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F7BC64A-916F-4751-8FC4-F503110F8A4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99079423"/>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7B0C9E0-370B-48DF-96F3-1D69E7A374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86396198"/>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D407C8F-BBA7-4885-976B-E0C8C98596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02393029"/>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821DC97-B049-4350-AD2F-E28A0FD6BF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69001675"/>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96D9BCF7-61EB-4A70-B1A2-7658315A738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71952567"/>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D1063589-B01E-46DB-AD0B-D9D038596D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05723957"/>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40D0A79-141F-4703-8B38-7C85BEE9461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91476636"/>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D920C7F-E946-406F-8B8F-7FACBBE384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44414378"/>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EDF66AC-5466-4D4D-B6A2-3B75E0BC057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430230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652DC604-D23E-4DFE-BEF3-F421DE70F273}" type="slidenum">
              <a:rPr lang="en-US" altLang="ja-JP"/>
              <a:pPr>
                <a:defRPr/>
              </a:pPr>
              <a:t>‹#›</a:t>
            </a:fld>
            <a:endParaRPr lang="en-US" altLang="ja-JP"/>
          </a:p>
        </p:txBody>
      </p:sp>
    </p:spTree>
    <p:extLst>
      <p:ext uri="{BB962C8B-B14F-4D97-AF65-F5344CB8AC3E}">
        <p14:creationId xmlns:p14="http://schemas.microsoft.com/office/powerpoint/2010/main" val="3592202489"/>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8082ED4-8146-4EDC-9245-1A53F35A92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25715562"/>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9EEBBAA-DB22-4E98-971A-86530EB1CF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03293870"/>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63E8B4F-ACD3-48DD-BBA9-CF9AE556D35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30127609"/>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F7BC64A-916F-4751-8FC4-F503110F8A4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49506275"/>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7B0C9E0-370B-48DF-96F3-1D69E7A374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39392423"/>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D407C8F-BBA7-4885-976B-E0C8C98596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91854271"/>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821DC97-B049-4350-AD2F-E28A0FD6BF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65339751"/>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96D9BCF7-61EB-4A70-B1A2-7658315A738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18969165"/>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D1063589-B01E-46DB-AD0B-D9D038596D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11690079"/>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40D0A79-141F-4703-8B38-7C85BEE9461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5981023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CF56F2AF-844F-4970-8CF4-41094345F4BD}" type="slidenum">
              <a:rPr lang="en-US" altLang="ja-JP"/>
              <a:pPr>
                <a:defRPr/>
              </a:pPr>
              <a:t>‹#›</a:t>
            </a:fld>
            <a:endParaRPr lang="en-US" altLang="ja-JP"/>
          </a:p>
        </p:txBody>
      </p:sp>
    </p:spTree>
    <p:extLst>
      <p:ext uri="{BB962C8B-B14F-4D97-AF65-F5344CB8AC3E}">
        <p14:creationId xmlns:p14="http://schemas.microsoft.com/office/powerpoint/2010/main" val="2083090252"/>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D920C7F-E946-406F-8B8F-7FACBBE384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25659312"/>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EDF66AC-5466-4D4D-B6A2-3B75E0BC057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77514853"/>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8082ED4-8146-4EDC-9245-1A53F35A92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81120160"/>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9EEBBAA-DB22-4E98-971A-86530EB1CF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91283146"/>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63E8B4F-ACD3-48DD-BBA9-CF9AE556D35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16151681"/>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F7BC64A-916F-4751-8FC4-F503110F8A4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17801112"/>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7B0C9E0-370B-48DF-96F3-1D69E7A374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92801438"/>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D407C8F-BBA7-4885-976B-E0C8C98596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39956941"/>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821DC97-B049-4350-AD2F-E28A0FD6BF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81875419"/>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96D9BCF7-61EB-4A70-B1A2-7658315A738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0484818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DF6B5146-8026-4BF5-9BE7-7E033668927E}" type="slidenum">
              <a:rPr lang="en-US" altLang="ja-JP"/>
              <a:pPr>
                <a:defRPr/>
              </a:pPr>
              <a:t>‹#›</a:t>
            </a:fld>
            <a:endParaRPr lang="en-US" altLang="ja-JP"/>
          </a:p>
        </p:txBody>
      </p:sp>
    </p:spTree>
    <p:extLst>
      <p:ext uri="{BB962C8B-B14F-4D97-AF65-F5344CB8AC3E}">
        <p14:creationId xmlns:p14="http://schemas.microsoft.com/office/powerpoint/2010/main" val="4038450439"/>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D1063589-B01E-46DB-AD0B-D9D038596D2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05233600"/>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40D0A79-141F-4703-8B38-7C85BEE9461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19145579"/>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D920C7F-E946-406F-8B8F-7FACBBE3848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57944278"/>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EDF66AC-5466-4D4D-B6A2-3B75E0BC057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03485953"/>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8082ED4-8146-4EDC-9245-1A53F35A92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16598827"/>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9EEBBAA-DB22-4E98-971A-86530EB1CF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9734354"/>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263E8B4F-ACD3-48DD-BBA9-CF9AE556D35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8494990"/>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F7BC64A-916F-4751-8FC4-F503110F8A4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10058329"/>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7B0C9E0-370B-48DF-96F3-1D69E7A374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90575474"/>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D407C8F-BBA7-4885-976B-E0C8C985967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8555311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553200"/>
            <a:ext cx="2311400" cy="476250"/>
          </a:xfrm>
        </p:spPr>
        <p:txBody>
          <a:bodyPr/>
          <a:lstStyle>
            <a:lvl1pPr eaLnBrk="0" hangingPunct="0">
              <a:defRPr/>
            </a:lvl1pPr>
          </a:lstStyle>
          <a:p>
            <a:pPr>
              <a:defRPr/>
            </a:pPr>
            <a:fld id="{EC612FB0-99B2-43C2-BD0D-AF81D7118741}" type="slidenum">
              <a:rPr lang="en-US" altLang="ja-JP"/>
              <a:pPr>
                <a:defRPr/>
              </a:pPr>
              <a:t>‹#›</a:t>
            </a:fld>
            <a:endParaRPr lang="en-US" altLang="ja-JP"/>
          </a:p>
        </p:txBody>
      </p:sp>
    </p:spTree>
    <p:extLst>
      <p:ext uri="{BB962C8B-B14F-4D97-AF65-F5344CB8AC3E}">
        <p14:creationId xmlns:p14="http://schemas.microsoft.com/office/powerpoint/2010/main" val="3735992533"/>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821DC97-B049-4350-AD2F-E28A0FD6BF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77356271"/>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96D9BCF7-61EB-4A70-B1A2-7658315A738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16596180"/>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E1C13110-CA4B-4007-92C6-EAF8B4CD22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40287924"/>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01E77C9-8E87-45C6-969F-FA67BB1552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67471357"/>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2FA1EB5-2F0C-426E-8D46-067E6DFA05B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58288454"/>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4BB87C9-6A37-40C0-9E8C-B3452B2EEC7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4670656"/>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47FE6E26-178A-4233-B820-7FA267D4F92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95416264"/>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55EA8D5-8CA2-4808-BE80-20FF09A2A85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84348842"/>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93D913A-30FB-463F-BBFD-27096AD526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32895587"/>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59A2BF3-C5C0-428F-ACA7-FAD3A6C3E17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2186051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B1E578B3-FF49-4478-B0DE-A1E50F82970A}" type="slidenum">
              <a:rPr lang="en-US" altLang="ja-JP"/>
              <a:pPr>
                <a:defRPr/>
              </a:pPr>
              <a:t>‹#›</a:t>
            </a:fld>
            <a:endParaRPr lang="en-US" altLang="ja-JP"/>
          </a:p>
        </p:txBody>
      </p:sp>
    </p:spTree>
    <p:extLst>
      <p:ext uri="{BB962C8B-B14F-4D97-AF65-F5344CB8AC3E}">
        <p14:creationId xmlns:p14="http://schemas.microsoft.com/office/powerpoint/2010/main" val="2228746940"/>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3A52411-F20F-4647-989C-6DCC63B3C1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13065084"/>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5A9E50A-1471-4690-AD5C-D84950932E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87747163"/>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BF65CE4-7D74-4536-BE2C-1ADC447842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58768230"/>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289794" name="Picture 2" descr="ppjtitle"/>
          <p:cNvPicPr>
            <a:picLocks noChangeAspect="1" noChangeArrowheads="1"/>
          </p:cNvPicPr>
          <p:nvPr/>
        </p:nvPicPr>
        <p:blipFill>
          <a:blip r:embed="rId2" cstate="email"/>
          <a:srcRect/>
          <a:stretch>
            <a:fillRect/>
          </a:stretch>
        </p:blipFill>
        <p:spPr bwMode="auto">
          <a:xfrm>
            <a:off x="0" y="6076950"/>
            <a:ext cx="9921875" cy="781050"/>
          </a:xfrm>
          <a:prstGeom prst="rect">
            <a:avLst/>
          </a:prstGeom>
          <a:noFill/>
          <a:ln w="9525">
            <a:noFill/>
            <a:miter lim="800000"/>
            <a:headEnd/>
            <a:tailEnd/>
          </a:ln>
        </p:spPr>
      </p:pic>
      <p:sp>
        <p:nvSpPr>
          <p:cNvPr id="289795"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28979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289797" name="Rectangle 5"/>
          <p:cNvSpPr>
            <a:spLocks noGrp="1" noChangeArrowheads="1"/>
          </p:cNvSpPr>
          <p:nvPr>
            <p:ph type="dt" sz="half" idx="2"/>
          </p:nvPr>
        </p:nvSpPr>
        <p:spPr/>
        <p:txBody>
          <a:bodyPr/>
          <a:lstStyle>
            <a:lvl1pPr>
              <a:defRPr/>
            </a:lvl1pPr>
          </a:lstStyle>
          <a:p>
            <a:endParaRPr lang="en-US" altLang="ja-JP">
              <a:solidFill>
                <a:srgbClr val="000000"/>
              </a:solidFill>
            </a:endParaRPr>
          </a:p>
        </p:txBody>
      </p:sp>
      <p:sp>
        <p:nvSpPr>
          <p:cNvPr id="289798" name="Rectangle 6"/>
          <p:cNvSpPr>
            <a:spLocks noGrp="1" noChangeArrowheads="1"/>
          </p:cNvSpPr>
          <p:nvPr>
            <p:ph type="ftr" sz="quarter" idx="3"/>
          </p:nvPr>
        </p:nvSpPr>
        <p:spPr/>
        <p:txBody>
          <a:bodyPr/>
          <a:lstStyle>
            <a:lvl1pPr>
              <a:defRPr/>
            </a:lvl1pPr>
          </a:lstStyle>
          <a:p>
            <a:endParaRPr lang="en-US" altLang="ja-JP">
              <a:solidFill>
                <a:srgbClr val="000000"/>
              </a:solidFill>
            </a:endParaRPr>
          </a:p>
        </p:txBody>
      </p:sp>
      <p:sp>
        <p:nvSpPr>
          <p:cNvPr id="289799" name="Rectangle 7"/>
          <p:cNvSpPr>
            <a:spLocks noGrp="1" noChangeArrowheads="1"/>
          </p:cNvSpPr>
          <p:nvPr>
            <p:ph type="sldNum" sz="quarter" idx="4"/>
          </p:nvPr>
        </p:nvSpPr>
        <p:spPr>
          <a:xfrm>
            <a:off x="7099300" y="6245225"/>
            <a:ext cx="2311400" cy="476250"/>
          </a:xfrm>
        </p:spPr>
        <p:txBody>
          <a:bodyPr/>
          <a:lstStyle>
            <a:lvl1pPr>
              <a:defRPr/>
            </a:lvl1pPr>
          </a:lstStyle>
          <a:p>
            <a:fld id="{03C19B9C-7D7D-46A5-BBF8-79A572BF06F7}" type="slidenum">
              <a:rPr lang="ja-JP" altLang="en-US">
                <a:solidFill>
                  <a:srgbClr val="000000"/>
                </a:solidFill>
              </a:rPr>
              <a:pPr/>
              <a:t>‹#›</a:t>
            </a:fld>
            <a:endParaRPr lang="en-US" altLang="ja-JP">
              <a:solidFill>
                <a:srgbClr val="000000"/>
              </a:solidFill>
            </a:endParaRPr>
          </a:p>
        </p:txBody>
      </p:sp>
      <p:sp>
        <p:nvSpPr>
          <p:cNvPr id="289800" name="Rectangle 8"/>
          <p:cNvSpPr>
            <a:spLocks noChangeArrowheads="1"/>
          </p:cNvSpPr>
          <p:nvPr/>
        </p:nvSpPr>
        <p:spPr bwMode="auto">
          <a:xfrm>
            <a:off x="1833563" y="3284550"/>
            <a:ext cx="8072437" cy="73025"/>
          </a:xfrm>
          <a:prstGeom prst="rect">
            <a:avLst/>
          </a:prstGeom>
          <a:solidFill>
            <a:srgbClr val="FF0000"/>
          </a:solidFill>
          <a:ln w="9525">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Tree>
    <p:extLst>
      <p:ext uri="{BB962C8B-B14F-4D97-AF65-F5344CB8AC3E}">
        <p14:creationId xmlns:p14="http://schemas.microsoft.com/office/powerpoint/2010/main" val="2239040924"/>
      </p:ext>
    </p:extLst>
  </p:cSld>
  <p:clrMapOvr>
    <a:masterClrMapping/>
  </p:clrMapOvr>
  <p:timing>
    <p:tnLst>
      <p:par>
        <p:cTn id="1" dur="indefinite" restart="never" nodeType="tmRoot"/>
      </p:par>
    </p:tnLst>
  </p:timing>
</p:sldLayout>
</file>

<file path=ppt/slideLayouts/slideLayout166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a:xfrm>
            <a:off x="7594600" y="6632977"/>
            <a:ext cx="2311400" cy="288056"/>
          </a:xfrm>
        </p:spPr>
        <p:txBody>
          <a:bodyPr/>
          <a:lstStyle>
            <a:lvl1pPr>
              <a:defRPr/>
            </a:lvl1pPr>
          </a:lstStyle>
          <a:p>
            <a:fld id="{2850627B-EFDF-459A-9FEB-5E407AECE3BF}" type="slidenum">
              <a:rPr lang="ja-JP" altLang="en-US">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1616286913"/>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03B63625-1729-45FA-A523-D40A282A3B3C}"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851347292"/>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7CB0E0BC-4746-4B02-AC91-3F1DC41ECBF6}"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991272688"/>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 8"/>
          <p:cNvSpPr>
            <a:spLocks noGrp="1"/>
          </p:cNvSpPr>
          <p:nvPr>
            <p:ph type="sldNum" sz="quarter" idx="12"/>
          </p:nvPr>
        </p:nvSpPr>
        <p:spPr/>
        <p:txBody>
          <a:bodyPr/>
          <a:lstStyle>
            <a:lvl1pPr>
              <a:defRPr/>
            </a:lvl1pPr>
          </a:lstStyle>
          <a:p>
            <a:fld id="{66B2426F-1BF1-422C-9A6F-4B1096DCF33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28551043"/>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p:txBody>
          <a:bodyPr/>
          <a:lstStyle>
            <a:lvl1pPr>
              <a:defRPr/>
            </a:lvl1pPr>
          </a:lstStyle>
          <a:p>
            <a:fld id="{93923F3D-60EF-46C9-B2AA-39C3291D1BE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888133249"/>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 3"/>
          <p:cNvSpPr>
            <a:spLocks noGrp="1"/>
          </p:cNvSpPr>
          <p:nvPr>
            <p:ph type="sldNum" sz="quarter" idx="12"/>
          </p:nvPr>
        </p:nvSpPr>
        <p:spPr/>
        <p:txBody>
          <a:bodyPr/>
          <a:lstStyle>
            <a:lvl1pPr>
              <a:defRPr/>
            </a:lvl1pPr>
          </a:lstStyle>
          <a:p>
            <a:fld id="{8D1E2E98-4118-4944-AFAE-D4624D8480A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10720796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67EB6C47-35E0-48DC-B38E-8292C9A15C4B}" type="slidenum">
              <a:rPr lang="en-US" altLang="ja-JP"/>
              <a:pPr>
                <a:defRPr/>
              </a:pPr>
              <a:t>‹#›</a:t>
            </a:fld>
            <a:endParaRPr lang="en-US" altLang="ja-JP"/>
          </a:p>
        </p:txBody>
      </p:sp>
    </p:spTree>
    <p:extLst>
      <p:ext uri="{BB962C8B-B14F-4D97-AF65-F5344CB8AC3E}">
        <p14:creationId xmlns:p14="http://schemas.microsoft.com/office/powerpoint/2010/main" val="3521208248"/>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6"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6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6"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6A1497C3-6D95-4F35-BAE8-E5269642628F}"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079450855"/>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A81CA7E8-1C34-4775-93B8-5DE5211469B5}"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597427274"/>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322D94C7-F681-49EA-98C1-3F2B5CD7DC31}"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952927511"/>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1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A69475F0-B521-4417-9186-1938485359E9}"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715849975"/>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1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a:xfrm>
            <a:off x="495300" y="6245225"/>
            <a:ext cx="2311400" cy="476250"/>
          </a:xfrm>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a:xfrm>
            <a:off x="3384550" y="6245225"/>
            <a:ext cx="3136900" cy="476250"/>
          </a:xfrm>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a:xfrm>
            <a:off x="7594600" y="6237288"/>
            <a:ext cx="2311400" cy="476250"/>
          </a:xfrm>
        </p:spPr>
        <p:txBody>
          <a:bodyPr/>
          <a:lstStyle>
            <a:lvl1pPr>
              <a:defRPr/>
            </a:lvl1pPr>
          </a:lstStyle>
          <a:p>
            <a:fld id="{A067B2BF-127A-4D05-927D-9AA130A8FC52}"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100084843"/>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50530-FD7C-455B-8179-331C81EAD49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61382553"/>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8A78E845-E04A-4285-A9A2-54EDCCC35A6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11942317"/>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4EAEA-6579-4E6A-B8BA-3A63AB0612A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44519566"/>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3868A70-3E3E-4B02-945C-8D1B6E5BE2D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16171782"/>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DAF1342-4057-44CA-9812-8B8D1DF13A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6865064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DD420789-F7C0-42D6-8BCE-09C1E3ECD2F3}" type="slidenum">
              <a:rPr lang="en-US" altLang="ja-JP"/>
              <a:pPr>
                <a:defRPr/>
              </a:pPr>
              <a:t>‹#›</a:t>
            </a:fld>
            <a:endParaRPr lang="en-US" altLang="ja-JP"/>
          </a:p>
        </p:txBody>
      </p:sp>
    </p:spTree>
    <p:extLst>
      <p:ext uri="{BB962C8B-B14F-4D97-AF65-F5344CB8AC3E}">
        <p14:creationId xmlns:p14="http://schemas.microsoft.com/office/powerpoint/2010/main" val="3008154363"/>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A8B9684D-8595-414B-B867-0A9FAC2BFB3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68765150"/>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10BB23E-5970-4A77-9744-C83F317AA28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7779738"/>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CB101C0-0EE2-4D3F-A9D5-346E1C504CE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5865921"/>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F7DEEA7-5AB5-4E20-9045-1C236A4B92E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09225203"/>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5D38AF4-D8E1-4DC7-8240-58537751E04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58779454"/>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93613BF-12A7-4D31-96DE-B68E79CEAB3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13758512"/>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EB396B1-2C57-43E8-9C54-CF697774587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97276385"/>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E1C13110-CA4B-4007-92C6-EAF8B4CD22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68876415"/>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01E77C9-8E87-45C6-969F-FA67BB1552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37171596"/>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2FA1EB5-2F0C-426E-8D46-067E6DFA05B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6259613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F17F506B-C4AA-4FC2-A041-801E814AE89A}" type="slidenum">
              <a:rPr lang="en-US" altLang="ja-JP"/>
              <a:pPr>
                <a:defRPr/>
              </a:pPr>
              <a:t>‹#›</a:t>
            </a:fld>
            <a:endParaRPr lang="en-US" altLang="ja-JP"/>
          </a:p>
        </p:txBody>
      </p:sp>
    </p:spTree>
    <p:extLst>
      <p:ext uri="{BB962C8B-B14F-4D97-AF65-F5344CB8AC3E}">
        <p14:creationId xmlns:p14="http://schemas.microsoft.com/office/powerpoint/2010/main" val="3507165768"/>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4BB87C9-6A37-40C0-9E8C-B3452B2EEC7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84901830"/>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47FE6E26-178A-4233-B820-7FA267D4F92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65710618"/>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55EA8D5-8CA2-4808-BE80-20FF09A2A85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44451593"/>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93D913A-30FB-463F-BBFD-27096AD526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71111080"/>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59A2BF3-C5C0-428F-ACA7-FAD3A6C3E17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47630414"/>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3A52411-F20F-4647-989C-6DCC63B3C1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29475112"/>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5A9E50A-1471-4690-AD5C-D84950932E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90338926"/>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BF65CE4-7D74-4536-BE2C-1ADC447842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4468825"/>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289794" name="Picture 2" descr="ppjtitle"/>
          <p:cNvPicPr>
            <a:picLocks noChangeAspect="1" noChangeArrowheads="1"/>
          </p:cNvPicPr>
          <p:nvPr/>
        </p:nvPicPr>
        <p:blipFill>
          <a:blip r:embed="rId2" cstate="email"/>
          <a:srcRect/>
          <a:stretch>
            <a:fillRect/>
          </a:stretch>
        </p:blipFill>
        <p:spPr bwMode="auto">
          <a:xfrm>
            <a:off x="0" y="6076950"/>
            <a:ext cx="9921875" cy="781050"/>
          </a:xfrm>
          <a:prstGeom prst="rect">
            <a:avLst/>
          </a:prstGeom>
          <a:noFill/>
          <a:ln w="9525">
            <a:noFill/>
            <a:miter lim="800000"/>
            <a:headEnd/>
            <a:tailEnd/>
          </a:ln>
        </p:spPr>
      </p:pic>
      <p:sp>
        <p:nvSpPr>
          <p:cNvPr id="289795"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28979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289797" name="Rectangle 5"/>
          <p:cNvSpPr>
            <a:spLocks noGrp="1" noChangeArrowheads="1"/>
          </p:cNvSpPr>
          <p:nvPr>
            <p:ph type="dt" sz="half" idx="2"/>
          </p:nvPr>
        </p:nvSpPr>
        <p:spPr/>
        <p:txBody>
          <a:bodyPr/>
          <a:lstStyle>
            <a:lvl1pPr>
              <a:defRPr/>
            </a:lvl1pPr>
          </a:lstStyle>
          <a:p>
            <a:endParaRPr lang="en-US" altLang="ja-JP">
              <a:solidFill>
                <a:srgbClr val="000000"/>
              </a:solidFill>
            </a:endParaRPr>
          </a:p>
        </p:txBody>
      </p:sp>
      <p:sp>
        <p:nvSpPr>
          <p:cNvPr id="289798" name="Rectangle 6"/>
          <p:cNvSpPr>
            <a:spLocks noGrp="1" noChangeArrowheads="1"/>
          </p:cNvSpPr>
          <p:nvPr>
            <p:ph type="ftr" sz="quarter" idx="3"/>
          </p:nvPr>
        </p:nvSpPr>
        <p:spPr/>
        <p:txBody>
          <a:bodyPr/>
          <a:lstStyle>
            <a:lvl1pPr>
              <a:defRPr/>
            </a:lvl1pPr>
          </a:lstStyle>
          <a:p>
            <a:endParaRPr lang="en-US" altLang="ja-JP">
              <a:solidFill>
                <a:srgbClr val="000000"/>
              </a:solidFill>
            </a:endParaRPr>
          </a:p>
        </p:txBody>
      </p:sp>
      <p:sp>
        <p:nvSpPr>
          <p:cNvPr id="289799" name="Rectangle 7"/>
          <p:cNvSpPr>
            <a:spLocks noGrp="1" noChangeArrowheads="1"/>
          </p:cNvSpPr>
          <p:nvPr>
            <p:ph type="sldNum" sz="quarter" idx="4"/>
          </p:nvPr>
        </p:nvSpPr>
        <p:spPr>
          <a:xfrm>
            <a:off x="7099300" y="6245225"/>
            <a:ext cx="2311400" cy="476250"/>
          </a:xfrm>
        </p:spPr>
        <p:txBody>
          <a:bodyPr/>
          <a:lstStyle>
            <a:lvl1pPr>
              <a:defRPr/>
            </a:lvl1pPr>
          </a:lstStyle>
          <a:p>
            <a:fld id="{03C19B9C-7D7D-46A5-BBF8-79A572BF06F7}" type="slidenum">
              <a:rPr lang="ja-JP" altLang="en-US">
                <a:solidFill>
                  <a:srgbClr val="000000"/>
                </a:solidFill>
              </a:rPr>
              <a:pPr/>
              <a:t>‹#›</a:t>
            </a:fld>
            <a:endParaRPr lang="en-US" altLang="ja-JP">
              <a:solidFill>
                <a:srgbClr val="000000"/>
              </a:solidFill>
            </a:endParaRPr>
          </a:p>
        </p:txBody>
      </p:sp>
      <p:sp>
        <p:nvSpPr>
          <p:cNvPr id="289800" name="Rectangle 8"/>
          <p:cNvSpPr>
            <a:spLocks noChangeArrowheads="1"/>
          </p:cNvSpPr>
          <p:nvPr/>
        </p:nvSpPr>
        <p:spPr bwMode="auto">
          <a:xfrm>
            <a:off x="1833563" y="3284550"/>
            <a:ext cx="8072437" cy="73025"/>
          </a:xfrm>
          <a:prstGeom prst="rect">
            <a:avLst/>
          </a:prstGeom>
          <a:solidFill>
            <a:srgbClr val="FF0000"/>
          </a:solidFill>
          <a:ln w="9525">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Tree>
    <p:extLst>
      <p:ext uri="{BB962C8B-B14F-4D97-AF65-F5344CB8AC3E}">
        <p14:creationId xmlns:p14="http://schemas.microsoft.com/office/powerpoint/2010/main" val="4198561643"/>
      </p:ext>
    </p:extLst>
  </p:cSld>
  <p:clrMapOvr>
    <a:masterClrMapping/>
  </p:clrMapOvr>
  <p:timing>
    <p:tnLst>
      <p:par>
        <p:cTn id="1" dur="indefinite" restart="never" nodeType="tmRoot"/>
      </p:par>
    </p:tnLst>
  </p:timing>
</p:sldLayout>
</file>

<file path=ppt/slideLayouts/slideLayout169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a:xfrm>
            <a:off x="7594600" y="6632977"/>
            <a:ext cx="2311400" cy="288056"/>
          </a:xfrm>
        </p:spPr>
        <p:txBody>
          <a:bodyPr/>
          <a:lstStyle>
            <a:lvl1pPr>
              <a:defRPr/>
            </a:lvl1pPr>
          </a:lstStyle>
          <a:p>
            <a:fld id="{2850627B-EFDF-459A-9FEB-5E407AECE3BF}" type="slidenum">
              <a:rPr lang="ja-JP" altLang="en-US">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370784009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AC1843B3-D492-4FF4-812F-FB6C7924426E}" type="slidenum">
              <a:rPr lang="en-US" altLang="ja-JP"/>
              <a:pPr>
                <a:defRPr/>
              </a:pPr>
              <a:t>‹#›</a:t>
            </a:fld>
            <a:endParaRPr lang="en-US" altLang="ja-JP"/>
          </a:p>
        </p:txBody>
      </p:sp>
    </p:spTree>
    <p:extLst>
      <p:ext uri="{BB962C8B-B14F-4D97-AF65-F5344CB8AC3E}">
        <p14:creationId xmlns:p14="http://schemas.microsoft.com/office/powerpoint/2010/main" val="285758126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3932A1D7-E58D-4FE4-A3C9-457F902EDA11}" type="slidenum">
              <a:rPr lang="en-US" altLang="ja-JP"/>
              <a:pPr>
                <a:defRPr/>
              </a:pPr>
              <a:t>‹#›</a:t>
            </a:fld>
            <a:endParaRPr lang="en-US" altLang="ja-JP"/>
          </a:p>
        </p:txBody>
      </p:sp>
    </p:spTree>
    <p:extLst>
      <p:ext uri="{BB962C8B-B14F-4D97-AF65-F5344CB8AC3E}">
        <p14:creationId xmlns:p14="http://schemas.microsoft.com/office/powerpoint/2010/main" val="4060127915"/>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03B63625-1729-45FA-A523-D40A282A3B3C}"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187846837"/>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7CB0E0BC-4746-4B02-AC91-3F1DC41ECBF6}"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249350823"/>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 8"/>
          <p:cNvSpPr>
            <a:spLocks noGrp="1"/>
          </p:cNvSpPr>
          <p:nvPr>
            <p:ph type="sldNum" sz="quarter" idx="12"/>
          </p:nvPr>
        </p:nvSpPr>
        <p:spPr/>
        <p:txBody>
          <a:bodyPr/>
          <a:lstStyle>
            <a:lvl1pPr>
              <a:defRPr/>
            </a:lvl1pPr>
          </a:lstStyle>
          <a:p>
            <a:fld id="{66B2426F-1BF1-422C-9A6F-4B1096DCF33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578919387"/>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p:txBody>
          <a:bodyPr/>
          <a:lstStyle>
            <a:lvl1pPr>
              <a:defRPr/>
            </a:lvl1pPr>
          </a:lstStyle>
          <a:p>
            <a:fld id="{93923F3D-60EF-46C9-B2AA-39C3291D1BE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086435760"/>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 3"/>
          <p:cNvSpPr>
            <a:spLocks noGrp="1"/>
          </p:cNvSpPr>
          <p:nvPr>
            <p:ph type="sldNum" sz="quarter" idx="12"/>
          </p:nvPr>
        </p:nvSpPr>
        <p:spPr/>
        <p:txBody>
          <a:bodyPr/>
          <a:lstStyle>
            <a:lvl1pPr>
              <a:defRPr/>
            </a:lvl1pPr>
          </a:lstStyle>
          <a:p>
            <a:fld id="{8D1E2E98-4118-4944-AFAE-D4624D8480A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269519375"/>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6"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6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6"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6A1497C3-6D95-4F35-BAE8-E5269642628F}"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232177592"/>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A81CA7E8-1C34-4775-93B8-5DE5211469B5}"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240803276"/>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322D94C7-F681-49EA-98C1-3F2B5CD7DC31}"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767963028"/>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1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A69475F0-B521-4417-9186-1938485359E9}"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277215199"/>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1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a:xfrm>
            <a:off x="495300" y="6245225"/>
            <a:ext cx="2311400" cy="476250"/>
          </a:xfrm>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a:xfrm>
            <a:off x="3384550" y="6245225"/>
            <a:ext cx="3136900" cy="476250"/>
          </a:xfrm>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a:xfrm>
            <a:off x="7594600" y="6237288"/>
            <a:ext cx="2311400" cy="476250"/>
          </a:xfrm>
        </p:spPr>
        <p:txBody>
          <a:bodyPr/>
          <a:lstStyle>
            <a:lvl1pPr>
              <a:defRPr/>
            </a:lvl1pPr>
          </a:lstStyle>
          <a:p>
            <a:fld id="{A067B2BF-127A-4D05-927D-9AA130A8FC52}"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38971611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7008A0AB-12F6-4667-AD5A-2130605CED40}" type="slidenum">
              <a:rPr lang="en-US" altLang="ja-JP"/>
              <a:pPr>
                <a:defRPr/>
              </a:pPr>
              <a:t>‹#›</a:t>
            </a:fld>
            <a:endParaRPr lang="en-US" altLang="ja-JP"/>
          </a:p>
        </p:txBody>
      </p:sp>
    </p:spTree>
    <p:extLst>
      <p:ext uri="{BB962C8B-B14F-4D97-AF65-F5344CB8AC3E}">
        <p14:creationId xmlns:p14="http://schemas.microsoft.com/office/powerpoint/2010/main" val="1456234324"/>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50530-FD7C-455B-8179-331C81EAD49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76241754"/>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8A78E845-E04A-4285-A9A2-54EDCCC35A6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29859522"/>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4EAEA-6579-4E6A-B8BA-3A63AB0612A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17069120"/>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3868A70-3E3E-4B02-945C-8D1B6E5BE2D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00071153"/>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DAF1342-4057-44CA-9812-8B8D1DF13A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50268123"/>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A8B9684D-8595-414B-B867-0A9FAC2BFB3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20767553"/>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10BB23E-5970-4A77-9744-C83F317AA28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15661564"/>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CB101C0-0EE2-4D3F-A9D5-346E1C504CE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23717158"/>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F7DEEA7-5AB5-4E20-9045-1C236A4B92E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85439156"/>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5D38AF4-D8E1-4DC7-8240-58537751E04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4518573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ECBB8087-8E41-44AF-B5F7-F4054ECA3490}" type="slidenum">
              <a:rPr lang="en-US" altLang="ja-JP"/>
              <a:pPr>
                <a:defRPr/>
              </a:pPr>
              <a:t>‹#›</a:t>
            </a:fld>
            <a:endParaRPr lang="en-US" altLang="ja-JP"/>
          </a:p>
        </p:txBody>
      </p:sp>
    </p:spTree>
    <p:extLst>
      <p:ext uri="{BB962C8B-B14F-4D97-AF65-F5344CB8AC3E}">
        <p14:creationId xmlns:p14="http://schemas.microsoft.com/office/powerpoint/2010/main" val="1448250143"/>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93613BF-12A7-4D31-96DE-B68E79CEAB3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7724120"/>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EB396B1-2C57-43E8-9C54-CF697774587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85576968"/>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E1C13110-CA4B-4007-92C6-EAF8B4CD22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80627213"/>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01E77C9-8E87-45C6-969F-FA67BB1552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25111887"/>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2FA1EB5-2F0C-426E-8D46-067E6DFA05B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55756977"/>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4BB87C9-6A37-40C0-9E8C-B3452B2EEC7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6809026"/>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47FE6E26-178A-4233-B820-7FA267D4F92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8987727"/>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55EA8D5-8CA2-4808-BE80-20FF09A2A85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12658845"/>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93D913A-30FB-463F-BBFD-27096AD526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27166881"/>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59A2BF3-C5C0-428F-ACA7-FAD3A6C3E17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8634290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3BA03E53-F91F-437D-A0AD-2AEFD6BDB859}" type="slidenum">
              <a:rPr lang="en-US" altLang="ja-JP"/>
              <a:pPr>
                <a:defRPr/>
              </a:pPr>
              <a:t>‹#›</a:t>
            </a:fld>
            <a:endParaRPr lang="en-US" altLang="ja-JP"/>
          </a:p>
        </p:txBody>
      </p:sp>
    </p:spTree>
    <p:extLst>
      <p:ext uri="{BB962C8B-B14F-4D97-AF65-F5344CB8AC3E}">
        <p14:creationId xmlns:p14="http://schemas.microsoft.com/office/powerpoint/2010/main" val="1027245788"/>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3A52411-F20F-4647-989C-6DCC63B3C1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90717289"/>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5A9E50A-1471-4690-AD5C-D84950932E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21943311"/>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BF65CE4-7D74-4536-BE2C-1ADC447842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64959845"/>
      </p:ext>
    </p:extLst>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E1C13110-CA4B-4007-92C6-EAF8B4CD22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91051193"/>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01E77C9-8E87-45C6-969F-FA67BB1552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31098195"/>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2FA1EB5-2F0C-426E-8D46-067E6DFA05B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76573690"/>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4BB87C9-6A37-40C0-9E8C-B3452B2EEC7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33645668"/>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47FE6E26-178A-4233-B820-7FA267D4F92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00918779"/>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55EA8D5-8CA2-4808-BE80-20FF09A2A85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32586044"/>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93D913A-30FB-463F-BBFD-27096AD526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9359085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7CF5E75-4448-4FD6-9325-CE2AADF3DE36}" type="slidenum">
              <a:rPr lang="en-US" altLang="ja-JP"/>
              <a:pPr>
                <a:defRPr/>
              </a:pPr>
              <a:t>‹#›</a:t>
            </a:fld>
            <a:endParaRPr lang="en-US" altLang="ja-JP"/>
          </a:p>
        </p:txBody>
      </p:sp>
    </p:spTree>
    <p:extLst>
      <p:ext uri="{BB962C8B-B14F-4D97-AF65-F5344CB8AC3E}">
        <p14:creationId xmlns:p14="http://schemas.microsoft.com/office/powerpoint/2010/main" val="3904398918"/>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59A2BF3-C5C0-428F-ACA7-FAD3A6C3E17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72391623"/>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3A52411-F20F-4647-989C-6DCC63B3C1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67178373"/>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5A9E50A-1471-4690-AD5C-D84950932E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78957952"/>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BF65CE4-7D74-4536-BE2C-1ADC447842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38855110"/>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E1C13110-CA4B-4007-92C6-EAF8B4CD22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13980179"/>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01E77C9-8E87-45C6-969F-FA67BB1552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69777332"/>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2FA1EB5-2F0C-426E-8D46-067E6DFA05B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86779208"/>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4BB87C9-6A37-40C0-9E8C-B3452B2EEC7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43393616"/>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47FE6E26-178A-4233-B820-7FA267D4F92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82331677"/>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55EA8D5-8CA2-4808-BE80-20FF09A2A85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4501052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A5897F9A-D92B-48D5-A354-57C0A03EA163}" type="slidenum">
              <a:rPr lang="en-US" altLang="ja-JP"/>
              <a:pPr>
                <a:defRPr/>
              </a:pPr>
              <a:t>‹#›</a:t>
            </a:fld>
            <a:endParaRPr lang="en-US" altLang="ja-JP"/>
          </a:p>
        </p:txBody>
      </p:sp>
    </p:spTree>
    <p:extLst>
      <p:ext uri="{BB962C8B-B14F-4D97-AF65-F5344CB8AC3E}">
        <p14:creationId xmlns:p14="http://schemas.microsoft.com/office/powerpoint/2010/main" val="3038920525"/>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93D913A-30FB-463F-BBFD-27096AD526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17827481"/>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59A2BF3-C5C0-428F-ACA7-FAD3A6C3E17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27051066"/>
      </p:ext>
    </p:extLst>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3A52411-F20F-4647-989C-6DCC63B3C1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20515217"/>
      </p:ext>
    </p:extLst>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5A9E50A-1471-4690-AD5C-D84950932E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72937032"/>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BF65CE4-7D74-4536-BE2C-1ADC447842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42103298"/>
      </p:ext>
    </p:extLst>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289794" name="Picture 2" descr="ppjtitle"/>
          <p:cNvPicPr>
            <a:picLocks noChangeAspect="1" noChangeArrowheads="1"/>
          </p:cNvPicPr>
          <p:nvPr/>
        </p:nvPicPr>
        <p:blipFill>
          <a:blip r:embed="rId2" cstate="email"/>
          <a:srcRect/>
          <a:stretch>
            <a:fillRect/>
          </a:stretch>
        </p:blipFill>
        <p:spPr bwMode="auto">
          <a:xfrm>
            <a:off x="0" y="6076950"/>
            <a:ext cx="9921875" cy="781050"/>
          </a:xfrm>
          <a:prstGeom prst="rect">
            <a:avLst/>
          </a:prstGeom>
          <a:noFill/>
          <a:ln w="9525">
            <a:noFill/>
            <a:miter lim="800000"/>
            <a:headEnd/>
            <a:tailEnd/>
          </a:ln>
        </p:spPr>
      </p:pic>
      <p:sp>
        <p:nvSpPr>
          <p:cNvPr id="289795"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28979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289797" name="Rectangle 5"/>
          <p:cNvSpPr>
            <a:spLocks noGrp="1" noChangeArrowheads="1"/>
          </p:cNvSpPr>
          <p:nvPr>
            <p:ph type="dt" sz="half" idx="2"/>
          </p:nvPr>
        </p:nvSpPr>
        <p:spPr/>
        <p:txBody>
          <a:bodyPr/>
          <a:lstStyle>
            <a:lvl1pPr>
              <a:defRPr/>
            </a:lvl1pPr>
          </a:lstStyle>
          <a:p>
            <a:endParaRPr lang="en-US" altLang="ja-JP">
              <a:solidFill>
                <a:srgbClr val="000000"/>
              </a:solidFill>
            </a:endParaRPr>
          </a:p>
        </p:txBody>
      </p:sp>
      <p:sp>
        <p:nvSpPr>
          <p:cNvPr id="289798" name="Rectangle 6"/>
          <p:cNvSpPr>
            <a:spLocks noGrp="1" noChangeArrowheads="1"/>
          </p:cNvSpPr>
          <p:nvPr>
            <p:ph type="ftr" sz="quarter" idx="3"/>
          </p:nvPr>
        </p:nvSpPr>
        <p:spPr/>
        <p:txBody>
          <a:bodyPr/>
          <a:lstStyle>
            <a:lvl1pPr>
              <a:defRPr/>
            </a:lvl1pPr>
          </a:lstStyle>
          <a:p>
            <a:endParaRPr lang="en-US" altLang="ja-JP">
              <a:solidFill>
                <a:srgbClr val="000000"/>
              </a:solidFill>
            </a:endParaRPr>
          </a:p>
        </p:txBody>
      </p:sp>
      <p:sp>
        <p:nvSpPr>
          <p:cNvPr id="289799" name="Rectangle 7"/>
          <p:cNvSpPr>
            <a:spLocks noGrp="1" noChangeArrowheads="1"/>
          </p:cNvSpPr>
          <p:nvPr>
            <p:ph type="sldNum" sz="quarter" idx="4"/>
          </p:nvPr>
        </p:nvSpPr>
        <p:spPr>
          <a:xfrm>
            <a:off x="7099300" y="6245225"/>
            <a:ext cx="2311400" cy="476250"/>
          </a:xfrm>
        </p:spPr>
        <p:txBody>
          <a:bodyPr/>
          <a:lstStyle>
            <a:lvl1pPr>
              <a:defRPr/>
            </a:lvl1pPr>
          </a:lstStyle>
          <a:p>
            <a:fld id="{03C19B9C-7D7D-46A5-BBF8-79A572BF06F7}" type="slidenum">
              <a:rPr lang="ja-JP" altLang="en-US">
                <a:solidFill>
                  <a:srgbClr val="000000"/>
                </a:solidFill>
              </a:rPr>
              <a:pPr/>
              <a:t>‹#›</a:t>
            </a:fld>
            <a:endParaRPr lang="en-US" altLang="ja-JP">
              <a:solidFill>
                <a:srgbClr val="000000"/>
              </a:solidFill>
            </a:endParaRPr>
          </a:p>
        </p:txBody>
      </p:sp>
      <p:sp>
        <p:nvSpPr>
          <p:cNvPr id="289800" name="Rectangle 8"/>
          <p:cNvSpPr>
            <a:spLocks noChangeArrowheads="1"/>
          </p:cNvSpPr>
          <p:nvPr/>
        </p:nvSpPr>
        <p:spPr bwMode="auto">
          <a:xfrm>
            <a:off x="1833563" y="3284550"/>
            <a:ext cx="8072437" cy="73025"/>
          </a:xfrm>
          <a:prstGeom prst="rect">
            <a:avLst/>
          </a:prstGeom>
          <a:solidFill>
            <a:srgbClr val="FF0000"/>
          </a:solidFill>
          <a:ln w="9525">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Tree>
    <p:extLst>
      <p:ext uri="{BB962C8B-B14F-4D97-AF65-F5344CB8AC3E}">
        <p14:creationId xmlns:p14="http://schemas.microsoft.com/office/powerpoint/2010/main" val="3676903015"/>
      </p:ext>
    </p:extLst>
  </p:cSld>
  <p:clrMapOvr>
    <a:masterClrMapping/>
  </p:clrMapOvr>
  <p:timing>
    <p:tnLst>
      <p:par>
        <p:cTn id="1" dur="indefinite" restart="never" nodeType="tmRoot"/>
      </p:par>
    </p:tnLst>
  </p:timing>
</p:sldLayout>
</file>

<file path=ppt/slideLayouts/slideLayout175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a:xfrm>
            <a:off x="7594600" y="6632977"/>
            <a:ext cx="2311400" cy="288056"/>
          </a:xfrm>
        </p:spPr>
        <p:txBody>
          <a:bodyPr/>
          <a:lstStyle>
            <a:lvl1pPr>
              <a:defRPr/>
            </a:lvl1pPr>
          </a:lstStyle>
          <a:p>
            <a:fld id="{2850627B-EFDF-459A-9FEB-5E407AECE3BF}" type="slidenum">
              <a:rPr lang="ja-JP" altLang="en-US">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1818520198"/>
      </p:ext>
    </p:extLst>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03B63625-1729-45FA-A523-D40A282A3B3C}"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952250780"/>
      </p:ext>
    </p:extLst>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7CB0E0BC-4746-4B02-AC91-3F1DC41ECBF6}"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215909162"/>
      </p:ext>
    </p:extLst>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 8"/>
          <p:cNvSpPr>
            <a:spLocks noGrp="1"/>
          </p:cNvSpPr>
          <p:nvPr>
            <p:ph type="sldNum" sz="quarter" idx="12"/>
          </p:nvPr>
        </p:nvSpPr>
        <p:spPr/>
        <p:txBody>
          <a:bodyPr/>
          <a:lstStyle>
            <a:lvl1pPr>
              <a:defRPr/>
            </a:lvl1pPr>
          </a:lstStyle>
          <a:p>
            <a:fld id="{66B2426F-1BF1-422C-9A6F-4B1096DCF33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06495370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F3C7AC2-6987-410C-9140-7AB55E90DD29}" type="slidenum">
              <a:rPr lang="en-US" altLang="ja-JP"/>
              <a:pPr>
                <a:defRPr/>
              </a:pPr>
              <a:t>‹#›</a:t>
            </a:fld>
            <a:endParaRPr lang="en-US" altLang="ja-JP"/>
          </a:p>
        </p:txBody>
      </p:sp>
    </p:spTree>
    <p:extLst>
      <p:ext uri="{BB962C8B-B14F-4D97-AF65-F5344CB8AC3E}">
        <p14:creationId xmlns:p14="http://schemas.microsoft.com/office/powerpoint/2010/main" val="165117864"/>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p:txBody>
          <a:bodyPr/>
          <a:lstStyle>
            <a:lvl1pPr>
              <a:defRPr/>
            </a:lvl1pPr>
          </a:lstStyle>
          <a:p>
            <a:fld id="{93923F3D-60EF-46C9-B2AA-39C3291D1BE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612939472"/>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 3"/>
          <p:cNvSpPr>
            <a:spLocks noGrp="1"/>
          </p:cNvSpPr>
          <p:nvPr>
            <p:ph type="sldNum" sz="quarter" idx="12"/>
          </p:nvPr>
        </p:nvSpPr>
        <p:spPr/>
        <p:txBody>
          <a:bodyPr/>
          <a:lstStyle>
            <a:lvl1pPr>
              <a:defRPr/>
            </a:lvl1pPr>
          </a:lstStyle>
          <a:p>
            <a:fld id="{8D1E2E98-4118-4944-AFAE-D4624D8480A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680393831"/>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6"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6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6"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6A1497C3-6D95-4F35-BAE8-E5269642628F}"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588694592"/>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A81CA7E8-1C34-4775-93B8-5DE5211469B5}"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903166269"/>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322D94C7-F681-49EA-98C1-3F2B5CD7DC31}"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602407012"/>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1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A69475F0-B521-4417-9186-1938485359E9}"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571867482"/>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1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a:xfrm>
            <a:off x="495300" y="6245225"/>
            <a:ext cx="2311400" cy="476250"/>
          </a:xfrm>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a:xfrm>
            <a:off x="3384550" y="6245225"/>
            <a:ext cx="3136900" cy="476250"/>
          </a:xfrm>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a:xfrm>
            <a:off x="7594600" y="6237288"/>
            <a:ext cx="2311400" cy="476250"/>
          </a:xfrm>
        </p:spPr>
        <p:txBody>
          <a:bodyPr/>
          <a:lstStyle>
            <a:lvl1pPr>
              <a:defRPr/>
            </a:lvl1pPr>
          </a:lstStyle>
          <a:p>
            <a:fld id="{A067B2BF-127A-4D05-927D-9AA130A8FC52}"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201252391"/>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50530-FD7C-455B-8179-331C81EAD49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51099920"/>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289794" name="Picture 2" descr="ppjtitle"/>
          <p:cNvPicPr>
            <a:picLocks noChangeAspect="1" noChangeArrowheads="1"/>
          </p:cNvPicPr>
          <p:nvPr/>
        </p:nvPicPr>
        <p:blipFill>
          <a:blip r:embed="rId2" cstate="email"/>
          <a:srcRect/>
          <a:stretch>
            <a:fillRect/>
          </a:stretch>
        </p:blipFill>
        <p:spPr bwMode="auto">
          <a:xfrm>
            <a:off x="0" y="6076950"/>
            <a:ext cx="9921875" cy="781050"/>
          </a:xfrm>
          <a:prstGeom prst="rect">
            <a:avLst/>
          </a:prstGeom>
          <a:noFill/>
          <a:ln w="9525">
            <a:noFill/>
            <a:miter lim="800000"/>
            <a:headEnd/>
            <a:tailEnd/>
          </a:ln>
        </p:spPr>
      </p:pic>
      <p:sp>
        <p:nvSpPr>
          <p:cNvPr id="289795"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28979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289797" name="Rectangle 5"/>
          <p:cNvSpPr>
            <a:spLocks noGrp="1" noChangeArrowheads="1"/>
          </p:cNvSpPr>
          <p:nvPr>
            <p:ph type="dt" sz="half" idx="2"/>
          </p:nvPr>
        </p:nvSpPr>
        <p:spPr/>
        <p:txBody>
          <a:bodyPr/>
          <a:lstStyle>
            <a:lvl1pPr>
              <a:defRPr/>
            </a:lvl1pPr>
          </a:lstStyle>
          <a:p>
            <a:endParaRPr lang="en-US" altLang="ja-JP">
              <a:solidFill>
                <a:srgbClr val="000000"/>
              </a:solidFill>
            </a:endParaRPr>
          </a:p>
        </p:txBody>
      </p:sp>
      <p:sp>
        <p:nvSpPr>
          <p:cNvPr id="289798" name="Rectangle 6"/>
          <p:cNvSpPr>
            <a:spLocks noGrp="1" noChangeArrowheads="1"/>
          </p:cNvSpPr>
          <p:nvPr>
            <p:ph type="ftr" sz="quarter" idx="3"/>
          </p:nvPr>
        </p:nvSpPr>
        <p:spPr/>
        <p:txBody>
          <a:bodyPr/>
          <a:lstStyle>
            <a:lvl1pPr>
              <a:defRPr/>
            </a:lvl1pPr>
          </a:lstStyle>
          <a:p>
            <a:endParaRPr lang="en-US" altLang="ja-JP">
              <a:solidFill>
                <a:srgbClr val="000000"/>
              </a:solidFill>
            </a:endParaRPr>
          </a:p>
        </p:txBody>
      </p:sp>
      <p:sp>
        <p:nvSpPr>
          <p:cNvPr id="289799" name="Rectangle 7"/>
          <p:cNvSpPr>
            <a:spLocks noGrp="1" noChangeArrowheads="1"/>
          </p:cNvSpPr>
          <p:nvPr>
            <p:ph type="sldNum" sz="quarter" idx="4"/>
          </p:nvPr>
        </p:nvSpPr>
        <p:spPr>
          <a:xfrm>
            <a:off x="7099300" y="6245225"/>
            <a:ext cx="2311400" cy="476250"/>
          </a:xfrm>
        </p:spPr>
        <p:txBody>
          <a:bodyPr/>
          <a:lstStyle>
            <a:lvl1pPr>
              <a:defRPr/>
            </a:lvl1pPr>
          </a:lstStyle>
          <a:p>
            <a:fld id="{03C19B9C-7D7D-46A5-BBF8-79A572BF06F7}" type="slidenum">
              <a:rPr lang="ja-JP" altLang="en-US">
                <a:solidFill>
                  <a:srgbClr val="000000"/>
                </a:solidFill>
              </a:rPr>
              <a:pPr/>
              <a:t>‹#›</a:t>
            </a:fld>
            <a:endParaRPr lang="en-US" altLang="ja-JP">
              <a:solidFill>
                <a:srgbClr val="000000"/>
              </a:solidFill>
            </a:endParaRPr>
          </a:p>
        </p:txBody>
      </p:sp>
      <p:sp>
        <p:nvSpPr>
          <p:cNvPr id="289800" name="Rectangle 8"/>
          <p:cNvSpPr>
            <a:spLocks noChangeArrowheads="1"/>
          </p:cNvSpPr>
          <p:nvPr/>
        </p:nvSpPr>
        <p:spPr bwMode="auto">
          <a:xfrm>
            <a:off x="1833563" y="3284550"/>
            <a:ext cx="8072437" cy="73025"/>
          </a:xfrm>
          <a:prstGeom prst="rect">
            <a:avLst/>
          </a:prstGeom>
          <a:solidFill>
            <a:srgbClr val="FF0000"/>
          </a:solidFill>
          <a:ln w="9525">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Tree>
    <p:extLst>
      <p:ext uri="{BB962C8B-B14F-4D97-AF65-F5344CB8AC3E}">
        <p14:creationId xmlns:p14="http://schemas.microsoft.com/office/powerpoint/2010/main" val="1943315283"/>
      </p:ext>
    </p:extLst>
  </p:cSld>
  <p:clrMapOvr>
    <a:masterClrMapping/>
  </p:clrMapOvr>
  <p:timing>
    <p:tnLst>
      <p:par>
        <p:cTn id="1" dur="indefinite" restart="never" nodeType="tmRoot"/>
      </p:par>
    </p:tnLst>
  </p:timing>
</p:sldLayout>
</file>

<file path=ppt/slideLayouts/slideLayout176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a:xfrm>
            <a:off x="7594600" y="6632977"/>
            <a:ext cx="2311400" cy="288056"/>
          </a:xfrm>
        </p:spPr>
        <p:txBody>
          <a:bodyPr/>
          <a:lstStyle>
            <a:lvl1pPr>
              <a:defRPr/>
            </a:lvl1pPr>
          </a:lstStyle>
          <a:p>
            <a:fld id="{2850627B-EFDF-459A-9FEB-5E407AECE3BF}" type="slidenum">
              <a:rPr lang="ja-JP" altLang="en-US">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256360704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71075"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smtClean="0"/>
              <a:t>マスタ タイトルの書式設定</a:t>
            </a:r>
            <a:endParaRPr lang="ja-JP" altLang="en-US"/>
          </a:p>
        </p:txBody>
      </p:sp>
      <p:sp>
        <p:nvSpPr>
          <p:cNvPr id="77107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smtClean="0"/>
              <a:t>マスタ サブタイトルの書式設定</a:t>
            </a:r>
            <a:endParaRPr lang="ja-JP" altLang="en-US"/>
          </a:p>
        </p:txBody>
      </p:sp>
      <p:sp>
        <p:nvSpPr>
          <p:cNvPr id="6" name="Rectangle 5"/>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6"/>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8" name="Rectangle 7"/>
          <p:cNvSpPr>
            <a:spLocks noGrp="1" noChangeArrowheads="1"/>
          </p:cNvSpPr>
          <p:nvPr>
            <p:ph type="sldNum" sz="quarter" idx="12"/>
          </p:nvPr>
        </p:nvSpPr>
        <p:spPr>
          <a:xfrm>
            <a:off x="7099300" y="6245225"/>
            <a:ext cx="2311400" cy="476250"/>
          </a:xfrm>
        </p:spPr>
        <p:txBody>
          <a:bodyPr/>
          <a:lstStyle>
            <a:lvl1pPr eaLnBrk="0" fontAlgn="base" hangingPunct="0">
              <a:spcBef>
                <a:spcPct val="0"/>
              </a:spcBef>
              <a:spcAft>
                <a:spcPct val="0"/>
              </a:spcAft>
              <a:defRPr/>
            </a:lvl1pPr>
          </a:lstStyle>
          <a:p>
            <a:pPr>
              <a:defRPr/>
            </a:pPr>
            <a:fld id="{27306406-6BF2-458E-81E4-F07B0E87D31C}" type="slidenum">
              <a:rPr lang="ja-JP" altLang="en-US"/>
              <a:pPr>
                <a:defRPr/>
              </a:pPr>
              <a:t>‹#›</a:t>
            </a:fld>
            <a:endParaRPr lang="ja-JP" altLang="en-US"/>
          </a:p>
        </p:txBody>
      </p:sp>
    </p:spTree>
    <p:extLst>
      <p:ext uri="{BB962C8B-B14F-4D97-AF65-F5344CB8AC3E}">
        <p14:creationId xmlns:p14="http://schemas.microsoft.com/office/powerpoint/2010/main" val="4259642256"/>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03B63625-1729-45FA-A523-D40A282A3B3C}"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976714664"/>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7CB0E0BC-4746-4B02-AC91-3F1DC41ECBF6}"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413263424"/>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 8"/>
          <p:cNvSpPr>
            <a:spLocks noGrp="1"/>
          </p:cNvSpPr>
          <p:nvPr>
            <p:ph type="sldNum" sz="quarter" idx="12"/>
          </p:nvPr>
        </p:nvSpPr>
        <p:spPr/>
        <p:txBody>
          <a:bodyPr/>
          <a:lstStyle>
            <a:lvl1pPr>
              <a:defRPr/>
            </a:lvl1pPr>
          </a:lstStyle>
          <a:p>
            <a:fld id="{66B2426F-1BF1-422C-9A6F-4B1096DCF33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876138299"/>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p:txBody>
          <a:bodyPr/>
          <a:lstStyle>
            <a:lvl1pPr>
              <a:defRPr/>
            </a:lvl1pPr>
          </a:lstStyle>
          <a:p>
            <a:fld id="{93923F3D-60EF-46C9-B2AA-39C3291D1BE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365738316"/>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 3"/>
          <p:cNvSpPr>
            <a:spLocks noGrp="1"/>
          </p:cNvSpPr>
          <p:nvPr>
            <p:ph type="sldNum" sz="quarter" idx="12"/>
          </p:nvPr>
        </p:nvSpPr>
        <p:spPr/>
        <p:txBody>
          <a:bodyPr/>
          <a:lstStyle>
            <a:lvl1pPr>
              <a:defRPr/>
            </a:lvl1pPr>
          </a:lstStyle>
          <a:p>
            <a:fld id="{8D1E2E98-4118-4944-AFAE-D4624D8480A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243204139"/>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6"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6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6"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6A1497C3-6D95-4F35-BAE8-E5269642628F}"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683370279"/>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A81CA7E8-1C34-4775-93B8-5DE5211469B5}"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721436531"/>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322D94C7-F681-49EA-98C1-3F2B5CD7DC31}"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050725246"/>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1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A69475F0-B521-4417-9186-1938485359E9}"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858613199"/>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1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a:xfrm>
            <a:off x="495300" y="6245225"/>
            <a:ext cx="2311400" cy="476250"/>
          </a:xfrm>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a:xfrm>
            <a:off x="3384550" y="6245225"/>
            <a:ext cx="3136900" cy="476250"/>
          </a:xfrm>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a:xfrm>
            <a:off x="7594600" y="6237288"/>
            <a:ext cx="2311400" cy="476250"/>
          </a:xfrm>
        </p:spPr>
        <p:txBody>
          <a:bodyPr/>
          <a:lstStyle>
            <a:lvl1pPr>
              <a:defRPr/>
            </a:lvl1pPr>
          </a:lstStyle>
          <a:p>
            <a:fld id="{A067B2BF-127A-4D05-927D-9AA130A8FC52}"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31128325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A93C5933-F3A3-44C8-BDDA-6909202AA9DF}" type="slidenum">
              <a:rPr lang="ja-JP" altLang="en-US"/>
              <a:pPr>
                <a:defRPr/>
              </a:pPr>
              <a:t>‹#›</a:t>
            </a:fld>
            <a:endParaRPr lang="ja-JP" altLang="en-US"/>
          </a:p>
        </p:txBody>
      </p:sp>
    </p:spTree>
    <p:extLst>
      <p:ext uri="{BB962C8B-B14F-4D97-AF65-F5344CB8AC3E}">
        <p14:creationId xmlns:p14="http://schemas.microsoft.com/office/powerpoint/2010/main" val="3085988544"/>
      </p:ext>
    </p:extLst>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50530-FD7C-455B-8179-331C81EAD49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6095302"/>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289794" name="Picture 2" descr="ppjtitle"/>
          <p:cNvPicPr>
            <a:picLocks noChangeAspect="1" noChangeArrowheads="1"/>
          </p:cNvPicPr>
          <p:nvPr/>
        </p:nvPicPr>
        <p:blipFill>
          <a:blip r:embed="rId2" cstate="email"/>
          <a:srcRect/>
          <a:stretch>
            <a:fillRect/>
          </a:stretch>
        </p:blipFill>
        <p:spPr bwMode="auto">
          <a:xfrm>
            <a:off x="0" y="6076950"/>
            <a:ext cx="9921875" cy="781050"/>
          </a:xfrm>
          <a:prstGeom prst="rect">
            <a:avLst/>
          </a:prstGeom>
          <a:noFill/>
          <a:ln w="9525">
            <a:noFill/>
            <a:miter lim="800000"/>
            <a:headEnd/>
            <a:tailEnd/>
          </a:ln>
        </p:spPr>
      </p:pic>
      <p:sp>
        <p:nvSpPr>
          <p:cNvPr id="289795"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28979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289797" name="Rectangle 5"/>
          <p:cNvSpPr>
            <a:spLocks noGrp="1" noChangeArrowheads="1"/>
          </p:cNvSpPr>
          <p:nvPr>
            <p:ph type="dt" sz="half" idx="2"/>
          </p:nvPr>
        </p:nvSpPr>
        <p:spPr/>
        <p:txBody>
          <a:bodyPr/>
          <a:lstStyle>
            <a:lvl1pPr>
              <a:defRPr/>
            </a:lvl1pPr>
          </a:lstStyle>
          <a:p>
            <a:endParaRPr lang="en-US" altLang="ja-JP">
              <a:solidFill>
                <a:srgbClr val="000000"/>
              </a:solidFill>
            </a:endParaRPr>
          </a:p>
        </p:txBody>
      </p:sp>
      <p:sp>
        <p:nvSpPr>
          <p:cNvPr id="289798" name="Rectangle 6"/>
          <p:cNvSpPr>
            <a:spLocks noGrp="1" noChangeArrowheads="1"/>
          </p:cNvSpPr>
          <p:nvPr>
            <p:ph type="ftr" sz="quarter" idx="3"/>
          </p:nvPr>
        </p:nvSpPr>
        <p:spPr/>
        <p:txBody>
          <a:bodyPr/>
          <a:lstStyle>
            <a:lvl1pPr>
              <a:defRPr/>
            </a:lvl1pPr>
          </a:lstStyle>
          <a:p>
            <a:endParaRPr lang="en-US" altLang="ja-JP">
              <a:solidFill>
                <a:srgbClr val="000000"/>
              </a:solidFill>
            </a:endParaRPr>
          </a:p>
        </p:txBody>
      </p:sp>
      <p:sp>
        <p:nvSpPr>
          <p:cNvPr id="289799" name="Rectangle 7"/>
          <p:cNvSpPr>
            <a:spLocks noGrp="1" noChangeArrowheads="1"/>
          </p:cNvSpPr>
          <p:nvPr>
            <p:ph type="sldNum" sz="quarter" idx="4"/>
          </p:nvPr>
        </p:nvSpPr>
        <p:spPr>
          <a:xfrm>
            <a:off x="7099300" y="6245225"/>
            <a:ext cx="2311400" cy="476250"/>
          </a:xfrm>
        </p:spPr>
        <p:txBody>
          <a:bodyPr/>
          <a:lstStyle>
            <a:lvl1pPr>
              <a:defRPr/>
            </a:lvl1pPr>
          </a:lstStyle>
          <a:p>
            <a:fld id="{03C19B9C-7D7D-46A5-BBF8-79A572BF06F7}" type="slidenum">
              <a:rPr lang="ja-JP" altLang="en-US">
                <a:solidFill>
                  <a:srgbClr val="000000"/>
                </a:solidFill>
              </a:rPr>
              <a:pPr/>
              <a:t>‹#›</a:t>
            </a:fld>
            <a:endParaRPr lang="en-US" altLang="ja-JP">
              <a:solidFill>
                <a:srgbClr val="000000"/>
              </a:solidFill>
            </a:endParaRPr>
          </a:p>
        </p:txBody>
      </p:sp>
      <p:sp>
        <p:nvSpPr>
          <p:cNvPr id="289800" name="Rectangle 8"/>
          <p:cNvSpPr>
            <a:spLocks noChangeArrowheads="1"/>
          </p:cNvSpPr>
          <p:nvPr/>
        </p:nvSpPr>
        <p:spPr bwMode="auto">
          <a:xfrm>
            <a:off x="1833563" y="3284550"/>
            <a:ext cx="8072437" cy="73025"/>
          </a:xfrm>
          <a:prstGeom prst="rect">
            <a:avLst/>
          </a:prstGeom>
          <a:solidFill>
            <a:srgbClr val="FF0000"/>
          </a:solidFill>
          <a:ln w="9525">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Tree>
    <p:extLst>
      <p:ext uri="{BB962C8B-B14F-4D97-AF65-F5344CB8AC3E}">
        <p14:creationId xmlns:p14="http://schemas.microsoft.com/office/powerpoint/2010/main" val="1913331834"/>
      </p:ext>
    </p:extLst>
  </p:cSld>
  <p:clrMapOvr>
    <a:masterClrMapping/>
  </p:clrMapOvr>
  <p:timing>
    <p:tnLst>
      <p:par>
        <p:cTn id="1" dur="indefinite" restart="never" nodeType="tmRoot"/>
      </p:par>
    </p:tnLst>
  </p:timing>
</p:sldLayout>
</file>

<file path=ppt/slideLayouts/slideLayout178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a:xfrm>
            <a:off x="7594600" y="6632977"/>
            <a:ext cx="2311400" cy="288056"/>
          </a:xfrm>
        </p:spPr>
        <p:txBody>
          <a:bodyPr/>
          <a:lstStyle>
            <a:lvl1pPr>
              <a:defRPr/>
            </a:lvl1pPr>
          </a:lstStyle>
          <a:p>
            <a:fld id="{2850627B-EFDF-459A-9FEB-5E407AECE3BF}" type="slidenum">
              <a:rPr lang="ja-JP" altLang="en-US">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1411170135"/>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03B63625-1729-45FA-A523-D40A282A3B3C}"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177062630"/>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7CB0E0BC-4746-4B02-AC91-3F1DC41ECBF6}"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846154911"/>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 8"/>
          <p:cNvSpPr>
            <a:spLocks noGrp="1"/>
          </p:cNvSpPr>
          <p:nvPr>
            <p:ph type="sldNum" sz="quarter" idx="12"/>
          </p:nvPr>
        </p:nvSpPr>
        <p:spPr/>
        <p:txBody>
          <a:bodyPr/>
          <a:lstStyle>
            <a:lvl1pPr>
              <a:defRPr/>
            </a:lvl1pPr>
          </a:lstStyle>
          <a:p>
            <a:fld id="{66B2426F-1BF1-422C-9A6F-4B1096DCF33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834648080"/>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p:txBody>
          <a:bodyPr/>
          <a:lstStyle>
            <a:lvl1pPr>
              <a:defRPr/>
            </a:lvl1pPr>
          </a:lstStyle>
          <a:p>
            <a:fld id="{93923F3D-60EF-46C9-B2AA-39C3291D1BE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3405050229"/>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 3"/>
          <p:cNvSpPr>
            <a:spLocks noGrp="1"/>
          </p:cNvSpPr>
          <p:nvPr>
            <p:ph type="sldNum" sz="quarter" idx="12"/>
          </p:nvPr>
        </p:nvSpPr>
        <p:spPr/>
        <p:txBody>
          <a:bodyPr/>
          <a:lstStyle>
            <a:lvl1pPr>
              <a:defRPr/>
            </a:lvl1pPr>
          </a:lstStyle>
          <a:p>
            <a:fld id="{8D1E2E98-4118-4944-AFAE-D4624D8480A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583831278"/>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6"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6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6"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6A1497C3-6D95-4F35-BAE8-E5269642628F}"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540092275"/>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A81CA7E8-1C34-4775-93B8-5DE5211469B5}"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28465263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4"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B3295616-B589-4527-AD04-54880FA9C0A1}" type="slidenum">
              <a:rPr lang="ja-JP" altLang="en-US"/>
              <a:pPr>
                <a:defRPr/>
              </a:pPr>
              <a:t>‹#›</a:t>
            </a:fld>
            <a:endParaRPr lang="ja-JP" altLang="en-US"/>
          </a:p>
        </p:txBody>
      </p:sp>
    </p:spTree>
    <p:extLst>
      <p:ext uri="{BB962C8B-B14F-4D97-AF65-F5344CB8AC3E}">
        <p14:creationId xmlns:p14="http://schemas.microsoft.com/office/powerpoint/2010/main" val="3243841028"/>
      </p:ext>
    </p:extLst>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322D94C7-F681-49EA-98C1-3F2B5CD7DC31}"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0965779"/>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1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A69475F0-B521-4417-9186-1938485359E9}"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288093758"/>
      </p:ext>
    </p:extLst>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1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a:xfrm>
            <a:off x="495300" y="6245225"/>
            <a:ext cx="2311400" cy="476250"/>
          </a:xfrm>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a:xfrm>
            <a:off x="3384550" y="6245225"/>
            <a:ext cx="3136900" cy="476250"/>
          </a:xfrm>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a:xfrm>
            <a:off x="7594600" y="6237288"/>
            <a:ext cx="2311400" cy="476250"/>
          </a:xfrm>
        </p:spPr>
        <p:txBody>
          <a:bodyPr/>
          <a:lstStyle>
            <a:lvl1pPr>
              <a:defRPr/>
            </a:lvl1pPr>
          </a:lstStyle>
          <a:p>
            <a:fld id="{A067B2BF-127A-4D05-927D-9AA130A8FC52}"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141540376"/>
      </p:ext>
    </p:extLst>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50530-FD7C-455B-8179-331C81EAD49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52171175"/>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8A78E845-E04A-4285-A9A2-54EDCCC35A6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77779835"/>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4EAEA-6579-4E6A-B8BA-3A63AB0612A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90452699"/>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3868A70-3E3E-4B02-945C-8D1B6E5BE2D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84699876"/>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DAF1342-4057-44CA-9812-8B8D1DF13A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45364638"/>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A8B9684D-8595-414B-B867-0A9FAC2BFB3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66915655"/>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10BB23E-5970-4A77-9744-C83F317AA28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79578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36B3430D-39A3-4D39-91F6-56AF1CBE888B}" type="slidenum">
              <a:rPr lang="en-US" altLang="ja-JP"/>
              <a:pPr>
                <a:defRPr/>
              </a:pPr>
              <a:t>‹#›</a:t>
            </a:fld>
            <a:endParaRPr lang="en-US" altLang="ja-JP"/>
          </a:p>
        </p:txBody>
      </p:sp>
    </p:spTree>
    <p:extLst>
      <p:ext uri="{BB962C8B-B14F-4D97-AF65-F5344CB8AC3E}">
        <p14:creationId xmlns:p14="http://schemas.microsoft.com/office/powerpoint/2010/main" val="313790858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D693CF54-56C8-41B7-865C-A974850389ED}" type="slidenum">
              <a:rPr lang="ja-JP" altLang="en-US"/>
              <a:pPr>
                <a:defRPr/>
              </a:pPr>
              <a:t>‹#›</a:t>
            </a:fld>
            <a:endParaRPr lang="ja-JP" altLang="en-US"/>
          </a:p>
        </p:txBody>
      </p:sp>
    </p:spTree>
    <p:extLst>
      <p:ext uri="{BB962C8B-B14F-4D97-AF65-F5344CB8AC3E}">
        <p14:creationId xmlns:p14="http://schemas.microsoft.com/office/powerpoint/2010/main" val="3742084411"/>
      </p:ext>
    </p:extLst>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CB101C0-0EE2-4D3F-A9D5-346E1C504CE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40238939"/>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F7DEEA7-5AB5-4E20-9045-1C236A4B92E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11602026"/>
      </p:ext>
    </p:extLst>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5D38AF4-D8E1-4DC7-8240-58537751E04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68467417"/>
      </p:ext>
    </p:extLst>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93613BF-12A7-4D31-96DE-B68E79CEAB3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90702639"/>
      </p:ext>
    </p:extLst>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EB396B1-2C57-43E8-9C54-CF697774587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28186303"/>
      </p:ext>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EC46DC3E-12FC-4AFE-BAEC-EAE03CFDF0DE}" type="slidenum">
              <a:rPr lang="en-US" altLang="ja-JP"/>
              <a:pPr>
                <a:defRPr/>
              </a:pPr>
              <a:t>‹#›</a:t>
            </a:fld>
            <a:endParaRPr lang="en-US" altLang="ja-JP"/>
          </a:p>
        </p:txBody>
      </p:sp>
    </p:spTree>
    <p:extLst>
      <p:ext uri="{BB962C8B-B14F-4D97-AF65-F5344CB8AC3E}">
        <p14:creationId xmlns:p14="http://schemas.microsoft.com/office/powerpoint/2010/main" val="1494674622"/>
      </p:ext>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7BE6B1A-7A96-4317-8482-4E00175A3EBD}" type="slidenum">
              <a:rPr lang="en-US" altLang="ja-JP"/>
              <a:pPr>
                <a:defRPr/>
              </a:pPr>
              <a:t>‹#›</a:t>
            </a:fld>
            <a:endParaRPr lang="en-US" altLang="ja-JP"/>
          </a:p>
        </p:txBody>
      </p:sp>
    </p:spTree>
    <p:extLst>
      <p:ext uri="{BB962C8B-B14F-4D97-AF65-F5344CB8AC3E}">
        <p14:creationId xmlns:p14="http://schemas.microsoft.com/office/powerpoint/2010/main" val="228170544"/>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DAA5816-7D0C-4BAD-BD92-8131E34833F1}" type="slidenum">
              <a:rPr lang="en-US" altLang="ja-JP"/>
              <a:pPr>
                <a:defRPr/>
              </a:pPr>
              <a:t>‹#›</a:t>
            </a:fld>
            <a:endParaRPr lang="en-US" altLang="ja-JP"/>
          </a:p>
        </p:txBody>
      </p:sp>
    </p:spTree>
    <p:extLst>
      <p:ext uri="{BB962C8B-B14F-4D97-AF65-F5344CB8AC3E}">
        <p14:creationId xmlns:p14="http://schemas.microsoft.com/office/powerpoint/2010/main" val="1632684140"/>
      </p:ext>
    </p:extLst>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B24F7DF-4BD4-41CE-96D4-A5BA0E1593C4}" type="slidenum">
              <a:rPr lang="en-US" altLang="ja-JP"/>
              <a:pPr>
                <a:defRPr/>
              </a:pPr>
              <a:t>‹#›</a:t>
            </a:fld>
            <a:endParaRPr lang="en-US" altLang="ja-JP"/>
          </a:p>
        </p:txBody>
      </p:sp>
    </p:spTree>
    <p:extLst>
      <p:ext uri="{BB962C8B-B14F-4D97-AF65-F5344CB8AC3E}">
        <p14:creationId xmlns:p14="http://schemas.microsoft.com/office/powerpoint/2010/main" val="4025884214"/>
      </p:ext>
    </p:extLst>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BA7E225-D908-40F6-91B4-AED52EF39C1C}" type="slidenum">
              <a:rPr lang="en-US" altLang="ja-JP"/>
              <a:pPr>
                <a:defRPr/>
              </a:pPr>
              <a:t>‹#›</a:t>
            </a:fld>
            <a:endParaRPr lang="en-US" altLang="ja-JP"/>
          </a:p>
        </p:txBody>
      </p:sp>
    </p:spTree>
    <p:extLst>
      <p:ext uri="{BB962C8B-B14F-4D97-AF65-F5344CB8AC3E}">
        <p14:creationId xmlns:p14="http://schemas.microsoft.com/office/powerpoint/2010/main" val="312930749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83AC70E9-33D2-427C-A7C6-E06BDC4A1E17}" type="slidenum">
              <a:rPr lang="ja-JP" altLang="en-US"/>
              <a:pPr>
                <a:defRPr/>
              </a:pPr>
              <a:t>‹#›</a:t>
            </a:fld>
            <a:endParaRPr lang="ja-JP" altLang="en-US"/>
          </a:p>
        </p:txBody>
      </p:sp>
    </p:spTree>
    <p:extLst>
      <p:ext uri="{BB962C8B-B14F-4D97-AF65-F5344CB8AC3E}">
        <p14:creationId xmlns:p14="http://schemas.microsoft.com/office/powerpoint/2010/main" val="3349112550"/>
      </p:ext>
    </p:extLst>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34FEA3CB-DBF0-444A-BCEF-534C69502B25}" type="slidenum">
              <a:rPr lang="en-US" altLang="ja-JP"/>
              <a:pPr>
                <a:defRPr/>
              </a:pPr>
              <a:t>‹#›</a:t>
            </a:fld>
            <a:endParaRPr lang="en-US" altLang="ja-JP"/>
          </a:p>
        </p:txBody>
      </p:sp>
    </p:spTree>
    <p:extLst>
      <p:ext uri="{BB962C8B-B14F-4D97-AF65-F5344CB8AC3E}">
        <p14:creationId xmlns:p14="http://schemas.microsoft.com/office/powerpoint/2010/main" val="2422155399"/>
      </p:ext>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4A68FA99-169E-4489-AA98-4D3AC2190954}" type="slidenum">
              <a:rPr lang="en-US" altLang="ja-JP"/>
              <a:pPr>
                <a:defRPr/>
              </a:pPr>
              <a:t>‹#›</a:t>
            </a:fld>
            <a:endParaRPr lang="en-US" altLang="ja-JP"/>
          </a:p>
        </p:txBody>
      </p:sp>
    </p:spTree>
    <p:extLst>
      <p:ext uri="{BB962C8B-B14F-4D97-AF65-F5344CB8AC3E}">
        <p14:creationId xmlns:p14="http://schemas.microsoft.com/office/powerpoint/2010/main" val="3199975677"/>
      </p:ext>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911445C8-4142-4CFC-9E49-86BEC07ABDA9}" type="slidenum">
              <a:rPr lang="en-US" altLang="ja-JP"/>
              <a:pPr>
                <a:defRPr/>
              </a:pPr>
              <a:t>‹#›</a:t>
            </a:fld>
            <a:endParaRPr lang="en-US" altLang="ja-JP"/>
          </a:p>
        </p:txBody>
      </p:sp>
    </p:spTree>
    <p:extLst>
      <p:ext uri="{BB962C8B-B14F-4D97-AF65-F5344CB8AC3E}">
        <p14:creationId xmlns:p14="http://schemas.microsoft.com/office/powerpoint/2010/main" val="2602105224"/>
      </p:ext>
    </p:extLst>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CA37F56-7BBA-4322-AC1F-36E0C6D171DD}" type="slidenum">
              <a:rPr lang="en-US" altLang="ja-JP"/>
              <a:pPr>
                <a:defRPr/>
              </a:pPr>
              <a:t>‹#›</a:t>
            </a:fld>
            <a:endParaRPr lang="en-US" altLang="ja-JP"/>
          </a:p>
        </p:txBody>
      </p:sp>
    </p:spTree>
    <p:extLst>
      <p:ext uri="{BB962C8B-B14F-4D97-AF65-F5344CB8AC3E}">
        <p14:creationId xmlns:p14="http://schemas.microsoft.com/office/powerpoint/2010/main" val="436208779"/>
      </p:ext>
    </p:extLst>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FCAC0B36-984A-4563-9ECF-C08836B3AF54}" type="slidenum">
              <a:rPr lang="en-US" altLang="ja-JP"/>
              <a:pPr>
                <a:defRPr/>
              </a:pPr>
              <a:t>‹#›</a:t>
            </a:fld>
            <a:endParaRPr lang="en-US" altLang="ja-JP"/>
          </a:p>
        </p:txBody>
      </p:sp>
    </p:spTree>
    <p:extLst>
      <p:ext uri="{BB962C8B-B14F-4D97-AF65-F5344CB8AC3E}">
        <p14:creationId xmlns:p14="http://schemas.microsoft.com/office/powerpoint/2010/main" val="1932586785"/>
      </p:ext>
    </p:extLst>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92E05DF-91F7-416C-9998-9C32A16025C8}" type="slidenum">
              <a:rPr lang="en-US" altLang="ja-JP"/>
              <a:pPr>
                <a:defRPr/>
              </a:pPr>
              <a:t>‹#›</a:t>
            </a:fld>
            <a:endParaRPr lang="en-US" altLang="ja-JP"/>
          </a:p>
        </p:txBody>
      </p:sp>
    </p:spTree>
    <p:extLst>
      <p:ext uri="{BB962C8B-B14F-4D97-AF65-F5344CB8AC3E}">
        <p14:creationId xmlns:p14="http://schemas.microsoft.com/office/powerpoint/2010/main" val="2618238201"/>
      </p:ext>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C4F4BA3F-DC38-4A53-8915-679EC4AA8BF5}" type="slidenum">
              <a:rPr lang="en-US" altLang="ja-JP"/>
              <a:pPr>
                <a:defRPr/>
              </a:pPr>
              <a:t>‹#›</a:t>
            </a:fld>
            <a:endParaRPr lang="en-US" altLang="ja-JP"/>
          </a:p>
        </p:txBody>
      </p:sp>
    </p:spTree>
    <p:extLst>
      <p:ext uri="{BB962C8B-B14F-4D97-AF65-F5344CB8AC3E}">
        <p14:creationId xmlns:p14="http://schemas.microsoft.com/office/powerpoint/2010/main" val="3010985697"/>
      </p:ext>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14B62DA-A87B-4D13-9D4B-DA005EEC525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17137892"/>
      </p:ext>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30D688EB-AAD2-4D75-B846-AEEE14CEC94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99357527"/>
      </p:ext>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14B62DA-A87B-4D13-9D4B-DA005EEC525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57294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8"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9"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2F45F1C5-77C5-4D3F-8EDF-1ECE2A1D12FC}" type="slidenum">
              <a:rPr lang="ja-JP" altLang="en-US"/>
              <a:pPr>
                <a:defRPr/>
              </a:pPr>
              <a:t>‹#›</a:t>
            </a:fld>
            <a:endParaRPr lang="ja-JP" altLang="en-US"/>
          </a:p>
        </p:txBody>
      </p:sp>
    </p:spTree>
    <p:extLst>
      <p:ext uri="{BB962C8B-B14F-4D97-AF65-F5344CB8AC3E}">
        <p14:creationId xmlns:p14="http://schemas.microsoft.com/office/powerpoint/2010/main" val="1655730844"/>
      </p:ext>
    </p:extLst>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DC5BC70-FA7B-4294-9407-7D831E2620E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37172110"/>
      </p:ext>
    </p:extLst>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9B91FFC-4712-4403-B14F-65B4292339A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47199180"/>
      </p:ext>
    </p:extLst>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4BD6A6C-8CFC-4569-AAE2-C9E9C43E822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75859792"/>
      </p:ext>
    </p:extLst>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C8B3383-B952-447B-9C5E-1900D707C2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80509689"/>
      </p:ext>
    </p:extLst>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371BF862-F8CF-4645-B5BC-AB0B0FF1A33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99969096"/>
      </p:ext>
    </p:extLst>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137241DE-1218-4884-9D22-7935396BCF0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24096490"/>
      </p:ext>
    </p:extLst>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949A1BA-81F0-40BD-B1AB-79BF2138513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31357104"/>
      </p:ext>
    </p:extLst>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9C61071-CD67-49B9-ADBD-65B9335A768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47690912"/>
      </p:ext>
    </p:extLst>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B8979AD-707B-404B-9B5B-F1DD9BCAD67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02591555"/>
      </p:ext>
    </p:extLst>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289794" name="Picture 2" descr="ppjtitle"/>
          <p:cNvPicPr>
            <a:picLocks noChangeAspect="1" noChangeArrowheads="1"/>
          </p:cNvPicPr>
          <p:nvPr/>
        </p:nvPicPr>
        <p:blipFill>
          <a:blip r:embed="rId2" cstate="email"/>
          <a:srcRect/>
          <a:stretch>
            <a:fillRect/>
          </a:stretch>
        </p:blipFill>
        <p:spPr bwMode="auto">
          <a:xfrm>
            <a:off x="0" y="6076950"/>
            <a:ext cx="9921875" cy="781050"/>
          </a:xfrm>
          <a:prstGeom prst="rect">
            <a:avLst/>
          </a:prstGeom>
          <a:noFill/>
          <a:ln w="9525">
            <a:noFill/>
            <a:miter lim="800000"/>
            <a:headEnd/>
            <a:tailEnd/>
          </a:ln>
        </p:spPr>
      </p:pic>
      <p:sp>
        <p:nvSpPr>
          <p:cNvPr id="289795"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28979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289797" name="Rectangle 5"/>
          <p:cNvSpPr>
            <a:spLocks noGrp="1" noChangeArrowheads="1"/>
          </p:cNvSpPr>
          <p:nvPr>
            <p:ph type="dt" sz="half" idx="2"/>
          </p:nvPr>
        </p:nvSpPr>
        <p:spPr/>
        <p:txBody>
          <a:bodyPr/>
          <a:lstStyle>
            <a:lvl1pPr>
              <a:defRPr/>
            </a:lvl1pPr>
          </a:lstStyle>
          <a:p>
            <a:endParaRPr lang="en-US" altLang="ja-JP">
              <a:solidFill>
                <a:srgbClr val="000000"/>
              </a:solidFill>
            </a:endParaRPr>
          </a:p>
        </p:txBody>
      </p:sp>
      <p:sp>
        <p:nvSpPr>
          <p:cNvPr id="289798" name="Rectangle 6"/>
          <p:cNvSpPr>
            <a:spLocks noGrp="1" noChangeArrowheads="1"/>
          </p:cNvSpPr>
          <p:nvPr>
            <p:ph type="ftr" sz="quarter" idx="3"/>
          </p:nvPr>
        </p:nvSpPr>
        <p:spPr/>
        <p:txBody>
          <a:bodyPr/>
          <a:lstStyle>
            <a:lvl1pPr>
              <a:defRPr/>
            </a:lvl1pPr>
          </a:lstStyle>
          <a:p>
            <a:endParaRPr lang="en-US" altLang="ja-JP">
              <a:solidFill>
                <a:srgbClr val="000000"/>
              </a:solidFill>
            </a:endParaRPr>
          </a:p>
        </p:txBody>
      </p:sp>
      <p:sp>
        <p:nvSpPr>
          <p:cNvPr id="289799" name="Rectangle 7"/>
          <p:cNvSpPr>
            <a:spLocks noGrp="1" noChangeArrowheads="1"/>
          </p:cNvSpPr>
          <p:nvPr>
            <p:ph type="sldNum" sz="quarter" idx="4"/>
          </p:nvPr>
        </p:nvSpPr>
        <p:spPr>
          <a:xfrm>
            <a:off x="7099300" y="6245225"/>
            <a:ext cx="2311400" cy="476250"/>
          </a:xfrm>
        </p:spPr>
        <p:txBody>
          <a:bodyPr/>
          <a:lstStyle>
            <a:lvl1pPr>
              <a:defRPr/>
            </a:lvl1pPr>
          </a:lstStyle>
          <a:p>
            <a:fld id="{03C19B9C-7D7D-46A5-BBF8-79A572BF06F7}" type="slidenum">
              <a:rPr lang="ja-JP" altLang="en-US">
                <a:solidFill>
                  <a:srgbClr val="000000"/>
                </a:solidFill>
              </a:rPr>
              <a:pPr/>
              <a:t>‹#›</a:t>
            </a:fld>
            <a:endParaRPr lang="en-US" altLang="ja-JP">
              <a:solidFill>
                <a:srgbClr val="000000"/>
              </a:solidFill>
            </a:endParaRPr>
          </a:p>
        </p:txBody>
      </p:sp>
      <p:sp>
        <p:nvSpPr>
          <p:cNvPr id="289800" name="Rectangle 8"/>
          <p:cNvSpPr>
            <a:spLocks noChangeArrowheads="1"/>
          </p:cNvSpPr>
          <p:nvPr/>
        </p:nvSpPr>
        <p:spPr bwMode="auto">
          <a:xfrm>
            <a:off x="1833563" y="3284550"/>
            <a:ext cx="8072437" cy="73025"/>
          </a:xfrm>
          <a:prstGeom prst="rect">
            <a:avLst/>
          </a:prstGeom>
          <a:solidFill>
            <a:srgbClr val="FF0000"/>
          </a:solidFill>
          <a:ln w="9525">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Tree>
    <p:extLst>
      <p:ext uri="{BB962C8B-B14F-4D97-AF65-F5344CB8AC3E}">
        <p14:creationId xmlns:p14="http://schemas.microsoft.com/office/powerpoint/2010/main" val="405239917"/>
      </p:ext>
    </p:extLst>
  </p:cSld>
  <p:clrMapOvr>
    <a:masterClrMapping/>
  </p:clrMapOvr>
  <p:timing>
    <p:tnLst>
      <p:par>
        <p:cT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4"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70784DCC-978D-4E1D-9454-190ECE8DAD5D}" type="slidenum">
              <a:rPr lang="ja-JP" altLang="en-US"/>
              <a:pPr>
                <a:defRPr/>
              </a:pPr>
              <a:t>‹#›</a:t>
            </a:fld>
            <a:endParaRPr lang="ja-JP" altLang="en-US"/>
          </a:p>
        </p:txBody>
      </p:sp>
    </p:spTree>
    <p:extLst>
      <p:ext uri="{BB962C8B-B14F-4D97-AF65-F5344CB8AC3E}">
        <p14:creationId xmlns:p14="http://schemas.microsoft.com/office/powerpoint/2010/main" val="2918513608"/>
      </p:ext>
    </p:extLst>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a:xfrm>
            <a:off x="7594600" y="6632977"/>
            <a:ext cx="2311400" cy="288056"/>
          </a:xfrm>
        </p:spPr>
        <p:txBody>
          <a:bodyPr/>
          <a:lstStyle>
            <a:lvl1pPr>
              <a:defRPr/>
            </a:lvl1pPr>
          </a:lstStyle>
          <a:p>
            <a:fld id="{2850627B-EFDF-459A-9FEB-5E407AECE3BF}" type="slidenum">
              <a:rPr lang="ja-JP" altLang="en-US">
                <a:solidFill>
                  <a:srgbClr val="000000"/>
                </a:solidFill>
              </a:rPr>
              <a:pPr/>
              <a:t>‹#›</a:t>
            </a:fld>
            <a:endParaRPr lang="en-US" altLang="ja-JP" dirty="0">
              <a:solidFill>
                <a:srgbClr val="000000"/>
              </a:solidFill>
            </a:endParaRPr>
          </a:p>
        </p:txBody>
      </p:sp>
    </p:spTree>
    <p:extLst>
      <p:ext uri="{BB962C8B-B14F-4D97-AF65-F5344CB8AC3E}">
        <p14:creationId xmlns:p14="http://schemas.microsoft.com/office/powerpoint/2010/main" val="3883133113"/>
      </p:ext>
    </p:extLst>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03B63625-1729-45FA-A523-D40A282A3B3C}"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022831747"/>
      </p:ext>
    </p:extLst>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7CB0E0BC-4746-4B02-AC91-3F1DC41ECBF6}"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986500205"/>
      </p:ext>
    </p:extLst>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a:lvl1pPr>
          </a:lstStyle>
          <a:p>
            <a:endParaRPr lang="en-US" altLang="ja-JP">
              <a:solidFill>
                <a:srgbClr val="000000"/>
              </a:solidFill>
            </a:endParaRPr>
          </a:p>
        </p:txBody>
      </p:sp>
      <p:sp>
        <p:nvSpPr>
          <p:cNvPr id="8" name="フッター プレースホルダ 7"/>
          <p:cNvSpPr>
            <a:spLocks noGrp="1"/>
          </p:cNvSpPr>
          <p:nvPr>
            <p:ph type="ftr" sz="quarter" idx="11"/>
          </p:nvPr>
        </p:nvSpPr>
        <p:spPr/>
        <p:txBody>
          <a:bodyPr/>
          <a:lstStyle>
            <a:lvl1pPr>
              <a:defRPr/>
            </a:lvl1pPr>
          </a:lstStyle>
          <a:p>
            <a:endParaRPr lang="en-US" altLang="ja-JP">
              <a:solidFill>
                <a:srgbClr val="000000"/>
              </a:solidFill>
            </a:endParaRPr>
          </a:p>
        </p:txBody>
      </p:sp>
      <p:sp>
        <p:nvSpPr>
          <p:cNvPr id="9" name="スライド番号プレースホルダ 8"/>
          <p:cNvSpPr>
            <a:spLocks noGrp="1"/>
          </p:cNvSpPr>
          <p:nvPr>
            <p:ph type="sldNum" sz="quarter" idx="12"/>
          </p:nvPr>
        </p:nvSpPr>
        <p:spPr/>
        <p:txBody>
          <a:bodyPr/>
          <a:lstStyle>
            <a:lvl1pPr>
              <a:defRPr/>
            </a:lvl1pPr>
          </a:lstStyle>
          <a:p>
            <a:fld id="{66B2426F-1BF1-422C-9A6F-4B1096DCF33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12370397"/>
      </p:ext>
    </p:extLst>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p:txBody>
          <a:bodyPr/>
          <a:lstStyle>
            <a:lvl1pPr>
              <a:defRPr/>
            </a:lvl1pPr>
          </a:lstStyle>
          <a:p>
            <a:fld id="{93923F3D-60EF-46C9-B2AA-39C3291D1BE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715322884"/>
      </p:ext>
    </p:extLst>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 3"/>
          <p:cNvSpPr>
            <a:spLocks noGrp="1"/>
          </p:cNvSpPr>
          <p:nvPr>
            <p:ph type="sldNum" sz="quarter" idx="12"/>
          </p:nvPr>
        </p:nvSpPr>
        <p:spPr/>
        <p:txBody>
          <a:bodyPr/>
          <a:lstStyle>
            <a:lvl1pPr>
              <a:defRPr/>
            </a:lvl1pPr>
          </a:lstStyle>
          <a:p>
            <a:fld id="{8D1E2E98-4118-4944-AFAE-D4624D8480A7}"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30843028"/>
      </p:ext>
    </p:extLst>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6"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6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6"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6A1497C3-6D95-4F35-BAE8-E5269642628F}"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975282695"/>
      </p:ext>
    </p:extLst>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ja-JP" altLang="en-US"/>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a:lvl1pPr>
          </a:lstStyle>
          <a:p>
            <a:endParaRPr lang="en-US" altLang="ja-JP">
              <a:solidFill>
                <a:srgbClr val="000000"/>
              </a:solidFill>
            </a:endParaRPr>
          </a:p>
        </p:txBody>
      </p:sp>
      <p:sp>
        <p:nvSpPr>
          <p:cNvPr id="6" name="フッター プレースホルダ 5"/>
          <p:cNvSpPr>
            <a:spLocks noGrp="1"/>
          </p:cNvSpPr>
          <p:nvPr>
            <p:ph type="ftr" sz="quarter" idx="11"/>
          </p:nvPr>
        </p:nvSpPr>
        <p:spPr/>
        <p:txBody>
          <a:bodyPr/>
          <a:lstStyle>
            <a:lvl1pPr>
              <a:defRPr/>
            </a:lvl1pPr>
          </a:lstStyle>
          <a:p>
            <a:endParaRPr lang="en-US" altLang="ja-JP">
              <a:solidFill>
                <a:srgbClr val="000000"/>
              </a:solidFill>
            </a:endParaRPr>
          </a:p>
        </p:txBody>
      </p:sp>
      <p:sp>
        <p:nvSpPr>
          <p:cNvPr id="7" name="スライド番号プレースホルダ 6"/>
          <p:cNvSpPr>
            <a:spLocks noGrp="1"/>
          </p:cNvSpPr>
          <p:nvPr>
            <p:ph type="sldNum" sz="quarter" idx="12"/>
          </p:nvPr>
        </p:nvSpPr>
        <p:spPr/>
        <p:txBody>
          <a:bodyPr/>
          <a:lstStyle>
            <a:lvl1pPr>
              <a:defRPr/>
            </a:lvl1pPr>
          </a:lstStyle>
          <a:p>
            <a:fld id="{A81CA7E8-1C34-4775-93B8-5DE5211469B5}"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848650326"/>
      </p:ext>
    </p:extLst>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322D94C7-F681-49EA-98C1-3F2B5CD7DC31}"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558473033"/>
      </p:ext>
    </p:extLst>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1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endParaRPr lang="en-US" altLang="ja-JP">
              <a:solidFill>
                <a:srgbClr val="000000"/>
              </a:solidFill>
            </a:endParaRPr>
          </a:p>
        </p:txBody>
      </p:sp>
      <p:sp>
        <p:nvSpPr>
          <p:cNvPr id="5" name="フッター プレースホルダ 4"/>
          <p:cNvSpPr>
            <a:spLocks noGrp="1"/>
          </p:cNvSpPr>
          <p:nvPr>
            <p:ph type="ftr" sz="quarter" idx="11"/>
          </p:nvPr>
        </p:nvSpPr>
        <p:spPr/>
        <p:txBody>
          <a:bodyPr/>
          <a:lstStyle>
            <a:lvl1pPr>
              <a:defRPr/>
            </a:lvl1pPr>
          </a:lstStyle>
          <a:p>
            <a:endParaRPr lang="en-US" altLang="ja-JP">
              <a:solidFill>
                <a:srgbClr val="000000"/>
              </a:solidFill>
            </a:endParaRPr>
          </a:p>
        </p:txBody>
      </p:sp>
      <p:sp>
        <p:nvSpPr>
          <p:cNvPr id="6" name="スライド番号プレースホルダ 5"/>
          <p:cNvSpPr>
            <a:spLocks noGrp="1"/>
          </p:cNvSpPr>
          <p:nvPr>
            <p:ph type="sldNum" sz="quarter" idx="12"/>
          </p:nvPr>
        </p:nvSpPr>
        <p:spPr/>
        <p:txBody>
          <a:bodyPr/>
          <a:lstStyle>
            <a:lvl1pPr>
              <a:defRPr/>
            </a:lvl1pPr>
          </a:lstStyle>
          <a:p>
            <a:fld id="{A69475F0-B521-4417-9186-1938485359E9}"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410703642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3"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4"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43B7C8A3-B41D-4BBF-8981-73F1B8D7850C}" type="slidenum">
              <a:rPr lang="ja-JP" altLang="en-US"/>
              <a:pPr>
                <a:defRPr/>
              </a:pPr>
              <a:t>‹#›</a:t>
            </a:fld>
            <a:endParaRPr lang="ja-JP" altLang="en-US"/>
          </a:p>
        </p:txBody>
      </p:sp>
    </p:spTree>
    <p:extLst>
      <p:ext uri="{BB962C8B-B14F-4D97-AF65-F5344CB8AC3E}">
        <p14:creationId xmlns:p14="http://schemas.microsoft.com/office/powerpoint/2010/main" val="317638276"/>
      </p:ext>
    </p:extLst>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1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a:xfrm>
            <a:off x="495300" y="6245225"/>
            <a:ext cx="2311400" cy="476250"/>
          </a:xfrm>
        </p:spPr>
        <p:txBody>
          <a:bodyPr/>
          <a:lstStyle>
            <a:lvl1pPr>
              <a:defRPr/>
            </a:lvl1pPr>
          </a:lstStyle>
          <a:p>
            <a:endParaRPr lang="en-US" altLang="ja-JP">
              <a:solidFill>
                <a:srgbClr val="000000"/>
              </a:solidFill>
            </a:endParaRPr>
          </a:p>
        </p:txBody>
      </p:sp>
      <p:sp>
        <p:nvSpPr>
          <p:cNvPr id="4" name="フッター プレースホルダ 3"/>
          <p:cNvSpPr>
            <a:spLocks noGrp="1"/>
          </p:cNvSpPr>
          <p:nvPr>
            <p:ph type="ftr" sz="quarter" idx="11"/>
          </p:nvPr>
        </p:nvSpPr>
        <p:spPr>
          <a:xfrm>
            <a:off x="3384550" y="6245225"/>
            <a:ext cx="3136900" cy="476250"/>
          </a:xfrm>
        </p:spPr>
        <p:txBody>
          <a:bodyPr/>
          <a:lstStyle>
            <a:lvl1pPr>
              <a:defRPr/>
            </a:lvl1pPr>
          </a:lstStyle>
          <a:p>
            <a:endParaRPr lang="en-US" altLang="ja-JP">
              <a:solidFill>
                <a:srgbClr val="000000"/>
              </a:solidFill>
            </a:endParaRPr>
          </a:p>
        </p:txBody>
      </p:sp>
      <p:sp>
        <p:nvSpPr>
          <p:cNvPr id="5" name="スライド番号プレースホルダ 4"/>
          <p:cNvSpPr>
            <a:spLocks noGrp="1"/>
          </p:cNvSpPr>
          <p:nvPr>
            <p:ph type="sldNum" sz="quarter" idx="12"/>
          </p:nvPr>
        </p:nvSpPr>
        <p:spPr>
          <a:xfrm>
            <a:off x="7594600" y="6237288"/>
            <a:ext cx="2311400" cy="476250"/>
          </a:xfrm>
        </p:spPr>
        <p:txBody>
          <a:bodyPr/>
          <a:lstStyle>
            <a:lvl1pPr>
              <a:defRPr/>
            </a:lvl1pPr>
          </a:lstStyle>
          <a:p>
            <a:fld id="{A067B2BF-127A-4D05-927D-9AA130A8FC52}" type="slidenum">
              <a:rPr lang="ja-JP" altLang="en-US">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1785491236"/>
      </p:ext>
    </p:extLst>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type="chart">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3C50530-FD7C-455B-8179-331C81EAD49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08650332"/>
      </p:ext>
    </p:extLst>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itle">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40"/>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dirty="0">
              <a:solidFill>
                <a:srgbClr val="000000"/>
              </a:solidFill>
              <a:latin typeface="Arial" charset="0"/>
              <a:ea typeface="ＭＳ Ｐゴシック" charset="-128"/>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dirty="0">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825901120"/>
      </p:ext>
    </p:extLst>
  </p:cSld>
  <p:clrMapOvr>
    <a:masterClrMapping/>
  </p:clrMapOvr>
  <p:timing>
    <p:tnLst>
      <p:par>
        <p:cTn id="1" dur="indefinite" restart="never" nodeType="tmRoot"/>
      </p:par>
    </p:tnLst>
  </p:timing>
</p:sldLayout>
</file>

<file path=ppt/slideLayouts/slideLayout184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dirty="0">
              <a:solidFill>
                <a:prstClr val="black"/>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dirty="0">
              <a:solidFill>
                <a:prstClr val="black"/>
              </a:solidFill>
            </a:endParaRPr>
          </a:p>
        </p:txBody>
      </p:sp>
      <p:sp>
        <p:nvSpPr>
          <p:cNvPr id="4" name="スライド番号プレースホルダ 3"/>
          <p:cNvSpPr>
            <a:spLocks noGrp="1"/>
          </p:cNvSpPr>
          <p:nvPr>
            <p:ph type="sldNum" sz="quarter" idx="12"/>
          </p:nvPr>
        </p:nvSpPr>
        <p:spPr/>
        <p:txBody>
          <a:bodyPr/>
          <a:lstStyle>
            <a:lvl1pPr>
              <a:defRPr/>
            </a:lvl1pPr>
          </a:lstStyle>
          <a:p>
            <a:fld id="{BEE50F3D-21CE-4195-89C1-BFA2257846CD}" type="slidenum">
              <a:rPr lang="en-US" altLang="ja-JP">
                <a:solidFill>
                  <a:prstClr val="black"/>
                </a:solidFill>
              </a:rPr>
              <a:pPr/>
              <a:t>‹#›</a:t>
            </a:fld>
            <a:endParaRPr lang="en-US" altLang="ja-JP" dirty="0">
              <a:solidFill>
                <a:prstClr val="black"/>
              </a:solidFill>
            </a:endParaRPr>
          </a:p>
        </p:txBody>
      </p:sp>
    </p:spTree>
    <p:extLst>
      <p:ext uri="{BB962C8B-B14F-4D97-AF65-F5344CB8AC3E}">
        <p14:creationId xmlns:p14="http://schemas.microsoft.com/office/powerpoint/2010/main" val="2944057127"/>
      </p:ext>
    </p:extLst>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prstClr val="black"/>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ACC56832-C42F-4FDD-A6CA-6096F6A91D8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606786351"/>
      </p:ext>
    </p:extLst>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AE6C313-E84F-46A7-8982-1CE00D1E2737}"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032938810"/>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0D7A851-2798-4023-A295-7B8476B0CDE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617529007"/>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AAB71BA-B52B-4877-B466-DA5566FF6331}"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620253092"/>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BCC949D-63F6-4CA2-9D92-FD129CD424F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53134529"/>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46CCF4A5-F269-4209-B8F9-8779F9D7CFAB}"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57153070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2DB3E665-5CF1-4797-BE13-CBD7F9330EA1}" type="slidenum">
              <a:rPr lang="ja-JP" altLang="en-US"/>
              <a:pPr>
                <a:defRPr/>
              </a:pPr>
              <a:t>‹#›</a:t>
            </a:fld>
            <a:endParaRPr lang="ja-JP" altLang="en-US"/>
          </a:p>
        </p:txBody>
      </p:sp>
    </p:spTree>
    <p:extLst>
      <p:ext uri="{BB962C8B-B14F-4D97-AF65-F5344CB8AC3E}">
        <p14:creationId xmlns:p14="http://schemas.microsoft.com/office/powerpoint/2010/main" val="3599700375"/>
      </p:ext>
    </p:extLst>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753BB1AD-A937-4F7A-9081-6383F823E5FD}"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659566869"/>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69B043-3634-4182-9145-FA03C42151DF}"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769311083"/>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38496F2-C654-430E-A8C6-43C6AE0046D2}"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899959161"/>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7CB1C9F-816D-4FF5-B514-9C21B4B29DA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011189886"/>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4F487C3-7C85-46E8-A453-570C443A0CA4}"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4262924827"/>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1BA8CAD9-690C-40AC-9E33-3FBFEFA4CAE5}"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11569882"/>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objAndTwoObj">
  <p:cSld name="タイトル、コンテンツ、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quarter" idx="2"/>
          </p:nvPr>
        </p:nvSpPr>
        <p:spPr>
          <a:xfrm>
            <a:off x="5029199" y="1600200"/>
            <a:ext cx="4381501"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 4"/>
          <p:cNvSpPr>
            <a:spLocks noGrp="1"/>
          </p:cNvSpPr>
          <p:nvPr>
            <p:ph sz="quarter" idx="3"/>
          </p:nvPr>
        </p:nvSpPr>
        <p:spPr>
          <a:xfrm>
            <a:off x="5029199" y="3938589"/>
            <a:ext cx="4381501"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7"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8" name="Rectangle 5"/>
          <p:cNvSpPr>
            <a:spLocks noGrp="1" noChangeArrowheads="1"/>
          </p:cNvSpPr>
          <p:nvPr>
            <p:ph type="sldNum" sz="quarter" idx="12"/>
          </p:nvPr>
        </p:nvSpPr>
        <p:spPr>
          <a:ln/>
        </p:spPr>
        <p:txBody>
          <a:bodyPr/>
          <a:lstStyle>
            <a:lvl1pPr>
              <a:defRPr/>
            </a:lvl1pPr>
          </a:lstStyle>
          <a:p>
            <a:pPr>
              <a:defRPr/>
            </a:pPr>
            <a:fld id="{48617408-277D-4E9E-AA2C-97AAB46F3E3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195264347"/>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p:nvSpPr>
        <p:spPr bwMode="auto">
          <a:xfrm>
            <a:off x="1833563" y="3284542"/>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1747" name="Rectangle 3"/>
          <p:cNvSpPr>
            <a:spLocks noGrp="1" noChangeArrowheads="1"/>
          </p:cNvSpPr>
          <p:nvPr>
            <p:ph type="ctrTitle"/>
          </p:nvPr>
        </p:nvSpPr>
        <p:spPr>
          <a:xfrm>
            <a:off x="1785938" y="2133606"/>
            <a:ext cx="8120062" cy="1470025"/>
          </a:xfrm>
        </p:spPr>
        <p:txBody>
          <a:bodyPr/>
          <a:lstStyle>
            <a:lvl1pPr>
              <a:defRPr sz="3408"/>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prstClr val="black"/>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ACC56832-C42F-4FDD-A6CA-6096F6A91D8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504280401"/>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AE6C313-E84F-46A7-8982-1CE00D1E2737}"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4109482939"/>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3408"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1704"/>
            </a:lvl1pPr>
            <a:lvl2pPr marL="389586" indent="0">
              <a:buNone/>
              <a:defRPr sz="1534"/>
            </a:lvl2pPr>
            <a:lvl3pPr marL="779173" indent="0">
              <a:buNone/>
              <a:defRPr sz="1363"/>
            </a:lvl3pPr>
            <a:lvl4pPr marL="1168759" indent="0">
              <a:buNone/>
              <a:defRPr sz="1193"/>
            </a:lvl4pPr>
            <a:lvl5pPr marL="1558345" indent="0">
              <a:buNone/>
              <a:defRPr sz="1193"/>
            </a:lvl5pPr>
            <a:lvl6pPr marL="1947932" indent="0">
              <a:buNone/>
              <a:defRPr sz="1193"/>
            </a:lvl6pPr>
            <a:lvl7pPr marL="2337518" indent="0">
              <a:buNone/>
              <a:defRPr sz="1193"/>
            </a:lvl7pPr>
            <a:lvl8pPr marL="2727104" indent="0">
              <a:buNone/>
              <a:defRPr sz="1193"/>
            </a:lvl8pPr>
            <a:lvl9pPr marL="3116691" indent="0">
              <a:buNone/>
              <a:defRPr sz="1193"/>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0D7A851-2798-4023-A295-7B8476B0CDE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427892595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smtClean="0"/>
              <a:t>アイコンをクリックして図を追加</a:t>
            </a:r>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796BA75F-DB3A-432F-9632-B819512481B8}" type="slidenum">
              <a:rPr lang="ja-JP" altLang="en-US"/>
              <a:pPr>
                <a:defRPr/>
              </a:pPr>
              <a:t>‹#›</a:t>
            </a:fld>
            <a:endParaRPr lang="ja-JP" altLang="en-US"/>
          </a:p>
        </p:txBody>
      </p:sp>
    </p:spTree>
    <p:extLst>
      <p:ext uri="{BB962C8B-B14F-4D97-AF65-F5344CB8AC3E}">
        <p14:creationId xmlns:p14="http://schemas.microsoft.com/office/powerpoint/2010/main" val="1354685924"/>
      </p:ext>
    </p:extLst>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6"/>
            <a:ext cx="4381501" cy="4525963"/>
          </a:xfrm>
        </p:spPr>
        <p:txBody>
          <a:bodyPr/>
          <a:lstStyle>
            <a:lvl1pPr>
              <a:defRPr sz="2386"/>
            </a:lvl1pPr>
            <a:lvl2pPr>
              <a:defRPr sz="2045"/>
            </a:lvl2pPr>
            <a:lvl3pPr>
              <a:defRPr sz="1704"/>
            </a:lvl3pPr>
            <a:lvl4pPr>
              <a:defRPr sz="1534"/>
            </a:lvl4pPr>
            <a:lvl5pPr>
              <a:defRPr sz="1534"/>
            </a:lvl5pPr>
            <a:lvl6pPr>
              <a:defRPr sz="1534"/>
            </a:lvl6pPr>
            <a:lvl7pPr>
              <a:defRPr sz="1534"/>
            </a:lvl7pPr>
            <a:lvl8pPr>
              <a:defRPr sz="1534"/>
            </a:lvl8pPr>
            <a:lvl9pPr>
              <a:defRPr sz="1534"/>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386"/>
            </a:lvl1pPr>
            <a:lvl2pPr>
              <a:defRPr sz="2045"/>
            </a:lvl2pPr>
            <a:lvl3pPr>
              <a:defRPr sz="1704"/>
            </a:lvl3pPr>
            <a:lvl4pPr>
              <a:defRPr sz="1534"/>
            </a:lvl4pPr>
            <a:lvl5pPr>
              <a:defRPr sz="1534"/>
            </a:lvl5pPr>
            <a:lvl6pPr>
              <a:defRPr sz="1534"/>
            </a:lvl6pPr>
            <a:lvl7pPr>
              <a:defRPr sz="1534"/>
            </a:lvl7pPr>
            <a:lvl8pPr>
              <a:defRPr sz="1534"/>
            </a:lvl8pPr>
            <a:lvl9pPr>
              <a:defRPr sz="1534"/>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AAB71BA-B52B-4877-B466-DA5566FF6331}"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371405361"/>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045" b="1"/>
            </a:lvl1pPr>
            <a:lvl2pPr marL="389586" indent="0">
              <a:buNone/>
              <a:defRPr sz="1704" b="1"/>
            </a:lvl2pPr>
            <a:lvl3pPr marL="779173" indent="0">
              <a:buNone/>
              <a:defRPr sz="1534" b="1"/>
            </a:lvl3pPr>
            <a:lvl4pPr marL="1168759" indent="0">
              <a:buNone/>
              <a:defRPr sz="1363" b="1"/>
            </a:lvl4pPr>
            <a:lvl5pPr marL="1558345" indent="0">
              <a:buNone/>
              <a:defRPr sz="1363" b="1"/>
            </a:lvl5pPr>
            <a:lvl6pPr marL="1947932" indent="0">
              <a:buNone/>
              <a:defRPr sz="1363" b="1"/>
            </a:lvl6pPr>
            <a:lvl7pPr marL="2337518" indent="0">
              <a:buNone/>
              <a:defRPr sz="1363" b="1"/>
            </a:lvl7pPr>
            <a:lvl8pPr marL="2727104" indent="0">
              <a:buNone/>
              <a:defRPr sz="1363" b="1"/>
            </a:lvl8pPr>
            <a:lvl9pPr marL="3116691" indent="0">
              <a:buNone/>
              <a:defRPr sz="1363"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045"/>
            </a:lvl1pPr>
            <a:lvl2pPr>
              <a:defRPr sz="1704"/>
            </a:lvl2pPr>
            <a:lvl3pPr>
              <a:defRPr sz="1534"/>
            </a:lvl3pPr>
            <a:lvl4pPr>
              <a:defRPr sz="1363"/>
            </a:lvl4pPr>
            <a:lvl5pPr>
              <a:defRPr sz="1363"/>
            </a:lvl5pPr>
            <a:lvl6pPr>
              <a:defRPr sz="1363"/>
            </a:lvl6pPr>
            <a:lvl7pPr>
              <a:defRPr sz="1363"/>
            </a:lvl7pPr>
            <a:lvl8pPr>
              <a:defRPr sz="1363"/>
            </a:lvl8pPr>
            <a:lvl9pPr>
              <a:defRPr sz="1363"/>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045" b="1"/>
            </a:lvl1pPr>
            <a:lvl2pPr marL="389586" indent="0">
              <a:buNone/>
              <a:defRPr sz="1704" b="1"/>
            </a:lvl2pPr>
            <a:lvl3pPr marL="779173" indent="0">
              <a:buNone/>
              <a:defRPr sz="1534" b="1"/>
            </a:lvl3pPr>
            <a:lvl4pPr marL="1168759" indent="0">
              <a:buNone/>
              <a:defRPr sz="1363" b="1"/>
            </a:lvl4pPr>
            <a:lvl5pPr marL="1558345" indent="0">
              <a:buNone/>
              <a:defRPr sz="1363" b="1"/>
            </a:lvl5pPr>
            <a:lvl6pPr marL="1947932" indent="0">
              <a:buNone/>
              <a:defRPr sz="1363" b="1"/>
            </a:lvl6pPr>
            <a:lvl7pPr marL="2337518" indent="0">
              <a:buNone/>
              <a:defRPr sz="1363" b="1"/>
            </a:lvl7pPr>
            <a:lvl8pPr marL="2727104" indent="0">
              <a:buNone/>
              <a:defRPr sz="1363" b="1"/>
            </a:lvl8pPr>
            <a:lvl9pPr marL="3116691" indent="0">
              <a:buNone/>
              <a:defRPr sz="1363"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045"/>
            </a:lvl1pPr>
            <a:lvl2pPr>
              <a:defRPr sz="1704"/>
            </a:lvl2pPr>
            <a:lvl3pPr>
              <a:defRPr sz="1534"/>
            </a:lvl3pPr>
            <a:lvl4pPr>
              <a:defRPr sz="1363"/>
            </a:lvl4pPr>
            <a:lvl5pPr>
              <a:defRPr sz="1363"/>
            </a:lvl5pPr>
            <a:lvl6pPr>
              <a:defRPr sz="1363"/>
            </a:lvl6pPr>
            <a:lvl7pPr>
              <a:defRPr sz="1363"/>
            </a:lvl7pPr>
            <a:lvl8pPr>
              <a:defRPr sz="1363"/>
            </a:lvl8pPr>
            <a:lvl9pPr>
              <a:defRPr sz="1363"/>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BCC949D-63F6-4CA2-9D92-FD129CD424F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317726554"/>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46CCF4A5-F269-4209-B8F9-8779F9D7CFAB}"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137368419"/>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753BB1AD-A937-4F7A-9081-6383F823E5FD}"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385614278"/>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3" y="273050"/>
            <a:ext cx="3259138" cy="1162050"/>
          </a:xfrm>
        </p:spPr>
        <p:txBody>
          <a:bodyPr anchor="b"/>
          <a:lstStyle>
            <a:lvl1pPr algn="l">
              <a:defRPr sz="1704"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6"/>
            <a:ext cx="5537201" cy="5853113"/>
          </a:xfrm>
        </p:spPr>
        <p:txBody>
          <a:bodyPr/>
          <a:lstStyle>
            <a:lvl1pPr>
              <a:defRPr sz="2727"/>
            </a:lvl1pPr>
            <a:lvl2pPr>
              <a:defRPr sz="2386"/>
            </a:lvl2pPr>
            <a:lvl3pPr>
              <a:defRPr sz="2045"/>
            </a:lvl3pPr>
            <a:lvl4pPr>
              <a:defRPr sz="1704"/>
            </a:lvl4pPr>
            <a:lvl5pPr>
              <a:defRPr sz="1704"/>
            </a:lvl5pPr>
            <a:lvl6pPr>
              <a:defRPr sz="1704"/>
            </a:lvl6pPr>
            <a:lvl7pPr>
              <a:defRPr sz="1704"/>
            </a:lvl7pPr>
            <a:lvl8pPr>
              <a:defRPr sz="1704"/>
            </a:lvl8pPr>
            <a:lvl9pPr>
              <a:defRPr sz="1704"/>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3" y="1435103"/>
            <a:ext cx="3259138" cy="4691063"/>
          </a:xfrm>
        </p:spPr>
        <p:txBody>
          <a:bodyPr/>
          <a:lstStyle>
            <a:lvl1pPr marL="0" indent="0">
              <a:buNone/>
              <a:defRPr sz="1193"/>
            </a:lvl1pPr>
            <a:lvl2pPr marL="389586" indent="0">
              <a:buNone/>
              <a:defRPr sz="1023"/>
            </a:lvl2pPr>
            <a:lvl3pPr marL="779173" indent="0">
              <a:buNone/>
              <a:defRPr sz="852"/>
            </a:lvl3pPr>
            <a:lvl4pPr marL="1168759" indent="0">
              <a:buNone/>
              <a:defRPr sz="767"/>
            </a:lvl4pPr>
            <a:lvl5pPr marL="1558345" indent="0">
              <a:buNone/>
              <a:defRPr sz="767"/>
            </a:lvl5pPr>
            <a:lvl6pPr marL="1947932" indent="0">
              <a:buNone/>
              <a:defRPr sz="767"/>
            </a:lvl6pPr>
            <a:lvl7pPr marL="2337518" indent="0">
              <a:buNone/>
              <a:defRPr sz="767"/>
            </a:lvl7pPr>
            <a:lvl8pPr marL="2727104" indent="0">
              <a:buNone/>
              <a:defRPr sz="767"/>
            </a:lvl8pPr>
            <a:lvl9pPr marL="3116691" indent="0">
              <a:buNone/>
              <a:defRPr sz="767"/>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69B043-3634-4182-9145-FA03C42151DF}"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096232136"/>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1704"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2727"/>
            </a:lvl1pPr>
            <a:lvl2pPr marL="389586" indent="0">
              <a:buNone/>
              <a:defRPr sz="2386"/>
            </a:lvl2pPr>
            <a:lvl3pPr marL="779173" indent="0">
              <a:buNone/>
              <a:defRPr sz="2045"/>
            </a:lvl3pPr>
            <a:lvl4pPr marL="1168759" indent="0">
              <a:buNone/>
              <a:defRPr sz="1704"/>
            </a:lvl4pPr>
            <a:lvl5pPr marL="1558345" indent="0">
              <a:buNone/>
              <a:defRPr sz="1704"/>
            </a:lvl5pPr>
            <a:lvl6pPr marL="1947932" indent="0">
              <a:buNone/>
              <a:defRPr sz="1704"/>
            </a:lvl6pPr>
            <a:lvl7pPr marL="2337518" indent="0">
              <a:buNone/>
              <a:defRPr sz="1704"/>
            </a:lvl7pPr>
            <a:lvl8pPr marL="2727104" indent="0">
              <a:buNone/>
              <a:defRPr sz="1704"/>
            </a:lvl8pPr>
            <a:lvl9pPr marL="3116691" indent="0">
              <a:buNone/>
              <a:defRPr sz="1704"/>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193"/>
            </a:lvl1pPr>
            <a:lvl2pPr marL="389586" indent="0">
              <a:buNone/>
              <a:defRPr sz="1023"/>
            </a:lvl2pPr>
            <a:lvl3pPr marL="779173" indent="0">
              <a:buNone/>
              <a:defRPr sz="852"/>
            </a:lvl3pPr>
            <a:lvl4pPr marL="1168759" indent="0">
              <a:buNone/>
              <a:defRPr sz="767"/>
            </a:lvl4pPr>
            <a:lvl5pPr marL="1558345" indent="0">
              <a:buNone/>
              <a:defRPr sz="767"/>
            </a:lvl5pPr>
            <a:lvl6pPr marL="1947932" indent="0">
              <a:buNone/>
              <a:defRPr sz="767"/>
            </a:lvl6pPr>
            <a:lvl7pPr marL="2337518" indent="0">
              <a:buNone/>
              <a:defRPr sz="767"/>
            </a:lvl7pPr>
            <a:lvl8pPr marL="2727104" indent="0">
              <a:buNone/>
              <a:defRPr sz="767"/>
            </a:lvl8pPr>
            <a:lvl9pPr marL="3116691" indent="0">
              <a:buNone/>
              <a:defRPr sz="767"/>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38496F2-C654-430E-A8C6-43C6AE0046D2}"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4162499151"/>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7CB1C9F-816D-4FF5-B514-9C21B4B29DA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974762548"/>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6"/>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6"/>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4F487C3-7C85-46E8-A453-570C443A0CA4}"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494119573"/>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4"/>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1BA8CAD9-690C-40AC-9E33-3FBFEFA4CAE5}"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678021950"/>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type="objAndTwoObj">
  <p:cSld name="タイトル、コンテンツ、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6"/>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quarter" idx="2"/>
          </p:nvPr>
        </p:nvSpPr>
        <p:spPr>
          <a:xfrm>
            <a:off x="5029199" y="1600200"/>
            <a:ext cx="4381501"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 4"/>
          <p:cNvSpPr>
            <a:spLocks noGrp="1"/>
          </p:cNvSpPr>
          <p:nvPr>
            <p:ph sz="quarter" idx="3"/>
          </p:nvPr>
        </p:nvSpPr>
        <p:spPr>
          <a:xfrm>
            <a:off x="5029199" y="3938593"/>
            <a:ext cx="4381501"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7"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8" name="Rectangle 5"/>
          <p:cNvSpPr>
            <a:spLocks noGrp="1" noChangeArrowheads="1"/>
          </p:cNvSpPr>
          <p:nvPr>
            <p:ph type="sldNum" sz="quarter" idx="12"/>
          </p:nvPr>
        </p:nvSpPr>
        <p:spPr>
          <a:ln/>
        </p:spPr>
        <p:txBody>
          <a:bodyPr/>
          <a:lstStyle>
            <a:lvl1pPr>
              <a:defRPr/>
            </a:lvl1pPr>
          </a:lstStyle>
          <a:p>
            <a:pPr>
              <a:defRPr/>
            </a:pPr>
            <a:fld id="{48617408-277D-4E9E-AA2C-97AAB46F3E3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74344493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3BBB5906-CE4E-4C71-A8B4-8FC55F774702}" type="slidenum">
              <a:rPr lang="ja-JP" altLang="en-US"/>
              <a:pPr>
                <a:defRPr/>
              </a:pPr>
              <a:t>‹#›</a:t>
            </a:fld>
            <a:endParaRPr lang="ja-JP" altLang="en-US"/>
          </a:p>
        </p:txBody>
      </p:sp>
    </p:spTree>
    <p:extLst>
      <p:ext uri="{BB962C8B-B14F-4D97-AF65-F5344CB8AC3E}">
        <p14:creationId xmlns:p14="http://schemas.microsoft.com/office/powerpoint/2010/main" val="2815303344"/>
      </p:ext>
    </p:extLst>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p:nvSpPr>
        <p:spPr bwMode="auto">
          <a:xfrm>
            <a:off x="1833563" y="3284540"/>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1747" name="Rectangle 3"/>
          <p:cNvSpPr>
            <a:spLocks noGrp="1" noChangeArrowheads="1"/>
          </p:cNvSpPr>
          <p:nvPr>
            <p:ph type="ctrTitle"/>
          </p:nvPr>
        </p:nvSpPr>
        <p:spPr>
          <a:xfrm>
            <a:off x="1785938" y="2133604"/>
            <a:ext cx="8120062" cy="1470025"/>
          </a:xfrm>
        </p:spPr>
        <p:txBody>
          <a:bodyPr/>
          <a:lstStyle>
            <a:lvl1pPr>
              <a:defRPr sz="3692"/>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prstClr val="black"/>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ACC56832-C42F-4FDD-A6CA-6096F6A91D8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951002480"/>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AE6C313-E84F-46A7-8982-1CE00D1E2737}"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876255080"/>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3692"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1846"/>
            </a:lvl1pPr>
            <a:lvl2pPr marL="422041" indent="0">
              <a:buNone/>
              <a:defRPr sz="1662"/>
            </a:lvl2pPr>
            <a:lvl3pPr marL="844083" indent="0">
              <a:buNone/>
              <a:defRPr sz="1477"/>
            </a:lvl3pPr>
            <a:lvl4pPr marL="1266124" indent="0">
              <a:buNone/>
              <a:defRPr sz="1292"/>
            </a:lvl4pPr>
            <a:lvl5pPr marL="1688165" indent="0">
              <a:buNone/>
              <a:defRPr sz="1292"/>
            </a:lvl5pPr>
            <a:lvl6pPr marL="2110207" indent="0">
              <a:buNone/>
              <a:defRPr sz="1292"/>
            </a:lvl6pPr>
            <a:lvl7pPr marL="2532248" indent="0">
              <a:buNone/>
              <a:defRPr sz="1292"/>
            </a:lvl7pPr>
            <a:lvl8pPr marL="2954289" indent="0">
              <a:buNone/>
              <a:defRPr sz="1292"/>
            </a:lvl8pPr>
            <a:lvl9pPr marL="3376331" indent="0">
              <a:buNone/>
              <a:defRPr sz="1292"/>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0D7A851-2798-4023-A295-7B8476B0CDE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79086608"/>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585"/>
            </a:lvl1pPr>
            <a:lvl2pPr>
              <a:defRPr sz="2215"/>
            </a:lvl2pPr>
            <a:lvl3pPr>
              <a:defRPr sz="1846"/>
            </a:lvl3pPr>
            <a:lvl4pPr>
              <a:defRPr sz="1662"/>
            </a:lvl4pPr>
            <a:lvl5pPr>
              <a:defRPr sz="1662"/>
            </a:lvl5pPr>
            <a:lvl6pPr>
              <a:defRPr sz="1662"/>
            </a:lvl6pPr>
            <a:lvl7pPr>
              <a:defRPr sz="1662"/>
            </a:lvl7pPr>
            <a:lvl8pPr>
              <a:defRPr sz="1662"/>
            </a:lvl8pPr>
            <a:lvl9pPr>
              <a:defRPr sz="1662"/>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585"/>
            </a:lvl1pPr>
            <a:lvl2pPr>
              <a:defRPr sz="2215"/>
            </a:lvl2pPr>
            <a:lvl3pPr>
              <a:defRPr sz="1846"/>
            </a:lvl3pPr>
            <a:lvl4pPr>
              <a:defRPr sz="1662"/>
            </a:lvl4pPr>
            <a:lvl5pPr>
              <a:defRPr sz="1662"/>
            </a:lvl5pPr>
            <a:lvl6pPr>
              <a:defRPr sz="1662"/>
            </a:lvl6pPr>
            <a:lvl7pPr>
              <a:defRPr sz="1662"/>
            </a:lvl7pPr>
            <a:lvl8pPr>
              <a:defRPr sz="1662"/>
            </a:lvl8pPr>
            <a:lvl9pPr>
              <a:defRPr sz="1662"/>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AAB71BA-B52B-4877-B466-DA5566FF6331}"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454613231"/>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215" b="1"/>
            </a:lvl1pPr>
            <a:lvl2pPr marL="422041" indent="0">
              <a:buNone/>
              <a:defRPr sz="1846" b="1"/>
            </a:lvl2pPr>
            <a:lvl3pPr marL="844083" indent="0">
              <a:buNone/>
              <a:defRPr sz="1662" b="1"/>
            </a:lvl3pPr>
            <a:lvl4pPr marL="1266124" indent="0">
              <a:buNone/>
              <a:defRPr sz="1477" b="1"/>
            </a:lvl4pPr>
            <a:lvl5pPr marL="1688165" indent="0">
              <a:buNone/>
              <a:defRPr sz="1477" b="1"/>
            </a:lvl5pPr>
            <a:lvl6pPr marL="2110207" indent="0">
              <a:buNone/>
              <a:defRPr sz="1477" b="1"/>
            </a:lvl6pPr>
            <a:lvl7pPr marL="2532248" indent="0">
              <a:buNone/>
              <a:defRPr sz="1477" b="1"/>
            </a:lvl7pPr>
            <a:lvl8pPr marL="2954289" indent="0">
              <a:buNone/>
              <a:defRPr sz="1477" b="1"/>
            </a:lvl8pPr>
            <a:lvl9pPr marL="3376331" indent="0">
              <a:buNone/>
              <a:defRPr sz="1477"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215"/>
            </a:lvl1pPr>
            <a:lvl2pPr>
              <a:defRPr sz="1846"/>
            </a:lvl2pPr>
            <a:lvl3pPr>
              <a:defRPr sz="1662"/>
            </a:lvl3pPr>
            <a:lvl4pPr>
              <a:defRPr sz="1477"/>
            </a:lvl4pPr>
            <a:lvl5pPr>
              <a:defRPr sz="1477"/>
            </a:lvl5pPr>
            <a:lvl6pPr>
              <a:defRPr sz="1477"/>
            </a:lvl6pPr>
            <a:lvl7pPr>
              <a:defRPr sz="1477"/>
            </a:lvl7pPr>
            <a:lvl8pPr>
              <a:defRPr sz="1477"/>
            </a:lvl8pPr>
            <a:lvl9pPr>
              <a:defRPr sz="1477"/>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215" b="1"/>
            </a:lvl1pPr>
            <a:lvl2pPr marL="422041" indent="0">
              <a:buNone/>
              <a:defRPr sz="1846" b="1"/>
            </a:lvl2pPr>
            <a:lvl3pPr marL="844083" indent="0">
              <a:buNone/>
              <a:defRPr sz="1662" b="1"/>
            </a:lvl3pPr>
            <a:lvl4pPr marL="1266124" indent="0">
              <a:buNone/>
              <a:defRPr sz="1477" b="1"/>
            </a:lvl4pPr>
            <a:lvl5pPr marL="1688165" indent="0">
              <a:buNone/>
              <a:defRPr sz="1477" b="1"/>
            </a:lvl5pPr>
            <a:lvl6pPr marL="2110207" indent="0">
              <a:buNone/>
              <a:defRPr sz="1477" b="1"/>
            </a:lvl6pPr>
            <a:lvl7pPr marL="2532248" indent="0">
              <a:buNone/>
              <a:defRPr sz="1477" b="1"/>
            </a:lvl7pPr>
            <a:lvl8pPr marL="2954289" indent="0">
              <a:buNone/>
              <a:defRPr sz="1477" b="1"/>
            </a:lvl8pPr>
            <a:lvl9pPr marL="3376331" indent="0">
              <a:buNone/>
              <a:defRPr sz="1477"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215"/>
            </a:lvl1pPr>
            <a:lvl2pPr>
              <a:defRPr sz="1846"/>
            </a:lvl2pPr>
            <a:lvl3pPr>
              <a:defRPr sz="1662"/>
            </a:lvl3pPr>
            <a:lvl4pPr>
              <a:defRPr sz="1477"/>
            </a:lvl4pPr>
            <a:lvl5pPr>
              <a:defRPr sz="1477"/>
            </a:lvl5pPr>
            <a:lvl6pPr>
              <a:defRPr sz="1477"/>
            </a:lvl6pPr>
            <a:lvl7pPr>
              <a:defRPr sz="1477"/>
            </a:lvl7pPr>
            <a:lvl8pPr>
              <a:defRPr sz="1477"/>
            </a:lvl8pPr>
            <a:lvl9pPr>
              <a:defRPr sz="1477"/>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8BCC949D-63F6-4CA2-9D92-FD129CD424F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566138309"/>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46CCF4A5-F269-4209-B8F9-8779F9D7CFAB}"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103573280"/>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753BB1AD-A937-4F7A-9081-6383F823E5FD}"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531938792"/>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2" y="273050"/>
            <a:ext cx="3259138" cy="1162050"/>
          </a:xfrm>
        </p:spPr>
        <p:txBody>
          <a:bodyPr anchor="b"/>
          <a:lstStyle>
            <a:lvl1pPr algn="l">
              <a:defRPr sz="1846"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4"/>
            <a:ext cx="5537201" cy="5853113"/>
          </a:xfrm>
        </p:spPr>
        <p:txBody>
          <a:bodyPr/>
          <a:lstStyle>
            <a:lvl1pPr>
              <a:defRPr sz="2954"/>
            </a:lvl1pPr>
            <a:lvl2pPr>
              <a:defRPr sz="2585"/>
            </a:lvl2pPr>
            <a:lvl3pPr>
              <a:defRPr sz="2215"/>
            </a:lvl3pPr>
            <a:lvl4pPr>
              <a:defRPr sz="1846"/>
            </a:lvl4pPr>
            <a:lvl5pPr>
              <a:defRPr sz="1846"/>
            </a:lvl5pPr>
            <a:lvl6pPr>
              <a:defRPr sz="1846"/>
            </a:lvl6pPr>
            <a:lvl7pPr>
              <a:defRPr sz="1846"/>
            </a:lvl7pPr>
            <a:lvl8pPr>
              <a:defRPr sz="1846"/>
            </a:lvl8pPr>
            <a:lvl9pPr>
              <a:defRPr sz="1846"/>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2" y="1435103"/>
            <a:ext cx="3259138" cy="4691063"/>
          </a:xfrm>
        </p:spPr>
        <p:txBody>
          <a:bodyPr/>
          <a:lstStyle>
            <a:lvl1pPr marL="0" indent="0">
              <a:buNone/>
              <a:defRPr sz="1292"/>
            </a:lvl1pPr>
            <a:lvl2pPr marL="422041" indent="0">
              <a:buNone/>
              <a:defRPr sz="1108"/>
            </a:lvl2pPr>
            <a:lvl3pPr marL="844083" indent="0">
              <a:buNone/>
              <a:defRPr sz="923"/>
            </a:lvl3pPr>
            <a:lvl4pPr marL="1266124" indent="0">
              <a:buNone/>
              <a:defRPr sz="831"/>
            </a:lvl4pPr>
            <a:lvl5pPr marL="1688165" indent="0">
              <a:buNone/>
              <a:defRPr sz="831"/>
            </a:lvl5pPr>
            <a:lvl6pPr marL="2110207" indent="0">
              <a:buNone/>
              <a:defRPr sz="831"/>
            </a:lvl6pPr>
            <a:lvl7pPr marL="2532248" indent="0">
              <a:buNone/>
              <a:defRPr sz="831"/>
            </a:lvl7pPr>
            <a:lvl8pPr marL="2954289" indent="0">
              <a:buNone/>
              <a:defRPr sz="831"/>
            </a:lvl8pPr>
            <a:lvl9pPr marL="3376331" indent="0">
              <a:buNone/>
              <a:defRPr sz="831"/>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69B043-3634-4182-9145-FA03C42151DF}"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152082422"/>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1846"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2954"/>
            </a:lvl1pPr>
            <a:lvl2pPr marL="422041" indent="0">
              <a:buNone/>
              <a:defRPr sz="2585"/>
            </a:lvl2pPr>
            <a:lvl3pPr marL="844083" indent="0">
              <a:buNone/>
              <a:defRPr sz="2215"/>
            </a:lvl3pPr>
            <a:lvl4pPr marL="1266124" indent="0">
              <a:buNone/>
              <a:defRPr sz="1846"/>
            </a:lvl4pPr>
            <a:lvl5pPr marL="1688165" indent="0">
              <a:buNone/>
              <a:defRPr sz="1846"/>
            </a:lvl5pPr>
            <a:lvl6pPr marL="2110207" indent="0">
              <a:buNone/>
              <a:defRPr sz="1846"/>
            </a:lvl6pPr>
            <a:lvl7pPr marL="2532248" indent="0">
              <a:buNone/>
              <a:defRPr sz="1846"/>
            </a:lvl7pPr>
            <a:lvl8pPr marL="2954289" indent="0">
              <a:buNone/>
              <a:defRPr sz="1846"/>
            </a:lvl8pPr>
            <a:lvl9pPr marL="3376331" indent="0">
              <a:buNone/>
              <a:defRPr sz="1846"/>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292"/>
            </a:lvl1pPr>
            <a:lvl2pPr marL="422041" indent="0">
              <a:buNone/>
              <a:defRPr sz="1108"/>
            </a:lvl2pPr>
            <a:lvl3pPr marL="844083" indent="0">
              <a:buNone/>
              <a:defRPr sz="923"/>
            </a:lvl3pPr>
            <a:lvl4pPr marL="1266124" indent="0">
              <a:buNone/>
              <a:defRPr sz="831"/>
            </a:lvl4pPr>
            <a:lvl5pPr marL="1688165" indent="0">
              <a:buNone/>
              <a:defRPr sz="831"/>
            </a:lvl5pPr>
            <a:lvl6pPr marL="2110207" indent="0">
              <a:buNone/>
              <a:defRPr sz="831"/>
            </a:lvl6pPr>
            <a:lvl7pPr marL="2532248" indent="0">
              <a:buNone/>
              <a:defRPr sz="831"/>
            </a:lvl7pPr>
            <a:lvl8pPr marL="2954289" indent="0">
              <a:buNone/>
              <a:defRPr sz="831"/>
            </a:lvl8pPr>
            <a:lvl9pPr marL="3376331" indent="0">
              <a:buNone/>
              <a:defRPr sz="831"/>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38496F2-C654-430E-A8C6-43C6AE0046D2}"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474703972"/>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7CB1C9F-816D-4FF5-B514-9C21B4B29DA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92957244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8774C5D3-6F73-4D43-B63D-F9CF437EC8AC}" type="slidenum">
              <a:rPr lang="ja-JP" altLang="en-US"/>
              <a:pPr>
                <a:defRPr/>
              </a:pPr>
              <a:t>‹#›</a:t>
            </a:fld>
            <a:endParaRPr lang="ja-JP" altLang="en-US"/>
          </a:p>
        </p:txBody>
      </p:sp>
    </p:spTree>
    <p:extLst>
      <p:ext uri="{BB962C8B-B14F-4D97-AF65-F5344CB8AC3E}">
        <p14:creationId xmlns:p14="http://schemas.microsoft.com/office/powerpoint/2010/main" val="2680099583"/>
      </p:ext>
    </p:extLst>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4"/>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4"/>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4F487C3-7C85-46E8-A453-570C443A0CA4}"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375911393"/>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2"/>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1BA8CAD9-690C-40AC-9E33-3FBFEFA4CAE5}"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970512040"/>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type="objAndTwoObj">
  <p:cSld name="タイトル、コンテンツ、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quarter" idx="2"/>
          </p:nvPr>
        </p:nvSpPr>
        <p:spPr>
          <a:xfrm>
            <a:off x="5029199" y="1600200"/>
            <a:ext cx="4381501"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 4"/>
          <p:cNvSpPr>
            <a:spLocks noGrp="1"/>
          </p:cNvSpPr>
          <p:nvPr>
            <p:ph sz="quarter" idx="3"/>
          </p:nvPr>
        </p:nvSpPr>
        <p:spPr>
          <a:xfrm>
            <a:off x="5029199" y="3938591"/>
            <a:ext cx="4381501"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7"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8" name="Rectangle 5"/>
          <p:cNvSpPr>
            <a:spLocks noGrp="1" noChangeArrowheads="1"/>
          </p:cNvSpPr>
          <p:nvPr>
            <p:ph type="sldNum" sz="quarter" idx="12"/>
          </p:nvPr>
        </p:nvSpPr>
        <p:spPr>
          <a:ln/>
        </p:spPr>
        <p:txBody>
          <a:bodyPr/>
          <a:lstStyle>
            <a:lvl1pPr>
              <a:defRPr/>
            </a:lvl1pPr>
          </a:lstStyle>
          <a:p>
            <a:pPr>
              <a:defRPr/>
            </a:pPr>
            <a:fld id="{48617408-277D-4E9E-AA2C-97AAB46F3E3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52183423"/>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1" y="2133601"/>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C44FB863-411B-49B6-A15F-9F8D62B59F4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30188118"/>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8742297-E6A3-407F-B333-2CAB973BDA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64575310"/>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1"/>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4"/>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0EB5CCA-6E82-4F4A-B40B-486198F0BC9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13202274"/>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1"/>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1"/>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13C50E3A-DA92-475C-A264-8174B818F93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126742258"/>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1" y="1535113"/>
            <a:ext cx="437673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1" y="2174875"/>
            <a:ext cx="437673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C9DBDA1D-83B2-45D0-B757-0D1340A3CDF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65301025"/>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C7FF4640-7C3C-4FE2-9AA4-1610EC364F0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38961894"/>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9F1BB81E-FB47-4171-B173-37FF87B2C2E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3526906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xAndClipArt" preserve="1">
  <p:cSld name="タイトル、テキスト、クリップ アート">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テキスト プレースホルダ 2"/>
          <p:cNvSpPr>
            <a:spLocks noGrp="1"/>
          </p:cNvSpPr>
          <p:nvPr>
            <p:ph type="body" sz="half" idx="1"/>
          </p:nvPr>
        </p:nvSpPr>
        <p:spPr>
          <a:xfrm>
            <a:off x="495300" y="1600202"/>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クリップアート プレースホルダ 3"/>
          <p:cNvSpPr>
            <a:spLocks noGrp="1"/>
          </p:cNvSpPr>
          <p:nvPr>
            <p:ph type="clipArt" sz="half" idx="2"/>
          </p:nvPr>
        </p:nvSpPr>
        <p:spPr>
          <a:xfrm>
            <a:off x="5029199" y="1600202"/>
            <a:ext cx="4381501" cy="4525963"/>
          </a:xfrm>
        </p:spPr>
        <p:txBody>
          <a:bodyPr/>
          <a:lstStyle/>
          <a:p>
            <a:pPr lvl="0"/>
            <a:r>
              <a:rPr lang="ja-JP" altLang="en-US" noProof="0" smtClean="0"/>
              <a:t>アイコンをクリックしてクリップ アートを追加</a:t>
            </a:r>
          </a:p>
        </p:txBody>
      </p:sp>
      <p:sp>
        <p:nvSpPr>
          <p:cNvPr id="5"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B76E0146-925A-4CCE-9CBA-B5EEFC694E63}" type="slidenum">
              <a:rPr lang="ja-JP" altLang="en-US"/>
              <a:pPr>
                <a:defRPr/>
              </a:pPr>
              <a:t>‹#›</a:t>
            </a:fld>
            <a:endParaRPr lang="ja-JP" altLang="en-US"/>
          </a:p>
        </p:txBody>
      </p:sp>
    </p:spTree>
    <p:extLst>
      <p:ext uri="{BB962C8B-B14F-4D97-AF65-F5344CB8AC3E}">
        <p14:creationId xmlns:p14="http://schemas.microsoft.com/office/powerpoint/2010/main" val="4193082996"/>
      </p:ext>
    </p:extLst>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1"/>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1"/>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019AE40-9CB0-487F-83D1-D0077C235C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78335339"/>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2"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2"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2"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8082E68-9D35-42E5-8FA9-742690A1A7D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05090085"/>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FEC0B0E-90E3-4FDD-B0B3-4AECACE16D8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49669454"/>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6" y="1"/>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1"/>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5659B6-B271-4EFC-A8B2-A1827317F39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82658774"/>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dirty="0">
              <a:solidFill>
                <a:prstClr val="black"/>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dirty="0">
              <a:solidFill>
                <a:prstClr val="black"/>
              </a:solidFill>
            </a:endParaRPr>
          </a:p>
        </p:txBody>
      </p:sp>
      <p:sp>
        <p:nvSpPr>
          <p:cNvPr id="4" name="スライド番号プレースホルダ 3"/>
          <p:cNvSpPr>
            <a:spLocks noGrp="1"/>
          </p:cNvSpPr>
          <p:nvPr>
            <p:ph type="sldNum" sz="quarter" idx="12"/>
          </p:nvPr>
        </p:nvSpPr>
        <p:spPr/>
        <p:txBody>
          <a:bodyPr/>
          <a:lstStyle>
            <a:lvl1pPr>
              <a:defRPr/>
            </a:lvl1pPr>
          </a:lstStyle>
          <a:p>
            <a:fld id="{BEE50F3D-21CE-4195-89C1-BFA2257846CD}" type="slidenum">
              <a:rPr lang="en-US" altLang="ja-JP">
                <a:solidFill>
                  <a:prstClr val="black"/>
                </a:solidFill>
              </a:rPr>
              <a:pPr/>
              <a:t>‹#›</a:t>
            </a:fld>
            <a:endParaRPr lang="en-US" altLang="ja-JP" dirty="0">
              <a:solidFill>
                <a:prstClr val="black"/>
              </a:solidFill>
            </a:endParaRPr>
          </a:p>
        </p:txBody>
      </p:sp>
    </p:spTree>
    <p:extLst>
      <p:ext uri="{BB962C8B-B14F-4D97-AF65-F5344CB8AC3E}">
        <p14:creationId xmlns:p14="http://schemas.microsoft.com/office/powerpoint/2010/main" val="3244263220"/>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14B62DA-A87B-4D13-9D4B-DA005EEC525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84629120"/>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40"/>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90430709"/>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21016000"/>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14327140"/>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60E6122-BD14-4142-9E60-93220B4E82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724477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AF83676-01F0-4AC9-9BED-35E4A7284F24}" type="slidenum">
              <a:rPr lang="en-US" altLang="ja-JP"/>
              <a:pPr>
                <a:defRPr/>
              </a:pPr>
              <a:t>‹#›</a:t>
            </a:fld>
            <a:endParaRPr lang="en-US" altLang="ja-JP"/>
          </a:p>
        </p:txBody>
      </p:sp>
    </p:spTree>
    <p:extLst>
      <p:ext uri="{BB962C8B-B14F-4D97-AF65-F5344CB8AC3E}">
        <p14:creationId xmlns:p14="http://schemas.microsoft.com/office/powerpoint/2010/main" val="336256091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0C25F16A-47E7-4C81-AA0C-C2DB9F035789}" type="slidenum">
              <a:rPr lang="en-US" altLang="ja-JP"/>
              <a:pPr>
                <a:defRPr/>
              </a:pPr>
              <a:t>‹#›</a:t>
            </a:fld>
            <a:endParaRPr lang="en-US" altLang="ja-JP"/>
          </a:p>
        </p:txBody>
      </p:sp>
    </p:spTree>
    <p:extLst>
      <p:ext uri="{BB962C8B-B14F-4D97-AF65-F5344CB8AC3E}">
        <p14:creationId xmlns:p14="http://schemas.microsoft.com/office/powerpoint/2010/main" val="2021661846"/>
      </p:ext>
    </p:extLst>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0E6070F-1EA7-49A7-BE4B-955743FF13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57274983"/>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FEF3B0B-B1E1-4C03-891B-B254E7649D4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7034236"/>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62966983"/>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D240BB9-DC62-40AE-AFEB-DEDC9D7564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94109716"/>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CD109A3-A064-4A10-ADA6-4A4FD1722D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20131747"/>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D7051E-5270-4375-A243-9E4BFF7661A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71156433"/>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FC0FED5-3084-467F-AEC8-2182149A5A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50431363"/>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734514211"/>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print"/>
          <a:srcRect/>
          <a:stretch>
            <a:fillRect/>
          </a:stretch>
        </p:blipFill>
        <p:spPr bwMode="auto">
          <a:xfrm>
            <a:off x="1"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4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1" y="2133610"/>
            <a:ext cx="8121650" cy="1470025"/>
          </a:xfrm>
        </p:spPr>
        <p:txBody>
          <a:bodyPr/>
          <a:lstStyle>
            <a:lvl1pPr>
              <a:defRPr sz="3692"/>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B1BC983B-4A3C-4011-B48F-4B1A95B6BB2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13815957"/>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D24F9B-1059-4270-837C-682AF1019E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2802315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6674904F-B544-4B4A-BF4D-91AE69E5EF27}" type="slidenum">
              <a:rPr lang="en-US" altLang="ja-JP"/>
              <a:pPr>
                <a:defRPr/>
              </a:pPr>
              <a:t>‹#›</a:t>
            </a:fld>
            <a:endParaRPr lang="en-US" altLang="ja-JP"/>
          </a:p>
        </p:txBody>
      </p:sp>
    </p:spTree>
    <p:extLst>
      <p:ext uri="{BB962C8B-B14F-4D97-AF65-F5344CB8AC3E}">
        <p14:creationId xmlns:p14="http://schemas.microsoft.com/office/powerpoint/2010/main" val="1613347862"/>
      </p:ext>
    </p:extLst>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0"/>
            <a:ext cx="8420100" cy="1362075"/>
          </a:xfrm>
        </p:spPr>
        <p:txBody>
          <a:bodyPr anchor="t"/>
          <a:lstStyle>
            <a:lvl1pPr algn="l">
              <a:defRPr sz="3692"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1846"/>
            </a:lvl1pPr>
            <a:lvl2pPr marL="422041" indent="0">
              <a:buNone/>
              <a:defRPr sz="1662"/>
            </a:lvl2pPr>
            <a:lvl3pPr marL="844083" indent="0">
              <a:buNone/>
              <a:defRPr sz="1477"/>
            </a:lvl3pPr>
            <a:lvl4pPr marL="1266124" indent="0">
              <a:buNone/>
              <a:defRPr sz="1292"/>
            </a:lvl4pPr>
            <a:lvl5pPr marL="1688165" indent="0">
              <a:buNone/>
              <a:defRPr sz="1292"/>
            </a:lvl5pPr>
            <a:lvl6pPr marL="2110207" indent="0">
              <a:buNone/>
              <a:defRPr sz="1292"/>
            </a:lvl6pPr>
            <a:lvl7pPr marL="2532248" indent="0">
              <a:buNone/>
              <a:defRPr sz="1292"/>
            </a:lvl7pPr>
            <a:lvl8pPr marL="2954289" indent="0">
              <a:buNone/>
              <a:defRPr sz="1292"/>
            </a:lvl8pPr>
            <a:lvl9pPr marL="3376331" indent="0">
              <a:buNone/>
              <a:defRPr sz="1292"/>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4A6FC1E-97FB-47E8-8A15-62CBE3A8CCD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08929244"/>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6"/>
            <a:ext cx="4381501" cy="4525963"/>
          </a:xfrm>
        </p:spPr>
        <p:txBody>
          <a:bodyPr/>
          <a:lstStyle>
            <a:lvl1pPr>
              <a:defRPr sz="2585"/>
            </a:lvl1pPr>
            <a:lvl2pPr>
              <a:defRPr sz="2215"/>
            </a:lvl2pPr>
            <a:lvl3pPr>
              <a:defRPr sz="1846"/>
            </a:lvl3pPr>
            <a:lvl4pPr>
              <a:defRPr sz="1662"/>
            </a:lvl4pPr>
            <a:lvl5pPr>
              <a:defRPr sz="1662"/>
            </a:lvl5pPr>
            <a:lvl6pPr>
              <a:defRPr sz="1662"/>
            </a:lvl6pPr>
            <a:lvl7pPr>
              <a:defRPr sz="1662"/>
            </a:lvl7pPr>
            <a:lvl8pPr>
              <a:defRPr sz="1662"/>
            </a:lvl8pPr>
            <a:lvl9pPr>
              <a:defRPr sz="1662"/>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6"/>
            <a:ext cx="4381501" cy="4525963"/>
          </a:xfrm>
        </p:spPr>
        <p:txBody>
          <a:bodyPr/>
          <a:lstStyle>
            <a:lvl1pPr>
              <a:defRPr sz="2585"/>
            </a:lvl1pPr>
            <a:lvl2pPr>
              <a:defRPr sz="2215"/>
            </a:lvl2pPr>
            <a:lvl3pPr>
              <a:defRPr sz="1846"/>
            </a:lvl3pPr>
            <a:lvl4pPr>
              <a:defRPr sz="1662"/>
            </a:lvl4pPr>
            <a:lvl5pPr>
              <a:defRPr sz="1662"/>
            </a:lvl5pPr>
            <a:lvl6pPr>
              <a:defRPr sz="1662"/>
            </a:lvl6pPr>
            <a:lvl7pPr>
              <a:defRPr sz="1662"/>
            </a:lvl7pPr>
            <a:lvl8pPr>
              <a:defRPr sz="1662"/>
            </a:lvl8pPr>
            <a:lvl9pPr>
              <a:defRPr sz="1662"/>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A60E6122-BD14-4142-9E60-93220B4E82C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09185310"/>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1" y="1535113"/>
            <a:ext cx="4376738" cy="639762"/>
          </a:xfrm>
        </p:spPr>
        <p:txBody>
          <a:bodyPr anchor="b"/>
          <a:lstStyle>
            <a:lvl1pPr marL="0" indent="0">
              <a:buNone/>
              <a:defRPr sz="2215" b="1"/>
            </a:lvl1pPr>
            <a:lvl2pPr marL="422041" indent="0">
              <a:buNone/>
              <a:defRPr sz="1846" b="1"/>
            </a:lvl2pPr>
            <a:lvl3pPr marL="844083" indent="0">
              <a:buNone/>
              <a:defRPr sz="1662" b="1"/>
            </a:lvl3pPr>
            <a:lvl4pPr marL="1266124" indent="0">
              <a:buNone/>
              <a:defRPr sz="1477" b="1"/>
            </a:lvl4pPr>
            <a:lvl5pPr marL="1688165" indent="0">
              <a:buNone/>
              <a:defRPr sz="1477" b="1"/>
            </a:lvl5pPr>
            <a:lvl6pPr marL="2110207" indent="0">
              <a:buNone/>
              <a:defRPr sz="1477" b="1"/>
            </a:lvl6pPr>
            <a:lvl7pPr marL="2532248" indent="0">
              <a:buNone/>
              <a:defRPr sz="1477" b="1"/>
            </a:lvl7pPr>
            <a:lvl8pPr marL="2954289" indent="0">
              <a:buNone/>
              <a:defRPr sz="1477" b="1"/>
            </a:lvl8pPr>
            <a:lvl9pPr marL="3376331" indent="0">
              <a:buNone/>
              <a:defRPr sz="1477"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1" y="2174875"/>
            <a:ext cx="4376738" cy="3951288"/>
          </a:xfrm>
        </p:spPr>
        <p:txBody>
          <a:bodyPr/>
          <a:lstStyle>
            <a:lvl1pPr>
              <a:defRPr sz="2215"/>
            </a:lvl1pPr>
            <a:lvl2pPr>
              <a:defRPr sz="1846"/>
            </a:lvl2pPr>
            <a:lvl3pPr>
              <a:defRPr sz="1662"/>
            </a:lvl3pPr>
            <a:lvl4pPr>
              <a:defRPr sz="1477"/>
            </a:lvl4pPr>
            <a:lvl5pPr>
              <a:defRPr sz="1477"/>
            </a:lvl5pPr>
            <a:lvl6pPr>
              <a:defRPr sz="1477"/>
            </a:lvl6pPr>
            <a:lvl7pPr>
              <a:defRPr sz="1477"/>
            </a:lvl7pPr>
            <a:lvl8pPr>
              <a:defRPr sz="1477"/>
            </a:lvl8pPr>
            <a:lvl9pPr>
              <a:defRPr sz="1477"/>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0" y="1535113"/>
            <a:ext cx="4378325" cy="639762"/>
          </a:xfrm>
        </p:spPr>
        <p:txBody>
          <a:bodyPr anchor="b"/>
          <a:lstStyle>
            <a:lvl1pPr marL="0" indent="0">
              <a:buNone/>
              <a:defRPr sz="2215" b="1"/>
            </a:lvl1pPr>
            <a:lvl2pPr marL="422041" indent="0">
              <a:buNone/>
              <a:defRPr sz="1846" b="1"/>
            </a:lvl2pPr>
            <a:lvl3pPr marL="844083" indent="0">
              <a:buNone/>
              <a:defRPr sz="1662" b="1"/>
            </a:lvl3pPr>
            <a:lvl4pPr marL="1266124" indent="0">
              <a:buNone/>
              <a:defRPr sz="1477" b="1"/>
            </a:lvl4pPr>
            <a:lvl5pPr marL="1688165" indent="0">
              <a:buNone/>
              <a:defRPr sz="1477" b="1"/>
            </a:lvl5pPr>
            <a:lvl6pPr marL="2110207" indent="0">
              <a:buNone/>
              <a:defRPr sz="1477" b="1"/>
            </a:lvl6pPr>
            <a:lvl7pPr marL="2532248" indent="0">
              <a:buNone/>
              <a:defRPr sz="1477" b="1"/>
            </a:lvl7pPr>
            <a:lvl8pPr marL="2954289" indent="0">
              <a:buNone/>
              <a:defRPr sz="1477" b="1"/>
            </a:lvl8pPr>
            <a:lvl9pPr marL="3376331" indent="0">
              <a:buNone/>
              <a:defRPr sz="1477"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0" y="2174875"/>
            <a:ext cx="4378325" cy="3951288"/>
          </a:xfrm>
        </p:spPr>
        <p:txBody>
          <a:bodyPr/>
          <a:lstStyle>
            <a:lvl1pPr>
              <a:defRPr sz="2215"/>
            </a:lvl1pPr>
            <a:lvl2pPr>
              <a:defRPr sz="1846"/>
            </a:lvl2pPr>
            <a:lvl3pPr>
              <a:defRPr sz="1662"/>
            </a:lvl3pPr>
            <a:lvl4pPr>
              <a:defRPr sz="1477"/>
            </a:lvl4pPr>
            <a:lvl5pPr>
              <a:defRPr sz="1477"/>
            </a:lvl5pPr>
            <a:lvl6pPr>
              <a:defRPr sz="1477"/>
            </a:lvl6pPr>
            <a:lvl7pPr>
              <a:defRPr sz="1477"/>
            </a:lvl7pPr>
            <a:lvl8pPr>
              <a:defRPr sz="1477"/>
            </a:lvl8pPr>
            <a:lvl9pPr>
              <a:defRPr sz="1477"/>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00E6070F-1EA7-49A7-BE4B-955743FF135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05885687"/>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FEF3B0B-B1E1-4C03-891B-B254E7649D4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61462336"/>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6A8F643B-1E2A-4F03-8182-047C0680F22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01628918"/>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2" y="273050"/>
            <a:ext cx="3259138" cy="1162050"/>
          </a:xfrm>
        </p:spPr>
        <p:txBody>
          <a:bodyPr anchor="b"/>
          <a:lstStyle>
            <a:lvl1pPr algn="l">
              <a:defRPr sz="1846"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6"/>
            <a:ext cx="5537201" cy="5853113"/>
          </a:xfrm>
        </p:spPr>
        <p:txBody>
          <a:bodyPr/>
          <a:lstStyle>
            <a:lvl1pPr>
              <a:defRPr sz="2954"/>
            </a:lvl1pPr>
            <a:lvl2pPr>
              <a:defRPr sz="2585"/>
            </a:lvl2pPr>
            <a:lvl3pPr>
              <a:defRPr sz="2215"/>
            </a:lvl3pPr>
            <a:lvl4pPr>
              <a:defRPr sz="1846"/>
            </a:lvl4pPr>
            <a:lvl5pPr>
              <a:defRPr sz="1846"/>
            </a:lvl5pPr>
            <a:lvl6pPr>
              <a:defRPr sz="1846"/>
            </a:lvl6pPr>
            <a:lvl7pPr>
              <a:defRPr sz="1846"/>
            </a:lvl7pPr>
            <a:lvl8pPr>
              <a:defRPr sz="1846"/>
            </a:lvl8pPr>
            <a:lvl9pPr>
              <a:defRPr sz="1846"/>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2" y="1435103"/>
            <a:ext cx="3259138" cy="4691063"/>
          </a:xfrm>
        </p:spPr>
        <p:txBody>
          <a:bodyPr/>
          <a:lstStyle>
            <a:lvl1pPr marL="0" indent="0">
              <a:buNone/>
              <a:defRPr sz="1292"/>
            </a:lvl1pPr>
            <a:lvl2pPr marL="422041" indent="0">
              <a:buNone/>
              <a:defRPr sz="1108"/>
            </a:lvl2pPr>
            <a:lvl3pPr marL="844083" indent="0">
              <a:buNone/>
              <a:defRPr sz="923"/>
            </a:lvl3pPr>
            <a:lvl4pPr marL="1266124" indent="0">
              <a:buNone/>
              <a:defRPr sz="831"/>
            </a:lvl4pPr>
            <a:lvl5pPr marL="1688165" indent="0">
              <a:buNone/>
              <a:defRPr sz="831"/>
            </a:lvl5pPr>
            <a:lvl6pPr marL="2110207" indent="0">
              <a:buNone/>
              <a:defRPr sz="831"/>
            </a:lvl6pPr>
            <a:lvl7pPr marL="2532248" indent="0">
              <a:buNone/>
              <a:defRPr sz="831"/>
            </a:lvl7pPr>
            <a:lvl8pPr marL="2954289" indent="0">
              <a:buNone/>
              <a:defRPr sz="831"/>
            </a:lvl8pPr>
            <a:lvl9pPr marL="3376331" indent="0">
              <a:buNone/>
              <a:defRPr sz="831"/>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D240BB9-DC62-40AE-AFEB-DEDC9D7564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237445"/>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1846"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2954"/>
            </a:lvl1pPr>
            <a:lvl2pPr marL="422041" indent="0">
              <a:buNone/>
              <a:defRPr sz="2585"/>
            </a:lvl2pPr>
            <a:lvl3pPr marL="844083" indent="0">
              <a:buNone/>
              <a:defRPr sz="2215"/>
            </a:lvl3pPr>
            <a:lvl4pPr marL="1266124" indent="0">
              <a:buNone/>
              <a:defRPr sz="1846"/>
            </a:lvl4pPr>
            <a:lvl5pPr marL="1688165" indent="0">
              <a:buNone/>
              <a:defRPr sz="1846"/>
            </a:lvl5pPr>
            <a:lvl6pPr marL="2110207" indent="0">
              <a:buNone/>
              <a:defRPr sz="1846"/>
            </a:lvl6pPr>
            <a:lvl7pPr marL="2532248" indent="0">
              <a:buNone/>
              <a:defRPr sz="1846"/>
            </a:lvl7pPr>
            <a:lvl8pPr marL="2954289" indent="0">
              <a:buNone/>
              <a:defRPr sz="1846"/>
            </a:lvl8pPr>
            <a:lvl9pPr marL="3376331" indent="0">
              <a:buNone/>
              <a:defRPr sz="1846"/>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292"/>
            </a:lvl1pPr>
            <a:lvl2pPr marL="422041" indent="0">
              <a:buNone/>
              <a:defRPr sz="1108"/>
            </a:lvl2pPr>
            <a:lvl3pPr marL="844083" indent="0">
              <a:buNone/>
              <a:defRPr sz="923"/>
            </a:lvl3pPr>
            <a:lvl4pPr marL="1266124" indent="0">
              <a:buNone/>
              <a:defRPr sz="831"/>
            </a:lvl4pPr>
            <a:lvl5pPr marL="1688165" indent="0">
              <a:buNone/>
              <a:defRPr sz="831"/>
            </a:lvl5pPr>
            <a:lvl6pPr marL="2110207" indent="0">
              <a:buNone/>
              <a:defRPr sz="831"/>
            </a:lvl6pPr>
            <a:lvl7pPr marL="2532248" indent="0">
              <a:buNone/>
              <a:defRPr sz="831"/>
            </a:lvl7pPr>
            <a:lvl8pPr marL="2954289" indent="0">
              <a:buNone/>
              <a:defRPr sz="831"/>
            </a:lvl8pPr>
            <a:lvl9pPr marL="3376331" indent="0">
              <a:buNone/>
              <a:defRPr sz="831"/>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CD109A3-A064-4A10-ADA6-4A4FD1722D1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38521578"/>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5D7051E-5270-4375-A243-9E4BFF7661A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21001115"/>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4"/>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6" y="4"/>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BFC0FED5-3084-467F-AEC8-2182149A5A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1979501"/>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4"/>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1127FF6-0507-47A6-B209-AE7E6A074F3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9654753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749C9FE-B47E-422A-A71E-81BE275F57FB}" type="slidenum">
              <a:rPr lang="en-US" altLang="ja-JP"/>
              <a:pPr>
                <a:defRPr/>
              </a:pPr>
              <a:t>‹#›</a:t>
            </a:fld>
            <a:endParaRPr lang="en-US" altLang="ja-JP"/>
          </a:p>
        </p:txBody>
      </p:sp>
    </p:spTree>
    <p:extLst>
      <p:ext uri="{BB962C8B-B14F-4D97-AF65-F5344CB8AC3E}">
        <p14:creationId xmlns:p14="http://schemas.microsoft.com/office/powerpoint/2010/main" val="1919452134"/>
      </p:ext>
    </p:extLst>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type="twoObj">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9F778854-6AC8-4ACB-9D4B-318D5038A89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78125025"/>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B7E095A0-2BE2-4E16-B7F1-E2E9D7C8C6D5}"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31458952"/>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a:lvl1pPr>
          </a:lstStyle>
          <a:p>
            <a:endParaRPr lang="en-US" altLang="ja-JP">
              <a:solidFill>
                <a:srgbClr val="000000"/>
              </a:solidFill>
            </a:endParaRPr>
          </a:p>
        </p:txBody>
      </p:sp>
      <p:sp>
        <p:nvSpPr>
          <p:cNvPr id="3" name="フッター プレースホルダ 2"/>
          <p:cNvSpPr>
            <a:spLocks noGrp="1"/>
          </p:cNvSpPr>
          <p:nvPr>
            <p:ph type="ftr" sz="quarter" idx="11"/>
          </p:nvPr>
        </p:nvSpPr>
        <p:spPr/>
        <p:txBody>
          <a:bodyPr/>
          <a:lstStyle>
            <a:lvl1pPr>
              <a:defRPr/>
            </a:lvl1pPr>
          </a:lstStyle>
          <a:p>
            <a:endParaRPr lang="en-US" altLang="ja-JP">
              <a:solidFill>
                <a:srgbClr val="000000"/>
              </a:solidFill>
            </a:endParaRPr>
          </a:p>
        </p:txBody>
      </p:sp>
      <p:sp>
        <p:nvSpPr>
          <p:cNvPr id="4" name="スライド番号プレースホルダ 3"/>
          <p:cNvSpPr>
            <a:spLocks noGrp="1"/>
          </p:cNvSpPr>
          <p:nvPr>
            <p:ph type="sldNum" sz="quarter" idx="12"/>
          </p:nvPr>
        </p:nvSpPr>
        <p:spPr/>
        <p:txBody>
          <a:bodyPr/>
          <a:lstStyle>
            <a:lvl1pPr>
              <a:defRPr/>
            </a:lvl1pPr>
          </a:lstStyle>
          <a:p>
            <a:fld id="{9479040F-837A-4D4F-ACAA-7927D8B1374B}" type="slidenum">
              <a:rPr lang="en-US" altLang="ja-JP">
                <a:solidFill>
                  <a:srgbClr val="000000"/>
                </a:solidFill>
              </a:rPr>
              <a:pPr/>
              <a:t>‹#›</a:t>
            </a:fld>
            <a:endParaRPr lang="en-US" altLang="ja-JP">
              <a:solidFill>
                <a:srgbClr val="000000"/>
              </a:solidFill>
            </a:endParaRPr>
          </a:p>
        </p:txBody>
      </p:sp>
    </p:spTree>
    <p:extLst>
      <p:ext uri="{BB962C8B-B14F-4D97-AF65-F5344CB8AC3E}">
        <p14:creationId xmlns:p14="http://schemas.microsoft.com/office/powerpoint/2010/main" val="2170616669"/>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tx">
  <p:cSld name="タイトル &amp; サブタイトル">
    <p:spTree>
      <p:nvGrpSpPr>
        <p:cNvPr id="1" name=""/>
        <p:cNvGrpSpPr/>
        <p:nvPr/>
      </p:nvGrpSpPr>
      <p:grpSpPr>
        <a:xfrm>
          <a:off x="0" y="0"/>
          <a:ext cx="0" cy="0"/>
          <a:chOff x="0" y="0"/>
          <a:chExt cx="0" cy="0"/>
        </a:xfrm>
      </p:grpSpPr>
      <p:sp>
        <p:nvSpPr>
          <p:cNvPr id="5" name="Shape 5"/>
          <p:cNvSpPr>
            <a:spLocks noGrp="1"/>
          </p:cNvSpPr>
          <p:nvPr>
            <p:ph type="title"/>
          </p:nvPr>
        </p:nvSpPr>
        <p:spPr>
          <a:xfrm>
            <a:off x="967383" y="1151932"/>
            <a:ext cx="7971234" cy="2321719"/>
          </a:xfrm>
          <a:prstGeom prst="rect">
            <a:avLst/>
          </a:prstGeom>
        </p:spPr>
        <p:txBody>
          <a:bodyPr anchor="b"/>
          <a:lstStyle/>
          <a:p>
            <a:pPr lvl="0">
              <a:defRPr sz="1800"/>
            </a:pPr>
            <a:r>
              <a:rPr sz="5900" dirty="0" err="1"/>
              <a:t>タイトルテキスト</a:t>
            </a:r>
            <a:endParaRPr sz="5900" dirty="0"/>
          </a:p>
        </p:txBody>
      </p:sp>
      <p:sp>
        <p:nvSpPr>
          <p:cNvPr id="6" name="Shape 6"/>
          <p:cNvSpPr>
            <a:spLocks noGrp="1"/>
          </p:cNvSpPr>
          <p:nvPr>
            <p:ph type="body" idx="1"/>
          </p:nvPr>
        </p:nvSpPr>
        <p:spPr>
          <a:xfrm>
            <a:off x="967383" y="3536156"/>
            <a:ext cx="7971234" cy="794742"/>
          </a:xfrm>
          <a:prstGeom prst="rect">
            <a:avLst/>
          </a:prstGeom>
        </p:spPr>
        <p:txBody>
          <a:bodyPr anchor="t"/>
          <a:lstStyle>
            <a:lvl1pPr marL="0" indent="0" algn="ctr">
              <a:spcBef>
                <a:spcPts val="0"/>
              </a:spcBef>
              <a:buSzTx/>
              <a:buNone/>
              <a:defRPr sz="2400"/>
            </a:lvl1pPr>
            <a:lvl2pPr marL="0" indent="168386" algn="ctr">
              <a:spcBef>
                <a:spcPts val="0"/>
              </a:spcBef>
              <a:buSzTx/>
              <a:buNone/>
              <a:defRPr sz="2400"/>
            </a:lvl2pPr>
            <a:lvl3pPr marL="0" indent="336772" algn="ctr">
              <a:spcBef>
                <a:spcPts val="0"/>
              </a:spcBef>
              <a:buSzTx/>
              <a:buNone/>
              <a:defRPr sz="2400"/>
            </a:lvl3pPr>
            <a:lvl4pPr marL="0" indent="505157" algn="ctr">
              <a:spcBef>
                <a:spcPts val="0"/>
              </a:spcBef>
              <a:buSzTx/>
              <a:buNone/>
              <a:defRPr sz="2400"/>
            </a:lvl4pPr>
            <a:lvl5pPr marL="0" indent="673543" algn="ctr">
              <a:spcBef>
                <a:spcPts val="0"/>
              </a:spcBef>
              <a:buSzTx/>
              <a:buNone/>
              <a:defRPr sz="2400"/>
            </a:lvl5pPr>
          </a:lstStyle>
          <a:p>
            <a:pPr lvl="0">
              <a:defRPr sz="1800"/>
            </a:pPr>
            <a:r>
              <a:rPr sz="2400" dirty="0"/>
              <a:t>本文レベル1</a:t>
            </a:r>
          </a:p>
          <a:p>
            <a:pPr lvl="1">
              <a:defRPr sz="1800"/>
            </a:pPr>
            <a:r>
              <a:rPr sz="2400" dirty="0"/>
              <a:t>本文レベル2</a:t>
            </a:r>
          </a:p>
          <a:p>
            <a:pPr lvl="2">
              <a:defRPr sz="1800"/>
            </a:pPr>
            <a:r>
              <a:rPr sz="2400" dirty="0"/>
              <a:t>本文レベル3</a:t>
            </a:r>
          </a:p>
          <a:p>
            <a:pPr lvl="3">
              <a:defRPr sz="1800"/>
            </a:pPr>
            <a:r>
              <a:rPr sz="2400" dirty="0"/>
              <a:t>本文レベル4</a:t>
            </a:r>
          </a:p>
          <a:p>
            <a:pPr lvl="4">
              <a:defRPr sz="1800"/>
            </a:pPr>
            <a:r>
              <a:rPr sz="2400" dirty="0" err="1"/>
              <a:t>本文レベル</a:t>
            </a:r>
            <a:r>
              <a:rPr sz="2400" dirty="0"/>
              <a:t> 5</a:t>
            </a:r>
          </a:p>
        </p:txBody>
      </p:sp>
    </p:spTree>
    <p:extLst>
      <p:ext uri="{BB962C8B-B14F-4D97-AF65-F5344CB8AC3E}">
        <p14:creationId xmlns:p14="http://schemas.microsoft.com/office/powerpoint/2010/main" val="3994527189"/>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itle">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defRPr kumimoji="1">
                <a:solidFill>
                  <a:schemeClr val="tx1"/>
                </a:solidFill>
                <a:latin typeface="Arial" panose="020B0604020202020204" pitchFamily="34" charset="0"/>
                <a:ea typeface="ＭＳ Ｐゴシック" panose="020B0600070205080204" pitchFamily="50" charset="-128"/>
              </a:defRPr>
            </a:lvl1pPr>
            <a:lvl2pPr marL="742950" indent="-285750" algn="ctr">
              <a:defRPr kumimoji="1">
                <a:solidFill>
                  <a:schemeClr val="tx1"/>
                </a:solidFill>
                <a:latin typeface="Arial" panose="020B0604020202020204" pitchFamily="34" charset="0"/>
                <a:ea typeface="ＭＳ Ｐゴシック" panose="020B0600070205080204" pitchFamily="50" charset="-128"/>
              </a:defRPr>
            </a:lvl2pPr>
            <a:lvl3pPr marL="1143000" indent="-228600" algn="ctr">
              <a:defRPr kumimoji="1">
                <a:solidFill>
                  <a:schemeClr val="tx1"/>
                </a:solidFill>
                <a:latin typeface="Arial" panose="020B0604020202020204" pitchFamily="34" charset="0"/>
                <a:ea typeface="ＭＳ Ｐゴシック" panose="020B0600070205080204" pitchFamily="50" charset="-128"/>
              </a:defRPr>
            </a:lvl3pPr>
            <a:lvl4pPr marL="1600200" indent="-228600" algn="ctr">
              <a:defRPr kumimoji="1">
                <a:solidFill>
                  <a:schemeClr val="tx1"/>
                </a:solidFill>
                <a:latin typeface="Arial" panose="020B0604020202020204" pitchFamily="34" charset="0"/>
                <a:ea typeface="ＭＳ Ｐゴシック" panose="020B0600070205080204" pitchFamily="50" charset="-128"/>
              </a:defRPr>
            </a:lvl4pPr>
            <a:lvl5pPr marL="2057400" indent="-228600" algn="ctr">
              <a:defRPr kumimoji="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fontAlgn="auto" hangingPunct="1">
              <a:spcBef>
                <a:spcPts val="0"/>
              </a:spcBef>
              <a:spcAft>
                <a:spcPts val="0"/>
              </a:spcAft>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pPr lvl="0"/>
            <a:r>
              <a:rPr lang="ja-JP" altLang="en-US" noProof="0" smtClean="0"/>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pPr lvl="0"/>
            <a:r>
              <a:rPr lang="ja-JP" altLang="en-US" noProof="0" smtClean="0"/>
              <a:t>国土交通省　観光庁</a:t>
            </a:r>
          </a:p>
          <a:p>
            <a:pPr lvl="0"/>
            <a:r>
              <a:rPr lang="ja-JP" altLang="en-US" noProof="0" smtClean="0"/>
              <a:t>○○課</a:t>
            </a:r>
          </a:p>
          <a:p>
            <a:pPr lvl="0"/>
            <a:r>
              <a:rPr lang="ja-JP" altLang="en-US" noProof="0" smtClean="0"/>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3881C7B8-359F-4F3B-8E64-3BAC783CF70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43327047"/>
      </p:ext>
    </p:extLst>
  </p:cSld>
  <p:clrMapOvr>
    <a:masterClrMapping/>
  </p:clrMapOvr>
  <p:timing>
    <p:tnLst>
      <p:par>
        <p:cTn id="1" dur="indefinite" restart="never" nodeType="tmRoot"/>
      </p:par>
    </p:tnLst>
  </p:timing>
</p:sldLayout>
</file>

<file path=ppt/slideLayouts/slideLayout19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14B62DA-A87B-4D13-9D4B-DA005EEC525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36547558"/>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prstClr val="black"/>
              </a:solidFill>
              <a:ea typeface="HGP創英角ｺﾞｼｯｸUB" panose="020B0900000000000000"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prstClr val="black"/>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C598485E-2A9F-4269-A7DA-7E03E8CC609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048063716"/>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915B45C4-0715-4C9C-9D9B-85288605C7B5}"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4073617100"/>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659E40E-CFE2-46C4-8FD8-D5B91A7F74DB}"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930010570"/>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6810AD9D-E499-419C-BB4B-8D52DE13F71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85799143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C5D87435-FB9C-4047-85E0-844A751350E1}" type="slidenum">
              <a:rPr lang="en-US" altLang="ja-JP"/>
              <a:pPr>
                <a:defRPr/>
              </a:pPr>
              <a:t>‹#›</a:t>
            </a:fld>
            <a:endParaRPr lang="en-US" altLang="ja-JP"/>
          </a:p>
        </p:txBody>
      </p:sp>
    </p:spTree>
    <p:extLst>
      <p:ext uri="{BB962C8B-B14F-4D97-AF65-F5344CB8AC3E}">
        <p14:creationId xmlns:p14="http://schemas.microsoft.com/office/powerpoint/2010/main" val="2080391103"/>
      </p:ext>
    </p:extLst>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4811D13F-F464-422B-8186-D813C04DFD00}"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4222567929"/>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35C578B8-36D8-428A-ACE6-9A3A96A3018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495347512"/>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F3EA6BE6-E2CB-4131-B69D-C35ACBBA813B}"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504520958"/>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objAndTwoObj">
  <p:cSld name="タイトル、コンテンツ、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00" y="1600200"/>
            <a:ext cx="4381500" cy="452596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quarter" idx="2"/>
          </p:nvPr>
        </p:nvSpPr>
        <p:spPr>
          <a:xfrm>
            <a:off x="5029200" y="1600200"/>
            <a:ext cx="4381500" cy="21859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ー 4"/>
          <p:cNvSpPr>
            <a:spLocks noGrp="1"/>
          </p:cNvSpPr>
          <p:nvPr>
            <p:ph sz="quarter" idx="3"/>
          </p:nvPr>
        </p:nvSpPr>
        <p:spPr>
          <a:xfrm>
            <a:off x="5029200" y="3938588"/>
            <a:ext cx="4381500" cy="218757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7"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sldNum" sz="quarter" idx="12"/>
          </p:nvPr>
        </p:nvSpPr>
        <p:spPr>
          <a:ln/>
        </p:spPr>
        <p:txBody>
          <a:bodyPr/>
          <a:lstStyle>
            <a:lvl1pPr>
              <a:defRPr/>
            </a:lvl1pPr>
          </a:lstStyle>
          <a:p>
            <a:pPr>
              <a:defRPr/>
            </a:pPr>
            <a:fld id="{52D8B01D-2B74-4AB4-884C-2ADCD140F7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74022541"/>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a:prstGeom prst="rect">
            <a:avLst/>
          </a:prstGeo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a:xfrm>
            <a:off x="495300" y="6245225"/>
            <a:ext cx="2311400" cy="476250"/>
          </a:xfrm>
          <a:prstGeom prst="rect">
            <a:avLst/>
          </a:prstGeom>
          <a:ln/>
        </p:spPr>
        <p:txBody>
          <a:bodyPr/>
          <a:lstStyle>
            <a:lvl1pPr>
              <a:defRPr/>
            </a:lvl1pPr>
          </a:lstStyle>
          <a:p>
            <a:pPr algn="ctr">
              <a:defRPr/>
            </a:pPr>
            <a:endParaRPr lang="en-US" altLang="ja-JP">
              <a:solidFill>
                <a:prstClr val="black"/>
              </a:solidFill>
              <a:latin typeface="Arial" panose="020B0604020202020204" pitchFamily="34" charset="0"/>
            </a:endParaRPr>
          </a:p>
        </p:txBody>
      </p:sp>
      <p:sp>
        <p:nvSpPr>
          <p:cNvPr id="4" name="Rectangle 4"/>
          <p:cNvSpPr>
            <a:spLocks noGrp="1" noChangeArrowheads="1"/>
          </p:cNvSpPr>
          <p:nvPr>
            <p:ph type="ftr" sz="quarter" idx="11"/>
          </p:nvPr>
        </p:nvSpPr>
        <p:spPr>
          <a:xfrm>
            <a:off x="3384550" y="6245225"/>
            <a:ext cx="3136900" cy="476250"/>
          </a:xfrm>
          <a:prstGeom prst="rect">
            <a:avLst/>
          </a:prstGeom>
          <a:ln/>
        </p:spPr>
        <p:txBody>
          <a:bodyPr/>
          <a:lstStyle>
            <a:lvl1pPr>
              <a:defRPr/>
            </a:lvl1pPr>
          </a:lstStyle>
          <a:p>
            <a:pPr>
              <a:defRPr/>
            </a:pPr>
            <a:endParaRPr lang="en-US" altLang="ja-JP">
              <a:solidFill>
                <a:prstClr val="black"/>
              </a:solidFill>
              <a:latin typeface="Arial" panose="020B0604020202020204" pitchFamily="34" charset="0"/>
            </a:endParaRPr>
          </a:p>
        </p:txBody>
      </p:sp>
      <p:sp>
        <p:nvSpPr>
          <p:cNvPr id="6" name="Rectangle 5"/>
          <p:cNvSpPr>
            <a:spLocks noGrp="1" noChangeArrowheads="1"/>
          </p:cNvSpPr>
          <p:nvPr>
            <p:ph type="sldNum" sz="quarter" idx="4"/>
          </p:nvPr>
        </p:nvSpPr>
        <p:spPr bwMode="auto">
          <a:xfrm>
            <a:off x="7610152" y="6578550"/>
            <a:ext cx="23114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000"/>
            </a:lvl1pPr>
          </a:lstStyle>
          <a:p>
            <a:fld id="{93E134AA-24BC-44E0-AAC0-DE3A12FA42D1}" type="slidenum">
              <a:rPr lang="en-US" altLang="ja-JP" smtClean="0">
                <a:solidFill>
                  <a:prstClr val="black"/>
                </a:solidFill>
              </a:rPr>
              <a:pPr/>
              <a:t>‹#›</a:t>
            </a:fld>
            <a:endParaRPr lang="en-US" altLang="ja-JP">
              <a:solidFill>
                <a:prstClr val="black"/>
              </a:solidFill>
            </a:endParaRPr>
          </a:p>
        </p:txBody>
      </p:sp>
    </p:spTree>
    <p:extLst>
      <p:ext uri="{BB962C8B-B14F-4D97-AF65-F5344CB8AC3E}">
        <p14:creationId xmlns:p14="http://schemas.microsoft.com/office/powerpoint/2010/main" val="49599299"/>
      </p:ext>
    </p:extLst>
  </p:cSld>
  <p:clrMapOvr>
    <a:masterClrMapping/>
  </p:clrMapOvr>
  <p:timing>
    <p:tnLst>
      <p:par>
        <p:cTn id="1" dur="indefinite" restart="never" nodeType="tmRoot"/>
      </p:par>
    </p:tnLst>
  </p:timing>
</p:sldLayout>
</file>

<file path=ppt/slideLayouts/slideLayout1935.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3" name="Rectangle 5"/>
          <p:cNvSpPr>
            <a:spLocks noGrp="1" noChangeArrowheads="1"/>
          </p:cNvSpPr>
          <p:nvPr>
            <p:ph type="sldNum" sz="quarter" idx="4"/>
          </p:nvPr>
        </p:nvSpPr>
        <p:spPr bwMode="auto">
          <a:xfrm>
            <a:off x="7610152" y="6597352"/>
            <a:ext cx="23114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000"/>
            </a:lvl1pPr>
          </a:lstStyle>
          <a:p>
            <a:fld id="{93E134AA-24BC-44E0-AAC0-DE3A12FA42D1}" type="slidenum">
              <a:rPr lang="en-US" altLang="ja-JP" smtClean="0">
                <a:solidFill>
                  <a:prstClr val="black"/>
                </a:solidFill>
              </a:rPr>
              <a:pPr/>
              <a:t>‹#›</a:t>
            </a:fld>
            <a:endParaRPr lang="en-US" altLang="ja-JP">
              <a:solidFill>
                <a:prstClr val="black"/>
              </a:solidFill>
            </a:endParaRPr>
          </a:p>
        </p:txBody>
      </p:sp>
    </p:spTree>
    <p:extLst>
      <p:ext uri="{BB962C8B-B14F-4D97-AF65-F5344CB8AC3E}">
        <p14:creationId xmlns:p14="http://schemas.microsoft.com/office/powerpoint/2010/main" val="3339584077"/>
      </p:ext>
    </p:extLst>
  </p:cSld>
  <p:clrMapOvr>
    <a:masterClrMapping/>
  </p:clrMapOvr>
  <p:timing>
    <p:tnLst>
      <p:par>
        <p:cTn id="1" dur="indefinite" restart="never" nodeType="tmRoot"/>
      </p:par>
    </p:tnLst>
  </p:timing>
</p:sldLayout>
</file>

<file path=ppt/slideLayouts/slideLayout193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E1C13110-CA4B-4007-92C6-EAF8B4CD22B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28035933"/>
      </p:ext>
    </p:extLst>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01E77C9-8E87-45C6-969F-FA67BB15522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27347609"/>
      </p:ext>
    </p:extLst>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2FA1EB5-2F0C-426E-8D46-067E6DFA05B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31331676"/>
      </p:ext>
    </p:extLst>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4BB87C9-6A37-40C0-9E8C-B3452B2EEC7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1864025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83CC470A-2CBE-4CE2-AE61-948A68EFD5C6}" type="slidenum">
              <a:rPr lang="en-US" altLang="ja-JP"/>
              <a:pPr>
                <a:defRPr/>
              </a:pPr>
              <a:t>‹#›</a:t>
            </a:fld>
            <a:endParaRPr lang="en-US" altLang="ja-JP"/>
          </a:p>
        </p:txBody>
      </p:sp>
    </p:spTree>
    <p:extLst>
      <p:ext uri="{BB962C8B-B14F-4D97-AF65-F5344CB8AC3E}">
        <p14:creationId xmlns:p14="http://schemas.microsoft.com/office/powerpoint/2010/main" val="3206882665"/>
      </p:ext>
    </p:extLst>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47FE6E26-178A-4233-B820-7FA267D4F92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48101297"/>
      </p:ext>
    </p:extLst>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755EA8D5-8CA2-4808-BE80-20FF09A2A85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32263037"/>
      </p:ext>
    </p:extLst>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193D913A-30FB-463F-BBFD-27096AD526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066099"/>
      </p:ext>
    </p:extLst>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59A2BF3-C5C0-428F-ACA7-FAD3A6C3E17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82508824"/>
      </p:ext>
    </p:extLst>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3A52411-F20F-4647-989C-6DCC63B3C1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83161435"/>
      </p:ext>
    </p:extLst>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5A9E50A-1471-4690-AD5C-D84950932E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80848888"/>
      </p:ext>
    </p:extLst>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BF65CE4-7D74-4536-BE2C-1ADC4478423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02799197"/>
      </p:ext>
    </p:extLst>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gn="ctr">
              <a:defRPr kumimoji="1">
                <a:solidFill>
                  <a:schemeClr val="tx1"/>
                </a:solidFill>
                <a:latin typeface="Arial" panose="020B0604020202020204" pitchFamily="34" charset="0"/>
                <a:ea typeface="ＭＳ Ｐゴシック" panose="020B0600070205080204" pitchFamily="50" charset="-128"/>
              </a:defRPr>
            </a:lvl1pPr>
            <a:lvl2pPr marL="742950" indent="-285750" algn="ctr">
              <a:defRPr kumimoji="1">
                <a:solidFill>
                  <a:schemeClr val="tx1"/>
                </a:solidFill>
                <a:latin typeface="Arial" panose="020B0604020202020204" pitchFamily="34" charset="0"/>
                <a:ea typeface="ＭＳ Ｐゴシック" panose="020B0600070205080204" pitchFamily="50" charset="-128"/>
              </a:defRPr>
            </a:lvl2pPr>
            <a:lvl3pPr marL="1143000" indent="-228600" algn="ctr">
              <a:defRPr kumimoji="1">
                <a:solidFill>
                  <a:schemeClr val="tx1"/>
                </a:solidFill>
                <a:latin typeface="Arial" panose="020B0604020202020204" pitchFamily="34" charset="0"/>
                <a:ea typeface="ＭＳ Ｐゴシック" panose="020B0600070205080204" pitchFamily="50" charset="-128"/>
              </a:defRPr>
            </a:lvl3pPr>
            <a:lvl4pPr marL="1600200" indent="-228600" algn="ctr">
              <a:defRPr kumimoji="1">
                <a:solidFill>
                  <a:schemeClr val="tx1"/>
                </a:solidFill>
                <a:latin typeface="Arial" panose="020B0604020202020204" pitchFamily="34" charset="0"/>
                <a:ea typeface="ＭＳ Ｐゴシック" panose="020B0600070205080204" pitchFamily="50" charset="-128"/>
              </a:defRPr>
            </a:lvl4pPr>
            <a:lvl5pPr marL="2057400" indent="-228600" algn="ctr">
              <a:defRPr kumimoji="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EFB8D842-64EA-4007-BB62-19F5C32CE52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30078690"/>
      </p:ext>
    </p:extLst>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04D4177-BA04-427E-9BA4-434A78AC52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67606122"/>
      </p:ext>
    </p:extLst>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w="9525">
            <a:noFill/>
            <a:miter lim="800000"/>
            <a:headEnd/>
            <a:tailEnd/>
          </a:ln>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w="9525">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4C387F81-137B-4EBF-9C7E-068D09C447F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82714383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54155FBE-CFF8-4F06-935F-2CCBD71FEA8E}" type="slidenum">
              <a:rPr lang="en-US" altLang="ja-JP"/>
              <a:pPr>
                <a:defRPr/>
              </a:pPr>
              <a:t>‹#›</a:t>
            </a:fld>
            <a:endParaRPr lang="en-US" altLang="ja-JP"/>
          </a:p>
        </p:txBody>
      </p:sp>
    </p:spTree>
    <p:extLst>
      <p:ext uri="{BB962C8B-B14F-4D97-AF65-F5344CB8AC3E}">
        <p14:creationId xmlns:p14="http://schemas.microsoft.com/office/powerpoint/2010/main" val="1910068437"/>
      </p:ext>
    </p:extLst>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013FBF7-C7BB-4A69-9F3E-D7293B7860E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55459413"/>
      </p:ext>
    </p:extLst>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732ECAE-49E4-4E78-A0E3-049AFD0440C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748232359"/>
      </p:ext>
    </p:extLst>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A6D7D1C-5414-4BBF-9A24-E1F61EDE20F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84972518"/>
      </p:ext>
    </p:extLst>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1855E088-E7F0-45C8-9BB5-33D53B371AEA}"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02011706"/>
      </p:ext>
    </p:extLst>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5915DBF3-F243-47DB-BD76-09CD732AE03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7647464"/>
      </p:ext>
    </p:extLst>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9A81C4AF-0F33-4B46-BA1B-A608578B39F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08267744"/>
      </p:ext>
    </p:extLst>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EFC24681-8F1D-4984-A1C4-2AA8CE720A8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43411577"/>
      </p:ext>
    </p:extLst>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F377B0C-AF1E-4D63-802F-0ACDFC84CBB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95560144"/>
      </p:ext>
    </p:extLst>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BA8333E-BBE5-447A-A0FC-88BE53AF08E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87057895"/>
      </p:ext>
    </p:extLst>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8546684-3B9B-4FF5-9D16-A857EE73567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0924239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A45CB155-59CA-4424-ADBC-47230EF80A40}" type="slidenum">
              <a:rPr lang="en-US" altLang="ja-JP"/>
              <a:pPr>
                <a:defRPr/>
              </a:pPr>
              <a:t>‹#›</a:t>
            </a:fld>
            <a:endParaRPr lang="en-US" altLang="ja-JP"/>
          </a:p>
        </p:txBody>
      </p:sp>
    </p:spTree>
    <p:extLst>
      <p:ext uri="{BB962C8B-B14F-4D97-AF65-F5344CB8AC3E}">
        <p14:creationId xmlns:p14="http://schemas.microsoft.com/office/powerpoint/2010/main" val="2183176566"/>
      </p:ext>
    </p:extLst>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sp>
        <p:nvSpPr>
          <p:cNvPr id="31747"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itchFamily="34" charset="0"/>
              </a:defRPr>
            </a:lvl1pPr>
          </a:lstStyle>
          <a:p>
            <a:pPr>
              <a:defRPr/>
            </a:pPr>
            <a:fld id="{88C85823-81C6-46DE-BC34-3480ECA8EC43}" type="slidenum">
              <a:rPr lang="en-US" altLang="ja-JP"/>
              <a:pPr>
                <a:defRPr/>
              </a:pPr>
              <a:t>‹#›</a:t>
            </a:fld>
            <a:endParaRPr lang="en-US" altLang="ja-JP"/>
          </a:p>
        </p:txBody>
      </p:sp>
    </p:spTree>
    <p:extLst>
      <p:ext uri="{BB962C8B-B14F-4D97-AF65-F5344CB8AC3E}">
        <p14:creationId xmlns:p14="http://schemas.microsoft.com/office/powerpoint/2010/main" val="3473810355"/>
      </p:ext>
    </p:extLst>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1F97D1FE-4425-4C76-BACB-71E5299B2B64}" type="slidenum">
              <a:rPr lang="en-US" altLang="ja-JP"/>
              <a:pPr>
                <a:defRPr/>
              </a:pPr>
              <a:t>‹#›</a:t>
            </a:fld>
            <a:endParaRPr lang="en-US" altLang="ja-JP"/>
          </a:p>
        </p:txBody>
      </p:sp>
    </p:spTree>
    <p:extLst>
      <p:ext uri="{BB962C8B-B14F-4D97-AF65-F5344CB8AC3E}">
        <p14:creationId xmlns:p14="http://schemas.microsoft.com/office/powerpoint/2010/main" val="3428618222"/>
      </p:ext>
    </p:extLst>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630C63E6-4735-4F6A-89A5-278DE3175836}" type="slidenum">
              <a:rPr lang="en-US" altLang="ja-JP"/>
              <a:pPr>
                <a:defRPr/>
              </a:pPr>
              <a:t>‹#›</a:t>
            </a:fld>
            <a:endParaRPr lang="en-US" altLang="ja-JP"/>
          </a:p>
        </p:txBody>
      </p:sp>
    </p:spTree>
    <p:extLst>
      <p:ext uri="{BB962C8B-B14F-4D97-AF65-F5344CB8AC3E}">
        <p14:creationId xmlns:p14="http://schemas.microsoft.com/office/powerpoint/2010/main" val="3681825152"/>
      </p:ext>
    </p:extLst>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A5017584-1373-42FA-91F0-A6967CC0986E}" type="slidenum">
              <a:rPr lang="en-US" altLang="ja-JP"/>
              <a:pPr>
                <a:defRPr/>
              </a:pPr>
              <a:t>‹#›</a:t>
            </a:fld>
            <a:endParaRPr lang="en-US" altLang="ja-JP"/>
          </a:p>
        </p:txBody>
      </p:sp>
    </p:spTree>
    <p:extLst>
      <p:ext uri="{BB962C8B-B14F-4D97-AF65-F5344CB8AC3E}">
        <p14:creationId xmlns:p14="http://schemas.microsoft.com/office/powerpoint/2010/main" val="1258213081"/>
      </p:ext>
    </p:extLst>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E66273A5-A199-49F2-BB65-2E3E21777C95}" type="slidenum">
              <a:rPr lang="en-US" altLang="ja-JP"/>
              <a:pPr>
                <a:defRPr/>
              </a:pPr>
              <a:t>‹#›</a:t>
            </a:fld>
            <a:endParaRPr lang="en-US" altLang="ja-JP"/>
          </a:p>
        </p:txBody>
      </p:sp>
    </p:spTree>
    <p:extLst>
      <p:ext uri="{BB962C8B-B14F-4D97-AF65-F5344CB8AC3E}">
        <p14:creationId xmlns:p14="http://schemas.microsoft.com/office/powerpoint/2010/main" val="2607156338"/>
      </p:ext>
    </p:extLst>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EEB23691-BE10-43C0-B691-28992098DA8D}" type="slidenum">
              <a:rPr lang="en-US" altLang="ja-JP"/>
              <a:pPr>
                <a:defRPr/>
              </a:pPr>
              <a:t>‹#›</a:t>
            </a:fld>
            <a:endParaRPr lang="en-US" altLang="ja-JP"/>
          </a:p>
        </p:txBody>
      </p:sp>
    </p:spTree>
    <p:extLst>
      <p:ext uri="{BB962C8B-B14F-4D97-AF65-F5344CB8AC3E}">
        <p14:creationId xmlns:p14="http://schemas.microsoft.com/office/powerpoint/2010/main" val="929326026"/>
      </p:ext>
    </p:extLst>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6C797E15-8D29-42D8-87EB-7AC192E73EC1}" type="slidenum">
              <a:rPr lang="en-US" altLang="ja-JP"/>
              <a:pPr>
                <a:defRPr/>
              </a:pPr>
              <a:t>‹#›</a:t>
            </a:fld>
            <a:endParaRPr lang="en-US" altLang="ja-JP"/>
          </a:p>
        </p:txBody>
      </p:sp>
    </p:spTree>
    <p:extLst>
      <p:ext uri="{BB962C8B-B14F-4D97-AF65-F5344CB8AC3E}">
        <p14:creationId xmlns:p14="http://schemas.microsoft.com/office/powerpoint/2010/main" val="1013873378"/>
      </p:ext>
    </p:extLst>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DDFCE7B1-88CC-44DD-9D88-67A27401602E}" type="slidenum">
              <a:rPr lang="en-US" altLang="ja-JP"/>
              <a:pPr>
                <a:defRPr/>
              </a:pPr>
              <a:t>‹#›</a:t>
            </a:fld>
            <a:endParaRPr lang="en-US" altLang="ja-JP"/>
          </a:p>
        </p:txBody>
      </p:sp>
    </p:spTree>
    <p:extLst>
      <p:ext uri="{BB962C8B-B14F-4D97-AF65-F5344CB8AC3E}">
        <p14:creationId xmlns:p14="http://schemas.microsoft.com/office/powerpoint/2010/main" val="3649274463"/>
      </p:ext>
    </p:extLst>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DC1D3013-8385-4D14-9824-D996EC828C9D}" type="slidenum">
              <a:rPr lang="en-US" altLang="ja-JP"/>
              <a:pPr>
                <a:defRPr/>
              </a:pPr>
              <a:t>‹#›</a:t>
            </a:fld>
            <a:endParaRPr lang="en-US" altLang="ja-JP"/>
          </a:p>
        </p:txBody>
      </p:sp>
    </p:spTree>
    <p:extLst>
      <p:ext uri="{BB962C8B-B14F-4D97-AF65-F5344CB8AC3E}">
        <p14:creationId xmlns:p14="http://schemas.microsoft.com/office/powerpoint/2010/main" val="528444043"/>
      </p:ext>
    </p:extLst>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9D40367B-1A43-4FD2-936A-22077CD2BCEE}" type="slidenum">
              <a:rPr lang="en-US" altLang="ja-JP"/>
              <a:pPr>
                <a:defRPr/>
              </a:pPr>
              <a:t>‹#›</a:t>
            </a:fld>
            <a:endParaRPr lang="en-US" altLang="ja-JP"/>
          </a:p>
        </p:txBody>
      </p:sp>
    </p:spTree>
    <p:extLst>
      <p:ext uri="{BB962C8B-B14F-4D97-AF65-F5344CB8AC3E}">
        <p14:creationId xmlns:p14="http://schemas.microsoft.com/office/powerpoint/2010/main" val="387996085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5BFFB62-4569-449A-8AC5-5F64E3474998}" type="slidenum">
              <a:rPr lang="en-US" altLang="ja-JP"/>
              <a:pPr>
                <a:defRPr/>
              </a:pPr>
              <a:t>‹#›</a:t>
            </a:fld>
            <a:endParaRPr lang="en-US" altLang="ja-JP"/>
          </a:p>
        </p:txBody>
      </p:sp>
    </p:spTree>
    <p:extLst>
      <p:ext uri="{BB962C8B-B14F-4D97-AF65-F5344CB8AC3E}">
        <p14:creationId xmlns:p14="http://schemas.microsoft.com/office/powerpoint/2010/main" val="295120276"/>
      </p:ext>
    </p:extLst>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A1E8F60E-C915-46DD-A61B-D706C3BBE8B9}" type="slidenum">
              <a:rPr lang="en-US" altLang="ja-JP"/>
              <a:pPr>
                <a:defRPr/>
              </a:pPr>
              <a:t>‹#›</a:t>
            </a:fld>
            <a:endParaRPr lang="en-US" altLang="ja-JP"/>
          </a:p>
        </p:txBody>
      </p:sp>
    </p:spTree>
    <p:extLst>
      <p:ext uri="{BB962C8B-B14F-4D97-AF65-F5344CB8AC3E}">
        <p14:creationId xmlns:p14="http://schemas.microsoft.com/office/powerpoint/2010/main" val="3597487928"/>
      </p:ext>
    </p:extLst>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Tree>
    <p:extLst>
      <p:ext uri="{BB962C8B-B14F-4D97-AF65-F5344CB8AC3E}">
        <p14:creationId xmlns:p14="http://schemas.microsoft.com/office/powerpoint/2010/main" val="2695832893"/>
      </p:ext>
    </p:extLst>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238250" y="1122363"/>
            <a:ext cx="7429500" cy="2387600"/>
          </a:xfrm>
        </p:spPr>
        <p:txBody>
          <a:bodyPr anchor="b"/>
          <a:lstStyle>
            <a:lvl1pPr algn="ctr">
              <a:defRPr sz="6000"/>
            </a:lvl1p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6" name="Rectangle 5"/>
          <p:cNvSpPr>
            <a:spLocks noGrp="1" noChangeArrowheads="1"/>
          </p:cNvSpPr>
          <p:nvPr>
            <p:ph type="sldNum" sz="quarter" idx="12"/>
          </p:nvPr>
        </p:nvSpPr>
        <p:spPr>
          <a:ln/>
        </p:spPr>
        <p:txBody>
          <a:bodyPr/>
          <a:lstStyle>
            <a:lvl1pPr>
              <a:defRPr/>
            </a:lvl1pPr>
          </a:lstStyle>
          <a:p>
            <a:pPr>
              <a:defRPr/>
            </a:pPr>
            <a:fld id="{32FEFE85-9B99-4363-B162-E90BE1DA3833}" type="slidenum">
              <a:rPr lang="ja-JP" altLang="en-US"/>
              <a:pPr>
                <a:defRPr/>
              </a:pPr>
              <a:t>‹#›</a:t>
            </a:fld>
            <a:endParaRPr lang="en-US" altLang="ja-JP" sz="1800"/>
          </a:p>
        </p:txBody>
      </p:sp>
    </p:spTree>
    <p:extLst>
      <p:ext uri="{BB962C8B-B14F-4D97-AF65-F5344CB8AC3E}">
        <p14:creationId xmlns:p14="http://schemas.microsoft.com/office/powerpoint/2010/main" val="3768676171"/>
      </p:ext>
    </p:extLst>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6" name="Rectangle 5"/>
          <p:cNvSpPr>
            <a:spLocks noGrp="1" noChangeArrowheads="1"/>
          </p:cNvSpPr>
          <p:nvPr>
            <p:ph type="sldNum" sz="quarter" idx="12"/>
          </p:nvPr>
        </p:nvSpPr>
        <p:spPr>
          <a:ln/>
        </p:spPr>
        <p:txBody>
          <a:bodyPr/>
          <a:lstStyle>
            <a:lvl1pPr>
              <a:defRPr/>
            </a:lvl1pPr>
          </a:lstStyle>
          <a:p>
            <a:pPr>
              <a:defRPr/>
            </a:pPr>
            <a:fld id="{F1A42217-E784-4CCA-A85B-83D8CEBF4552}" type="slidenum">
              <a:rPr lang="ja-JP" altLang="en-US"/>
              <a:pPr>
                <a:defRPr/>
              </a:pPr>
              <a:t>‹#›</a:t>
            </a:fld>
            <a:endParaRPr lang="en-US" altLang="ja-JP" sz="1800"/>
          </a:p>
        </p:txBody>
      </p:sp>
    </p:spTree>
    <p:extLst>
      <p:ext uri="{BB962C8B-B14F-4D97-AF65-F5344CB8AC3E}">
        <p14:creationId xmlns:p14="http://schemas.microsoft.com/office/powerpoint/2010/main" val="1358200640"/>
      </p:ext>
    </p:extLst>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676275" y="1709738"/>
            <a:ext cx="8543925" cy="2852737"/>
          </a:xfrm>
        </p:spPr>
        <p:txBody>
          <a:bodyPr anchor="b"/>
          <a:lstStyle>
            <a:lvl1pPr>
              <a:defRPr sz="6000"/>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676275" y="4589463"/>
            <a:ext cx="8543925"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ja-JP" altLang="en-US" smtClean="0"/>
              <a:t>マスター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6" name="Rectangle 5"/>
          <p:cNvSpPr>
            <a:spLocks noGrp="1" noChangeArrowheads="1"/>
          </p:cNvSpPr>
          <p:nvPr>
            <p:ph type="sldNum" sz="quarter" idx="12"/>
          </p:nvPr>
        </p:nvSpPr>
        <p:spPr>
          <a:ln/>
        </p:spPr>
        <p:txBody>
          <a:bodyPr/>
          <a:lstStyle>
            <a:lvl1pPr>
              <a:defRPr/>
            </a:lvl1pPr>
          </a:lstStyle>
          <a:p>
            <a:pPr>
              <a:defRPr/>
            </a:pPr>
            <a:fld id="{760A494E-4683-4817-9C9C-E2FDA58FA305}" type="slidenum">
              <a:rPr lang="ja-JP" altLang="en-US"/>
              <a:pPr>
                <a:defRPr/>
              </a:pPr>
              <a:t>‹#›</a:t>
            </a:fld>
            <a:endParaRPr lang="en-US" altLang="ja-JP" sz="1800"/>
          </a:p>
        </p:txBody>
      </p:sp>
    </p:spTree>
    <p:extLst>
      <p:ext uri="{BB962C8B-B14F-4D97-AF65-F5344CB8AC3E}">
        <p14:creationId xmlns:p14="http://schemas.microsoft.com/office/powerpoint/2010/main" val="998437810"/>
      </p:ext>
    </p:extLst>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00" y="1600200"/>
            <a:ext cx="4381500" cy="452596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29200" y="1600200"/>
            <a:ext cx="4381500" cy="452596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7" name="Rectangle 5"/>
          <p:cNvSpPr>
            <a:spLocks noGrp="1" noChangeArrowheads="1"/>
          </p:cNvSpPr>
          <p:nvPr>
            <p:ph type="sldNum" sz="quarter" idx="12"/>
          </p:nvPr>
        </p:nvSpPr>
        <p:spPr>
          <a:ln/>
        </p:spPr>
        <p:txBody>
          <a:bodyPr/>
          <a:lstStyle>
            <a:lvl1pPr>
              <a:defRPr/>
            </a:lvl1pPr>
          </a:lstStyle>
          <a:p>
            <a:pPr>
              <a:defRPr/>
            </a:pPr>
            <a:fld id="{FA69E2D9-06D9-47AB-8761-450D2720707E}" type="slidenum">
              <a:rPr lang="ja-JP" altLang="en-US"/>
              <a:pPr>
                <a:defRPr/>
              </a:pPr>
              <a:t>‹#›</a:t>
            </a:fld>
            <a:endParaRPr lang="en-US" altLang="ja-JP" sz="1800"/>
          </a:p>
        </p:txBody>
      </p:sp>
    </p:spTree>
    <p:extLst>
      <p:ext uri="{BB962C8B-B14F-4D97-AF65-F5344CB8AC3E}">
        <p14:creationId xmlns:p14="http://schemas.microsoft.com/office/powerpoint/2010/main" val="1161908058"/>
      </p:ext>
    </p:extLst>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2625" y="365125"/>
            <a:ext cx="8543925" cy="1325563"/>
          </a:xfrm>
        </p:spPr>
        <p:txBody>
          <a:body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682625" y="1681163"/>
            <a:ext cx="419100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682625" y="2505075"/>
            <a:ext cx="419100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14913" y="1681163"/>
            <a:ext cx="42116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14913" y="2505075"/>
            <a:ext cx="4211637"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9" name="Rectangle 5"/>
          <p:cNvSpPr>
            <a:spLocks noGrp="1" noChangeArrowheads="1"/>
          </p:cNvSpPr>
          <p:nvPr>
            <p:ph type="sldNum" sz="quarter" idx="12"/>
          </p:nvPr>
        </p:nvSpPr>
        <p:spPr>
          <a:ln/>
        </p:spPr>
        <p:txBody>
          <a:bodyPr/>
          <a:lstStyle>
            <a:lvl1pPr>
              <a:defRPr/>
            </a:lvl1pPr>
          </a:lstStyle>
          <a:p>
            <a:pPr>
              <a:defRPr/>
            </a:pPr>
            <a:fld id="{8084153C-6AF8-43EA-BB92-95730E372109}" type="slidenum">
              <a:rPr lang="ja-JP" altLang="en-US"/>
              <a:pPr>
                <a:defRPr/>
              </a:pPr>
              <a:t>‹#›</a:t>
            </a:fld>
            <a:endParaRPr lang="en-US" altLang="ja-JP" sz="1800"/>
          </a:p>
        </p:txBody>
      </p:sp>
    </p:spTree>
    <p:extLst>
      <p:ext uri="{BB962C8B-B14F-4D97-AF65-F5344CB8AC3E}">
        <p14:creationId xmlns:p14="http://schemas.microsoft.com/office/powerpoint/2010/main" val="3581067310"/>
      </p:ext>
    </p:extLst>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5" name="Rectangle 5"/>
          <p:cNvSpPr>
            <a:spLocks noGrp="1" noChangeArrowheads="1"/>
          </p:cNvSpPr>
          <p:nvPr>
            <p:ph type="sldNum" sz="quarter" idx="12"/>
          </p:nvPr>
        </p:nvSpPr>
        <p:spPr>
          <a:ln/>
        </p:spPr>
        <p:txBody>
          <a:bodyPr/>
          <a:lstStyle>
            <a:lvl1pPr>
              <a:defRPr/>
            </a:lvl1pPr>
          </a:lstStyle>
          <a:p>
            <a:pPr>
              <a:defRPr/>
            </a:pPr>
            <a:fld id="{9E99E587-9B07-461B-A535-B78E01D50606}" type="slidenum">
              <a:rPr lang="ja-JP" altLang="en-US"/>
              <a:pPr>
                <a:defRPr/>
              </a:pPr>
              <a:t>‹#›</a:t>
            </a:fld>
            <a:endParaRPr lang="en-US" altLang="ja-JP" sz="1800"/>
          </a:p>
        </p:txBody>
      </p:sp>
    </p:spTree>
    <p:extLst>
      <p:ext uri="{BB962C8B-B14F-4D97-AF65-F5344CB8AC3E}">
        <p14:creationId xmlns:p14="http://schemas.microsoft.com/office/powerpoint/2010/main" val="2205679804"/>
      </p:ext>
    </p:extLst>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4" name="Rectangle 5"/>
          <p:cNvSpPr>
            <a:spLocks noGrp="1" noChangeArrowheads="1"/>
          </p:cNvSpPr>
          <p:nvPr>
            <p:ph type="sldNum" sz="quarter" idx="12"/>
          </p:nvPr>
        </p:nvSpPr>
        <p:spPr>
          <a:ln/>
        </p:spPr>
        <p:txBody>
          <a:bodyPr/>
          <a:lstStyle>
            <a:lvl1pPr>
              <a:defRPr/>
            </a:lvl1pPr>
          </a:lstStyle>
          <a:p>
            <a:pPr>
              <a:defRPr/>
            </a:pPr>
            <a:fld id="{8A018F69-121A-40B5-A0C5-8B2A50755A3F}" type="slidenum">
              <a:rPr lang="ja-JP" altLang="en-US"/>
              <a:pPr>
                <a:defRPr/>
              </a:pPr>
              <a:t>‹#›</a:t>
            </a:fld>
            <a:endParaRPr lang="en-US" altLang="ja-JP" sz="1800"/>
          </a:p>
        </p:txBody>
      </p:sp>
    </p:spTree>
    <p:extLst>
      <p:ext uri="{BB962C8B-B14F-4D97-AF65-F5344CB8AC3E}">
        <p14:creationId xmlns:p14="http://schemas.microsoft.com/office/powerpoint/2010/main" val="1962837495"/>
      </p:ext>
    </p:extLst>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2625" y="457200"/>
            <a:ext cx="3194050" cy="1600200"/>
          </a:xfrm>
        </p:spPr>
        <p:txBody>
          <a:bodyPr anchor="b"/>
          <a:lstStyle>
            <a:lvl1pPr>
              <a:defRPr sz="3200"/>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4211638" y="987425"/>
            <a:ext cx="5014912"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682625" y="2057400"/>
            <a:ext cx="3194050"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7" name="Rectangle 5"/>
          <p:cNvSpPr>
            <a:spLocks noGrp="1" noChangeArrowheads="1"/>
          </p:cNvSpPr>
          <p:nvPr>
            <p:ph type="sldNum" sz="quarter" idx="12"/>
          </p:nvPr>
        </p:nvSpPr>
        <p:spPr>
          <a:ln/>
        </p:spPr>
        <p:txBody>
          <a:bodyPr/>
          <a:lstStyle>
            <a:lvl1pPr>
              <a:defRPr/>
            </a:lvl1pPr>
          </a:lstStyle>
          <a:p>
            <a:pPr>
              <a:defRPr/>
            </a:pPr>
            <a:fld id="{83EECEA0-69EC-45B0-8AAD-B94EF438FE1E}" type="slidenum">
              <a:rPr lang="ja-JP" altLang="en-US"/>
              <a:pPr>
                <a:defRPr/>
              </a:pPr>
              <a:t>‹#›</a:t>
            </a:fld>
            <a:endParaRPr lang="en-US" altLang="ja-JP" sz="1800"/>
          </a:p>
        </p:txBody>
      </p:sp>
    </p:spTree>
    <p:extLst>
      <p:ext uri="{BB962C8B-B14F-4D97-AF65-F5344CB8AC3E}">
        <p14:creationId xmlns:p14="http://schemas.microsoft.com/office/powerpoint/2010/main" val="382372600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1A0F27F-155F-49B1-8E24-399453334239}" type="slidenum">
              <a:rPr lang="en-US" altLang="ja-JP"/>
              <a:pPr>
                <a:defRPr/>
              </a:pPr>
              <a:t>‹#›</a:t>
            </a:fld>
            <a:endParaRPr lang="en-US" altLang="ja-JP"/>
          </a:p>
        </p:txBody>
      </p:sp>
    </p:spTree>
    <p:extLst>
      <p:ext uri="{BB962C8B-B14F-4D97-AF65-F5344CB8AC3E}">
        <p14:creationId xmlns:p14="http://schemas.microsoft.com/office/powerpoint/2010/main" val="2062887444"/>
      </p:ext>
    </p:extLst>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682625" y="457200"/>
            <a:ext cx="3194050" cy="1600200"/>
          </a:xfrm>
        </p:spPr>
        <p:txBody>
          <a:bodyPr anchor="b"/>
          <a:lstStyle>
            <a:lvl1pPr>
              <a:defRPr sz="3200"/>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4211638" y="987425"/>
            <a:ext cx="5014912"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sym typeface="Arial" panose="020B0604020202020204" pitchFamily="34" charset="0"/>
            </a:endParaRPr>
          </a:p>
        </p:txBody>
      </p:sp>
      <p:sp>
        <p:nvSpPr>
          <p:cNvPr id="4" name="テキスト プレースホルダー 3"/>
          <p:cNvSpPr>
            <a:spLocks noGrp="1"/>
          </p:cNvSpPr>
          <p:nvPr>
            <p:ph type="body" sz="half" idx="2"/>
          </p:nvPr>
        </p:nvSpPr>
        <p:spPr>
          <a:xfrm>
            <a:off x="682625" y="2057400"/>
            <a:ext cx="3194050"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7" name="Rectangle 5"/>
          <p:cNvSpPr>
            <a:spLocks noGrp="1" noChangeArrowheads="1"/>
          </p:cNvSpPr>
          <p:nvPr>
            <p:ph type="sldNum" sz="quarter" idx="12"/>
          </p:nvPr>
        </p:nvSpPr>
        <p:spPr>
          <a:ln/>
        </p:spPr>
        <p:txBody>
          <a:bodyPr/>
          <a:lstStyle>
            <a:lvl1pPr>
              <a:defRPr/>
            </a:lvl1pPr>
          </a:lstStyle>
          <a:p>
            <a:pPr>
              <a:defRPr/>
            </a:pPr>
            <a:fld id="{BF7771C1-3949-4930-9898-0A0F23CAA70F}" type="slidenum">
              <a:rPr lang="ja-JP" altLang="en-US"/>
              <a:pPr>
                <a:defRPr/>
              </a:pPr>
              <a:t>‹#›</a:t>
            </a:fld>
            <a:endParaRPr lang="en-US" altLang="ja-JP" sz="1800"/>
          </a:p>
        </p:txBody>
      </p:sp>
    </p:spTree>
    <p:extLst>
      <p:ext uri="{BB962C8B-B14F-4D97-AF65-F5344CB8AC3E}">
        <p14:creationId xmlns:p14="http://schemas.microsoft.com/office/powerpoint/2010/main" val="414263544"/>
      </p:ext>
    </p:extLst>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6" name="Rectangle 5"/>
          <p:cNvSpPr>
            <a:spLocks noGrp="1" noChangeArrowheads="1"/>
          </p:cNvSpPr>
          <p:nvPr>
            <p:ph type="sldNum" sz="quarter" idx="12"/>
          </p:nvPr>
        </p:nvSpPr>
        <p:spPr>
          <a:ln/>
        </p:spPr>
        <p:txBody>
          <a:bodyPr/>
          <a:lstStyle>
            <a:lvl1pPr>
              <a:defRPr/>
            </a:lvl1pPr>
          </a:lstStyle>
          <a:p>
            <a:pPr>
              <a:defRPr/>
            </a:pPr>
            <a:fld id="{3E69C70D-875A-4F58-8070-435CE6C657E2}" type="slidenum">
              <a:rPr lang="ja-JP" altLang="en-US"/>
              <a:pPr>
                <a:defRPr/>
              </a:pPr>
              <a:t>‹#›</a:t>
            </a:fld>
            <a:endParaRPr lang="en-US" altLang="ja-JP" sz="1800"/>
          </a:p>
        </p:txBody>
      </p:sp>
    </p:spTree>
    <p:extLst>
      <p:ext uri="{BB962C8B-B14F-4D97-AF65-F5344CB8AC3E}">
        <p14:creationId xmlns:p14="http://schemas.microsoft.com/office/powerpoint/2010/main" val="3841332154"/>
      </p:ext>
    </p:extLst>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0" y="0"/>
            <a:ext cx="6905625" cy="6126163"/>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6" name="Rectangle 5"/>
          <p:cNvSpPr>
            <a:spLocks noGrp="1" noChangeArrowheads="1"/>
          </p:cNvSpPr>
          <p:nvPr>
            <p:ph type="sldNum" sz="quarter" idx="12"/>
          </p:nvPr>
        </p:nvSpPr>
        <p:spPr>
          <a:ln/>
        </p:spPr>
        <p:txBody>
          <a:bodyPr/>
          <a:lstStyle>
            <a:lvl1pPr>
              <a:defRPr/>
            </a:lvl1pPr>
          </a:lstStyle>
          <a:p>
            <a:pPr>
              <a:defRPr/>
            </a:pPr>
            <a:fld id="{0611871C-7CBF-44FE-8062-D2C6E390C3A5}" type="slidenum">
              <a:rPr lang="ja-JP" altLang="en-US"/>
              <a:pPr>
                <a:defRPr/>
              </a:pPr>
              <a:t>‹#›</a:t>
            </a:fld>
            <a:endParaRPr lang="en-US" altLang="ja-JP" sz="1800"/>
          </a:p>
        </p:txBody>
      </p:sp>
    </p:spTree>
    <p:extLst>
      <p:ext uri="{BB962C8B-B14F-4D97-AF65-F5344CB8AC3E}">
        <p14:creationId xmlns:p14="http://schemas.microsoft.com/office/powerpoint/2010/main" val="2930511927"/>
      </p:ext>
    </p:extLst>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preserve="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マスター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ja-JP"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ja-JP" altLang="ja-JP"/>
          </a:p>
        </p:txBody>
      </p:sp>
      <p:sp>
        <p:nvSpPr>
          <p:cNvPr id="5" name="Rectangle 5"/>
          <p:cNvSpPr>
            <a:spLocks noGrp="1" noChangeArrowheads="1"/>
          </p:cNvSpPr>
          <p:nvPr>
            <p:ph type="sldNum" sz="quarter" idx="12"/>
          </p:nvPr>
        </p:nvSpPr>
        <p:spPr>
          <a:ln/>
        </p:spPr>
        <p:txBody>
          <a:bodyPr/>
          <a:lstStyle>
            <a:lvl1pPr>
              <a:defRPr/>
            </a:lvl1pPr>
          </a:lstStyle>
          <a:p>
            <a:pPr>
              <a:defRPr/>
            </a:pPr>
            <a:fld id="{7904F827-C186-4B42-9E69-64D0BCD9EC5F}" type="slidenum">
              <a:rPr lang="ja-JP" altLang="en-US"/>
              <a:pPr>
                <a:defRPr/>
              </a:pPr>
              <a:t>‹#›</a:t>
            </a:fld>
            <a:endParaRPr lang="en-US" altLang="ja-JP" sz="1800"/>
          </a:p>
        </p:txBody>
      </p:sp>
    </p:spTree>
    <p:extLst>
      <p:ext uri="{BB962C8B-B14F-4D97-AF65-F5344CB8AC3E}">
        <p14:creationId xmlns:p14="http://schemas.microsoft.com/office/powerpoint/2010/main" val="3448033235"/>
      </p:ext>
    </p:extLst>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en-US" smtClean="0">
              <a:solidFill>
                <a:srgbClr val="000000"/>
              </a:solidFill>
            </a:endParaRPr>
          </a:p>
        </p:txBody>
      </p:sp>
      <p:sp>
        <p:nvSpPr>
          <p:cNvPr id="2051"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2052"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1C6FA5C5-F414-4F1A-8C37-0C23BFF722C8}" type="slidenum">
              <a:rPr lang="en-US" altLang="ja-JP"/>
              <a:pPr>
                <a:defRPr/>
              </a:pPr>
              <a:t>‹#›</a:t>
            </a:fld>
            <a:endParaRPr lang="en-US" altLang="ja-JP"/>
          </a:p>
        </p:txBody>
      </p:sp>
    </p:spTree>
    <p:extLst>
      <p:ext uri="{BB962C8B-B14F-4D97-AF65-F5344CB8AC3E}">
        <p14:creationId xmlns:p14="http://schemas.microsoft.com/office/powerpoint/2010/main" val="3728931654"/>
      </p:ext>
    </p:extLst>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C2C4D3C2-9681-4D09-8E08-A4B464613360}" type="slidenum">
              <a:rPr lang="en-US" altLang="ja-JP"/>
              <a:pPr>
                <a:defRPr/>
              </a:pPr>
              <a:t>‹#›</a:t>
            </a:fld>
            <a:endParaRPr lang="en-US" altLang="ja-JP"/>
          </a:p>
        </p:txBody>
      </p:sp>
    </p:spTree>
    <p:extLst>
      <p:ext uri="{BB962C8B-B14F-4D97-AF65-F5344CB8AC3E}">
        <p14:creationId xmlns:p14="http://schemas.microsoft.com/office/powerpoint/2010/main" val="2279614673"/>
      </p:ext>
    </p:extLst>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09C242D4-444A-4E3A-AD95-91CAEC567BFE}" type="slidenum">
              <a:rPr lang="en-US" altLang="ja-JP"/>
              <a:pPr>
                <a:defRPr/>
              </a:pPr>
              <a:t>‹#›</a:t>
            </a:fld>
            <a:endParaRPr lang="en-US" altLang="ja-JP"/>
          </a:p>
        </p:txBody>
      </p:sp>
    </p:spTree>
    <p:extLst>
      <p:ext uri="{BB962C8B-B14F-4D97-AF65-F5344CB8AC3E}">
        <p14:creationId xmlns:p14="http://schemas.microsoft.com/office/powerpoint/2010/main" val="914834279"/>
      </p:ext>
    </p:extLst>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B0EA5AE8-C71A-4927-A17E-B3CD2649EFE9}" type="slidenum">
              <a:rPr lang="en-US" altLang="ja-JP"/>
              <a:pPr>
                <a:defRPr/>
              </a:pPr>
              <a:t>‹#›</a:t>
            </a:fld>
            <a:endParaRPr lang="en-US" altLang="ja-JP"/>
          </a:p>
        </p:txBody>
      </p:sp>
    </p:spTree>
    <p:extLst>
      <p:ext uri="{BB962C8B-B14F-4D97-AF65-F5344CB8AC3E}">
        <p14:creationId xmlns:p14="http://schemas.microsoft.com/office/powerpoint/2010/main" val="1275608786"/>
      </p:ext>
    </p:extLst>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5855E381-0E7C-47D2-99F6-D7C3E8474D0C}" type="slidenum">
              <a:rPr lang="en-US" altLang="ja-JP"/>
              <a:pPr>
                <a:defRPr/>
              </a:pPr>
              <a:t>‹#›</a:t>
            </a:fld>
            <a:endParaRPr lang="en-US" altLang="ja-JP"/>
          </a:p>
        </p:txBody>
      </p:sp>
    </p:spTree>
    <p:extLst>
      <p:ext uri="{BB962C8B-B14F-4D97-AF65-F5344CB8AC3E}">
        <p14:creationId xmlns:p14="http://schemas.microsoft.com/office/powerpoint/2010/main" val="3138282566"/>
      </p:ext>
    </p:extLst>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47F5C463-0B36-4D83-B9FE-3C0E740ED101}" type="slidenum">
              <a:rPr lang="en-US" altLang="ja-JP"/>
              <a:pPr>
                <a:defRPr/>
              </a:pPr>
              <a:t>‹#›</a:t>
            </a:fld>
            <a:endParaRPr lang="en-US" altLang="ja-JP"/>
          </a:p>
        </p:txBody>
      </p:sp>
    </p:spTree>
    <p:extLst>
      <p:ext uri="{BB962C8B-B14F-4D97-AF65-F5344CB8AC3E}">
        <p14:creationId xmlns:p14="http://schemas.microsoft.com/office/powerpoint/2010/main" val="28865010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5B8CF7B-1F43-48F8-A725-6ADF47BA8456}" type="slidenum">
              <a:rPr lang="en-US" altLang="ja-JP"/>
              <a:pPr>
                <a:defRPr/>
              </a:pPr>
              <a:t>‹#›</a:t>
            </a:fld>
            <a:endParaRPr lang="en-US" altLang="ja-JP"/>
          </a:p>
        </p:txBody>
      </p:sp>
    </p:spTree>
    <p:extLst>
      <p:ext uri="{BB962C8B-B14F-4D97-AF65-F5344CB8AC3E}">
        <p14:creationId xmlns:p14="http://schemas.microsoft.com/office/powerpoint/2010/main" val="2562546843"/>
      </p:ext>
    </p:extLst>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817E1FA5-D61E-4E0E-B5E3-0C62C1F17E3F}" type="slidenum">
              <a:rPr lang="en-US" altLang="ja-JP"/>
              <a:pPr>
                <a:defRPr/>
              </a:pPr>
              <a:t>‹#›</a:t>
            </a:fld>
            <a:endParaRPr lang="en-US" altLang="ja-JP"/>
          </a:p>
        </p:txBody>
      </p:sp>
    </p:spTree>
    <p:extLst>
      <p:ext uri="{BB962C8B-B14F-4D97-AF65-F5344CB8AC3E}">
        <p14:creationId xmlns:p14="http://schemas.microsoft.com/office/powerpoint/2010/main" val="2682804418"/>
      </p:ext>
    </p:extLst>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65EAA91B-5D1E-4008-8FE0-B0B7EE1FF12D}" type="slidenum">
              <a:rPr lang="en-US" altLang="ja-JP"/>
              <a:pPr>
                <a:defRPr/>
              </a:pPr>
              <a:t>‹#›</a:t>
            </a:fld>
            <a:endParaRPr lang="en-US" altLang="ja-JP"/>
          </a:p>
        </p:txBody>
      </p:sp>
    </p:spTree>
    <p:extLst>
      <p:ext uri="{BB962C8B-B14F-4D97-AF65-F5344CB8AC3E}">
        <p14:creationId xmlns:p14="http://schemas.microsoft.com/office/powerpoint/2010/main" val="337546697"/>
      </p:ext>
    </p:extLst>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0D495320-01F1-400B-9A91-DA30B14B3DDC}" type="slidenum">
              <a:rPr lang="en-US" altLang="ja-JP"/>
              <a:pPr>
                <a:defRPr/>
              </a:pPr>
              <a:t>‹#›</a:t>
            </a:fld>
            <a:endParaRPr lang="en-US" altLang="ja-JP"/>
          </a:p>
        </p:txBody>
      </p:sp>
    </p:spTree>
    <p:extLst>
      <p:ext uri="{BB962C8B-B14F-4D97-AF65-F5344CB8AC3E}">
        <p14:creationId xmlns:p14="http://schemas.microsoft.com/office/powerpoint/2010/main" val="101048853"/>
      </p:ext>
    </p:extLst>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EE0D7627-8477-4DC8-B829-20A993B92EA9}" type="slidenum">
              <a:rPr lang="en-US" altLang="ja-JP"/>
              <a:pPr>
                <a:defRPr/>
              </a:pPr>
              <a:t>‹#›</a:t>
            </a:fld>
            <a:endParaRPr lang="en-US" altLang="ja-JP"/>
          </a:p>
        </p:txBody>
      </p:sp>
    </p:spTree>
    <p:extLst>
      <p:ext uri="{BB962C8B-B14F-4D97-AF65-F5344CB8AC3E}">
        <p14:creationId xmlns:p14="http://schemas.microsoft.com/office/powerpoint/2010/main" val="40420082"/>
      </p:ext>
    </p:extLst>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05D99372-BF82-425C-9BD2-523A08C91862}" type="slidenum">
              <a:rPr lang="en-US" altLang="ja-JP"/>
              <a:pPr>
                <a:defRPr/>
              </a:pPr>
              <a:t>‹#›</a:t>
            </a:fld>
            <a:endParaRPr lang="en-US" altLang="ja-JP"/>
          </a:p>
        </p:txBody>
      </p:sp>
    </p:spTree>
    <p:extLst>
      <p:ext uri="{BB962C8B-B14F-4D97-AF65-F5344CB8AC3E}">
        <p14:creationId xmlns:p14="http://schemas.microsoft.com/office/powerpoint/2010/main" val="3392197387"/>
      </p:ext>
    </p:extLst>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13E6F45B-CBBC-4C3F-96F6-3AB549E23319}" type="slidenum">
              <a:rPr lang="en-US" altLang="ja-JP"/>
              <a:pPr>
                <a:defRPr/>
              </a:pPr>
              <a:t>‹#›</a:t>
            </a:fld>
            <a:endParaRPr lang="en-US" altLang="ja-JP"/>
          </a:p>
        </p:txBody>
      </p:sp>
    </p:spTree>
    <p:extLst>
      <p:ext uri="{BB962C8B-B14F-4D97-AF65-F5344CB8AC3E}">
        <p14:creationId xmlns:p14="http://schemas.microsoft.com/office/powerpoint/2010/main" val="3230697666"/>
      </p:ext>
    </p:extLst>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buFont typeface="Arial" panose="020B0604020202020204" pitchFamily="34" charset="0"/>
              <a:buNone/>
              <a:defRPr kumimoji="0">
                <a:latin typeface="HG丸ｺﾞｼｯｸM-PRO" pitchFamily="50" charset="-128"/>
              </a:defRPr>
            </a:lvl1pPr>
          </a:lstStyle>
          <a:p>
            <a:pPr>
              <a:defRPr/>
            </a:pPr>
            <a:fld id="{2EB20DD7-D09E-411B-BC93-2FC94D7386A1}" type="slidenum">
              <a:rPr lang="en-US" altLang="ja-JP"/>
              <a:pPr>
                <a:defRPr/>
              </a:pPr>
              <a:t>‹#›</a:t>
            </a:fld>
            <a:endParaRPr lang="en-US" altLang="ja-JP"/>
          </a:p>
        </p:txBody>
      </p:sp>
    </p:spTree>
    <p:extLst>
      <p:ext uri="{BB962C8B-B14F-4D97-AF65-F5344CB8AC3E}">
        <p14:creationId xmlns:p14="http://schemas.microsoft.com/office/powerpoint/2010/main" val="3846862659"/>
      </p:ext>
    </p:extLst>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78C5C7D4-4387-4B76-9CA1-C7F8B0446DAB}" type="datetime1">
              <a:rPr kumimoji="1" lang="ja-JP" altLang="en-US" smtClean="0"/>
              <a:t>2020/10/2</a:t>
            </a:fld>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80393111"/>
      </p:ext>
    </p:extLst>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705A2E83-CE9E-479B-9BBE-833282147169}" type="datetime1">
              <a:rPr kumimoji="1" lang="ja-JP" altLang="en-US" smtClean="0"/>
              <a:t>2020/10/2</a:t>
            </a:fld>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2258539043"/>
      </p:ext>
    </p:extLst>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79" y="1709740"/>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79" y="458946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55C09427-6BB4-4A9E-A7F0-5732D8F07745}" type="datetime1">
              <a:rPr kumimoji="1" lang="ja-JP" altLang="en-US" smtClean="0"/>
              <a:t>2020/10/2</a:t>
            </a:fld>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34023451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93AD9B3-3E9E-4878-8116-49197D020768}" type="slidenum">
              <a:rPr lang="en-US" altLang="ja-JP"/>
              <a:pPr>
                <a:defRPr/>
              </a:pPr>
              <a:t>‹#›</a:t>
            </a:fld>
            <a:endParaRPr lang="en-US" altLang="ja-JP"/>
          </a:p>
        </p:txBody>
      </p:sp>
    </p:spTree>
    <p:extLst>
      <p:ext uri="{BB962C8B-B14F-4D97-AF65-F5344CB8AC3E}">
        <p14:creationId xmlns:p14="http://schemas.microsoft.com/office/powerpoint/2010/main" val="150344922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4DAAC7BB-8989-4C10-8C8F-55DD1203D5F7}" type="slidenum">
              <a:rPr lang="en-US" altLang="ja-JP"/>
              <a:pPr>
                <a:defRPr/>
              </a:pPr>
              <a:t>‹#›</a:t>
            </a:fld>
            <a:endParaRPr lang="en-US" altLang="ja-JP"/>
          </a:p>
        </p:txBody>
      </p:sp>
    </p:spTree>
    <p:extLst>
      <p:ext uri="{BB962C8B-B14F-4D97-AF65-F5344CB8AC3E}">
        <p14:creationId xmlns:p14="http://schemas.microsoft.com/office/powerpoint/2010/main" val="46198509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1105BCD-39F8-49F2-A16B-F6D89FE4D2C7}" type="slidenum">
              <a:rPr lang="en-US" altLang="ja-JP"/>
              <a:pPr>
                <a:defRPr/>
              </a:pPr>
              <a:t>‹#›</a:t>
            </a:fld>
            <a:endParaRPr lang="en-US" altLang="ja-JP"/>
          </a:p>
        </p:txBody>
      </p:sp>
    </p:spTree>
    <p:extLst>
      <p:ext uri="{BB962C8B-B14F-4D97-AF65-F5344CB8AC3E}">
        <p14:creationId xmlns:p14="http://schemas.microsoft.com/office/powerpoint/2010/main" val="3599592017"/>
      </p:ext>
    </p:extLst>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FCBB36EE-394F-4F66-BC33-C345D638E4D9}" type="datetime1">
              <a:rPr kumimoji="1" lang="ja-JP" altLang="en-US" smtClean="0"/>
              <a:t>2020/10/2</a:t>
            </a:fld>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4248112812"/>
      </p:ext>
    </p:extLst>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28" y="365127"/>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152B3E22-D157-42BB-907E-2664DFE89C2D}" type="datetime1">
              <a:rPr kumimoji="1" lang="ja-JP" altLang="en-US" smtClean="0"/>
              <a:t>2020/10/2</a:t>
            </a:fld>
            <a:endParaRPr kumimoji="1" lang="ja-JP" altLang="en-US" dirty="0"/>
          </a:p>
        </p:txBody>
      </p:sp>
      <p:sp>
        <p:nvSpPr>
          <p:cNvPr id="8" name="Footer Placeholder 7"/>
          <p:cNvSpPr>
            <a:spLocks noGrp="1"/>
          </p:cNvSpPr>
          <p:nvPr>
            <p:ph type="ftr" sz="quarter" idx="11"/>
          </p:nvPr>
        </p:nvSpPr>
        <p:spPr/>
        <p:txBody>
          <a:bodyPr/>
          <a:lstStyle/>
          <a:p>
            <a:endParaRPr kumimoji="1" lang="ja-JP" altLang="en-US" dirty="0"/>
          </a:p>
        </p:txBody>
      </p:sp>
      <p:sp>
        <p:nvSpPr>
          <p:cNvPr id="9" name="Slide Number Placeholder 8"/>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3335305795"/>
      </p:ext>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54B89531-9D43-473F-AB6E-4B3FC790BC9F}" type="datetime1">
              <a:rPr kumimoji="1" lang="ja-JP" altLang="en-US" smtClean="0"/>
              <a:t>2020/10/2</a:t>
            </a:fld>
            <a:endParaRPr kumimoji="1" lang="ja-JP" altLang="en-US" dirty="0"/>
          </a:p>
        </p:txBody>
      </p:sp>
      <p:sp>
        <p:nvSpPr>
          <p:cNvPr id="4" name="Footer Placeholder 3"/>
          <p:cNvSpPr>
            <a:spLocks noGrp="1"/>
          </p:cNvSpPr>
          <p:nvPr>
            <p:ph type="ftr" sz="quarter" idx="11"/>
          </p:nvPr>
        </p:nvSpPr>
        <p:spPr/>
        <p:txBody>
          <a:bodyPr/>
          <a:lstStyle/>
          <a:p>
            <a:endParaRPr kumimoji="1" lang="ja-JP" altLang="en-US" dirty="0"/>
          </a:p>
        </p:txBody>
      </p:sp>
      <p:sp>
        <p:nvSpPr>
          <p:cNvPr id="5" name="Slide Number Placeholder 4"/>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1867363380"/>
      </p:ext>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77932B-3CBC-4FFB-9A63-72D3EA910A55}" type="datetime1">
              <a:rPr kumimoji="1" lang="ja-JP" altLang="en-US" smtClean="0"/>
              <a:t>2020/10/2</a:t>
            </a:fld>
            <a:endParaRPr kumimoji="1" lang="ja-JP" altLang="en-US" dirty="0"/>
          </a:p>
        </p:txBody>
      </p:sp>
      <p:sp>
        <p:nvSpPr>
          <p:cNvPr id="3" name="Footer Placeholder 2"/>
          <p:cNvSpPr>
            <a:spLocks noGrp="1"/>
          </p:cNvSpPr>
          <p:nvPr>
            <p:ph type="ftr" sz="quarter" idx="11"/>
          </p:nvPr>
        </p:nvSpPr>
        <p:spPr/>
        <p:txBody>
          <a:bodyPr/>
          <a:lstStyle/>
          <a:p>
            <a:endParaRPr kumimoji="1" lang="ja-JP" altLang="en-US" dirty="0"/>
          </a:p>
        </p:txBody>
      </p:sp>
      <p:sp>
        <p:nvSpPr>
          <p:cNvPr id="4" name="Slide Number Placeholder 3"/>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856321737"/>
      </p:ext>
    </p:extLst>
  </p:cSld>
  <p:clrMapOvr>
    <a:masterClrMapping/>
  </p:clrMapOvr>
  <p:timing>
    <p:tnLst>
      <p:par>
        <p:cTn id="1" dur="indefinite" restart="never" nodeType="tmRoot"/>
      </p:par>
    </p:tnLst>
  </p:timing>
</p:sldLayout>
</file>

<file path=ppt/slideLayouts/slideLayout200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A2FC7E46-4604-4518-8519-46DDA2A88973}" type="datetime1">
              <a:rPr kumimoji="1" lang="ja-JP" altLang="en-US" smtClean="0"/>
              <a:t>2020/10/2</a:t>
            </a:fld>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106903905"/>
      </p:ext>
    </p:extLst>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dirty="0" smtClean="0"/>
              <a:t>図を追加</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5499D963-D008-4520-9E03-4DE39CEE4FD5}" type="datetime1">
              <a:rPr kumimoji="1" lang="ja-JP" altLang="en-US" smtClean="0"/>
              <a:t>2020/10/2</a:t>
            </a:fld>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115888162"/>
      </p:ext>
    </p:extLst>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DF850E1A-4E06-4D2E-8557-26ECC0DA571E}" type="datetime1">
              <a:rPr kumimoji="1" lang="ja-JP" altLang="en-US" smtClean="0"/>
              <a:t>2020/10/2</a:t>
            </a:fld>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1608239189"/>
      </p:ext>
    </p:extLst>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2"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038"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86B71E54-F8AC-42D2-B8A4-8387BCE6E01C}" type="datetime1">
              <a:rPr kumimoji="1" lang="ja-JP" altLang="en-US" smtClean="0"/>
              <a:t>2020/10/2</a:t>
            </a:fld>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4176465399"/>
      </p:ext>
    </p:extLst>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dirty="0"/>
          </a:p>
        </p:txBody>
      </p:sp>
      <p:sp>
        <p:nvSpPr>
          <p:cNvPr id="7" name="Rectangle 6"/>
          <p:cNvSpPr>
            <a:spLocks noGrp="1" noChangeArrowheads="1"/>
          </p:cNvSpPr>
          <p:nvPr>
            <p:ph type="ftr" sz="quarter" idx="11"/>
          </p:nvPr>
        </p:nvSpPr>
        <p:spPr/>
        <p:txBody>
          <a:bodyPr/>
          <a:lstStyle>
            <a:lvl1pPr>
              <a:defRPr/>
            </a:lvl1pPr>
          </a:lstStyle>
          <a:p>
            <a:pPr>
              <a:defRPr/>
            </a:pPr>
            <a:endParaRPr lang="en-US" altLang="ja-JP" dirty="0"/>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0A2BA034-5B80-4014-857B-6932FA26AAB7}" type="slidenum">
              <a:rPr lang="en-US" altLang="ja-JP"/>
              <a:pPr>
                <a:defRPr/>
              </a:pPr>
              <a:t>‹#›</a:t>
            </a:fld>
            <a:endParaRPr lang="en-US" altLang="ja-JP" dirty="0"/>
          </a:p>
        </p:txBody>
      </p:sp>
    </p:spTree>
    <p:extLst>
      <p:ext uri="{BB962C8B-B14F-4D97-AF65-F5344CB8AC3E}">
        <p14:creationId xmlns:p14="http://schemas.microsoft.com/office/powerpoint/2010/main" val="3229386375"/>
      </p:ext>
    </p:extLst>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5"/>
          <p:cNvSpPr>
            <a:spLocks noGrp="1" noChangeArrowheads="1"/>
          </p:cNvSpPr>
          <p:nvPr>
            <p:ph type="sldNum" sz="quarter" idx="12"/>
          </p:nvPr>
        </p:nvSpPr>
        <p:spPr>
          <a:ln/>
        </p:spPr>
        <p:txBody>
          <a:bodyPr/>
          <a:lstStyle>
            <a:lvl1pPr>
              <a:defRPr/>
            </a:lvl1pPr>
          </a:lstStyle>
          <a:p>
            <a:pPr>
              <a:defRPr/>
            </a:pPr>
            <a:fld id="{75CA6A57-9126-429E-8175-B00E62E49D20}" type="slidenum">
              <a:rPr lang="en-US" altLang="ja-JP"/>
              <a:pPr>
                <a:defRPr/>
              </a:pPr>
              <a:t>‹#›</a:t>
            </a:fld>
            <a:endParaRPr lang="en-US" altLang="ja-JP" dirty="0"/>
          </a:p>
        </p:txBody>
      </p:sp>
    </p:spTree>
    <p:extLst>
      <p:ext uri="{BB962C8B-B14F-4D97-AF65-F5344CB8AC3E}">
        <p14:creationId xmlns:p14="http://schemas.microsoft.com/office/powerpoint/2010/main" val="1238610491"/>
      </p:ext>
    </p:extLst>
  </p:cSld>
  <p:clrMapOvr>
    <a:masterClrMapping/>
  </p:clrMapOvr>
  <p:timing>
    <p:tnLst>
      <p:par>
        <p:cTn id="1" dur="indefinite" restart="never" nodeType="tmRoot"/>
      </p:par>
    </p:tn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CA622230-544B-4CAB-841E-4AD307378BD9}" type="slidenum">
              <a:rPr lang="en-US" altLang="ja-JP"/>
              <a:pPr>
                <a:defRPr/>
              </a:pPr>
              <a:t>‹#›</a:t>
            </a:fld>
            <a:endParaRPr lang="en-US" altLang="ja-JP"/>
          </a:p>
        </p:txBody>
      </p:sp>
    </p:spTree>
    <p:extLst>
      <p:ext uri="{BB962C8B-B14F-4D97-AF65-F5344CB8AC3E}">
        <p14:creationId xmlns:p14="http://schemas.microsoft.com/office/powerpoint/2010/main" val="935446245"/>
      </p:ext>
    </p:extLst>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5"/>
          <p:cNvSpPr>
            <a:spLocks noGrp="1" noChangeArrowheads="1"/>
          </p:cNvSpPr>
          <p:nvPr>
            <p:ph type="sldNum" sz="quarter" idx="12"/>
          </p:nvPr>
        </p:nvSpPr>
        <p:spPr>
          <a:ln/>
        </p:spPr>
        <p:txBody>
          <a:bodyPr/>
          <a:lstStyle>
            <a:lvl1pPr>
              <a:defRPr/>
            </a:lvl1pPr>
          </a:lstStyle>
          <a:p>
            <a:pPr>
              <a:defRPr/>
            </a:pPr>
            <a:fld id="{DFEEB25D-4B7B-45DF-AF0B-DD05B66E5003}" type="slidenum">
              <a:rPr lang="en-US" altLang="ja-JP"/>
              <a:pPr>
                <a:defRPr/>
              </a:pPr>
              <a:t>‹#›</a:t>
            </a:fld>
            <a:endParaRPr lang="en-US" altLang="ja-JP" dirty="0"/>
          </a:p>
        </p:txBody>
      </p:sp>
    </p:spTree>
    <p:extLst>
      <p:ext uri="{BB962C8B-B14F-4D97-AF65-F5344CB8AC3E}">
        <p14:creationId xmlns:p14="http://schemas.microsoft.com/office/powerpoint/2010/main" val="313339647"/>
      </p:ext>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7" name="Rectangle 5"/>
          <p:cNvSpPr>
            <a:spLocks noGrp="1" noChangeArrowheads="1"/>
          </p:cNvSpPr>
          <p:nvPr>
            <p:ph type="sldNum" sz="quarter" idx="12"/>
          </p:nvPr>
        </p:nvSpPr>
        <p:spPr>
          <a:ln/>
        </p:spPr>
        <p:txBody>
          <a:bodyPr/>
          <a:lstStyle>
            <a:lvl1pPr>
              <a:defRPr/>
            </a:lvl1pPr>
          </a:lstStyle>
          <a:p>
            <a:pPr>
              <a:defRPr/>
            </a:pPr>
            <a:fld id="{FEA738E0-AA69-4F43-B9A6-13A7429D5D87}" type="slidenum">
              <a:rPr lang="en-US" altLang="ja-JP"/>
              <a:pPr>
                <a:defRPr/>
              </a:pPr>
              <a:t>‹#›</a:t>
            </a:fld>
            <a:endParaRPr lang="en-US" altLang="ja-JP" dirty="0"/>
          </a:p>
        </p:txBody>
      </p:sp>
    </p:spTree>
    <p:extLst>
      <p:ext uri="{BB962C8B-B14F-4D97-AF65-F5344CB8AC3E}">
        <p14:creationId xmlns:p14="http://schemas.microsoft.com/office/powerpoint/2010/main" val="411466074"/>
      </p:ext>
    </p:extLst>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9" name="Rectangle 5"/>
          <p:cNvSpPr>
            <a:spLocks noGrp="1" noChangeArrowheads="1"/>
          </p:cNvSpPr>
          <p:nvPr>
            <p:ph type="sldNum" sz="quarter" idx="12"/>
          </p:nvPr>
        </p:nvSpPr>
        <p:spPr>
          <a:ln/>
        </p:spPr>
        <p:txBody>
          <a:bodyPr/>
          <a:lstStyle>
            <a:lvl1pPr>
              <a:defRPr/>
            </a:lvl1pPr>
          </a:lstStyle>
          <a:p>
            <a:pPr>
              <a:defRPr/>
            </a:pPr>
            <a:fld id="{94E6827B-6603-4E8F-A75C-7326A508D009}" type="slidenum">
              <a:rPr lang="en-US" altLang="ja-JP"/>
              <a:pPr>
                <a:defRPr/>
              </a:pPr>
              <a:t>‹#›</a:t>
            </a:fld>
            <a:endParaRPr lang="en-US" altLang="ja-JP" dirty="0"/>
          </a:p>
        </p:txBody>
      </p:sp>
    </p:spTree>
    <p:extLst>
      <p:ext uri="{BB962C8B-B14F-4D97-AF65-F5344CB8AC3E}">
        <p14:creationId xmlns:p14="http://schemas.microsoft.com/office/powerpoint/2010/main" val="3685655217"/>
      </p:ext>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5" name="Rectangle 5"/>
          <p:cNvSpPr>
            <a:spLocks noGrp="1" noChangeArrowheads="1"/>
          </p:cNvSpPr>
          <p:nvPr>
            <p:ph type="sldNum" sz="quarter" idx="12"/>
          </p:nvPr>
        </p:nvSpPr>
        <p:spPr>
          <a:ln/>
        </p:spPr>
        <p:txBody>
          <a:bodyPr/>
          <a:lstStyle>
            <a:lvl1pPr>
              <a:defRPr/>
            </a:lvl1pPr>
          </a:lstStyle>
          <a:p>
            <a:pPr>
              <a:defRPr/>
            </a:pPr>
            <a:fld id="{3F21A423-255B-455A-8ED2-D156A8000B98}" type="slidenum">
              <a:rPr lang="en-US" altLang="ja-JP"/>
              <a:pPr>
                <a:defRPr/>
              </a:pPr>
              <a:t>‹#›</a:t>
            </a:fld>
            <a:endParaRPr lang="en-US" altLang="ja-JP" dirty="0"/>
          </a:p>
        </p:txBody>
      </p:sp>
    </p:spTree>
    <p:extLst>
      <p:ext uri="{BB962C8B-B14F-4D97-AF65-F5344CB8AC3E}">
        <p14:creationId xmlns:p14="http://schemas.microsoft.com/office/powerpoint/2010/main" val="2799591626"/>
      </p:ext>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4" name="Rectangle 5"/>
          <p:cNvSpPr>
            <a:spLocks noGrp="1" noChangeArrowheads="1"/>
          </p:cNvSpPr>
          <p:nvPr>
            <p:ph type="sldNum" sz="quarter" idx="12"/>
          </p:nvPr>
        </p:nvSpPr>
        <p:spPr>
          <a:ln/>
        </p:spPr>
        <p:txBody>
          <a:bodyPr/>
          <a:lstStyle>
            <a:lvl1pPr>
              <a:defRPr/>
            </a:lvl1pPr>
          </a:lstStyle>
          <a:p>
            <a:pPr>
              <a:defRPr/>
            </a:pPr>
            <a:fld id="{D179DA99-0E67-4C48-80C0-A0C85A2018AF}" type="slidenum">
              <a:rPr lang="en-US" altLang="ja-JP"/>
              <a:pPr>
                <a:defRPr/>
              </a:pPr>
              <a:t>‹#›</a:t>
            </a:fld>
            <a:endParaRPr lang="en-US" altLang="ja-JP" dirty="0"/>
          </a:p>
        </p:txBody>
      </p:sp>
    </p:spTree>
    <p:extLst>
      <p:ext uri="{BB962C8B-B14F-4D97-AF65-F5344CB8AC3E}">
        <p14:creationId xmlns:p14="http://schemas.microsoft.com/office/powerpoint/2010/main" val="634628980"/>
      </p:ext>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7" name="Rectangle 5"/>
          <p:cNvSpPr>
            <a:spLocks noGrp="1" noChangeArrowheads="1"/>
          </p:cNvSpPr>
          <p:nvPr>
            <p:ph type="sldNum" sz="quarter" idx="12"/>
          </p:nvPr>
        </p:nvSpPr>
        <p:spPr>
          <a:ln/>
        </p:spPr>
        <p:txBody>
          <a:bodyPr/>
          <a:lstStyle>
            <a:lvl1pPr>
              <a:defRPr/>
            </a:lvl1pPr>
          </a:lstStyle>
          <a:p>
            <a:pPr>
              <a:defRPr/>
            </a:pPr>
            <a:fld id="{75E32308-BF15-4D49-A9FF-41B73CC3B79F}" type="slidenum">
              <a:rPr lang="en-US" altLang="ja-JP"/>
              <a:pPr>
                <a:defRPr/>
              </a:pPr>
              <a:t>‹#›</a:t>
            </a:fld>
            <a:endParaRPr lang="en-US" altLang="ja-JP" dirty="0"/>
          </a:p>
        </p:txBody>
      </p:sp>
    </p:spTree>
    <p:extLst>
      <p:ext uri="{BB962C8B-B14F-4D97-AF65-F5344CB8AC3E}">
        <p14:creationId xmlns:p14="http://schemas.microsoft.com/office/powerpoint/2010/main" val="3308667569"/>
      </p:ext>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dirty="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7" name="Rectangle 5"/>
          <p:cNvSpPr>
            <a:spLocks noGrp="1" noChangeArrowheads="1"/>
          </p:cNvSpPr>
          <p:nvPr>
            <p:ph type="sldNum" sz="quarter" idx="12"/>
          </p:nvPr>
        </p:nvSpPr>
        <p:spPr>
          <a:ln/>
        </p:spPr>
        <p:txBody>
          <a:bodyPr/>
          <a:lstStyle>
            <a:lvl1pPr>
              <a:defRPr/>
            </a:lvl1pPr>
          </a:lstStyle>
          <a:p>
            <a:pPr>
              <a:defRPr/>
            </a:pPr>
            <a:fld id="{1A6F00BF-2221-4371-8541-200D6158E4AF}" type="slidenum">
              <a:rPr lang="en-US" altLang="ja-JP"/>
              <a:pPr>
                <a:defRPr/>
              </a:pPr>
              <a:t>‹#›</a:t>
            </a:fld>
            <a:endParaRPr lang="en-US" altLang="ja-JP" dirty="0"/>
          </a:p>
        </p:txBody>
      </p:sp>
    </p:spTree>
    <p:extLst>
      <p:ext uri="{BB962C8B-B14F-4D97-AF65-F5344CB8AC3E}">
        <p14:creationId xmlns:p14="http://schemas.microsoft.com/office/powerpoint/2010/main" val="214177914"/>
      </p:ext>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5"/>
          <p:cNvSpPr>
            <a:spLocks noGrp="1" noChangeArrowheads="1"/>
          </p:cNvSpPr>
          <p:nvPr>
            <p:ph type="sldNum" sz="quarter" idx="12"/>
          </p:nvPr>
        </p:nvSpPr>
        <p:spPr>
          <a:ln/>
        </p:spPr>
        <p:txBody>
          <a:bodyPr/>
          <a:lstStyle>
            <a:lvl1pPr>
              <a:defRPr/>
            </a:lvl1pPr>
          </a:lstStyle>
          <a:p>
            <a:pPr>
              <a:defRPr/>
            </a:pPr>
            <a:fld id="{BE1318C2-29BE-4E58-A0EE-7EF2BC4E7ED9}" type="slidenum">
              <a:rPr lang="en-US" altLang="ja-JP"/>
              <a:pPr>
                <a:defRPr/>
              </a:pPr>
              <a:t>‹#›</a:t>
            </a:fld>
            <a:endParaRPr lang="en-US" altLang="ja-JP" dirty="0"/>
          </a:p>
        </p:txBody>
      </p:sp>
    </p:spTree>
    <p:extLst>
      <p:ext uri="{BB962C8B-B14F-4D97-AF65-F5344CB8AC3E}">
        <p14:creationId xmlns:p14="http://schemas.microsoft.com/office/powerpoint/2010/main" val="1518168537"/>
      </p:ext>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5"/>
          <p:cNvSpPr>
            <a:spLocks noGrp="1" noChangeArrowheads="1"/>
          </p:cNvSpPr>
          <p:nvPr>
            <p:ph type="sldNum" sz="quarter" idx="12"/>
          </p:nvPr>
        </p:nvSpPr>
        <p:spPr>
          <a:ln/>
        </p:spPr>
        <p:txBody>
          <a:bodyPr/>
          <a:lstStyle>
            <a:lvl1pPr>
              <a:defRPr/>
            </a:lvl1pPr>
          </a:lstStyle>
          <a:p>
            <a:pPr>
              <a:defRPr/>
            </a:pPr>
            <a:fld id="{8150946B-B93A-4D9E-AA67-9B0BB02C797C}" type="slidenum">
              <a:rPr lang="en-US" altLang="ja-JP"/>
              <a:pPr>
                <a:defRPr/>
              </a:pPr>
              <a:t>‹#›</a:t>
            </a:fld>
            <a:endParaRPr lang="en-US" altLang="ja-JP" dirty="0"/>
          </a:p>
        </p:txBody>
      </p:sp>
    </p:spTree>
    <p:extLst>
      <p:ext uri="{BB962C8B-B14F-4D97-AF65-F5344CB8AC3E}">
        <p14:creationId xmlns:p14="http://schemas.microsoft.com/office/powerpoint/2010/main" val="3945542784"/>
      </p:ext>
    </p:extLst>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7" name="Rectangle 6"/>
          <p:cNvSpPr>
            <a:spLocks noGrp="1" noChangeArrowheads="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A2BA034-5B80-4014-857B-6932FA26AAB7}"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96673505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userDrawn="1">
  <p:cSld name="3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715C93CE-B486-453E-834B-EE7EDEDC379E}" type="slidenum">
              <a:rPr lang="ja-JP" altLang="en-US"/>
              <a:pPr>
                <a:defRPr/>
              </a:pPr>
              <a:t>‹#›</a:t>
            </a:fld>
            <a:endParaRPr lang="ja-JP" altLang="en-US"/>
          </a:p>
        </p:txBody>
      </p:sp>
    </p:spTree>
    <p:extLst>
      <p:ext uri="{BB962C8B-B14F-4D97-AF65-F5344CB8AC3E}">
        <p14:creationId xmlns:p14="http://schemas.microsoft.com/office/powerpoint/2010/main" val="3074664025"/>
      </p:ext>
    </p:extLst>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5"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6"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75CA6A57-9126-429E-8175-B00E62E49D20}"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1693176152"/>
      </p:ext>
    </p:extLst>
  </p:cSld>
  <p:clrMapOvr>
    <a:masterClrMapping/>
  </p:clrMapOvr>
  <p:timing>
    <p:tnLst>
      <p:par>
        <p:cTn id="1" dur="indefinite" restart="never" nodeType="tmRoot"/>
      </p:par>
    </p:tnLst>
  </p:timing>
</p:sldLayout>
</file>

<file path=ppt/slideLayouts/slideLayout202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5"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6"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FEEB25D-4B7B-45DF-AF0B-DD05B66E5003}"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3641136464"/>
      </p:ext>
    </p:extLst>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6"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7"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EA738E0-AA69-4F43-B9A6-13A7429D5D87}"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2435697274"/>
      </p:ext>
    </p:extLst>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8"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9"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4E6827B-6603-4E8F-A75C-7326A508D009}"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469575126"/>
      </p:ext>
    </p:extLst>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4"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5"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3F21A423-255B-455A-8ED2-D156A8000B98}"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3902153009"/>
      </p:ext>
    </p:extLst>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3"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4"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179DA99-0E67-4C48-80C0-A0C85A2018AF}"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3676005239"/>
      </p:ext>
    </p:extLst>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6"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7"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75E32308-BF15-4D49-A9FF-41B73CC3B79F}"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3834552252"/>
      </p:ext>
    </p:extLst>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dirty="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6"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7"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1A6F00BF-2221-4371-8541-200D6158E4AF}"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709861255"/>
      </p:ext>
    </p:extLst>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5"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6"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E1318C2-29BE-4E58-A0EE-7EF2BC4E7ED9}"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3345939328"/>
      </p:ext>
    </p:extLst>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5"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6"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150946B-B93A-4D9E-AA67-9B0BB02C797C}"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10283271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6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B2276E08-84B5-43B0-B521-6CDE480A515E}" type="slidenum">
              <a:rPr lang="ja-JP" altLang="en-US"/>
              <a:pPr>
                <a:defRPr/>
              </a:pPr>
              <a:t>‹#›</a:t>
            </a:fld>
            <a:endParaRPr lang="ja-JP" altLang="en-US"/>
          </a:p>
        </p:txBody>
      </p:sp>
    </p:spTree>
    <p:extLst>
      <p:ext uri="{BB962C8B-B14F-4D97-AF65-F5344CB8AC3E}">
        <p14:creationId xmlns:p14="http://schemas.microsoft.com/office/powerpoint/2010/main" val="343694034"/>
      </p:ext>
    </p:extLst>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3" name="コンテンツ プレースホルダ 2"/>
          <p:cNvSpPr>
            <a:spLocks noGrp="1"/>
          </p:cNvSpPr>
          <p:nvPr>
            <p:ph idx="1"/>
          </p:nvPr>
        </p:nvSpPr>
        <p:spPr/>
        <p:txBody>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a:xfrm>
            <a:off x="495301" y="6356353"/>
            <a:ext cx="23114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a:cs typeface="+mn-cs"/>
            </a:endParaRPr>
          </a:p>
        </p:txBody>
      </p:sp>
      <p:sp>
        <p:nvSpPr>
          <p:cNvPr id="5" name="フッター プレースホルダ 4"/>
          <p:cNvSpPr>
            <a:spLocks noGrp="1"/>
          </p:cNvSpPr>
          <p:nvPr>
            <p:ph type="ftr" sz="quarter" idx="11"/>
          </p:nvPr>
        </p:nvSpPr>
        <p:spPr>
          <a:xfrm>
            <a:off x="3384550" y="6356353"/>
            <a:ext cx="3136900" cy="365125"/>
          </a:xfrm>
          <a:prstGeom prst="rect">
            <a:avLst/>
          </a:prstGeo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Arial" charset="0"/>
              <a:ea typeface="ＭＳ Ｐゴシック"/>
              <a:cs typeface="+mn-cs"/>
            </a:endParaRPr>
          </a:p>
        </p:txBody>
      </p:sp>
      <p:sp>
        <p:nvSpPr>
          <p:cNvPr id="6" name="スライド番号プレースホルダ 5"/>
          <p:cNvSpPr>
            <a:spLocks noGrp="1"/>
          </p:cNvSpPr>
          <p:nvPr>
            <p:ph type="sldNum" sz="quarter" idx="12"/>
          </p:nvPr>
        </p:nvSpPr>
        <p:spPr>
          <a:xfrm>
            <a:off x="7099300" y="6356353"/>
            <a:ext cx="2311400"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002089-99FD-4D57-A552-A16FF68B221C}" type="slidenum">
              <a:rPr kumimoji="1" lang="ja-JP" altLang="en-US" sz="1400" b="0" i="0" u="none" strike="noStrike" kern="1200" cap="none" spc="0" normalizeH="0" baseline="0" noProof="0" smtClean="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ja-JP" altLang="en-US" sz="1400" b="0" i="0" u="none" strike="noStrike" kern="1200" cap="none" spc="0" normalizeH="0" baseline="0" noProof="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3385615973"/>
      </p:ext>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type="tbl">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a:t>マスタ タイトルの書式設定</a:t>
            </a:r>
          </a:p>
        </p:txBody>
      </p:sp>
      <p:sp>
        <p:nvSpPr>
          <p:cNvPr id="3" name="表プレースホルダ 2"/>
          <p:cNvSpPr>
            <a:spLocks noGrp="1"/>
          </p:cNvSpPr>
          <p:nvPr>
            <p:ph type="tbl" idx="1"/>
          </p:nvPr>
        </p:nvSpPr>
        <p:spPr>
          <a:xfrm>
            <a:off x="495300" y="1600202"/>
            <a:ext cx="8915400" cy="4525963"/>
          </a:xfrm>
        </p:spPr>
        <p:txBody>
          <a:bodyPr/>
          <a:lstStyle/>
          <a:p>
            <a:pPr lvl="0"/>
            <a:endParaRPr lang="ja-JP" altLang="en-US" noProof="0" dirty="0"/>
          </a:p>
        </p:txBody>
      </p:sp>
      <p:sp>
        <p:nvSpPr>
          <p:cNvPr id="4" name="Rectangle 3"/>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5" name="Rectangle 4"/>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6" name="Rectangle 5"/>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88B20D1-0AC6-46C3-9A7D-D5DFBECE63EA}"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Tree>
    <p:extLst>
      <p:ext uri="{BB962C8B-B14F-4D97-AF65-F5344CB8AC3E}">
        <p14:creationId xmlns:p14="http://schemas.microsoft.com/office/powerpoint/2010/main" val="2475782336"/>
      </p:ext>
    </p:extLst>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userDrawn="1">
  <p:cSld name="2_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Tree>
    <p:extLst>
      <p:ext uri="{BB962C8B-B14F-4D97-AF65-F5344CB8AC3E}">
        <p14:creationId xmlns:p14="http://schemas.microsoft.com/office/powerpoint/2010/main" val="3908924657"/>
      </p:ext>
    </p:extLst>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userDrawn="1">
  <p:cSld name="2_白紙">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2" name="フッター プレースホルダー 1"/>
          <p:cNvSpPr>
            <a:spLocks noGrp="1"/>
          </p:cNvSpPr>
          <p:nvPr>
            <p:ph type="ftr"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tint val="75000"/>
                </a:prstClr>
              </a:solidFill>
              <a:effectLst/>
              <a:uLnTx/>
              <a:uFillTx/>
              <a:latin typeface="Arial" charset="0"/>
              <a:ea typeface="ＭＳ Ｐゴシック"/>
              <a:cs typeface="+mn-cs"/>
            </a:endParaRPr>
          </a:p>
        </p:txBody>
      </p:sp>
      <p:sp>
        <p:nvSpPr>
          <p:cNvPr id="3" name="スライド番号プレースホルダー 2"/>
          <p:cNvSpPr>
            <a:spLocks noGrp="1"/>
          </p:cNvSpPr>
          <p:nvPr>
            <p:ph type="sldNum" sz="quarter" idx="11"/>
          </p:nvPr>
        </p:nvSpPr>
        <p:spPr>
          <a:xfrm>
            <a:off x="7548686" y="6356350"/>
            <a:ext cx="2228850" cy="365125"/>
          </a:xfrm>
        </p:spPr>
        <p:txBody>
          <a:bodyPr/>
          <a:lstStyle>
            <a:lvl1pPr>
              <a:defRPr>
                <a:solidFill>
                  <a:schemeClr val="tx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18EAE80E-A420-40D4-8E6A-F3B1068ED3F0}" type="slidenum">
              <a:rPr kumimoji="1" lang="ja-JP" altLang="en-US" sz="1400" b="0" i="0" u="none" strike="noStrike" kern="1200" cap="none" spc="0" normalizeH="0" baseline="0" noProof="0" smtClean="0">
                <a:ln>
                  <a:noFill/>
                </a:ln>
                <a:solidFill>
                  <a:prstClr val="black"/>
                </a:solidFill>
                <a:effectLst/>
                <a:uLnTx/>
                <a:uFillTx/>
                <a:latin typeface="Arial"/>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endParaRPr>
          </a:p>
        </p:txBody>
      </p:sp>
    </p:spTree>
    <p:extLst>
      <p:ext uri="{BB962C8B-B14F-4D97-AF65-F5344CB8AC3E}">
        <p14:creationId xmlns:p14="http://schemas.microsoft.com/office/powerpoint/2010/main" val="3259123451"/>
      </p:ext>
    </p:extLst>
  </p:cSld>
  <p:clrMapOvr>
    <a:masterClrMapping/>
  </p:clrMapOvr>
  <p:timing>
    <p:tnLst>
      <p:par>
        <p:cTn id="1" dur="indefinite" restart="never" nodeType="tmRoot"/>
      </p:par>
    </p:tn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スライド番号プレースホルダー 1"/>
          <p:cNvSpPr>
            <a:spLocks noGrp="1"/>
          </p:cNvSpPr>
          <p:nvPr>
            <p:ph type="sldNum" sz="quarter" idx="10"/>
          </p:nvPr>
        </p:nvSpPr>
        <p:spPr>
          <a:xfrm>
            <a:off x="9378950" y="6611938"/>
            <a:ext cx="525463" cy="307975"/>
          </a:xfrm>
        </p:spPr>
        <p:txBody>
          <a:bodyPr wrap="none" rtlCol="0" anchor="ctr">
            <a:spAutoFit/>
          </a:bodyPr>
          <a:lstStyle>
            <a:lvl1pPr algn="r" eaLnBrk="0" hangingPunct="0">
              <a:defRPr sz="1400" b="1" i="1">
                <a:solidFill>
                  <a:prstClr val="black"/>
                </a:solidFill>
                <a:latin typeface="Meiryo UI" pitchFamily="50" charset="-128"/>
                <a:ea typeface="Meiryo UI" pitchFamily="50" charset="-128"/>
                <a:cs typeface="Meiryo UI" pitchFamily="50" charset="-128"/>
              </a:defRPr>
            </a:lvl1pPr>
          </a:lstStyle>
          <a:p>
            <a:pPr>
              <a:defRPr/>
            </a:pPr>
            <a:fld id="{DB09982E-EADE-4F7E-8D80-BF88945D944E}" type="slidenum">
              <a:rPr lang="ja-JP" altLang="en-US"/>
              <a:pPr>
                <a:defRPr/>
              </a:pPr>
              <a:t>‹#›</a:t>
            </a:fld>
            <a:endParaRPr lang="ja-JP" altLang="en-US" dirty="0"/>
          </a:p>
        </p:txBody>
      </p:sp>
    </p:spTree>
    <p:extLst>
      <p:ext uri="{BB962C8B-B14F-4D97-AF65-F5344CB8AC3E}">
        <p14:creationId xmlns:p14="http://schemas.microsoft.com/office/powerpoint/2010/main" val="2892715691"/>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71075"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77107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518315AA-7DC5-44E9-94B4-F0FC4ADCC8CE}" type="slidenum">
              <a:rPr lang="en-US" altLang="ja-JP"/>
              <a:pPr>
                <a:defRPr/>
              </a:pPr>
              <a:t>‹#›</a:t>
            </a:fld>
            <a:endParaRPr lang="en-US" altLang="ja-JP"/>
          </a:p>
        </p:txBody>
      </p:sp>
    </p:spTree>
    <p:extLst>
      <p:ext uri="{BB962C8B-B14F-4D97-AF65-F5344CB8AC3E}">
        <p14:creationId xmlns:p14="http://schemas.microsoft.com/office/powerpoint/2010/main" val="376281571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D58EFFCF-676D-4E74-A8D5-924DE45D9838}" type="slidenum">
              <a:rPr lang="en-US" altLang="ja-JP"/>
              <a:pPr>
                <a:defRPr/>
              </a:pPr>
              <a:t>‹#›</a:t>
            </a:fld>
            <a:endParaRPr lang="en-US" altLang="ja-JP"/>
          </a:p>
        </p:txBody>
      </p:sp>
    </p:spTree>
    <p:extLst>
      <p:ext uri="{BB962C8B-B14F-4D97-AF65-F5344CB8AC3E}">
        <p14:creationId xmlns:p14="http://schemas.microsoft.com/office/powerpoint/2010/main" val="204815849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A16C267D-D605-47F4-8F55-2C516AED830C}" type="slidenum">
              <a:rPr lang="en-US" altLang="ja-JP"/>
              <a:pPr>
                <a:defRPr/>
              </a:pPr>
              <a:t>‹#›</a:t>
            </a:fld>
            <a:endParaRPr lang="en-US" altLang="ja-JP"/>
          </a:p>
        </p:txBody>
      </p:sp>
    </p:spTree>
    <p:extLst>
      <p:ext uri="{BB962C8B-B14F-4D97-AF65-F5344CB8AC3E}">
        <p14:creationId xmlns:p14="http://schemas.microsoft.com/office/powerpoint/2010/main" val="36336079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B97D1EF7-908C-42DD-B1FA-2A1009047B83}" type="slidenum">
              <a:rPr lang="en-US" altLang="ja-JP"/>
              <a:pPr>
                <a:defRPr/>
              </a:pPr>
              <a:t>‹#›</a:t>
            </a:fld>
            <a:endParaRPr lang="en-US" altLang="ja-JP"/>
          </a:p>
        </p:txBody>
      </p:sp>
    </p:spTree>
    <p:extLst>
      <p:ext uri="{BB962C8B-B14F-4D97-AF65-F5344CB8AC3E}">
        <p14:creationId xmlns:p14="http://schemas.microsoft.com/office/powerpoint/2010/main" val="21265030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75B3ECB4-8C7F-40AD-A1EE-771AEF3B5F25}" type="slidenum">
              <a:rPr lang="en-US" altLang="ja-JP"/>
              <a:pPr>
                <a:defRPr/>
              </a:pPr>
              <a:t>‹#›</a:t>
            </a:fld>
            <a:endParaRPr lang="en-US" altLang="ja-JP"/>
          </a:p>
        </p:txBody>
      </p:sp>
    </p:spTree>
    <p:extLst>
      <p:ext uri="{BB962C8B-B14F-4D97-AF65-F5344CB8AC3E}">
        <p14:creationId xmlns:p14="http://schemas.microsoft.com/office/powerpoint/2010/main" val="26639143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5967CF0-DAA1-4E6B-B425-B4357C3E5692}" type="slidenum">
              <a:rPr lang="en-US" altLang="ja-JP"/>
              <a:pPr>
                <a:defRPr/>
              </a:pPr>
              <a:t>‹#›</a:t>
            </a:fld>
            <a:endParaRPr lang="en-US" altLang="ja-JP"/>
          </a:p>
        </p:txBody>
      </p:sp>
    </p:spTree>
    <p:extLst>
      <p:ext uri="{BB962C8B-B14F-4D97-AF65-F5344CB8AC3E}">
        <p14:creationId xmlns:p14="http://schemas.microsoft.com/office/powerpoint/2010/main" val="145465955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6BAEE3EF-B5A2-48F0-BD5A-DBBBB5EA0F67}" type="slidenum">
              <a:rPr lang="en-US" altLang="ja-JP"/>
              <a:pPr>
                <a:defRPr/>
              </a:pPr>
              <a:t>‹#›</a:t>
            </a:fld>
            <a:endParaRPr lang="en-US" altLang="ja-JP"/>
          </a:p>
        </p:txBody>
      </p:sp>
    </p:spTree>
    <p:extLst>
      <p:ext uri="{BB962C8B-B14F-4D97-AF65-F5344CB8AC3E}">
        <p14:creationId xmlns:p14="http://schemas.microsoft.com/office/powerpoint/2010/main" val="362189674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36D9AFA4-3889-414E-9456-1CF3D2B99721}" type="slidenum">
              <a:rPr lang="en-US" altLang="ja-JP"/>
              <a:pPr>
                <a:defRPr/>
              </a:pPr>
              <a:t>‹#›</a:t>
            </a:fld>
            <a:endParaRPr lang="en-US" altLang="ja-JP"/>
          </a:p>
        </p:txBody>
      </p:sp>
    </p:spTree>
    <p:extLst>
      <p:ext uri="{BB962C8B-B14F-4D97-AF65-F5344CB8AC3E}">
        <p14:creationId xmlns:p14="http://schemas.microsoft.com/office/powerpoint/2010/main" val="265393152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71FD2CE9-E192-41D0-9E3D-2C037CF46433}" type="slidenum">
              <a:rPr lang="en-US" altLang="ja-JP"/>
              <a:pPr>
                <a:defRPr/>
              </a:pPr>
              <a:t>‹#›</a:t>
            </a:fld>
            <a:endParaRPr lang="en-US" altLang="ja-JP"/>
          </a:p>
        </p:txBody>
      </p:sp>
    </p:spTree>
    <p:extLst>
      <p:ext uri="{BB962C8B-B14F-4D97-AF65-F5344CB8AC3E}">
        <p14:creationId xmlns:p14="http://schemas.microsoft.com/office/powerpoint/2010/main" val="15171023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6C7553A-DA78-47FD-9597-BB5B68D2AB12}" type="slidenum">
              <a:rPr lang="en-US" altLang="ja-JP"/>
              <a:pPr>
                <a:defRPr/>
              </a:pPr>
              <a:t>‹#›</a:t>
            </a:fld>
            <a:endParaRPr lang="en-US" altLang="ja-JP"/>
          </a:p>
        </p:txBody>
      </p:sp>
    </p:spTree>
    <p:extLst>
      <p:ext uri="{BB962C8B-B14F-4D97-AF65-F5344CB8AC3E}">
        <p14:creationId xmlns:p14="http://schemas.microsoft.com/office/powerpoint/2010/main" val="360063905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4A557D7C-3A6E-4E40-ACCA-D31101D4D110}" type="slidenum">
              <a:rPr lang="en-US" altLang="ja-JP"/>
              <a:pPr>
                <a:defRPr/>
              </a:pPr>
              <a:t>‹#›</a:t>
            </a:fld>
            <a:endParaRPr lang="en-US" altLang="ja-JP"/>
          </a:p>
        </p:txBody>
      </p:sp>
    </p:spTree>
    <p:extLst>
      <p:ext uri="{BB962C8B-B14F-4D97-AF65-F5344CB8AC3E}">
        <p14:creationId xmlns:p14="http://schemas.microsoft.com/office/powerpoint/2010/main" val="195462423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A40AF33-4261-4F74-9559-CA1C6AE14DBF}" type="slidenum">
              <a:rPr lang="en-US" altLang="ja-JP"/>
              <a:pPr>
                <a:defRPr/>
              </a:pPr>
              <a:t>‹#›</a:t>
            </a:fld>
            <a:endParaRPr lang="en-US" altLang="ja-JP"/>
          </a:p>
        </p:txBody>
      </p:sp>
    </p:spTree>
    <p:extLst>
      <p:ext uri="{BB962C8B-B14F-4D97-AF65-F5344CB8AC3E}">
        <p14:creationId xmlns:p14="http://schemas.microsoft.com/office/powerpoint/2010/main" val="324137182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xAndClipArt" preserve="1">
  <p:cSld name="タイトル、テキスト、クリップ アート">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テキスト プレースホルダ 2"/>
          <p:cNvSpPr>
            <a:spLocks noGrp="1"/>
          </p:cNvSpPr>
          <p:nvPr>
            <p:ph type="body" sz="half" idx="1"/>
          </p:nvPr>
        </p:nvSpPr>
        <p:spPr>
          <a:xfrm>
            <a:off x="495301" y="1600204"/>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クリップアート プレースホルダ 3"/>
          <p:cNvSpPr>
            <a:spLocks noGrp="1"/>
          </p:cNvSpPr>
          <p:nvPr>
            <p:ph type="clipArt" sz="half" idx="2"/>
          </p:nvPr>
        </p:nvSpPr>
        <p:spPr>
          <a:xfrm>
            <a:off x="5029199" y="1600204"/>
            <a:ext cx="4381501" cy="4525963"/>
          </a:xfrm>
        </p:spPr>
        <p:txBody>
          <a:bodyPr/>
          <a:lstStyle/>
          <a:p>
            <a:pPr lvl="0"/>
            <a:endParaRPr lang="ja-JP" altLang="en-US" noProof="0" smtClean="0"/>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B6D22DD-5960-4C00-97E0-B138E8306CF4}" type="slidenum">
              <a:rPr lang="en-US" altLang="ja-JP"/>
              <a:pPr>
                <a:defRPr/>
              </a:pPr>
              <a:t>‹#›</a:t>
            </a:fld>
            <a:endParaRPr lang="en-US" altLang="ja-JP"/>
          </a:p>
        </p:txBody>
      </p:sp>
    </p:spTree>
    <p:extLst>
      <p:ext uri="{BB962C8B-B14F-4D97-AF65-F5344CB8AC3E}">
        <p14:creationId xmlns:p14="http://schemas.microsoft.com/office/powerpoint/2010/main" val="375178889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B3333F93-6E76-4DC5-B4FB-FC0AA043E654}" type="slidenum">
              <a:rPr lang="en-US" altLang="ja-JP"/>
              <a:pPr>
                <a:defRPr/>
              </a:pPr>
              <a:t>‹#›</a:t>
            </a:fld>
            <a:endParaRPr lang="en-US" altLang="ja-JP"/>
          </a:p>
        </p:txBody>
      </p:sp>
    </p:spTree>
    <p:extLst>
      <p:ext uri="{BB962C8B-B14F-4D97-AF65-F5344CB8AC3E}">
        <p14:creationId xmlns:p14="http://schemas.microsoft.com/office/powerpoint/2010/main" val="162572077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553200"/>
            <a:ext cx="2311400" cy="476250"/>
          </a:xfrm>
        </p:spPr>
        <p:txBody>
          <a:bodyPr/>
          <a:lstStyle>
            <a:lvl1pPr eaLnBrk="0" hangingPunct="0">
              <a:defRPr/>
            </a:lvl1pPr>
          </a:lstStyle>
          <a:p>
            <a:pPr>
              <a:defRPr/>
            </a:pPr>
            <a:fld id="{56D46FAF-B075-49AD-A94D-225C301149C5}" type="slidenum">
              <a:rPr lang="en-US" altLang="ja-JP"/>
              <a:pPr>
                <a:defRPr/>
              </a:pPr>
              <a:t>‹#›</a:t>
            </a:fld>
            <a:endParaRPr lang="en-US" altLang="ja-JP"/>
          </a:p>
        </p:txBody>
      </p:sp>
    </p:spTree>
    <p:extLst>
      <p:ext uri="{BB962C8B-B14F-4D97-AF65-F5344CB8AC3E}">
        <p14:creationId xmlns:p14="http://schemas.microsoft.com/office/powerpoint/2010/main" val="373369148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50260482-9A8D-4837-9D03-FD869368C8DA}" type="slidenum">
              <a:rPr lang="en-US" altLang="ja-JP"/>
              <a:pPr>
                <a:defRPr/>
              </a:pPr>
              <a:t>‹#›</a:t>
            </a:fld>
            <a:endParaRPr lang="en-US" altLang="ja-JP"/>
          </a:p>
        </p:txBody>
      </p:sp>
    </p:spTree>
    <p:extLst>
      <p:ext uri="{BB962C8B-B14F-4D97-AF65-F5344CB8AC3E}">
        <p14:creationId xmlns:p14="http://schemas.microsoft.com/office/powerpoint/2010/main" val="104837852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EEB1FDD-11BD-4657-8A19-64248BA62848}" type="slidenum">
              <a:rPr lang="en-US" altLang="ja-JP"/>
              <a:pPr>
                <a:defRPr/>
              </a:pPr>
              <a:t>‹#›</a:t>
            </a:fld>
            <a:endParaRPr lang="en-US" altLang="ja-JP"/>
          </a:p>
        </p:txBody>
      </p:sp>
    </p:spTree>
    <p:extLst>
      <p:ext uri="{BB962C8B-B14F-4D97-AF65-F5344CB8AC3E}">
        <p14:creationId xmlns:p14="http://schemas.microsoft.com/office/powerpoint/2010/main" val="114447918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2426F6C7-31F6-48D9-B854-09094434DB24}" type="slidenum">
              <a:rPr lang="en-US" altLang="ja-JP"/>
              <a:pPr>
                <a:defRPr/>
              </a:pPr>
              <a:t>‹#›</a:t>
            </a:fld>
            <a:endParaRPr lang="en-US" altLang="ja-JP"/>
          </a:p>
        </p:txBody>
      </p:sp>
    </p:spTree>
    <p:extLst>
      <p:ext uri="{BB962C8B-B14F-4D97-AF65-F5344CB8AC3E}">
        <p14:creationId xmlns:p14="http://schemas.microsoft.com/office/powerpoint/2010/main" val="212173797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EC7DB377-26A2-495A-9BE1-B1F05BF7CB04}" type="slidenum">
              <a:rPr lang="en-US" altLang="ja-JP"/>
              <a:pPr>
                <a:defRPr/>
              </a:pPr>
              <a:t>‹#›</a:t>
            </a:fld>
            <a:endParaRPr lang="en-US" altLang="ja-JP"/>
          </a:p>
        </p:txBody>
      </p:sp>
    </p:spTree>
    <p:extLst>
      <p:ext uri="{BB962C8B-B14F-4D97-AF65-F5344CB8AC3E}">
        <p14:creationId xmlns:p14="http://schemas.microsoft.com/office/powerpoint/2010/main" val="399393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FEBEF4DB-D556-487F-8618-155D1405BDA7}" type="slidenum">
              <a:rPr lang="en-US" altLang="ja-JP"/>
              <a:pPr>
                <a:defRPr/>
              </a:pPr>
              <a:t>‹#›</a:t>
            </a:fld>
            <a:endParaRPr lang="en-US" altLang="ja-JP"/>
          </a:p>
        </p:txBody>
      </p:sp>
    </p:spTree>
    <p:extLst>
      <p:ext uri="{BB962C8B-B14F-4D97-AF65-F5344CB8AC3E}">
        <p14:creationId xmlns:p14="http://schemas.microsoft.com/office/powerpoint/2010/main" val="54489561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E5CD9A18-F842-4181-A7ED-F4039BC48697}" type="slidenum">
              <a:rPr lang="en-US" altLang="ja-JP"/>
              <a:pPr>
                <a:defRPr/>
              </a:pPr>
              <a:t>‹#›</a:t>
            </a:fld>
            <a:endParaRPr lang="en-US" altLang="ja-JP"/>
          </a:p>
        </p:txBody>
      </p:sp>
    </p:spTree>
    <p:extLst>
      <p:ext uri="{BB962C8B-B14F-4D97-AF65-F5344CB8AC3E}">
        <p14:creationId xmlns:p14="http://schemas.microsoft.com/office/powerpoint/2010/main" val="226892192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EF29538F-050C-45AE-A997-2AFC945308C8}" type="slidenum">
              <a:rPr lang="en-US" altLang="ja-JP"/>
              <a:pPr>
                <a:defRPr/>
              </a:pPr>
              <a:t>‹#›</a:t>
            </a:fld>
            <a:endParaRPr lang="en-US" altLang="ja-JP"/>
          </a:p>
        </p:txBody>
      </p:sp>
    </p:spTree>
    <p:extLst>
      <p:ext uri="{BB962C8B-B14F-4D97-AF65-F5344CB8AC3E}">
        <p14:creationId xmlns:p14="http://schemas.microsoft.com/office/powerpoint/2010/main" val="37304450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9356E321-BD01-485C-8E4D-D6604628868C}" type="slidenum">
              <a:rPr lang="en-US" altLang="ja-JP"/>
              <a:pPr>
                <a:defRPr/>
              </a:pPr>
              <a:t>‹#›</a:t>
            </a:fld>
            <a:endParaRPr lang="en-US" altLang="ja-JP"/>
          </a:p>
        </p:txBody>
      </p:sp>
    </p:spTree>
    <p:extLst>
      <p:ext uri="{BB962C8B-B14F-4D97-AF65-F5344CB8AC3E}">
        <p14:creationId xmlns:p14="http://schemas.microsoft.com/office/powerpoint/2010/main" val="148060988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D5D7590B-D29E-45C0-9E01-183F16E439B3}" type="slidenum">
              <a:rPr lang="en-US" altLang="ja-JP"/>
              <a:pPr>
                <a:defRPr/>
              </a:pPr>
              <a:t>‹#›</a:t>
            </a:fld>
            <a:endParaRPr lang="en-US" altLang="ja-JP"/>
          </a:p>
        </p:txBody>
      </p:sp>
    </p:spTree>
    <p:extLst>
      <p:ext uri="{BB962C8B-B14F-4D97-AF65-F5344CB8AC3E}">
        <p14:creationId xmlns:p14="http://schemas.microsoft.com/office/powerpoint/2010/main" val="375137655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1E15CCAC-A46A-4C73-8994-17502E70CE0A}" type="slidenum">
              <a:rPr lang="en-US" altLang="ja-JP"/>
              <a:pPr>
                <a:defRPr/>
              </a:pPr>
              <a:t>‹#›</a:t>
            </a:fld>
            <a:endParaRPr lang="en-US" altLang="ja-JP"/>
          </a:p>
        </p:txBody>
      </p:sp>
    </p:spTree>
    <p:extLst>
      <p:ext uri="{BB962C8B-B14F-4D97-AF65-F5344CB8AC3E}">
        <p14:creationId xmlns:p14="http://schemas.microsoft.com/office/powerpoint/2010/main" val="367433243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C6AC126A-33AB-4BB1-B0B0-F7083283F78E}" type="slidenum">
              <a:rPr lang="en-US" altLang="ja-JP"/>
              <a:pPr>
                <a:defRPr/>
              </a:pPr>
              <a:t>‹#›</a:t>
            </a:fld>
            <a:endParaRPr lang="en-US" altLang="ja-JP"/>
          </a:p>
        </p:txBody>
      </p:sp>
    </p:spTree>
    <p:extLst>
      <p:ext uri="{BB962C8B-B14F-4D97-AF65-F5344CB8AC3E}">
        <p14:creationId xmlns:p14="http://schemas.microsoft.com/office/powerpoint/2010/main" val="248808428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5FC7FF86-05C2-4AF3-9035-251DBE840495}" type="slidenum">
              <a:rPr lang="en-US" altLang="ja-JP"/>
              <a:pPr>
                <a:defRPr/>
              </a:pPr>
              <a:t>‹#›</a:t>
            </a:fld>
            <a:endParaRPr lang="en-US" altLang="ja-JP"/>
          </a:p>
        </p:txBody>
      </p:sp>
    </p:spTree>
    <p:extLst>
      <p:ext uri="{BB962C8B-B14F-4D97-AF65-F5344CB8AC3E}">
        <p14:creationId xmlns:p14="http://schemas.microsoft.com/office/powerpoint/2010/main" val="33557839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E53472B-BCBB-4832-B031-7D1A7F232E48}" type="slidenum">
              <a:rPr lang="en-US" altLang="ja-JP"/>
              <a:pPr>
                <a:defRPr/>
              </a:pPr>
              <a:t>‹#›</a:t>
            </a:fld>
            <a:endParaRPr lang="en-US" altLang="ja-JP"/>
          </a:p>
        </p:txBody>
      </p:sp>
    </p:spTree>
    <p:extLst>
      <p:ext uri="{BB962C8B-B14F-4D97-AF65-F5344CB8AC3E}">
        <p14:creationId xmlns:p14="http://schemas.microsoft.com/office/powerpoint/2010/main" val="215591823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553200"/>
            <a:ext cx="2311400" cy="476250"/>
          </a:xfrm>
        </p:spPr>
        <p:txBody>
          <a:bodyPr/>
          <a:lstStyle>
            <a:lvl1pPr eaLnBrk="0" hangingPunct="0">
              <a:defRPr/>
            </a:lvl1pPr>
          </a:lstStyle>
          <a:p>
            <a:pPr>
              <a:defRPr/>
            </a:pPr>
            <a:fld id="{05185B32-8A0C-45A9-B727-77A03A2C3DF6}" type="slidenum">
              <a:rPr lang="en-US" altLang="ja-JP"/>
              <a:pPr>
                <a:defRPr/>
              </a:pPr>
              <a:t>‹#›</a:t>
            </a:fld>
            <a:endParaRPr lang="en-US" altLang="ja-JP"/>
          </a:p>
        </p:txBody>
      </p:sp>
    </p:spTree>
    <p:extLst>
      <p:ext uri="{BB962C8B-B14F-4D97-AF65-F5344CB8AC3E}">
        <p14:creationId xmlns:p14="http://schemas.microsoft.com/office/powerpoint/2010/main" val="258991372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1460E65F-2E5E-474C-800D-53150B37FC5C}" type="slidenum">
              <a:rPr lang="en-US" altLang="ja-JP"/>
              <a:pPr>
                <a:defRPr/>
              </a:pPr>
              <a:t>‹#›</a:t>
            </a:fld>
            <a:endParaRPr lang="en-US" altLang="ja-JP"/>
          </a:p>
        </p:txBody>
      </p:sp>
    </p:spTree>
    <p:extLst>
      <p:ext uri="{BB962C8B-B14F-4D97-AF65-F5344CB8AC3E}">
        <p14:creationId xmlns:p14="http://schemas.microsoft.com/office/powerpoint/2010/main" val="339371297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AE071999-FBC4-487F-B8D4-8D2F78D53E31}" type="slidenum">
              <a:rPr lang="en-US" altLang="ja-JP"/>
              <a:pPr>
                <a:defRPr/>
              </a:pPr>
              <a:t>‹#›</a:t>
            </a:fld>
            <a:endParaRPr lang="en-US" altLang="ja-JP"/>
          </a:p>
        </p:txBody>
      </p:sp>
    </p:spTree>
    <p:extLst>
      <p:ext uri="{BB962C8B-B14F-4D97-AF65-F5344CB8AC3E}">
        <p14:creationId xmlns:p14="http://schemas.microsoft.com/office/powerpoint/2010/main" val="29812005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E0607068-3FE1-4E26-9613-58B2905531E0}" type="slidenum">
              <a:rPr lang="en-US" altLang="ja-JP"/>
              <a:pPr>
                <a:defRPr/>
              </a:pPr>
              <a:t>‹#›</a:t>
            </a:fld>
            <a:endParaRPr lang="en-US" altLang="ja-JP"/>
          </a:p>
        </p:txBody>
      </p:sp>
    </p:spTree>
    <p:extLst>
      <p:ext uri="{BB962C8B-B14F-4D97-AF65-F5344CB8AC3E}">
        <p14:creationId xmlns:p14="http://schemas.microsoft.com/office/powerpoint/2010/main" val="209800750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C8AF1AEF-C2E4-48E9-8148-10B66D706945}" type="slidenum">
              <a:rPr lang="en-US" altLang="ja-JP"/>
              <a:pPr>
                <a:defRPr/>
              </a:pPr>
              <a:t>‹#›</a:t>
            </a:fld>
            <a:endParaRPr lang="en-US" altLang="ja-JP"/>
          </a:p>
        </p:txBody>
      </p:sp>
    </p:spTree>
    <p:extLst>
      <p:ext uri="{BB962C8B-B14F-4D97-AF65-F5344CB8AC3E}">
        <p14:creationId xmlns:p14="http://schemas.microsoft.com/office/powerpoint/2010/main" val="362324451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4ADDA4A0-92CE-420D-9C5E-5A6F2BECA76E}" type="slidenum">
              <a:rPr lang="en-US" altLang="ja-JP"/>
              <a:pPr>
                <a:defRPr/>
              </a:pPr>
              <a:t>‹#›</a:t>
            </a:fld>
            <a:endParaRPr lang="en-US" altLang="ja-JP"/>
          </a:p>
        </p:txBody>
      </p:sp>
    </p:spTree>
    <p:extLst>
      <p:ext uri="{BB962C8B-B14F-4D97-AF65-F5344CB8AC3E}">
        <p14:creationId xmlns:p14="http://schemas.microsoft.com/office/powerpoint/2010/main" val="355858609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99D0EB8-A8D4-494D-89AF-3DA6414E9B49}" type="slidenum">
              <a:rPr lang="en-US" altLang="ja-JP"/>
              <a:pPr>
                <a:defRPr/>
              </a:pPr>
              <a:t>‹#›</a:t>
            </a:fld>
            <a:endParaRPr lang="en-US" altLang="ja-JP"/>
          </a:p>
        </p:txBody>
      </p:sp>
    </p:spTree>
    <p:extLst>
      <p:ext uri="{BB962C8B-B14F-4D97-AF65-F5344CB8AC3E}">
        <p14:creationId xmlns:p14="http://schemas.microsoft.com/office/powerpoint/2010/main" val="66626551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4917E45E-BA54-4A7E-997D-E877815984D1}" type="slidenum">
              <a:rPr lang="en-US" altLang="ja-JP"/>
              <a:pPr>
                <a:defRPr/>
              </a:pPr>
              <a:t>‹#›</a:t>
            </a:fld>
            <a:endParaRPr lang="en-US" altLang="ja-JP"/>
          </a:p>
        </p:txBody>
      </p:sp>
    </p:spTree>
    <p:extLst>
      <p:ext uri="{BB962C8B-B14F-4D97-AF65-F5344CB8AC3E}">
        <p14:creationId xmlns:p14="http://schemas.microsoft.com/office/powerpoint/2010/main" val="40081672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944FF46-46D8-478C-BA0E-7AC296DD5841}" type="slidenum">
              <a:rPr lang="en-US" altLang="ja-JP"/>
              <a:pPr>
                <a:defRPr/>
              </a:pPr>
              <a:t>‹#›</a:t>
            </a:fld>
            <a:endParaRPr lang="en-US" altLang="ja-JP"/>
          </a:p>
        </p:txBody>
      </p:sp>
    </p:spTree>
    <p:extLst>
      <p:ext uri="{BB962C8B-B14F-4D97-AF65-F5344CB8AC3E}">
        <p14:creationId xmlns:p14="http://schemas.microsoft.com/office/powerpoint/2010/main" val="253356278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4E6768A8-3C1C-483B-AFAE-6CAD8B436CCC}" type="slidenum">
              <a:rPr lang="en-US" altLang="ja-JP"/>
              <a:pPr>
                <a:defRPr/>
              </a:pPr>
              <a:t>‹#›</a:t>
            </a:fld>
            <a:endParaRPr lang="en-US" altLang="ja-JP"/>
          </a:p>
        </p:txBody>
      </p:sp>
    </p:spTree>
    <p:extLst>
      <p:ext uri="{BB962C8B-B14F-4D97-AF65-F5344CB8AC3E}">
        <p14:creationId xmlns:p14="http://schemas.microsoft.com/office/powerpoint/2010/main" val="28329185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3A6F18F-6F0C-4F4B-B533-7D5262AA1356}" type="slidenum">
              <a:rPr lang="en-US" altLang="ja-JP"/>
              <a:pPr>
                <a:defRPr/>
              </a:pPr>
              <a:t>‹#›</a:t>
            </a:fld>
            <a:endParaRPr lang="en-US" altLang="ja-JP"/>
          </a:p>
        </p:txBody>
      </p:sp>
    </p:spTree>
    <p:extLst>
      <p:ext uri="{BB962C8B-B14F-4D97-AF65-F5344CB8AC3E}">
        <p14:creationId xmlns:p14="http://schemas.microsoft.com/office/powerpoint/2010/main" val="10203800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359F0D51-C803-4FAB-8FB9-063B2D987E1D}" type="slidenum">
              <a:rPr lang="en-US" altLang="ja-JP"/>
              <a:pPr>
                <a:defRPr/>
              </a:pPr>
              <a:t>‹#›</a:t>
            </a:fld>
            <a:endParaRPr lang="en-US" altLang="ja-JP"/>
          </a:p>
        </p:txBody>
      </p:sp>
    </p:spTree>
    <p:extLst>
      <p:ext uri="{BB962C8B-B14F-4D97-AF65-F5344CB8AC3E}">
        <p14:creationId xmlns:p14="http://schemas.microsoft.com/office/powerpoint/2010/main" val="223658688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5D7443CA-A48A-4433-9B1B-CF28F41BA7BA}" type="slidenum">
              <a:rPr lang="en-US" altLang="ja-JP"/>
              <a:pPr>
                <a:defRPr/>
              </a:pPr>
              <a:t>‹#›</a:t>
            </a:fld>
            <a:endParaRPr lang="en-US" altLang="ja-JP"/>
          </a:p>
        </p:txBody>
      </p:sp>
    </p:spTree>
    <p:extLst>
      <p:ext uri="{BB962C8B-B14F-4D97-AF65-F5344CB8AC3E}">
        <p14:creationId xmlns:p14="http://schemas.microsoft.com/office/powerpoint/2010/main" val="342073585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BCDC33B-9AFB-4BE5-A630-FF7F63E7E96B}" type="slidenum">
              <a:rPr lang="en-US" altLang="ja-JP"/>
              <a:pPr>
                <a:defRPr/>
              </a:pPr>
              <a:t>‹#›</a:t>
            </a:fld>
            <a:endParaRPr lang="en-US" altLang="ja-JP"/>
          </a:p>
        </p:txBody>
      </p:sp>
    </p:spTree>
    <p:extLst>
      <p:ext uri="{BB962C8B-B14F-4D97-AF65-F5344CB8AC3E}">
        <p14:creationId xmlns:p14="http://schemas.microsoft.com/office/powerpoint/2010/main" val="10239108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68D0953-F78D-4979-97D6-316EAC6F0DE6}" type="slidenum">
              <a:rPr lang="en-US" altLang="ja-JP"/>
              <a:pPr>
                <a:defRPr/>
              </a:pPr>
              <a:t>‹#›</a:t>
            </a:fld>
            <a:endParaRPr lang="en-US" altLang="ja-JP"/>
          </a:p>
        </p:txBody>
      </p:sp>
    </p:spTree>
    <p:extLst>
      <p:ext uri="{BB962C8B-B14F-4D97-AF65-F5344CB8AC3E}">
        <p14:creationId xmlns:p14="http://schemas.microsoft.com/office/powerpoint/2010/main" val="126392714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DA8D1BBD-8341-4AFE-8CB3-DF3AED2FF7FD}" type="slidenum">
              <a:rPr lang="en-US" altLang="ja-JP"/>
              <a:pPr>
                <a:defRPr/>
              </a:pPr>
              <a:t>‹#›</a:t>
            </a:fld>
            <a:endParaRPr lang="en-US" altLang="ja-JP"/>
          </a:p>
        </p:txBody>
      </p:sp>
    </p:spTree>
    <p:extLst>
      <p:ext uri="{BB962C8B-B14F-4D97-AF65-F5344CB8AC3E}">
        <p14:creationId xmlns:p14="http://schemas.microsoft.com/office/powerpoint/2010/main" val="20036718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5828EC7-7360-4D10-B3E0-B8B65D7AA32C}" type="slidenum">
              <a:rPr lang="en-US" altLang="ja-JP"/>
              <a:pPr>
                <a:defRPr/>
              </a:pPr>
              <a:t>‹#›</a:t>
            </a:fld>
            <a:endParaRPr lang="en-US" altLang="ja-JP"/>
          </a:p>
        </p:txBody>
      </p:sp>
    </p:spTree>
    <p:extLst>
      <p:ext uri="{BB962C8B-B14F-4D97-AF65-F5344CB8AC3E}">
        <p14:creationId xmlns:p14="http://schemas.microsoft.com/office/powerpoint/2010/main" val="406223564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EC4041A-AB37-4CB6-AA00-A95CBE4BB8E8}" type="slidenum">
              <a:rPr lang="en-US" altLang="ja-JP"/>
              <a:pPr>
                <a:defRPr/>
              </a:pPr>
              <a:t>‹#›</a:t>
            </a:fld>
            <a:endParaRPr lang="en-US" altLang="ja-JP"/>
          </a:p>
        </p:txBody>
      </p:sp>
    </p:spTree>
    <p:extLst>
      <p:ext uri="{BB962C8B-B14F-4D97-AF65-F5344CB8AC3E}">
        <p14:creationId xmlns:p14="http://schemas.microsoft.com/office/powerpoint/2010/main" val="156430915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E7C0849-B611-4D0F-8F1D-DE0E9BCB9ECF}" type="slidenum">
              <a:rPr lang="en-US" altLang="ja-JP"/>
              <a:pPr>
                <a:defRPr/>
              </a:pPr>
              <a:t>‹#›</a:t>
            </a:fld>
            <a:endParaRPr lang="en-US" altLang="ja-JP"/>
          </a:p>
        </p:txBody>
      </p:sp>
    </p:spTree>
    <p:extLst>
      <p:ext uri="{BB962C8B-B14F-4D97-AF65-F5344CB8AC3E}">
        <p14:creationId xmlns:p14="http://schemas.microsoft.com/office/powerpoint/2010/main" val="428742664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6799EBD-FA4A-44A2-BBE7-A660F62F2C76}" type="slidenum">
              <a:rPr lang="en-US" altLang="ja-JP"/>
              <a:pPr>
                <a:defRPr/>
              </a:pPr>
              <a:t>‹#›</a:t>
            </a:fld>
            <a:endParaRPr lang="en-US" altLang="ja-JP"/>
          </a:p>
        </p:txBody>
      </p:sp>
    </p:spTree>
    <p:extLst>
      <p:ext uri="{BB962C8B-B14F-4D97-AF65-F5344CB8AC3E}">
        <p14:creationId xmlns:p14="http://schemas.microsoft.com/office/powerpoint/2010/main" val="396185075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2CB9371-A777-41D6-815F-5AE0AE97A2DF}" type="slidenum">
              <a:rPr lang="en-US" altLang="ja-JP"/>
              <a:pPr>
                <a:defRPr/>
              </a:pPr>
              <a:t>‹#›</a:t>
            </a:fld>
            <a:endParaRPr lang="en-US" altLang="ja-JP"/>
          </a:p>
        </p:txBody>
      </p:sp>
    </p:spTree>
    <p:extLst>
      <p:ext uri="{BB962C8B-B14F-4D97-AF65-F5344CB8AC3E}">
        <p14:creationId xmlns:p14="http://schemas.microsoft.com/office/powerpoint/2010/main" val="399046661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CD9AB87B-1B52-4403-A82E-51D686AE8351}" type="slidenum">
              <a:rPr lang="en-US" altLang="ja-JP"/>
              <a:pPr>
                <a:defRPr/>
              </a:pPr>
              <a:t>‹#›</a:t>
            </a:fld>
            <a:endParaRPr lang="en-US" altLang="ja-JP"/>
          </a:p>
        </p:txBody>
      </p:sp>
    </p:spTree>
    <p:extLst>
      <p:ext uri="{BB962C8B-B14F-4D97-AF65-F5344CB8AC3E}">
        <p14:creationId xmlns:p14="http://schemas.microsoft.com/office/powerpoint/2010/main" val="61608428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62E3C78-8423-4019-A168-83991073BEBC}" type="slidenum">
              <a:rPr lang="en-US" altLang="ja-JP"/>
              <a:pPr>
                <a:defRPr/>
              </a:pPr>
              <a:t>‹#›</a:t>
            </a:fld>
            <a:endParaRPr lang="en-US" altLang="ja-JP"/>
          </a:p>
        </p:txBody>
      </p:sp>
    </p:spTree>
    <p:extLst>
      <p:ext uri="{BB962C8B-B14F-4D97-AF65-F5344CB8AC3E}">
        <p14:creationId xmlns:p14="http://schemas.microsoft.com/office/powerpoint/2010/main" val="206169053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47F092A-CE95-40E5-98D1-903A00382176}" type="slidenum">
              <a:rPr lang="en-US" altLang="ja-JP"/>
              <a:pPr>
                <a:defRPr/>
              </a:pPr>
              <a:t>‹#›</a:t>
            </a:fld>
            <a:endParaRPr lang="en-US" altLang="ja-JP"/>
          </a:p>
        </p:txBody>
      </p:sp>
    </p:spTree>
    <p:extLst>
      <p:ext uri="{BB962C8B-B14F-4D97-AF65-F5344CB8AC3E}">
        <p14:creationId xmlns:p14="http://schemas.microsoft.com/office/powerpoint/2010/main" val="15330484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962BD867-72E4-4538-9C3B-49B33D212164}" type="slidenum">
              <a:rPr lang="en-US" altLang="ja-JP"/>
              <a:pPr>
                <a:defRPr/>
              </a:pPr>
              <a:t>‹#›</a:t>
            </a:fld>
            <a:endParaRPr lang="en-US" altLang="ja-JP"/>
          </a:p>
        </p:txBody>
      </p:sp>
    </p:spTree>
    <p:extLst>
      <p:ext uri="{BB962C8B-B14F-4D97-AF65-F5344CB8AC3E}">
        <p14:creationId xmlns:p14="http://schemas.microsoft.com/office/powerpoint/2010/main" val="101845750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553200"/>
            <a:ext cx="2311400" cy="476250"/>
          </a:xfrm>
        </p:spPr>
        <p:txBody>
          <a:bodyPr/>
          <a:lstStyle>
            <a:lvl1pPr eaLnBrk="0" hangingPunct="0">
              <a:defRPr/>
            </a:lvl1pPr>
          </a:lstStyle>
          <a:p>
            <a:pPr>
              <a:defRPr/>
            </a:pPr>
            <a:fld id="{927F093E-9946-4E33-B29F-0749F04F655C}" type="slidenum">
              <a:rPr lang="en-US" altLang="ja-JP"/>
              <a:pPr>
                <a:defRPr/>
              </a:pPr>
              <a:t>‹#›</a:t>
            </a:fld>
            <a:endParaRPr lang="en-US" altLang="ja-JP"/>
          </a:p>
        </p:txBody>
      </p:sp>
    </p:spTree>
    <p:extLst>
      <p:ext uri="{BB962C8B-B14F-4D97-AF65-F5344CB8AC3E}">
        <p14:creationId xmlns:p14="http://schemas.microsoft.com/office/powerpoint/2010/main" val="187364711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A4A454E-094F-4F4B-8058-DB4E6F33EA4D}" type="slidenum">
              <a:rPr lang="en-US" altLang="ja-JP"/>
              <a:pPr>
                <a:defRPr/>
              </a:pPr>
              <a:t>‹#›</a:t>
            </a:fld>
            <a:endParaRPr lang="en-US" altLang="ja-JP"/>
          </a:p>
        </p:txBody>
      </p:sp>
    </p:spTree>
    <p:extLst>
      <p:ext uri="{BB962C8B-B14F-4D97-AF65-F5344CB8AC3E}">
        <p14:creationId xmlns:p14="http://schemas.microsoft.com/office/powerpoint/2010/main" val="109459509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EBE0E1BF-76E5-4FAB-A3D0-8D0C8CDF17BE}" type="slidenum">
              <a:rPr lang="en-US" altLang="ja-JP"/>
              <a:pPr>
                <a:defRPr/>
              </a:pPr>
              <a:t>‹#›</a:t>
            </a:fld>
            <a:endParaRPr lang="en-US" altLang="ja-JP"/>
          </a:p>
        </p:txBody>
      </p:sp>
    </p:spTree>
    <p:extLst>
      <p:ext uri="{BB962C8B-B14F-4D97-AF65-F5344CB8AC3E}">
        <p14:creationId xmlns:p14="http://schemas.microsoft.com/office/powerpoint/2010/main" val="228327810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645A2773-2C3E-445C-8480-A0BF972223B2}" type="slidenum">
              <a:rPr lang="en-US" altLang="ja-JP"/>
              <a:pPr>
                <a:defRPr/>
              </a:pPr>
              <a:t>‹#›</a:t>
            </a:fld>
            <a:endParaRPr lang="en-US" altLang="ja-JP"/>
          </a:p>
        </p:txBody>
      </p:sp>
    </p:spTree>
    <p:extLst>
      <p:ext uri="{BB962C8B-B14F-4D97-AF65-F5344CB8AC3E}">
        <p14:creationId xmlns:p14="http://schemas.microsoft.com/office/powerpoint/2010/main" val="306215911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4F0DDC2F-A6D6-4E21-BB7B-2950AE66EA13}" type="slidenum">
              <a:rPr lang="en-US" altLang="ja-JP"/>
              <a:pPr>
                <a:defRPr/>
              </a:pPr>
              <a:t>‹#›</a:t>
            </a:fld>
            <a:endParaRPr lang="en-US" altLang="ja-JP"/>
          </a:p>
        </p:txBody>
      </p:sp>
    </p:spTree>
    <p:extLst>
      <p:ext uri="{BB962C8B-B14F-4D97-AF65-F5344CB8AC3E}">
        <p14:creationId xmlns:p14="http://schemas.microsoft.com/office/powerpoint/2010/main" val="138690427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52B4422E-B57B-421F-B5D9-E0CFBD198544}" type="slidenum">
              <a:rPr lang="en-US" altLang="ja-JP"/>
              <a:pPr>
                <a:defRPr/>
              </a:pPr>
              <a:t>‹#›</a:t>
            </a:fld>
            <a:endParaRPr lang="en-US" altLang="ja-JP"/>
          </a:p>
        </p:txBody>
      </p:sp>
    </p:spTree>
    <p:extLst>
      <p:ext uri="{BB962C8B-B14F-4D97-AF65-F5344CB8AC3E}">
        <p14:creationId xmlns:p14="http://schemas.microsoft.com/office/powerpoint/2010/main" val="63179985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C5DEEC8A-F98D-492C-87C9-F84B2803D0F9}" type="slidenum">
              <a:rPr lang="en-US" altLang="ja-JP"/>
              <a:pPr>
                <a:defRPr/>
              </a:pPr>
              <a:t>‹#›</a:t>
            </a:fld>
            <a:endParaRPr lang="en-US" altLang="ja-JP"/>
          </a:p>
        </p:txBody>
      </p:sp>
    </p:spTree>
    <p:extLst>
      <p:ext uri="{BB962C8B-B14F-4D97-AF65-F5344CB8AC3E}">
        <p14:creationId xmlns:p14="http://schemas.microsoft.com/office/powerpoint/2010/main" val="272838129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6C06239-99B2-4395-868E-B3E2AD2B1087}" type="slidenum">
              <a:rPr lang="en-US" altLang="ja-JP"/>
              <a:pPr>
                <a:defRPr/>
              </a:pPr>
              <a:t>‹#›</a:t>
            </a:fld>
            <a:endParaRPr lang="en-US" altLang="ja-JP"/>
          </a:p>
        </p:txBody>
      </p:sp>
    </p:spTree>
    <p:extLst>
      <p:ext uri="{BB962C8B-B14F-4D97-AF65-F5344CB8AC3E}">
        <p14:creationId xmlns:p14="http://schemas.microsoft.com/office/powerpoint/2010/main" val="213992615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7E718AA8-504C-4C2A-B5CC-C229AA2D3CF7}" type="slidenum">
              <a:rPr lang="en-US" altLang="ja-JP"/>
              <a:pPr>
                <a:defRPr/>
              </a:pPr>
              <a:t>‹#›</a:t>
            </a:fld>
            <a:endParaRPr lang="en-US" altLang="ja-JP"/>
          </a:p>
        </p:txBody>
      </p:sp>
    </p:spTree>
    <p:extLst>
      <p:ext uri="{BB962C8B-B14F-4D97-AF65-F5344CB8AC3E}">
        <p14:creationId xmlns:p14="http://schemas.microsoft.com/office/powerpoint/2010/main" val="380375550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38BA057-BDF9-4679-9E08-4B2278DC3724}" type="slidenum">
              <a:rPr lang="en-US" altLang="ja-JP"/>
              <a:pPr>
                <a:defRPr/>
              </a:pPr>
              <a:t>‹#›</a:t>
            </a:fld>
            <a:endParaRPr lang="en-US" altLang="ja-JP"/>
          </a:p>
        </p:txBody>
      </p:sp>
    </p:spTree>
    <p:extLst>
      <p:ext uri="{BB962C8B-B14F-4D97-AF65-F5344CB8AC3E}">
        <p14:creationId xmlns:p14="http://schemas.microsoft.com/office/powerpoint/2010/main" val="184429068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E36F5C6-63D5-43E8-8B94-F2CCBEFE6CE0}" type="slidenum">
              <a:rPr lang="en-US" altLang="ja-JP"/>
              <a:pPr>
                <a:defRPr/>
              </a:pPr>
              <a:t>‹#›</a:t>
            </a:fld>
            <a:endParaRPr lang="en-US" altLang="ja-JP"/>
          </a:p>
        </p:txBody>
      </p:sp>
    </p:spTree>
    <p:extLst>
      <p:ext uri="{BB962C8B-B14F-4D97-AF65-F5344CB8AC3E}">
        <p14:creationId xmlns:p14="http://schemas.microsoft.com/office/powerpoint/2010/main" val="104596846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4A539FB2-469B-46AC-A8C1-DCB4DC3B8591}" type="slidenum">
              <a:rPr lang="en-US" altLang="ja-JP"/>
              <a:pPr>
                <a:defRPr/>
              </a:pPr>
              <a:t>‹#›</a:t>
            </a:fld>
            <a:endParaRPr lang="en-US" altLang="ja-JP"/>
          </a:p>
        </p:txBody>
      </p:sp>
    </p:spTree>
    <p:extLst>
      <p:ext uri="{BB962C8B-B14F-4D97-AF65-F5344CB8AC3E}">
        <p14:creationId xmlns:p14="http://schemas.microsoft.com/office/powerpoint/2010/main" val="16200953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755C20EB-0300-453D-B88A-EF7FA4F306ED}" type="slidenum">
              <a:rPr lang="en-US" altLang="ja-JP"/>
              <a:pPr>
                <a:defRPr/>
              </a:pPr>
              <a:t>‹#›</a:t>
            </a:fld>
            <a:endParaRPr lang="en-US" altLang="ja-JP"/>
          </a:p>
        </p:txBody>
      </p:sp>
    </p:spTree>
    <p:extLst>
      <p:ext uri="{BB962C8B-B14F-4D97-AF65-F5344CB8AC3E}">
        <p14:creationId xmlns:p14="http://schemas.microsoft.com/office/powerpoint/2010/main" val="71999752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553200"/>
            <a:ext cx="2311400" cy="476250"/>
          </a:xfrm>
        </p:spPr>
        <p:txBody>
          <a:bodyPr/>
          <a:lstStyle>
            <a:lvl1pPr eaLnBrk="0" hangingPunct="0">
              <a:defRPr/>
            </a:lvl1pPr>
          </a:lstStyle>
          <a:p>
            <a:pPr>
              <a:defRPr/>
            </a:pPr>
            <a:fld id="{3B5A571C-1237-4753-9BE3-7086D0F781E2}" type="slidenum">
              <a:rPr lang="en-US" altLang="ja-JP"/>
              <a:pPr>
                <a:defRPr/>
              </a:pPr>
              <a:t>‹#›</a:t>
            </a:fld>
            <a:endParaRPr lang="en-US" altLang="ja-JP"/>
          </a:p>
        </p:txBody>
      </p:sp>
    </p:spTree>
    <p:extLst>
      <p:ext uri="{BB962C8B-B14F-4D97-AF65-F5344CB8AC3E}">
        <p14:creationId xmlns:p14="http://schemas.microsoft.com/office/powerpoint/2010/main" val="169976003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5D6E5F53-BDF4-40E3-8B5D-95DB27632163}" type="slidenum">
              <a:rPr lang="en-US" altLang="ja-JP"/>
              <a:pPr>
                <a:defRPr/>
              </a:pPr>
              <a:t>‹#›</a:t>
            </a:fld>
            <a:endParaRPr lang="en-US" altLang="ja-JP"/>
          </a:p>
        </p:txBody>
      </p:sp>
    </p:spTree>
    <p:extLst>
      <p:ext uri="{BB962C8B-B14F-4D97-AF65-F5344CB8AC3E}">
        <p14:creationId xmlns:p14="http://schemas.microsoft.com/office/powerpoint/2010/main" val="380074520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74880FCA-3B1A-46D5-BE72-82289FE5B1D7}" type="slidenum">
              <a:rPr lang="en-US" altLang="ja-JP"/>
              <a:pPr>
                <a:defRPr/>
              </a:pPr>
              <a:t>‹#›</a:t>
            </a:fld>
            <a:endParaRPr lang="en-US" altLang="ja-JP"/>
          </a:p>
        </p:txBody>
      </p:sp>
    </p:spTree>
    <p:extLst>
      <p:ext uri="{BB962C8B-B14F-4D97-AF65-F5344CB8AC3E}">
        <p14:creationId xmlns:p14="http://schemas.microsoft.com/office/powerpoint/2010/main" val="369006487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86B568A6-76FC-4004-9F3A-18239C5B3DD9}" type="slidenum">
              <a:rPr lang="en-US" altLang="ja-JP"/>
              <a:pPr>
                <a:defRPr/>
              </a:pPr>
              <a:t>‹#›</a:t>
            </a:fld>
            <a:endParaRPr lang="en-US" altLang="ja-JP"/>
          </a:p>
        </p:txBody>
      </p:sp>
    </p:spTree>
    <p:extLst>
      <p:ext uri="{BB962C8B-B14F-4D97-AF65-F5344CB8AC3E}">
        <p14:creationId xmlns:p14="http://schemas.microsoft.com/office/powerpoint/2010/main" val="418819489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964DF5F7-A47F-4A02-A548-9B67AFACEB11}" type="slidenum">
              <a:rPr lang="en-US" altLang="ja-JP"/>
              <a:pPr>
                <a:defRPr/>
              </a:pPr>
              <a:t>‹#›</a:t>
            </a:fld>
            <a:endParaRPr lang="en-US" altLang="ja-JP"/>
          </a:p>
        </p:txBody>
      </p:sp>
    </p:spTree>
    <p:extLst>
      <p:ext uri="{BB962C8B-B14F-4D97-AF65-F5344CB8AC3E}">
        <p14:creationId xmlns:p14="http://schemas.microsoft.com/office/powerpoint/2010/main" val="20795831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3C6B4028-0329-4ABC-A15E-0092AD9934C1}" type="slidenum">
              <a:rPr lang="en-US" altLang="ja-JP"/>
              <a:pPr>
                <a:defRPr/>
              </a:pPr>
              <a:t>‹#›</a:t>
            </a:fld>
            <a:endParaRPr lang="en-US" altLang="ja-JP"/>
          </a:p>
        </p:txBody>
      </p:sp>
    </p:spTree>
    <p:extLst>
      <p:ext uri="{BB962C8B-B14F-4D97-AF65-F5344CB8AC3E}">
        <p14:creationId xmlns:p14="http://schemas.microsoft.com/office/powerpoint/2010/main" val="333609674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BA2EBA72-D64F-4000-9282-15A32DD4B704}" type="slidenum">
              <a:rPr lang="en-US" altLang="ja-JP"/>
              <a:pPr>
                <a:defRPr/>
              </a:pPr>
              <a:t>‹#›</a:t>
            </a:fld>
            <a:endParaRPr lang="en-US" altLang="ja-JP"/>
          </a:p>
        </p:txBody>
      </p:sp>
    </p:spTree>
    <p:extLst>
      <p:ext uri="{BB962C8B-B14F-4D97-AF65-F5344CB8AC3E}">
        <p14:creationId xmlns:p14="http://schemas.microsoft.com/office/powerpoint/2010/main" val="218438963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2B2AB3D-7AF9-4B1A-B2B2-E7A80A7A6443}" type="slidenum">
              <a:rPr lang="en-US" altLang="ja-JP"/>
              <a:pPr>
                <a:defRPr/>
              </a:pPr>
              <a:t>‹#›</a:t>
            </a:fld>
            <a:endParaRPr lang="en-US" altLang="ja-JP"/>
          </a:p>
        </p:txBody>
      </p:sp>
    </p:spTree>
    <p:extLst>
      <p:ext uri="{BB962C8B-B14F-4D97-AF65-F5344CB8AC3E}">
        <p14:creationId xmlns:p14="http://schemas.microsoft.com/office/powerpoint/2010/main" val="233634784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96F462D6-5BCC-434B-9771-9523965D789D}" type="slidenum">
              <a:rPr lang="en-US" altLang="ja-JP"/>
              <a:pPr>
                <a:defRPr/>
              </a:pPr>
              <a:t>‹#›</a:t>
            </a:fld>
            <a:endParaRPr lang="en-US" altLang="ja-JP"/>
          </a:p>
        </p:txBody>
      </p:sp>
    </p:spTree>
    <p:extLst>
      <p:ext uri="{BB962C8B-B14F-4D97-AF65-F5344CB8AC3E}">
        <p14:creationId xmlns:p14="http://schemas.microsoft.com/office/powerpoint/2010/main" val="267339119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2173195-029B-4280-8850-3617C7DDAFA6}" type="slidenum">
              <a:rPr lang="en-US" altLang="ja-JP"/>
              <a:pPr>
                <a:defRPr/>
              </a:pPr>
              <a:t>‹#›</a:t>
            </a:fld>
            <a:endParaRPr lang="en-US" altLang="ja-JP"/>
          </a:p>
        </p:txBody>
      </p:sp>
    </p:spTree>
    <p:extLst>
      <p:ext uri="{BB962C8B-B14F-4D97-AF65-F5344CB8AC3E}">
        <p14:creationId xmlns:p14="http://schemas.microsoft.com/office/powerpoint/2010/main" val="391906931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DB8B738-7A4C-4E6D-BAB3-66C9F1B82333}" type="slidenum">
              <a:rPr lang="en-US" altLang="ja-JP"/>
              <a:pPr>
                <a:defRPr/>
              </a:pPr>
              <a:t>‹#›</a:t>
            </a:fld>
            <a:endParaRPr lang="en-US" altLang="ja-JP"/>
          </a:p>
        </p:txBody>
      </p:sp>
    </p:spTree>
    <p:extLst>
      <p:ext uri="{BB962C8B-B14F-4D97-AF65-F5344CB8AC3E}">
        <p14:creationId xmlns:p14="http://schemas.microsoft.com/office/powerpoint/2010/main" val="187825631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AB673123-7FA4-4427-B3CE-D43F817F3E79}" type="slidenum">
              <a:rPr lang="en-US" altLang="ja-JP"/>
              <a:pPr>
                <a:defRPr/>
              </a:pPr>
              <a:t>‹#›</a:t>
            </a:fld>
            <a:endParaRPr lang="en-US" altLang="ja-JP"/>
          </a:p>
        </p:txBody>
      </p:sp>
    </p:spTree>
    <p:extLst>
      <p:ext uri="{BB962C8B-B14F-4D97-AF65-F5344CB8AC3E}">
        <p14:creationId xmlns:p14="http://schemas.microsoft.com/office/powerpoint/2010/main" val="56281275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atin typeface="Arial" panose="020B0604020202020204" pitchFamily="34" charset="0"/>
                <a:ea typeface="ＭＳ Ｐゴシック" panose="020B0600070205080204" pitchFamily="50" charset="-128"/>
              </a:defRPr>
            </a:lvl1pPr>
          </a:lstStyle>
          <a:p>
            <a:pPr>
              <a:defRPr/>
            </a:pPr>
            <a:fld id="{B8F474AD-14C5-4903-A581-9FF136361773}" type="slidenum">
              <a:rPr lang="en-US" altLang="ja-JP"/>
              <a:pPr>
                <a:defRPr/>
              </a:pPr>
              <a:t>‹#›</a:t>
            </a:fld>
            <a:endParaRPr lang="en-US" altLang="ja-JP"/>
          </a:p>
        </p:txBody>
      </p:sp>
    </p:spTree>
    <p:extLst>
      <p:ext uri="{BB962C8B-B14F-4D97-AF65-F5344CB8AC3E}">
        <p14:creationId xmlns:p14="http://schemas.microsoft.com/office/powerpoint/2010/main" val="323317959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95D23854-9A1C-457D-99DE-A69DA7201531}" type="slidenum">
              <a:rPr lang="en-US" altLang="ja-JP"/>
              <a:pPr>
                <a:defRPr/>
              </a:pPr>
              <a:t>‹#›</a:t>
            </a:fld>
            <a:endParaRPr lang="en-US" altLang="ja-JP"/>
          </a:p>
        </p:txBody>
      </p:sp>
    </p:spTree>
    <p:extLst>
      <p:ext uri="{BB962C8B-B14F-4D97-AF65-F5344CB8AC3E}">
        <p14:creationId xmlns:p14="http://schemas.microsoft.com/office/powerpoint/2010/main" val="204684975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BC0505B1-AC40-4AB2-ACFA-CD6880387A32}" type="slidenum">
              <a:rPr lang="en-US" altLang="ja-JP"/>
              <a:pPr>
                <a:defRPr/>
              </a:pPr>
              <a:t>‹#›</a:t>
            </a:fld>
            <a:endParaRPr lang="en-US" altLang="ja-JP"/>
          </a:p>
        </p:txBody>
      </p:sp>
    </p:spTree>
    <p:extLst>
      <p:ext uri="{BB962C8B-B14F-4D97-AF65-F5344CB8AC3E}">
        <p14:creationId xmlns:p14="http://schemas.microsoft.com/office/powerpoint/2010/main" val="370491721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B6855638-86D0-4B79-AFA0-0A52D18D9EC7}" type="slidenum">
              <a:rPr lang="en-US" altLang="ja-JP"/>
              <a:pPr>
                <a:defRPr/>
              </a:pPr>
              <a:t>‹#›</a:t>
            </a:fld>
            <a:endParaRPr lang="en-US" altLang="ja-JP"/>
          </a:p>
        </p:txBody>
      </p:sp>
    </p:spTree>
    <p:extLst>
      <p:ext uri="{BB962C8B-B14F-4D97-AF65-F5344CB8AC3E}">
        <p14:creationId xmlns:p14="http://schemas.microsoft.com/office/powerpoint/2010/main" val="420694575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B54C11B-BFF1-4400-884C-1750F9561FD9}" type="slidenum">
              <a:rPr lang="en-US" altLang="ja-JP"/>
              <a:pPr>
                <a:defRPr/>
              </a:pPr>
              <a:t>‹#›</a:t>
            </a:fld>
            <a:endParaRPr lang="en-US" altLang="ja-JP"/>
          </a:p>
        </p:txBody>
      </p:sp>
    </p:spTree>
    <p:extLst>
      <p:ext uri="{BB962C8B-B14F-4D97-AF65-F5344CB8AC3E}">
        <p14:creationId xmlns:p14="http://schemas.microsoft.com/office/powerpoint/2010/main" val="321923970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43939E3C-644E-4047-AA6F-F02804D88763}" type="slidenum">
              <a:rPr lang="en-US" altLang="ja-JP"/>
              <a:pPr>
                <a:defRPr/>
              </a:pPr>
              <a:t>‹#›</a:t>
            </a:fld>
            <a:endParaRPr lang="en-US" altLang="ja-JP"/>
          </a:p>
        </p:txBody>
      </p:sp>
    </p:spTree>
    <p:extLst>
      <p:ext uri="{BB962C8B-B14F-4D97-AF65-F5344CB8AC3E}">
        <p14:creationId xmlns:p14="http://schemas.microsoft.com/office/powerpoint/2010/main" val="345843541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56855B89-E8E3-4878-A190-0BEC17B749B1}" type="slidenum">
              <a:rPr lang="en-US" altLang="ja-JP"/>
              <a:pPr>
                <a:defRPr/>
              </a:pPr>
              <a:t>‹#›</a:t>
            </a:fld>
            <a:endParaRPr lang="en-US" altLang="ja-JP"/>
          </a:p>
        </p:txBody>
      </p:sp>
    </p:spTree>
    <p:extLst>
      <p:ext uri="{BB962C8B-B14F-4D97-AF65-F5344CB8AC3E}">
        <p14:creationId xmlns:p14="http://schemas.microsoft.com/office/powerpoint/2010/main" val="57619236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938FD96E-B3A9-4684-A6ED-E9A6F39609B5}" type="slidenum">
              <a:rPr lang="en-US" altLang="ja-JP"/>
              <a:pPr>
                <a:defRPr/>
              </a:pPr>
              <a:t>‹#›</a:t>
            </a:fld>
            <a:endParaRPr lang="en-US" altLang="ja-JP"/>
          </a:p>
        </p:txBody>
      </p:sp>
    </p:spTree>
    <p:extLst>
      <p:ext uri="{BB962C8B-B14F-4D97-AF65-F5344CB8AC3E}">
        <p14:creationId xmlns:p14="http://schemas.microsoft.com/office/powerpoint/2010/main" val="235938998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B0D7C8B3-E9A9-4D7A-BB84-7AD9BD3EDD92}" type="slidenum">
              <a:rPr lang="en-US" altLang="ja-JP"/>
              <a:pPr>
                <a:defRPr/>
              </a:pPr>
              <a:t>‹#›</a:t>
            </a:fld>
            <a:endParaRPr lang="en-US" altLang="ja-JP"/>
          </a:p>
        </p:txBody>
      </p:sp>
    </p:spTree>
    <p:extLst>
      <p:ext uri="{BB962C8B-B14F-4D97-AF65-F5344CB8AC3E}">
        <p14:creationId xmlns:p14="http://schemas.microsoft.com/office/powerpoint/2010/main" val="198834667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ADB60016-1FEE-44B6-9EF9-DC33E50645EF}" type="slidenum">
              <a:rPr lang="en-US" altLang="ja-JP"/>
              <a:pPr>
                <a:defRPr/>
              </a:pPr>
              <a:t>‹#›</a:t>
            </a:fld>
            <a:endParaRPr lang="en-US" altLang="ja-JP"/>
          </a:p>
        </p:txBody>
      </p:sp>
    </p:spTree>
    <p:extLst>
      <p:ext uri="{BB962C8B-B14F-4D97-AF65-F5344CB8AC3E}">
        <p14:creationId xmlns:p14="http://schemas.microsoft.com/office/powerpoint/2010/main" val="175892236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6415BD76-F3F3-4E86-890B-94AC765D706D}" type="slidenum">
              <a:rPr lang="en-US" altLang="ja-JP"/>
              <a:pPr>
                <a:defRPr/>
              </a:pPr>
              <a:t>‹#›</a:t>
            </a:fld>
            <a:endParaRPr lang="en-US" altLang="ja-JP"/>
          </a:p>
        </p:txBody>
      </p:sp>
    </p:spTree>
    <p:extLst>
      <p:ext uri="{BB962C8B-B14F-4D97-AF65-F5344CB8AC3E}">
        <p14:creationId xmlns:p14="http://schemas.microsoft.com/office/powerpoint/2010/main" val="150855922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A83A2387-A76D-491D-97EE-8542A6DABA7D}" type="slidenum">
              <a:rPr lang="en-US" altLang="ja-JP"/>
              <a:pPr>
                <a:defRPr/>
              </a:pPr>
              <a:t>‹#›</a:t>
            </a:fld>
            <a:endParaRPr lang="en-US" altLang="ja-JP"/>
          </a:p>
        </p:txBody>
      </p:sp>
    </p:spTree>
    <p:extLst>
      <p:ext uri="{BB962C8B-B14F-4D97-AF65-F5344CB8AC3E}">
        <p14:creationId xmlns:p14="http://schemas.microsoft.com/office/powerpoint/2010/main" val="155726823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98CE36C4-29AD-4B5A-A9C0-10984E63EF58}" type="slidenum">
              <a:rPr lang="en-US" altLang="ja-JP"/>
              <a:pPr>
                <a:defRPr/>
              </a:pPr>
              <a:t>‹#›</a:t>
            </a:fld>
            <a:endParaRPr lang="en-US" altLang="ja-JP"/>
          </a:p>
        </p:txBody>
      </p:sp>
    </p:spTree>
    <p:extLst>
      <p:ext uri="{BB962C8B-B14F-4D97-AF65-F5344CB8AC3E}">
        <p14:creationId xmlns:p14="http://schemas.microsoft.com/office/powerpoint/2010/main" val="251325018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E7EBAAA2-58F6-4073-8B81-5A26E7AF5A01}" type="slidenum">
              <a:rPr lang="en-US" altLang="ja-JP"/>
              <a:pPr>
                <a:defRPr/>
              </a:pPr>
              <a:t>‹#›</a:t>
            </a:fld>
            <a:endParaRPr lang="en-US" altLang="ja-JP"/>
          </a:p>
        </p:txBody>
      </p:sp>
    </p:spTree>
    <p:extLst>
      <p:ext uri="{BB962C8B-B14F-4D97-AF65-F5344CB8AC3E}">
        <p14:creationId xmlns:p14="http://schemas.microsoft.com/office/powerpoint/2010/main" val="247229335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5E4F698D-DBBC-4A6E-8327-EED44285D4B7}" type="slidenum">
              <a:rPr lang="en-US" altLang="ja-JP"/>
              <a:pPr>
                <a:defRPr/>
              </a:pPr>
              <a:t>‹#›</a:t>
            </a:fld>
            <a:endParaRPr lang="en-US" altLang="ja-JP"/>
          </a:p>
        </p:txBody>
      </p:sp>
    </p:spTree>
    <p:extLst>
      <p:ext uri="{BB962C8B-B14F-4D97-AF65-F5344CB8AC3E}">
        <p14:creationId xmlns:p14="http://schemas.microsoft.com/office/powerpoint/2010/main" val="31005249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F1BEF9F-EDD1-4A16-8267-A31593F58BD9}" type="slidenum">
              <a:rPr lang="en-US" altLang="ja-JP"/>
              <a:pPr>
                <a:defRPr/>
              </a:pPr>
              <a:t>‹#›</a:t>
            </a:fld>
            <a:endParaRPr lang="en-US" altLang="ja-JP"/>
          </a:p>
        </p:txBody>
      </p:sp>
    </p:spTree>
    <p:extLst>
      <p:ext uri="{BB962C8B-B14F-4D97-AF65-F5344CB8AC3E}">
        <p14:creationId xmlns:p14="http://schemas.microsoft.com/office/powerpoint/2010/main" val="322468138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60C59E3-3C28-4213-93FC-2B6B6B5EDAC1}" type="slidenum">
              <a:rPr lang="en-US" altLang="ja-JP"/>
              <a:pPr>
                <a:defRPr/>
              </a:pPr>
              <a:t>‹#›</a:t>
            </a:fld>
            <a:endParaRPr lang="en-US" altLang="ja-JP"/>
          </a:p>
        </p:txBody>
      </p:sp>
    </p:spTree>
    <p:extLst>
      <p:ext uri="{BB962C8B-B14F-4D97-AF65-F5344CB8AC3E}">
        <p14:creationId xmlns:p14="http://schemas.microsoft.com/office/powerpoint/2010/main" val="35277995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A0E80169-309B-4849-AA0A-51D4F62C8E5D}" type="slidenum">
              <a:rPr lang="en-US" altLang="ja-JP"/>
              <a:pPr>
                <a:defRPr/>
              </a:pPr>
              <a:t>‹#›</a:t>
            </a:fld>
            <a:endParaRPr lang="en-US" altLang="ja-JP"/>
          </a:p>
        </p:txBody>
      </p:sp>
    </p:spTree>
    <p:extLst>
      <p:ext uri="{BB962C8B-B14F-4D97-AF65-F5344CB8AC3E}">
        <p14:creationId xmlns:p14="http://schemas.microsoft.com/office/powerpoint/2010/main" val="181021917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EA4FC27A-58DF-4A8A-AFDE-8DBAA17337C6}" type="slidenum">
              <a:rPr lang="en-US" altLang="ja-JP"/>
              <a:pPr>
                <a:defRPr/>
              </a:pPr>
              <a:t>‹#›</a:t>
            </a:fld>
            <a:endParaRPr lang="en-US" altLang="ja-JP"/>
          </a:p>
        </p:txBody>
      </p:sp>
    </p:spTree>
    <p:extLst>
      <p:ext uri="{BB962C8B-B14F-4D97-AF65-F5344CB8AC3E}">
        <p14:creationId xmlns:p14="http://schemas.microsoft.com/office/powerpoint/2010/main" val="146299037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74EF9E3E-A5C6-4CA0-8CF7-73A44D590568}" type="slidenum">
              <a:rPr lang="en-US" altLang="ja-JP"/>
              <a:pPr>
                <a:defRPr/>
              </a:pPr>
              <a:t>‹#›</a:t>
            </a:fld>
            <a:endParaRPr lang="en-US" altLang="ja-JP"/>
          </a:p>
        </p:txBody>
      </p:sp>
    </p:spTree>
    <p:extLst>
      <p:ext uri="{BB962C8B-B14F-4D97-AF65-F5344CB8AC3E}">
        <p14:creationId xmlns:p14="http://schemas.microsoft.com/office/powerpoint/2010/main" val="424630914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D318CAB0-3DA2-478A-A507-BFF7251E4704}" type="slidenum">
              <a:rPr lang="en-US" altLang="ja-JP"/>
              <a:pPr>
                <a:defRPr/>
              </a:pPr>
              <a:t>‹#›</a:t>
            </a:fld>
            <a:endParaRPr lang="en-US" altLang="ja-JP"/>
          </a:p>
        </p:txBody>
      </p:sp>
    </p:spTree>
    <p:extLst>
      <p:ext uri="{BB962C8B-B14F-4D97-AF65-F5344CB8AC3E}">
        <p14:creationId xmlns:p14="http://schemas.microsoft.com/office/powerpoint/2010/main" val="242244705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1EB9EA66-90E6-4444-BAEA-D03EC0A37662}" type="slidenum">
              <a:rPr lang="en-US" altLang="ja-JP"/>
              <a:pPr>
                <a:defRPr/>
              </a:pPr>
              <a:t>‹#›</a:t>
            </a:fld>
            <a:endParaRPr lang="en-US" altLang="ja-JP"/>
          </a:p>
        </p:txBody>
      </p:sp>
    </p:spTree>
    <p:extLst>
      <p:ext uri="{BB962C8B-B14F-4D97-AF65-F5344CB8AC3E}">
        <p14:creationId xmlns:p14="http://schemas.microsoft.com/office/powerpoint/2010/main" val="124871693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8B17FE8E-6F83-4348-8752-617B5CA853DA}" type="slidenum">
              <a:rPr lang="en-US" altLang="ja-JP"/>
              <a:pPr>
                <a:defRPr/>
              </a:pPr>
              <a:t>‹#›</a:t>
            </a:fld>
            <a:endParaRPr lang="en-US" altLang="ja-JP"/>
          </a:p>
        </p:txBody>
      </p:sp>
    </p:spTree>
    <p:extLst>
      <p:ext uri="{BB962C8B-B14F-4D97-AF65-F5344CB8AC3E}">
        <p14:creationId xmlns:p14="http://schemas.microsoft.com/office/powerpoint/2010/main" val="153431628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EC071AA-44BB-428F-90B8-B323EEC3B9A3}" type="slidenum">
              <a:rPr lang="en-US" altLang="ja-JP"/>
              <a:pPr>
                <a:defRPr/>
              </a:pPr>
              <a:t>‹#›</a:t>
            </a:fld>
            <a:endParaRPr lang="en-US" altLang="ja-JP"/>
          </a:p>
        </p:txBody>
      </p:sp>
    </p:spTree>
    <p:extLst>
      <p:ext uri="{BB962C8B-B14F-4D97-AF65-F5344CB8AC3E}">
        <p14:creationId xmlns:p14="http://schemas.microsoft.com/office/powerpoint/2010/main" val="410481454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CFEA63B0-3649-415D-9893-912D1CDD4CDA}" type="slidenum">
              <a:rPr lang="en-US" altLang="ja-JP"/>
              <a:pPr>
                <a:defRPr/>
              </a:pPr>
              <a:t>‹#›</a:t>
            </a:fld>
            <a:endParaRPr lang="en-US" altLang="ja-JP"/>
          </a:p>
        </p:txBody>
      </p:sp>
    </p:spTree>
    <p:extLst>
      <p:ext uri="{BB962C8B-B14F-4D97-AF65-F5344CB8AC3E}">
        <p14:creationId xmlns:p14="http://schemas.microsoft.com/office/powerpoint/2010/main" val="292469367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78BB80C8-A0D0-47A9-B47F-B6C9AD6CFC35}" type="slidenum">
              <a:rPr lang="en-US" altLang="ja-JP"/>
              <a:pPr>
                <a:defRPr/>
              </a:pPr>
              <a:t>‹#›</a:t>
            </a:fld>
            <a:endParaRPr lang="en-US" altLang="ja-JP"/>
          </a:p>
        </p:txBody>
      </p:sp>
    </p:spTree>
    <p:extLst>
      <p:ext uri="{BB962C8B-B14F-4D97-AF65-F5344CB8AC3E}">
        <p14:creationId xmlns:p14="http://schemas.microsoft.com/office/powerpoint/2010/main" val="19388839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E6CCA0D-3BB8-43CB-AD8B-45A5E2FFA400}" type="slidenum">
              <a:rPr lang="en-US" altLang="ja-JP"/>
              <a:pPr>
                <a:defRPr/>
              </a:pPr>
              <a:t>‹#›</a:t>
            </a:fld>
            <a:endParaRPr lang="en-US" altLang="ja-JP"/>
          </a:p>
        </p:txBody>
      </p:sp>
    </p:spTree>
    <p:extLst>
      <p:ext uri="{BB962C8B-B14F-4D97-AF65-F5344CB8AC3E}">
        <p14:creationId xmlns:p14="http://schemas.microsoft.com/office/powerpoint/2010/main" val="132212200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5BCD348-9E7A-4F6D-BAD9-43317F17DFAC}" type="slidenum">
              <a:rPr lang="en-US" altLang="ja-JP"/>
              <a:pPr>
                <a:defRPr/>
              </a:pPr>
              <a:t>‹#›</a:t>
            </a:fld>
            <a:endParaRPr lang="en-US" altLang="ja-JP"/>
          </a:p>
        </p:txBody>
      </p:sp>
    </p:spTree>
    <p:extLst>
      <p:ext uri="{BB962C8B-B14F-4D97-AF65-F5344CB8AC3E}">
        <p14:creationId xmlns:p14="http://schemas.microsoft.com/office/powerpoint/2010/main" val="339812451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userDrawn="1">
  <p:cSld name="3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5403B4B8-6045-411B-806F-5201F0E5430F}" type="slidenum">
              <a:rPr lang="ja-JP" altLang="en-US"/>
              <a:pPr>
                <a:defRPr/>
              </a:pPr>
              <a:t>‹#›</a:t>
            </a:fld>
            <a:endParaRPr lang="ja-JP" altLang="en-US"/>
          </a:p>
        </p:txBody>
      </p:sp>
    </p:spTree>
    <p:extLst>
      <p:ext uri="{BB962C8B-B14F-4D97-AF65-F5344CB8AC3E}">
        <p14:creationId xmlns:p14="http://schemas.microsoft.com/office/powerpoint/2010/main" val="131783891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6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EAC3ED4A-E154-451B-BCC4-F1AFC00ACD61}" type="slidenum">
              <a:rPr lang="ja-JP" altLang="en-US"/>
              <a:pPr>
                <a:defRPr/>
              </a:pPr>
              <a:t>‹#›</a:t>
            </a:fld>
            <a:endParaRPr lang="ja-JP" altLang="en-US"/>
          </a:p>
        </p:txBody>
      </p:sp>
    </p:spTree>
    <p:extLst>
      <p:ext uri="{BB962C8B-B14F-4D97-AF65-F5344CB8AC3E}">
        <p14:creationId xmlns:p14="http://schemas.microsoft.com/office/powerpoint/2010/main" val="273215664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4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E977B242-411F-4AE2-B88F-20272172A6FA}" type="slidenum">
              <a:rPr lang="ja-JP" altLang="en-US"/>
              <a:pPr>
                <a:defRPr/>
              </a:pPr>
              <a:t>‹#›</a:t>
            </a:fld>
            <a:endParaRPr lang="ja-JP" altLang="en-US"/>
          </a:p>
        </p:txBody>
      </p:sp>
    </p:spTree>
    <p:extLst>
      <p:ext uri="{BB962C8B-B14F-4D97-AF65-F5344CB8AC3E}">
        <p14:creationId xmlns:p14="http://schemas.microsoft.com/office/powerpoint/2010/main" val="353588173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bl">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15479" y="1596"/>
            <a:ext cx="9923199" cy="396875"/>
          </a:xfrm>
        </p:spPr>
        <p:txBody>
          <a:bodyPr/>
          <a:lstStyle/>
          <a:p>
            <a:r>
              <a:rPr lang="ja-JP" altLang="en-US" smtClean="0"/>
              <a:t>マスター タイトルの書式設定</a:t>
            </a:r>
            <a:endParaRPr lang="ja-JP" altLang="en-US"/>
          </a:p>
        </p:txBody>
      </p:sp>
      <p:sp>
        <p:nvSpPr>
          <p:cNvPr id="3" name="表プレースホルダー 2"/>
          <p:cNvSpPr>
            <a:spLocks noGrp="1"/>
          </p:cNvSpPr>
          <p:nvPr>
            <p:ph type="tbl" idx="1"/>
          </p:nvPr>
        </p:nvSpPr>
        <p:spPr>
          <a:xfrm>
            <a:off x="495300" y="1600206"/>
            <a:ext cx="8915400" cy="4525963"/>
          </a:xfrm>
          <a:prstGeom prst="rect">
            <a:avLst/>
          </a:prstGeom>
        </p:spPr>
        <p:txBody>
          <a:bodyPr/>
          <a:lstStyle/>
          <a:p>
            <a:pPr lvl="0"/>
            <a:endParaRPr lang="ja-JP" altLang="en-US" noProof="0"/>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6"/>
          <p:cNvSpPr>
            <a:spLocks noGrp="1" noChangeArrowheads="1"/>
          </p:cNvSpPr>
          <p:nvPr>
            <p:ph type="sldNum" sz="quarter" idx="12"/>
          </p:nvPr>
        </p:nvSpPr>
        <p:spPr/>
        <p:txBody>
          <a:bodyPr/>
          <a:lstStyle>
            <a:lvl1pPr eaLnBrk="0" hangingPunct="0">
              <a:defRPr/>
            </a:lvl1pPr>
          </a:lstStyle>
          <a:p>
            <a:pPr>
              <a:defRPr/>
            </a:pPr>
            <a:fld id="{79749AA9-3858-4DD4-AB8A-2491A19FC559}" type="slidenum">
              <a:rPr lang="en-US" altLang="ja-JP"/>
              <a:pPr>
                <a:defRPr/>
              </a:pPr>
              <a:t>‹#›</a:t>
            </a:fld>
            <a:endParaRPr lang="en-US" altLang="ja-JP"/>
          </a:p>
        </p:txBody>
      </p:sp>
    </p:spTree>
    <p:extLst>
      <p:ext uri="{BB962C8B-B14F-4D97-AF65-F5344CB8AC3E}">
        <p14:creationId xmlns:p14="http://schemas.microsoft.com/office/powerpoint/2010/main" val="335137510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83EF17B-8EA5-4D87-9998-81AE2D6CE1DD}" type="slidenum">
              <a:rPr lang="en-US" altLang="ja-JP"/>
              <a:pPr>
                <a:defRPr/>
              </a:pPr>
              <a:t>‹#›</a:t>
            </a:fld>
            <a:endParaRPr lang="en-US" altLang="ja-JP"/>
          </a:p>
        </p:txBody>
      </p:sp>
    </p:spTree>
    <p:extLst>
      <p:ext uri="{BB962C8B-B14F-4D97-AF65-F5344CB8AC3E}">
        <p14:creationId xmlns:p14="http://schemas.microsoft.com/office/powerpoint/2010/main" val="330654835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879807F-FD6C-4634-925C-88BCEE7E704D}" type="slidenum">
              <a:rPr lang="en-US" altLang="ja-JP"/>
              <a:pPr>
                <a:defRPr/>
              </a:pPr>
              <a:t>‹#›</a:t>
            </a:fld>
            <a:endParaRPr lang="en-US" altLang="ja-JP"/>
          </a:p>
        </p:txBody>
      </p:sp>
    </p:spTree>
    <p:extLst>
      <p:ext uri="{BB962C8B-B14F-4D97-AF65-F5344CB8AC3E}">
        <p14:creationId xmlns:p14="http://schemas.microsoft.com/office/powerpoint/2010/main" val="23851297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1CBB6073-20A2-48FC-B8AD-22DC8D7612B1}" type="slidenum">
              <a:rPr lang="en-US" altLang="ja-JP"/>
              <a:pPr>
                <a:defRPr/>
              </a:pPr>
              <a:t>‹#›</a:t>
            </a:fld>
            <a:endParaRPr lang="en-US" altLang="ja-JP" dirty="0"/>
          </a:p>
        </p:txBody>
      </p:sp>
    </p:spTree>
    <p:extLst>
      <p:ext uri="{BB962C8B-B14F-4D97-AF65-F5344CB8AC3E}">
        <p14:creationId xmlns:p14="http://schemas.microsoft.com/office/powerpoint/2010/main" val="139879159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BE64366D-3A9C-490A-B6DD-608693FA802B}" type="slidenum">
              <a:rPr lang="en-US" altLang="ja-JP"/>
              <a:pPr>
                <a:defRPr/>
              </a:pPr>
              <a:t>‹#›</a:t>
            </a:fld>
            <a:endParaRPr lang="en-US" altLang="ja-JP" dirty="0"/>
          </a:p>
        </p:txBody>
      </p:sp>
    </p:spTree>
    <p:extLst>
      <p:ext uri="{BB962C8B-B14F-4D97-AF65-F5344CB8AC3E}">
        <p14:creationId xmlns:p14="http://schemas.microsoft.com/office/powerpoint/2010/main" val="8517128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936FBD5-7B36-4AB4-AF14-EF50AEE86312}" type="slidenum">
              <a:rPr lang="en-US" altLang="ja-JP"/>
              <a:pPr>
                <a:defRPr/>
              </a:pPr>
              <a:t>‹#›</a:t>
            </a:fld>
            <a:endParaRPr lang="en-US" altLang="ja-JP" dirty="0"/>
          </a:p>
        </p:txBody>
      </p:sp>
    </p:spTree>
    <p:extLst>
      <p:ext uri="{BB962C8B-B14F-4D97-AF65-F5344CB8AC3E}">
        <p14:creationId xmlns:p14="http://schemas.microsoft.com/office/powerpoint/2010/main" val="112833627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A3453C2D-5480-4586-8B2C-CCFE16ED0B85}" type="slidenum">
              <a:rPr lang="en-US" altLang="ja-JP"/>
              <a:pPr>
                <a:defRPr/>
              </a:pPr>
              <a:t>‹#›</a:t>
            </a:fld>
            <a:endParaRPr lang="en-US" altLang="ja-JP" dirty="0"/>
          </a:p>
        </p:txBody>
      </p:sp>
    </p:spTree>
    <p:extLst>
      <p:ext uri="{BB962C8B-B14F-4D97-AF65-F5344CB8AC3E}">
        <p14:creationId xmlns:p14="http://schemas.microsoft.com/office/powerpoint/2010/main" val="9300594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FFE15834-51A1-43E8-81D9-BEA3B895161B}" type="slidenum">
              <a:rPr lang="en-US" altLang="ja-JP"/>
              <a:pPr>
                <a:defRPr/>
              </a:pPr>
              <a:t>‹#›</a:t>
            </a:fld>
            <a:endParaRPr lang="en-US" altLang="ja-JP"/>
          </a:p>
        </p:txBody>
      </p:sp>
    </p:spTree>
    <p:extLst>
      <p:ext uri="{BB962C8B-B14F-4D97-AF65-F5344CB8AC3E}">
        <p14:creationId xmlns:p14="http://schemas.microsoft.com/office/powerpoint/2010/main" val="188981015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44D76F77-0D94-4E54-8EB8-BB8F042968F7}" type="slidenum">
              <a:rPr lang="en-US" altLang="ja-JP"/>
              <a:pPr>
                <a:defRPr/>
              </a:pPr>
              <a:t>‹#›</a:t>
            </a:fld>
            <a:endParaRPr lang="en-US" altLang="ja-JP" dirty="0"/>
          </a:p>
        </p:txBody>
      </p:sp>
    </p:spTree>
    <p:extLst>
      <p:ext uri="{BB962C8B-B14F-4D97-AF65-F5344CB8AC3E}">
        <p14:creationId xmlns:p14="http://schemas.microsoft.com/office/powerpoint/2010/main" val="281497668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FEF424A3-055C-4385-86FE-6B64F9252DE9}" type="slidenum">
              <a:rPr lang="en-US" altLang="ja-JP"/>
              <a:pPr>
                <a:defRPr/>
              </a:pPr>
              <a:t>‹#›</a:t>
            </a:fld>
            <a:endParaRPr lang="en-US" altLang="ja-JP" dirty="0"/>
          </a:p>
        </p:txBody>
      </p:sp>
    </p:spTree>
    <p:extLst>
      <p:ext uri="{BB962C8B-B14F-4D97-AF65-F5344CB8AC3E}">
        <p14:creationId xmlns:p14="http://schemas.microsoft.com/office/powerpoint/2010/main" val="32317815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EBB0F8C8-CD7A-44D6-B8FB-74ACA29E2895}" type="slidenum">
              <a:rPr lang="en-US" altLang="ja-JP"/>
              <a:pPr>
                <a:defRPr/>
              </a:pPr>
              <a:t>‹#›</a:t>
            </a:fld>
            <a:endParaRPr lang="en-US" altLang="ja-JP" dirty="0"/>
          </a:p>
        </p:txBody>
      </p:sp>
    </p:spTree>
    <p:extLst>
      <p:ext uri="{BB962C8B-B14F-4D97-AF65-F5344CB8AC3E}">
        <p14:creationId xmlns:p14="http://schemas.microsoft.com/office/powerpoint/2010/main" val="408547819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E0D90502-CC9E-4F26-891B-3C6DF8DCC63F}" type="slidenum">
              <a:rPr lang="en-US" altLang="ja-JP"/>
              <a:pPr>
                <a:defRPr/>
              </a:pPr>
              <a:t>‹#›</a:t>
            </a:fld>
            <a:endParaRPr lang="en-US" altLang="ja-JP" dirty="0"/>
          </a:p>
        </p:txBody>
      </p:sp>
    </p:spTree>
    <p:extLst>
      <p:ext uri="{BB962C8B-B14F-4D97-AF65-F5344CB8AC3E}">
        <p14:creationId xmlns:p14="http://schemas.microsoft.com/office/powerpoint/2010/main" val="91812086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dirty="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ECEBC7E-420D-4913-832A-EB18133725DC}" type="slidenum">
              <a:rPr lang="en-US" altLang="ja-JP"/>
              <a:pPr>
                <a:defRPr/>
              </a:pPr>
              <a:t>‹#›</a:t>
            </a:fld>
            <a:endParaRPr lang="en-US" altLang="ja-JP" dirty="0"/>
          </a:p>
        </p:txBody>
      </p:sp>
    </p:spTree>
    <p:extLst>
      <p:ext uri="{BB962C8B-B14F-4D97-AF65-F5344CB8AC3E}">
        <p14:creationId xmlns:p14="http://schemas.microsoft.com/office/powerpoint/2010/main" val="176603060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6C2D9B43-0953-4E63-B785-B556EF1D213D}" type="slidenum">
              <a:rPr lang="en-US" altLang="ja-JP"/>
              <a:pPr>
                <a:defRPr/>
              </a:pPr>
              <a:t>‹#›</a:t>
            </a:fld>
            <a:endParaRPr lang="en-US" altLang="ja-JP" dirty="0"/>
          </a:p>
        </p:txBody>
      </p:sp>
    </p:spTree>
    <p:extLst>
      <p:ext uri="{BB962C8B-B14F-4D97-AF65-F5344CB8AC3E}">
        <p14:creationId xmlns:p14="http://schemas.microsoft.com/office/powerpoint/2010/main" val="259759806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F503A341-9BB4-4DBD-BD70-2D6F1B20648A}" type="slidenum">
              <a:rPr lang="en-US" altLang="ja-JP"/>
              <a:pPr>
                <a:defRPr/>
              </a:pPr>
              <a:t>‹#›</a:t>
            </a:fld>
            <a:endParaRPr lang="en-US" altLang="ja-JP" dirty="0"/>
          </a:p>
        </p:txBody>
      </p:sp>
    </p:spTree>
    <p:extLst>
      <p:ext uri="{BB962C8B-B14F-4D97-AF65-F5344CB8AC3E}">
        <p14:creationId xmlns:p14="http://schemas.microsoft.com/office/powerpoint/2010/main" val="191420139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EB8CB17A-3EA4-4CC6-8CEB-9FCA7469FA96}" type="slidenum">
              <a:rPr lang="en-US" altLang="ja-JP"/>
              <a:pPr>
                <a:defRPr/>
              </a:pPr>
              <a:t>‹#›</a:t>
            </a:fld>
            <a:endParaRPr lang="en-US" altLang="ja-JP" dirty="0"/>
          </a:p>
        </p:txBody>
      </p:sp>
    </p:spTree>
    <p:extLst>
      <p:ext uri="{BB962C8B-B14F-4D97-AF65-F5344CB8AC3E}">
        <p14:creationId xmlns:p14="http://schemas.microsoft.com/office/powerpoint/2010/main" val="241780466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28300199-5F44-441A-AEEE-39067ADAACAE}" type="slidenum">
              <a:rPr lang="en-US" altLang="ja-JP"/>
              <a:pPr>
                <a:defRPr/>
              </a:pPr>
              <a:t>‹#›</a:t>
            </a:fld>
            <a:endParaRPr lang="en-US" altLang="ja-JP"/>
          </a:p>
        </p:txBody>
      </p:sp>
    </p:spTree>
    <p:extLst>
      <p:ext uri="{BB962C8B-B14F-4D97-AF65-F5344CB8AC3E}">
        <p14:creationId xmlns:p14="http://schemas.microsoft.com/office/powerpoint/2010/main" val="380404795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6D6F1B2-6E68-4B7D-BDD7-B15B7B935A6A}" type="slidenum">
              <a:rPr lang="en-US" altLang="ja-JP"/>
              <a:pPr>
                <a:defRPr/>
              </a:pPr>
              <a:t>‹#›</a:t>
            </a:fld>
            <a:endParaRPr lang="en-US" altLang="ja-JP"/>
          </a:p>
        </p:txBody>
      </p:sp>
    </p:spTree>
    <p:extLst>
      <p:ext uri="{BB962C8B-B14F-4D97-AF65-F5344CB8AC3E}">
        <p14:creationId xmlns:p14="http://schemas.microsoft.com/office/powerpoint/2010/main" val="5507899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B439B5B-DD2E-4F1C-A712-99ACF859DB36}" type="slidenum">
              <a:rPr lang="en-US" altLang="ja-JP"/>
              <a:pPr>
                <a:defRPr/>
              </a:pPr>
              <a:t>‹#›</a:t>
            </a:fld>
            <a:endParaRPr lang="en-US" altLang="ja-JP"/>
          </a:p>
        </p:txBody>
      </p:sp>
    </p:spTree>
    <p:extLst>
      <p:ext uri="{BB962C8B-B14F-4D97-AF65-F5344CB8AC3E}">
        <p14:creationId xmlns:p14="http://schemas.microsoft.com/office/powerpoint/2010/main" val="226941357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B6706EB-5A01-4597-BCF1-D1DF419509BB}" type="slidenum">
              <a:rPr lang="en-US" altLang="ja-JP"/>
              <a:pPr>
                <a:defRPr/>
              </a:pPr>
              <a:t>‹#›</a:t>
            </a:fld>
            <a:endParaRPr lang="en-US" altLang="ja-JP"/>
          </a:p>
        </p:txBody>
      </p:sp>
    </p:spTree>
    <p:extLst>
      <p:ext uri="{BB962C8B-B14F-4D97-AF65-F5344CB8AC3E}">
        <p14:creationId xmlns:p14="http://schemas.microsoft.com/office/powerpoint/2010/main" val="231250937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8758AD35-3961-40B1-9827-D861AAB8441C}" type="slidenum">
              <a:rPr lang="en-US" altLang="ja-JP"/>
              <a:pPr>
                <a:defRPr/>
              </a:pPr>
              <a:t>‹#›</a:t>
            </a:fld>
            <a:endParaRPr lang="en-US" altLang="ja-JP"/>
          </a:p>
        </p:txBody>
      </p:sp>
    </p:spTree>
    <p:extLst>
      <p:ext uri="{BB962C8B-B14F-4D97-AF65-F5344CB8AC3E}">
        <p14:creationId xmlns:p14="http://schemas.microsoft.com/office/powerpoint/2010/main" val="71525745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EFD82A8A-3129-42A0-A5B8-7BB9918B6A97}" type="slidenum">
              <a:rPr lang="en-US" altLang="ja-JP"/>
              <a:pPr>
                <a:defRPr/>
              </a:pPr>
              <a:t>‹#›</a:t>
            </a:fld>
            <a:endParaRPr lang="en-US" altLang="ja-JP"/>
          </a:p>
        </p:txBody>
      </p:sp>
    </p:spTree>
    <p:extLst>
      <p:ext uri="{BB962C8B-B14F-4D97-AF65-F5344CB8AC3E}">
        <p14:creationId xmlns:p14="http://schemas.microsoft.com/office/powerpoint/2010/main" val="178006626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C7A6407F-78CC-4645-8FCD-9D6EB8CE25BC}" type="slidenum">
              <a:rPr lang="en-US" altLang="ja-JP"/>
              <a:pPr>
                <a:defRPr/>
              </a:pPr>
              <a:t>‹#›</a:t>
            </a:fld>
            <a:endParaRPr lang="en-US" altLang="ja-JP"/>
          </a:p>
        </p:txBody>
      </p:sp>
    </p:spTree>
    <p:extLst>
      <p:ext uri="{BB962C8B-B14F-4D97-AF65-F5344CB8AC3E}">
        <p14:creationId xmlns:p14="http://schemas.microsoft.com/office/powerpoint/2010/main" val="196671962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A699675B-9392-4C95-8B29-C23C97836C15}" type="slidenum">
              <a:rPr lang="en-US" altLang="ja-JP"/>
              <a:pPr>
                <a:defRPr/>
              </a:pPr>
              <a:t>‹#›</a:t>
            </a:fld>
            <a:endParaRPr lang="en-US" altLang="ja-JP"/>
          </a:p>
        </p:txBody>
      </p:sp>
    </p:spTree>
    <p:extLst>
      <p:ext uri="{BB962C8B-B14F-4D97-AF65-F5344CB8AC3E}">
        <p14:creationId xmlns:p14="http://schemas.microsoft.com/office/powerpoint/2010/main" val="204271731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4FC76E4-1326-4ED9-B0EB-36D2698E18E6}" type="slidenum">
              <a:rPr lang="en-US" altLang="ja-JP"/>
              <a:pPr>
                <a:defRPr/>
              </a:pPr>
              <a:t>‹#›</a:t>
            </a:fld>
            <a:endParaRPr lang="en-US" altLang="ja-JP"/>
          </a:p>
        </p:txBody>
      </p:sp>
    </p:spTree>
    <p:extLst>
      <p:ext uri="{BB962C8B-B14F-4D97-AF65-F5344CB8AC3E}">
        <p14:creationId xmlns:p14="http://schemas.microsoft.com/office/powerpoint/2010/main" val="375081923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64045410-00E9-4FC4-AC60-5131DBB13CFA}" type="slidenum">
              <a:rPr lang="en-US" altLang="ja-JP"/>
              <a:pPr>
                <a:defRPr/>
              </a:pPr>
              <a:t>‹#›</a:t>
            </a:fld>
            <a:endParaRPr lang="en-US" altLang="ja-JP"/>
          </a:p>
        </p:txBody>
      </p:sp>
    </p:spTree>
    <p:extLst>
      <p:ext uri="{BB962C8B-B14F-4D97-AF65-F5344CB8AC3E}">
        <p14:creationId xmlns:p14="http://schemas.microsoft.com/office/powerpoint/2010/main" val="150601762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C71157D-EE6B-4E8F-B5F7-12DF53929A4C}" type="slidenum">
              <a:rPr lang="en-US" altLang="ja-JP"/>
              <a:pPr>
                <a:defRPr/>
              </a:pPr>
              <a:t>‹#›</a:t>
            </a:fld>
            <a:endParaRPr lang="en-US" altLang="ja-JP"/>
          </a:p>
        </p:txBody>
      </p:sp>
    </p:spTree>
    <p:extLst>
      <p:ext uri="{BB962C8B-B14F-4D97-AF65-F5344CB8AC3E}">
        <p14:creationId xmlns:p14="http://schemas.microsoft.com/office/powerpoint/2010/main" val="173216642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8E6DF1F-1900-4637-A20F-23DC252B27F6}" type="slidenum">
              <a:rPr lang="en-US" altLang="ja-JP"/>
              <a:pPr>
                <a:defRPr/>
              </a:pPr>
              <a:t>‹#›</a:t>
            </a:fld>
            <a:endParaRPr lang="en-US" altLang="ja-JP"/>
          </a:p>
        </p:txBody>
      </p:sp>
    </p:spTree>
    <p:extLst>
      <p:ext uri="{BB962C8B-B14F-4D97-AF65-F5344CB8AC3E}">
        <p14:creationId xmlns:p14="http://schemas.microsoft.com/office/powerpoint/2010/main" val="90999046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9F50F51E-123F-4C5A-9291-A816D4BEA0C7}" type="slidenum">
              <a:rPr lang="en-US" altLang="ja-JP"/>
              <a:pPr>
                <a:defRPr/>
              </a:pPr>
              <a:t>‹#›</a:t>
            </a:fld>
            <a:endParaRPr lang="en-US" altLang="ja-JP"/>
          </a:p>
        </p:txBody>
      </p:sp>
    </p:spTree>
    <p:extLst>
      <p:ext uri="{BB962C8B-B14F-4D97-AF65-F5344CB8AC3E}">
        <p14:creationId xmlns:p14="http://schemas.microsoft.com/office/powerpoint/2010/main" val="17007385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A770AE9E-5521-4524-86B1-705D6C54AB68}" type="slidenum">
              <a:rPr lang="en-US" altLang="ja-JP"/>
              <a:pPr>
                <a:defRPr/>
              </a:pPr>
              <a:t>‹#›</a:t>
            </a:fld>
            <a:endParaRPr lang="en-US" altLang="ja-JP"/>
          </a:p>
        </p:txBody>
      </p:sp>
    </p:spTree>
    <p:extLst>
      <p:ext uri="{BB962C8B-B14F-4D97-AF65-F5344CB8AC3E}">
        <p14:creationId xmlns:p14="http://schemas.microsoft.com/office/powerpoint/2010/main" val="8128676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90C0317D-CD76-43EF-B56E-C1998CFFBC01}" type="slidenum">
              <a:rPr lang="en-US" altLang="ja-JP"/>
              <a:pPr>
                <a:defRPr/>
              </a:pPr>
              <a:t>‹#›</a:t>
            </a:fld>
            <a:endParaRPr lang="en-US" altLang="ja-JP"/>
          </a:p>
        </p:txBody>
      </p:sp>
    </p:spTree>
    <p:extLst>
      <p:ext uri="{BB962C8B-B14F-4D97-AF65-F5344CB8AC3E}">
        <p14:creationId xmlns:p14="http://schemas.microsoft.com/office/powerpoint/2010/main" val="406836101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b="1"/>
            </a:lvl1pPr>
          </a:lstStyle>
          <a:p>
            <a:r>
              <a:rPr lang="ja-JP" altLang="en-US" dirty="0" smtClean="0"/>
              <a:t>マスタ タイトルの書式設定</a:t>
            </a:r>
            <a:endParaRPr lang="ja-JP" altLang="en-US" dirty="0"/>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C875F9F2-6D08-4F82-98E7-1BECB792C0A3}" type="slidenum">
              <a:rPr lang="en-US" altLang="ja-JP"/>
              <a:pPr>
                <a:defRPr/>
              </a:pPr>
              <a:t>‹#›</a:t>
            </a:fld>
            <a:endParaRPr lang="en-US" altLang="ja-JP"/>
          </a:p>
        </p:txBody>
      </p:sp>
    </p:spTree>
    <p:extLst>
      <p:ext uri="{BB962C8B-B14F-4D97-AF65-F5344CB8AC3E}">
        <p14:creationId xmlns:p14="http://schemas.microsoft.com/office/powerpoint/2010/main" val="124610933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4BBE4E85-9782-44D2-84C4-5AF644189787}" type="slidenum">
              <a:rPr lang="en-US" altLang="ja-JP"/>
              <a:pPr>
                <a:defRPr/>
              </a:pPr>
              <a:t>‹#›</a:t>
            </a:fld>
            <a:endParaRPr lang="en-US" altLang="ja-JP"/>
          </a:p>
        </p:txBody>
      </p:sp>
    </p:spTree>
    <p:extLst>
      <p:ext uri="{BB962C8B-B14F-4D97-AF65-F5344CB8AC3E}">
        <p14:creationId xmlns:p14="http://schemas.microsoft.com/office/powerpoint/2010/main" val="402445397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A9E2F65F-8762-4015-BBD5-EC7645EDBA68}" type="slidenum">
              <a:rPr lang="en-US" altLang="ja-JP"/>
              <a:pPr>
                <a:defRPr/>
              </a:pPr>
              <a:t>‹#›</a:t>
            </a:fld>
            <a:endParaRPr lang="en-US" altLang="ja-JP"/>
          </a:p>
        </p:txBody>
      </p:sp>
    </p:spTree>
    <p:extLst>
      <p:ext uri="{BB962C8B-B14F-4D97-AF65-F5344CB8AC3E}">
        <p14:creationId xmlns:p14="http://schemas.microsoft.com/office/powerpoint/2010/main" val="276902484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2D225D49-880A-4F77-9355-1FD29D297BBC}" type="slidenum">
              <a:rPr lang="en-US" altLang="ja-JP"/>
              <a:pPr>
                <a:defRPr/>
              </a:pPr>
              <a:t>‹#›</a:t>
            </a:fld>
            <a:endParaRPr lang="en-US" altLang="ja-JP"/>
          </a:p>
        </p:txBody>
      </p:sp>
    </p:spTree>
    <p:extLst>
      <p:ext uri="{BB962C8B-B14F-4D97-AF65-F5344CB8AC3E}">
        <p14:creationId xmlns:p14="http://schemas.microsoft.com/office/powerpoint/2010/main" val="271055899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8714B19B-C52A-4A39-9085-E66F9DEA7233}" type="slidenum">
              <a:rPr lang="en-US" altLang="ja-JP"/>
              <a:pPr>
                <a:defRPr/>
              </a:pPr>
              <a:t>‹#›</a:t>
            </a:fld>
            <a:endParaRPr lang="en-US" altLang="ja-JP"/>
          </a:p>
        </p:txBody>
      </p:sp>
    </p:spTree>
    <p:extLst>
      <p:ext uri="{BB962C8B-B14F-4D97-AF65-F5344CB8AC3E}">
        <p14:creationId xmlns:p14="http://schemas.microsoft.com/office/powerpoint/2010/main" val="153708881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967778D9-67E2-4DC2-BDD3-CA2E51986E9B}" type="slidenum">
              <a:rPr lang="en-US" altLang="ja-JP"/>
              <a:pPr>
                <a:defRPr/>
              </a:pPr>
              <a:t>‹#›</a:t>
            </a:fld>
            <a:endParaRPr lang="en-US" altLang="ja-JP"/>
          </a:p>
        </p:txBody>
      </p:sp>
    </p:spTree>
    <p:extLst>
      <p:ext uri="{BB962C8B-B14F-4D97-AF65-F5344CB8AC3E}">
        <p14:creationId xmlns:p14="http://schemas.microsoft.com/office/powerpoint/2010/main" val="56407400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08A2DCD8-0B20-4C1E-8B84-38F73181942D}" type="slidenum">
              <a:rPr lang="en-US" altLang="ja-JP"/>
              <a:pPr>
                <a:defRPr/>
              </a:pPr>
              <a:t>‹#›</a:t>
            </a:fld>
            <a:endParaRPr lang="en-US" altLang="ja-JP"/>
          </a:p>
        </p:txBody>
      </p:sp>
    </p:spTree>
    <p:extLst>
      <p:ext uri="{BB962C8B-B14F-4D97-AF65-F5344CB8AC3E}">
        <p14:creationId xmlns:p14="http://schemas.microsoft.com/office/powerpoint/2010/main" val="80639202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2A448D09-217A-4DE5-AF08-10F8F6C3307A}" type="slidenum">
              <a:rPr lang="en-US" altLang="ja-JP"/>
              <a:pPr>
                <a:defRPr/>
              </a:pPr>
              <a:t>‹#›</a:t>
            </a:fld>
            <a:endParaRPr lang="en-US" altLang="ja-JP"/>
          </a:p>
        </p:txBody>
      </p:sp>
    </p:spTree>
    <p:extLst>
      <p:ext uri="{BB962C8B-B14F-4D97-AF65-F5344CB8AC3E}">
        <p14:creationId xmlns:p14="http://schemas.microsoft.com/office/powerpoint/2010/main" val="81778041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B905CB4-8651-4F00-8000-9E5947D224C6}" type="slidenum">
              <a:rPr lang="en-US" altLang="ja-JP"/>
              <a:pPr>
                <a:defRPr/>
              </a:pPr>
              <a:t>‹#›</a:t>
            </a:fld>
            <a:endParaRPr lang="en-US" altLang="ja-JP"/>
          </a:p>
        </p:txBody>
      </p:sp>
    </p:spTree>
    <p:extLst>
      <p:ext uri="{BB962C8B-B14F-4D97-AF65-F5344CB8AC3E}">
        <p14:creationId xmlns:p14="http://schemas.microsoft.com/office/powerpoint/2010/main" val="390156464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89BC4CE-B17A-4701-A87D-C41B4D5637D1}" type="slidenum">
              <a:rPr lang="en-US" altLang="ja-JP"/>
              <a:pPr>
                <a:defRPr/>
              </a:pPr>
              <a:t>‹#›</a:t>
            </a:fld>
            <a:endParaRPr lang="en-US" altLang="ja-JP"/>
          </a:p>
        </p:txBody>
      </p:sp>
    </p:spTree>
    <p:extLst>
      <p:ext uri="{BB962C8B-B14F-4D97-AF65-F5344CB8AC3E}">
        <p14:creationId xmlns:p14="http://schemas.microsoft.com/office/powerpoint/2010/main" val="29972728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BFB81E5-C14E-4FCC-872F-00D1E6E24827}" type="slidenum">
              <a:rPr lang="en-US" altLang="ja-JP"/>
              <a:pPr>
                <a:defRPr/>
              </a:pPr>
              <a:t>‹#›</a:t>
            </a:fld>
            <a:endParaRPr lang="en-US" altLang="ja-JP"/>
          </a:p>
        </p:txBody>
      </p:sp>
    </p:spTree>
    <p:extLst>
      <p:ext uri="{BB962C8B-B14F-4D97-AF65-F5344CB8AC3E}">
        <p14:creationId xmlns:p14="http://schemas.microsoft.com/office/powerpoint/2010/main" val="131159812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34A9D6E5-372B-4FDD-9A9E-3BBE6CB826AA}" type="slidenum">
              <a:rPr lang="en-US" altLang="ja-JP"/>
              <a:pPr>
                <a:defRPr/>
              </a:pPr>
              <a:t>‹#›</a:t>
            </a:fld>
            <a:endParaRPr lang="en-US" altLang="ja-JP"/>
          </a:p>
        </p:txBody>
      </p:sp>
    </p:spTree>
    <p:extLst>
      <p:ext uri="{BB962C8B-B14F-4D97-AF65-F5344CB8AC3E}">
        <p14:creationId xmlns:p14="http://schemas.microsoft.com/office/powerpoint/2010/main" val="343642123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userDrawn="1">
  <p:cSld name="1_タイトル 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786094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5363" name="Rectangle 3"/>
          <p:cNvSpPr>
            <a:spLocks noGrp="1" noChangeArrowheads="1"/>
          </p:cNvSpPr>
          <p:nvPr>
            <p:ph type="ctrTitle"/>
          </p:nvPr>
        </p:nvSpPr>
        <p:spPr>
          <a:xfrm>
            <a:off x="1785938" y="2133600"/>
            <a:ext cx="8120062" cy="1470025"/>
          </a:xfrm>
        </p:spPr>
        <p:txBody>
          <a:bodyPr/>
          <a:lstStyle>
            <a:lvl1pPr>
              <a:defRPr sz="4000"/>
            </a:lvl1pPr>
          </a:lstStyle>
          <a:p>
            <a:r>
              <a:rPr lang="ja-JP" altLang="en-US"/>
              <a:t>マスタ タイトルの書式設定</a:t>
            </a:r>
          </a:p>
        </p:txBody>
      </p:sp>
      <p:sp>
        <p:nvSpPr>
          <p:cNvPr id="15364"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ED50830B-3E89-4212-BAEA-2D1764C6ADCF}" type="slidenum">
              <a:rPr lang="en-US" altLang="ja-JP"/>
              <a:pPr>
                <a:defRPr/>
              </a:pPr>
              <a:t>‹#›</a:t>
            </a:fld>
            <a:endParaRPr lang="en-US" altLang="ja-JP"/>
          </a:p>
        </p:txBody>
      </p:sp>
    </p:spTree>
    <p:extLst>
      <p:ext uri="{BB962C8B-B14F-4D97-AF65-F5344CB8AC3E}">
        <p14:creationId xmlns:p14="http://schemas.microsoft.com/office/powerpoint/2010/main" val="201524025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CC54206A-F177-472C-AC48-DC016213B9AA}" type="slidenum">
              <a:rPr lang="en-US" altLang="ja-JP"/>
              <a:pPr>
                <a:defRPr/>
              </a:pPr>
              <a:t>‹#›</a:t>
            </a:fld>
            <a:endParaRPr lang="en-US" altLang="ja-JP"/>
          </a:p>
        </p:txBody>
      </p:sp>
    </p:spTree>
    <p:extLst>
      <p:ext uri="{BB962C8B-B14F-4D97-AF65-F5344CB8AC3E}">
        <p14:creationId xmlns:p14="http://schemas.microsoft.com/office/powerpoint/2010/main" val="345073947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E82DE36-97E8-40B6-945C-1FEAC9946DFF}" type="slidenum">
              <a:rPr lang="en-US" altLang="ja-JP"/>
              <a:pPr>
                <a:defRPr/>
              </a:pPr>
              <a:t>‹#›</a:t>
            </a:fld>
            <a:endParaRPr lang="en-US" altLang="ja-JP"/>
          </a:p>
        </p:txBody>
      </p:sp>
    </p:spTree>
    <p:extLst>
      <p:ext uri="{BB962C8B-B14F-4D97-AF65-F5344CB8AC3E}">
        <p14:creationId xmlns:p14="http://schemas.microsoft.com/office/powerpoint/2010/main" val="279806590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92768D2-F740-4084-8DA2-4C6854319FBE}" type="slidenum">
              <a:rPr lang="en-US" altLang="ja-JP"/>
              <a:pPr>
                <a:defRPr/>
              </a:pPr>
              <a:t>‹#›</a:t>
            </a:fld>
            <a:endParaRPr lang="en-US" altLang="ja-JP"/>
          </a:p>
        </p:txBody>
      </p:sp>
    </p:spTree>
    <p:extLst>
      <p:ext uri="{BB962C8B-B14F-4D97-AF65-F5344CB8AC3E}">
        <p14:creationId xmlns:p14="http://schemas.microsoft.com/office/powerpoint/2010/main" val="256767167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9A04335-0214-4349-937C-CB137DDDB735}" type="slidenum">
              <a:rPr lang="en-US" altLang="ja-JP"/>
              <a:pPr>
                <a:defRPr/>
              </a:pPr>
              <a:t>‹#›</a:t>
            </a:fld>
            <a:endParaRPr lang="en-US" altLang="ja-JP"/>
          </a:p>
        </p:txBody>
      </p:sp>
    </p:spTree>
    <p:extLst>
      <p:ext uri="{BB962C8B-B14F-4D97-AF65-F5344CB8AC3E}">
        <p14:creationId xmlns:p14="http://schemas.microsoft.com/office/powerpoint/2010/main" val="417763705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45D0822-4FAE-4C26-B36D-C3C7D4C2850A}" type="slidenum">
              <a:rPr lang="en-US" altLang="ja-JP"/>
              <a:pPr>
                <a:defRPr/>
              </a:pPr>
              <a:t>‹#›</a:t>
            </a:fld>
            <a:endParaRPr lang="en-US" altLang="ja-JP"/>
          </a:p>
        </p:txBody>
      </p:sp>
    </p:spTree>
    <p:extLst>
      <p:ext uri="{BB962C8B-B14F-4D97-AF65-F5344CB8AC3E}">
        <p14:creationId xmlns:p14="http://schemas.microsoft.com/office/powerpoint/2010/main" val="271568558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FF7983E-E3EA-48FF-B214-4E7E2254A24A}" type="slidenum">
              <a:rPr lang="en-US" altLang="ja-JP"/>
              <a:pPr>
                <a:defRPr/>
              </a:pPr>
              <a:t>‹#›</a:t>
            </a:fld>
            <a:endParaRPr lang="en-US" altLang="ja-JP"/>
          </a:p>
        </p:txBody>
      </p:sp>
    </p:spTree>
    <p:extLst>
      <p:ext uri="{BB962C8B-B14F-4D97-AF65-F5344CB8AC3E}">
        <p14:creationId xmlns:p14="http://schemas.microsoft.com/office/powerpoint/2010/main" val="412525584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C6E0AB71-5388-4998-905B-F489AAFEA57D}" type="slidenum">
              <a:rPr lang="en-US" altLang="ja-JP"/>
              <a:pPr>
                <a:defRPr/>
              </a:pPr>
              <a:t>‹#›</a:t>
            </a:fld>
            <a:endParaRPr lang="en-US" altLang="ja-JP"/>
          </a:p>
        </p:txBody>
      </p:sp>
    </p:spTree>
    <p:extLst>
      <p:ext uri="{BB962C8B-B14F-4D97-AF65-F5344CB8AC3E}">
        <p14:creationId xmlns:p14="http://schemas.microsoft.com/office/powerpoint/2010/main" val="327444669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7413C0F-F3E2-4201-B09C-D2691DA30E35}" type="slidenum">
              <a:rPr lang="en-US" altLang="ja-JP"/>
              <a:pPr>
                <a:defRPr/>
              </a:pPr>
              <a:t>‹#›</a:t>
            </a:fld>
            <a:endParaRPr lang="en-US" altLang="ja-JP"/>
          </a:p>
        </p:txBody>
      </p:sp>
    </p:spTree>
    <p:extLst>
      <p:ext uri="{BB962C8B-B14F-4D97-AF65-F5344CB8AC3E}">
        <p14:creationId xmlns:p14="http://schemas.microsoft.com/office/powerpoint/2010/main" val="143144864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FF0C82E-FDE9-4592-8A13-EC86425DADE9}" type="slidenum">
              <a:rPr lang="en-US" altLang="ja-JP"/>
              <a:pPr>
                <a:defRPr/>
              </a:pPr>
              <a:t>‹#›</a:t>
            </a:fld>
            <a:endParaRPr lang="en-US" altLang="ja-JP"/>
          </a:p>
        </p:txBody>
      </p:sp>
    </p:spTree>
    <p:extLst>
      <p:ext uri="{BB962C8B-B14F-4D97-AF65-F5344CB8AC3E}">
        <p14:creationId xmlns:p14="http://schemas.microsoft.com/office/powerpoint/2010/main" val="399699932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3943CAC-DB02-44D9-9742-AC5FE15A3695}" type="slidenum">
              <a:rPr lang="en-US" altLang="ja-JP"/>
              <a:pPr>
                <a:defRPr/>
              </a:pPr>
              <a:t>‹#›</a:t>
            </a:fld>
            <a:endParaRPr lang="en-US" altLang="ja-JP"/>
          </a:p>
        </p:txBody>
      </p:sp>
    </p:spTree>
    <p:extLst>
      <p:ext uri="{BB962C8B-B14F-4D97-AF65-F5344CB8AC3E}">
        <p14:creationId xmlns:p14="http://schemas.microsoft.com/office/powerpoint/2010/main" val="138358408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CDD471F-DCB5-426D-98AA-90B1E9BE20A6}" type="slidenum">
              <a:rPr lang="en-US" altLang="ja-JP"/>
              <a:pPr>
                <a:defRPr/>
              </a:pPr>
              <a:t>‹#›</a:t>
            </a:fld>
            <a:endParaRPr lang="en-US" altLang="ja-JP"/>
          </a:p>
        </p:txBody>
      </p:sp>
    </p:spTree>
    <p:extLst>
      <p:ext uri="{BB962C8B-B14F-4D97-AF65-F5344CB8AC3E}">
        <p14:creationId xmlns:p14="http://schemas.microsoft.com/office/powerpoint/2010/main" val="300323819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DAB99E4D-6FE5-4F12-AD4B-E50D799CB622}" type="slidenum">
              <a:rPr lang="en-US" altLang="ja-JP"/>
              <a:pPr>
                <a:defRPr/>
              </a:pPr>
              <a:t>‹#›</a:t>
            </a:fld>
            <a:endParaRPr lang="en-US" altLang="ja-JP"/>
          </a:p>
        </p:txBody>
      </p:sp>
    </p:spTree>
    <p:extLst>
      <p:ext uri="{BB962C8B-B14F-4D97-AF65-F5344CB8AC3E}">
        <p14:creationId xmlns:p14="http://schemas.microsoft.com/office/powerpoint/2010/main" val="260272139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6589158B-3729-4D86-AC5E-EBD2290A415E}" type="slidenum">
              <a:rPr lang="en-US" altLang="ja-JP"/>
              <a:pPr>
                <a:defRPr/>
              </a:pPr>
              <a:t>‹#›</a:t>
            </a:fld>
            <a:endParaRPr lang="en-US" altLang="ja-JP"/>
          </a:p>
        </p:txBody>
      </p:sp>
    </p:spTree>
    <p:extLst>
      <p:ext uri="{BB962C8B-B14F-4D97-AF65-F5344CB8AC3E}">
        <p14:creationId xmlns:p14="http://schemas.microsoft.com/office/powerpoint/2010/main" val="140800624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3C920EC-6A55-40FE-B5B8-DECC91FBEF78}" type="slidenum">
              <a:rPr lang="en-US" altLang="ja-JP"/>
              <a:pPr>
                <a:defRPr/>
              </a:pPr>
              <a:t>‹#›</a:t>
            </a:fld>
            <a:endParaRPr lang="en-US" altLang="ja-JP"/>
          </a:p>
        </p:txBody>
      </p:sp>
    </p:spTree>
    <p:extLst>
      <p:ext uri="{BB962C8B-B14F-4D97-AF65-F5344CB8AC3E}">
        <p14:creationId xmlns:p14="http://schemas.microsoft.com/office/powerpoint/2010/main" val="69272490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2382D14-D980-40EE-A299-99112762EE84}" type="slidenum">
              <a:rPr lang="en-US" altLang="ja-JP"/>
              <a:pPr>
                <a:defRPr/>
              </a:pPr>
              <a:t>‹#›</a:t>
            </a:fld>
            <a:endParaRPr lang="en-US" altLang="ja-JP"/>
          </a:p>
        </p:txBody>
      </p:sp>
    </p:spTree>
    <p:extLst>
      <p:ext uri="{BB962C8B-B14F-4D97-AF65-F5344CB8AC3E}">
        <p14:creationId xmlns:p14="http://schemas.microsoft.com/office/powerpoint/2010/main" val="14573365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フッター プレースホルダ 7"/>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9" name="スライド番号プレースホルダ 8"/>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0DC5E61F-7DBC-490A-9EA1-5925FFC4749C}" type="slidenum">
              <a:rPr lang="en-US" altLang="ja-JP"/>
              <a:pPr>
                <a:defRPr/>
              </a:pPr>
              <a:t>‹#›</a:t>
            </a:fld>
            <a:endParaRPr lang="en-US" altLang="ja-JP"/>
          </a:p>
        </p:txBody>
      </p:sp>
    </p:spTree>
    <p:extLst>
      <p:ext uri="{BB962C8B-B14F-4D97-AF65-F5344CB8AC3E}">
        <p14:creationId xmlns:p14="http://schemas.microsoft.com/office/powerpoint/2010/main" val="354708381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A9CF6315-49AF-4DAB-A24C-2B92AFB8E351}" type="slidenum">
              <a:rPr lang="en-US" altLang="ja-JP"/>
              <a:pPr>
                <a:defRPr/>
              </a:pPr>
              <a:t>‹#›</a:t>
            </a:fld>
            <a:endParaRPr lang="en-US" altLang="ja-JP"/>
          </a:p>
        </p:txBody>
      </p:sp>
    </p:spTree>
    <p:extLst>
      <p:ext uri="{BB962C8B-B14F-4D97-AF65-F5344CB8AC3E}">
        <p14:creationId xmlns:p14="http://schemas.microsoft.com/office/powerpoint/2010/main" val="3090076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FDF1066F-EFF9-42A0-BA54-87DA735DDF4F}" type="slidenum">
              <a:rPr lang="en-US" altLang="ja-JP"/>
              <a:pPr>
                <a:defRPr/>
              </a:pPr>
              <a:t>‹#›</a:t>
            </a:fld>
            <a:endParaRPr lang="en-US" altLang="ja-JP"/>
          </a:p>
        </p:txBody>
      </p:sp>
    </p:spTree>
    <p:extLst>
      <p:ext uri="{BB962C8B-B14F-4D97-AF65-F5344CB8AC3E}">
        <p14:creationId xmlns:p14="http://schemas.microsoft.com/office/powerpoint/2010/main" val="46725490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3" name="フッター プレースホルダ 2"/>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スライド番号プレースホルダ 3"/>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98606FBC-6929-4421-BF39-6101CE40CC9F}" type="slidenum">
              <a:rPr lang="en-US" altLang="ja-JP"/>
              <a:pPr>
                <a:defRPr/>
              </a:pPr>
              <a:t>‹#›</a:t>
            </a:fld>
            <a:endParaRPr lang="en-US" altLang="ja-JP"/>
          </a:p>
        </p:txBody>
      </p:sp>
    </p:spTree>
    <p:extLst>
      <p:ext uri="{BB962C8B-B14F-4D97-AF65-F5344CB8AC3E}">
        <p14:creationId xmlns:p14="http://schemas.microsoft.com/office/powerpoint/2010/main" val="263239209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FFC02802-C1E5-4B43-BC48-7CE71052D3A6}" type="slidenum">
              <a:rPr lang="en-US" altLang="ja-JP"/>
              <a:pPr>
                <a:defRPr/>
              </a:pPr>
              <a:t>‹#›</a:t>
            </a:fld>
            <a:endParaRPr lang="en-US" altLang="ja-JP"/>
          </a:p>
        </p:txBody>
      </p:sp>
    </p:spTree>
    <p:extLst>
      <p:ext uri="{BB962C8B-B14F-4D97-AF65-F5344CB8AC3E}">
        <p14:creationId xmlns:p14="http://schemas.microsoft.com/office/powerpoint/2010/main" val="24964926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F3B3AC3A-97CE-4F6D-B982-C10F4C046CED}" type="slidenum">
              <a:rPr lang="en-US" altLang="ja-JP"/>
              <a:pPr>
                <a:defRPr/>
              </a:pPr>
              <a:t>‹#›</a:t>
            </a:fld>
            <a:endParaRPr lang="en-US" altLang="ja-JP"/>
          </a:p>
        </p:txBody>
      </p:sp>
    </p:spTree>
    <p:extLst>
      <p:ext uri="{BB962C8B-B14F-4D97-AF65-F5344CB8AC3E}">
        <p14:creationId xmlns:p14="http://schemas.microsoft.com/office/powerpoint/2010/main" val="34485267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95F34244-04C6-4673-9C07-524538B4D67A}" type="slidenum">
              <a:rPr lang="en-US" altLang="ja-JP"/>
              <a:pPr>
                <a:defRPr/>
              </a:pPr>
              <a:t>‹#›</a:t>
            </a:fld>
            <a:endParaRPr lang="en-US" altLang="ja-JP"/>
          </a:p>
        </p:txBody>
      </p:sp>
    </p:spTree>
    <p:extLst>
      <p:ext uri="{BB962C8B-B14F-4D97-AF65-F5344CB8AC3E}">
        <p14:creationId xmlns:p14="http://schemas.microsoft.com/office/powerpoint/2010/main" val="126988553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CDA4C221-73DE-4D94-9446-17911A1C933B}" type="slidenum">
              <a:rPr lang="en-US" altLang="ja-JP"/>
              <a:pPr>
                <a:defRPr/>
              </a:pPr>
              <a:t>‹#›</a:t>
            </a:fld>
            <a:endParaRPr lang="en-US" altLang="ja-JP"/>
          </a:p>
        </p:txBody>
      </p:sp>
    </p:spTree>
    <p:extLst>
      <p:ext uri="{BB962C8B-B14F-4D97-AF65-F5344CB8AC3E}">
        <p14:creationId xmlns:p14="http://schemas.microsoft.com/office/powerpoint/2010/main" val="160777851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4592136-479D-4310-9275-B167336E3994}" type="slidenum">
              <a:rPr lang="en-US" altLang="ja-JP"/>
              <a:pPr>
                <a:defRPr/>
              </a:pPr>
              <a:t>‹#›</a:t>
            </a:fld>
            <a:endParaRPr lang="en-US" altLang="ja-JP"/>
          </a:p>
        </p:txBody>
      </p:sp>
    </p:spTree>
    <p:extLst>
      <p:ext uri="{BB962C8B-B14F-4D97-AF65-F5344CB8AC3E}">
        <p14:creationId xmlns:p14="http://schemas.microsoft.com/office/powerpoint/2010/main" val="164373331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36056AF5-C908-4D47-B370-154A5F0CE970}" type="slidenum">
              <a:rPr lang="en-US" altLang="ja-JP"/>
              <a:pPr>
                <a:defRPr/>
              </a:pPr>
              <a:t>‹#›</a:t>
            </a:fld>
            <a:endParaRPr lang="en-US" altLang="ja-JP"/>
          </a:p>
        </p:txBody>
      </p:sp>
    </p:spTree>
    <p:extLst>
      <p:ext uri="{BB962C8B-B14F-4D97-AF65-F5344CB8AC3E}">
        <p14:creationId xmlns:p14="http://schemas.microsoft.com/office/powerpoint/2010/main" val="36504646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CA6EEE5-3327-4B21-8276-FD79C21E2CD6}" type="slidenum">
              <a:rPr lang="en-US" altLang="ja-JP"/>
              <a:pPr>
                <a:defRPr/>
              </a:pPr>
              <a:t>‹#›</a:t>
            </a:fld>
            <a:endParaRPr lang="en-US" altLang="ja-JP"/>
          </a:p>
        </p:txBody>
      </p:sp>
    </p:spTree>
    <p:extLst>
      <p:ext uri="{BB962C8B-B14F-4D97-AF65-F5344CB8AC3E}">
        <p14:creationId xmlns:p14="http://schemas.microsoft.com/office/powerpoint/2010/main" val="94022670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EEB515A-7EDF-40BD-8381-20655EB84203}" type="slidenum">
              <a:rPr lang="en-US" altLang="ja-JP"/>
              <a:pPr>
                <a:defRPr/>
              </a:pPr>
              <a:t>‹#›</a:t>
            </a:fld>
            <a:endParaRPr lang="en-US" altLang="ja-JP"/>
          </a:p>
        </p:txBody>
      </p:sp>
    </p:spTree>
    <p:extLst>
      <p:ext uri="{BB962C8B-B14F-4D97-AF65-F5344CB8AC3E}">
        <p14:creationId xmlns:p14="http://schemas.microsoft.com/office/powerpoint/2010/main" val="400118466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5E9C587-341D-4661-BEAD-B2C1FBBB921B}" type="slidenum">
              <a:rPr lang="en-US" altLang="ja-JP"/>
              <a:pPr>
                <a:defRPr/>
              </a:pPr>
              <a:t>‹#›</a:t>
            </a:fld>
            <a:endParaRPr lang="en-US" altLang="ja-JP"/>
          </a:p>
        </p:txBody>
      </p:sp>
    </p:spTree>
    <p:extLst>
      <p:ext uri="{BB962C8B-B14F-4D97-AF65-F5344CB8AC3E}">
        <p14:creationId xmlns:p14="http://schemas.microsoft.com/office/powerpoint/2010/main" val="348190362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FBDB434E-4A05-4156-AEE8-0C969423617F}" type="slidenum">
              <a:rPr lang="en-US" altLang="ja-JP"/>
              <a:pPr>
                <a:defRPr/>
              </a:pPr>
              <a:t>‹#›</a:t>
            </a:fld>
            <a:endParaRPr lang="en-US" altLang="ja-JP"/>
          </a:p>
        </p:txBody>
      </p:sp>
    </p:spTree>
    <p:extLst>
      <p:ext uri="{BB962C8B-B14F-4D97-AF65-F5344CB8AC3E}">
        <p14:creationId xmlns:p14="http://schemas.microsoft.com/office/powerpoint/2010/main" val="411524162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2F89FB2-A39E-438E-A275-578CC390580D}" type="slidenum">
              <a:rPr lang="en-US" altLang="ja-JP"/>
              <a:pPr>
                <a:defRPr/>
              </a:pPr>
              <a:t>‹#›</a:t>
            </a:fld>
            <a:endParaRPr lang="en-US" altLang="ja-JP"/>
          </a:p>
        </p:txBody>
      </p:sp>
    </p:spTree>
    <p:extLst>
      <p:ext uri="{BB962C8B-B14F-4D97-AF65-F5344CB8AC3E}">
        <p14:creationId xmlns:p14="http://schemas.microsoft.com/office/powerpoint/2010/main" val="222959982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6F20339-4B9E-44F6-99A1-A45958939395}" type="slidenum">
              <a:rPr lang="en-US" altLang="ja-JP"/>
              <a:pPr>
                <a:defRPr/>
              </a:pPr>
              <a:t>‹#›</a:t>
            </a:fld>
            <a:endParaRPr lang="en-US" altLang="ja-JP"/>
          </a:p>
        </p:txBody>
      </p:sp>
    </p:spTree>
    <p:extLst>
      <p:ext uri="{BB962C8B-B14F-4D97-AF65-F5344CB8AC3E}">
        <p14:creationId xmlns:p14="http://schemas.microsoft.com/office/powerpoint/2010/main" val="292687383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0DC042C-E3FE-4869-9511-3915CC460015}" type="slidenum">
              <a:rPr lang="en-US" altLang="ja-JP"/>
              <a:pPr>
                <a:defRPr/>
              </a:pPr>
              <a:t>‹#›</a:t>
            </a:fld>
            <a:endParaRPr lang="en-US" altLang="ja-JP"/>
          </a:p>
        </p:txBody>
      </p:sp>
    </p:spTree>
    <p:extLst>
      <p:ext uri="{BB962C8B-B14F-4D97-AF65-F5344CB8AC3E}">
        <p14:creationId xmlns:p14="http://schemas.microsoft.com/office/powerpoint/2010/main" val="125687639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F8F2EC7-7FE7-4A27-9CE3-867F77F628E3}" type="slidenum">
              <a:rPr lang="en-US" altLang="ja-JP"/>
              <a:pPr>
                <a:defRPr/>
              </a:pPr>
              <a:t>‹#›</a:t>
            </a:fld>
            <a:endParaRPr lang="en-US" altLang="ja-JP"/>
          </a:p>
        </p:txBody>
      </p:sp>
    </p:spTree>
    <p:extLst>
      <p:ext uri="{BB962C8B-B14F-4D97-AF65-F5344CB8AC3E}">
        <p14:creationId xmlns:p14="http://schemas.microsoft.com/office/powerpoint/2010/main" val="232992955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7EBD4EA-04EB-431C-92A7-854202E2D8F4}" type="slidenum">
              <a:rPr lang="en-US" altLang="ja-JP"/>
              <a:pPr>
                <a:defRPr/>
              </a:pPr>
              <a:t>‹#›</a:t>
            </a:fld>
            <a:endParaRPr lang="en-US" altLang="ja-JP"/>
          </a:p>
        </p:txBody>
      </p:sp>
    </p:spTree>
    <p:extLst>
      <p:ext uri="{BB962C8B-B14F-4D97-AF65-F5344CB8AC3E}">
        <p14:creationId xmlns:p14="http://schemas.microsoft.com/office/powerpoint/2010/main" val="312831860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8BC4CE2-D3EF-47BC-BE0C-D18B38D0EC44}" type="slidenum">
              <a:rPr lang="en-US" altLang="ja-JP"/>
              <a:pPr>
                <a:defRPr/>
              </a:pPr>
              <a:t>‹#›</a:t>
            </a:fld>
            <a:endParaRPr lang="en-US" altLang="ja-JP"/>
          </a:p>
        </p:txBody>
      </p:sp>
    </p:spTree>
    <p:extLst>
      <p:ext uri="{BB962C8B-B14F-4D97-AF65-F5344CB8AC3E}">
        <p14:creationId xmlns:p14="http://schemas.microsoft.com/office/powerpoint/2010/main" val="85708658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D5E6C61-60F9-4763-9351-EE3E05BED526}" type="slidenum">
              <a:rPr lang="en-US" altLang="ja-JP"/>
              <a:pPr>
                <a:defRPr/>
              </a:pPr>
              <a:t>‹#›</a:t>
            </a:fld>
            <a:endParaRPr lang="en-US" altLang="ja-JP"/>
          </a:p>
        </p:txBody>
      </p:sp>
    </p:spTree>
    <p:extLst>
      <p:ext uri="{BB962C8B-B14F-4D97-AF65-F5344CB8AC3E}">
        <p14:creationId xmlns:p14="http://schemas.microsoft.com/office/powerpoint/2010/main" val="307811805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5363" name="Rectangle 3"/>
          <p:cNvSpPr>
            <a:spLocks noGrp="1" noChangeArrowheads="1"/>
          </p:cNvSpPr>
          <p:nvPr>
            <p:ph type="ctrTitle"/>
          </p:nvPr>
        </p:nvSpPr>
        <p:spPr>
          <a:xfrm>
            <a:off x="1785938" y="2133600"/>
            <a:ext cx="8120062" cy="1470025"/>
          </a:xfrm>
        </p:spPr>
        <p:txBody>
          <a:bodyPr/>
          <a:lstStyle>
            <a:lvl1pPr>
              <a:defRPr sz="4000"/>
            </a:lvl1pPr>
          </a:lstStyle>
          <a:p>
            <a:r>
              <a:rPr lang="ja-JP" altLang="en-US"/>
              <a:t>マスタ タイトルの書式設定</a:t>
            </a:r>
          </a:p>
        </p:txBody>
      </p:sp>
      <p:sp>
        <p:nvSpPr>
          <p:cNvPr id="15364"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67D71C53-C858-4143-A0B8-5C0FF8666FAE}" type="slidenum">
              <a:rPr lang="en-US" altLang="ja-JP"/>
              <a:pPr>
                <a:defRPr/>
              </a:pPr>
              <a:t>‹#›</a:t>
            </a:fld>
            <a:endParaRPr lang="en-US" altLang="ja-JP"/>
          </a:p>
        </p:txBody>
      </p:sp>
    </p:spTree>
    <p:extLst>
      <p:ext uri="{BB962C8B-B14F-4D97-AF65-F5344CB8AC3E}">
        <p14:creationId xmlns:p14="http://schemas.microsoft.com/office/powerpoint/2010/main" val="175536862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27D98E9-1843-4035-BB09-73EB95919131}" type="slidenum">
              <a:rPr lang="en-US" altLang="ja-JP"/>
              <a:pPr>
                <a:defRPr/>
              </a:pPr>
              <a:t>‹#›</a:t>
            </a:fld>
            <a:endParaRPr lang="en-US" altLang="ja-JP"/>
          </a:p>
        </p:txBody>
      </p:sp>
    </p:spTree>
    <p:extLst>
      <p:ext uri="{BB962C8B-B14F-4D97-AF65-F5344CB8AC3E}">
        <p14:creationId xmlns:p14="http://schemas.microsoft.com/office/powerpoint/2010/main" val="416318857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B304A6F-71EF-46BE-A5A8-E90681790FA1}" type="slidenum">
              <a:rPr lang="en-US" altLang="ja-JP"/>
              <a:pPr>
                <a:defRPr/>
              </a:pPr>
              <a:t>‹#›</a:t>
            </a:fld>
            <a:endParaRPr lang="en-US" altLang="ja-JP"/>
          </a:p>
        </p:txBody>
      </p:sp>
    </p:spTree>
    <p:extLst>
      <p:ext uri="{BB962C8B-B14F-4D97-AF65-F5344CB8AC3E}">
        <p14:creationId xmlns:p14="http://schemas.microsoft.com/office/powerpoint/2010/main" val="15734176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9E22D7E6-A32B-4141-ACE7-B04ACB4BAD0F}" type="slidenum">
              <a:rPr lang="en-US" altLang="ja-JP"/>
              <a:pPr>
                <a:defRPr/>
              </a:pPr>
              <a:t>‹#›</a:t>
            </a:fld>
            <a:endParaRPr lang="en-US" altLang="ja-JP"/>
          </a:p>
        </p:txBody>
      </p:sp>
    </p:spTree>
    <p:extLst>
      <p:ext uri="{BB962C8B-B14F-4D97-AF65-F5344CB8AC3E}">
        <p14:creationId xmlns:p14="http://schemas.microsoft.com/office/powerpoint/2010/main" val="142738481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EC48BFB-F3BB-4F6D-8472-29F69B17E2EA}" type="slidenum">
              <a:rPr lang="en-US" altLang="ja-JP"/>
              <a:pPr>
                <a:defRPr/>
              </a:pPr>
              <a:t>‹#›</a:t>
            </a:fld>
            <a:endParaRPr lang="en-US" altLang="ja-JP"/>
          </a:p>
        </p:txBody>
      </p:sp>
    </p:spTree>
    <p:extLst>
      <p:ext uri="{BB962C8B-B14F-4D97-AF65-F5344CB8AC3E}">
        <p14:creationId xmlns:p14="http://schemas.microsoft.com/office/powerpoint/2010/main" val="361531688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A894D6F-8C87-40A6-8E0E-9D98B7F164F8}" type="slidenum">
              <a:rPr lang="en-US" altLang="ja-JP"/>
              <a:pPr>
                <a:defRPr/>
              </a:pPr>
              <a:t>‹#›</a:t>
            </a:fld>
            <a:endParaRPr lang="en-US" altLang="ja-JP"/>
          </a:p>
        </p:txBody>
      </p:sp>
    </p:spTree>
    <p:extLst>
      <p:ext uri="{BB962C8B-B14F-4D97-AF65-F5344CB8AC3E}">
        <p14:creationId xmlns:p14="http://schemas.microsoft.com/office/powerpoint/2010/main" val="42032592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707240A-1F85-443A-873D-48FB6AB82840}" type="slidenum">
              <a:rPr lang="en-US" altLang="ja-JP"/>
              <a:pPr>
                <a:defRPr/>
              </a:pPr>
              <a:t>‹#›</a:t>
            </a:fld>
            <a:endParaRPr lang="en-US" altLang="ja-JP"/>
          </a:p>
        </p:txBody>
      </p:sp>
    </p:spTree>
    <p:extLst>
      <p:ext uri="{BB962C8B-B14F-4D97-AF65-F5344CB8AC3E}">
        <p14:creationId xmlns:p14="http://schemas.microsoft.com/office/powerpoint/2010/main" val="360735970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7D829371-E83A-45EF-B641-A902CC23910D}" type="slidenum">
              <a:rPr lang="en-US" altLang="ja-JP"/>
              <a:pPr>
                <a:defRPr/>
              </a:pPr>
              <a:t>‹#›</a:t>
            </a:fld>
            <a:endParaRPr lang="en-US" altLang="ja-JP"/>
          </a:p>
        </p:txBody>
      </p:sp>
    </p:spTree>
    <p:extLst>
      <p:ext uri="{BB962C8B-B14F-4D97-AF65-F5344CB8AC3E}">
        <p14:creationId xmlns:p14="http://schemas.microsoft.com/office/powerpoint/2010/main" val="400232781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D2E0098-1884-4D3B-A0C1-7CDCD2CBC901}" type="slidenum">
              <a:rPr lang="en-US" altLang="ja-JP"/>
              <a:pPr>
                <a:defRPr/>
              </a:pPr>
              <a:t>‹#›</a:t>
            </a:fld>
            <a:endParaRPr lang="en-US" altLang="ja-JP"/>
          </a:p>
        </p:txBody>
      </p:sp>
    </p:spTree>
    <p:extLst>
      <p:ext uri="{BB962C8B-B14F-4D97-AF65-F5344CB8AC3E}">
        <p14:creationId xmlns:p14="http://schemas.microsoft.com/office/powerpoint/2010/main" val="203641133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3FBAE88-5CE5-4D36-902F-38B4981D16D9}" type="slidenum">
              <a:rPr lang="en-US" altLang="ja-JP"/>
              <a:pPr>
                <a:defRPr/>
              </a:pPr>
              <a:t>‹#›</a:t>
            </a:fld>
            <a:endParaRPr lang="en-US" altLang="ja-JP"/>
          </a:p>
        </p:txBody>
      </p:sp>
    </p:spTree>
    <p:extLst>
      <p:ext uri="{BB962C8B-B14F-4D97-AF65-F5344CB8AC3E}">
        <p14:creationId xmlns:p14="http://schemas.microsoft.com/office/powerpoint/2010/main" val="359269461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DA930DD-559A-4EAA-BDDA-D0E6A4072FE0}" type="slidenum">
              <a:rPr lang="en-US" altLang="ja-JP"/>
              <a:pPr>
                <a:defRPr/>
              </a:pPr>
              <a:t>‹#›</a:t>
            </a:fld>
            <a:endParaRPr lang="en-US" altLang="ja-JP"/>
          </a:p>
        </p:txBody>
      </p:sp>
    </p:spTree>
    <p:extLst>
      <p:ext uri="{BB962C8B-B14F-4D97-AF65-F5344CB8AC3E}">
        <p14:creationId xmlns:p14="http://schemas.microsoft.com/office/powerpoint/2010/main" val="55882036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5EFE976-9D83-48C4-A18B-73595A269164}" type="slidenum">
              <a:rPr lang="en-US" altLang="ja-JP"/>
              <a:pPr>
                <a:defRPr/>
              </a:pPr>
              <a:t>‹#›</a:t>
            </a:fld>
            <a:endParaRPr lang="en-US" altLang="ja-JP"/>
          </a:p>
        </p:txBody>
      </p:sp>
    </p:spTree>
    <p:extLst>
      <p:ext uri="{BB962C8B-B14F-4D97-AF65-F5344CB8AC3E}">
        <p14:creationId xmlns:p14="http://schemas.microsoft.com/office/powerpoint/2010/main" val="288584841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033B564B-2FE9-455F-99AB-C683D8518239}" type="slidenum">
              <a:rPr lang="en-US" altLang="ja-JP"/>
              <a:pPr>
                <a:defRPr/>
              </a:pPr>
              <a:t>‹#›</a:t>
            </a:fld>
            <a:endParaRPr lang="en-US" altLang="ja-JP"/>
          </a:p>
        </p:txBody>
      </p:sp>
    </p:spTree>
    <p:extLst>
      <p:ext uri="{BB962C8B-B14F-4D97-AF65-F5344CB8AC3E}">
        <p14:creationId xmlns:p14="http://schemas.microsoft.com/office/powerpoint/2010/main" val="402472267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568BB63-84D6-412A-9668-78F7FCB35C8A}" type="slidenum">
              <a:rPr lang="en-US" altLang="ja-JP"/>
              <a:pPr>
                <a:defRPr/>
              </a:pPr>
              <a:t>‹#›</a:t>
            </a:fld>
            <a:endParaRPr lang="en-US" altLang="ja-JP" dirty="0"/>
          </a:p>
        </p:txBody>
      </p:sp>
    </p:spTree>
    <p:extLst>
      <p:ext uri="{BB962C8B-B14F-4D97-AF65-F5344CB8AC3E}">
        <p14:creationId xmlns:p14="http://schemas.microsoft.com/office/powerpoint/2010/main" val="40008232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F2292F6D-EFB6-432D-8105-29CB9F7D88B1}" type="slidenum">
              <a:rPr lang="en-US" altLang="ja-JP"/>
              <a:pPr>
                <a:defRPr/>
              </a:pPr>
              <a:t>‹#›</a:t>
            </a:fld>
            <a:endParaRPr lang="en-US" altLang="ja-JP"/>
          </a:p>
        </p:txBody>
      </p:sp>
    </p:spTree>
    <p:extLst>
      <p:ext uri="{BB962C8B-B14F-4D97-AF65-F5344CB8AC3E}">
        <p14:creationId xmlns:p14="http://schemas.microsoft.com/office/powerpoint/2010/main" val="1810478296"/>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6A77513-EABA-474B-AE0A-B2227A5CB047}" type="slidenum">
              <a:rPr lang="en-US" altLang="ja-JP"/>
              <a:pPr>
                <a:defRPr/>
              </a:pPr>
              <a:t>‹#›</a:t>
            </a:fld>
            <a:endParaRPr lang="en-US" altLang="ja-JP" dirty="0"/>
          </a:p>
        </p:txBody>
      </p:sp>
    </p:spTree>
    <p:extLst>
      <p:ext uri="{BB962C8B-B14F-4D97-AF65-F5344CB8AC3E}">
        <p14:creationId xmlns:p14="http://schemas.microsoft.com/office/powerpoint/2010/main" val="2803921311"/>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907E205C-114B-4FB9-B537-4284D2A5585D}" type="slidenum">
              <a:rPr lang="en-US" altLang="ja-JP"/>
              <a:pPr>
                <a:defRPr/>
              </a:pPr>
              <a:t>‹#›</a:t>
            </a:fld>
            <a:endParaRPr lang="en-US" altLang="ja-JP" dirty="0"/>
          </a:p>
        </p:txBody>
      </p:sp>
    </p:spTree>
    <p:extLst>
      <p:ext uri="{BB962C8B-B14F-4D97-AF65-F5344CB8AC3E}">
        <p14:creationId xmlns:p14="http://schemas.microsoft.com/office/powerpoint/2010/main" val="21477311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7B38F038-26D9-4573-BCB1-3860F959861D}" type="slidenum">
              <a:rPr lang="en-US" altLang="ja-JP"/>
              <a:pPr>
                <a:defRPr/>
              </a:pPr>
              <a:t>‹#›</a:t>
            </a:fld>
            <a:endParaRPr lang="en-US" altLang="ja-JP" dirty="0"/>
          </a:p>
        </p:txBody>
      </p:sp>
    </p:spTree>
    <p:extLst>
      <p:ext uri="{BB962C8B-B14F-4D97-AF65-F5344CB8AC3E}">
        <p14:creationId xmlns:p14="http://schemas.microsoft.com/office/powerpoint/2010/main" val="385722220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23A9780C-CF93-42D2-BF61-C6DE498E310E}" type="slidenum">
              <a:rPr lang="en-US" altLang="ja-JP"/>
              <a:pPr>
                <a:defRPr/>
              </a:pPr>
              <a:t>‹#›</a:t>
            </a:fld>
            <a:endParaRPr lang="en-US" altLang="ja-JP" dirty="0"/>
          </a:p>
        </p:txBody>
      </p:sp>
    </p:spTree>
    <p:extLst>
      <p:ext uri="{BB962C8B-B14F-4D97-AF65-F5344CB8AC3E}">
        <p14:creationId xmlns:p14="http://schemas.microsoft.com/office/powerpoint/2010/main" val="195778010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A9A50DE4-E989-4208-B9C4-F5138FB3A3F9}" type="slidenum">
              <a:rPr lang="en-US" altLang="ja-JP"/>
              <a:pPr>
                <a:defRPr/>
              </a:pPr>
              <a:t>‹#›</a:t>
            </a:fld>
            <a:endParaRPr lang="en-US" altLang="ja-JP" dirty="0"/>
          </a:p>
        </p:txBody>
      </p:sp>
    </p:spTree>
    <p:extLst>
      <p:ext uri="{BB962C8B-B14F-4D97-AF65-F5344CB8AC3E}">
        <p14:creationId xmlns:p14="http://schemas.microsoft.com/office/powerpoint/2010/main" val="119338590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047527E6-E40F-465A-962B-0F2F89F82D8E}" type="slidenum">
              <a:rPr lang="en-US" altLang="ja-JP"/>
              <a:pPr>
                <a:defRPr/>
              </a:pPr>
              <a:t>‹#›</a:t>
            </a:fld>
            <a:endParaRPr lang="en-US" altLang="ja-JP" dirty="0"/>
          </a:p>
        </p:txBody>
      </p:sp>
    </p:spTree>
    <p:extLst>
      <p:ext uri="{BB962C8B-B14F-4D97-AF65-F5344CB8AC3E}">
        <p14:creationId xmlns:p14="http://schemas.microsoft.com/office/powerpoint/2010/main" val="274044728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8CDD05CD-8CB0-4709-82DE-1040BC69E5E5}" type="slidenum">
              <a:rPr lang="en-US" altLang="ja-JP"/>
              <a:pPr>
                <a:defRPr/>
              </a:pPr>
              <a:t>‹#›</a:t>
            </a:fld>
            <a:endParaRPr lang="en-US" altLang="ja-JP" dirty="0"/>
          </a:p>
        </p:txBody>
      </p:sp>
    </p:spTree>
    <p:extLst>
      <p:ext uri="{BB962C8B-B14F-4D97-AF65-F5344CB8AC3E}">
        <p14:creationId xmlns:p14="http://schemas.microsoft.com/office/powerpoint/2010/main" val="196051731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C647DE59-EF54-4427-8C43-D17F856B0A84}" type="slidenum">
              <a:rPr lang="en-US" altLang="ja-JP"/>
              <a:pPr>
                <a:defRPr/>
              </a:pPr>
              <a:t>‹#›</a:t>
            </a:fld>
            <a:endParaRPr lang="en-US" altLang="ja-JP" dirty="0"/>
          </a:p>
        </p:txBody>
      </p:sp>
    </p:spTree>
    <p:extLst>
      <p:ext uri="{BB962C8B-B14F-4D97-AF65-F5344CB8AC3E}">
        <p14:creationId xmlns:p14="http://schemas.microsoft.com/office/powerpoint/2010/main" val="1631533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FCBD6E93-F99F-45AB-AD90-956D3064E80B}" type="slidenum">
              <a:rPr lang="en-US" altLang="ja-JP"/>
              <a:pPr>
                <a:defRPr/>
              </a:pPr>
              <a:t>‹#›</a:t>
            </a:fld>
            <a:endParaRPr lang="en-US" altLang="ja-JP" dirty="0"/>
          </a:p>
        </p:txBody>
      </p:sp>
    </p:spTree>
    <p:extLst>
      <p:ext uri="{BB962C8B-B14F-4D97-AF65-F5344CB8AC3E}">
        <p14:creationId xmlns:p14="http://schemas.microsoft.com/office/powerpoint/2010/main" val="2817746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ED587DF9-FF0D-4551-A14A-642585D88552}" type="slidenum">
              <a:rPr lang="en-US" altLang="ja-JP"/>
              <a:pPr>
                <a:defRPr/>
              </a:pPr>
              <a:t>‹#›</a:t>
            </a:fld>
            <a:endParaRPr lang="en-US" altLang="ja-JP" dirty="0"/>
          </a:p>
        </p:txBody>
      </p:sp>
    </p:spTree>
    <p:extLst>
      <p:ext uri="{BB962C8B-B14F-4D97-AF65-F5344CB8AC3E}">
        <p14:creationId xmlns:p14="http://schemas.microsoft.com/office/powerpoint/2010/main" val="19779255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5103E2C-4D8E-4C63-A201-4513A11570CF}" type="slidenum">
              <a:rPr lang="en-US" altLang="ja-JP"/>
              <a:pPr>
                <a:defRPr/>
              </a:pPr>
              <a:t>‹#›</a:t>
            </a:fld>
            <a:endParaRPr lang="en-US" altLang="ja-JP"/>
          </a:p>
        </p:txBody>
      </p:sp>
    </p:spTree>
    <p:extLst>
      <p:ext uri="{BB962C8B-B14F-4D97-AF65-F5344CB8AC3E}">
        <p14:creationId xmlns:p14="http://schemas.microsoft.com/office/powerpoint/2010/main" val="295757585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B930FB8-6EC9-432C-B2F0-21FAE16383FA}" type="slidenum">
              <a:rPr lang="en-US" altLang="ja-JP"/>
              <a:pPr>
                <a:defRPr/>
              </a:pPr>
              <a:t>‹#›</a:t>
            </a:fld>
            <a:endParaRPr lang="en-US" altLang="ja-JP"/>
          </a:p>
        </p:txBody>
      </p:sp>
    </p:spTree>
    <p:extLst>
      <p:ext uri="{BB962C8B-B14F-4D97-AF65-F5344CB8AC3E}">
        <p14:creationId xmlns:p14="http://schemas.microsoft.com/office/powerpoint/2010/main" val="319131343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83E6288E-C29B-4505-9BFF-9B43D23F2AF7}" type="slidenum">
              <a:rPr lang="en-US" altLang="ja-JP"/>
              <a:pPr>
                <a:defRPr/>
              </a:pPr>
              <a:t>‹#›</a:t>
            </a:fld>
            <a:endParaRPr lang="en-US" altLang="ja-JP"/>
          </a:p>
        </p:txBody>
      </p:sp>
    </p:spTree>
    <p:extLst>
      <p:ext uri="{BB962C8B-B14F-4D97-AF65-F5344CB8AC3E}">
        <p14:creationId xmlns:p14="http://schemas.microsoft.com/office/powerpoint/2010/main" val="226934061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4C3FC081-62C4-4C80-8DB2-11BA64D5D080}" type="slidenum">
              <a:rPr lang="en-US" altLang="ja-JP"/>
              <a:pPr>
                <a:defRPr/>
              </a:pPr>
              <a:t>‹#›</a:t>
            </a:fld>
            <a:endParaRPr lang="en-US" altLang="ja-JP" dirty="0"/>
          </a:p>
        </p:txBody>
      </p:sp>
    </p:spTree>
    <p:extLst>
      <p:ext uri="{BB962C8B-B14F-4D97-AF65-F5344CB8AC3E}">
        <p14:creationId xmlns:p14="http://schemas.microsoft.com/office/powerpoint/2010/main" val="79816782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D3031D51-D32E-49AB-91E5-C8F5D897C545}" type="slidenum">
              <a:rPr lang="en-US" altLang="ja-JP"/>
              <a:pPr>
                <a:defRPr/>
              </a:pPr>
              <a:t>‹#›</a:t>
            </a:fld>
            <a:endParaRPr lang="en-US" altLang="ja-JP" dirty="0"/>
          </a:p>
        </p:txBody>
      </p:sp>
    </p:spTree>
    <p:extLst>
      <p:ext uri="{BB962C8B-B14F-4D97-AF65-F5344CB8AC3E}">
        <p14:creationId xmlns:p14="http://schemas.microsoft.com/office/powerpoint/2010/main" val="126374915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971D1300-ABA0-4C2D-8B81-7374EE1C5F66}" type="slidenum">
              <a:rPr lang="en-US" altLang="ja-JP"/>
              <a:pPr>
                <a:defRPr/>
              </a:pPr>
              <a:t>‹#›</a:t>
            </a:fld>
            <a:endParaRPr lang="en-US" altLang="ja-JP" dirty="0"/>
          </a:p>
        </p:txBody>
      </p:sp>
    </p:spTree>
    <p:extLst>
      <p:ext uri="{BB962C8B-B14F-4D97-AF65-F5344CB8AC3E}">
        <p14:creationId xmlns:p14="http://schemas.microsoft.com/office/powerpoint/2010/main" val="7281886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0151104D-96D8-4E67-9198-51582FD33C5B}" type="slidenum">
              <a:rPr lang="en-US" altLang="ja-JP"/>
              <a:pPr>
                <a:defRPr/>
              </a:pPr>
              <a:t>‹#›</a:t>
            </a:fld>
            <a:endParaRPr lang="en-US" altLang="ja-JP" dirty="0"/>
          </a:p>
        </p:txBody>
      </p:sp>
    </p:spTree>
    <p:extLst>
      <p:ext uri="{BB962C8B-B14F-4D97-AF65-F5344CB8AC3E}">
        <p14:creationId xmlns:p14="http://schemas.microsoft.com/office/powerpoint/2010/main" val="237554893"/>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46E57D6C-1AD1-48FC-874F-CCAAB5C446EF}" type="slidenum">
              <a:rPr lang="en-US" altLang="ja-JP"/>
              <a:pPr>
                <a:defRPr/>
              </a:pPr>
              <a:t>‹#›</a:t>
            </a:fld>
            <a:endParaRPr lang="en-US" altLang="ja-JP" dirty="0"/>
          </a:p>
        </p:txBody>
      </p:sp>
    </p:spTree>
    <p:extLst>
      <p:ext uri="{BB962C8B-B14F-4D97-AF65-F5344CB8AC3E}">
        <p14:creationId xmlns:p14="http://schemas.microsoft.com/office/powerpoint/2010/main" val="60238708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F683DB52-8C7C-4FA7-BD22-43C98E379D49}" type="slidenum">
              <a:rPr lang="en-US" altLang="ja-JP"/>
              <a:pPr>
                <a:defRPr/>
              </a:pPr>
              <a:t>‹#›</a:t>
            </a:fld>
            <a:endParaRPr lang="en-US" altLang="ja-JP" dirty="0"/>
          </a:p>
        </p:txBody>
      </p:sp>
    </p:spTree>
    <p:extLst>
      <p:ext uri="{BB962C8B-B14F-4D97-AF65-F5344CB8AC3E}">
        <p14:creationId xmlns:p14="http://schemas.microsoft.com/office/powerpoint/2010/main" val="403031625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9128BC5F-83CD-4D3F-A13C-1FCAEEF63F58}" type="slidenum">
              <a:rPr lang="en-US" altLang="ja-JP"/>
              <a:pPr>
                <a:defRPr/>
              </a:pPr>
              <a:t>‹#›</a:t>
            </a:fld>
            <a:endParaRPr lang="en-US" altLang="ja-JP" dirty="0"/>
          </a:p>
        </p:txBody>
      </p:sp>
    </p:spTree>
    <p:extLst>
      <p:ext uri="{BB962C8B-B14F-4D97-AF65-F5344CB8AC3E}">
        <p14:creationId xmlns:p14="http://schemas.microsoft.com/office/powerpoint/2010/main" val="20451393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7E562215-3141-400B-9CD6-710D042E61C8}" type="slidenum">
              <a:rPr lang="en-US" altLang="ja-JP"/>
              <a:pPr>
                <a:defRPr/>
              </a:pPr>
              <a:t>‹#›</a:t>
            </a:fld>
            <a:endParaRPr lang="en-US" altLang="ja-JP" dirty="0"/>
          </a:p>
        </p:txBody>
      </p:sp>
    </p:spTree>
    <p:extLst>
      <p:ext uri="{BB962C8B-B14F-4D97-AF65-F5344CB8AC3E}">
        <p14:creationId xmlns:p14="http://schemas.microsoft.com/office/powerpoint/2010/main" val="356600921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D94FDF7-A9A2-4698-AD90-9FA80C7DDA49}" type="slidenum">
              <a:rPr lang="en-US" altLang="ja-JP"/>
              <a:pPr>
                <a:defRPr/>
              </a:pPr>
              <a:t>‹#›</a:t>
            </a:fld>
            <a:endParaRPr lang="en-US" altLang="ja-JP" dirty="0"/>
          </a:p>
        </p:txBody>
      </p:sp>
    </p:spTree>
    <p:extLst>
      <p:ext uri="{BB962C8B-B14F-4D97-AF65-F5344CB8AC3E}">
        <p14:creationId xmlns:p14="http://schemas.microsoft.com/office/powerpoint/2010/main" val="208108926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F981445-BB43-4931-9087-4050BE7DC55B}" type="slidenum">
              <a:rPr lang="en-US" altLang="ja-JP"/>
              <a:pPr>
                <a:defRPr/>
              </a:pPr>
              <a:t>‹#›</a:t>
            </a:fld>
            <a:endParaRPr lang="en-US" altLang="ja-JP"/>
          </a:p>
        </p:txBody>
      </p:sp>
    </p:spTree>
    <p:extLst>
      <p:ext uri="{BB962C8B-B14F-4D97-AF65-F5344CB8AC3E}">
        <p14:creationId xmlns:p14="http://schemas.microsoft.com/office/powerpoint/2010/main" val="256211315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1920B58-4163-444E-95C6-D267E727F915}" type="slidenum">
              <a:rPr lang="en-US" altLang="ja-JP"/>
              <a:pPr>
                <a:defRPr/>
              </a:pPr>
              <a:t>‹#›</a:t>
            </a:fld>
            <a:endParaRPr lang="en-US" altLang="ja-JP" dirty="0"/>
          </a:p>
        </p:txBody>
      </p:sp>
    </p:spTree>
    <p:extLst>
      <p:ext uri="{BB962C8B-B14F-4D97-AF65-F5344CB8AC3E}">
        <p14:creationId xmlns:p14="http://schemas.microsoft.com/office/powerpoint/2010/main" val="311362595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B337EDA7-D103-4A37-90E5-FE8A99BBA821}" type="slidenum">
              <a:rPr lang="en-US" altLang="ja-JP"/>
              <a:pPr>
                <a:defRPr/>
              </a:pPr>
              <a:t>‹#›</a:t>
            </a:fld>
            <a:endParaRPr lang="en-US" altLang="ja-JP" dirty="0"/>
          </a:p>
        </p:txBody>
      </p:sp>
    </p:spTree>
    <p:extLst>
      <p:ext uri="{BB962C8B-B14F-4D97-AF65-F5344CB8AC3E}">
        <p14:creationId xmlns:p14="http://schemas.microsoft.com/office/powerpoint/2010/main" val="108136298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8C0FD0F-4E3A-433F-BC88-345887784DB1}" type="slidenum">
              <a:rPr lang="en-US" altLang="ja-JP"/>
              <a:pPr>
                <a:defRPr/>
              </a:pPr>
              <a:t>‹#›</a:t>
            </a:fld>
            <a:endParaRPr lang="en-US" altLang="ja-JP"/>
          </a:p>
        </p:txBody>
      </p:sp>
    </p:spTree>
    <p:extLst>
      <p:ext uri="{BB962C8B-B14F-4D97-AF65-F5344CB8AC3E}">
        <p14:creationId xmlns:p14="http://schemas.microsoft.com/office/powerpoint/2010/main" val="3611771196"/>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6"/>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DD28483-F668-4621-95BD-47D804E5D366}" type="slidenum">
              <a:rPr lang="en-US" altLang="ja-JP"/>
              <a:pPr>
                <a:defRPr/>
              </a:pPr>
              <a:t>‹#›</a:t>
            </a:fld>
            <a:endParaRPr lang="en-US" altLang="ja-JP"/>
          </a:p>
        </p:txBody>
      </p:sp>
    </p:spTree>
    <p:extLst>
      <p:ext uri="{BB962C8B-B14F-4D97-AF65-F5344CB8AC3E}">
        <p14:creationId xmlns:p14="http://schemas.microsoft.com/office/powerpoint/2010/main" val="385907268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D1F8DB0-EE72-411D-AFF1-6D003FCC3652}" type="slidenum">
              <a:rPr lang="en-US" altLang="ja-JP"/>
              <a:pPr>
                <a:defRPr/>
              </a:pPr>
              <a:t>‹#›</a:t>
            </a:fld>
            <a:endParaRPr lang="en-US" altLang="ja-JP"/>
          </a:p>
        </p:txBody>
      </p:sp>
    </p:spTree>
    <p:extLst>
      <p:ext uri="{BB962C8B-B14F-4D97-AF65-F5344CB8AC3E}">
        <p14:creationId xmlns:p14="http://schemas.microsoft.com/office/powerpoint/2010/main" val="220176803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71075"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77107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4FFC1206-0374-4D72-AB04-4569EC0EBB9C}" type="slidenum">
              <a:rPr lang="en-US" altLang="ja-JP"/>
              <a:pPr>
                <a:defRPr/>
              </a:pPr>
              <a:t>‹#›</a:t>
            </a:fld>
            <a:endParaRPr lang="en-US" altLang="ja-JP"/>
          </a:p>
        </p:txBody>
      </p:sp>
    </p:spTree>
    <p:extLst>
      <p:ext uri="{BB962C8B-B14F-4D97-AF65-F5344CB8AC3E}">
        <p14:creationId xmlns:p14="http://schemas.microsoft.com/office/powerpoint/2010/main" val="129683556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77986907-2E38-48DE-B337-BA5E3ED4B082}" type="slidenum">
              <a:rPr lang="en-US" altLang="ja-JP"/>
              <a:pPr>
                <a:defRPr/>
              </a:pPr>
              <a:t>‹#›</a:t>
            </a:fld>
            <a:endParaRPr lang="en-US" altLang="ja-JP"/>
          </a:p>
        </p:txBody>
      </p:sp>
    </p:spTree>
    <p:extLst>
      <p:ext uri="{BB962C8B-B14F-4D97-AF65-F5344CB8AC3E}">
        <p14:creationId xmlns:p14="http://schemas.microsoft.com/office/powerpoint/2010/main" val="3554997912"/>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A14AA80-EBEE-460C-A759-5D613E1104E0}" type="slidenum">
              <a:rPr lang="en-US" altLang="ja-JP"/>
              <a:pPr>
                <a:defRPr/>
              </a:pPr>
              <a:t>‹#›</a:t>
            </a:fld>
            <a:endParaRPr lang="en-US" altLang="ja-JP"/>
          </a:p>
        </p:txBody>
      </p:sp>
    </p:spTree>
    <p:extLst>
      <p:ext uri="{BB962C8B-B14F-4D97-AF65-F5344CB8AC3E}">
        <p14:creationId xmlns:p14="http://schemas.microsoft.com/office/powerpoint/2010/main" val="1568014362"/>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C47A8D06-16C7-47FA-A2AD-27FD407A4AA0}" type="slidenum">
              <a:rPr lang="en-US" altLang="ja-JP"/>
              <a:pPr>
                <a:defRPr/>
              </a:pPr>
              <a:t>‹#›</a:t>
            </a:fld>
            <a:endParaRPr lang="en-US" altLang="ja-JP"/>
          </a:p>
        </p:txBody>
      </p:sp>
    </p:spTree>
    <p:extLst>
      <p:ext uri="{BB962C8B-B14F-4D97-AF65-F5344CB8AC3E}">
        <p14:creationId xmlns:p14="http://schemas.microsoft.com/office/powerpoint/2010/main" val="356854218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C0567A04-2F91-4CA9-AE52-440CA393C5BD}" type="slidenum">
              <a:rPr lang="en-US" altLang="ja-JP"/>
              <a:pPr>
                <a:defRPr/>
              </a:pPr>
              <a:t>‹#›</a:t>
            </a:fld>
            <a:endParaRPr lang="en-US" altLang="ja-JP"/>
          </a:p>
        </p:txBody>
      </p:sp>
    </p:spTree>
    <p:extLst>
      <p:ext uri="{BB962C8B-B14F-4D97-AF65-F5344CB8AC3E}">
        <p14:creationId xmlns:p14="http://schemas.microsoft.com/office/powerpoint/2010/main" val="24049340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39FC514-B365-4AEA-A94E-D7AB1D7E5D24}" type="slidenum">
              <a:rPr lang="en-US" altLang="ja-JP"/>
              <a:pPr>
                <a:defRPr/>
              </a:pPr>
              <a:t>‹#›</a:t>
            </a:fld>
            <a:endParaRPr lang="en-US" altLang="ja-JP"/>
          </a:p>
        </p:txBody>
      </p:sp>
    </p:spTree>
    <p:extLst>
      <p:ext uri="{BB962C8B-B14F-4D97-AF65-F5344CB8AC3E}">
        <p14:creationId xmlns:p14="http://schemas.microsoft.com/office/powerpoint/2010/main" val="300250379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C8623DDE-AD4F-4290-980B-7D31A1DCDD19}" type="slidenum">
              <a:rPr lang="en-US" altLang="ja-JP"/>
              <a:pPr>
                <a:defRPr/>
              </a:pPr>
              <a:t>‹#›</a:t>
            </a:fld>
            <a:endParaRPr lang="en-US" altLang="ja-JP"/>
          </a:p>
        </p:txBody>
      </p:sp>
    </p:spTree>
    <p:extLst>
      <p:ext uri="{BB962C8B-B14F-4D97-AF65-F5344CB8AC3E}">
        <p14:creationId xmlns:p14="http://schemas.microsoft.com/office/powerpoint/2010/main" val="359733843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22A7FEAD-AD3B-4873-AA7A-FA038A7528D0}" type="slidenum">
              <a:rPr lang="en-US" altLang="ja-JP"/>
              <a:pPr>
                <a:defRPr/>
              </a:pPr>
              <a:t>‹#›</a:t>
            </a:fld>
            <a:endParaRPr lang="en-US" altLang="ja-JP"/>
          </a:p>
        </p:txBody>
      </p:sp>
    </p:spTree>
    <p:extLst>
      <p:ext uri="{BB962C8B-B14F-4D97-AF65-F5344CB8AC3E}">
        <p14:creationId xmlns:p14="http://schemas.microsoft.com/office/powerpoint/2010/main" val="428007897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CFFA89D6-7E95-4553-85A1-4F6672EB5C5B}" type="slidenum">
              <a:rPr lang="en-US" altLang="ja-JP"/>
              <a:pPr>
                <a:defRPr/>
              </a:pPr>
              <a:t>‹#›</a:t>
            </a:fld>
            <a:endParaRPr lang="en-US" altLang="ja-JP"/>
          </a:p>
        </p:txBody>
      </p:sp>
    </p:spTree>
    <p:extLst>
      <p:ext uri="{BB962C8B-B14F-4D97-AF65-F5344CB8AC3E}">
        <p14:creationId xmlns:p14="http://schemas.microsoft.com/office/powerpoint/2010/main" val="176202065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5B2AC3FF-FA48-4883-82D9-A0190E26026F}" type="slidenum">
              <a:rPr lang="en-US" altLang="ja-JP"/>
              <a:pPr>
                <a:defRPr/>
              </a:pPr>
              <a:t>‹#›</a:t>
            </a:fld>
            <a:endParaRPr lang="en-US" altLang="ja-JP"/>
          </a:p>
        </p:txBody>
      </p:sp>
    </p:spTree>
    <p:extLst>
      <p:ext uri="{BB962C8B-B14F-4D97-AF65-F5344CB8AC3E}">
        <p14:creationId xmlns:p14="http://schemas.microsoft.com/office/powerpoint/2010/main" val="357611632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1AA9278A-C1B0-404E-87E4-73677488D653}" type="slidenum">
              <a:rPr lang="en-US" altLang="ja-JP"/>
              <a:pPr>
                <a:defRPr/>
              </a:pPr>
              <a:t>‹#›</a:t>
            </a:fld>
            <a:endParaRPr lang="en-US" altLang="ja-JP"/>
          </a:p>
        </p:txBody>
      </p:sp>
    </p:spTree>
    <p:extLst>
      <p:ext uri="{BB962C8B-B14F-4D97-AF65-F5344CB8AC3E}">
        <p14:creationId xmlns:p14="http://schemas.microsoft.com/office/powerpoint/2010/main" val="343503649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C0FB65C3-4264-4F44-BC31-5EC587F13509}" type="slidenum">
              <a:rPr lang="en-US" altLang="ja-JP"/>
              <a:pPr>
                <a:defRPr/>
              </a:pPr>
              <a:t>‹#›</a:t>
            </a:fld>
            <a:endParaRPr lang="en-US" altLang="ja-JP"/>
          </a:p>
        </p:txBody>
      </p:sp>
    </p:spTree>
    <p:extLst>
      <p:ext uri="{BB962C8B-B14F-4D97-AF65-F5344CB8AC3E}">
        <p14:creationId xmlns:p14="http://schemas.microsoft.com/office/powerpoint/2010/main" val="25406011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xAndClipArt" preserve="1">
  <p:cSld name="タイトル、テキスト、クリップ アート">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テキスト プレースホルダ 2"/>
          <p:cNvSpPr>
            <a:spLocks noGrp="1"/>
          </p:cNvSpPr>
          <p:nvPr>
            <p:ph type="body" sz="half" idx="1"/>
          </p:nvPr>
        </p:nvSpPr>
        <p:spPr>
          <a:xfrm>
            <a:off x="495301" y="1600204"/>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クリップアート プレースホルダ 3"/>
          <p:cNvSpPr>
            <a:spLocks noGrp="1"/>
          </p:cNvSpPr>
          <p:nvPr>
            <p:ph type="clipArt" sz="half" idx="2"/>
          </p:nvPr>
        </p:nvSpPr>
        <p:spPr>
          <a:xfrm>
            <a:off x="5029199" y="1600204"/>
            <a:ext cx="4381501" cy="4525963"/>
          </a:xfrm>
        </p:spPr>
        <p:txBody>
          <a:bodyPr/>
          <a:lstStyle/>
          <a:p>
            <a:pPr lvl="0"/>
            <a:endParaRPr lang="ja-JP" altLang="en-US" noProof="0" smtClean="0"/>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4E95265E-0735-4087-AA55-1B897F8E8968}" type="slidenum">
              <a:rPr lang="en-US" altLang="ja-JP"/>
              <a:pPr>
                <a:defRPr/>
              </a:pPr>
              <a:t>‹#›</a:t>
            </a:fld>
            <a:endParaRPr lang="en-US" altLang="ja-JP"/>
          </a:p>
        </p:txBody>
      </p:sp>
    </p:spTree>
    <p:extLst>
      <p:ext uri="{BB962C8B-B14F-4D97-AF65-F5344CB8AC3E}">
        <p14:creationId xmlns:p14="http://schemas.microsoft.com/office/powerpoint/2010/main" val="108997750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95FB2779-4486-45C0-927F-D1B71FAE90CF}" type="slidenum">
              <a:rPr lang="en-US" altLang="ja-JP"/>
              <a:pPr>
                <a:defRPr/>
              </a:pPr>
              <a:t>‹#›</a:t>
            </a:fld>
            <a:endParaRPr lang="en-US" altLang="ja-JP"/>
          </a:p>
        </p:txBody>
      </p:sp>
    </p:spTree>
    <p:extLst>
      <p:ext uri="{BB962C8B-B14F-4D97-AF65-F5344CB8AC3E}">
        <p14:creationId xmlns:p14="http://schemas.microsoft.com/office/powerpoint/2010/main" val="126676514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CA44759-2EA0-4075-90E6-BD9B4E9B42CC}" type="slidenum">
              <a:rPr lang="en-US" altLang="ja-JP"/>
              <a:pPr>
                <a:defRPr/>
              </a:pPr>
              <a:t>‹#›</a:t>
            </a:fld>
            <a:endParaRPr lang="en-US" altLang="ja-JP"/>
          </a:p>
        </p:txBody>
      </p:sp>
    </p:spTree>
    <p:extLst>
      <p:ext uri="{BB962C8B-B14F-4D97-AF65-F5344CB8AC3E}">
        <p14:creationId xmlns:p14="http://schemas.microsoft.com/office/powerpoint/2010/main" val="257728560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A1478528-98EF-42CF-B176-5FD998755DA0}" type="slidenum">
              <a:rPr lang="en-US" altLang="ja-JP"/>
              <a:pPr>
                <a:defRPr/>
              </a:pPr>
              <a:t>‹#›</a:t>
            </a:fld>
            <a:endParaRPr lang="en-US" altLang="ja-JP"/>
          </a:p>
        </p:txBody>
      </p:sp>
    </p:spTree>
    <p:extLst>
      <p:ext uri="{BB962C8B-B14F-4D97-AF65-F5344CB8AC3E}">
        <p14:creationId xmlns:p14="http://schemas.microsoft.com/office/powerpoint/2010/main" val="3104163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C43A423-67CD-4610-B1F5-5F94DCEC8A26}" type="slidenum">
              <a:rPr lang="en-US" altLang="ja-JP"/>
              <a:pPr>
                <a:defRPr/>
              </a:pPr>
              <a:t>‹#›</a:t>
            </a:fld>
            <a:endParaRPr lang="en-US" altLang="ja-JP"/>
          </a:p>
        </p:txBody>
      </p:sp>
    </p:spTree>
    <p:extLst>
      <p:ext uri="{BB962C8B-B14F-4D97-AF65-F5344CB8AC3E}">
        <p14:creationId xmlns:p14="http://schemas.microsoft.com/office/powerpoint/2010/main" val="128372253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9E80D4C0-F57C-46E1-AAC6-3C3272AEA8F5}" type="slidenum">
              <a:rPr lang="en-US" altLang="ja-JP"/>
              <a:pPr>
                <a:defRPr/>
              </a:pPr>
              <a:t>‹#›</a:t>
            </a:fld>
            <a:endParaRPr lang="en-US" altLang="ja-JP"/>
          </a:p>
        </p:txBody>
      </p:sp>
    </p:spTree>
    <p:extLst>
      <p:ext uri="{BB962C8B-B14F-4D97-AF65-F5344CB8AC3E}">
        <p14:creationId xmlns:p14="http://schemas.microsoft.com/office/powerpoint/2010/main" val="34681825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1EFE0ABF-AA67-4C24-BEC5-6B250425249E}" type="slidenum">
              <a:rPr lang="en-US" altLang="ja-JP"/>
              <a:pPr>
                <a:defRPr/>
              </a:pPr>
              <a:t>‹#›</a:t>
            </a:fld>
            <a:endParaRPr lang="en-US" altLang="ja-JP"/>
          </a:p>
        </p:txBody>
      </p:sp>
    </p:spTree>
    <p:extLst>
      <p:ext uri="{BB962C8B-B14F-4D97-AF65-F5344CB8AC3E}">
        <p14:creationId xmlns:p14="http://schemas.microsoft.com/office/powerpoint/2010/main" val="427706171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BDE43228-F185-4708-ACD6-9608F6236407}" type="slidenum">
              <a:rPr lang="en-US" altLang="ja-JP"/>
              <a:pPr>
                <a:defRPr/>
              </a:pPr>
              <a:t>‹#›</a:t>
            </a:fld>
            <a:endParaRPr lang="en-US" altLang="ja-JP"/>
          </a:p>
        </p:txBody>
      </p:sp>
    </p:spTree>
    <p:extLst>
      <p:ext uri="{BB962C8B-B14F-4D97-AF65-F5344CB8AC3E}">
        <p14:creationId xmlns:p14="http://schemas.microsoft.com/office/powerpoint/2010/main" val="141677514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DE86E996-36B1-45F7-8483-2B29CF6200BF}" type="slidenum">
              <a:rPr lang="en-US" altLang="ja-JP"/>
              <a:pPr>
                <a:defRPr/>
              </a:pPr>
              <a:t>‹#›</a:t>
            </a:fld>
            <a:endParaRPr lang="en-US" altLang="ja-JP"/>
          </a:p>
        </p:txBody>
      </p:sp>
    </p:spTree>
    <p:extLst>
      <p:ext uri="{BB962C8B-B14F-4D97-AF65-F5344CB8AC3E}">
        <p14:creationId xmlns:p14="http://schemas.microsoft.com/office/powerpoint/2010/main" val="31992719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0C26E615-8BAE-4706-8139-B230E34F5C88}" type="slidenum">
              <a:rPr lang="en-US" altLang="ja-JP"/>
              <a:pPr>
                <a:defRPr/>
              </a:pPr>
              <a:t>‹#›</a:t>
            </a:fld>
            <a:endParaRPr lang="en-US" altLang="ja-JP"/>
          </a:p>
        </p:txBody>
      </p:sp>
    </p:spTree>
    <p:extLst>
      <p:ext uri="{BB962C8B-B14F-4D97-AF65-F5344CB8AC3E}">
        <p14:creationId xmlns:p14="http://schemas.microsoft.com/office/powerpoint/2010/main" val="43111848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D8A34F35-8242-4B3B-966D-B7CC886FDFD1}" type="slidenum">
              <a:rPr lang="en-US" altLang="ja-JP"/>
              <a:pPr>
                <a:defRPr/>
              </a:pPr>
              <a:t>‹#›</a:t>
            </a:fld>
            <a:endParaRPr lang="en-US" altLang="ja-JP"/>
          </a:p>
        </p:txBody>
      </p:sp>
    </p:spTree>
    <p:extLst>
      <p:ext uri="{BB962C8B-B14F-4D97-AF65-F5344CB8AC3E}">
        <p14:creationId xmlns:p14="http://schemas.microsoft.com/office/powerpoint/2010/main" val="162886059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D315E1B7-6285-419B-9778-BFC13832F803}" type="slidenum">
              <a:rPr lang="en-US" altLang="ja-JP"/>
              <a:pPr>
                <a:defRPr/>
              </a:pPr>
              <a:t>‹#›</a:t>
            </a:fld>
            <a:endParaRPr lang="en-US" altLang="ja-JP"/>
          </a:p>
        </p:txBody>
      </p:sp>
    </p:spTree>
    <p:extLst>
      <p:ext uri="{BB962C8B-B14F-4D97-AF65-F5344CB8AC3E}">
        <p14:creationId xmlns:p14="http://schemas.microsoft.com/office/powerpoint/2010/main" val="387057890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3EC71EB0-F671-4452-9544-60D80E67B4A3}" type="slidenum">
              <a:rPr lang="en-US" altLang="ja-JP"/>
              <a:pPr>
                <a:defRPr/>
              </a:pPr>
              <a:t>‹#›</a:t>
            </a:fld>
            <a:endParaRPr lang="en-US" altLang="ja-JP"/>
          </a:p>
        </p:txBody>
      </p:sp>
    </p:spTree>
    <p:extLst>
      <p:ext uri="{BB962C8B-B14F-4D97-AF65-F5344CB8AC3E}">
        <p14:creationId xmlns:p14="http://schemas.microsoft.com/office/powerpoint/2010/main" val="228815206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2BEFED4B-B494-4FE4-8B8C-4DE44179AB92}" type="slidenum">
              <a:rPr lang="en-US" altLang="ja-JP"/>
              <a:pPr>
                <a:defRPr/>
              </a:pPr>
              <a:t>‹#›</a:t>
            </a:fld>
            <a:endParaRPr lang="en-US" altLang="ja-JP"/>
          </a:p>
        </p:txBody>
      </p:sp>
    </p:spTree>
    <p:extLst>
      <p:ext uri="{BB962C8B-B14F-4D97-AF65-F5344CB8AC3E}">
        <p14:creationId xmlns:p14="http://schemas.microsoft.com/office/powerpoint/2010/main" val="39651933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DEF98C1A-6FC2-4477-9474-F7985312D774}" type="slidenum">
              <a:rPr lang="en-US" altLang="ja-JP"/>
              <a:pPr>
                <a:defRPr/>
              </a:pPr>
              <a:t>‹#›</a:t>
            </a:fld>
            <a:endParaRPr lang="en-US" altLang="ja-JP"/>
          </a:p>
        </p:txBody>
      </p:sp>
    </p:spTree>
    <p:extLst>
      <p:ext uri="{BB962C8B-B14F-4D97-AF65-F5344CB8AC3E}">
        <p14:creationId xmlns:p14="http://schemas.microsoft.com/office/powerpoint/2010/main" val="126095270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27273AD-9E65-432A-943C-522BAEEA611F}" type="slidenum">
              <a:rPr lang="en-US" altLang="ja-JP"/>
              <a:pPr>
                <a:defRPr/>
              </a:pPr>
              <a:t>‹#›</a:t>
            </a:fld>
            <a:endParaRPr lang="en-US" altLang="ja-JP"/>
          </a:p>
        </p:txBody>
      </p:sp>
    </p:spTree>
    <p:extLst>
      <p:ext uri="{BB962C8B-B14F-4D97-AF65-F5344CB8AC3E}">
        <p14:creationId xmlns:p14="http://schemas.microsoft.com/office/powerpoint/2010/main" val="15400973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A3559A5-2CFC-4DC3-9DAC-B611247E031C}" type="slidenum">
              <a:rPr lang="en-US" altLang="ja-JP"/>
              <a:pPr>
                <a:defRPr/>
              </a:pPr>
              <a:t>‹#›</a:t>
            </a:fld>
            <a:endParaRPr lang="en-US" altLang="ja-JP"/>
          </a:p>
        </p:txBody>
      </p:sp>
    </p:spTree>
    <p:extLst>
      <p:ext uri="{BB962C8B-B14F-4D97-AF65-F5344CB8AC3E}">
        <p14:creationId xmlns:p14="http://schemas.microsoft.com/office/powerpoint/2010/main" val="40733617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D2D9DEB-F056-4987-940A-FFCCEBBC8D31}" type="slidenum">
              <a:rPr lang="en-US" altLang="ja-JP"/>
              <a:pPr>
                <a:defRPr/>
              </a:pPr>
              <a:t>‹#›</a:t>
            </a:fld>
            <a:endParaRPr lang="en-US" altLang="ja-JP"/>
          </a:p>
        </p:txBody>
      </p:sp>
    </p:spTree>
    <p:extLst>
      <p:ext uri="{BB962C8B-B14F-4D97-AF65-F5344CB8AC3E}">
        <p14:creationId xmlns:p14="http://schemas.microsoft.com/office/powerpoint/2010/main" val="409350604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5170D45-C040-4E99-A3D1-34A1E33FC25F}" type="slidenum">
              <a:rPr lang="en-US" altLang="ja-JP"/>
              <a:pPr>
                <a:defRPr/>
              </a:pPr>
              <a:t>‹#›</a:t>
            </a:fld>
            <a:endParaRPr lang="en-US" altLang="ja-JP"/>
          </a:p>
        </p:txBody>
      </p:sp>
    </p:spTree>
    <p:extLst>
      <p:ext uri="{BB962C8B-B14F-4D97-AF65-F5344CB8AC3E}">
        <p14:creationId xmlns:p14="http://schemas.microsoft.com/office/powerpoint/2010/main" val="230915494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BA6F202-854E-4E61-A358-AD9D66E2917D}" type="slidenum">
              <a:rPr lang="en-US" altLang="ja-JP"/>
              <a:pPr>
                <a:defRPr/>
              </a:pPr>
              <a:t>‹#›</a:t>
            </a:fld>
            <a:endParaRPr lang="en-US" altLang="ja-JP"/>
          </a:p>
        </p:txBody>
      </p:sp>
    </p:spTree>
    <p:extLst>
      <p:ext uri="{BB962C8B-B14F-4D97-AF65-F5344CB8AC3E}">
        <p14:creationId xmlns:p14="http://schemas.microsoft.com/office/powerpoint/2010/main" val="9545766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C74EF1F-24B4-49DC-AC23-E193D9D847C5}" type="slidenum">
              <a:rPr lang="en-US" altLang="ja-JP"/>
              <a:pPr>
                <a:defRPr/>
              </a:pPr>
              <a:t>‹#›</a:t>
            </a:fld>
            <a:endParaRPr lang="en-US" altLang="ja-JP"/>
          </a:p>
        </p:txBody>
      </p:sp>
    </p:spTree>
    <p:extLst>
      <p:ext uri="{BB962C8B-B14F-4D97-AF65-F5344CB8AC3E}">
        <p14:creationId xmlns:p14="http://schemas.microsoft.com/office/powerpoint/2010/main" val="94988684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D88AF2C3-22CB-493C-9C89-B026F64758D5}" type="slidenum">
              <a:rPr lang="en-US" altLang="ja-JP"/>
              <a:pPr>
                <a:defRPr/>
              </a:pPr>
              <a:t>‹#›</a:t>
            </a:fld>
            <a:endParaRPr lang="en-US" altLang="ja-JP"/>
          </a:p>
        </p:txBody>
      </p:sp>
    </p:spTree>
    <p:extLst>
      <p:ext uri="{BB962C8B-B14F-4D97-AF65-F5344CB8AC3E}">
        <p14:creationId xmlns:p14="http://schemas.microsoft.com/office/powerpoint/2010/main" val="36246681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5170A38-642E-4266-8C10-A46D193B475A}" type="slidenum">
              <a:rPr lang="en-US" altLang="ja-JP"/>
              <a:pPr>
                <a:defRPr/>
              </a:pPr>
              <a:t>‹#›</a:t>
            </a:fld>
            <a:endParaRPr lang="en-US" altLang="ja-JP"/>
          </a:p>
        </p:txBody>
      </p:sp>
    </p:spTree>
    <p:extLst>
      <p:ext uri="{BB962C8B-B14F-4D97-AF65-F5344CB8AC3E}">
        <p14:creationId xmlns:p14="http://schemas.microsoft.com/office/powerpoint/2010/main" val="62924258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5B57D47-2E17-45B1-BFC8-E335CCCD2D63}" type="slidenum">
              <a:rPr lang="en-US" altLang="ja-JP"/>
              <a:pPr>
                <a:defRPr/>
              </a:pPr>
              <a:t>‹#›</a:t>
            </a:fld>
            <a:endParaRPr lang="en-US" altLang="ja-JP"/>
          </a:p>
        </p:txBody>
      </p:sp>
    </p:spTree>
    <p:extLst>
      <p:ext uri="{BB962C8B-B14F-4D97-AF65-F5344CB8AC3E}">
        <p14:creationId xmlns:p14="http://schemas.microsoft.com/office/powerpoint/2010/main" val="311619926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B10D941-EFFD-46D1-8ECC-B860B948896D}" type="slidenum">
              <a:rPr lang="en-US" altLang="ja-JP"/>
              <a:pPr>
                <a:defRPr/>
              </a:pPr>
              <a:t>‹#›</a:t>
            </a:fld>
            <a:endParaRPr lang="en-US" altLang="ja-JP"/>
          </a:p>
        </p:txBody>
      </p:sp>
    </p:spTree>
    <p:extLst>
      <p:ext uri="{BB962C8B-B14F-4D97-AF65-F5344CB8AC3E}">
        <p14:creationId xmlns:p14="http://schemas.microsoft.com/office/powerpoint/2010/main" val="249813182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7BB9C9C-EF20-4615-B53C-0A44BEB93536}" type="slidenum">
              <a:rPr lang="en-US" altLang="ja-JP"/>
              <a:pPr>
                <a:defRPr/>
              </a:pPr>
              <a:t>‹#›</a:t>
            </a:fld>
            <a:endParaRPr lang="en-US" altLang="ja-JP"/>
          </a:p>
        </p:txBody>
      </p:sp>
    </p:spTree>
    <p:extLst>
      <p:ext uri="{BB962C8B-B14F-4D97-AF65-F5344CB8AC3E}">
        <p14:creationId xmlns:p14="http://schemas.microsoft.com/office/powerpoint/2010/main" val="139560391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37DCD40C-F9AD-4AD7-AD5E-766799325C7E}" type="slidenum">
              <a:rPr lang="en-US" altLang="ja-JP"/>
              <a:pPr>
                <a:defRPr/>
              </a:pPr>
              <a:t>‹#›</a:t>
            </a:fld>
            <a:endParaRPr lang="en-US" altLang="ja-JP"/>
          </a:p>
        </p:txBody>
      </p:sp>
    </p:spTree>
    <p:extLst>
      <p:ext uri="{BB962C8B-B14F-4D97-AF65-F5344CB8AC3E}">
        <p14:creationId xmlns:p14="http://schemas.microsoft.com/office/powerpoint/2010/main" val="462420848"/>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71075"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smtClean="0"/>
              <a:t>マスタ タイトルの書式設定</a:t>
            </a:r>
            <a:endParaRPr lang="ja-JP" altLang="en-US"/>
          </a:p>
        </p:txBody>
      </p:sp>
      <p:sp>
        <p:nvSpPr>
          <p:cNvPr id="771076"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smtClean="0"/>
              <a:t>マスタ サブタイトルの書式設定</a:t>
            </a:r>
            <a:endParaRPr lang="ja-JP" altLang="en-US"/>
          </a:p>
        </p:txBody>
      </p:sp>
      <p:sp>
        <p:nvSpPr>
          <p:cNvPr id="6" name="Rectangle 5"/>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6"/>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8" name="Rectangle 7"/>
          <p:cNvSpPr>
            <a:spLocks noGrp="1" noChangeArrowheads="1"/>
          </p:cNvSpPr>
          <p:nvPr>
            <p:ph type="sldNum" sz="quarter" idx="12"/>
          </p:nvPr>
        </p:nvSpPr>
        <p:spPr>
          <a:xfrm>
            <a:off x="7099300" y="6245225"/>
            <a:ext cx="2311400" cy="476250"/>
          </a:xfrm>
        </p:spPr>
        <p:txBody>
          <a:bodyPr/>
          <a:lstStyle>
            <a:lvl1pPr eaLnBrk="0" fontAlgn="base" hangingPunct="0">
              <a:spcBef>
                <a:spcPct val="0"/>
              </a:spcBef>
              <a:spcAft>
                <a:spcPct val="0"/>
              </a:spcAft>
              <a:defRPr/>
            </a:lvl1pPr>
          </a:lstStyle>
          <a:p>
            <a:pPr>
              <a:defRPr/>
            </a:pPr>
            <a:fld id="{0A2C60C1-75B7-495A-A5EC-A7080D94AE33}" type="slidenum">
              <a:rPr lang="ja-JP" altLang="en-US"/>
              <a:pPr>
                <a:defRPr/>
              </a:pPr>
              <a:t>‹#›</a:t>
            </a:fld>
            <a:endParaRPr lang="ja-JP" altLang="en-US"/>
          </a:p>
        </p:txBody>
      </p:sp>
    </p:spTree>
    <p:extLst>
      <p:ext uri="{BB962C8B-B14F-4D97-AF65-F5344CB8AC3E}">
        <p14:creationId xmlns:p14="http://schemas.microsoft.com/office/powerpoint/2010/main" val="253473383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C3DBC850-EB0D-44F4-9361-66616D72DC89}" type="slidenum">
              <a:rPr lang="ja-JP" altLang="en-US"/>
              <a:pPr>
                <a:defRPr/>
              </a:pPr>
              <a:t>‹#›</a:t>
            </a:fld>
            <a:endParaRPr lang="ja-JP" altLang="en-US"/>
          </a:p>
        </p:txBody>
      </p:sp>
    </p:spTree>
    <p:extLst>
      <p:ext uri="{BB962C8B-B14F-4D97-AF65-F5344CB8AC3E}">
        <p14:creationId xmlns:p14="http://schemas.microsoft.com/office/powerpoint/2010/main" val="192586980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4"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0A25EA54-18F9-4DAD-97CE-5D491D0947AC}" type="slidenum">
              <a:rPr lang="ja-JP" altLang="en-US"/>
              <a:pPr>
                <a:defRPr/>
              </a:pPr>
              <a:t>‹#›</a:t>
            </a:fld>
            <a:endParaRPr lang="ja-JP" altLang="en-US"/>
          </a:p>
        </p:txBody>
      </p:sp>
    </p:spTree>
    <p:extLst>
      <p:ext uri="{BB962C8B-B14F-4D97-AF65-F5344CB8AC3E}">
        <p14:creationId xmlns:p14="http://schemas.microsoft.com/office/powerpoint/2010/main" val="264151884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E7273908-2F5E-4C26-9072-34E9BF7CDE0A}" type="slidenum">
              <a:rPr lang="ja-JP" altLang="en-US"/>
              <a:pPr>
                <a:defRPr/>
              </a:pPr>
              <a:t>‹#›</a:t>
            </a:fld>
            <a:endParaRPr lang="ja-JP" altLang="en-US"/>
          </a:p>
        </p:txBody>
      </p:sp>
    </p:spTree>
    <p:extLst>
      <p:ext uri="{BB962C8B-B14F-4D97-AF65-F5344CB8AC3E}">
        <p14:creationId xmlns:p14="http://schemas.microsoft.com/office/powerpoint/2010/main" val="282980525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6C9BE89F-75C3-4CBC-B967-24EF14338CB7}" type="slidenum">
              <a:rPr lang="ja-JP" altLang="en-US"/>
              <a:pPr>
                <a:defRPr/>
              </a:pPr>
              <a:t>‹#›</a:t>
            </a:fld>
            <a:endParaRPr lang="ja-JP" altLang="en-US"/>
          </a:p>
        </p:txBody>
      </p:sp>
    </p:spTree>
    <p:extLst>
      <p:ext uri="{BB962C8B-B14F-4D97-AF65-F5344CB8AC3E}">
        <p14:creationId xmlns:p14="http://schemas.microsoft.com/office/powerpoint/2010/main" val="352242503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8"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9"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8ECEF73F-1028-49AF-BDFC-0F41ADD25CC1}" type="slidenum">
              <a:rPr lang="ja-JP" altLang="en-US"/>
              <a:pPr>
                <a:defRPr/>
              </a:pPr>
              <a:t>‹#›</a:t>
            </a:fld>
            <a:endParaRPr lang="ja-JP" altLang="en-US"/>
          </a:p>
        </p:txBody>
      </p:sp>
    </p:spTree>
    <p:extLst>
      <p:ext uri="{BB962C8B-B14F-4D97-AF65-F5344CB8AC3E}">
        <p14:creationId xmlns:p14="http://schemas.microsoft.com/office/powerpoint/2010/main" val="796825638"/>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4"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DE3B5B3B-EF7D-4536-A939-F02D1B4DA6E7}" type="slidenum">
              <a:rPr lang="ja-JP" altLang="en-US"/>
              <a:pPr>
                <a:defRPr/>
              </a:pPr>
              <a:t>‹#›</a:t>
            </a:fld>
            <a:endParaRPr lang="ja-JP" altLang="en-US"/>
          </a:p>
        </p:txBody>
      </p:sp>
    </p:spTree>
    <p:extLst>
      <p:ext uri="{BB962C8B-B14F-4D97-AF65-F5344CB8AC3E}">
        <p14:creationId xmlns:p14="http://schemas.microsoft.com/office/powerpoint/2010/main" val="388419886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3"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4"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1051EF05-FD71-4210-B19F-F2F58C38189D}" type="slidenum">
              <a:rPr lang="ja-JP" altLang="en-US"/>
              <a:pPr>
                <a:defRPr/>
              </a:pPr>
              <a:t>‹#›</a:t>
            </a:fld>
            <a:endParaRPr lang="ja-JP" altLang="en-US"/>
          </a:p>
        </p:txBody>
      </p:sp>
    </p:spTree>
    <p:extLst>
      <p:ext uri="{BB962C8B-B14F-4D97-AF65-F5344CB8AC3E}">
        <p14:creationId xmlns:p14="http://schemas.microsoft.com/office/powerpoint/2010/main" val="3281089581"/>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060D423C-16E1-4EC6-B489-BC994F1CBD16}" type="slidenum">
              <a:rPr lang="ja-JP" altLang="en-US"/>
              <a:pPr>
                <a:defRPr/>
              </a:pPr>
              <a:t>‹#›</a:t>
            </a:fld>
            <a:endParaRPr lang="ja-JP" altLang="en-US"/>
          </a:p>
        </p:txBody>
      </p:sp>
    </p:spTree>
    <p:extLst>
      <p:ext uri="{BB962C8B-B14F-4D97-AF65-F5344CB8AC3E}">
        <p14:creationId xmlns:p14="http://schemas.microsoft.com/office/powerpoint/2010/main" val="356842387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smtClean="0"/>
              <a:t>アイコンをクリックして図を追加</a:t>
            </a:r>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02E7BE2C-ACCB-4B63-B12E-8D9AC49DBF05}" type="slidenum">
              <a:rPr lang="ja-JP" altLang="en-US"/>
              <a:pPr>
                <a:defRPr/>
              </a:pPr>
              <a:t>‹#›</a:t>
            </a:fld>
            <a:endParaRPr lang="ja-JP" altLang="en-US"/>
          </a:p>
        </p:txBody>
      </p:sp>
    </p:spTree>
    <p:extLst>
      <p:ext uri="{BB962C8B-B14F-4D97-AF65-F5344CB8AC3E}">
        <p14:creationId xmlns:p14="http://schemas.microsoft.com/office/powerpoint/2010/main" val="24567448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B479A51-2B83-4DAA-8EB8-C238F00F68F3}" type="slidenum">
              <a:rPr lang="en-US" altLang="ja-JP"/>
              <a:pPr>
                <a:defRPr/>
              </a:pPr>
              <a:t>‹#›</a:t>
            </a:fld>
            <a:endParaRPr lang="en-US" altLang="ja-JP"/>
          </a:p>
        </p:txBody>
      </p:sp>
    </p:spTree>
    <p:extLst>
      <p:ext uri="{BB962C8B-B14F-4D97-AF65-F5344CB8AC3E}">
        <p14:creationId xmlns:p14="http://schemas.microsoft.com/office/powerpoint/2010/main" val="222643103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FD72D66A-9DD3-4060-861A-669E53121681}" type="slidenum">
              <a:rPr lang="ja-JP" altLang="en-US"/>
              <a:pPr>
                <a:defRPr/>
              </a:pPr>
              <a:t>‹#›</a:t>
            </a:fld>
            <a:endParaRPr lang="ja-JP" altLang="en-US"/>
          </a:p>
        </p:txBody>
      </p:sp>
    </p:spTree>
    <p:extLst>
      <p:ext uri="{BB962C8B-B14F-4D97-AF65-F5344CB8AC3E}">
        <p14:creationId xmlns:p14="http://schemas.microsoft.com/office/powerpoint/2010/main" val="74821420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5"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99E5B934-9BD4-41FA-AC13-0F3C10AE1A81}" type="slidenum">
              <a:rPr lang="ja-JP" altLang="en-US"/>
              <a:pPr>
                <a:defRPr/>
              </a:pPr>
              <a:t>‹#›</a:t>
            </a:fld>
            <a:endParaRPr lang="ja-JP" altLang="en-US"/>
          </a:p>
        </p:txBody>
      </p:sp>
    </p:spTree>
    <p:extLst>
      <p:ext uri="{BB962C8B-B14F-4D97-AF65-F5344CB8AC3E}">
        <p14:creationId xmlns:p14="http://schemas.microsoft.com/office/powerpoint/2010/main" val="236096844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xAndClipArt" preserve="1">
  <p:cSld name="タイトル、テキスト、クリップ アート">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テキスト プレースホルダ 2"/>
          <p:cNvSpPr>
            <a:spLocks noGrp="1"/>
          </p:cNvSpPr>
          <p:nvPr>
            <p:ph type="body" sz="half" idx="1"/>
          </p:nvPr>
        </p:nvSpPr>
        <p:spPr>
          <a:xfrm>
            <a:off x="495300" y="1600202"/>
            <a:ext cx="4381501"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クリップアート プレースホルダ 3"/>
          <p:cNvSpPr>
            <a:spLocks noGrp="1"/>
          </p:cNvSpPr>
          <p:nvPr>
            <p:ph type="clipArt" sz="half" idx="2"/>
          </p:nvPr>
        </p:nvSpPr>
        <p:spPr>
          <a:xfrm>
            <a:off x="5029199" y="1600202"/>
            <a:ext cx="4381501" cy="4525963"/>
          </a:xfrm>
        </p:spPr>
        <p:txBody>
          <a:bodyPr/>
          <a:lstStyle/>
          <a:p>
            <a:pPr lvl="0"/>
            <a:r>
              <a:rPr lang="ja-JP" altLang="en-US" noProof="0" smtClean="0"/>
              <a:t>アイコンをクリックしてクリップ アートを追加</a:t>
            </a:r>
          </a:p>
        </p:txBody>
      </p:sp>
      <p:sp>
        <p:nvSpPr>
          <p:cNvPr id="5" name="Rectangle 3"/>
          <p:cNvSpPr>
            <a:spLocks noGrp="1" noChangeArrowheads="1"/>
          </p:cNvSpPr>
          <p:nvPr>
            <p:ph type="dt" sz="half" idx="10"/>
          </p:nvPr>
        </p:nvSpPr>
        <p:spPr/>
        <p:txBody>
          <a:bodyPr/>
          <a:lstStyle>
            <a:lvl1pPr eaLnBrk="0" fontAlgn="base" hangingPunct="0">
              <a:spcBef>
                <a:spcPct val="0"/>
              </a:spcBef>
              <a:spcAft>
                <a:spcPct val="0"/>
              </a:spcAft>
              <a:defRPr/>
            </a:lvl1pPr>
          </a:lstStyle>
          <a:p>
            <a:pPr>
              <a:defRPr/>
            </a:pPr>
            <a:endParaRPr lang="ja-JP" altLang="en-US"/>
          </a:p>
        </p:txBody>
      </p:sp>
      <p:sp>
        <p:nvSpPr>
          <p:cNvPr id="6" name="Rectangle 4"/>
          <p:cNvSpPr>
            <a:spLocks noGrp="1" noChangeArrowheads="1"/>
          </p:cNvSpPr>
          <p:nvPr>
            <p:ph type="ftr" sz="quarter" idx="11"/>
          </p:nvPr>
        </p:nvSpPr>
        <p:spPr/>
        <p:txBody>
          <a:bodyPr/>
          <a:lstStyle>
            <a:lvl1pPr eaLnBrk="0" fontAlgn="base" hangingPunct="0">
              <a:spcBef>
                <a:spcPct val="0"/>
              </a:spcBef>
              <a:spcAft>
                <a:spcPct val="0"/>
              </a:spcAft>
              <a:defRPr/>
            </a:lvl1pPr>
          </a:lstStyle>
          <a:p>
            <a:pPr>
              <a:defRPr/>
            </a:pPr>
            <a:endParaRPr lang="ja-JP" altLang="en-US"/>
          </a:p>
        </p:txBody>
      </p:sp>
      <p:sp>
        <p:nvSpPr>
          <p:cNvPr id="7" name="Rectangle 5"/>
          <p:cNvSpPr>
            <a:spLocks noGrp="1" noChangeArrowheads="1"/>
          </p:cNvSpPr>
          <p:nvPr>
            <p:ph type="sldNum" sz="quarter" idx="12"/>
          </p:nvPr>
        </p:nvSpPr>
        <p:spPr/>
        <p:txBody>
          <a:bodyPr/>
          <a:lstStyle>
            <a:lvl1pPr eaLnBrk="0" fontAlgn="base" hangingPunct="0">
              <a:spcBef>
                <a:spcPct val="0"/>
              </a:spcBef>
              <a:spcAft>
                <a:spcPct val="0"/>
              </a:spcAft>
              <a:defRPr/>
            </a:lvl1pPr>
          </a:lstStyle>
          <a:p>
            <a:pPr>
              <a:defRPr/>
            </a:pPr>
            <a:fld id="{54EAECD3-D566-46FD-AF3A-6904CAA96C12}" type="slidenum">
              <a:rPr lang="ja-JP" altLang="en-US"/>
              <a:pPr>
                <a:defRPr/>
              </a:pPr>
              <a:t>‹#›</a:t>
            </a:fld>
            <a:endParaRPr lang="ja-JP" altLang="en-US"/>
          </a:p>
        </p:txBody>
      </p:sp>
    </p:spTree>
    <p:extLst>
      <p:ext uri="{BB962C8B-B14F-4D97-AF65-F5344CB8AC3E}">
        <p14:creationId xmlns:p14="http://schemas.microsoft.com/office/powerpoint/2010/main" val="454064566"/>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99BF67F-2C4C-4155-8CB5-8DF19691C779}" type="slidenum">
              <a:rPr lang="en-US" altLang="ja-JP"/>
              <a:pPr>
                <a:defRPr/>
              </a:pPr>
              <a:t>‹#›</a:t>
            </a:fld>
            <a:endParaRPr lang="en-US" altLang="ja-JP"/>
          </a:p>
        </p:txBody>
      </p:sp>
    </p:spTree>
    <p:extLst>
      <p:ext uri="{BB962C8B-B14F-4D97-AF65-F5344CB8AC3E}">
        <p14:creationId xmlns:p14="http://schemas.microsoft.com/office/powerpoint/2010/main" val="2172192431"/>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927C23B-4F39-41C5-BFC0-CA2C4A43301A}" type="slidenum">
              <a:rPr lang="en-US" altLang="ja-JP"/>
              <a:pPr>
                <a:defRPr/>
              </a:pPr>
              <a:t>‹#›</a:t>
            </a:fld>
            <a:endParaRPr lang="en-US" altLang="ja-JP"/>
          </a:p>
        </p:txBody>
      </p:sp>
    </p:spTree>
    <p:extLst>
      <p:ext uri="{BB962C8B-B14F-4D97-AF65-F5344CB8AC3E}">
        <p14:creationId xmlns:p14="http://schemas.microsoft.com/office/powerpoint/2010/main" val="283396436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183B69B1-42DF-4ADA-A3E8-8EF1C293B2D8}" type="slidenum">
              <a:rPr lang="en-US" altLang="ja-JP"/>
              <a:pPr>
                <a:defRPr/>
              </a:pPr>
              <a:t>‹#›</a:t>
            </a:fld>
            <a:endParaRPr lang="en-US" altLang="ja-JP"/>
          </a:p>
        </p:txBody>
      </p:sp>
    </p:spTree>
    <p:extLst>
      <p:ext uri="{BB962C8B-B14F-4D97-AF65-F5344CB8AC3E}">
        <p14:creationId xmlns:p14="http://schemas.microsoft.com/office/powerpoint/2010/main" val="225663406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3EB9A2EA-3EC9-4260-8CE6-BB3283642A95}" type="slidenum">
              <a:rPr lang="en-US" altLang="ja-JP"/>
              <a:pPr>
                <a:defRPr/>
              </a:pPr>
              <a:t>‹#›</a:t>
            </a:fld>
            <a:endParaRPr lang="en-US" altLang="ja-JP"/>
          </a:p>
        </p:txBody>
      </p:sp>
    </p:spTree>
    <p:extLst>
      <p:ext uri="{BB962C8B-B14F-4D97-AF65-F5344CB8AC3E}">
        <p14:creationId xmlns:p14="http://schemas.microsoft.com/office/powerpoint/2010/main" val="208697604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A4F705BA-7B26-411E-8D99-9E39B6C7025A}" type="slidenum">
              <a:rPr lang="en-US" altLang="ja-JP"/>
              <a:pPr>
                <a:defRPr/>
              </a:pPr>
              <a:t>‹#›</a:t>
            </a:fld>
            <a:endParaRPr lang="en-US" altLang="ja-JP"/>
          </a:p>
        </p:txBody>
      </p:sp>
    </p:spTree>
    <p:extLst>
      <p:ext uri="{BB962C8B-B14F-4D97-AF65-F5344CB8AC3E}">
        <p14:creationId xmlns:p14="http://schemas.microsoft.com/office/powerpoint/2010/main" val="17204505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7EF5DE9-DCF6-4683-BC6B-44052611B995}" type="slidenum">
              <a:rPr lang="en-US" altLang="ja-JP"/>
              <a:pPr>
                <a:defRPr/>
              </a:pPr>
              <a:t>‹#›</a:t>
            </a:fld>
            <a:endParaRPr lang="en-US" altLang="ja-JP"/>
          </a:p>
        </p:txBody>
      </p:sp>
    </p:spTree>
    <p:extLst>
      <p:ext uri="{BB962C8B-B14F-4D97-AF65-F5344CB8AC3E}">
        <p14:creationId xmlns:p14="http://schemas.microsoft.com/office/powerpoint/2010/main" val="429321019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250D0746-A8F3-4FC9-86DA-C359D5C66629}" type="slidenum">
              <a:rPr lang="en-US" altLang="ja-JP"/>
              <a:pPr>
                <a:defRPr/>
              </a:pPr>
              <a:t>‹#›</a:t>
            </a:fld>
            <a:endParaRPr lang="en-US" altLang="ja-JP"/>
          </a:p>
        </p:txBody>
      </p:sp>
    </p:spTree>
    <p:extLst>
      <p:ext uri="{BB962C8B-B14F-4D97-AF65-F5344CB8AC3E}">
        <p14:creationId xmlns:p14="http://schemas.microsoft.com/office/powerpoint/2010/main" val="344641618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3B24EA97-74BC-4346-8AD0-D4CC4905D523}" type="slidenum">
              <a:rPr lang="en-US" altLang="ja-JP"/>
              <a:pPr>
                <a:defRPr/>
              </a:pPr>
              <a:t>‹#›</a:t>
            </a:fld>
            <a:endParaRPr lang="en-US" altLang="ja-JP"/>
          </a:p>
        </p:txBody>
      </p:sp>
    </p:spTree>
    <p:extLst>
      <p:ext uri="{BB962C8B-B14F-4D97-AF65-F5344CB8AC3E}">
        <p14:creationId xmlns:p14="http://schemas.microsoft.com/office/powerpoint/2010/main" val="370252900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E8F80BFA-39FA-473A-B213-8DEC1731B5D6}" type="slidenum">
              <a:rPr lang="en-US" altLang="ja-JP"/>
              <a:pPr>
                <a:defRPr/>
              </a:pPr>
              <a:t>‹#›</a:t>
            </a:fld>
            <a:endParaRPr lang="en-US" altLang="ja-JP"/>
          </a:p>
        </p:txBody>
      </p:sp>
    </p:spTree>
    <p:extLst>
      <p:ext uri="{BB962C8B-B14F-4D97-AF65-F5344CB8AC3E}">
        <p14:creationId xmlns:p14="http://schemas.microsoft.com/office/powerpoint/2010/main" val="421869976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7B7561AB-488D-461E-96EA-8532C7A06346}" type="slidenum">
              <a:rPr lang="en-US" altLang="ja-JP"/>
              <a:pPr>
                <a:defRPr/>
              </a:pPr>
              <a:t>‹#›</a:t>
            </a:fld>
            <a:endParaRPr lang="en-US" altLang="ja-JP"/>
          </a:p>
        </p:txBody>
      </p:sp>
    </p:spTree>
    <p:extLst>
      <p:ext uri="{BB962C8B-B14F-4D97-AF65-F5344CB8AC3E}">
        <p14:creationId xmlns:p14="http://schemas.microsoft.com/office/powerpoint/2010/main" val="364967506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0F91827-3A02-4D50-B450-90A90EABB337}" type="slidenum">
              <a:rPr lang="en-US" altLang="ja-JP"/>
              <a:pPr>
                <a:defRPr/>
              </a:pPr>
              <a:t>‹#›</a:t>
            </a:fld>
            <a:endParaRPr lang="en-US" altLang="ja-JP"/>
          </a:p>
        </p:txBody>
      </p:sp>
    </p:spTree>
    <p:extLst>
      <p:ext uri="{BB962C8B-B14F-4D97-AF65-F5344CB8AC3E}">
        <p14:creationId xmlns:p14="http://schemas.microsoft.com/office/powerpoint/2010/main" val="136587178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6B0C63BC-46A4-43C2-91A1-AD8DD7DFF857}" type="slidenum">
              <a:rPr lang="en-US" altLang="ja-JP"/>
              <a:pPr>
                <a:defRPr/>
              </a:pPr>
              <a:t>‹#›</a:t>
            </a:fld>
            <a:endParaRPr lang="en-US" altLang="ja-JP"/>
          </a:p>
        </p:txBody>
      </p:sp>
    </p:spTree>
    <p:extLst>
      <p:ext uri="{BB962C8B-B14F-4D97-AF65-F5344CB8AC3E}">
        <p14:creationId xmlns:p14="http://schemas.microsoft.com/office/powerpoint/2010/main" val="335209841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AD362381-2B1F-42BC-BA70-5F30A00C593D}" type="slidenum">
              <a:rPr lang="en-US" altLang="ja-JP"/>
              <a:pPr>
                <a:defRPr/>
              </a:pPr>
              <a:t>‹#›</a:t>
            </a:fld>
            <a:endParaRPr lang="en-US" altLang="ja-JP"/>
          </a:p>
        </p:txBody>
      </p:sp>
    </p:spTree>
    <p:extLst>
      <p:ext uri="{BB962C8B-B14F-4D97-AF65-F5344CB8AC3E}">
        <p14:creationId xmlns:p14="http://schemas.microsoft.com/office/powerpoint/2010/main" val="3778848934"/>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265B3DB0-ED51-46A9-A256-7A3CAE962CE3}" type="slidenum">
              <a:rPr lang="en-US" altLang="ja-JP"/>
              <a:pPr>
                <a:defRPr/>
              </a:pPr>
              <a:t>‹#›</a:t>
            </a:fld>
            <a:endParaRPr lang="en-US" altLang="ja-JP"/>
          </a:p>
        </p:txBody>
      </p:sp>
    </p:spTree>
    <p:extLst>
      <p:ext uri="{BB962C8B-B14F-4D97-AF65-F5344CB8AC3E}">
        <p14:creationId xmlns:p14="http://schemas.microsoft.com/office/powerpoint/2010/main" val="125767601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4BE4478B-ECD6-4C20-B1FD-008255DB60CD}" type="slidenum">
              <a:rPr lang="en-US" altLang="ja-JP"/>
              <a:pPr>
                <a:defRPr/>
              </a:pPr>
              <a:t>‹#›</a:t>
            </a:fld>
            <a:endParaRPr lang="en-US" altLang="ja-JP"/>
          </a:p>
        </p:txBody>
      </p:sp>
    </p:spTree>
    <p:extLst>
      <p:ext uri="{BB962C8B-B14F-4D97-AF65-F5344CB8AC3E}">
        <p14:creationId xmlns:p14="http://schemas.microsoft.com/office/powerpoint/2010/main" val="36349819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userDrawn="1">
  <p:cSld name="3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993D0162-3C0B-4313-BF8A-C1DBF9BA2491}" type="slidenum">
              <a:rPr lang="ja-JP" altLang="en-US"/>
              <a:pPr>
                <a:defRPr/>
              </a:pPr>
              <a:t>‹#›</a:t>
            </a:fld>
            <a:endParaRPr lang="ja-JP" altLang="en-US"/>
          </a:p>
        </p:txBody>
      </p:sp>
    </p:spTree>
    <p:extLst>
      <p:ext uri="{BB962C8B-B14F-4D97-AF65-F5344CB8AC3E}">
        <p14:creationId xmlns:p14="http://schemas.microsoft.com/office/powerpoint/2010/main" val="15688875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userDrawn="1">
  <p:cSld name="6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C41CC9AF-B728-4305-8771-F72B87084A08}" type="slidenum">
              <a:rPr lang="ja-JP" altLang="en-US"/>
              <a:pPr>
                <a:defRPr/>
              </a:pPr>
              <a:t>‹#›</a:t>
            </a:fld>
            <a:endParaRPr lang="ja-JP" altLang="en-US"/>
          </a:p>
        </p:txBody>
      </p:sp>
    </p:spTree>
    <p:extLst>
      <p:ext uri="{BB962C8B-B14F-4D97-AF65-F5344CB8AC3E}">
        <p14:creationId xmlns:p14="http://schemas.microsoft.com/office/powerpoint/2010/main" val="388936697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スライド番号プレースホルダー 1"/>
          <p:cNvSpPr>
            <a:spLocks noGrp="1"/>
          </p:cNvSpPr>
          <p:nvPr>
            <p:ph type="sldNum" sz="quarter" idx="10"/>
          </p:nvPr>
        </p:nvSpPr>
        <p:spPr>
          <a:xfrm>
            <a:off x="9378950" y="6611938"/>
            <a:ext cx="525463" cy="307975"/>
          </a:xfrm>
        </p:spPr>
        <p:txBody>
          <a:bodyPr wrap="none" rtlCol="0" anchor="ctr">
            <a:spAutoFit/>
          </a:bodyPr>
          <a:lstStyle>
            <a:lvl1pPr algn="r" eaLnBrk="0" hangingPunct="0">
              <a:defRPr sz="1400" b="1" i="1">
                <a:solidFill>
                  <a:prstClr val="black"/>
                </a:solidFill>
                <a:latin typeface="Meiryo UI" pitchFamily="50" charset="-128"/>
                <a:ea typeface="Meiryo UI" pitchFamily="50" charset="-128"/>
                <a:cs typeface="Meiryo UI" pitchFamily="50" charset="-128"/>
              </a:defRPr>
            </a:lvl1pPr>
          </a:lstStyle>
          <a:p>
            <a:pPr>
              <a:defRPr/>
            </a:pPr>
            <a:fld id="{79497BDF-67EB-49F9-A9C7-B69668D7B94F}" type="slidenum">
              <a:rPr lang="ja-JP" altLang="en-US"/>
              <a:pPr>
                <a:defRPr/>
              </a:pPr>
              <a:t>‹#›</a:t>
            </a:fld>
            <a:endParaRPr lang="ja-JP" altLang="en-US" dirty="0"/>
          </a:p>
        </p:txBody>
      </p:sp>
    </p:spTree>
    <p:extLst>
      <p:ext uri="{BB962C8B-B14F-4D97-AF65-F5344CB8AC3E}">
        <p14:creationId xmlns:p14="http://schemas.microsoft.com/office/powerpoint/2010/main" val="2279510781"/>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CE15B1C4-3A03-423E-A90C-6E7FEA352D5B}" type="slidenum">
              <a:rPr lang="en-US" altLang="ja-JP"/>
              <a:pPr>
                <a:defRPr/>
              </a:pPr>
              <a:t>‹#›</a:t>
            </a:fld>
            <a:endParaRPr lang="en-US" altLang="ja-JP"/>
          </a:p>
        </p:txBody>
      </p:sp>
    </p:spTree>
    <p:extLst>
      <p:ext uri="{BB962C8B-B14F-4D97-AF65-F5344CB8AC3E}">
        <p14:creationId xmlns:p14="http://schemas.microsoft.com/office/powerpoint/2010/main" val="313739405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6B12DD9A-D676-4CF7-8C07-7955EB1C3448}" type="slidenum">
              <a:rPr lang="en-US" altLang="ja-JP"/>
              <a:pPr>
                <a:defRPr/>
              </a:pPr>
              <a:t>‹#›</a:t>
            </a:fld>
            <a:endParaRPr lang="en-US" altLang="ja-JP"/>
          </a:p>
        </p:txBody>
      </p:sp>
    </p:spTree>
    <p:extLst>
      <p:ext uri="{BB962C8B-B14F-4D97-AF65-F5344CB8AC3E}">
        <p14:creationId xmlns:p14="http://schemas.microsoft.com/office/powerpoint/2010/main" val="3285426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5324D6EC-A016-4819-ACC4-04A6842FC9BB}" type="slidenum">
              <a:rPr lang="en-US" altLang="ja-JP"/>
              <a:pPr>
                <a:defRPr/>
              </a:pPr>
              <a:t>‹#›</a:t>
            </a:fld>
            <a:endParaRPr lang="en-US" altLang="ja-JP"/>
          </a:p>
        </p:txBody>
      </p:sp>
    </p:spTree>
    <p:extLst>
      <p:ext uri="{BB962C8B-B14F-4D97-AF65-F5344CB8AC3E}">
        <p14:creationId xmlns:p14="http://schemas.microsoft.com/office/powerpoint/2010/main" val="392790437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FF0BFA6C-1778-4205-AEB6-164628A5B582}" type="slidenum">
              <a:rPr lang="en-US" altLang="ja-JP"/>
              <a:pPr>
                <a:defRPr/>
              </a:pPr>
              <a:t>‹#›</a:t>
            </a:fld>
            <a:endParaRPr lang="en-US" altLang="ja-JP"/>
          </a:p>
        </p:txBody>
      </p:sp>
    </p:spTree>
    <p:extLst>
      <p:ext uri="{BB962C8B-B14F-4D97-AF65-F5344CB8AC3E}">
        <p14:creationId xmlns:p14="http://schemas.microsoft.com/office/powerpoint/2010/main" val="155662141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E051F040-5BDC-4F6D-A269-43E3481A6D69}" type="slidenum">
              <a:rPr lang="en-US" altLang="ja-JP"/>
              <a:pPr>
                <a:defRPr/>
              </a:pPr>
              <a:t>‹#›</a:t>
            </a:fld>
            <a:endParaRPr lang="en-US" altLang="ja-JP"/>
          </a:p>
        </p:txBody>
      </p:sp>
    </p:spTree>
    <p:extLst>
      <p:ext uri="{BB962C8B-B14F-4D97-AF65-F5344CB8AC3E}">
        <p14:creationId xmlns:p14="http://schemas.microsoft.com/office/powerpoint/2010/main" val="124789596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B895A005-E1F8-44D8-A926-3C6C035B69A5}" type="slidenum">
              <a:rPr lang="en-US" altLang="ja-JP"/>
              <a:pPr>
                <a:defRPr/>
              </a:pPr>
              <a:t>‹#›</a:t>
            </a:fld>
            <a:endParaRPr lang="en-US" altLang="ja-JP"/>
          </a:p>
        </p:txBody>
      </p:sp>
    </p:spTree>
    <p:extLst>
      <p:ext uri="{BB962C8B-B14F-4D97-AF65-F5344CB8AC3E}">
        <p14:creationId xmlns:p14="http://schemas.microsoft.com/office/powerpoint/2010/main" val="342303032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B457C8F4-5367-4013-BB0D-D7DABCB77827}" type="slidenum">
              <a:rPr lang="en-US" altLang="ja-JP"/>
              <a:pPr>
                <a:defRPr/>
              </a:pPr>
              <a:t>‹#›</a:t>
            </a:fld>
            <a:endParaRPr lang="en-US" altLang="ja-JP"/>
          </a:p>
        </p:txBody>
      </p:sp>
    </p:spTree>
    <p:extLst>
      <p:ext uri="{BB962C8B-B14F-4D97-AF65-F5344CB8AC3E}">
        <p14:creationId xmlns:p14="http://schemas.microsoft.com/office/powerpoint/2010/main" val="328410405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FD6FC8AB-637C-4F3E-84D2-F82A7B57A9DB}" type="slidenum">
              <a:rPr lang="en-US" altLang="ja-JP"/>
              <a:pPr>
                <a:defRPr/>
              </a:pPr>
              <a:t>‹#›</a:t>
            </a:fld>
            <a:endParaRPr lang="en-US" altLang="ja-JP"/>
          </a:p>
        </p:txBody>
      </p:sp>
    </p:spTree>
    <p:extLst>
      <p:ext uri="{BB962C8B-B14F-4D97-AF65-F5344CB8AC3E}">
        <p14:creationId xmlns:p14="http://schemas.microsoft.com/office/powerpoint/2010/main" val="361669902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85D2BC73-F76C-481F-ADD2-FDD78DF73EFC}" type="slidenum">
              <a:rPr lang="en-US" altLang="ja-JP"/>
              <a:pPr>
                <a:defRPr/>
              </a:pPr>
              <a:t>‹#›</a:t>
            </a:fld>
            <a:endParaRPr lang="en-US" altLang="ja-JP"/>
          </a:p>
        </p:txBody>
      </p:sp>
    </p:spTree>
    <p:extLst>
      <p:ext uri="{BB962C8B-B14F-4D97-AF65-F5344CB8AC3E}">
        <p14:creationId xmlns:p14="http://schemas.microsoft.com/office/powerpoint/2010/main" val="97432940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CFC0DE04-8013-4A92-96F3-AADF7A55A6E1}" type="slidenum">
              <a:rPr lang="en-US" altLang="ja-JP"/>
              <a:pPr>
                <a:defRPr/>
              </a:pPr>
              <a:t>‹#›</a:t>
            </a:fld>
            <a:endParaRPr lang="en-US" altLang="ja-JP"/>
          </a:p>
        </p:txBody>
      </p:sp>
    </p:spTree>
    <p:extLst>
      <p:ext uri="{BB962C8B-B14F-4D97-AF65-F5344CB8AC3E}">
        <p14:creationId xmlns:p14="http://schemas.microsoft.com/office/powerpoint/2010/main" val="76188996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85F5E26-2A30-4592-A2DC-F65E336945EC}" type="slidenum">
              <a:rPr lang="en-US" altLang="ja-JP"/>
              <a:pPr>
                <a:defRPr/>
              </a:pPr>
              <a:t>‹#›</a:t>
            </a:fld>
            <a:endParaRPr lang="en-US" altLang="ja-JP"/>
          </a:p>
        </p:txBody>
      </p:sp>
    </p:spTree>
    <p:extLst>
      <p:ext uri="{BB962C8B-B14F-4D97-AF65-F5344CB8AC3E}">
        <p14:creationId xmlns:p14="http://schemas.microsoft.com/office/powerpoint/2010/main" val="288487217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AEDA5B66-566C-4F44-8061-2494A336BF33}" type="slidenum">
              <a:rPr lang="en-US" altLang="ja-JP"/>
              <a:pPr>
                <a:defRPr/>
              </a:pPr>
              <a:t>‹#›</a:t>
            </a:fld>
            <a:endParaRPr lang="en-US" altLang="ja-JP"/>
          </a:p>
        </p:txBody>
      </p:sp>
    </p:spTree>
    <p:extLst>
      <p:ext uri="{BB962C8B-B14F-4D97-AF65-F5344CB8AC3E}">
        <p14:creationId xmlns:p14="http://schemas.microsoft.com/office/powerpoint/2010/main" val="182083725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F4FB46B-6241-49F9-8E24-A0A7B4E78664}" type="slidenum">
              <a:rPr lang="en-US" altLang="ja-JP"/>
              <a:pPr>
                <a:defRPr/>
              </a:pPr>
              <a:t>‹#›</a:t>
            </a:fld>
            <a:endParaRPr lang="en-US" altLang="ja-JP"/>
          </a:p>
        </p:txBody>
      </p:sp>
    </p:spTree>
    <p:extLst>
      <p:ext uri="{BB962C8B-B14F-4D97-AF65-F5344CB8AC3E}">
        <p14:creationId xmlns:p14="http://schemas.microsoft.com/office/powerpoint/2010/main" val="285968295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8A70F667-1BBD-4166-A590-8F7F26B56519}" type="slidenum">
              <a:rPr lang="en-US" altLang="ja-JP"/>
              <a:pPr>
                <a:defRPr/>
              </a:pPr>
              <a:t>‹#›</a:t>
            </a:fld>
            <a:endParaRPr lang="en-US" altLang="ja-JP"/>
          </a:p>
        </p:txBody>
      </p:sp>
    </p:spTree>
    <p:extLst>
      <p:ext uri="{BB962C8B-B14F-4D97-AF65-F5344CB8AC3E}">
        <p14:creationId xmlns:p14="http://schemas.microsoft.com/office/powerpoint/2010/main" val="54724620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userDrawn="1">
  <p:cSld name="3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E1607B67-BA30-44D0-9B27-A72CF40FD46D}" type="slidenum">
              <a:rPr lang="ja-JP" altLang="en-US"/>
              <a:pPr>
                <a:defRPr/>
              </a:pPr>
              <a:t>‹#›</a:t>
            </a:fld>
            <a:endParaRPr lang="ja-JP" altLang="en-US"/>
          </a:p>
        </p:txBody>
      </p:sp>
    </p:spTree>
    <p:extLst>
      <p:ext uri="{BB962C8B-B14F-4D97-AF65-F5344CB8AC3E}">
        <p14:creationId xmlns:p14="http://schemas.microsoft.com/office/powerpoint/2010/main" val="323632387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userDrawn="1">
  <p:cSld name="6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F15CE5BD-E87C-441A-A6CC-34F3384580E7}" type="slidenum">
              <a:rPr lang="ja-JP" altLang="en-US"/>
              <a:pPr>
                <a:defRPr/>
              </a:pPr>
              <a:t>‹#›</a:t>
            </a:fld>
            <a:endParaRPr lang="ja-JP" altLang="en-US"/>
          </a:p>
        </p:txBody>
      </p:sp>
    </p:spTree>
    <p:extLst>
      <p:ext uri="{BB962C8B-B14F-4D97-AF65-F5344CB8AC3E}">
        <p14:creationId xmlns:p14="http://schemas.microsoft.com/office/powerpoint/2010/main" val="64341918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スライド番号プレースホルダー 1"/>
          <p:cNvSpPr>
            <a:spLocks noGrp="1"/>
          </p:cNvSpPr>
          <p:nvPr>
            <p:ph type="sldNum" sz="quarter" idx="10"/>
          </p:nvPr>
        </p:nvSpPr>
        <p:spPr>
          <a:xfrm>
            <a:off x="9378950" y="6611938"/>
            <a:ext cx="525463" cy="307975"/>
          </a:xfrm>
        </p:spPr>
        <p:txBody>
          <a:bodyPr wrap="none" rtlCol="0" anchor="ctr">
            <a:spAutoFit/>
          </a:bodyPr>
          <a:lstStyle>
            <a:lvl1pPr algn="r" eaLnBrk="0" hangingPunct="0">
              <a:defRPr sz="1400" b="1" i="1">
                <a:solidFill>
                  <a:prstClr val="black"/>
                </a:solidFill>
                <a:latin typeface="Meiryo UI" pitchFamily="50" charset="-128"/>
                <a:ea typeface="Meiryo UI" pitchFamily="50" charset="-128"/>
                <a:cs typeface="Meiryo UI" pitchFamily="50" charset="-128"/>
              </a:defRPr>
            </a:lvl1pPr>
          </a:lstStyle>
          <a:p>
            <a:pPr>
              <a:defRPr/>
            </a:pPr>
            <a:fld id="{1951D50A-E6EA-40AE-8ABE-4EE791ED9542}" type="slidenum">
              <a:rPr lang="ja-JP" altLang="en-US"/>
              <a:pPr>
                <a:defRPr/>
              </a:pPr>
              <a:t>‹#›</a:t>
            </a:fld>
            <a:endParaRPr lang="ja-JP" altLang="en-US" dirty="0"/>
          </a:p>
        </p:txBody>
      </p:sp>
    </p:spTree>
    <p:extLst>
      <p:ext uri="{BB962C8B-B14F-4D97-AF65-F5344CB8AC3E}">
        <p14:creationId xmlns:p14="http://schemas.microsoft.com/office/powerpoint/2010/main" val="430731162"/>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C1327828-9312-4EF6-9572-12B2CFCE0C21}" type="slidenum">
              <a:rPr lang="en-US" altLang="ja-JP"/>
              <a:pPr>
                <a:defRPr/>
              </a:pPr>
              <a:t>‹#›</a:t>
            </a:fld>
            <a:endParaRPr lang="en-US" altLang="ja-JP"/>
          </a:p>
        </p:txBody>
      </p:sp>
    </p:spTree>
    <p:extLst>
      <p:ext uri="{BB962C8B-B14F-4D97-AF65-F5344CB8AC3E}">
        <p14:creationId xmlns:p14="http://schemas.microsoft.com/office/powerpoint/2010/main" val="369737864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EA5F73A-1628-4F6D-8C9E-38175D6E19D0}" type="slidenum">
              <a:rPr lang="en-US" altLang="ja-JP"/>
              <a:pPr>
                <a:defRPr/>
              </a:pPr>
              <a:t>‹#›</a:t>
            </a:fld>
            <a:endParaRPr lang="en-US" altLang="ja-JP"/>
          </a:p>
        </p:txBody>
      </p:sp>
    </p:spTree>
    <p:extLst>
      <p:ext uri="{BB962C8B-B14F-4D97-AF65-F5344CB8AC3E}">
        <p14:creationId xmlns:p14="http://schemas.microsoft.com/office/powerpoint/2010/main" val="237762117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5" name="Footer Placeholder 4"/>
          <p:cNvSpPr>
            <a:spLocks noGrp="1"/>
          </p:cNvSpPr>
          <p:nvPr>
            <p:ph type="ftr" sz="quarter" idx="11"/>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6" name="Slide Number Placeholder 5"/>
          <p:cNvSpPr>
            <a:spLocks noGrp="1"/>
          </p:cNvSpPr>
          <p:nvPr>
            <p:ph type="sldNum" sz="quarter" idx="12"/>
          </p:nvPr>
        </p:nvSpPr>
        <p:spPr/>
        <p:txBody>
          <a:bodyPr/>
          <a:lstStyle>
            <a:lvl1pPr eaLnBrk="0" hangingPunct="0">
              <a:defRPr>
                <a:solidFill>
                  <a:prstClr val="black">
                    <a:tint val="75000"/>
                  </a:prstClr>
                </a:solidFill>
                <a:latin typeface="Arial" panose="020B0604020202020204" pitchFamily="34" charset="0"/>
              </a:defRPr>
            </a:lvl1pPr>
          </a:lstStyle>
          <a:p>
            <a:pPr>
              <a:defRPr/>
            </a:pPr>
            <a:fld id="{2446BCB5-76CC-4135-B854-1244C64E5FA4}" type="slidenum">
              <a:rPr lang="ja-JP" altLang="en-US"/>
              <a:pPr>
                <a:defRPr/>
              </a:pPr>
              <a:t>‹#›</a:t>
            </a:fld>
            <a:endParaRPr lang="ja-JP" altLang="en-US"/>
          </a:p>
        </p:txBody>
      </p:sp>
    </p:spTree>
    <p:extLst>
      <p:ext uri="{BB962C8B-B14F-4D97-AF65-F5344CB8AC3E}">
        <p14:creationId xmlns:p14="http://schemas.microsoft.com/office/powerpoint/2010/main" val="321120674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3"/>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5"/>
            <a:ext cx="8420100" cy="1500187"/>
          </a:xfrm>
        </p:spPr>
        <p:txBody>
          <a:bodyPr anchor="b"/>
          <a:lstStyle>
            <a:lvl1pPr marL="0" indent="0">
              <a:buNone/>
              <a:defRPr sz="2000"/>
            </a:lvl1pPr>
            <a:lvl2pPr marL="457162" indent="0">
              <a:buNone/>
              <a:defRPr sz="1800"/>
            </a:lvl2pPr>
            <a:lvl3pPr marL="914323" indent="0">
              <a:buNone/>
              <a:defRPr sz="1600"/>
            </a:lvl3pPr>
            <a:lvl4pPr marL="1371486" indent="0">
              <a:buNone/>
              <a:defRPr sz="1400"/>
            </a:lvl4pPr>
            <a:lvl5pPr marL="1828647" indent="0">
              <a:buNone/>
              <a:defRPr sz="1400"/>
            </a:lvl5pPr>
            <a:lvl6pPr marL="2285808" indent="0">
              <a:buNone/>
              <a:defRPr sz="1400"/>
            </a:lvl6pPr>
            <a:lvl7pPr marL="2742970" indent="0">
              <a:buNone/>
              <a:defRPr sz="1400"/>
            </a:lvl7pPr>
            <a:lvl8pPr marL="3200132" indent="0">
              <a:buNone/>
              <a:defRPr sz="1400"/>
            </a:lvl8pPr>
            <a:lvl9pPr marL="3657294"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4E46F3C-A01D-4921-8DE4-86463F30AA9A}" type="slidenum">
              <a:rPr lang="en-US" altLang="ja-JP"/>
              <a:pPr>
                <a:defRPr/>
              </a:pPr>
              <a:t>‹#›</a:t>
            </a:fld>
            <a:endParaRPr lang="en-US" altLang="ja-JP"/>
          </a:p>
        </p:txBody>
      </p:sp>
    </p:spTree>
    <p:extLst>
      <p:ext uri="{BB962C8B-B14F-4D97-AF65-F5344CB8AC3E}">
        <p14:creationId xmlns:p14="http://schemas.microsoft.com/office/powerpoint/2010/main" val="116722478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491C9800-4EA7-4510-BF9B-186FD4165587}" type="slidenum">
              <a:rPr lang="en-US" altLang="ja-JP"/>
              <a:pPr>
                <a:defRPr/>
              </a:pPr>
              <a:t>‹#›</a:t>
            </a:fld>
            <a:endParaRPr lang="en-US" altLang="ja-JP"/>
          </a:p>
        </p:txBody>
      </p:sp>
    </p:spTree>
    <p:extLst>
      <p:ext uri="{BB962C8B-B14F-4D97-AF65-F5344CB8AC3E}">
        <p14:creationId xmlns:p14="http://schemas.microsoft.com/office/powerpoint/2010/main" val="42589631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5DC3E91C-41F6-4698-8CEA-C285F00C3F9D}" type="slidenum">
              <a:rPr lang="en-US" altLang="ja-JP"/>
              <a:pPr>
                <a:defRPr/>
              </a:pPr>
              <a:t>‹#›</a:t>
            </a:fld>
            <a:endParaRPr lang="en-US" altLang="ja-JP"/>
          </a:p>
        </p:txBody>
      </p:sp>
    </p:spTree>
    <p:extLst>
      <p:ext uri="{BB962C8B-B14F-4D97-AF65-F5344CB8AC3E}">
        <p14:creationId xmlns:p14="http://schemas.microsoft.com/office/powerpoint/2010/main" val="17974814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793AD2A-DC7F-42F9-B67B-BB2AC65279DC}" type="slidenum">
              <a:rPr lang="en-US" altLang="ja-JP"/>
              <a:pPr>
                <a:defRPr/>
              </a:pPr>
              <a:t>‹#›</a:t>
            </a:fld>
            <a:endParaRPr lang="en-US" altLang="ja-JP"/>
          </a:p>
        </p:txBody>
      </p:sp>
    </p:spTree>
    <p:extLst>
      <p:ext uri="{BB962C8B-B14F-4D97-AF65-F5344CB8AC3E}">
        <p14:creationId xmlns:p14="http://schemas.microsoft.com/office/powerpoint/2010/main" val="176733315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2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7018BDF6-E189-48F9-A786-9978466A9C7E}" type="slidenum">
              <a:rPr lang="ja-JP" altLang="en-US"/>
              <a:pPr>
                <a:defRPr/>
              </a:pPr>
              <a:t>‹#›</a:t>
            </a:fld>
            <a:endParaRPr lang="ja-JP" altLang="en-US"/>
          </a:p>
        </p:txBody>
      </p:sp>
    </p:spTree>
    <p:extLst>
      <p:ext uri="{BB962C8B-B14F-4D97-AF65-F5344CB8AC3E}">
        <p14:creationId xmlns:p14="http://schemas.microsoft.com/office/powerpoint/2010/main" val="152102615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userDrawn="1">
  <p:cSld name="4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EA370A26-1380-4999-A8D1-80CB7C5B920E}" type="slidenum">
              <a:rPr lang="ja-JP" altLang="en-US"/>
              <a:pPr>
                <a:defRPr/>
              </a:pPr>
              <a:t>‹#›</a:t>
            </a:fld>
            <a:endParaRPr lang="ja-JP" altLang="en-US"/>
          </a:p>
        </p:txBody>
      </p:sp>
    </p:spTree>
    <p:extLst>
      <p:ext uri="{BB962C8B-B14F-4D97-AF65-F5344CB8AC3E}">
        <p14:creationId xmlns:p14="http://schemas.microsoft.com/office/powerpoint/2010/main" val="160523965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6D81E8A7-D886-4C18-A629-1D06A23CF5B0}" type="slidenum">
              <a:rPr lang="en-US" altLang="ja-JP"/>
              <a:pPr>
                <a:defRPr/>
              </a:pPr>
              <a:t>‹#›</a:t>
            </a:fld>
            <a:endParaRPr lang="en-US" altLang="ja-JP"/>
          </a:p>
        </p:txBody>
      </p:sp>
    </p:spTree>
    <p:extLst>
      <p:ext uri="{BB962C8B-B14F-4D97-AF65-F5344CB8AC3E}">
        <p14:creationId xmlns:p14="http://schemas.microsoft.com/office/powerpoint/2010/main" val="85206164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36D5DDB-38CC-44C5-90D7-E33CFDF160A2}" type="slidenum">
              <a:rPr lang="en-US" altLang="ja-JP"/>
              <a:pPr>
                <a:defRPr/>
              </a:pPr>
              <a:t>‹#›</a:t>
            </a:fld>
            <a:endParaRPr lang="en-US" altLang="ja-JP"/>
          </a:p>
        </p:txBody>
      </p:sp>
    </p:spTree>
    <p:extLst>
      <p:ext uri="{BB962C8B-B14F-4D97-AF65-F5344CB8AC3E}">
        <p14:creationId xmlns:p14="http://schemas.microsoft.com/office/powerpoint/2010/main" val="3133270040"/>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9E79BD2-4AC9-4902-8EBB-DA5FBD01CBB7}" type="slidenum">
              <a:rPr lang="en-US" altLang="ja-JP"/>
              <a:pPr>
                <a:defRPr/>
              </a:pPr>
              <a:t>‹#›</a:t>
            </a:fld>
            <a:endParaRPr lang="en-US" altLang="ja-JP"/>
          </a:p>
        </p:txBody>
      </p:sp>
    </p:spTree>
    <p:extLst>
      <p:ext uri="{BB962C8B-B14F-4D97-AF65-F5344CB8AC3E}">
        <p14:creationId xmlns:p14="http://schemas.microsoft.com/office/powerpoint/2010/main" val="402961533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74689282-DB53-4541-8C62-4FE0C6606A4B}" type="slidenum">
              <a:rPr lang="en-US" altLang="ja-JP"/>
              <a:pPr>
                <a:defRPr/>
              </a:pPr>
              <a:t>‹#›</a:t>
            </a:fld>
            <a:endParaRPr lang="en-US" altLang="ja-JP"/>
          </a:p>
        </p:txBody>
      </p:sp>
    </p:spTree>
    <p:extLst>
      <p:ext uri="{BB962C8B-B14F-4D97-AF65-F5344CB8AC3E}">
        <p14:creationId xmlns:p14="http://schemas.microsoft.com/office/powerpoint/2010/main" val="259939240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87CB2658-9ADF-4D56-95F6-FBC7B156574D}" type="slidenum">
              <a:rPr lang="en-US" altLang="ja-JP"/>
              <a:pPr>
                <a:defRPr/>
              </a:pPr>
              <a:t>‹#›</a:t>
            </a:fld>
            <a:endParaRPr lang="en-US" altLang="ja-JP"/>
          </a:p>
        </p:txBody>
      </p:sp>
    </p:spTree>
    <p:extLst>
      <p:ext uri="{BB962C8B-B14F-4D97-AF65-F5344CB8AC3E}">
        <p14:creationId xmlns:p14="http://schemas.microsoft.com/office/powerpoint/2010/main" val="144763573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B57FAFBE-8C29-408B-9AAE-E8F1F76F2622}" type="slidenum">
              <a:rPr lang="en-US" altLang="ja-JP"/>
              <a:pPr>
                <a:defRPr/>
              </a:pPr>
              <a:t>‹#›</a:t>
            </a:fld>
            <a:endParaRPr lang="en-US" altLang="ja-JP"/>
          </a:p>
        </p:txBody>
      </p:sp>
    </p:spTree>
    <p:extLst>
      <p:ext uri="{BB962C8B-B14F-4D97-AF65-F5344CB8AC3E}">
        <p14:creationId xmlns:p14="http://schemas.microsoft.com/office/powerpoint/2010/main" val="31448847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A50A4385-3F01-4B10-844B-D1A54DE478FF}" type="slidenum">
              <a:rPr lang="en-US" altLang="ja-JP"/>
              <a:pPr>
                <a:defRPr/>
              </a:pPr>
              <a:t>‹#›</a:t>
            </a:fld>
            <a:endParaRPr lang="en-US" altLang="ja-JP"/>
          </a:p>
        </p:txBody>
      </p:sp>
    </p:spTree>
    <p:extLst>
      <p:ext uri="{BB962C8B-B14F-4D97-AF65-F5344CB8AC3E}">
        <p14:creationId xmlns:p14="http://schemas.microsoft.com/office/powerpoint/2010/main" val="89311744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DDBCB92-2FC0-455C-AF3F-57D5258FAA6E}" type="slidenum">
              <a:rPr lang="en-US" altLang="ja-JP"/>
              <a:pPr>
                <a:defRPr/>
              </a:pPr>
              <a:t>‹#›</a:t>
            </a:fld>
            <a:endParaRPr lang="en-US" altLang="ja-JP"/>
          </a:p>
        </p:txBody>
      </p:sp>
    </p:spTree>
    <p:extLst>
      <p:ext uri="{BB962C8B-B14F-4D97-AF65-F5344CB8AC3E}">
        <p14:creationId xmlns:p14="http://schemas.microsoft.com/office/powerpoint/2010/main" val="403252038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4B13864-10CD-4D82-BD89-AC2A3B3CE102}" type="slidenum">
              <a:rPr lang="en-US" altLang="ja-JP"/>
              <a:pPr>
                <a:defRPr/>
              </a:pPr>
              <a:t>‹#›</a:t>
            </a:fld>
            <a:endParaRPr lang="en-US" altLang="ja-JP"/>
          </a:p>
        </p:txBody>
      </p:sp>
    </p:spTree>
    <p:extLst>
      <p:ext uri="{BB962C8B-B14F-4D97-AF65-F5344CB8AC3E}">
        <p14:creationId xmlns:p14="http://schemas.microsoft.com/office/powerpoint/2010/main" val="359520254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1AE9B177-3B31-4DD7-BC2B-D3FB969357B8}" type="slidenum">
              <a:rPr lang="en-US" altLang="ja-JP"/>
              <a:pPr>
                <a:defRPr/>
              </a:pPr>
              <a:t>‹#›</a:t>
            </a:fld>
            <a:endParaRPr lang="en-US" altLang="ja-JP"/>
          </a:p>
        </p:txBody>
      </p:sp>
    </p:spTree>
    <p:extLst>
      <p:ext uri="{BB962C8B-B14F-4D97-AF65-F5344CB8AC3E}">
        <p14:creationId xmlns:p14="http://schemas.microsoft.com/office/powerpoint/2010/main" val="238657325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1BB32219-BA51-49C5-973F-9457397C0EB7}" type="slidenum">
              <a:rPr lang="en-US" altLang="ja-JP"/>
              <a:pPr>
                <a:defRPr/>
              </a:pPr>
              <a:t>‹#›</a:t>
            </a:fld>
            <a:endParaRPr lang="en-US" altLang="ja-JP"/>
          </a:p>
        </p:txBody>
      </p:sp>
    </p:spTree>
    <p:extLst>
      <p:ext uri="{BB962C8B-B14F-4D97-AF65-F5344CB8AC3E}">
        <p14:creationId xmlns:p14="http://schemas.microsoft.com/office/powerpoint/2010/main" val="72843170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0633E47-A760-4A91-B825-E75C2F1E7475}" type="slidenum">
              <a:rPr lang="en-US" altLang="ja-JP"/>
              <a:pPr>
                <a:defRPr/>
              </a:pPr>
              <a:t>‹#›</a:t>
            </a:fld>
            <a:endParaRPr lang="en-US" altLang="ja-JP"/>
          </a:p>
        </p:txBody>
      </p:sp>
    </p:spTree>
    <p:extLst>
      <p:ext uri="{BB962C8B-B14F-4D97-AF65-F5344CB8AC3E}">
        <p14:creationId xmlns:p14="http://schemas.microsoft.com/office/powerpoint/2010/main" val="69162897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46F209C3-021B-4E65-9FF7-33216B625167}" type="slidenum">
              <a:rPr lang="en-US" altLang="ja-JP"/>
              <a:pPr>
                <a:defRPr/>
              </a:pPr>
              <a:t>‹#›</a:t>
            </a:fld>
            <a:endParaRPr lang="en-US" altLang="ja-JP"/>
          </a:p>
        </p:txBody>
      </p:sp>
    </p:spTree>
    <p:extLst>
      <p:ext uri="{BB962C8B-B14F-4D97-AF65-F5344CB8AC3E}">
        <p14:creationId xmlns:p14="http://schemas.microsoft.com/office/powerpoint/2010/main" val="64504375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E7AF97B-A1F7-4E08-843F-9167B9796204}" type="slidenum">
              <a:rPr lang="en-US" altLang="ja-JP"/>
              <a:pPr>
                <a:defRPr/>
              </a:pPr>
              <a:t>‹#›</a:t>
            </a:fld>
            <a:endParaRPr lang="en-US" altLang="ja-JP"/>
          </a:p>
        </p:txBody>
      </p:sp>
    </p:spTree>
    <p:extLst>
      <p:ext uri="{BB962C8B-B14F-4D97-AF65-F5344CB8AC3E}">
        <p14:creationId xmlns:p14="http://schemas.microsoft.com/office/powerpoint/2010/main" val="343637167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D4CE0C58-826D-4D6D-BA35-5489DF25DE88}" type="slidenum">
              <a:rPr lang="en-US" altLang="ja-JP"/>
              <a:pPr>
                <a:defRPr/>
              </a:pPr>
              <a:t>‹#›</a:t>
            </a:fld>
            <a:endParaRPr lang="en-US" altLang="ja-JP"/>
          </a:p>
        </p:txBody>
      </p:sp>
    </p:spTree>
    <p:extLst>
      <p:ext uri="{BB962C8B-B14F-4D97-AF65-F5344CB8AC3E}">
        <p14:creationId xmlns:p14="http://schemas.microsoft.com/office/powerpoint/2010/main" val="51281682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3D8A61A-C01D-47BD-A705-28CF8575E03B}" type="slidenum">
              <a:rPr lang="en-US" altLang="ja-JP"/>
              <a:pPr>
                <a:defRPr/>
              </a:pPr>
              <a:t>‹#›</a:t>
            </a:fld>
            <a:endParaRPr lang="en-US" altLang="ja-JP"/>
          </a:p>
        </p:txBody>
      </p:sp>
    </p:spTree>
    <p:extLst>
      <p:ext uri="{BB962C8B-B14F-4D97-AF65-F5344CB8AC3E}">
        <p14:creationId xmlns:p14="http://schemas.microsoft.com/office/powerpoint/2010/main" val="259132506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9B79E83-7898-4C73-96C8-CE5893C835A5}" type="slidenum">
              <a:rPr lang="en-US" altLang="ja-JP"/>
              <a:pPr>
                <a:defRPr/>
              </a:pPr>
              <a:t>‹#›</a:t>
            </a:fld>
            <a:endParaRPr lang="en-US" altLang="ja-JP"/>
          </a:p>
        </p:txBody>
      </p:sp>
    </p:spTree>
    <p:extLst>
      <p:ext uri="{BB962C8B-B14F-4D97-AF65-F5344CB8AC3E}">
        <p14:creationId xmlns:p14="http://schemas.microsoft.com/office/powerpoint/2010/main" val="114205236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5" name="Footer Placeholder 4"/>
          <p:cNvSpPr>
            <a:spLocks noGrp="1"/>
          </p:cNvSpPr>
          <p:nvPr>
            <p:ph type="ftr" sz="quarter" idx="11"/>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6" name="Slide Number Placeholder 5"/>
          <p:cNvSpPr>
            <a:spLocks noGrp="1"/>
          </p:cNvSpPr>
          <p:nvPr>
            <p:ph type="sldNum" sz="quarter" idx="12"/>
          </p:nvPr>
        </p:nvSpPr>
        <p:spPr/>
        <p:txBody>
          <a:bodyPr/>
          <a:lstStyle>
            <a:lvl1pPr eaLnBrk="0" hangingPunct="0">
              <a:defRPr>
                <a:solidFill>
                  <a:prstClr val="black">
                    <a:tint val="75000"/>
                  </a:prstClr>
                </a:solidFill>
                <a:latin typeface="Arial" panose="020B0604020202020204" pitchFamily="34" charset="0"/>
              </a:defRPr>
            </a:lvl1pPr>
          </a:lstStyle>
          <a:p>
            <a:pPr>
              <a:defRPr/>
            </a:pPr>
            <a:fld id="{1951BE6D-C464-4E96-ABC0-9E3CFB518A72}" type="slidenum">
              <a:rPr lang="ja-JP" altLang="en-US"/>
              <a:pPr>
                <a:defRPr/>
              </a:pPr>
              <a:t>‹#›</a:t>
            </a:fld>
            <a:endParaRPr lang="ja-JP" altLang="en-US"/>
          </a:p>
        </p:txBody>
      </p:sp>
    </p:spTree>
    <p:extLst>
      <p:ext uri="{BB962C8B-B14F-4D97-AF65-F5344CB8AC3E}">
        <p14:creationId xmlns:p14="http://schemas.microsoft.com/office/powerpoint/2010/main" val="155792682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3"/>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5"/>
            <a:ext cx="8420100" cy="1500187"/>
          </a:xfrm>
        </p:spPr>
        <p:txBody>
          <a:bodyPr anchor="b"/>
          <a:lstStyle>
            <a:lvl1pPr marL="0" indent="0">
              <a:buNone/>
              <a:defRPr sz="2000"/>
            </a:lvl1pPr>
            <a:lvl2pPr marL="457162" indent="0">
              <a:buNone/>
              <a:defRPr sz="1800"/>
            </a:lvl2pPr>
            <a:lvl3pPr marL="914323" indent="0">
              <a:buNone/>
              <a:defRPr sz="1600"/>
            </a:lvl3pPr>
            <a:lvl4pPr marL="1371486" indent="0">
              <a:buNone/>
              <a:defRPr sz="1400"/>
            </a:lvl4pPr>
            <a:lvl5pPr marL="1828647" indent="0">
              <a:buNone/>
              <a:defRPr sz="1400"/>
            </a:lvl5pPr>
            <a:lvl6pPr marL="2285808" indent="0">
              <a:buNone/>
              <a:defRPr sz="1400"/>
            </a:lvl6pPr>
            <a:lvl7pPr marL="2742970" indent="0">
              <a:buNone/>
              <a:defRPr sz="1400"/>
            </a:lvl7pPr>
            <a:lvl8pPr marL="3200132" indent="0">
              <a:buNone/>
              <a:defRPr sz="1400"/>
            </a:lvl8pPr>
            <a:lvl9pPr marL="3657294"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37BB823-CB4C-4204-B79F-C308DF63AAB3}" type="slidenum">
              <a:rPr lang="en-US" altLang="ja-JP"/>
              <a:pPr>
                <a:defRPr/>
              </a:pPr>
              <a:t>‹#›</a:t>
            </a:fld>
            <a:endParaRPr lang="en-US" altLang="ja-JP"/>
          </a:p>
        </p:txBody>
      </p:sp>
    </p:spTree>
    <p:extLst>
      <p:ext uri="{BB962C8B-B14F-4D97-AF65-F5344CB8AC3E}">
        <p14:creationId xmlns:p14="http://schemas.microsoft.com/office/powerpoint/2010/main" val="38321546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6D64EC4-C951-4DB6-BE0C-42494AC40BC3}" type="slidenum">
              <a:rPr lang="en-US" altLang="ja-JP"/>
              <a:pPr>
                <a:defRPr/>
              </a:pPr>
              <a:t>‹#›</a:t>
            </a:fld>
            <a:endParaRPr lang="en-US" altLang="ja-JP"/>
          </a:p>
        </p:txBody>
      </p:sp>
    </p:spTree>
    <p:extLst>
      <p:ext uri="{BB962C8B-B14F-4D97-AF65-F5344CB8AC3E}">
        <p14:creationId xmlns:p14="http://schemas.microsoft.com/office/powerpoint/2010/main" val="5959821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B40A6F0B-5281-409B-84DE-3F90A944C926}" type="slidenum">
              <a:rPr lang="en-US" altLang="ja-JP"/>
              <a:pPr>
                <a:defRPr/>
              </a:pPr>
              <a:t>‹#›</a:t>
            </a:fld>
            <a:endParaRPr lang="en-US" altLang="ja-JP"/>
          </a:p>
        </p:txBody>
      </p:sp>
    </p:spTree>
    <p:extLst>
      <p:ext uri="{BB962C8B-B14F-4D97-AF65-F5344CB8AC3E}">
        <p14:creationId xmlns:p14="http://schemas.microsoft.com/office/powerpoint/2010/main" val="403018940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2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B7ABC4D3-550A-4ABC-BB4F-9F6F3EDF787D}" type="slidenum">
              <a:rPr lang="ja-JP" altLang="en-US"/>
              <a:pPr>
                <a:defRPr/>
              </a:pPr>
              <a:t>‹#›</a:t>
            </a:fld>
            <a:endParaRPr lang="ja-JP" altLang="en-US"/>
          </a:p>
        </p:txBody>
      </p:sp>
    </p:spTree>
    <p:extLst>
      <p:ext uri="{BB962C8B-B14F-4D97-AF65-F5344CB8AC3E}">
        <p14:creationId xmlns:p14="http://schemas.microsoft.com/office/powerpoint/2010/main" val="74501206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4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E5E34C57-3A87-4E2B-AF9E-DDECC1F38276}" type="slidenum">
              <a:rPr lang="ja-JP" altLang="en-US"/>
              <a:pPr>
                <a:defRPr/>
              </a:pPr>
              <a:t>‹#›</a:t>
            </a:fld>
            <a:endParaRPr lang="ja-JP" altLang="en-US"/>
          </a:p>
        </p:txBody>
      </p:sp>
    </p:spTree>
    <p:extLst>
      <p:ext uri="{BB962C8B-B14F-4D97-AF65-F5344CB8AC3E}">
        <p14:creationId xmlns:p14="http://schemas.microsoft.com/office/powerpoint/2010/main" val="222076508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61349F8-82AA-4D2F-9B94-B17794A258CA}" type="slidenum">
              <a:rPr lang="en-US" altLang="ja-JP"/>
              <a:pPr>
                <a:defRPr/>
              </a:pPr>
              <a:t>‹#›</a:t>
            </a:fld>
            <a:endParaRPr lang="en-US" altLang="ja-JP"/>
          </a:p>
        </p:txBody>
      </p:sp>
    </p:spTree>
    <p:extLst>
      <p:ext uri="{BB962C8B-B14F-4D97-AF65-F5344CB8AC3E}">
        <p14:creationId xmlns:p14="http://schemas.microsoft.com/office/powerpoint/2010/main" val="202248640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A013CE4-36C1-4325-9701-88D90E3752D9}" type="slidenum">
              <a:rPr lang="en-US" altLang="ja-JP"/>
              <a:pPr>
                <a:defRPr/>
              </a:pPr>
              <a:t>‹#›</a:t>
            </a:fld>
            <a:endParaRPr lang="en-US" altLang="ja-JP"/>
          </a:p>
        </p:txBody>
      </p:sp>
    </p:spTree>
    <p:extLst>
      <p:ext uri="{BB962C8B-B14F-4D97-AF65-F5344CB8AC3E}">
        <p14:creationId xmlns:p14="http://schemas.microsoft.com/office/powerpoint/2010/main" val="128385812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5" name="Footer Placeholder 4"/>
          <p:cNvSpPr>
            <a:spLocks noGrp="1"/>
          </p:cNvSpPr>
          <p:nvPr>
            <p:ph type="ftr" sz="quarter" idx="11"/>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6" name="Slide Number Placeholder 5"/>
          <p:cNvSpPr>
            <a:spLocks noGrp="1"/>
          </p:cNvSpPr>
          <p:nvPr>
            <p:ph type="sldNum" sz="quarter" idx="12"/>
          </p:nvPr>
        </p:nvSpPr>
        <p:spPr/>
        <p:txBody>
          <a:bodyPr/>
          <a:lstStyle>
            <a:lvl1pPr eaLnBrk="0" hangingPunct="0">
              <a:defRPr>
                <a:solidFill>
                  <a:prstClr val="black">
                    <a:tint val="75000"/>
                  </a:prstClr>
                </a:solidFill>
                <a:latin typeface="Arial" panose="020B0604020202020204" pitchFamily="34" charset="0"/>
              </a:defRPr>
            </a:lvl1pPr>
          </a:lstStyle>
          <a:p>
            <a:pPr>
              <a:defRPr/>
            </a:pPr>
            <a:fld id="{BF49D969-BC04-492A-8F03-6BD09C4BED56}" type="slidenum">
              <a:rPr lang="ja-JP" altLang="en-US"/>
              <a:pPr>
                <a:defRPr/>
              </a:pPr>
              <a:t>‹#›</a:t>
            </a:fld>
            <a:endParaRPr lang="ja-JP" altLang="en-US"/>
          </a:p>
        </p:txBody>
      </p:sp>
    </p:spTree>
    <p:extLst>
      <p:ext uri="{BB962C8B-B14F-4D97-AF65-F5344CB8AC3E}">
        <p14:creationId xmlns:p14="http://schemas.microsoft.com/office/powerpoint/2010/main" val="388188345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72B50401-0C86-4D33-90B8-D75D98CFCB0F}" type="slidenum">
              <a:rPr lang="en-US" altLang="ja-JP"/>
              <a:pPr>
                <a:defRPr/>
              </a:pPr>
              <a:t>‹#›</a:t>
            </a:fld>
            <a:endParaRPr lang="en-US" altLang="ja-JP"/>
          </a:p>
        </p:txBody>
      </p:sp>
    </p:spTree>
    <p:extLst>
      <p:ext uri="{BB962C8B-B14F-4D97-AF65-F5344CB8AC3E}">
        <p14:creationId xmlns:p14="http://schemas.microsoft.com/office/powerpoint/2010/main" val="104280410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3"/>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5"/>
            <a:ext cx="8420100" cy="1500187"/>
          </a:xfrm>
        </p:spPr>
        <p:txBody>
          <a:bodyPr anchor="b"/>
          <a:lstStyle>
            <a:lvl1pPr marL="0" indent="0">
              <a:buNone/>
              <a:defRPr sz="2000"/>
            </a:lvl1pPr>
            <a:lvl2pPr marL="457162" indent="0">
              <a:buNone/>
              <a:defRPr sz="1800"/>
            </a:lvl2pPr>
            <a:lvl3pPr marL="914323" indent="0">
              <a:buNone/>
              <a:defRPr sz="1600"/>
            </a:lvl3pPr>
            <a:lvl4pPr marL="1371486" indent="0">
              <a:buNone/>
              <a:defRPr sz="1400"/>
            </a:lvl4pPr>
            <a:lvl5pPr marL="1828647" indent="0">
              <a:buNone/>
              <a:defRPr sz="1400"/>
            </a:lvl5pPr>
            <a:lvl6pPr marL="2285808" indent="0">
              <a:buNone/>
              <a:defRPr sz="1400"/>
            </a:lvl6pPr>
            <a:lvl7pPr marL="2742970" indent="0">
              <a:buNone/>
              <a:defRPr sz="1400"/>
            </a:lvl7pPr>
            <a:lvl8pPr marL="3200132" indent="0">
              <a:buNone/>
              <a:defRPr sz="1400"/>
            </a:lvl8pPr>
            <a:lvl9pPr marL="3657294"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D825D15-C477-4CA8-9756-EA1B5A4963E0}" type="slidenum">
              <a:rPr lang="en-US" altLang="ja-JP"/>
              <a:pPr>
                <a:defRPr/>
              </a:pPr>
              <a:t>‹#›</a:t>
            </a:fld>
            <a:endParaRPr lang="en-US" altLang="ja-JP"/>
          </a:p>
        </p:txBody>
      </p:sp>
    </p:spTree>
    <p:extLst>
      <p:ext uri="{BB962C8B-B14F-4D97-AF65-F5344CB8AC3E}">
        <p14:creationId xmlns:p14="http://schemas.microsoft.com/office/powerpoint/2010/main" val="248200647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05AB78FA-554B-4EE1-BF4D-F5DF72B8CF63}" type="slidenum">
              <a:rPr lang="en-US" altLang="ja-JP"/>
              <a:pPr>
                <a:defRPr/>
              </a:pPr>
              <a:t>‹#›</a:t>
            </a:fld>
            <a:endParaRPr lang="en-US" altLang="ja-JP"/>
          </a:p>
        </p:txBody>
      </p:sp>
    </p:spTree>
    <p:extLst>
      <p:ext uri="{BB962C8B-B14F-4D97-AF65-F5344CB8AC3E}">
        <p14:creationId xmlns:p14="http://schemas.microsoft.com/office/powerpoint/2010/main" val="335148953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2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C1FFDD25-20E4-4928-872C-95D5BE4A456F}" type="slidenum">
              <a:rPr lang="ja-JP" altLang="en-US"/>
              <a:pPr>
                <a:defRPr/>
              </a:pPr>
              <a:t>‹#›</a:t>
            </a:fld>
            <a:endParaRPr lang="ja-JP" altLang="en-US"/>
          </a:p>
        </p:txBody>
      </p:sp>
    </p:spTree>
    <p:extLst>
      <p:ext uri="{BB962C8B-B14F-4D97-AF65-F5344CB8AC3E}">
        <p14:creationId xmlns:p14="http://schemas.microsoft.com/office/powerpoint/2010/main" val="1691532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FC506A2-D57C-4CFB-9368-FE9140999CD6}" type="slidenum">
              <a:rPr lang="en-US" altLang="ja-JP"/>
              <a:pPr>
                <a:defRPr/>
              </a:pPr>
              <a:t>‹#›</a:t>
            </a:fld>
            <a:endParaRPr lang="en-US" altLang="ja-JP"/>
          </a:p>
        </p:txBody>
      </p:sp>
    </p:spTree>
    <p:extLst>
      <p:ext uri="{BB962C8B-B14F-4D97-AF65-F5344CB8AC3E}">
        <p14:creationId xmlns:p14="http://schemas.microsoft.com/office/powerpoint/2010/main" val="141200137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4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26B6769A-FECA-4B59-94DD-A5AB77869267}" type="slidenum">
              <a:rPr lang="ja-JP" altLang="en-US"/>
              <a:pPr>
                <a:defRPr/>
              </a:pPr>
              <a:t>‹#›</a:t>
            </a:fld>
            <a:endParaRPr lang="ja-JP" altLang="en-US"/>
          </a:p>
        </p:txBody>
      </p:sp>
    </p:spTree>
    <p:extLst>
      <p:ext uri="{BB962C8B-B14F-4D97-AF65-F5344CB8AC3E}">
        <p14:creationId xmlns:p14="http://schemas.microsoft.com/office/powerpoint/2010/main" val="271197544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0E4C2209-A590-4078-9CEF-4DC4B96ADB51}" type="slidenum">
              <a:rPr lang="en-US" altLang="ja-JP"/>
              <a:pPr>
                <a:defRPr/>
              </a:pPr>
              <a:t>‹#›</a:t>
            </a:fld>
            <a:endParaRPr lang="en-US" altLang="ja-JP"/>
          </a:p>
        </p:txBody>
      </p:sp>
    </p:spTree>
    <p:extLst>
      <p:ext uri="{BB962C8B-B14F-4D97-AF65-F5344CB8AC3E}">
        <p14:creationId xmlns:p14="http://schemas.microsoft.com/office/powerpoint/2010/main" val="248611132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23378D12-BC5E-4E5A-A645-31F4476DEE3F}" type="slidenum">
              <a:rPr lang="en-US" altLang="ja-JP"/>
              <a:pPr>
                <a:defRPr/>
              </a:pPr>
              <a:t>‹#›</a:t>
            </a:fld>
            <a:endParaRPr lang="en-US" altLang="ja-JP"/>
          </a:p>
        </p:txBody>
      </p:sp>
    </p:spTree>
    <p:extLst>
      <p:ext uri="{BB962C8B-B14F-4D97-AF65-F5344CB8AC3E}">
        <p14:creationId xmlns:p14="http://schemas.microsoft.com/office/powerpoint/2010/main" val="32295647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CB57DFE-3C4D-4CC9-89A1-4C20AC93D2F4}" type="slidenum">
              <a:rPr lang="en-US" altLang="ja-JP"/>
              <a:pPr>
                <a:defRPr/>
              </a:pPr>
              <a:t>‹#›</a:t>
            </a:fld>
            <a:endParaRPr lang="en-US" altLang="ja-JP"/>
          </a:p>
        </p:txBody>
      </p:sp>
    </p:spTree>
    <p:extLst>
      <p:ext uri="{BB962C8B-B14F-4D97-AF65-F5344CB8AC3E}">
        <p14:creationId xmlns:p14="http://schemas.microsoft.com/office/powerpoint/2010/main" val="184691863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88A04DFC-67DA-4530-8AE3-6157A1AE3FA8}" type="slidenum">
              <a:rPr lang="en-US" altLang="ja-JP"/>
              <a:pPr>
                <a:defRPr/>
              </a:pPr>
              <a:t>‹#›</a:t>
            </a:fld>
            <a:endParaRPr lang="en-US" altLang="ja-JP"/>
          </a:p>
        </p:txBody>
      </p:sp>
    </p:spTree>
    <p:extLst>
      <p:ext uri="{BB962C8B-B14F-4D97-AF65-F5344CB8AC3E}">
        <p14:creationId xmlns:p14="http://schemas.microsoft.com/office/powerpoint/2010/main" val="119632397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252B5D93-E9EC-4F5D-9C6F-93B9A573FE6F}" type="slidenum">
              <a:rPr lang="en-US" altLang="ja-JP"/>
              <a:pPr>
                <a:defRPr/>
              </a:pPr>
              <a:t>‹#›</a:t>
            </a:fld>
            <a:endParaRPr lang="en-US" altLang="ja-JP"/>
          </a:p>
        </p:txBody>
      </p:sp>
    </p:spTree>
    <p:extLst>
      <p:ext uri="{BB962C8B-B14F-4D97-AF65-F5344CB8AC3E}">
        <p14:creationId xmlns:p14="http://schemas.microsoft.com/office/powerpoint/2010/main" val="405441013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2B2E8C7A-C518-42CE-A887-ED0051208134}" type="slidenum">
              <a:rPr lang="en-US" altLang="ja-JP"/>
              <a:pPr>
                <a:defRPr/>
              </a:pPr>
              <a:t>‹#›</a:t>
            </a:fld>
            <a:endParaRPr lang="en-US" altLang="ja-JP"/>
          </a:p>
        </p:txBody>
      </p:sp>
    </p:spTree>
    <p:extLst>
      <p:ext uri="{BB962C8B-B14F-4D97-AF65-F5344CB8AC3E}">
        <p14:creationId xmlns:p14="http://schemas.microsoft.com/office/powerpoint/2010/main" val="128527374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4B0A04A7-4466-4D64-96D1-728C523B917B}" type="slidenum">
              <a:rPr lang="en-US" altLang="ja-JP"/>
              <a:pPr>
                <a:defRPr/>
              </a:pPr>
              <a:t>‹#›</a:t>
            </a:fld>
            <a:endParaRPr lang="en-US" altLang="ja-JP"/>
          </a:p>
        </p:txBody>
      </p:sp>
    </p:spTree>
    <p:extLst>
      <p:ext uri="{BB962C8B-B14F-4D97-AF65-F5344CB8AC3E}">
        <p14:creationId xmlns:p14="http://schemas.microsoft.com/office/powerpoint/2010/main" val="2735457285"/>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521C9FED-4DC2-40F5-A5AE-8FCDA89BC118}" type="slidenum">
              <a:rPr lang="en-US" altLang="ja-JP"/>
              <a:pPr>
                <a:defRPr/>
              </a:pPr>
              <a:t>‹#›</a:t>
            </a:fld>
            <a:endParaRPr lang="en-US" altLang="ja-JP"/>
          </a:p>
        </p:txBody>
      </p:sp>
    </p:spTree>
    <p:extLst>
      <p:ext uri="{BB962C8B-B14F-4D97-AF65-F5344CB8AC3E}">
        <p14:creationId xmlns:p14="http://schemas.microsoft.com/office/powerpoint/2010/main" val="271967726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4BAD091A-4EA2-46C3-81AC-A4EAB10F35BB}" type="slidenum">
              <a:rPr lang="en-US" altLang="ja-JP"/>
              <a:pPr>
                <a:defRPr/>
              </a:pPr>
              <a:t>‹#›</a:t>
            </a:fld>
            <a:endParaRPr lang="en-US" altLang="ja-JP"/>
          </a:p>
        </p:txBody>
      </p:sp>
    </p:spTree>
    <p:extLst>
      <p:ext uri="{BB962C8B-B14F-4D97-AF65-F5344CB8AC3E}">
        <p14:creationId xmlns:p14="http://schemas.microsoft.com/office/powerpoint/2010/main" val="15489664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AE0E96C0-62CC-4E08-BF3B-CC34B3319B6A}" type="slidenum">
              <a:rPr lang="en-US" altLang="ja-JP"/>
              <a:pPr>
                <a:defRPr/>
              </a:pPr>
              <a:t>‹#›</a:t>
            </a:fld>
            <a:endParaRPr lang="en-US" altLang="ja-JP"/>
          </a:p>
        </p:txBody>
      </p:sp>
    </p:spTree>
    <p:extLst>
      <p:ext uri="{BB962C8B-B14F-4D97-AF65-F5344CB8AC3E}">
        <p14:creationId xmlns:p14="http://schemas.microsoft.com/office/powerpoint/2010/main" val="1174443565"/>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43CDB46-E586-4C67-BCD9-CA3D2D09C0FA}" type="slidenum">
              <a:rPr lang="en-US" altLang="ja-JP"/>
              <a:pPr>
                <a:defRPr/>
              </a:pPr>
              <a:t>‹#›</a:t>
            </a:fld>
            <a:endParaRPr lang="en-US" altLang="ja-JP"/>
          </a:p>
        </p:txBody>
      </p:sp>
    </p:spTree>
    <p:extLst>
      <p:ext uri="{BB962C8B-B14F-4D97-AF65-F5344CB8AC3E}">
        <p14:creationId xmlns:p14="http://schemas.microsoft.com/office/powerpoint/2010/main" val="23453439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D076BC36-8678-4378-8D46-875BF0E3846B}" type="slidenum">
              <a:rPr lang="en-US" altLang="ja-JP"/>
              <a:pPr>
                <a:defRPr/>
              </a:pPr>
              <a:t>‹#›</a:t>
            </a:fld>
            <a:endParaRPr lang="en-US" altLang="ja-JP"/>
          </a:p>
        </p:txBody>
      </p:sp>
    </p:spTree>
    <p:extLst>
      <p:ext uri="{BB962C8B-B14F-4D97-AF65-F5344CB8AC3E}">
        <p14:creationId xmlns:p14="http://schemas.microsoft.com/office/powerpoint/2010/main" val="149503286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91BB46C9-7982-4179-848F-770E53F5DA53}" type="slidenum">
              <a:rPr lang="en-US" altLang="ja-JP"/>
              <a:pPr>
                <a:defRPr/>
              </a:pPr>
              <a:t>‹#›</a:t>
            </a:fld>
            <a:endParaRPr lang="en-US" altLang="ja-JP"/>
          </a:p>
        </p:txBody>
      </p:sp>
    </p:spTree>
    <p:extLst>
      <p:ext uri="{BB962C8B-B14F-4D97-AF65-F5344CB8AC3E}">
        <p14:creationId xmlns:p14="http://schemas.microsoft.com/office/powerpoint/2010/main" val="80162429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userDrawn="1">
  <p:cSld name="3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F812E7F9-4482-4E46-8DCA-55CD7D08CF50}" type="slidenum">
              <a:rPr lang="ja-JP" altLang="en-US"/>
              <a:pPr>
                <a:defRPr/>
              </a:pPr>
              <a:t>‹#›</a:t>
            </a:fld>
            <a:endParaRPr lang="ja-JP" altLang="en-US"/>
          </a:p>
        </p:txBody>
      </p:sp>
    </p:spTree>
    <p:extLst>
      <p:ext uri="{BB962C8B-B14F-4D97-AF65-F5344CB8AC3E}">
        <p14:creationId xmlns:p14="http://schemas.microsoft.com/office/powerpoint/2010/main" val="59686134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userDrawn="1">
  <p:cSld name="6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7363A6D5-5EF8-4E46-B70A-610262AF6FD3}" type="slidenum">
              <a:rPr lang="ja-JP" altLang="en-US"/>
              <a:pPr>
                <a:defRPr/>
              </a:pPr>
              <a:t>‹#›</a:t>
            </a:fld>
            <a:endParaRPr lang="ja-JP" altLang="en-US"/>
          </a:p>
        </p:txBody>
      </p:sp>
    </p:spTree>
    <p:extLst>
      <p:ext uri="{BB962C8B-B14F-4D97-AF65-F5344CB8AC3E}">
        <p14:creationId xmlns:p14="http://schemas.microsoft.com/office/powerpoint/2010/main" val="32198684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5F61CE2-CDDA-4370-899E-F8D8D9041083}" type="slidenum">
              <a:rPr lang="en-US" altLang="ja-JP"/>
              <a:pPr>
                <a:defRPr/>
              </a:pPr>
              <a:t>‹#›</a:t>
            </a:fld>
            <a:endParaRPr lang="en-US" altLang="ja-JP"/>
          </a:p>
        </p:txBody>
      </p:sp>
    </p:spTree>
    <p:extLst>
      <p:ext uri="{BB962C8B-B14F-4D97-AF65-F5344CB8AC3E}">
        <p14:creationId xmlns:p14="http://schemas.microsoft.com/office/powerpoint/2010/main" val="71671520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5" name="Footer Placeholder 4"/>
          <p:cNvSpPr>
            <a:spLocks noGrp="1"/>
          </p:cNvSpPr>
          <p:nvPr>
            <p:ph type="ftr" sz="quarter" idx="11"/>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6" name="Slide Number Placeholder 5"/>
          <p:cNvSpPr>
            <a:spLocks noGrp="1"/>
          </p:cNvSpPr>
          <p:nvPr>
            <p:ph type="sldNum" sz="quarter" idx="12"/>
          </p:nvPr>
        </p:nvSpPr>
        <p:spPr/>
        <p:txBody>
          <a:bodyPr/>
          <a:lstStyle>
            <a:lvl1pPr eaLnBrk="0" hangingPunct="0">
              <a:defRPr>
                <a:solidFill>
                  <a:prstClr val="black">
                    <a:tint val="75000"/>
                  </a:prstClr>
                </a:solidFill>
                <a:latin typeface="Arial" panose="020B0604020202020204" pitchFamily="34" charset="0"/>
              </a:defRPr>
            </a:lvl1pPr>
          </a:lstStyle>
          <a:p>
            <a:pPr>
              <a:defRPr/>
            </a:pPr>
            <a:fld id="{BBC77886-4BA0-474A-ABD7-582DB2999816}" type="slidenum">
              <a:rPr lang="ja-JP" altLang="en-US"/>
              <a:pPr>
                <a:defRPr/>
              </a:pPr>
              <a:t>‹#›</a:t>
            </a:fld>
            <a:endParaRPr lang="ja-JP" altLang="en-US"/>
          </a:p>
        </p:txBody>
      </p:sp>
    </p:spTree>
    <p:extLst>
      <p:ext uri="{BB962C8B-B14F-4D97-AF65-F5344CB8AC3E}">
        <p14:creationId xmlns:p14="http://schemas.microsoft.com/office/powerpoint/2010/main" val="75651150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2E53B881-596A-4DA1-AA48-AB67E40F463E}" type="slidenum">
              <a:rPr lang="en-US" altLang="ja-JP"/>
              <a:pPr>
                <a:defRPr/>
              </a:pPr>
              <a:t>‹#›</a:t>
            </a:fld>
            <a:endParaRPr lang="en-US" altLang="ja-JP"/>
          </a:p>
        </p:txBody>
      </p:sp>
    </p:spTree>
    <p:extLst>
      <p:ext uri="{BB962C8B-B14F-4D97-AF65-F5344CB8AC3E}">
        <p14:creationId xmlns:p14="http://schemas.microsoft.com/office/powerpoint/2010/main" val="59328521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3"/>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5"/>
            <a:ext cx="8420100" cy="1500187"/>
          </a:xfrm>
        </p:spPr>
        <p:txBody>
          <a:bodyPr anchor="b"/>
          <a:lstStyle>
            <a:lvl1pPr marL="0" indent="0">
              <a:buNone/>
              <a:defRPr sz="2000"/>
            </a:lvl1pPr>
            <a:lvl2pPr marL="457162" indent="0">
              <a:buNone/>
              <a:defRPr sz="1800"/>
            </a:lvl2pPr>
            <a:lvl3pPr marL="914323" indent="0">
              <a:buNone/>
              <a:defRPr sz="1600"/>
            </a:lvl3pPr>
            <a:lvl4pPr marL="1371486" indent="0">
              <a:buNone/>
              <a:defRPr sz="1400"/>
            </a:lvl4pPr>
            <a:lvl5pPr marL="1828647" indent="0">
              <a:buNone/>
              <a:defRPr sz="1400"/>
            </a:lvl5pPr>
            <a:lvl6pPr marL="2285808" indent="0">
              <a:buNone/>
              <a:defRPr sz="1400"/>
            </a:lvl6pPr>
            <a:lvl7pPr marL="2742970" indent="0">
              <a:buNone/>
              <a:defRPr sz="1400"/>
            </a:lvl7pPr>
            <a:lvl8pPr marL="3200132" indent="0">
              <a:buNone/>
              <a:defRPr sz="1400"/>
            </a:lvl8pPr>
            <a:lvl9pPr marL="3657294"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38480DC-20C7-4515-AFD3-F416E6287CD5}" type="slidenum">
              <a:rPr lang="en-US" altLang="ja-JP"/>
              <a:pPr>
                <a:defRPr/>
              </a:pPr>
              <a:t>‹#›</a:t>
            </a:fld>
            <a:endParaRPr lang="en-US" altLang="ja-JP"/>
          </a:p>
        </p:txBody>
      </p:sp>
    </p:spTree>
    <p:extLst>
      <p:ext uri="{BB962C8B-B14F-4D97-AF65-F5344CB8AC3E}">
        <p14:creationId xmlns:p14="http://schemas.microsoft.com/office/powerpoint/2010/main" val="2104151184"/>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userDrawn="1">
  <p:cSld name="2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7A1A2B8C-B581-42FE-B453-FAEA9AEDA7E8}" type="slidenum">
              <a:rPr lang="ja-JP" altLang="en-US"/>
              <a:pPr>
                <a:defRPr/>
              </a:pPr>
              <a:t>‹#›</a:t>
            </a:fld>
            <a:endParaRPr lang="ja-JP" altLang="en-US"/>
          </a:p>
        </p:txBody>
      </p:sp>
    </p:spTree>
    <p:extLst>
      <p:ext uri="{BB962C8B-B14F-4D97-AF65-F5344CB8AC3E}">
        <p14:creationId xmlns:p14="http://schemas.microsoft.com/office/powerpoint/2010/main" val="191395598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37D4437-DA80-44BA-BE7E-744C4713B4F1}" type="slidenum">
              <a:rPr lang="en-US" altLang="ja-JP"/>
              <a:pPr>
                <a:defRPr/>
              </a:pPr>
              <a:t>‹#›</a:t>
            </a:fld>
            <a:endParaRPr lang="en-US" altLang="ja-JP"/>
          </a:p>
        </p:txBody>
      </p:sp>
    </p:spTree>
    <p:extLst>
      <p:ext uri="{BB962C8B-B14F-4D97-AF65-F5344CB8AC3E}">
        <p14:creationId xmlns:p14="http://schemas.microsoft.com/office/powerpoint/2010/main" val="34527446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userDrawn="1">
  <p:cSld name="4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00D3B1C7-E413-4DFB-ABE5-B250BDE1179D}" type="slidenum">
              <a:rPr lang="ja-JP" altLang="en-US"/>
              <a:pPr>
                <a:defRPr/>
              </a:pPr>
              <a:t>‹#›</a:t>
            </a:fld>
            <a:endParaRPr lang="ja-JP" altLang="en-US"/>
          </a:p>
        </p:txBody>
      </p:sp>
    </p:spTree>
    <p:extLst>
      <p:ext uri="{BB962C8B-B14F-4D97-AF65-F5344CB8AC3E}">
        <p14:creationId xmlns:p14="http://schemas.microsoft.com/office/powerpoint/2010/main" val="613535172"/>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4FCABA4D-4231-4818-A74D-FC8B82279F70}" type="slidenum">
              <a:rPr lang="en-US" altLang="ja-JP"/>
              <a:pPr>
                <a:defRPr/>
              </a:pPr>
              <a:t>‹#›</a:t>
            </a:fld>
            <a:endParaRPr lang="en-US" altLang="ja-JP"/>
          </a:p>
        </p:txBody>
      </p:sp>
    </p:spTree>
    <p:extLst>
      <p:ext uri="{BB962C8B-B14F-4D97-AF65-F5344CB8AC3E}">
        <p14:creationId xmlns:p14="http://schemas.microsoft.com/office/powerpoint/2010/main" val="129824864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8F21028-654A-465C-BE2B-094A1F3B815A}" type="slidenum">
              <a:rPr lang="en-US" altLang="ja-JP"/>
              <a:pPr>
                <a:defRPr/>
              </a:pPr>
              <a:t>‹#›</a:t>
            </a:fld>
            <a:endParaRPr lang="en-US" altLang="ja-JP"/>
          </a:p>
        </p:txBody>
      </p:sp>
    </p:spTree>
    <p:extLst>
      <p:ext uri="{BB962C8B-B14F-4D97-AF65-F5344CB8AC3E}">
        <p14:creationId xmlns:p14="http://schemas.microsoft.com/office/powerpoint/2010/main" val="156569070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092ABC1-9E83-42A5-8856-72587FBFDFF6}" type="slidenum">
              <a:rPr lang="en-US" altLang="ja-JP"/>
              <a:pPr>
                <a:defRPr/>
              </a:pPr>
              <a:t>‹#›</a:t>
            </a:fld>
            <a:endParaRPr lang="en-US" altLang="ja-JP"/>
          </a:p>
        </p:txBody>
      </p:sp>
    </p:spTree>
    <p:extLst>
      <p:ext uri="{BB962C8B-B14F-4D97-AF65-F5344CB8AC3E}">
        <p14:creationId xmlns:p14="http://schemas.microsoft.com/office/powerpoint/2010/main" val="368537824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B2D3B7A-3E71-49B1-AC12-3841137DC88C}" type="slidenum">
              <a:rPr lang="en-US" altLang="ja-JP"/>
              <a:pPr>
                <a:defRPr/>
              </a:pPr>
              <a:t>‹#›</a:t>
            </a:fld>
            <a:endParaRPr lang="en-US" altLang="ja-JP"/>
          </a:p>
        </p:txBody>
      </p:sp>
    </p:spTree>
    <p:extLst>
      <p:ext uri="{BB962C8B-B14F-4D97-AF65-F5344CB8AC3E}">
        <p14:creationId xmlns:p14="http://schemas.microsoft.com/office/powerpoint/2010/main" val="223915285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214A86B-54D1-4B93-927B-1E920174B895}" type="slidenum">
              <a:rPr lang="en-US" altLang="ja-JP"/>
              <a:pPr>
                <a:defRPr/>
              </a:pPr>
              <a:t>‹#›</a:t>
            </a:fld>
            <a:endParaRPr lang="en-US" altLang="ja-JP"/>
          </a:p>
        </p:txBody>
      </p:sp>
    </p:spTree>
    <p:extLst>
      <p:ext uri="{BB962C8B-B14F-4D97-AF65-F5344CB8AC3E}">
        <p14:creationId xmlns:p14="http://schemas.microsoft.com/office/powerpoint/2010/main" val="79309519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E48B808-3955-4152-AE80-7A033BAE8E18}" type="slidenum">
              <a:rPr lang="en-US" altLang="ja-JP"/>
              <a:pPr>
                <a:defRPr/>
              </a:pPr>
              <a:t>‹#›</a:t>
            </a:fld>
            <a:endParaRPr lang="en-US" altLang="ja-JP"/>
          </a:p>
        </p:txBody>
      </p:sp>
    </p:spTree>
    <p:extLst>
      <p:ext uri="{BB962C8B-B14F-4D97-AF65-F5344CB8AC3E}">
        <p14:creationId xmlns:p14="http://schemas.microsoft.com/office/powerpoint/2010/main" val="256924090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6D26824-17DC-4CEF-AF3F-60DE2916E9A5}" type="slidenum">
              <a:rPr lang="en-US" altLang="ja-JP"/>
              <a:pPr>
                <a:defRPr/>
              </a:pPr>
              <a:t>‹#›</a:t>
            </a:fld>
            <a:endParaRPr lang="en-US" altLang="ja-JP"/>
          </a:p>
        </p:txBody>
      </p:sp>
    </p:spTree>
    <p:extLst>
      <p:ext uri="{BB962C8B-B14F-4D97-AF65-F5344CB8AC3E}">
        <p14:creationId xmlns:p14="http://schemas.microsoft.com/office/powerpoint/2010/main" val="244987786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2260B9B-E285-40BB-BD36-E8DB743544E7}" type="slidenum">
              <a:rPr lang="en-US" altLang="ja-JP"/>
              <a:pPr>
                <a:defRPr/>
              </a:pPr>
              <a:t>‹#›</a:t>
            </a:fld>
            <a:endParaRPr lang="en-US" altLang="ja-JP"/>
          </a:p>
        </p:txBody>
      </p:sp>
    </p:spTree>
    <p:extLst>
      <p:ext uri="{BB962C8B-B14F-4D97-AF65-F5344CB8AC3E}">
        <p14:creationId xmlns:p14="http://schemas.microsoft.com/office/powerpoint/2010/main" val="307492166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DAAC0596-9C0C-43D1-92E2-9AB671FF9A27}" type="slidenum">
              <a:rPr lang="en-US" altLang="ja-JP"/>
              <a:pPr>
                <a:defRPr/>
              </a:pPr>
              <a:t>‹#›</a:t>
            </a:fld>
            <a:endParaRPr lang="en-US" altLang="ja-JP"/>
          </a:p>
        </p:txBody>
      </p:sp>
    </p:spTree>
    <p:extLst>
      <p:ext uri="{BB962C8B-B14F-4D97-AF65-F5344CB8AC3E}">
        <p14:creationId xmlns:p14="http://schemas.microsoft.com/office/powerpoint/2010/main" val="321883774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349FD64-5C2C-4F13-A7CC-193ABDD74ED6}" type="slidenum">
              <a:rPr lang="en-US" altLang="ja-JP"/>
              <a:pPr>
                <a:defRPr/>
              </a:pPr>
              <a:t>‹#›</a:t>
            </a:fld>
            <a:endParaRPr lang="en-US" altLang="ja-JP"/>
          </a:p>
        </p:txBody>
      </p:sp>
    </p:spTree>
    <p:extLst>
      <p:ext uri="{BB962C8B-B14F-4D97-AF65-F5344CB8AC3E}">
        <p14:creationId xmlns:p14="http://schemas.microsoft.com/office/powerpoint/2010/main" val="90882438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F059039-C7F4-4472-89F0-F67E093A3C36}" type="slidenum">
              <a:rPr lang="en-US" altLang="ja-JP"/>
              <a:pPr>
                <a:defRPr/>
              </a:pPr>
              <a:t>‹#›</a:t>
            </a:fld>
            <a:endParaRPr lang="en-US" altLang="ja-JP"/>
          </a:p>
        </p:txBody>
      </p:sp>
    </p:spTree>
    <p:extLst>
      <p:ext uri="{BB962C8B-B14F-4D97-AF65-F5344CB8AC3E}">
        <p14:creationId xmlns:p14="http://schemas.microsoft.com/office/powerpoint/2010/main" val="181313103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0EEA966-E506-48E8-AF87-04018289F99E}" type="slidenum">
              <a:rPr lang="en-US" altLang="ja-JP"/>
              <a:pPr>
                <a:defRPr/>
              </a:pPr>
              <a:t>‹#›</a:t>
            </a:fld>
            <a:endParaRPr lang="en-US" altLang="ja-JP"/>
          </a:p>
        </p:txBody>
      </p:sp>
    </p:spTree>
    <p:extLst>
      <p:ext uri="{BB962C8B-B14F-4D97-AF65-F5344CB8AC3E}">
        <p14:creationId xmlns:p14="http://schemas.microsoft.com/office/powerpoint/2010/main" val="237125067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bl">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2"/>
            <a:ext cx="8915400" cy="4525963"/>
          </a:xfrm>
        </p:spPr>
        <p:txBody>
          <a:bodyPr/>
          <a:lstStyle/>
          <a:p>
            <a:pPr lvl="0"/>
            <a:endParaRPr lang="ja-JP" altLang="en-US" noProof="0"/>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D1000D33-A7BA-4696-AD8F-32306921B662}" type="slidenum">
              <a:rPr lang="en-US" altLang="ja-JP"/>
              <a:pPr>
                <a:defRPr/>
              </a:pPr>
              <a:t>‹#›</a:t>
            </a:fld>
            <a:endParaRPr lang="en-US" altLang="ja-JP"/>
          </a:p>
        </p:txBody>
      </p:sp>
    </p:spTree>
    <p:extLst>
      <p:ext uri="{BB962C8B-B14F-4D97-AF65-F5344CB8AC3E}">
        <p14:creationId xmlns:p14="http://schemas.microsoft.com/office/powerpoint/2010/main" val="377848229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0C03346F-8D99-456F-B490-E6ACAC800AAA}" type="slidenum">
              <a:rPr lang="en-US" altLang="ja-JP"/>
              <a:pPr>
                <a:defRPr/>
              </a:pPr>
              <a:t>‹#›</a:t>
            </a:fld>
            <a:endParaRPr lang="en-US" altLang="ja-JP"/>
          </a:p>
        </p:txBody>
      </p:sp>
    </p:spTree>
    <p:extLst>
      <p:ext uri="{BB962C8B-B14F-4D97-AF65-F5344CB8AC3E}">
        <p14:creationId xmlns:p14="http://schemas.microsoft.com/office/powerpoint/2010/main" val="308057714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5CF2D402-40D6-4ADC-9FF8-8447EBC0F96A}" type="slidenum">
              <a:rPr lang="en-US" altLang="ja-JP"/>
              <a:pPr>
                <a:defRPr/>
              </a:pPr>
              <a:t>‹#›</a:t>
            </a:fld>
            <a:endParaRPr lang="en-US" altLang="ja-JP"/>
          </a:p>
        </p:txBody>
      </p:sp>
    </p:spTree>
    <p:extLst>
      <p:ext uri="{BB962C8B-B14F-4D97-AF65-F5344CB8AC3E}">
        <p14:creationId xmlns:p14="http://schemas.microsoft.com/office/powerpoint/2010/main" val="269977338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3BDB15D3-369F-467A-A1DB-06F030F30F2A}" type="slidenum">
              <a:rPr lang="en-US" altLang="ja-JP"/>
              <a:pPr>
                <a:defRPr/>
              </a:pPr>
              <a:t>‹#›</a:t>
            </a:fld>
            <a:endParaRPr lang="en-US" altLang="ja-JP"/>
          </a:p>
        </p:txBody>
      </p:sp>
    </p:spTree>
    <p:extLst>
      <p:ext uri="{BB962C8B-B14F-4D97-AF65-F5344CB8AC3E}">
        <p14:creationId xmlns:p14="http://schemas.microsoft.com/office/powerpoint/2010/main" val="968401637"/>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B028E16-92BA-4E72-A401-BB9A51E63820}" type="slidenum">
              <a:rPr lang="en-US" altLang="ja-JP"/>
              <a:pPr>
                <a:defRPr/>
              </a:pPr>
              <a:t>‹#›</a:t>
            </a:fld>
            <a:endParaRPr lang="en-US" altLang="ja-JP"/>
          </a:p>
        </p:txBody>
      </p:sp>
    </p:spTree>
    <p:extLst>
      <p:ext uri="{BB962C8B-B14F-4D97-AF65-F5344CB8AC3E}">
        <p14:creationId xmlns:p14="http://schemas.microsoft.com/office/powerpoint/2010/main" val="353121304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4E6DCB33-E411-4A92-8E7D-8F0581C0C9E7}" type="slidenum">
              <a:rPr lang="en-US" altLang="ja-JP"/>
              <a:pPr>
                <a:defRPr/>
              </a:pPr>
              <a:t>‹#›</a:t>
            </a:fld>
            <a:endParaRPr lang="en-US" altLang="ja-JP"/>
          </a:p>
        </p:txBody>
      </p:sp>
    </p:spTree>
    <p:extLst>
      <p:ext uri="{BB962C8B-B14F-4D97-AF65-F5344CB8AC3E}">
        <p14:creationId xmlns:p14="http://schemas.microsoft.com/office/powerpoint/2010/main" val="136220033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C221AF7C-75D7-4BF7-AD5A-830881251880}" type="slidenum">
              <a:rPr lang="en-US" altLang="ja-JP"/>
              <a:pPr>
                <a:defRPr/>
              </a:pPr>
              <a:t>‹#›</a:t>
            </a:fld>
            <a:endParaRPr lang="en-US" altLang="ja-JP"/>
          </a:p>
        </p:txBody>
      </p:sp>
    </p:spTree>
    <p:extLst>
      <p:ext uri="{BB962C8B-B14F-4D97-AF65-F5344CB8AC3E}">
        <p14:creationId xmlns:p14="http://schemas.microsoft.com/office/powerpoint/2010/main" val="904840912"/>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64949DB2-D8EF-45C6-9F5A-C2D2D2BF5BCB}" type="slidenum">
              <a:rPr lang="en-US" altLang="ja-JP"/>
              <a:pPr>
                <a:defRPr/>
              </a:pPr>
              <a:t>‹#›</a:t>
            </a:fld>
            <a:endParaRPr lang="en-US" altLang="ja-JP"/>
          </a:p>
        </p:txBody>
      </p:sp>
    </p:spTree>
    <p:extLst>
      <p:ext uri="{BB962C8B-B14F-4D97-AF65-F5344CB8AC3E}">
        <p14:creationId xmlns:p14="http://schemas.microsoft.com/office/powerpoint/2010/main" val="200196108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4AA0C43-90F5-4EEC-8927-191E542F35CA}" type="slidenum">
              <a:rPr lang="en-US" altLang="ja-JP"/>
              <a:pPr>
                <a:defRPr/>
              </a:pPr>
              <a:t>‹#›</a:t>
            </a:fld>
            <a:endParaRPr lang="en-US" altLang="ja-JP"/>
          </a:p>
        </p:txBody>
      </p:sp>
    </p:spTree>
    <p:extLst>
      <p:ext uri="{BB962C8B-B14F-4D97-AF65-F5344CB8AC3E}">
        <p14:creationId xmlns:p14="http://schemas.microsoft.com/office/powerpoint/2010/main" val="394024409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58CDA6A-02EE-4CF7-9B7F-E6EE44A962EB}" type="slidenum">
              <a:rPr lang="en-US" altLang="ja-JP"/>
              <a:pPr>
                <a:defRPr/>
              </a:pPr>
              <a:t>‹#›</a:t>
            </a:fld>
            <a:endParaRPr lang="en-US" altLang="ja-JP"/>
          </a:p>
        </p:txBody>
      </p:sp>
    </p:spTree>
    <p:extLst>
      <p:ext uri="{BB962C8B-B14F-4D97-AF65-F5344CB8AC3E}">
        <p14:creationId xmlns:p14="http://schemas.microsoft.com/office/powerpoint/2010/main" val="223929027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83EF1728-D1E2-4A6D-B1EA-A4734D5E4717}" type="slidenum">
              <a:rPr lang="en-US" altLang="ja-JP"/>
              <a:pPr>
                <a:defRPr/>
              </a:pPr>
              <a:t>‹#›</a:t>
            </a:fld>
            <a:endParaRPr lang="en-US" altLang="ja-JP"/>
          </a:p>
        </p:txBody>
      </p:sp>
    </p:spTree>
    <p:extLst>
      <p:ext uri="{BB962C8B-B14F-4D97-AF65-F5344CB8AC3E}">
        <p14:creationId xmlns:p14="http://schemas.microsoft.com/office/powerpoint/2010/main" val="284038950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E4F7B06-4695-4E32-94FC-7ED6D5A3BF95}" type="slidenum">
              <a:rPr lang="en-US" altLang="ja-JP"/>
              <a:pPr>
                <a:defRPr/>
              </a:pPr>
              <a:t>‹#›</a:t>
            </a:fld>
            <a:endParaRPr lang="en-US" altLang="ja-JP"/>
          </a:p>
        </p:txBody>
      </p:sp>
    </p:spTree>
    <p:extLst>
      <p:ext uri="{BB962C8B-B14F-4D97-AF65-F5344CB8AC3E}">
        <p14:creationId xmlns:p14="http://schemas.microsoft.com/office/powerpoint/2010/main" val="354238906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C26B1949-9F7D-4658-9516-C79C6E756768}" type="slidenum">
              <a:rPr lang="en-US" altLang="ja-JP"/>
              <a:pPr>
                <a:defRPr/>
              </a:pPr>
              <a:t>‹#›</a:t>
            </a:fld>
            <a:endParaRPr lang="en-US" altLang="ja-JP"/>
          </a:p>
        </p:txBody>
      </p:sp>
    </p:spTree>
    <p:extLst>
      <p:ext uri="{BB962C8B-B14F-4D97-AF65-F5344CB8AC3E}">
        <p14:creationId xmlns:p14="http://schemas.microsoft.com/office/powerpoint/2010/main" val="196428903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F7690C34-4403-462B-A2CB-9E0F8DC395A2}" type="slidenum">
              <a:rPr lang="en-US" altLang="ja-JP"/>
              <a:pPr>
                <a:defRPr/>
              </a:pPr>
              <a:t>‹#›</a:t>
            </a:fld>
            <a:endParaRPr lang="en-US" altLang="ja-JP"/>
          </a:p>
        </p:txBody>
      </p:sp>
    </p:spTree>
    <p:extLst>
      <p:ext uri="{BB962C8B-B14F-4D97-AF65-F5344CB8AC3E}">
        <p14:creationId xmlns:p14="http://schemas.microsoft.com/office/powerpoint/2010/main" val="338682703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userDrawn="1">
  <p:cSld name="1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67140E84-CE6D-4A4E-A3C9-6189F218E0B1}" type="slidenum">
              <a:rPr lang="ja-JP" altLang="en-US"/>
              <a:pPr>
                <a:defRPr/>
              </a:pPr>
              <a:t>‹#›</a:t>
            </a:fld>
            <a:endParaRPr lang="ja-JP" altLang="en-US"/>
          </a:p>
        </p:txBody>
      </p:sp>
    </p:spTree>
    <p:extLst>
      <p:ext uri="{BB962C8B-B14F-4D97-AF65-F5344CB8AC3E}">
        <p14:creationId xmlns:p14="http://schemas.microsoft.com/office/powerpoint/2010/main" val="128538394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E4D4FBC-1D78-48FF-890D-F400BE296485}" type="slidenum">
              <a:rPr lang="en-US" altLang="ja-JP"/>
              <a:pPr>
                <a:defRPr/>
              </a:pPr>
              <a:t>‹#›</a:t>
            </a:fld>
            <a:endParaRPr lang="en-US" altLang="ja-JP"/>
          </a:p>
        </p:txBody>
      </p:sp>
    </p:spTree>
    <p:extLst>
      <p:ext uri="{BB962C8B-B14F-4D97-AF65-F5344CB8AC3E}">
        <p14:creationId xmlns:p14="http://schemas.microsoft.com/office/powerpoint/2010/main" val="264432495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35403736-AC6D-4A9C-8F7F-00CB2A65B3C4}" type="slidenum">
              <a:rPr lang="en-US" altLang="ja-JP"/>
              <a:pPr>
                <a:defRPr/>
              </a:pPr>
              <a:t>‹#›</a:t>
            </a:fld>
            <a:endParaRPr lang="en-US" altLang="ja-JP"/>
          </a:p>
        </p:txBody>
      </p:sp>
    </p:spTree>
    <p:extLst>
      <p:ext uri="{BB962C8B-B14F-4D97-AF65-F5344CB8AC3E}">
        <p14:creationId xmlns:p14="http://schemas.microsoft.com/office/powerpoint/2010/main" val="296884020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436D05B-40E3-42E0-9E94-7FFA31167D11}" type="slidenum">
              <a:rPr lang="en-US" altLang="ja-JP"/>
              <a:pPr>
                <a:defRPr/>
              </a:pPr>
              <a:t>‹#›</a:t>
            </a:fld>
            <a:endParaRPr lang="en-US" altLang="ja-JP"/>
          </a:p>
        </p:txBody>
      </p:sp>
    </p:spTree>
    <p:extLst>
      <p:ext uri="{BB962C8B-B14F-4D97-AF65-F5344CB8AC3E}">
        <p14:creationId xmlns:p14="http://schemas.microsoft.com/office/powerpoint/2010/main" val="200204572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9FD771B-E97B-462E-A4EF-6A394A468A5A}" type="slidenum">
              <a:rPr lang="en-US" altLang="ja-JP"/>
              <a:pPr>
                <a:defRPr/>
              </a:pPr>
              <a:t>‹#›</a:t>
            </a:fld>
            <a:endParaRPr lang="en-US" altLang="ja-JP"/>
          </a:p>
        </p:txBody>
      </p:sp>
    </p:spTree>
    <p:extLst>
      <p:ext uri="{BB962C8B-B14F-4D97-AF65-F5344CB8AC3E}">
        <p14:creationId xmlns:p14="http://schemas.microsoft.com/office/powerpoint/2010/main" val="356314783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C418D6CE-CBE0-4C45-B81F-0A260F55C1F3}" type="slidenum">
              <a:rPr lang="en-US" altLang="ja-JP"/>
              <a:pPr>
                <a:defRPr/>
              </a:pPr>
              <a:t>‹#›</a:t>
            </a:fld>
            <a:endParaRPr lang="en-US" altLang="ja-JP"/>
          </a:p>
        </p:txBody>
      </p:sp>
    </p:spTree>
    <p:extLst>
      <p:ext uri="{BB962C8B-B14F-4D97-AF65-F5344CB8AC3E}">
        <p14:creationId xmlns:p14="http://schemas.microsoft.com/office/powerpoint/2010/main" val="306852314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5CC861E-ABC7-4A06-A0D2-4301CAD88C95}" type="slidenum">
              <a:rPr lang="en-US" altLang="ja-JP"/>
              <a:pPr>
                <a:defRPr/>
              </a:pPr>
              <a:t>‹#›</a:t>
            </a:fld>
            <a:endParaRPr lang="en-US" altLang="ja-JP"/>
          </a:p>
        </p:txBody>
      </p:sp>
    </p:spTree>
    <p:extLst>
      <p:ext uri="{BB962C8B-B14F-4D97-AF65-F5344CB8AC3E}">
        <p14:creationId xmlns:p14="http://schemas.microsoft.com/office/powerpoint/2010/main" val="30011388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847B564-0E77-4AE6-B15B-A164741819B1}" type="slidenum">
              <a:rPr lang="en-US" altLang="ja-JP"/>
              <a:pPr>
                <a:defRPr/>
              </a:pPr>
              <a:t>‹#›</a:t>
            </a:fld>
            <a:endParaRPr lang="en-US" altLang="ja-JP"/>
          </a:p>
        </p:txBody>
      </p:sp>
    </p:spTree>
    <p:extLst>
      <p:ext uri="{BB962C8B-B14F-4D97-AF65-F5344CB8AC3E}">
        <p14:creationId xmlns:p14="http://schemas.microsoft.com/office/powerpoint/2010/main" val="1393539850"/>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945155A-E1DA-4D0F-87F2-E01832F71406}" type="slidenum">
              <a:rPr lang="en-US" altLang="ja-JP"/>
              <a:pPr>
                <a:defRPr/>
              </a:pPr>
              <a:t>‹#›</a:t>
            </a:fld>
            <a:endParaRPr lang="en-US" altLang="ja-JP"/>
          </a:p>
        </p:txBody>
      </p:sp>
    </p:spTree>
    <p:extLst>
      <p:ext uri="{BB962C8B-B14F-4D97-AF65-F5344CB8AC3E}">
        <p14:creationId xmlns:p14="http://schemas.microsoft.com/office/powerpoint/2010/main" val="174223924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FBE194B-B13D-4520-B0E9-9D353C5FE518}" type="slidenum">
              <a:rPr lang="en-US" altLang="ja-JP"/>
              <a:pPr>
                <a:defRPr/>
              </a:pPr>
              <a:t>‹#›</a:t>
            </a:fld>
            <a:endParaRPr lang="en-US" altLang="ja-JP"/>
          </a:p>
        </p:txBody>
      </p:sp>
    </p:spTree>
    <p:extLst>
      <p:ext uri="{BB962C8B-B14F-4D97-AF65-F5344CB8AC3E}">
        <p14:creationId xmlns:p14="http://schemas.microsoft.com/office/powerpoint/2010/main" val="162082165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D24499C-B446-4D6C-908C-905992AD5A53}" type="slidenum">
              <a:rPr lang="en-US" altLang="ja-JP"/>
              <a:pPr>
                <a:defRPr/>
              </a:pPr>
              <a:t>‹#›</a:t>
            </a:fld>
            <a:endParaRPr lang="en-US" altLang="ja-JP"/>
          </a:p>
        </p:txBody>
      </p:sp>
    </p:spTree>
    <p:extLst>
      <p:ext uri="{BB962C8B-B14F-4D97-AF65-F5344CB8AC3E}">
        <p14:creationId xmlns:p14="http://schemas.microsoft.com/office/powerpoint/2010/main" val="124694864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33186C4-C003-4D0B-9BFB-E2A659D4C832}" type="slidenum">
              <a:rPr lang="en-US" altLang="ja-JP"/>
              <a:pPr>
                <a:defRPr/>
              </a:pPr>
              <a:t>‹#›</a:t>
            </a:fld>
            <a:endParaRPr lang="en-US" altLang="ja-JP"/>
          </a:p>
        </p:txBody>
      </p:sp>
    </p:spTree>
    <p:extLst>
      <p:ext uri="{BB962C8B-B14F-4D97-AF65-F5344CB8AC3E}">
        <p14:creationId xmlns:p14="http://schemas.microsoft.com/office/powerpoint/2010/main" val="395411927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60FA4FC-8D57-4BA6-963E-F3DF9D08910E}" type="slidenum">
              <a:rPr lang="en-US" altLang="ja-JP"/>
              <a:pPr>
                <a:defRPr/>
              </a:pPr>
              <a:t>‹#›</a:t>
            </a:fld>
            <a:endParaRPr lang="en-US" altLang="ja-JP"/>
          </a:p>
        </p:txBody>
      </p:sp>
    </p:spTree>
    <p:extLst>
      <p:ext uri="{BB962C8B-B14F-4D97-AF65-F5344CB8AC3E}">
        <p14:creationId xmlns:p14="http://schemas.microsoft.com/office/powerpoint/2010/main" val="311240181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988E234-46B6-40B6-90E0-3609765D8E07}" type="slidenum">
              <a:rPr lang="en-US" altLang="ja-JP"/>
              <a:pPr>
                <a:defRPr/>
              </a:pPr>
              <a:t>‹#›</a:t>
            </a:fld>
            <a:endParaRPr lang="en-US" altLang="ja-JP"/>
          </a:p>
        </p:txBody>
      </p:sp>
    </p:spTree>
    <p:extLst>
      <p:ext uri="{BB962C8B-B14F-4D97-AF65-F5344CB8AC3E}">
        <p14:creationId xmlns:p14="http://schemas.microsoft.com/office/powerpoint/2010/main" val="36277927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itchFamily="34" charset="0"/>
              </a:defRPr>
            </a:lvl1pPr>
          </a:lstStyle>
          <a:p>
            <a:pPr>
              <a:defRPr/>
            </a:pPr>
            <a:fld id="{8261BC53-A761-4435-83DA-7E0931406C81}" type="slidenum">
              <a:rPr lang="en-US" altLang="ja-JP"/>
              <a:pPr>
                <a:defRPr/>
              </a:pPr>
              <a:t>‹#›</a:t>
            </a:fld>
            <a:endParaRPr lang="en-US" altLang="ja-JP"/>
          </a:p>
        </p:txBody>
      </p:sp>
    </p:spTree>
    <p:extLst>
      <p:ext uri="{BB962C8B-B14F-4D97-AF65-F5344CB8AC3E}">
        <p14:creationId xmlns:p14="http://schemas.microsoft.com/office/powerpoint/2010/main" val="208875525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54516162-4D28-4189-A803-BC7D46234FF1}" type="slidenum">
              <a:rPr lang="en-US" altLang="ja-JP"/>
              <a:pPr>
                <a:defRPr/>
              </a:pPr>
              <a:t>‹#›</a:t>
            </a:fld>
            <a:endParaRPr lang="en-US" altLang="ja-JP"/>
          </a:p>
        </p:txBody>
      </p:sp>
    </p:spTree>
    <p:extLst>
      <p:ext uri="{BB962C8B-B14F-4D97-AF65-F5344CB8AC3E}">
        <p14:creationId xmlns:p14="http://schemas.microsoft.com/office/powerpoint/2010/main" val="317215220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564EF68C-013C-4C25-A27E-AC20CFF2984F}" type="slidenum">
              <a:rPr lang="en-US" altLang="ja-JP"/>
              <a:pPr>
                <a:defRPr/>
              </a:pPr>
              <a:t>‹#›</a:t>
            </a:fld>
            <a:endParaRPr lang="en-US" altLang="ja-JP"/>
          </a:p>
        </p:txBody>
      </p:sp>
    </p:spTree>
    <p:extLst>
      <p:ext uri="{BB962C8B-B14F-4D97-AF65-F5344CB8AC3E}">
        <p14:creationId xmlns:p14="http://schemas.microsoft.com/office/powerpoint/2010/main" val="248111300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34EA70E0-5796-4258-A93B-979427483DD5}" type="slidenum">
              <a:rPr lang="en-US" altLang="ja-JP"/>
              <a:pPr>
                <a:defRPr/>
              </a:pPr>
              <a:t>‹#›</a:t>
            </a:fld>
            <a:endParaRPr lang="en-US" altLang="ja-JP"/>
          </a:p>
        </p:txBody>
      </p:sp>
    </p:spTree>
    <p:extLst>
      <p:ext uri="{BB962C8B-B14F-4D97-AF65-F5344CB8AC3E}">
        <p14:creationId xmlns:p14="http://schemas.microsoft.com/office/powerpoint/2010/main" val="307261264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15DD7DFE-530C-4188-9A39-BF8798A266C4}" type="slidenum">
              <a:rPr lang="en-US" altLang="ja-JP"/>
              <a:pPr>
                <a:defRPr/>
              </a:pPr>
              <a:t>‹#›</a:t>
            </a:fld>
            <a:endParaRPr lang="en-US" altLang="ja-JP"/>
          </a:p>
        </p:txBody>
      </p:sp>
    </p:spTree>
    <p:extLst>
      <p:ext uri="{BB962C8B-B14F-4D97-AF65-F5344CB8AC3E}">
        <p14:creationId xmlns:p14="http://schemas.microsoft.com/office/powerpoint/2010/main" val="122209954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843101F6-0D66-414D-A41D-3232A6D11A24}" type="slidenum">
              <a:rPr lang="en-US" altLang="ja-JP"/>
              <a:pPr>
                <a:defRPr/>
              </a:pPr>
              <a:t>‹#›</a:t>
            </a:fld>
            <a:endParaRPr lang="en-US" altLang="ja-JP"/>
          </a:p>
        </p:txBody>
      </p:sp>
    </p:spTree>
    <p:extLst>
      <p:ext uri="{BB962C8B-B14F-4D97-AF65-F5344CB8AC3E}">
        <p14:creationId xmlns:p14="http://schemas.microsoft.com/office/powerpoint/2010/main" val="358893913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B3AA5948-201E-4308-9F5B-0B30962CE13A}" type="slidenum">
              <a:rPr lang="en-US" altLang="ja-JP"/>
              <a:pPr>
                <a:defRPr/>
              </a:pPr>
              <a:t>‹#›</a:t>
            </a:fld>
            <a:endParaRPr lang="en-US" altLang="ja-JP"/>
          </a:p>
        </p:txBody>
      </p:sp>
    </p:spTree>
    <p:extLst>
      <p:ext uri="{BB962C8B-B14F-4D97-AF65-F5344CB8AC3E}">
        <p14:creationId xmlns:p14="http://schemas.microsoft.com/office/powerpoint/2010/main" val="83707716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77551205-998E-465B-B922-641E694CF445}" type="slidenum">
              <a:rPr lang="en-US" altLang="ja-JP"/>
              <a:pPr>
                <a:defRPr/>
              </a:pPr>
              <a:t>‹#›</a:t>
            </a:fld>
            <a:endParaRPr lang="en-US" altLang="ja-JP"/>
          </a:p>
        </p:txBody>
      </p:sp>
    </p:spTree>
    <p:extLst>
      <p:ext uri="{BB962C8B-B14F-4D97-AF65-F5344CB8AC3E}">
        <p14:creationId xmlns:p14="http://schemas.microsoft.com/office/powerpoint/2010/main" val="187054577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4995E439-B8FF-4EA8-A195-27D6CA22CC87}" type="slidenum">
              <a:rPr lang="en-US" altLang="ja-JP"/>
              <a:pPr>
                <a:defRPr/>
              </a:pPr>
              <a:t>‹#›</a:t>
            </a:fld>
            <a:endParaRPr lang="en-US" altLang="ja-JP"/>
          </a:p>
        </p:txBody>
      </p:sp>
    </p:spTree>
    <p:extLst>
      <p:ext uri="{BB962C8B-B14F-4D97-AF65-F5344CB8AC3E}">
        <p14:creationId xmlns:p14="http://schemas.microsoft.com/office/powerpoint/2010/main" val="151310742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7D06F81B-B8F2-4BAF-9D1A-6D874B36966C}" type="slidenum">
              <a:rPr lang="en-US" altLang="ja-JP"/>
              <a:pPr>
                <a:defRPr/>
              </a:pPr>
              <a:t>‹#›</a:t>
            </a:fld>
            <a:endParaRPr lang="en-US" altLang="ja-JP"/>
          </a:p>
        </p:txBody>
      </p:sp>
    </p:spTree>
    <p:extLst>
      <p:ext uri="{BB962C8B-B14F-4D97-AF65-F5344CB8AC3E}">
        <p14:creationId xmlns:p14="http://schemas.microsoft.com/office/powerpoint/2010/main" val="3482394666"/>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4AB7FC5D-F15B-45A2-8456-42481B4FB05E}" type="slidenum">
              <a:rPr lang="en-US" altLang="ja-JP"/>
              <a:pPr>
                <a:defRPr/>
              </a:pPr>
              <a:t>‹#›</a:t>
            </a:fld>
            <a:endParaRPr lang="en-US" altLang="ja-JP"/>
          </a:p>
        </p:txBody>
      </p:sp>
    </p:spTree>
    <p:extLst>
      <p:ext uri="{BB962C8B-B14F-4D97-AF65-F5344CB8AC3E}">
        <p14:creationId xmlns:p14="http://schemas.microsoft.com/office/powerpoint/2010/main" val="63876920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A919DC59-2C86-46EA-807B-307B4C2F2CC2}" type="slidenum">
              <a:rPr lang="en-US" altLang="ja-JP"/>
              <a:pPr>
                <a:defRPr/>
              </a:pPr>
              <a:t>‹#›</a:t>
            </a:fld>
            <a:endParaRPr lang="en-US" altLang="ja-JP"/>
          </a:p>
        </p:txBody>
      </p:sp>
    </p:spTree>
    <p:extLst>
      <p:ext uri="{BB962C8B-B14F-4D97-AF65-F5344CB8AC3E}">
        <p14:creationId xmlns:p14="http://schemas.microsoft.com/office/powerpoint/2010/main" val="202725698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14AFBB3F-575E-4F57-8260-9854D24BC31C}" type="slidenum">
              <a:rPr lang="en-US" altLang="ja-JP"/>
              <a:pPr>
                <a:defRPr/>
              </a:pPr>
              <a:t>‹#›</a:t>
            </a:fld>
            <a:endParaRPr lang="en-US" altLang="ja-JP"/>
          </a:p>
        </p:txBody>
      </p:sp>
    </p:spTree>
    <p:extLst>
      <p:ext uri="{BB962C8B-B14F-4D97-AF65-F5344CB8AC3E}">
        <p14:creationId xmlns:p14="http://schemas.microsoft.com/office/powerpoint/2010/main" val="461678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4ABCBC79-5380-489A-9455-01BD29334093}" type="slidenum">
              <a:rPr lang="en-US" altLang="ja-JP"/>
              <a:pPr>
                <a:defRPr/>
              </a:pPr>
              <a:t>‹#›</a:t>
            </a:fld>
            <a:endParaRPr lang="en-US" altLang="ja-JP"/>
          </a:p>
        </p:txBody>
      </p:sp>
    </p:spTree>
    <p:extLst>
      <p:ext uri="{BB962C8B-B14F-4D97-AF65-F5344CB8AC3E}">
        <p14:creationId xmlns:p14="http://schemas.microsoft.com/office/powerpoint/2010/main" val="309730641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22246D9-6DB6-443E-B273-16132F1AC216}" type="slidenum">
              <a:rPr lang="en-US" altLang="ja-JP"/>
              <a:pPr>
                <a:defRPr/>
              </a:pPr>
              <a:t>‹#›</a:t>
            </a:fld>
            <a:endParaRPr lang="en-US" altLang="ja-JP"/>
          </a:p>
        </p:txBody>
      </p:sp>
    </p:spTree>
    <p:extLst>
      <p:ext uri="{BB962C8B-B14F-4D97-AF65-F5344CB8AC3E}">
        <p14:creationId xmlns:p14="http://schemas.microsoft.com/office/powerpoint/2010/main" val="100524376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FD0049F0-2337-4774-BE4A-01CF16962D66}" type="slidenum">
              <a:rPr lang="en-US" altLang="ja-JP"/>
              <a:pPr>
                <a:defRPr/>
              </a:pPr>
              <a:t>‹#›</a:t>
            </a:fld>
            <a:endParaRPr lang="en-US" altLang="ja-JP"/>
          </a:p>
        </p:txBody>
      </p:sp>
    </p:spTree>
    <p:extLst>
      <p:ext uri="{BB962C8B-B14F-4D97-AF65-F5344CB8AC3E}">
        <p14:creationId xmlns:p14="http://schemas.microsoft.com/office/powerpoint/2010/main" val="62375001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69A54CD-5EA3-41F7-80E7-5BFC48866AA1}" type="slidenum">
              <a:rPr lang="en-US" altLang="ja-JP"/>
              <a:pPr>
                <a:defRPr/>
              </a:pPr>
              <a:t>‹#›</a:t>
            </a:fld>
            <a:endParaRPr lang="en-US" altLang="ja-JP"/>
          </a:p>
        </p:txBody>
      </p:sp>
    </p:spTree>
    <p:extLst>
      <p:ext uri="{BB962C8B-B14F-4D97-AF65-F5344CB8AC3E}">
        <p14:creationId xmlns:p14="http://schemas.microsoft.com/office/powerpoint/2010/main" val="300358452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CECB501-BD6B-4BC3-919C-D0F3E0CD6D25}" type="slidenum">
              <a:rPr lang="en-US" altLang="ja-JP"/>
              <a:pPr>
                <a:defRPr/>
              </a:pPr>
              <a:t>‹#›</a:t>
            </a:fld>
            <a:endParaRPr lang="en-US" altLang="ja-JP"/>
          </a:p>
        </p:txBody>
      </p:sp>
    </p:spTree>
    <p:extLst>
      <p:ext uri="{BB962C8B-B14F-4D97-AF65-F5344CB8AC3E}">
        <p14:creationId xmlns:p14="http://schemas.microsoft.com/office/powerpoint/2010/main" val="353712566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E80C397E-D4C3-4511-AD39-08AE50C8879D}" type="slidenum">
              <a:rPr lang="en-US" altLang="ja-JP"/>
              <a:pPr>
                <a:defRPr/>
              </a:pPr>
              <a:t>‹#›</a:t>
            </a:fld>
            <a:endParaRPr lang="en-US" altLang="ja-JP"/>
          </a:p>
        </p:txBody>
      </p:sp>
    </p:spTree>
    <p:extLst>
      <p:ext uri="{BB962C8B-B14F-4D97-AF65-F5344CB8AC3E}">
        <p14:creationId xmlns:p14="http://schemas.microsoft.com/office/powerpoint/2010/main" val="323627308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D9EFB429-A02E-4901-9B1E-50EDD4CE2BE8}" type="slidenum">
              <a:rPr lang="en-US" altLang="ja-JP"/>
              <a:pPr>
                <a:defRPr/>
              </a:pPr>
              <a:t>‹#›</a:t>
            </a:fld>
            <a:endParaRPr lang="en-US" altLang="ja-JP"/>
          </a:p>
        </p:txBody>
      </p:sp>
    </p:spTree>
    <p:extLst>
      <p:ext uri="{BB962C8B-B14F-4D97-AF65-F5344CB8AC3E}">
        <p14:creationId xmlns:p14="http://schemas.microsoft.com/office/powerpoint/2010/main" val="378440026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3DB39130-48F8-4B35-A594-03AA1675C8ED}" type="slidenum">
              <a:rPr lang="en-US" altLang="ja-JP"/>
              <a:pPr>
                <a:defRPr/>
              </a:pPr>
              <a:t>‹#›</a:t>
            </a:fld>
            <a:endParaRPr lang="en-US" altLang="ja-JP"/>
          </a:p>
        </p:txBody>
      </p:sp>
    </p:spTree>
    <p:extLst>
      <p:ext uri="{BB962C8B-B14F-4D97-AF65-F5344CB8AC3E}">
        <p14:creationId xmlns:p14="http://schemas.microsoft.com/office/powerpoint/2010/main" val="248165066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6626A70-EEAA-475F-89B3-09531C0B7653}" type="slidenum">
              <a:rPr lang="en-US" altLang="ja-JP"/>
              <a:pPr>
                <a:defRPr/>
              </a:pPr>
              <a:t>‹#›</a:t>
            </a:fld>
            <a:endParaRPr lang="en-US" altLang="ja-JP"/>
          </a:p>
        </p:txBody>
      </p:sp>
    </p:spTree>
    <p:extLst>
      <p:ext uri="{BB962C8B-B14F-4D97-AF65-F5344CB8AC3E}">
        <p14:creationId xmlns:p14="http://schemas.microsoft.com/office/powerpoint/2010/main" val="2055957841"/>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5B01463B-3FA3-47A3-8B7E-2605C0DA7E91}" type="slidenum">
              <a:rPr lang="en-US" altLang="ja-JP"/>
              <a:pPr>
                <a:defRPr/>
              </a:pPr>
              <a:t>‹#›</a:t>
            </a:fld>
            <a:endParaRPr lang="en-US" altLang="ja-JP"/>
          </a:p>
        </p:txBody>
      </p:sp>
    </p:spTree>
    <p:extLst>
      <p:ext uri="{BB962C8B-B14F-4D97-AF65-F5344CB8AC3E}">
        <p14:creationId xmlns:p14="http://schemas.microsoft.com/office/powerpoint/2010/main" val="381966650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997B959-AEF1-4F74-8E0B-CB004A94EB4B}" type="slidenum">
              <a:rPr lang="en-US" altLang="ja-JP"/>
              <a:pPr>
                <a:defRPr/>
              </a:pPr>
              <a:t>‹#›</a:t>
            </a:fld>
            <a:endParaRPr lang="en-US" altLang="ja-JP"/>
          </a:p>
        </p:txBody>
      </p:sp>
    </p:spTree>
    <p:extLst>
      <p:ext uri="{BB962C8B-B14F-4D97-AF65-F5344CB8AC3E}">
        <p14:creationId xmlns:p14="http://schemas.microsoft.com/office/powerpoint/2010/main" val="298883511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C6DA8E1-4685-4C32-8236-9F45BEBB65E9}" type="slidenum">
              <a:rPr lang="en-US" altLang="ja-JP"/>
              <a:pPr>
                <a:defRPr/>
              </a:pPr>
              <a:t>‹#›</a:t>
            </a:fld>
            <a:endParaRPr lang="en-US" altLang="ja-JP"/>
          </a:p>
        </p:txBody>
      </p:sp>
    </p:spTree>
    <p:extLst>
      <p:ext uri="{BB962C8B-B14F-4D97-AF65-F5344CB8AC3E}">
        <p14:creationId xmlns:p14="http://schemas.microsoft.com/office/powerpoint/2010/main" val="61475363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2D4E5DC2-68C0-465B-A400-66149EE474D2}" type="slidenum">
              <a:rPr lang="en-US" altLang="ja-JP"/>
              <a:pPr>
                <a:defRPr/>
              </a:pPr>
              <a:t>‹#›</a:t>
            </a:fld>
            <a:endParaRPr lang="en-US" altLang="ja-JP"/>
          </a:p>
        </p:txBody>
      </p:sp>
    </p:spTree>
    <p:extLst>
      <p:ext uri="{BB962C8B-B14F-4D97-AF65-F5344CB8AC3E}">
        <p14:creationId xmlns:p14="http://schemas.microsoft.com/office/powerpoint/2010/main" val="240304764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BAD88D39-9BFD-4DCE-B607-A7507AAD2C19}" type="slidenum">
              <a:rPr lang="en-US" altLang="ja-JP"/>
              <a:pPr>
                <a:defRPr/>
              </a:pPr>
              <a:t>‹#›</a:t>
            </a:fld>
            <a:endParaRPr lang="en-US" altLang="ja-JP"/>
          </a:p>
        </p:txBody>
      </p:sp>
    </p:spTree>
    <p:extLst>
      <p:ext uri="{BB962C8B-B14F-4D97-AF65-F5344CB8AC3E}">
        <p14:creationId xmlns:p14="http://schemas.microsoft.com/office/powerpoint/2010/main" val="3436987615"/>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Tree>
    <p:extLst>
      <p:ext uri="{BB962C8B-B14F-4D97-AF65-F5344CB8AC3E}">
        <p14:creationId xmlns:p14="http://schemas.microsoft.com/office/powerpoint/2010/main" val="331365289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3" name="フッター プレースホルダ 2"/>
          <p:cNvSpPr>
            <a:spLocks noGrp="1"/>
          </p:cNvSpPr>
          <p:nvPr>
            <p:ph type="ftr" sz="quarter" idx="11"/>
          </p:nvPr>
        </p:nvSpPr>
        <p:spPr/>
        <p:txBody>
          <a:bodyPr/>
          <a:lstStyle>
            <a:lvl1pPr algn="l" eaLnBrk="0" hangingPunct="0">
              <a:defRPr>
                <a:latin typeface="Arial" panose="020B0604020202020204" pitchFamily="34" charset="0"/>
                <a:ea typeface="ＭＳ Ｐゴシック" panose="020B0600070205080204" pitchFamily="50" charset="-128"/>
              </a:defRPr>
            </a:lvl1pPr>
          </a:lstStyle>
          <a:p>
            <a:pPr>
              <a:defRPr/>
            </a:pPr>
            <a:endParaRPr lang="en-US" altLang="ja-JP"/>
          </a:p>
        </p:txBody>
      </p:sp>
      <p:sp>
        <p:nvSpPr>
          <p:cNvPr id="4" name="スライド番号プレースホルダ 3"/>
          <p:cNvSpPr>
            <a:spLocks noGrp="1"/>
          </p:cNvSpPr>
          <p:nvPr>
            <p:ph type="sldNum" sz="quarter" idx="12"/>
          </p:nvPr>
        </p:nvSpPr>
        <p:spPr/>
        <p:txBody>
          <a:bodyPr/>
          <a:lstStyle>
            <a:lvl1pPr eaLnBrk="0" hangingPunct="0">
              <a:defRPr>
                <a:latin typeface="Arial" panose="020B0604020202020204" pitchFamily="34" charset="0"/>
                <a:ea typeface="ＭＳ Ｐゴシック" panose="020B0600070205080204" pitchFamily="50" charset="-128"/>
              </a:defRPr>
            </a:lvl1pPr>
          </a:lstStyle>
          <a:p>
            <a:pPr>
              <a:defRPr/>
            </a:pPr>
            <a:fld id="{EDC95F33-437D-4D49-B430-14E28864C52D}" type="slidenum">
              <a:rPr lang="en-US" altLang="ja-JP"/>
              <a:pPr>
                <a:defRPr/>
              </a:pPr>
              <a:t>‹#›</a:t>
            </a:fld>
            <a:endParaRPr lang="en-US" altLang="ja-JP"/>
          </a:p>
        </p:txBody>
      </p:sp>
    </p:spTree>
    <p:extLst>
      <p:ext uri="{BB962C8B-B14F-4D97-AF65-F5344CB8AC3E}">
        <p14:creationId xmlns:p14="http://schemas.microsoft.com/office/powerpoint/2010/main" val="226995473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6D4710D2-9E87-4AA8-BFA9-CE69F6DA91C7}" type="slidenum">
              <a:rPr lang="en-US" altLang="ja-JP"/>
              <a:pPr>
                <a:defRPr/>
              </a:pPr>
              <a:t>‹#›</a:t>
            </a:fld>
            <a:endParaRPr lang="en-US" altLang="ja-JP"/>
          </a:p>
        </p:txBody>
      </p:sp>
    </p:spTree>
    <p:extLst>
      <p:ext uri="{BB962C8B-B14F-4D97-AF65-F5344CB8AC3E}">
        <p14:creationId xmlns:p14="http://schemas.microsoft.com/office/powerpoint/2010/main" val="58260184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C6E9314E-1433-45A5-89D1-2BC3C12B3B0C}" type="slidenum">
              <a:rPr lang="en-US" altLang="ja-JP"/>
              <a:pPr>
                <a:defRPr/>
              </a:pPr>
              <a:t>‹#›</a:t>
            </a:fld>
            <a:endParaRPr lang="en-US" altLang="ja-JP"/>
          </a:p>
        </p:txBody>
      </p:sp>
    </p:spTree>
    <p:extLst>
      <p:ext uri="{BB962C8B-B14F-4D97-AF65-F5344CB8AC3E}">
        <p14:creationId xmlns:p14="http://schemas.microsoft.com/office/powerpoint/2010/main" val="243869918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67FA1E2-CFD8-48E2-9D3B-2482800CA0E0}" type="slidenum">
              <a:rPr lang="en-US" altLang="ja-JP"/>
              <a:pPr>
                <a:defRPr/>
              </a:pPr>
              <a:t>‹#›</a:t>
            </a:fld>
            <a:endParaRPr lang="en-US" altLang="ja-JP"/>
          </a:p>
        </p:txBody>
      </p:sp>
    </p:spTree>
    <p:extLst>
      <p:ext uri="{BB962C8B-B14F-4D97-AF65-F5344CB8AC3E}">
        <p14:creationId xmlns:p14="http://schemas.microsoft.com/office/powerpoint/2010/main" val="417925014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D10D16CD-87D1-4136-88E8-9F93CCEC1447}" type="slidenum">
              <a:rPr lang="en-US" altLang="ja-JP"/>
              <a:pPr>
                <a:defRPr/>
              </a:pPr>
              <a:t>‹#›</a:t>
            </a:fld>
            <a:endParaRPr lang="en-US" altLang="ja-JP"/>
          </a:p>
        </p:txBody>
      </p:sp>
    </p:spTree>
    <p:extLst>
      <p:ext uri="{BB962C8B-B14F-4D97-AF65-F5344CB8AC3E}">
        <p14:creationId xmlns:p14="http://schemas.microsoft.com/office/powerpoint/2010/main" val="331217822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70215523-E1FB-4AA6-B74C-4D59B784ACC6}" type="slidenum">
              <a:rPr lang="en-US" altLang="ja-JP"/>
              <a:pPr>
                <a:defRPr/>
              </a:pPr>
              <a:t>‹#›</a:t>
            </a:fld>
            <a:endParaRPr lang="en-US" altLang="ja-JP"/>
          </a:p>
        </p:txBody>
      </p:sp>
    </p:spTree>
    <p:extLst>
      <p:ext uri="{BB962C8B-B14F-4D97-AF65-F5344CB8AC3E}">
        <p14:creationId xmlns:p14="http://schemas.microsoft.com/office/powerpoint/2010/main" val="929254601"/>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40923F79-8766-4D3B-9ECB-4B301DE50E83}" type="slidenum">
              <a:rPr lang="en-US" altLang="ja-JP"/>
              <a:pPr>
                <a:defRPr/>
              </a:pPr>
              <a:t>‹#›</a:t>
            </a:fld>
            <a:endParaRPr lang="en-US" altLang="ja-JP"/>
          </a:p>
        </p:txBody>
      </p:sp>
    </p:spTree>
    <p:extLst>
      <p:ext uri="{BB962C8B-B14F-4D97-AF65-F5344CB8AC3E}">
        <p14:creationId xmlns:p14="http://schemas.microsoft.com/office/powerpoint/2010/main" val="88551521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FEE55A63-00AD-4AEE-AA20-3ECDC11AB5A0}" type="slidenum">
              <a:rPr lang="en-US" altLang="ja-JP"/>
              <a:pPr>
                <a:defRPr/>
              </a:pPr>
              <a:t>‹#›</a:t>
            </a:fld>
            <a:endParaRPr lang="en-US" altLang="ja-JP"/>
          </a:p>
        </p:txBody>
      </p:sp>
    </p:spTree>
    <p:extLst>
      <p:ext uri="{BB962C8B-B14F-4D97-AF65-F5344CB8AC3E}">
        <p14:creationId xmlns:p14="http://schemas.microsoft.com/office/powerpoint/2010/main" val="107448467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4C3CD041-372B-4521-83A9-9E2B23E56533}" type="slidenum">
              <a:rPr lang="en-US" altLang="ja-JP"/>
              <a:pPr>
                <a:defRPr/>
              </a:pPr>
              <a:t>‹#›</a:t>
            </a:fld>
            <a:endParaRPr lang="en-US" altLang="ja-JP"/>
          </a:p>
        </p:txBody>
      </p:sp>
    </p:spTree>
    <p:extLst>
      <p:ext uri="{BB962C8B-B14F-4D97-AF65-F5344CB8AC3E}">
        <p14:creationId xmlns:p14="http://schemas.microsoft.com/office/powerpoint/2010/main" val="70962050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0E9A0A90-53DF-4200-AF91-B4069DC7D56C}" type="slidenum">
              <a:rPr lang="en-US" altLang="ja-JP"/>
              <a:pPr>
                <a:defRPr/>
              </a:pPr>
              <a:t>‹#›</a:t>
            </a:fld>
            <a:endParaRPr lang="en-US" altLang="ja-JP"/>
          </a:p>
        </p:txBody>
      </p:sp>
    </p:spTree>
    <p:extLst>
      <p:ext uri="{BB962C8B-B14F-4D97-AF65-F5344CB8AC3E}">
        <p14:creationId xmlns:p14="http://schemas.microsoft.com/office/powerpoint/2010/main" val="188740800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101990AF-0D5A-4CD3-9666-9B6508D3CA89}" type="slidenum">
              <a:rPr lang="en-US" altLang="ja-JP"/>
              <a:pPr>
                <a:defRPr/>
              </a:pPr>
              <a:t>‹#›</a:t>
            </a:fld>
            <a:endParaRPr lang="en-US" altLang="ja-JP"/>
          </a:p>
        </p:txBody>
      </p:sp>
    </p:spTree>
    <p:extLst>
      <p:ext uri="{BB962C8B-B14F-4D97-AF65-F5344CB8AC3E}">
        <p14:creationId xmlns:p14="http://schemas.microsoft.com/office/powerpoint/2010/main" val="164365403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68A9177-B465-4C9E-8C4C-95F5A34D385B}" type="slidenum">
              <a:rPr lang="en-US" altLang="ja-JP"/>
              <a:pPr>
                <a:defRPr/>
              </a:pPr>
              <a:t>‹#›</a:t>
            </a:fld>
            <a:endParaRPr lang="en-US" altLang="ja-JP"/>
          </a:p>
        </p:txBody>
      </p:sp>
    </p:spTree>
    <p:extLst>
      <p:ext uri="{BB962C8B-B14F-4D97-AF65-F5344CB8AC3E}">
        <p14:creationId xmlns:p14="http://schemas.microsoft.com/office/powerpoint/2010/main" val="162639205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E482EE2-42BF-410C-8138-E2CC1CA2E51B}" type="slidenum">
              <a:rPr lang="en-US" altLang="ja-JP"/>
              <a:pPr>
                <a:defRPr/>
              </a:pPr>
              <a:t>‹#›</a:t>
            </a:fld>
            <a:endParaRPr lang="en-US" altLang="ja-JP"/>
          </a:p>
        </p:txBody>
      </p:sp>
    </p:spTree>
    <p:extLst>
      <p:ext uri="{BB962C8B-B14F-4D97-AF65-F5344CB8AC3E}">
        <p14:creationId xmlns:p14="http://schemas.microsoft.com/office/powerpoint/2010/main" val="149533347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0D32548B-B9FE-4B24-8276-468980846CFF}" type="slidenum">
              <a:rPr lang="en-US" altLang="ja-JP"/>
              <a:pPr>
                <a:defRPr/>
              </a:pPr>
              <a:t>‹#›</a:t>
            </a:fld>
            <a:endParaRPr lang="en-US" altLang="ja-JP"/>
          </a:p>
        </p:txBody>
      </p:sp>
    </p:spTree>
    <p:extLst>
      <p:ext uri="{BB962C8B-B14F-4D97-AF65-F5344CB8AC3E}">
        <p14:creationId xmlns:p14="http://schemas.microsoft.com/office/powerpoint/2010/main" val="212185277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userDrawn="1">
  <p:cSld name="3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7571069C-AB22-4B8D-BF93-07058F409D73}" type="slidenum">
              <a:rPr lang="ja-JP" altLang="en-US"/>
              <a:pPr>
                <a:defRPr/>
              </a:pPr>
              <a:t>‹#›</a:t>
            </a:fld>
            <a:endParaRPr lang="ja-JP" altLang="en-US"/>
          </a:p>
        </p:txBody>
      </p:sp>
    </p:spTree>
    <p:extLst>
      <p:ext uri="{BB962C8B-B14F-4D97-AF65-F5344CB8AC3E}">
        <p14:creationId xmlns:p14="http://schemas.microsoft.com/office/powerpoint/2010/main" val="4065910324"/>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userDrawn="1">
  <p:cSld name="6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502A26C5-BB08-4451-BC35-305E942E0DD6}" type="slidenum">
              <a:rPr lang="ja-JP" altLang="en-US"/>
              <a:pPr>
                <a:defRPr/>
              </a:pPr>
              <a:t>‹#›</a:t>
            </a:fld>
            <a:endParaRPr lang="ja-JP" altLang="en-US"/>
          </a:p>
        </p:txBody>
      </p:sp>
    </p:spTree>
    <p:extLst>
      <p:ext uri="{BB962C8B-B14F-4D97-AF65-F5344CB8AC3E}">
        <p14:creationId xmlns:p14="http://schemas.microsoft.com/office/powerpoint/2010/main" val="2185779622"/>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3A40B068-4656-4545-A25D-B27778DAFAB9}" type="slidenum">
              <a:rPr lang="en-US" altLang="ja-JP"/>
              <a:pPr>
                <a:defRPr/>
              </a:pPr>
              <a:t>‹#›</a:t>
            </a:fld>
            <a:endParaRPr lang="en-US" altLang="ja-JP"/>
          </a:p>
        </p:txBody>
      </p:sp>
    </p:spTree>
    <p:extLst>
      <p:ext uri="{BB962C8B-B14F-4D97-AF65-F5344CB8AC3E}">
        <p14:creationId xmlns:p14="http://schemas.microsoft.com/office/powerpoint/2010/main" val="3462846717"/>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4641A25A-1E58-454C-ACDD-7A66D62DD772}" type="slidenum">
              <a:rPr lang="en-US" altLang="ja-JP"/>
              <a:pPr>
                <a:defRPr/>
              </a:pPr>
              <a:t>‹#›</a:t>
            </a:fld>
            <a:endParaRPr lang="en-US" altLang="ja-JP"/>
          </a:p>
        </p:txBody>
      </p:sp>
    </p:spTree>
    <p:extLst>
      <p:ext uri="{BB962C8B-B14F-4D97-AF65-F5344CB8AC3E}">
        <p14:creationId xmlns:p14="http://schemas.microsoft.com/office/powerpoint/2010/main" val="366703324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CE40988-C2F4-43B6-8D6A-26E4279FDE42}" type="slidenum">
              <a:rPr lang="en-US" altLang="ja-JP"/>
              <a:pPr>
                <a:defRPr/>
              </a:pPr>
              <a:t>‹#›</a:t>
            </a:fld>
            <a:endParaRPr lang="en-US" altLang="ja-JP"/>
          </a:p>
        </p:txBody>
      </p:sp>
    </p:spTree>
    <p:extLst>
      <p:ext uri="{BB962C8B-B14F-4D97-AF65-F5344CB8AC3E}">
        <p14:creationId xmlns:p14="http://schemas.microsoft.com/office/powerpoint/2010/main" val="250049311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3C8D5DD5-9683-412B-A381-C0F62306C542}" type="slidenum">
              <a:rPr lang="en-US" altLang="ja-JP"/>
              <a:pPr>
                <a:defRPr/>
              </a:pPr>
              <a:t>‹#›</a:t>
            </a:fld>
            <a:endParaRPr lang="en-US" altLang="ja-JP"/>
          </a:p>
        </p:txBody>
      </p:sp>
    </p:spTree>
    <p:extLst>
      <p:ext uri="{BB962C8B-B14F-4D97-AF65-F5344CB8AC3E}">
        <p14:creationId xmlns:p14="http://schemas.microsoft.com/office/powerpoint/2010/main" val="374869764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23D9FE81-B164-4CC0-95EE-6B5BE6E9E508}" type="slidenum">
              <a:rPr lang="en-US" altLang="ja-JP"/>
              <a:pPr>
                <a:defRPr/>
              </a:pPr>
              <a:t>‹#›</a:t>
            </a:fld>
            <a:endParaRPr lang="en-US" altLang="ja-JP"/>
          </a:p>
        </p:txBody>
      </p:sp>
    </p:spTree>
    <p:extLst>
      <p:ext uri="{BB962C8B-B14F-4D97-AF65-F5344CB8AC3E}">
        <p14:creationId xmlns:p14="http://schemas.microsoft.com/office/powerpoint/2010/main" val="49510599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204D4F9B-5D52-49C3-9ECE-7BE305692BBE}" type="slidenum">
              <a:rPr lang="en-US" altLang="ja-JP"/>
              <a:pPr>
                <a:defRPr/>
              </a:pPr>
              <a:t>‹#›</a:t>
            </a:fld>
            <a:endParaRPr lang="en-US" altLang="ja-JP"/>
          </a:p>
        </p:txBody>
      </p:sp>
    </p:spTree>
    <p:extLst>
      <p:ext uri="{BB962C8B-B14F-4D97-AF65-F5344CB8AC3E}">
        <p14:creationId xmlns:p14="http://schemas.microsoft.com/office/powerpoint/2010/main" val="1196860836"/>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F67D2E6E-C237-4774-8907-4253287F3084}" type="slidenum">
              <a:rPr lang="en-US" altLang="ja-JP"/>
              <a:pPr>
                <a:defRPr/>
              </a:pPr>
              <a:t>‹#›</a:t>
            </a:fld>
            <a:endParaRPr lang="en-US" altLang="ja-JP"/>
          </a:p>
        </p:txBody>
      </p:sp>
    </p:spTree>
    <p:extLst>
      <p:ext uri="{BB962C8B-B14F-4D97-AF65-F5344CB8AC3E}">
        <p14:creationId xmlns:p14="http://schemas.microsoft.com/office/powerpoint/2010/main" val="3673939040"/>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A60B2DC3-DEFA-41AD-9AD0-39C48CED7220}" type="slidenum">
              <a:rPr lang="en-US" altLang="ja-JP"/>
              <a:pPr>
                <a:defRPr/>
              </a:pPr>
              <a:t>‹#›</a:t>
            </a:fld>
            <a:endParaRPr lang="en-US" altLang="ja-JP"/>
          </a:p>
        </p:txBody>
      </p:sp>
    </p:spTree>
    <p:extLst>
      <p:ext uri="{BB962C8B-B14F-4D97-AF65-F5344CB8AC3E}">
        <p14:creationId xmlns:p14="http://schemas.microsoft.com/office/powerpoint/2010/main" val="1973525521"/>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28EF48DF-9527-4E14-91C9-FA348829BBCD}" type="slidenum">
              <a:rPr lang="en-US" altLang="ja-JP"/>
              <a:pPr>
                <a:defRPr/>
              </a:pPr>
              <a:t>‹#›</a:t>
            </a:fld>
            <a:endParaRPr lang="en-US" altLang="ja-JP"/>
          </a:p>
        </p:txBody>
      </p:sp>
    </p:spTree>
    <p:extLst>
      <p:ext uri="{BB962C8B-B14F-4D97-AF65-F5344CB8AC3E}">
        <p14:creationId xmlns:p14="http://schemas.microsoft.com/office/powerpoint/2010/main" val="1551394018"/>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A31385A6-03D5-47E4-A548-BB5B6A848BA1}" type="slidenum">
              <a:rPr lang="en-US" altLang="ja-JP"/>
              <a:pPr>
                <a:defRPr/>
              </a:pPr>
              <a:t>‹#›</a:t>
            </a:fld>
            <a:endParaRPr lang="en-US" altLang="ja-JP"/>
          </a:p>
        </p:txBody>
      </p:sp>
    </p:spTree>
    <p:extLst>
      <p:ext uri="{BB962C8B-B14F-4D97-AF65-F5344CB8AC3E}">
        <p14:creationId xmlns:p14="http://schemas.microsoft.com/office/powerpoint/2010/main" val="123279442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CF756BE1-177F-458A-8F4F-64AAFA431C96}" type="slidenum">
              <a:rPr lang="en-US" altLang="ja-JP"/>
              <a:pPr>
                <a:defRPr/>
              </a:pPr>
              <a:t>‹#›</a:t>
            </a:fld>
            <a:endParaRPr lang="en-US" altLang="ja-JP"/>
          </a:p>
        </p:txBody>
      </p:sp>
    </p:spTree>
    <p:extLst>
      <p:ext uri="{BB962C8B-B14F-4D97-AF65-F5344CB8AC3E}">
        <p14:creationId xmlns:p14="http://schemas.microsoft.com/office/powerpoint/2010/main" val="60926832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DB708DB-C0C3-4FB4-8AF7-5D1DB1EF89DE}" type="slidenum">
              <a:rPr lang="en-US" altLang="ja-JP"/>
              <a:pPr>
                <a:defRPr/>
              </a:pPr>
              <a:t>‹#›</a:t>
            </a:fld>
            <a:endParaRPr lang="en-US" altLang="ja-JP"/>
          </a:p>
        </p:txBody>
      </p:sp>
    </p:spTree>
    <p:extLst>
      <p:ext uri="{BB962C8B-B14F-4D97-AF65-F5344CB8AC3E}">
        <p14:creationId xmlns:p14="http://schemas.microsoft.com/office/powerpoint/2010/main" val="211234526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085A6CFA-4891-4D86-96EB-03F6AD3C741C}" type="slidenum">
              <a:rPr lang="en-US" altLang="ja-JP"/>
              <a:pPr>
                <a:defRPr/>
              </a:pPr>
              <a:t>‹#›</a:t>
            </a:fld>
            <a:endParaRPr lang="en-US" altLang="ja-JP"/>
          </a:p>
        </p:txBody>
      </p:sp>
    </p:spTree>
    <p:extLst>
      <p:ext uri="{BB962C8B-B14F-4D97-AF65-F5344CB8AC3E}">
        <p14:creationId xmlns:p14="http://schemas.microsoft.com/office/powerpoint/2010/main" val="94828377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B970D620-2D75-4D81-B361-6A1BEAE36609}" type="slidenum">
              <a:rPr lang="en-US" altLang="ja-JP"/>
              <a:pPr>
                <a:defRPr/>
              </a:pPr>
              <a:t>‹#›</a:t>
            </a:fld>
            <a:endParaRPr lang="en-US" altLang="ja-JP"/>
          </a:p>
        </p:txBody>
      </p:sp>
    </p:spTree>
    <p:extLst>
      <p:ext uri="{BB962C8B-B14F-4D97-AF65-F5344CB8AC3E}">
        <p14:creationId xmlns:p14="http://schemas.microsoft.com/office/powerpoint/2010/main" val="13704611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F04979DD-76D0-457D-8E17-B9DD50F88BAD}" type="slidenum">
              <a:rPr lang="en-US" altLang="ja-JP"/>
              <a:pPr>
                <a:defRPr/>
              </a:pPr>
              <a:t>‹#›</a:t>
            </a:fld>
            <a:endParaRPr lang="en-US" altLang="ja-JP"/>
          </a:p>
        </p:txBody>
      </p:sp>
    </p:spTree>
    <p:extLst>
      <p:ext uri="{BB962C8B-B14F-4D97-AF65-F5344CB8AC3E}">
        <p14:creationId xmlns:p14="http://schemas.microsoft.com/office/powerpoint/2010/main" val="231740779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34CB8B8D-A1ED-4901-A6FF-279F342C0E9D}" type="slidenum">
              <a:rPr lang="en-US" altLang="ja-JP"/>
              <a:pPr>
                <a:defRPr/>
              </a:pPr>
              <a:t>‹#›</a:t>
            </a:fld>
            <a:endParaRPr lang="en-US" altLang="ja-JP"/>
          </a:p>
        </p:txBody>
      </p:sp>
    </p:spTree>
    <p:extLst>
      <p:ext uri="{BB962C8B-B14F-4D97-AF65-F5344CB8AC3E}">
        <p14:creationId xmlns:p14="http://schemas.microsoft.com/office/powerpoint/2010/main" val="45256058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16C0B9DA-B755-4F05-81F5-59A375AD4493}" type="slidenum">
              <a:rPr lang="en-US" altLang="ja-JP"/>
              <a:pPr>
                <a:defRPr/>
              </a:pPr>
              <a:t>‹#›</a:t>
            </a:fld>
            <a:endParaRPr lang="en-US" altLang="ja-JP"/>
          </a:p>
        </p:txBody>
      </p:sp>
    </p:spTree>
    <p:extLst>
      <p:ext uri="{BB962C8B-B14F-4D97-AF65-F5344CB8AC3E}">
        <p14:creationId xmlns:p14="http://schemas.microsoft.com/office/powerpoint/2010/main" val="4134643530"/>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749701B-D0BC-4931-87B2-C416462BAAFA}" type="slidenum">
              <a:rPr lang="en-US" altLang="ja-JP"/>
              <a:pPr>
                <a:defRPr/>
              </a:pPr>
              <a:t>‹#›</a:t>
            </a:fld>
            <a:endParaRPr lang="en-US" altLang="ja-JP"/>
          </a:p>
        </p:txBody>
      </p:sp>
    </p:spTree>
    <p:extLst>
      <p:ext uri="{BB962C8B-B14F-4D97-AF65-F5344CB8AC3E}">
        <p14:creationId xmlns:p14="http://schemas.microsoft.com/office/powerpoint/2010/main" val="262639459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A6F68271-790E-4179-AFBC-15BEAB15045C}" type="slidenum">
              <a:rPr lang="en-US" altLang="ja-JP"/>
              <a:pPr>
                <a:defRPr/>
              </a:pPr>
              <a:t>‹#›</a:t>
            </a:fld>
            <a:endParaRPr lang="en-US" altLang="ja-JP"/>
          </a:p>
        </p:txBody>
      </p:sp>
    </p:spTree>
    <p:extLst>
      <p:ext uri="{BB962C8B-B14F-4D97-AF65-F5344CB8AC3E}">
        <p14:creationId xmlns:p14="http://schemas.microsoft.com/office/powerpoint/2010/main" val="253751490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0722F38F-5F76-47E7-8724-9933F96169E8}" type="slidenum">
              <a:rPr lang="en-US" altLang="ja-JP"/>
              <a:pPr>
                <a:defRPr/>
              </a:pPr>
              <a:t>‹#›</a:t>
            </a:fld>
            <a:endParaRPr lang="en-US" altLang="ja-JP"/>
          </a:p>
        </p:txBody>
      </p:sp>
    </p:spTree>
    <p:extLst>
      <p:ext uri="{BB962C8B-B14F-4D97-AF65-F5344CB8AC3E}">
        <p14:creationId xmlns:p14="http://schemas.microsoft.com/office/powerpoint/2010/main" val="4131654633"/>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C3B17975-1E8D-4762-9839-9F36774E31CB}" type="slidenum">
              <a:rPr lang="en-US" altLang="ja-JP"/>
              <a:pPr>
                <a:defRPr/>
              </a:pPr>
              <a:t>‹#›</a:t>
            </a:fld>
            <a:endParaRPr lang="en-US" altLang="ja-JP"/>
          </a:p>
        </p:txBody>
      </p:sp>
    </p:spTree>
    <p:extLst>
      <p:ext uri="{BB962C8B-B14F-4D97-AF65-F5344CB8AC3E}">
        <p14:creationId xmlns:p14="http://schemas.microsoft.com/office/powerpoint/2010/main" val="1055289283"/>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0DB4A7A6-39C4-4FF6-8453-C69088DED4A2}" type="slidenum">
              <a:rPr lang="en-US" altLang="ja-JP"/>
              <a:pPr>
                <a:defRPr/>
              </a:pPr>
              <a:t>‹#›</a:t>
            </a:fld>
            <a:endParaRPr lang="en-US" altLang="ja-JP"/>
          </a:p>
        </p:txBody>
      </p:sp>
    </p:spTree>
    <p:extLst>
      <p:ext uri="{BB962C8B-B14F-4D97-AF65-F5344CB8AC3E}">
        <p14:creationId xmlns:p14="http://schemas.microsoft.com/office/powerpoint/2010/main" val="2993923786"/>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ADEBCB75-60B6-4062-8583-15B91116BB0E}" type="slidenum">
              <a:rPr lang="en-US" altLang="ja-JP"/>
              <a:pPr>
                <a:defRPr/>
              </a:pPr>
              <a:t>‹#›</a:t>
            </a:fld>
            <a:endParaRPr lang="en-US" altLang="ja-JP"/>
          </a:p>
        </p:txBody>
      </p:sp>
    </p:spTree>
    <p:extLst>
      <p:ext uri="{BB962C8B-B14F-4D97-AF65-F5344CB8AC3E}">
        <p14:creationId xmlns:p14="http://schemas.microsoft.com/office/powerpoint/2010/main" val="135505784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29B2B3C-786F-4F34-B47B-1F00005D17AD}" type="slidenum">
              <a:rPr lang="en-US" altLang="ja-JP"/>
              <a:pPr>
                <a:defRPr/>
              </a:pPr>
              <a:t>‹#›</a:t>
            </a:fld>
            <a:endParaRPr lang="en-US" altLang="ja-JP"/>
          </a:p>
        </p:txBody>
      </p:sp>
    </p:spTree>
    <p:extLst>
      <p:ext uri="{BB962C8B-B14F-4D97-AF65-F5344CB8AC3E}">
        <p14:creationId xmlns:p14="http://schemas.microsoft.com/office/powerpoint/2010/main" val="64653514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AE3BEBA1-F28F-49C5-9E09-BC5B0BD6698D}" type="slidenum">
              <a:rPr lang="en-US" altLang="ja-JP"/>
              <a:pPr>
                <a:defRPr/>
              </a:pPr>
              <a:t>‹#›</a:t>
            </a:fld>
            <a:endParaRPr lang="en-US" altLang="ja-JP"/>
          </a:p>
        </p:txBody>
      </p:sp>
    </p:spTree>
    <p:extLst>
      <p:ext uri="{BB962C8B-B14F-4D97-AF65-F5344CB8AC3E}">
        <p14:creationId xmlns:p14="http://schemas.microsoft.com/office/powerpoint/2010/main" val="253546293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45B358AD-78B1-4EF0-939D-CD7B38BC95CB}" type="slidenum">
              <a:rPr lang="en-US" altLang="ja-JP"/>
              <a:pPr>
                <a:defRPr/>
              </a:pPr>
              <a:t>‹#›</a:t>
            </a:fld>
            <a:endParaRPr lang="en-US" altLang="ja-JP"/>
          </a:p>
        </p:txBody>
      </p:sp>
    </p:spTree>
    <p:extLst>
      <p:ext uri="{BB962C8B-B14F-4D97-AF65-F5344CB8AC3E}">
        <p14:creationId xmlns:p14="http://schemas.microsoft.com/office/powerpoint/2010/main" val="337787743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5F8C7FCA-7130-4468-9664-05AE60F28658}" type="slidenum">
              <a:rPr lang="en-US" altLang="ja-JP"/>
              <a:pPr>
                <a:defRPr/>
              </a:pPr>
              <a:t>‹#›</a:t>
            </a:fld>
            <a:endParaRPr lang="en-US" altLang="ja-JP"/>
          </a:p>
        </p:txBody>
      </p:sp>
    </p:spTree>
    <p:extLst>
      <p:ext uri="{BB962C8B-B14F-4D97-AF65-F5344CB8AC3E}">
        <p14:creationId xmlns:p14="http://schemas.microsoft.com/office/powerpoint/2010/main" val="1016234534"/>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atin typeface="Arial" panose="020B0604020202020204" pitchFamily="34" charset="0"/>
                <a:ea typeface="ＭＳ Ｐゴシック" panose="020B0600070205080204" pitchFamily="50" charset="-128"/>
              </a:defRPr>
            </a:lvl1pPr>
          </a:lstStyle>
          <a:p>
            <a:pPr>
              <a:defRPr/>
            </a:pPr>
            <a:fld id="{7A398230-5D58-4361-AB06-D13D9E0FFE47}" type="slidenum">
              <a:rPr lang="en-US" altLang="ja-JP"/>
              <a:pPr>
                <a:defRPr/>
              </a:pPr>
              <a:t>‹#›</a:t>
            </a:fld>
            <a:endParaRPr lang="en-US" altLang="ja-JP"/>
          </a:p>
        </p:txBody>
      </p:sp>
    </p:spTree>
    <p:extLst>
      <p:ext uri="{BB962C8B-B14F-4D97-AF65-F5344CB8AC3E}">
        <p14:creationId xmlns:p14="http://schemas.microsoft.com/office/powerpoint/2010/main" val="381364518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5264E0A7-B6EC-4EDF-8890-9A6AAD812398}" type="slidenum">
              <a:rPr lang="en-US" altLang="ja-JP"/>
              <a:pPr>
                <a:defRPr/>
              </a:pPr>
              <a:t>‹#›</a:t>
            </a:fld>
            <a:endParaRPr lang="en-US" altLang="ja-JP"/>
          </a:p>
        </p:txBody>
      </p:sp>
    </p:spTree>
    <p:extLst>
      <p:ext uri="{BB962C8B-B14F-4D97-AF65-F5344CB8AC3E}">
        <p14:creationId xmlns:p14="http://schemas.microsoft.com/office/powerpoint/2010/main" val="230316877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598F21DA-F51A-4084-BE7D-3AD762D30AC8}" type="slidenum">
              <a:rPr lang="en-US" altLang="ja-JP"/>
              <a:pPr>
                <a:defRPr/>
              </a:pPr>
              <a:t>‹#›</a:t>
            </a:fld>
            <a:endParaRPr lang="en-US" altLang="ja-JP"/>
          </a:p>
        </p:txBody>
      </p:sp>
    </p:spTree>
    <p:extLst>
      <p:ext uri="{BB962C8B-B14F-4D97-AF65-F5344CB8AC3E}">
        <p14:creationId xmlns:p14="http://schemas.microsoft.com/office/powerpoint/2010/main" val="427349870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ADABE7AD-7E28-4854-8468-E57FF89F73AB}" type="slidenum">
              <a:rPr lang="en-US" altLang="ja-JP"/>
              <a:pPr>
                <a:defRPr/>
              </a:pPr>
              <a:t>‹#›</a:t>
            </a:fld>
            <a:endParaRPr lang="en-US" altLang="ja-JP"/>
          </a:p>
        </p:txBody>
      </p:sp>
    </p:spTree>
    <p:extLst>
      <p:ext uri="{BB962C8B-B14F-4D97-AF65-F5344CB8AC3E}">
        <p14:creationId xmlns:p14="http://schemas.microsoft.com/office/powerpoint/2010/main" val="413632187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FA4D2185-F182-4915-BDAB-90F909B2045A}" type="slidenum">
              <a:rPr lang="en-US" altLang="ja-JP"/>
              <a:pPr>
                <a:defRPr/>
              </a:pPr>
              <a:t>‹#›</a:t>
            </a:fld>
            <a:endParaRPr lang="en-US" altLang="ja-JP"/>
          </a:p>
        </p:txBody>
      </p:sp>
    </p:spTree>
    <p:extLst>
      <p:ext uri="{BB962C8B-B14F-4D97-AF65-F5344CB8AC3E}">
        <p14:creationId xmlns:p14="http://schemas.microsoft.com/office/powerpoint/2010/main" val="8412883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641B875F-F93F-4E35-8CE9-2BA7A34DBF90}" type="slidenum">
              <a:rPr lang="en-US" altLang="ja-JP"/>
              <a:pPr>
                <a:defRPr/>
              </a:pPr>
              <a:t>‹#›</a:t>
            </a:fld>
            <a:endParaRPr lang="en-US" altLang="ja-JP"/>
          </a:p>
        </p:txBody>
      </p:sp>
    </p:spTree>
    <p:extLst>
      <p:ext uri="{BB962C8B-B14F-4D97-AF65-F5344CB8AC3E}">
        <p14:creationId xmlns:p14="http://schemas.microsoft.com/office/powerpoint/2010/main" val="188829233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20AEAA29-F4E4-40D5-AB65-492021FE5C7F}" type="slidenum">
              <a:rPr lang="en-US" altLang="ja-JP"/>
              <a:pPr>
                <a:defRPr/>
              </a:pPr>
              <a:t>‹#›</a:t>
            </a:fld>
            <a:endParaRPr lang="en-US" altLang="ja-JP"/>
          </a:p>
        </p:txBody>
      </p:sp>
    </p:spTree>
    <p:extLst>
      <p:ext uri="{BB962C8B-B14F-4D97-AF65-F5344CB8AC3E}">
        <p14:creationId xmlns:p14="http://schemas.microsoft.com/office/powerpoint/2010/main" val="248662922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816E3A42-403F-4846-AAFC-8CF80B5B5675}" type="slidenum">
              <a:rPr lang="en-US" altLang="ja-JP"/>
              <a:pPr>
                <a:defRPr/>
              </a:pPr>
              <a:t>‹#›</a:t>
            </a:fld>
            <a:endParaRPr lang="en-US" altLang="ja-JP"/>
          </a:p>
        </p:txBody>
      </p:sp>
    </p:spTree>
    <p:extLst>
      <p:ext uri="{BB962C8B-B14F-4D97-AF65-F5344CB8AC3E}">
        <p14:creationId xmlns:p14="http://schemas.microsoft.com/office/powerpoint/2010/main" val="396692906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4F0DBBE4-35DD-4098-9C85-C1AD4886AC5C}" type="slidenum">
              <a:rPr lang="en-US" altLang="ja-JP"/>
              <a:pPr>
                <a:defRPr/>
              </a:pPr>
              <a:t>‹#›</a:t>
            </a:fld>
            <a:endParaRPr lang="en-US" altLang="ja-JP"/>
          </a:p>
        </p:txBody>
      </p:sp>
    </p:spTree>
    <p:extLst>
      <p:ext uri="{BB962C8B-B14F-4D97-AF65-F5344CB8AC3E}">
        <p14:creationId xmlns:p14="http://schemas.microsoft.com/office/powerpoint/2010/main" val="157444656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FB43539A-2C52-441B-A7E6-06F443AEDB6A}" type="slidenum">
              <a:rPr lang="en-US" altLang="ja-JP"/>
              <a:pPr>
                <a:defRPr/>
              </a:pPr>
              <a:t>‹#›</a:t>
            </a:fld>
            <a:endParaRPr lang="en-US" altLang="ja-JP"/>
          </a:p>
        </p:txBody>
      </p:sp>
    </p:spTree>
    <p:extLst>
      <p:ext uri="{BB962C8B-B14F-4D97-AF65-F5344CB8AC3E}">
        <p14:creationId xmlns:p14="http://schemas.microsoft.com/office/powerpoint/2010/main" val="396230050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CAA4ADC4-818A-49FE-83B6-1030D9CFD596}" type="slidenum">
              <a:rPr lang="en-US" altLang="ja-JP"/>
              <a:pPr>
                <a:defRPr/>
              </a:pPr>
              <a:t>‹#›</a:t>
            </a:fld>
            <a:endParaRPr lang="en-US" altLang="ja-JP"/>
          </a:p>
        </p:txBody>
      </p:sp>
    </p:spTree>
    <p:extLst>
      <p:ext uri="{BB962C8B-B14F-4D97-AF65-F5344CB8AC3E}">
        <p14:creationId xmlns:p14="http://schemas.microsoft.com/office/powerpoint/2010/main" val="335983027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a:defRPr>
                <a:latin typeface="Arial" panose="020B0604020202020204" pitchFamily="34" charset="0"/>
                <a:ea typeface="ＭＳ Ｐゴシック" panose="020B0600070205080204" pitchFamily="50" charset="-128"/>
              </a:defRPr>
            </a:lvl1pPr>
          </a:lstStyle>
          <a:p>
            <a:pPr>
              <a:defRPr/>
            </a:pPr>
            <a:fld id="{36FD45C7-1A1A-4D5E-8E67-F9AB620327EC}" type="slidenum">
              <a:rPr lang="en-US" altLang="ja-JP"/>
              <a:pPr>
                <a:defRPr/>
              </a:pPr>
              <a:t>‹#›</a:t>
            </a:fld>
            <a:endParaRPr lang="en-US" altLang="ja-JP"/>
          </a:p>
        </p:txBody>
      </p:sp>
    </p:spTree>
    <p:extLst>
      <p:ext uri="{BB962C8B-B14F-4D97-AF65-F5344CB8AC3E}">
        <p14:creationId xmlns:p14="http://schemas.microsoft.com/office/powerpoint/2010/main" val="822758299"/>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218943F-3167-41BE-934C-F8A28ABD5394}" type="slidenum">
              <a:rPr lang="en-US" altLang="ja-JP"/>
              <a:pPr>
                <a:defRPr/>
              </a:pPr>
              <a:t>‹#›</a:t>
            </a:fld>
            <a:endParaRPr lang="en-US" altLang="ja-JP"/>
          </a:p>
        </p:txBody>
      </p:sp>
    </p:spTree>
    <p:extLst>
      <p:ext uri="{BB962C8B-B14F-4D97-AF65-F5344CB8AC3E}">
        <p14:creationId xmlns:p14="http://schemas.microsoft.com/office/powerpoint/2010/main" val="1427927668"/>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D159FA04-7910-4983-A312-5EFEBBC2AEC4}" type="slidenum">
              <a:rPr lang="en-US" altLang="ja-JP"/>
              <a:pPr>
                <a:defRPr/>
              </a:pPr>
              <a:t>‹#›</a:t>
            </a:fld>
            <a:endParaRPr lang="en-US" altLang="ja-JP"/>
          </a:p>
        </p:txBody>
      </p:sp>
    </p:spTree>
    <p:extLst>
      <p:ext uri="{BB962C8B-B14F-4D97-AF65-F5344CB8AC3E}">
        <p14:creationId xmlns:p14="http://schemas.microsoft.com/office/powerpoint/2010/main" val="158869888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5" name="Footer Placeholder 4"/>
          <p:cNvSpPr>
            <a:spLocks noGrp="1"/>
          </p:cNvSpPr>
          <p:nvPr>
            <p:ph type="ftr" sz="quarter" idx="11"/>
          </p:nvPr>
        </p:nvSpPr>
        <p:spPr/>
        <p:txBody>
          <a:bodyPr/>
          <a:lstStyle>
            <a:lvl1pPr eaLnBrk="0" hangingPunct="0">
              <a:defRPr>
                <a:solidFill>
                  <a:prstClr val="black">
                    <a:tint val="75000"/>
                  </a:prstClr>
                </a:solidFill>
                <a:latin typeface="Arial" panose="020B0604020202020204" pitchFamily="34" charset="0"/>
              </a:defRPr>
            </a:lvl1pPr>
          </a:lstStyle>
          <a:p>
            <a:pPr>
              <a:defRPr/>
            </a:pPr>
            <a:endParaRPr lang="ja-JP" altLang="en-US"/>
          </a:p>
        </p:txBody>
      </p:sp>
      <p:sp>
        <p:nvSpPr>
          <p:cNvPr id="6" name="Slide Number Placeholder 5"/>
          <p:cNvSpPr>
            <a:spLocks noGrp="1"/>
          </p:cNvSpPr>
          <p:nvPr>
            <p:ph type="sldNum" sz="quarter" idx="12"/>
          </p:nvPr>
        </p:nvSpPr>
        <p:spPr/>
        <p:txBody>
          <a:bodyPr/>
          <a:lstStyle>
            <a:lvl1pPr eaLnBrk="0" hangingPunct="0">
              <a:defRPr>
                <a:solidFill>
                  <a:prstClr val="black">
                    <a:tint val="75000"/>
                  </a:prstClr>
                </a:solidFill>
                <a:latin typeface="Arial" panose="020B0604020202020204" pitchFamily="34" charset="0"/>
              </a:defRPr>
            </a:lvl1pPr>
          </a:lstStyle>
          <a:p>
            <a:pPr>
              <a:defRPr/>
            </a:pPr>
            <a:fld id="{080634B4-6C25-415B-8B44-7A8310FE844F}" type="slidenum">
              <a:rPr lang="ja-JP" altLang="en-US"/>
              <a:pPr>
                <a:defRPr/>
              </a:pPr>
              <a:t>‹#›</a:t>
            </a:fld>
            <a:endParaRPr lang="ja-JP" altLang="en-US"/>
          </a:p>
        </p:txBody>
      </p:sp>
    </p:spTree>
    <p:extLst>
      <p:ext uri="{BB962C8B-B14F-4D97-AF65-F5344CB8AC3E}">
        <p14:creationId xmlns:p14="http://schemas.microsoft.com/office/powerpoint/2010/main" val="326560112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F6F38B12-4C0B-4AD4-9574-040B13843E4B}" type="slidenum">
              <a:rPr lang="en-US" altLang="ja-JP"/>
              <a:pPr>
                <a:defRPr/>
              </a:pPr>
              <a:t>‹#›</a:t>
            </a:fld>
            <a:endParaRPr lang="en-US" altLang="ja-JP"/>
          </a:p>
        </p:txBody>
      </p:sp>
    </p:spTree>
    <p:extLst>
      <p:ext uri="{BB962C8B-B14F-4D97-AF65-F5344CB8AC3E}">
        <p14:creationId xmlns:p14="http://schemas.microsoft.com/office/powerpoint/2010/main" val="2535195046"/>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3"/>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5"/>
            <a:ext cx="8420100" cy="1500187"/>
          </a:xfrm>
        </p:spPr>
        <p:txBody>
          <a:bodyPr anchor="b"/>
          <a:lstStyle>
            <a:lvl1pPr marL="0" indent="0">
              <a:buNone/>
              <a:defRPr sz="2000"/>
            </a:lvl1pPr>
            <a:lvl2pPr marL="457162" indent="0">
              <a:buNone/>
              <a:defRPr sz="1800"/>
            </a:lvl2pPr>
            <a:lvl3pPr marL="914323" indent="0">
              <a:buNone/>
              <a:defRPr sz="1600"/>
            </a:lvl3pPr>
            <a:lvl4pPr marL="1371486" indent="0">
              <a:buNone/>
              <a:defRPr sz="1400"/>
            </a:lvl4pPr>
            <a:lvl5pPr marL="1828647" indent="0">
              <a:buNone/>
              <a:defRPr sz="1400"/>
            </a:lvl5pPr>
            <a:lvl6pPr marL="2285808" indent="0">
              <a:buNone/>
              <a:defRPr sz="1400"/>
            </a:lvl6pPr>
            <a:lvl7pPr marL="2742970" indent="0">
              <a:buNone/>
              <a:defRPr sz="1400"/>
            </a:lvl7pPr>
            <a:lvl8pPr marL="3200132" indent="0">
              <a:buNone/>
              <a:defRPr sz="1400"/>
            </a:lvl8pPr>
            <a:lvl9pPr marL="3657294"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7A5088BD-CB53-43D5-9E7A-1F001875E9A7}" type="slidenum">
              <a:rPr lang="en-US" altLang="ja-JP"/>
              <a:pPr>
                <a:defRPr/>
              </a:pPr>
              <a:t>‹#›</a:t>
            </a:fld>
            <a:endParaRPr lang="en-US" altLang="ja-JP"/>
          </a:p>
        </p:txBody>
      </p:sp>
    </p:spTree>
    <p:extLst>
      <p:ext uri="{BB962C8B-B14F-4D97-AF65-F5344CB8AC3E}">
        <p14:creationId xmlns:p14="http://schemas.microsoft.com/office/powerpoint/2010/main" val="4010399100"/>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userDrawn="1">
  <p:cSld name="4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atin typeface="Arial" panose="020B0604020202020204" pitchFamily="34" charse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BB905899-06FD-4BFB-94E9-2C3676B2BCF3}" type="slidenum">
              <a:rPr lang="ja-JP" altLang="en-US"/>
              <a:pPr>
                <a:defRPr/>
              </a:pPr>
              <a:t>‹#›</a:t>
            </a:fld>
            <a:endParaRPr lang="ja-JP" altLang="en-US"/>
          </a:p>
        </p:txBody>
      </p:sp>
    </p:spTree>
    <p:extLst>
      <p:ext uri="{BB962C8B-B14F-4D97-AF65-F5344CB8AC3E}">
        <p14:creationId xmlns:p14="http://schemas.microsoft.com/office/powerpoint/2010/main" val="255709493"/>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AE28A2E6-A013-4472-B85A-DEABF927FFD2}" type="slidenum">
              <a:rPr lang="en-US" altLang="ja-JP"/>
              <a:pPr>
                <a:defRPr/>
              </a:pPr>
              <a:t>‹#›</a:t>
            </a:fld>
            <a:endParaRPr lang="en-US" altLang="ja-JP"/>
          </a:p>
        </p:txBody>
      </p:sp>
    </p:spTree>
    <p:extLst>
      <p:ext uri="{BB962C8B-B14F-4D97-AF65-F5344CB8AC3E}">
        <p14:creationId xmlns:p14="http://schemas.microsoft.com/office/powerpoint/2010/main" val="37692096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15CB28F1-C1D4-4F84-B2A5-32AC62D979EF}" type="slidenum">
              <a:rPr lang="en-US" altLang="ja-JP"/>
              <a:pPr>
                <a:defRPr/>
              </a:pPr>
              <a:t>‹#›</a:t>
            </a:fld>
            <a:endParaRPr lang="en-US" altLang="ja-JP"/>
          </a:p>
        </p:txBody>
      </p:sp>
    </p:spTree>
    <p:extLst>
      <p:ext uri="{BB962C8B-B14F-4D97-AF65-F5344CB8AC3E}">
        <p14:creationId xmlns:p14="http://schemas.microsoft.com/office/powerpoint/2010/main" val="204374399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73244E7-FB59-4121-BC50-E2FE87B27BF7}" type="slidenum">
              <a:rPr lang="en-US" altLang="ja-JP"/>
              <a:pPr>
                <a:defRPr/>
              </a:pPr>
              <a:t>‹#›</a:t>
            </a:fld>
            <a:endParaRPr lang="en-US" altLang="ja-JP"/>
          </a:p>
        </p:txBody>
      </p:sp>
    </p:spTree>
    <p:extLst>
      <p:ext uri="{BB962C8B-B14F-4D97-AF65-F5344CB8AC3E}">
        <p14:creationId xmlns:p14="http://schemas.microsoft.com/office/powerpoint/2010/main" val="246271144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BCCE935A-A316-488F-B694-DFA9EF98B566}" type="slidenum">
              <a:rPr lang="en-US" altLang="ja-JP"/>
              <a:pPr>
                <a:defRPr/>
              </a:pPr>
              <a:t>‹#›</a:t>
            </a:fld>
            <a:endParaRPr lang="en-US" altLang="ja-JP"/>
          </a:p>
        </p:txBody>
      </p:sp>
    </p:spTree>
    <p:extLst>
      <p:ext uri="{BB962C8B-B14F-4D97-AF65-F5344CB8AC3E}">
        <p14:creationId xmlns:p14="http://schemas.microsoft.com/office/powerpoint/2010/main" val="112676649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1F22CAC0-03B9-441D-BC82-336CE64436D6}" type="slidenum">
              <a:rPr lang="en-US" altLang="ja-JP"/>
              <a:pPr>
                <a:defRPr/>
              </a:pPr>
              <a:t>‹#›</a:t>
            </a:fld>
            <a:endParaRPr lang="en-US" altLang="ja-JP"/>
          </a:p>
        </p:txBody>
      </p:sp>
    </p:spTree>
    <p:extLst>
      <p:ext uri="{BB962C8B-B14F-4D97-AF65-F5344CB8AC3E}">
        <p14:creationId xmlns:p14="http://schemas.microsoft.com/office/powerpoint/2010/main" val="83580815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8A28C2EB-2E8E-4142-B45D-E044F8E3525E}" type="slidenum">
              <a:rPr lang="en-US" altLang="ja-JP"/>
              <a:pPr>
                <a:defRPr/>
              </a:pPr>
              <a:t>‹#›</a:t>
            </a:fld>
            <a:endParaRPr lang="en-US" altLang="ja-JP"/>
          </a:p>
        </p:txBody>
      </p:sp>
    </p:spTree>
    <p:extLst>
      <p:ext uri="{BB962C8B-B14F-4D97-AF65-F5344CB8AC3E}">
        <p14:creationId xmlns:p14="http://schemas.microsoft.com/office/powerpoint/2010/main" val="238141555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B8810128-F80F-4983-9F7C-9B7717135222}" type="slidenum">
              <a:rPr lang="en-US" altLang="ja-JP"/>
              <a:pPr>
                <a:defRPr/>
              </a:pPr>
              <a:t>‹#›</a:t>
            </a:fld>
            <a:endParaRPr lang="en-US" altLang="ja-JP"/>
          </a:p>
        </p:txBody>
      </p:sp>
    </p:spTree>
    <p:extLst>
      <p:ext uri="{BB962C8B-B14F-4D97-AF65-F5344CB8AC3E}">
        <p14:creationId xmlns:p14="http://schemas.microsoft.com/office/powerpoint/2010/main" val="356042032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91D2720C-185D-44E0-9A0B-61C42932FD60}" type="slidenum">
              <a:rPr lang="en-US" altLang="ja-JP"/>
              <a:pPr>
                <a:defRPr/>
              </a:pPr>
              <a:t>‹#›</a:t>
            </a:fld>
            <a:endParaRPr lang="en-US" altLang="ja-JP"/>
          </a:p>
        </p:txBody>
      </p:sp>
    </p:spTree>
    <p:extLst>
      <p:ext uri="{BB962C8B-B14F-4D97-AF65-F5344CB8AC3E}">
        <p14:creationId xmlns:p14="http://schemas.microsoft.com/office/powerpoint/2010/main" val="235752129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694798E7-A3B0-4E2F-8BBD-13181221D9C1}" type="slidenum">
              <a:rPr lang="en-US" altLang="ja-JP"/>
              <a:pPr>
                <a:defRPr/>
              </a:pPr>
              <a:t>‹#›</a:t>
            </a:fld>
            <a:endParaRPr lang="en-US" altLang="ja-JP"/>
          </a:p>
        </p:txBody>
      </p:sp>
    </p:spTree>
    <p:extLst>
      <p:ext uri="{BB962C8B-B14F-4D97-AF65-F5344CB8AC3E}">
        <p14:creationId xmlns:p14="http://schemas.microsoft.com/office/powerpoint/2010/main" val="421195361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5B6EE51-EF6A-4DC3-B735-9FB6C7EB03CC}" type="slidenum">
              <a:rPr lang="en-US" altLang="ja-JP"/>
              <a:pPr>
                <a:defRPr/>
              </a:pPr>
              <a:t>‹#›</a:t>
            </a:fld>
            <a:endParaRPr lang="en-US" altLang="ja-JP"/>
          </a:p>
        </p:txBody>
      </p:sp>
    </p:spTree>
    <p:extLst>
      <p:ext uri="{BB962C8B-B14F-4D97-AF65-F5344CB8AC3E}">
        <p14:creationId xmlns:p14="http://schemas.microsoft.com/office/powerpoint/2010/main" val="117520196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BEC5AC6-D8CA-47D4-9639-4C42B696647D}" type="slidenum">
              <a:rPr lang="en-US" altLang="ja-JP"/>
              <a:pPr>
                <a:defRPr/>
              </a:pPr>
              <a:t>‹#›</a:t>
            </a:fld>
            <a:endParaRPr lang="en-US" altLang="ja-JP"/>
          </a:p>
        </p:txBody>
      </p:sp>
    </p:spTree>
    <p:extLst>
      <p:ext uri="{BB962C8B-B14F-4D97-AF65-F5344CB8AC3E}">
        <p14:creationId xmlns:p14="http://schemas.microsoft.com/office/powerpoint/2010/main" val="389526028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B411168-2E66-4642-B917-B3936D294C8A}" type="slidenum">
              <a:rPr lang="en-US" altLang="ja-JP"/>
              <a:pPr>
                <a:defRPr/>
              </a:pPr>
              <a:t>‹#›</a:t>
            </a:fld>
            <a:endParaRPr lang="en-US" altLang="ja-JP"/>
          </a:p>
        </p:txBody>
      </p:sp>
    </p:spTree>
    <p:extLst>
      <p:ext uri="{BB962C8B-B14F-4D97-AF65-F5344CB8AC3E}">
        <p14:creationId xmlns:p14="http://schemas.microsoft.com/office/powerpoint/2010/main" val="47298151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E73278D9-94B0-4883-9EF2-83D52903B15D}" type="slidenum">
              <a:rPr lang="en-US" altLang="ja-JP"/>
              <a:pPr>
                <a:defRPr/>
              </a:pPr>
              <a:t>‹#›</a:t>
            </a:fld>
            <a:endParaRPr lang="en-US" altLang="ja-JP"/>
          </a:p>
        </p:txBody>
      </p:sp>
    </p:spTree>
    <p:extLst>
      <p:ext uri="{BB962C8B-B14F-4D97-AF65-F5344CB8AC3E}">
        <p14:creationId xmlns:p14="http://schemas.microsoft.com/office/powerpoint/2010/main" val="46589705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AF70BE2A-3261-45AA-B0BD-EDCCB37D7BCD}" type="slidenum">
              <a:rPr lang="en-US" altLang="ja-JP"/>
              <a:pPr>
                <a:defRPr/>
              </a:pPr>
              <a:t>‹#›</a:t>
            </a:fld>
            <a:endParaRPr lang="en-US" altLang="ja-JP"/>
          </a:p>
        </p:txBody>
      </p:sp>
    </p:spTree>
    <p:extLst>
      <p:ext uri="{BB962C8B-B14F-4D97-AF65-F5344CB8AC3E}">
        <p14:creationId xmlns:p14="http://schemas.microsoft.com/office/powerpoint/2010/main" val="1134440698"/>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241EFBDA-4ADE-4EFB-A49E-B85493534DB2}" type="slidenum">
              <a:rPr lang="en-US" altLang="ja-JP"/>
              <a:pPr>
                <a:defRPr/>
              </a:pPr>
              <a:t>‹#›</a:t>
            </a:fld>
            <a:endParaRPr lang="en-US" altLang="ja-JP"/>
          </a:p>
        </p:txBody>
      </p:sp>
    </p:spTree>
    <p:extLst>
      <p:ext uri="{BB962C8B-B14F-4D97-AF65-F5344CB8AC3E}">
        <p14:creationId xmlns:p14="http://schemas.microsoft.com/office/powerpoint/2010/main" val="232779978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A271EB43-5A3E-4AD8-8B92-1048DE2CF0E8}" type="slidenum">
              <a:rPr lang="en-US" altLang="ja-JP"/>
              <a:pPr>
                <a:defRPr/>
              </a:pPr>
              <a:t>‹#›</a:t>
            </a:fld>
            <a:endParaRPr lang="en-US" altLang="ja-JP"/>
          </a:p>
        </p:txBody>
      </p:sp>
    </p:spTree>
    <p:extLst>
      <p:ext uri="{BB962C8B-B14F-4D97-AF65-F5344CB8AC3E}">
        <p14:creationId xmlns:p14="http://schemas.microsoft.com/office/powerpoint/2010/main" val="2827701741"/>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E06B2460-C84E-440B-B4EC-E2A7B2BAD0F5}" type="slidenum">
              <a:rPr lang="en-US" altLang="ja-JP"/>
              <a:pPr>
                <a:defRPr/>
              </a:pPr>
              <a:t>‹#›</a:t>
            </a:fld>
            <a:endParaRPr lang="en-US" altLang="ja-JP"/>
          </a:p>
        </p:txBody>
      </p:sp>
    </p:spTree>
    <p:extLst>
      <p:ext uri="{BB962C8B-B14F-4D97-AF65-F5344CB8AC3E}">
        <p14:creationId xmlns:p14="http://schemas.microsoft.com/office/powerpoint/2010/main" val="248009886"/>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E45023A5-11E4-40AC-A0C0-C8780B587A41}" type="slidenum">
              <a:rPr lang="en-US" altLang="ja-JP"/>
              <a:pPr>
                <a:defRPr/>
              </a:pPr>
              <a:t>‹#›</a:t>
            </a:fld>
            <a:endParaRPr lang="en-US" altLang="ja-JP"/>
          </a:p>
        </p:txBody>
      </p:sp>
    </p:spTree>
    <p:extLst>
      <p:ext uri="{BB962C8B-B14F-4D97-AF65-F5344CB8AC3E}">
        <p14:creationId xmlns:p14="http://schemas.microsoft.com/office/powerpoint/2010/main" val="263681478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フッター プレースホルダ 7"/>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9" name="スライド番号プレースホルダ 8"/>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9CF00367-C181-43B1-AD24-4D866214ABA1}" type="slidenum">
              <a:rPr lang="en-US" altLang="ja-JP"/>
              <a:pPr>
                <a:defRPr/>
              </a:pPr>
              <a:t>‹#›</a:t>
            </a:fld>
            <a:endParaRPr lang="en-US" altLang="ja-JP"/>
          </a:p>
        </p:txBody>
      </p:sp>
    </p:spTree>
    <p:extLst>
      <p:ext uri="{BB962C8B-B14F-4D97-AF65-F5344CB8AC3E}">
        <p14:creationId xmlns:p14="http://schemas.microsoft.com/office/powerpoint/2010/main" val="216479860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7EA7E73C-037A-433C-9B7B-567485E96444}" type="slidenum">
              <a:rPr lang="en-US" altLang="ja-JP"/>
              <a:pPr>
                <a:defRPr/>
              </a:pPr>
              <a:t>‹#›</a:t>
            </a:fld>
            <a:endParaRPr lang="en-US" altLang="ja-JP"/>
          </a:p>
        </p:txBody>
      </p:sp>
    </p:spTree>
    <p:extLst>
      <p:ext uri="{BB962C8B-B14F-4D97-AF65-F5344CB8AC3E}">
        <p14:creationId xmlns:p14="http://schemas.microsoft.com/office/powerpoint/2010/main" val="147768335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フッター プレースホルダ 2"/>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4" name="スライド番号プレースホルダ 3"/>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1B0BFA8A-BAD5-44A6-94C6-1A72B54749DC}" type="slidenum">
              <a:rPr lang="en-US" altLang="ja-JP"/>
              <a:pPr>
                <a:defRPr/>
              </a:pPr>
              <a:t>‹#›</a:t>
            </a:fld>
            <a:endParaRPr lang="en-US" altLang="ja-JP"/>
          </a:p>
        </p:txBody>
      </p:sp>
    </p:spTree>
    <p:extLst>
      <p:ext uri="{BB962C8B-B14F-4D97-AF65-F5344CB8AC3E}">
        <p14:creationId xmlns:p14="http://schemas.microsoft.com/office/powerpoint/2010/main" val="104519001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0C17068D-9D19-4EF1-A101-3CEF4FCC0358}" type="slidenum">
              <a:rPr lang="en-US" altLang="ja-JP"/>
              <a:pPr>
                <a:defRPr/>
              </a:pPr>
              <a:t>‹#›</a:t>
            </a:fld>
            <a:endParaRPr lang="en-US" altLang="ja-JP"/>
          </a:p>
        </p:txBody>
      </p:sp>
    </p:spTree>
    <p:extLst>
      <p:ext uri="{BB962C8B-B14F-4D97-AF65-F5344CB8AC3E}">
        <p14:creationId xmlns:p14="http://schemas.microsoft.com/office/powerpoint/2010/main" val="77091508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50D1DF42-2A53-45FE-8E8D-8DB35BC300C4}" type="slidenum">
              <a:rPr lang="en-US" altLang="ja-JP"/>
              <a:pPr>
                <a:defRPr/>
              </a:pPr>
              <a:t>‹#›</a:t>
            </a:fld>
            <a:endParaRPr lang="en-US" altLang="ja-JP"/>
          </a:p>
        </p:txBody>
      </p:sp>
    </p:spTree>
    <p:extLst>
      <p:ext uri="{BB962C8B-B14F-4D97-AF65-F5344CB8AC3E}">
        <p14:creationId xmlns:p14="http://schemas.microsoft.com/office/powerpoint/2010/main" val="331523278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EF51C509-8147-49E8-9EA0-5CFFDD172663}" type="slidenum">
              <a:rPr lang="en-US" altLang="ja-JP"/>
              <a:pPr>
                <a:defRPr/>
              </a:pPr>
              <a:t>‹#›</a:t>
            </a:fld>
            <a:endParaRPr lang="en-US" altLang="ja-JP"/>
          </a:p>
        </p:txBody>
      </p:sp>
    </p:spTree>
    <p:extLst>
      <p:ext uri="{BB962C8B-B14F-4D97-AF65-F5344CB8AC3E}">
        <p14:creationId xmlns:p14="http://schemas.microsoft.com/office/powerpoint/2010/main" val="88946679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71581C5-E569-4EFD-AB17-3F6F7E7C7F67}" type="slidenum">
              <a:rPr lang="en-US" altLang="ja-JP"/>
              <a:pPr>
                <a:defRPr/>
              </a:pPr>
              <a:t>‹#›</a:t>
            </a:fld>
            <a:endParaRPr lang="en-US" altLang="ja-JP"/>
          </a:p>
        </p:txBody>
      </p:sp>
    </p:spTree>
    <p:extLst>
      <p:ext uri="{BB962C8B-B14F-4D97-AF65-F5344CB8AC3E}">
        <p14:creationId xmlns:p14="http://schemas.microsoft.com/office/powerpoint/2010/main" val="123164787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46455894-8D52-46D3-BFBA-340C674F6ABD}" type="slidenum">
              <a:rPr lang="en-US" altLang="ja-JP"/>
              <a:pPr>
                <a:defRPr/>
              </a:pPr>
              <a:t>‹#›</a:t>
            </a:fld>
            <a:endParaRPr lang="en-US" altLang="ja-JP"/>
          </a:p>
        </p:txBody>
      </p:sp>
    </p:spTree>
    <p:extLst>
      <p:ext uri="{BB962C8B-B14F-4D97-AF65-F5344CB8AC3E}">
        <p14:creationId xmlns:p14="http://schemas.microsoft.com/office/powerpoint/2010/main" val="2236184565"/>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1D6A3994-EC14-47D5-A433-7CD0B5D63154}" type="slidenum">
              <a:rPr lang="en-US" altLang="ja-JP"/>
              <a:pPr>
                <a:defRPr/>
              </a:pPr>
              <a:t>‹#›</a:t>
            </a:fld>
            <a:endParaRPr lang="en-US" altLang="ja-JP"/>
          </a:p>
        </p:txBody>
      </p:sp>
    </p:spTree>
    <p:extLst>
      <p:ext uri="{BB962C8B-B14F-4D97-AF65-F5344CB8AC3E}">
        <p14:creationId xmlns:p14="http://schemas.microsoft.com/office/powerpoint/2010/main" val="524668021"/>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F0C3AF1-0C05-4FBD-A10A-8D71A7C12AFB}" type="slidenum">
              <a:rPr lang="en-US" altLang="ja-JP"/>
              <a:pPr>
                <a:defRPr/>
              </a:pPr>
              <a:t>‹#›</a:t>
            </a:fld>
            <a:endParaRPr lang="en-US" altLang="ja-JP"/>
          </a:p>
        </p:txBody>
      </p:sp>
    </p:spTree>
    <p:extLst>
      <p:ext uri="{BB962C8B-B14F-4D97-AF65-F5344CB8AC3E}">
        <p14:creationId xmlns:p14="http://schemas.microsoft.com/office/powerpoint/2010/main" val="2823821350"/>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60BFCBF1-DCC4-4B90-8191-FF4430E44D45}" type="slidenum">
              <a:rPr lang="en-US" altLang="ja-JP"/>
              <a:pPr>
                <a:defRPr/>
              </a:pPr>
              <a:t>‹#›</a:t>
            </a:fld>
            <a:endParaRPr lang="en-US" altLang="ja-JP"/>
          </a:p>
        </p:txBody>
      </p:sp>
    </p:spTree>
    <p:extLst>
      <p:ext uri="{BB962C8B-B14F-4D97-AF65-F5344CB8AC3E}">
        <p14:creationId xmlns:p14="http://schemas.microsoft.com/office/powerpoint/2010/main" val="39658292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F3BEC574-7FD6-4A9A-954B-6C2D8674DBB9}" type="slidenum">
              <a:rPr lang="en-US" altLang="ja-JP"/>
              <a:pPr>
                <a:defRPr/>
              </a:pPr>
              <a:t>‹#›</a:t>
            </a:fld>
            <a:endParaRPr lang="en-US" altLang="ja-JP"/>
          </a:p>
        </p:txBody>
      </p:sp>
    </p:spTree>
    <p:extLst>
      <p:ext uri="{BB962C8B-B14F-4D97-AF65-F5344CB8AC3E}">
        <p14:creationId xmlns:p14="http://schemas.microsoft.com/office/powerpoint/2010/main" val="1625204477"/>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D26C3807-3986-4E4F-BE4E-10247A6E33FA}" type="slidenum">
              <a:rPr lang="en-US" altLang="ja-JP"/>
              <a:pPr>
                <a:defRPr/>
              </a:pPr>
              <a:t>‹#›</a:t>
            </a:fld>
            <a:endParaRPr lang="en-US" altLang="ja-JP"/>
          </a:p>
        </p:txBody>
      </p:sp>
    </p:spTree>
    <p:extLst>
      <p:ext uri="{BB962C8B-B14F-4D97-AF65-F5344CB8AC3E}">
        <p14:creationId xmlns:p14="http://schemas.microsoft.com/office/powerpoint/2010/main" val="2416266755"/>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1E006375-04FF-41FA-85A2-94880AF0235A}" type="slidenum">
              <a:rPr lang="en-US" altLang="ja-JP"/>
              <a:pPr>
                <a:defRPr/>
              </a:pPr>
              <a:t>‹#›</a:t>
            </a:fld>
            <a:endParaRPr lang="en-US" altLang="ja-JP"/>
          </a:p>
        </p:txBody>
      </p:sp>
    </p:spTree>
    <p:extLst>
      <p:ext uri="{BB962C8B-B14F-4D97-AF65-F5344CB8AC3E}">
        <p14:creationId xmlns:p14="http://schemas.microsoft.com/office/powerpoint/2010/main" val="1061776064"/>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72FA2DCC-FE01-4806-811F-B38E45319DCE}" type="slidenum">
              <a:rPr lang="en-US" altLang="ja-JP"/>
              <a:pPr>
                <a:defRPr/>
              </a:pPr>
              <a:t>‹#›</a:t>
            </a:fld>
            <a:endParaRPr lang="en-US" altLang="ja-JP"/>
          </a:p>
        </p:txBody>
      </p:sp>
    </p:spTree>
    <p:extLst>
      <p:ext uri="{BB962C8B-B14F-4D97-AF65-F5344CB8AC3E}">
        <p14:creationId xmlns:p14="http://schemas.microsoft.com/office/powerpoint/2010/main" val="882803132"/>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ECBC0CD-95E6-4188-9284-6F867DD8807D}" type="slidenum">
              <a:rPr lang="en-US" altLang="ja-JP"/>
              <a:pPr>
                <a:defRPr/>
              </a:pPr>
              <a:t>‹#›</a:t>
            </a:fld>
            <a:endParaRPr lang="en-US" altLang="ja-JP"/>
          </a:p>
        </p:txBody>
      </p:sp>
    </p:spTree>
    <p:extLst>
      <p:ext uri="{BB962C8B-B14F-4D97-AF65-F5344CB8AC3E}">
        <p14:creationId xmlns:p14="http://schemas.microsoft.com/office/powerpoint/2010/main" val="235882639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275A2A4F-4972-4D3A-BD69-03D5ADEE0D03}" type="slidenum">
              <a:rPr lang="en-US" altLang="ja-JP"/>
              <a:pPr>
                <a:defRPr/>
              </a:pPr>
              <a:t>‹#›</a:t>
            </a:fld>
            <a:endParaRPr lang="en-US" altLang="ja-JP"/>
          </a:p>
        </p:txBody>
      </p:sp>
    </p:spTree>
    <p:extLst>
      <p:ext uri="{BB962C8B-B14F-4D97-AF65-F5344CB8AC3E}">
        <p14:creationId xmlns:p14="http://schemas.microsoft.com/office/powerpoint/2010/main" val="42168171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16051FB-6A4B-443D-9B6C-513393F0BABF}" type="slidenum">
              <a:rPr lang="en-US" altLang="ja-JP"/>
              <a:pPr>
                <a:defRPr/>
              </a:pPr>
              <a:t>‹#›</a:t>
            </a:fld>
            <a:endParaRPr lang="en-US" altLang="ja-JP"/>
          </a:p>
        </p:txBody>
      </p:sp>
    </p:spTree>
    <p:extLst>
      <p:ext uri="{BB962C8B-B14F-4D97-AF65-F5344CB8AC3E}">
        <p14:creationId xmlns:p14="http://schemas.microsoft.com/office/powerpoint/2010/main" val="223761739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7DA671F-DC3D-461B-86D9-E34E211BD779}" type="slidenum">
              <a:rPr lang="en-US" altLang="ja-JP"/>
              <a:pPr>
                <a:defRPr/>
              </a:pPr>
              <a:t>‹#›</a:t>
            </a:fld>
            <a:endParaRPr lang="en-US" altLang="ja-JP"/>
          </a:p>
        </p:txBody>
      </p:sp>
    </p:spTree>
    <p:extLst>
      <p:ext uri="{BB962C8B-B14F-4D97-AF65-F5344CB8AC3E}">
        <p14:creationId xmlns:p14="http://schemas.microsoft.com/office/powerpoint/2010/main" val="161011642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38B10C87-1CB4-4A30-80E5-988DD37D284C}" type="slidenum">
              <a:rPr lang="en-US" altLang="ja-JP"/>
              <a:pPr>
                <a:defRPr/>
              </a:pPr>
              <a:t>‹#›</a:t>
            </a:fld>
            <a:endParaRPr lang="en-US" altLang="ja-JP"/>
          </a:p>
        </p:txBody>
      </p:sp>
    </p:spTree>
    <p:extLst>
      <p:ext uri="{BB962C8B-B14F-4D97-AF65-F5344CB8AC3E}">
        <p14:creationId xmlns:p14="http://schemas.microsoft.com/office/powerpoint/2010/main" val="1762233691"/>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683A361A-0E73-466D-BF84-8D7F53F688D9}" type="slidenum">
              <a:rPr lang="en-US" altLang="ja-JP"/>
              <a:pPr>
                <a:defRPr/>
              </a:pPr>
              <a:t>‹#›</a:t>
            </a:fld>
            <a:endParaRPr lang="en-US" altLang="ja-JP"/>
          </a:p>
        </p:txBody>
      </p:sp>
    </p:spTree>
    <p:extLst>
      <p:ext uri="{BB962C8B-B14F-4D97-AF65-F5344CB8AC3E}">
        <p14:creationId xmlns:p14="http://schemas.microsoft.com/office/powerpoint/2010/main" val="141892432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CC470B3B-5412-48BF-9569-C64EA75E1899}" type="slidenum">
              <a:rPr lang="en-US" altLang="ja-JP"/>
              <a:pPr>
                <a:defRPr/>
              </a:pPr>
              <a:t>‹#›</a:t>
            </a:fld>
            <a:endParaRPr lang="en-US" altLang="ja-JP"/>
          </a:p>
        </p:txBody>
      </p:sp>
    </p:spTree>
    <p:extLst>
      <p:ext uri="{BB962C8B-B14F-4D97-AF65-F5344CB8AC3E}">
        <p14:creationId xmlns:p14="http://schemas.microsoft.com/office/powerpoint/2010/main" val="211966503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E4DA5627-264C-40E8-90D2-CD6E0D894348}" type="slidenum">
              <a:rPr lang="en-US" altLang="ja-JP"/>
              <a:pPr>
                <a:defRPr/>
              </a:pPr>
              <a:t>‹#›</a:t>
            </a:fld>
            <a:endParaRPr lang="en-US" altLang="ja-JP"/>
          </a:p>
        </p:txBody>
      </p:sp>
    </p:spTree>
    <p:extLst>
      <p:ext uri="{BB962C8B-B14F-4D97-AF65-F5344CB8AC3E}">
        <p14:creationId xmlns:p14="http://schemas.microsoft.com/office/powerpoint/2010/main" val="429089463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8526CEB9-7215-4FCD-8C6B-37DF50CC2CA1}" type="slidenum">
              <a:rPr lang="en-US" altLang="ja-JP"/>
              <a:pPr>
                <a:defRPr/>
              </a:pPr>
              <a:t>‹#›</a:t>
            </a:fld>
            <a:endParaRPr lang="en-US" altLang="ja-JP"/>
          </a:p>
        </p:txBody>
      </p:sp>
    </p:spTree>
    <p:extLst>
      <p:ext uri="{BB962C8B-B14F-4D97-AF65-F5344CB8AC3E}">
        <p14:creationId xmlns:p14="http://schemas.microsoft.com/office/powerpoint/2010/main" val="2976039608"/>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65781B5A-8BB2-4A2E-A91F-547AFBEFB1F3}" type="slidenum">
              <a:rPr lang="en-US" altLang="ja-JP"/>
              <a:pPr>
                <a:defRPr/>
              </a:pPr>
              <a:t>‹#›</a:t>
            </a:fld>
            <a:endParaRPr lang="en-US" altLang="ja-JP"/>
          </a:p>
        </p:txBody>
      </p:sp>
    </p:spTree>
    <p:extLst>
      <p:ext uri="{BB962C8B-B14F-4D97-AF65-F5344CB8AC3E}">
        <p14:creationId xmlns:p14="http://schemas.microsoft.com/office/powerpoint/2010/main" val="119469643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49C13B4F-5A04-416B-BA04-E68C0447375A}" type="slidenum">
              <a:rPr lang="en-US" altLang="ja-JP"/>
              <a:pPr>
                <a:defRPr/>
              </a:pPr>
              <a:t>‹#›</a:t>
            </a:fld>
            <a:endParaRPr lang="en-US" altLang="ja-JP"/>
          </a:p>
        </p:txBody>
      </p:sp>
    </p:spTree>
    <p:extLst>
      <p:ext uri="{BB962C8B-B14F-4D97-AF65-F5344CB8AC3E}">
        <p14:creationId xmlns:p14="http://schemas.microsoft.com/office/powerpoint/2010/main" val="350157737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5F68135F-4759-43C7-825C-8359207388BE}" type="slidenum">
              <a:rPr lang="en-US" altLang="ja-JP"/>
              <a:pPr>
                <a:defRPr/>
              </a:pPr>
              <a:t>‹#›</a:t>
            </a:fld>
            <a:endParaRPr lang="en-US" altLang="ja-JP"/>
          </a:p>
        </p:txBody>
      </p:sp>
    </p:spTree>
    <p:extLst>
      <p:ext uri="{BB962C8B-B14F-4D97-AF65-F5344CB8AC3E}">
        <p14:creationId xmlns:p14="http://schemas.microsoft.com/office/powerpoint/2010/main" val="3135922367"/>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87D537DC-E0C3-44D4-92AE-B417FD4CBBC8}" type="slidenum">
              <a:rPr lang="en-US" altLang="ja-JP"/>
              <a:pPr>
                <a:defRPr/>
              </a:pPr>
              <a:t>‹#›</a:t>
            </a:fld>
            <a:endParaRPr lang="en-US" altLang="ja-JP"/>
          </a:p>
        </p:txBody>
      </p:sp>
    </p:spTree>
    <p:extLst>
      <p:ext uri="{BB962C8B-B14F-4D97-AF65-F5344CB8AC3E}">
        <p14:creationId xmlns:p14="http://schemas.microsoft.com/office/powerpoint/2010/main" val="2547123323"/>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50731D6A-29B7-4F83-BD8F-3F470530B356}" type="slidenum">
              <a:rPr lang="en-US" altLang="ja-JP"/>
              <a:pPr>
                <a:defRPr/>
              </a:pPr>
              <a:t>‹#›</a:t>
            </a:fld>
            <a:endParaRPr lang="en-US" altLang="ja-JP"/>
          </a:p>
        </p:txBody>
      </p:sp>
    </p:spTree>
    <p:extLst>
      <p:ext uri="{BB962C8B-B14F-4D97-AF65-F5344CB8AC3E}">
        <p14:creationId xmlns:p14="http://schemas.microsoft.com/office/powerpoint/2010/main" val="117886410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7106B4B-3B97-4168-9A9F-A2C605D70DF2}" type="slidenum">
              <a:rPr lang="en-US" altLang="ja-JP"/>
              <a:pPr>
                <a:defRPr/>
              </a:pPr>
              <a:t>‹#›</a:t>
            </a:fld>
            <a:endParaRPr lang="en-US" altLang="ja-JP"/>
          </a:p>
        </p:txBody>
      </p:sp>
    </p:spTree>
    <p:extLst>
      <p:ext uri="{BB962C8B-B14F-4D97-AF65-F5344CB8AC3E}">
        <p14:creationId xmlns:p14="http://schemas.microsoft.com/office/powerpoint/2010/main" val="2141917248"/>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F2566015-BF5D-4907-83BD-871488DFAB70}" type="slidenum">
              <a:rPr lang="en-US" altLang="ja-JP"/>
              <a:pPr>
                <a:defRPr/>
              </a:pPr>
              <a:t>‹#›</a:t>
            </a:fld>
            <a:endParaRPr lang="en-US" altLang="ja-JP"/>
          </a:p>
        </p:txBody>
      </p:sp>
    </p:spTree>
    <p:extLst>
      <p:ext uri="{BB962C8B-B14F-4D97-AF65-F5344CB8AC3E}">
        <p14:creationId xmlns:p14="http://schemas.microsoft.com/office/powerpoint/2010/main" val="1859500896"/>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CCA3CD51-FAB5-4793-A654-DE5B33B1ADBD}" type="slidenum">
              <a:rPr lang="en-US" altLang="ja-JP"/>
              <a:pPr>
                <a:defRPr/>
              </a:pPr>
              <a:t>‹#›</a:t>
            </a:fld>
            <a:endParaRPr lang="en-US" altLang="ja-JP"/>
          </a:p>
        </p:txBody>
      </p:sp>
    </p:spTree>
    <p:extLst>
      <p:ext uri="{BB962C8B-B14F-4D97-AF65-F5344CB8AC3E}">
        <p14:creationId xmlns:p14="http://schemas.microsoft.com/office/powerpoint/2010/main" val="2367759200"/>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7075C5AA-D196-4B4D-BECA-A3F4F24B7A82}" type="slidenum">
              <a:rPr lang="en-US" altLang="ja-JP"/>
              <a:pPr>
                <a:defRPr/>
              </a:pPr>
              <a:t>‹#›</a:t>
            </a:fld>
            <a:endParaRPr lang="en-US" altLang="ja-JP"/>
          </a:p>
        </p:txBody>
      </p:sp>
    </p:spTree>
    <p:extLst>
      <p:ext uri="{BB962C8B-B14F-4D97-AF65-F5344CB8AC3E}">
        <p14:creationId xmlns:p14="http://schemas.microsoft.com/office/powerpoint/2010/main" val="269072060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0DD2D080-F710-43B8-AB9E-4DBFD7443D0F}" type="slidenum">
              <a:rPr lang="en-US" altLang="ja-JP"/>
              <a:pPr>
                <a:defRPr/>
              </a:pPr>
              <a:t>‹#›</a:t>
            </a:fld>
            <a:endParaRPr lang="en-US" altLang="ja-JP"/>
          </a:p>
        </p:txBody>
      </p:sp>
    </p:spTree>
    <p:extLst>
      <p:ext uri="{BB962C8B-B14F-4D97-AF65-F5344CB8AC3E}">
        <p14:creationId xmlns:p14="http://schemas.microsoft.com/office/powerpoint/2010/main" val="2281683337"/>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F2AA1D0-356C-4F1B-AEAE-92EDF2B23328}" type="slidenum">
              <a:rPr lang="en-US" altLang="ja-JP"/>
              <a:pPr>
                <a:defRPr/>
              </a:pPr>
              <a:t>‹#›</a:t>
            </a:fld>
            <a:endParaRPr lang="en-US" altLang="ja-JP"/>
          </a:p>
        </p:txBody>
      </p:sp>
    </p:spTree>
    <p:extLst>
      <p:ext uri="{BB962C8B-B14F-4D97-AF65-F5344CB8AC3E}">
        <p14:creationId xmlns:p14="http://schemas.microsoft.com/office/powerpoint/2010/main" val="199391116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FA02E776-C099-44A6-8422-A750A2BFEBE8}" type="slidenum">
              <a:rPr lang="en-US" altLang="ja-JP"/>
              <a:pPr>
                <a:defRPr/>
              </a:pPr>
              <a:t>‹#›</a:t>
            </a:fld>
            <a:endParaRPr lang="en-US" altLang="ja-JP"/>
          </a:p>
        </p:txBody>
      </p:sp>
    </p:spTree>
    <p:extLst>
      <p:ext uri="{BB962C8B-B14F-4D97-AF65-F5344CB8AC3E}">
        <p14:creationId xmlns:p14="http://schemas.microsoft.com/office/powerpoint/2010/main" val="64012909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736B8FD8-5133-496C-B664-54AFF94353DF}" type="slidenum">
              <a:rPr lang="en-US" altLang="ja-JP"/>
              <a:pPr>
                <a:defRPr/>
              </a:pPr>
              <a:t>‹#›</a:t>
            </a:fld>
            <a:endParaRPr lang="en-US" altLang="ja-JP"/>
          </a:p>
        </p:txBody>
      </p:sp>
    </p:spTree>
    <p:extLst>
      <p:ext uri="{BB962C8B-B14F-4D97-AF65-F5344CB8AC3E}">
        <p14:creationId xmlns:p14="http://schemas.microsoft.com/office/powerpoint/2010/main" val="137292055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E089F3D9-1A45-407F-BB2B-BA93147116BF}" type="slidenum">
              <a:rPr lang="en-US" altLang="ja-JP"/>
              <a:pPr>
                <a:defRPr/>
              </a:pPr>
              <a:t>‹#›</a:t>
            </a:fld>
            <a:endParaRPr lang="en-US" altLang="ja-JP"/>
          </a:p>
        </p:txBody>
      </p:sp>
    </p:spTree>
    <p:extLst>
      <p:ext uri="{BB962C8B-B14F-4D97-AF65-F5344CB8AC3E}">
        <p14:creationId xmlns:p14="http://schemas.microsoft.com/office/powerpoint/2010/main" val="24539610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71947A0D-DB17-4CBE-B79B-5A3E7026A545}" type="slidenum">
              <a:rPr lang="en-US" altLang="ja-JP"/>
              <a:pPr>
                <a:defRPr/>
              </a:pPr>
              <a:t>‹#›</a:t>
            </a:fld>
            <a:endParaRPr lang="en-US" altLang="ja-JP"/>
          </a:p>
        </p:txBody>
      </p:sp>
    </p:spTree>
    <p:extLst>
      <p:ext uri="{BB962C8B-B14F-4D97-AF65-F5344CB8AC3E}">
        <p14:creationId xmlns:p14="http://schemas.microsoft.com/office/powerpoint/2010/main" val="630874891"/>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26186C28-EA09-4BD2-86C8-567772FC786E}" type="slidenum">
              <a:rPr lang="en-US" altLang="ja-JP"/>
              <a:pPr>
                <a:defRPr/>
              </a:pPr>
              <a:t>‹#›</a:t>
            </a:fld>
            <a:endParaRPr lang="en-US" altLang="ja-JP"/>
          </a:p>
        </p:txBody>
      </p:sp>
    </p:spTree>
    <p:extLst>
      <p:ext uri="{BB962C8B-B14F-4D97-AF65-F5344CB8AC3E}">
        <p14:creationId xmlns:p14="http://schemas.microsoft.com/office/powerpoint/2010/main" val="182580354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85A74E6-68CC-4E10-AB85-43515C0A9EB9}" type="slidenum">
              <a:rPr lang="en-US" altLang="ja-JP"/>
              <a:pPr>
                <a:defRPr/>
              </a:pPr>
              <a:t>‹#›</a:t>
            </a:fld>
            <a:endParaRPr lang="en-US" altLang="ja-JP"/>
          </a:p>
        </p:txBody>
      </p:sp>
    </p:spTree>
    <p:extLst>
      <p:ext uri="{BB962C8B-B14F-4D97-AF65-F5344CB8AC3E}">
        <p14:creationId xmlns:p14="http://schemas.microsoft.com/office/powerpoint/2010/main" val="235813179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4D4595E6-8A10-4C83-A187-E2063584D99F}" type="slidenum">
              <a:rPr lang="en-US" altLang="ja-JP"/>
              <a:pPr>
                <a:defRPr/>
              </a:pPr>
              <a:t>‹#›</a:t>
            </a:fld>
            <a:endParaRPr lang="en-US" altLang="ja-JP"/>
          </a:p>
        </p:txBody>
      </p:sp>
    </p:spTree>
    <p:extLst>
      <p:ext uri="{BB962C8B-B14F-4D97-AF65-F5344CB8AC3E}">
        <p14:creationId xmlns:p14="http://schemas.microsoft.com/office/powerpoint/2010/main" val="178277367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18E1D959-85F7-44E7-A366-E4C67998A518}" type="slidenum">
              <a:rPr lang="en-US" altLang="ja-JP"/>
              <a:pPr>
                <a:defRPr/>
              </a:pPr>
              <a:t>‹#›</a:t>
            </a:fld>
            <a:endParaRPr lang="en-US" altLang="ja-JP"/>
          </a:p>
        </p:txBody>
      </p:sp>
    </p:spTree>
    <p:extLst>
      <p:ext uri="{BB962C8B-B14F-4D97-AF65-F5344CB8AC3E}">
        <p14:creationId xmlns:p14="http://schemas.microsoft.com/office/powerpoint/2010/main" val="209052240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CFA5C684-2E21-4C46-923D-2AA7B61BC4AB}" type="slidenum">
              <a:rPr lang="en-US" altLang="ja-JP"/>
              <a:pPr>
                <a:defRPr/>
              </a:pPr>
              <a:t>‹#›</a:t>
            </a:fld>
            <a:endParaRPr lang="en-US" altLang="ja-JP"/>
          </a:p>
        </p:txBody>
      </p:sp>
    </p:spTree>
    <p:extLst>
      <p:ext uri="{BB962C8B-B14F-4D97-AF65-F5344CB8AC3E}">
        <p14:creationId xmlns:p14="http://schemas.microsoft.com/office/powerpoint/2010/main" val="346294002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47B5C69C-D747-457D-9A3D-48C225C468A1}" type="slidenum">
              <a:rPr lang="en-US" altLang="ja-JP"/>
              <a:pPr>
                <a:defRPr/>
              </a:pPr>
              <a:t>‹#›</a:t>
            </a:fld>
            <a:endParaRPr lang="en-US" altLang="ja-JP"/>
          </a:p>
        </p:txBody>
      </p:sp>
    </p:spTree>
    <p:extLst>
      <p:ext uri="{BB962C8B-B14F-4D97-AF65-F5344CB8AC3E}">
        <p14:creationId xmlns:p14="http://schemas.microsoft.com/office/powerpoint/2010/main" val="214801037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0C2AEDB9-2633-4318-AAF3-00602DEEDC9C}" type="slidenum">
              <a:rPr lang="en-US" altLang="ja-JP"/>
              <a:pPr>
                <a:defRPr/>
              </a:pPr>
              <a:t>‹#›</a:t>
            </a:fld>
            <a:endParaRPr lang="en-US" altLang="ja-JP"/>
          </a:p>
        </p:txBody>
      </p:sp>
    </p:spTree>
    <p:extLst>
      <p:ext uri="{BB962C8B-B14F-4D97-AF65-F5344CB8AC3E}">
        <p14:creationId xmlns:p14="http://schemas.microsoft.com/office/powerpoint/2010/main" val="2209778653"/>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DC3FBABF-5F3A-498D-A772-32DAB00A4F86}" type="slidenum">
              <a:rPr lang="en-US" altLang="ja-JP"/>
              <a:pPr>
                <a:defRPr/>
              </a:pPr>
              <a:t>‹#›</a:t>
            </a:fld>
            <a:endParaRPr lang="en-US" altLang="ja-JP"/>
          </a:p>
        </p:txBody>
      </p:sp>
    </p:spTree>
    <p:extLst>
      <p:ext uri="{BB962C8B-B14F-4D97-AF65-F5344CB8AC3E}">
        <p14:creationId xmlns:p14="http://schemas.microsoft.com/office/powerpoint/2010/main" val="394754394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B13E291D-F860-46C0-BDC8-46B15BBF9DBD}" type="slidenum">
              <a:rPr lang="en-US" altLang="ja-JP"/>
              <a:pPr>
                <a:defRPr/>
              </a:pPr>
              <a:t>‹#›</a:t>
            </a:fld>
            <a:endParaRPr lang="en-US" altLang="ja-JP"/>
          </a:p>
        </p:txBody>
      </p:sp>
    </p:spTree>
    <p:extLst>
      <p:ext uri="{BB962C8B-B14F-4D97-AF65-F5344CB8AC3E}">
        <p14:creationId xmlns:p14="http://schemas.microsoft.com/office/powerpoint/2010/main" val="865580029"/>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C40DB7D-BF67-4A4A-97BF-20BA2CEB450B}" type="slidenum">
              <a:rPr lang="en-US" altLang="ja-JP"/>
              <a:pPr>
                <a:defRPr/>
              </a:pPr>
              <a:t>‹#›</a:t>
            </a:fld>
            <a:endParaRPr lang="en-US" altLang="ja-JP"/>
          </a:p>
        </p:txBody>
      </p:sp>
    </p:spTree>
    <p:extLst>
      <p:ext uri="{BB962C8B-B14F-4D97-AF65-F5344CB8AC3E}">
        <p14:creationId xmlns:p14="http://schemas.microsoft.com/office/powerpoint/2010/main" val="415205171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BDAF30CF-A39B-4F95-BE60-FD42510728CF}" type="slidenum">
              <a:rPr lang="en-US" altLang="ja-JP"/>
              <a:pPr>
                <a:defRPr/>
              </a:pPr>
              <a:t>‹#›</a:t>
            </a:fld>
            <a:endParaRPr lang="en-US" altLang="ja-JP"/>
          </a:p>
        </p:txBody>
      </p:sp>
    </p:spTree>
    <p:extLst>
      <p:ext uri="{BB962C8B-B14F-4D97-AF65-F5344CB8AC3E}">
        <p14:creationId xmlns:p14="http://schemas.microsoft.com/office/powerpoint/2010/main" val="206692691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88D2171D-BC41-4629-BF54-2A254439C511}" type="slidenum">
              <a:rPr lang="en-US" altLang="ja-JP"/>
              <a:pPr>
                <a:defRPr/>
              </a:pPr>
              <a:t>‹#›</a:t>
            </a:fld>
            <a:endParaRPr lang="en-US" altLang="ja-JP"/>
          </a:p>
        </p:txBody>
      </p:sp>
    </p:spTree>
    <p:extLst>
      <p:ext uri="{BB962C8B-B14F-4D97-AF65-F5344CB8AC3E}">
        <p14:creationId xmlns:p14="http://schemas.microsoft.com/office/powerpoint/2010/main" val="202514069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2"/>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BCC95D9-97E7-406C-B8C7-94994DAE2748}" type="slidenum">
              <a:rPr lang="en-US" altLang="ja-JP"/>
              <a:pPr>
                <a:defRPr/>
              </a:pPr>
              <a:t>‹#›</a:t>
            </a:fld>
            <a:endParaRPr lang="en-US" altLang="ja-JP"/>
          </a:p>
        </p:txBody>
      </p:sp>
    </p:spTree>
    <p:extLst>
      <p:ext uri="{BB962C8B-B14F-4D97-AF65-F5344CB8AC3E}">
        <p14:creationId xmlns:p14="http://schemas.microsoft.com/office/powerpoint/2010/main" val="338304438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4C4B1B73-F315-4530-8278-F380A16DAA70}" type="slidenum">
              <a:rPr lang="en-US" altLang="ja-JP"/>
              <a:pPr>
                <a:defRPr/>
              </a:pPr>
              <a:t>‹#›</a:t>
            </a:fld>
            <a:endParaRPr lang="en-US" altLang="ja-JP"/>
          </a:p>
        </p:txBody>
      </p:sp>
    </p:spTree>
    <p:extLst>
      <p:ext uri="{BB962C8B-B14F-4D97-AF65-F5344CB8AC3E}">
        <p14:creationId xmlns:p14="http://schemas.microsoft.com/office/powerpoint/2010/main" val="1053450313"/>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04AEEF43-BD98-47DB-AE97-2BF8B36F0D50}" type="slidenum">
              <a:rPr lang="en-US" altLang="ja-JP"/>
              <a:pPr>
                <a:defRPr/>
              </a:pPr>
              <a:t>‹#›</a:t>
            </a:fld>
            <a:endParaRPr lang="en-US" altLang="ja-JP"/>
          </a:p>
        </p:txBody>
      </p:sp>
    </p:spTree>
    <p:extLst>
      <p:ext uri="{BB962C8B-B14F-4D97-AF65-F5344CB8AC3E}">
        <p14:creationId xmlns:p14="http://schemas.microsoft.com/office/powerpoint/2010/main" val="200665305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2147190-F648-4C73-B164-AB8A2853C828}" type="slidenum">
              <a:rPr lang="en-US" altLang="ja-JP"/>
              <a:pPr>
                <a:defRPr/>
              </a:pPr>
              <a:t>‹#›</a:t>
            </a:fld>
            <a:endParaRPr lang="en-US" altLang="ja-JP"/>
          </a:p>
        </p:txBody>
      </p:sp>
    </p:spTree>
    <p:extLst>
      <p:ext uri="{BB962C8B-B14F-4D97-AF65-F5344CB8AC3E}">
        <p14:creationId xmlns:p14="http://schemas.microsoft.com/office/powerpoint/2010/main" val="1749728485"/>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E836BAB7-0A0B-46AD-BF89-3DF91997E676}" type="slidenum">
              <a:rPr lang="en-US" altLang="ja-JP"/>
              <a:pPr>
                <a:defRPr/>
              </a:pPr>
              <a:t>‹#›</a:t>
            </a:fld>
            <a:endParaRPr lang="en-US" altLang="ja-JP"/>
          </a:p>
        </p:txBody>
      </p:sp>
    </p:spTree>
    <p:extLst>
      <p:ext uri="{BB962C8B-B14F-4D97-AF65-F5344CB8AC3E}">
        <p14:creationId xmlns:p14="http://schemas.microsoft.com/office/powerpoint/2010/main" val="65103313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2BAC61D9-A046-4E7A-B4E7-C9BE8C1FD855}" type="slidenum">
              <a:rPr lang="en-US" altLang="ja-JP"/>
              <a:pPr>
                <a:defRPr/>
              </a:pPr>
              <a:t>‹#›</a:t>
            </a:fld>
            <a:endParaRPr lang="en-US" altLang="ja-JP"/>
          </a:p>
        </p:txBody>
      </p:sp>
    </p:spTree>
    <p:extLst>
      <p:ext uri="{BB962C8B-B14F-4D97-AF65-F5344CB8AC3E}">
        <p14:creationId xmlns:p14="http://schemas.microsoft.com/office/powerpoint/2010/main" val="204728307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1EE9D4B7-A67D-4C7F-98B9-47533AA4C3A8}" type="slidenum">
              <a:rPr lang="en-US" altLang="ja-JP"/>
              <a:pPr>
                <a:defRPr/>
              </a:pPr>
              <a:t>‹#›</a:t>
            </a:fld>
            <a:endParaRPr lang="en-US" altLang="ja-JP"/>
          </a:p>
        </p:txBody>
      </p:sp>
    </p:spTree>
    <p:extLst>
      <p:ext uri="{BB962C8B-B14F-4D97-AF65-F5344CB8AC3E}">
        <p14:creationId xmlns:p14="http://schemas.microsoft.com/office/powerpoint/2010/main" val="2815756776"/>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9E81C4C0-2C29-461B-8161-CD6D52B0E500}" type="slidenum">
              <a:rPr lang="en-US" altLang="ja-JP"/>
              <a:pPr>
                <a:defRPr/>
              </a:pPr>
              <a:t>‹#›</a:t>
            </a:fld>
            <a:endParaRPr lang="en-US" altLang="ja-JP"/>
          </a:p>
        </p:txBody>
      </p:sp>
    </p:spTree>
    <p:extLst>
      <p:ext uri="{BB962C8B-B14F-4D97-AF65-F5344CB8AC3E}">
        <p14:creationId xmlns:p14="http://schemas.microsoft.com/office/powerpoint/2010/main" val="1406426586"/>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CDFCB98-27FE-4894-8E28-5E49483CF782}" type="slidenum">
              <a:rPr lang="en-US" altLang="ja-JP"/>
              <a:pPr>
                <a:defRPr/>
              </a:pPr>
              <a:t>‹#›</a:t>
            </a:fld>
            <a:endParaRPr lang="en-US" altLang="ja-JP"/>
          </a:p>
        </p:txBody>
      </p:sp>
    </p:spTree>
    <p:extLst>
      <p:ext uri="{BB962C8B-B14F-4D97-AF65-F5344CB8AC3E}">
        <p14:creationId xmlns:p14="http://schemas.microsoft.com/office/powerpoint/2010/main" val="4245696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4958120-AA96-4878-9674-12193F4BC8B4}" type="slidenum">
              <a:rPr lang="en-US" altLang="ja-JP"/>
              <a:pPr>
                <a:defRPr/>
              </a:pPr>
              <a:t>‹#›</a:t>
            </a:fld>
            <a:endParaRPr lang="en-US" altLang="ja-JP"/>
          </a:p>
        </p:txBody>
      </p:sp>
    </p:spTree>
    <p:extLst>
      <p:ext uri="{BB962C8B-B14F-4D97-AF65-F5344CB8AC3E}">
        <p14:creationId xmlns:p14="http://schemas.microsoft.com/office/powerpoint/2010/main" val="2671080884"/>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42DDB8A-5382-4397-AFAD-D697CE608FBE}" type="slidenum">
              <a:rPr lang="en-US" altLang="ja-JP"/>
              <a:pPr>
                <a:defRPr/>
              </a:pPr>
              <a:t>‹#›</a:t>
            </a:fld>
            <a:endParaRPr lang="en-US" altLang="ja-JP"/>
          </a:p>
        </p:txBody>
      </p:sp>
    </p:spTree>
    <p:extLst>
      <p:ext uri="{BB962C8B-B14F-4D97-AF65-F5344CB8AC3E}">
        <p14:creationId xmlns:p14="http://schemas.microsoft.com/office/powerpoint/2010/main" val="228805635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chart" preserve="1">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1"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2"/>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90AEA36-BA88-4037-81A7-10EC09D85F24}" type="slidenum">
              <a:rPr lang="en-US" altLang="ja-JP"/>
              <a:pPr>
                <a:defRPr/>
              </a:pPr>
              <a:t>‹#›</a:t>
            </a:fld>
            <a:endParaRPr lang="en-US" altLang="ja-JP"/>
          </a:p>
        </p:txBody>
      </p:sp>
    </p:spTree>
    <p:extLst>
      <p:ext uri="{BB962C8B-B14F-4D97-AF65-F5344CB8AC3E}">
        <p14:creationId xmlns:p14="http://schemas.microsoft.com/office/powerpoint/2010/main" val="1143405102"/>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DD7F22E-7277-4A9B-A321-6C029CBD39F3}" type="slidenum">
              <a:rPr lang="en-US" altLang="ja-JP"/>
              <a:pPr>
                <a:defRPr/>
              </a:pPr>
              <a:t>‹#›</a:t>
            </a:fld>
            <a:endParaRPr lang="en-US" altLang="ja-JP"/>
          </a:p>
        </p:txBody>
      </p:sp>
    </p:spTree>
    <p:extLst>
      <p:ext uri="{BB962C8B-B14F-4D97-AF65-F5344CB8AC3E}">
        <p14:creationId xmlns:p14="http://schemas.microsoft.com/office/powerpoint/2010/main" val="2771370040"/>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7105A9C5-332C-43B9-BC90-502830A22D90}" type="slidenum">
              <a:rPr lang="en-US" altLang="ja-JP"/>
              <a:pPr>
                <a:defRPr/>
              </a:pPr>
              <a:t>‹#›</a:t>
            </a:fld>
            <a:endParaRPr lang="en-US" altLang="ja-JP"/>
          </a:p>
        </p:txBody>
      </p:sp>
    </p:spTree>
    <p:extLst>
      <p:ext uri="{BB962C8B-B14F-4D97-AF65-F5344CB8AC3E}">
        <p14:creationId xmlns:p14="http://schemas.microsoft.com/office/powerpoint/2010/main" val="3203855453"/>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9A88C47-A6F7-42A0-9EB2-2EC3DD50A641}" type="slidenum">
              <a:rPr lang="en-US" altLang="ja-JP"/>
              <a:pPr>
                <a:defRPr/>
              </a:pPr>
              <a:t>‹#›</a:t>
            </a:fld>
            <a:endParaRPr lang="en-US" altLang="ja-JP"/>
          </a:p>
        </p:txBody>
      </p:sp>
    </p:spTree>
    <p:extLst>
      <p:ext uri="{BB962C8B-B14F-4D97-AF65-F5344CB8AC3E}">
        <p14:creationId xmlns:p14="http://schemas.microsoft.com/office/powerpoint/2010/main" val="143176414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CD4C34A-43D8-4ABF-A330-2E53ABDB2697}" type="slidenum">
              <a:rPr lang="en-US" altLang="ja-JP"/>
              <a:pPr>
                <a:defRPr/>
              </a:pPr>
              <a:t>‹#›</a:t>
            </a:fld>
            <a:endParaRPr lang="en-US" altLang="ja-JP"/>
          </a:p>
        </p:txBody>
      </p:sp>
    </p:spTree>
    <p:extLst>
      <p:ext uri="{BB962C8B-B14F-4D97-AF65-F5344CB8AC3E}">
        <p14:creationId xmlns:p14="http://schemas.microsoft.com/office/powerpoint/2010/main" val="274496275"/>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9583B3D-CDD7-4BCC-BD25-220FB5DAE7E9}" type="slidenum">
              <a:rPr lang="en-US" altLang="ja-JP"/>
              <a:pPr>
                <a:defRPr/>
              </a:pPr>
              <a:t>‹#›</a:t>
            </a:fld>
            <a:endParaRPr lang="en-US" altLang="ja-JP"/>
          </a:p>
        </p:txBody>
      </p:sp>
    </p:spTree>
    <p:extLst>
      <p:ext uri="{BB962C8B-B14F-4D97-AF65-F5344CB8AC3E}">
        <p14:creationId xmlns:p14="http://schemas.microsoft.com/office/powerpoint/2010/main" val="95448794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8A6BDE0-E6D8-4BFF-B2FD-D9EFB0BE50CE}" type="slidenum">
              <a:rPr lang="en-US" altLang="ja-JP"/>
              <a:pPr>
                <a:defRPr/>
              </a:pPr>
              <a:t>‹#›</a:t>
            </a:fld>
            <a:endParaRPr lang="en-US" altLang="ja-JP"/>
          </a:p>
        </p:txBody>
      </p:sp>
    </p:spTree>
    <p:extLst>
      <p:ext uri="{BB962C8B-B14F-4D97-AF65-F5344CB8AC3E}">
        <p14:creationId xmlns:p14="http://schemas.microsoft.com/office/powerpoint/2010/main" val="3577037981"/>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938DAF7-14E1-43A4-AECC-D367C3910BA1}" type="slidenum">
              <a:rPr lang="en-US" altLang="ja-JP"/>
              <a:pPr>
                <a:defRPr/>
              </a:pPr>
              <a:t>‹#›</a:t>
            </a:fld>
            <a:endParaRPr lang="en-US" altLang="ja-JP"/>
          </a:p>
        </p:txBody>
      </p:sp>
    </p:spTree>
    <p:extLst>
      <p:ext uri="{BB962C8B-B14F-4D97-AF65-F5344CB8AC3E}">
        <p14:creationId xmlns:p14="http://schemas.microsoft.com/office/powerpoint/2010/main" val="2170997055"/>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800">
              <a:solidFill>
                <a:srgbClr val="000000"/>
              </a:solidFill>
            </a:endParaRPr>
          </a:p>
        </p:txBody>
      </p:sp>
      <p:sp>
        <p:nvSpPr>
          <p:cNvPr id="31747"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smtClean="0"/>
              <a:t>マスター タイトルの書式設定</a:t>
            </a:r>
            <a:endParaRPr lang="ja-JP" altLang="en-US"/>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smtClean="0"/>
              <a:t>マスター サブタイトルの書式設定</a:t>
            </a:r>
            <a:endParaRPr lang="ja-JP" altLang="en-US"/>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150403DD-A5AC-44A4-8D99-0BA5A5E727FC}" type="slidenum">
              <a:rPr lang="en-US" altLang="ja-JP"/>
              <a:pPr>
                <a:defRPr/>
              </a:pPr>
              <a:t>‹#›</a:t>
            </a:fld>
            <a:endParaRPr lang="en-US" altLang="ja-JP"/>
          </a:p>
        </p:txBody>
      </p:sp>
    </p:spTree>
    <p:extLst>
      <p:ext uri="{BB962C8B-B14F-4D97-AF65-F5344CB8AC3E}">
        <p14:creationId xmlns:p14="http://schemas.microsoft.com/office/powerpoint/2010/main" val="266854521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DDA3D822-F8A0-4CA0-B7D2-B2043AD8815E}" type="slidenum">
              <a:rPr lang="en-US" altLang="ja-JP"/>
              <a:pPr>
                <a:defRPr/>
              </a:pPr>
              <a:t>‹#›</a:t>
            </a:fld>
            <a:endParaRPr lang="en-US" altLang="ja-JP"/>
          </a:p>
        </p:txBody>
      </p:sp>
    </p:spTree>
    <p:extLst>
      <p:ext uri="{BB962C8B-B14F-4D97-AF65-F5344CB8AC3E}">
        <p14:creationId xmlns:p14="http://schemas.microsoft.com/office/powerpoint/2010/main" val="395814825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197" indent="0">
              <a:buNone/>
              <a:defRPr sz="1800"/>
            </a:lvl2pPr>
            <a:lvl3pPr marL="914395" indent="0">
              <a:buNone/>
              <a:defRPr sz="1600"/>
            </a:lvl3pPr>
            <a:lvl4pPr marL="1371592" indent="0">
              <a:buNone/>
              <a:defRPr sz="1400"/>
            </a:lvl4pPr>
            <a:lvl5pPr marL="1828789" indent="0">
              <a:buNone/>
              <a:defRPr sz="1400"/>
            </a:lvl5pPr>
            <a:lvl6pPr marL="2285987" indent="0">
              <a:buNone/>
              <a:defRPr sz="1400"/>
            </a:lvl6pPr>
            <a:lvl7pPr marL="2743184" indent="0">
              <a:buNone/>
              <a:defRPr sz="1400"/>
            </a:lvl7pPr>
            <a:lvl8pPr marL="3200381" indent="0">
              <a:buNone/>
              <a:defRPr sz="1400"/>
            </a:lvl8pPr>
            <a:lvl9pPr marL="3657579" indent="0">
              <a:buNone/>
              <a:defRPr sz="1400"/>
            </a:lvl9pPr>
          </a:lstStyle>
          <a:p>
            <a:pPr lvl="0"/>
            <a:r>
              <a:rPr lang="ja-JP" altLang="en-US" smtClean="0"/>
              <a:t>マスター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D65550CC-2197-4EEE-A084-2B9732B52953}" type="slidenum">
              <a:rPr lang="en-US" altLang="ja-JP"/>
              <a:pPr>
                <a:defRPr/>
              </a:pPr>
              <a:t>‹#›</a:t>
            </a:fld>
            <a:endParaRPr lang="en-US" altLang="ja-JP"/>
          </a:p>
        </p:txBody>
      </p:sp>
    </p:spTree>
    <p:extLst>
      <p:ext uri="{BB962C8B-B14F-4D97-AF65-F5344CB8AC3E}">
        <p14:creationId xmlns:p14="http://schemas.microsoft.com/office/powerpoint/2010/main" val="189924955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1_タイトル 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90777634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1D329AEF-ED92-4D93-9BE1-83A087A18E6F}" type="slidenum">
              <a:rPr lang="en-US" altLang="ja-JP"/>
              <a:pPr>
                <a:defRPr/>
              </a:pPr>
              <a:t>‹#›</a:t>
            </a:fld>
            <a:endParaRPr lang="en-US" altLang="ja-JP"/>
          </a:p>
        </p:txBody>
      </p:sp>
    </p:spTree>
    <p:extLst>
      <p:ext uri="{BB962C8B-B14F-4D97-AF65-F5344CB8AC3E}">
        <p14:creationId xmlns:p14="http://schemas.microsoft.com/office/powerpoint/2010/main" val="3586760063"/>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197" indent="0">
              <a:buNone/>
              <a:defRPr sz="2000" b="1"/>
            </a:lvl2pPr>
            <a:lvl3pPr marL="914395" indent="0">
              <a:buNone/>
              <a:defRPr sz="1800" b="1"/>
            </a:lvl3pPr>
            <a:lvl4pPr marL="1371592" indent="0">
              <a:buNone/>
              <a:defRPr sz="1600" b="1"/>
            </a:lvl4pPr>
            <a:lvl5pPr marL="1828789" indent="0">
              <a:buNone/>
              <a:defRPr sz="1600" b="1"/>
            </a:lvl5pPr>
            <a:lvl6pPr marL="2285987" indent="0">
              <a:buNone/>
              <a:defRPr sz="1600" b="1"/>
            </a:lvl6pPr>
            <a:lvl7pPr marL="2743184" indent="0">
              <a:buNone/>
              <a:defRPr sz="1600" b="1"/>
            </a:lvl7pPr>
            <a:lvl8pPr marL="3200381" indent="0">
              <a:buNone/>
              <a:defRPr sz="1600" b="1"/>
            </a:lvl8pPr>
            <a:lvl9pPr marL="3657579" indent="0">
              <a:buNone/>
              <a:defRPr sz="1600" b="1"/>
            </a:lvl9pPr>
          </a:lstStyle>
          <a:p>
            <a:pPr lvl="0"/>
            <a:r>
              <a:rPr lang="ja-JP" altLang="en-US" smtClean="0"/>
              <a:t>マスター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197" indent="0">
              <a:buNone/>
              <a:defRPr sz="2000" b="1"/>
            </a:lvl2pPr>
            <a:lvl3pPr marL="914395" indent="0">
              <a:buNone/>
              <a:defRPr sz="1800" b="1"/>
            </a:lvl3pPr>
            <a:lvl4pPr marL="1371592" indent="0">
              <a:buNone/>
              <a:defRPr sz="1600" b="1"/>
            </a:lvl4pPr>
            <a:lvl5pPr marL="1828789" indent="0">
              <a:buNone/>
              <a:defRPr sz="1600" b="1"/>
            </a:lvl5pPr>
            <a:lvl6pPr marL="2285987" indent="0">
              <a:buNone/>
              <a:defRPr sz="1600" b="1"/>
            </a:lvl6pPr>
            <a:lvl7pPr marL="2743184" indent="0">
              <a:buNone/>
              <a:defRPr sz="1600" b="1"/>
            </a:lvl7pPr>
            <a:lvl8pPr marL="3200381" indent="0">
              <a:buNone/>
              <a:defRPr sz="1600" b="1"/>
            </a:lvl8pPr>
            <a:lvl9pPr marL="3657579" indent="0">
              <a:buNone/>
              <a:defRPr sz="1600" b="1"/>
            </a:lvl9pPr>
          </a:lstStyle>
          <a:p>
            <a:pPr lvl="0"/>
            <a:r>
              <a:rPr lang="ja-JP" altLang="en-US" smtClean="0"/>
              <a:t>マスター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E052CE63-CC49-407A-9EFF-66629A3F28D4}" type="slidenum">
              <a:rPr lang="en-US" altLang="ja-JP"/>
              <a:pPr>
                <a:defRPr/>
              </a:pPr>
              <a:t>‹#›</a:t>
            </a:fld>
            <a:endParaRPr lang="en-US" altLang="ja-JP"/>
          </a:p>
        </p:txBody>
      </p:sp>
    </p:spTree>
    <p:extLst>
      <p:ext uri="{BB962C8B-B14F-4D97-AF65-F5344CB8AC3E}">
        <p14:creationId xmlns:p14="http://schemas.microsoft.com/office/powerpoint/2010/main" val="135108530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A41C5994-753A-40E0-954B-88609E8D8C22}" type="slidenum">
              <a:rPr lang="en-US" altLang="ja-JP"/>
              <a:pPr>
                <a:defRPr/>
              </a:pPr>
              <a:t>‹#›</a:t>
            </a:fld>
            <a:endParaRPr lang="en-US" altLang="ja-JP"/>
          </a:p>
        </p:txBody>
      </p:sp>
    </p:spTree>
    <p:extLst>
      <p:ext uri="{BB962C8B-B14F-4D97-AF65-F5344CB8AC3E}">
        <p14:creationId xmlns:p14="http://schemas.microsoft.com/office/powerpoint/2010/main" val="19222723"/>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21599957-8A20-40C0-AF24-8F9569EDB9BA}" type="slidenum">
              <a:rPr lang="en-US" altLang="ja-JP"/>
              <a:pPr>
                <a:defRPr/>
              </a:pPr>
              <a:t>‹#›</a:t>
            </a:fld>
            <a:endParaRPr lang="en-US" altLang="ja-JP"/>
          </a:p>
        </p:txBody>
      </p:sp>
    </p:spTree>
    <p:extLst>
      <p:ext uri="{BB962C8B-B14F-4D97-AF65-F5344CB8AC3E}">
        <p14:creationId xmlns:p14="http://schemas.microsoft.com/office/powerpoint/2010/main" val="2247999895"/>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 2"/>
          <p:cNvSpPr>
            <a:spLocks noGrp="1"/>
          </p:cNvSpPr>
          <p:nvPr>
            <p:ph idx="1"/>
          </p:nvPr>
        </p:nvSpPr>
        <p:spPr>
          <a:xfrm>
            <a:off x="3873499" y="273054"/>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3"/>
            <a:ext cx="3259138" cy="4691063"/>
          </a:xfrm>
        </p:spPr>
        <p:txBody>
          <a:bodyPr/>
          <a:lstStyle>
            <a:lvl1pPr marL="0" indent="0">
              <a:buNone/>
              <a:defRPr sz="1400"/>
            </a:lvl1pPr>
            <a:lvl2pPr marL="457197" indent="0">
              <a:buNone/>
              <a:defRPr sz="1200"/>
            </a:lvl2pPr>
            <a:lvl3pPr marL="914395" indent="0">
              <a:buNone/>
              <a:defRPr sz="1000"/>
            </a:lvl3pPr>
            <a:lvl4pPr marL="1371592" indent="0">
              <a:buNone/>
              <a:defRPr sz="900"/>
            </a:lvl4pPr>
            <a:lvl5pPr marL="1828789" indent="0">
              <a:buNone/>
              <a:defRPr sz="900"/>
            </a:lvl5pPr>
            <a:lvl6pPr marL="2285987" indent="0">
              <a:buNone/>
              <a:defRPr sz="900"/>
            </a:lvl6pPr>
            <a:lvl7pPr marL="2743184" indent="0">
              <a:buNone/>
              <a:defRPr sz="900"/>
            </a:lvl7pPr>
            <a:lvl8pPr marL="3200381" indent="0">
              <a:buNone/>
              <a:defRPr sz="900"/>
            </a:lvl8pPr>
            <a:lvl9pPr marL="3657579" indent="0">
              <a:buNone/>
              <a:defRPr sz="900"/>
            </a:lvl9pPr>
          </a:lstStyle>
          <a:p>
            <a:pPr lvl="0"/>
            <a:r>
              <a:rPr lang="ja-JP" altLang="en-US" smtClean="0"/>
              <a:t>マスター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C3D5699A-84DD-41E9-AE2A-83F51937CA6F}" type="slidenum">
              <a:rPr lang="en-US" altLang="ja-JP"/>
              <a:pPr>
                <a:defRPr/>
              </a:pPr>
              <a:t>‹#›</a:t>
            </a:fld>
            <a:endParaRPr lang="en-US" altLang="ja-JP"/>
          </a:p>
        </p:txBody>
      </p:sp>
    </p:spTree>
    <p:extLst>
      <p:ext uri="{BB962C8B-B14F-4D97-AF65-F5344CB8AC3E}">
        <p14:creationId xmlns:p14="http://schemas.microsoft.com/office/powerpoint/2010/main" val="2947357472"/>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197" indent="0">
              <a:buNone/>
              <a:defRPr sz="2800"/>
            </a:lvl2pPr>
            <a:lvl3pPr marL="914395" indent="0">
              <a:buNone/>
              <a:defRPr sz="2400"/>
            </a:lvl3pPr>
            <a:lvl4pPr marL="1371592" indent="0">
              <a:buNone/>
              <a:defRPr sz="2000"/>
            </a:lvl4pPr>
            <a:lvl5pPr marL="1828789" indent="0">
              <a:buNone/>
              <a:defRPr sz="2000"/>
            </a:lvl5pPr>
            <a:lvl6pPr marL="2285987" indent="0">
              <a:buNone/>
              <a:defRPr sz="2000"/>
            </a:lvl6pPr>
            <a:lvl7pPr marL="2743184" indent="0">
              <a:buNone/>
              <a:defRPr sz="2000"/>
            </a:lvl7pPr>
            <a:lvl8pPr marL="3200381" indent="0">
              <a:buNone/>
              <a:defRPr sz="2000"/>
            </a:lvl8pPr>
            <a:lvl9pPr marL="3657579" indent="0">
              <a:buNone/>
              <a:defRPr sz="2000"/>
            </a:lvl9pPr>
          </a:lstStyle>
          <a:p>
            <a:pPr lvl="0"/>
            <a:r>
              <a:rPr lang="ja-JP" altLang="en-US" noProof="0" smtClean="0"/>
              <a:t>図を追加</a:t>
            </a:r>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197" indent="0">
              <a:buNone/>
              <a:defRPr sz="1200"/>
            </a:lvl2pPr>
            <a:lvl3pPr marL="914395" indent="0">
              <a:buNone/>
              <a:defRPr sz="1000"/>
            </a:lvl3pPr>
            <a:lvl4pPr marL="1371592" indent="0">
              <a:buNone/>
              <a:defRPr sz="900"/>
            </a:lvl4pPr>
            <a:lvl5pPr marL="1828789" indent="0">
              <a:buNone/>
              <a:defRPr sz="900"/>
            </a:lvl5pPr>
            <a:lvl6pPr marL="2285987" indent="0">
              <a:buNone/>
              <a:defRPr sz="900"/>
            </a:lvl6pPr>
            <a:lvl7pPr marL="2743184" indent="0">
              <a:buNone/>
              <a:defRPr sz="900"/>
            </a:lvl7pPr>
            <a:lvl8pPr marL="3200381" indent="0">
              <a:buNone/>
              <a:defRPr sz="900"/>
            </a:lvl8pPr>
            <a:lvl9pPr marL="3657579" indent="0">
              <a:buNone/>
              <a:defRPr sz="900"/>
            </a:lvl9pPr>
          </a:lstStyle>
          <a:p>
            <a:pPr lvl="0"/>
            <a:r>
              <a:rPr lang="ja-JP" altLang="en-US" smtClean="0"/>
              <a:t>マスター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6D923759-7CDC-48D5-B376-22F90B48EA12}" type="slidenum">
              <a:rPr lang="en-US" altLang="ja-JP"/>
              <a:pPr>
                <a:defRPr/>
              </a:pPr>
              <a:t>‹#›</a:t>
            </a:fld>
            <a:endParaRPr lang="en-US" altLang="ja-JP"/>
          </a:p>
        </p:txBody>
      </p:sp>
    </p:spTree>
    <p:extLst>
      <p:ext uri="{BB962C8B-B14F-4D97-AF65-F5344CB8AC3E}">
        <p14:creationId xmlns:p14="http://schemas.microsoft.com/office/powerpoint/2010/main" val="2650900701"/>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6E73C875-8D74-402E-9C1B-1588133A2287}" type="slidenum">
              <a:rPr lang="en-US" altLang="ja-JP"/>
              <a:pPr>
                <a:defRPr/>
              </a:pPr>
              <a:t>‹#›</a:t>
            </a:fld>
            <a:endParaRPr lang="en-US" altLang="ja-JP"/>
          </a:p>
        </p:txBody>
      </p:sp>
    </p:spTree>
    <p:extLst>
      <p:ext uri="{BB962C8B-B14F-4D97-AF65-F5344CB8AC3E}">
        <p14:creationId xmlns:p14="http://schemas.microsoft.com/office/powerpoint/2010/main" val="423519416"/>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マスター タイトルの書式設定</a:t>
            </a:r>
            <a:endParaRPr lang="ja-JP" altLang="en-US"/>
          </a:p>
        </p:txBody>
      </p:sp>
      <p:sp>
        <p:nvSpPr>
          <p:cNvPr id="3" name="縦書きテキスト プレースホルダ 2"/>
          <p:cNvSpPr>
            <a:spLocks noGrp="1"/>
          </p:cNvSpPr>
          <p:nvPr>
            <p:ph type="body" orient="vert" idx="1"/>
          </p:nvPr>
        </p:nvSpPr>
        <p:spPr>
          <a:xfrm>
            <a:off x="3" y="2"/>
            <a:ext cx="6905625" cy="6126163"/>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2D1693A5-C946-4232-8949-227CFFB73AFA}" type="slidenum">
              <a:rPr lang="en-US" altLang="ja-JP"/>
              <a:pPr>
                <a:defRPr/>
              </a:pPr>
              <a:t>‹#›</a:t>
            </a:fld>
            <a:endParaRPr lang="en-US" altLang="ja-JP"/>
          </a:p>
        </p:txBody>
      </p:sp>
    </p:spTree>
    <p:extLst>
      <p:ext uri="{BB962C8B-B14F-4D97-AF65-F5344CB8AC3E}">
        <p14:creationId xmlns:p14="http://schemas.microsoft.com/office/powerpoint/2010/main" val="2765250708"/>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2"/>
            <a:ext cx="9410700" cy="612616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BE94C5B9-54DB-4509-949A-EDCD8DC4CF50}" type="slidenum">
              <a:rPr lang="en-US" altLang="ja-JP"/>
              <a:pPr>
                <a:defRPr/>
              </a:pPr>
              <a:t>‹#›</a:t>
            </a:fld>
            <a:endParaRPr lang="en-US" altLang="ja-JP"/>
          </a:p>
        </p:txBody>
      </p:sp>
    </p:spTree>
    <p:extLst>
      <p:ext uri="{BB962C8B-B14F-4D97-AF65-F5344CB8AC3E}">
        <p14:creationId xmlns:p14="http://schemas.microsoft.com/office/powerpoint/2010/main" val="1850421834"/>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1_セクション見出し">
    <p:spTree>
      <p:nvGrpSpPr>
        <p:cNvPr id="1" name=""/>
        <p:cNvGrpSpPr/>
        <p:nvPr/>
      </p:nvGrpSpPr>
      <p:grpSpPr>
        <a:xfrm>
          <a:off x="0" y="0"/>
          <a:ext cx="0" cy="0"/>
          <a:chOff x="0" y="0"/>
          <a:chExt cx="0" cy="0"/>
        </a:xfrm>
      </p:grpSpPr>
      <p:cxnSp>
        <p:nvCxnSpPr>
          <p:cNvPr id="2" name="直線コネクタ 1"/>
          <p:cNvCxnSpPr/>
          <p:nvPr userDrawn="1"/>
        </p:nvCxnSpPr>
        <p:spPr>
          <a:xfrm>
            <a:off x="0" y="608013"/>
            <a:ext cx="990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日付プレースホルダ 3"/>
          <p:cNvSpPr>
            <a:spLocks noGrp="1"/>
          </p:cNvSpPr>
          <p:nvPr>
            <p:ph type="dt" sz="half" idx="10"/>
          </p:nvPr>
        </p:nvSpPr>
        <p:spPr/>
        <p:txBody>
          <a:bodyPr/>
          <a:lstStyle>
            <a:lvl1pPr eaLnBrk="0" hangingPunct="0">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eaLnBrk="0" hangingPunct="0">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eaLnBrk="0" hangingPunct="0">
              <a:defRPr/>
            </a:lvl1pPr>
          </a:lstStyle>
          <a:p>
            <a:pPr>
              <a:defRPr/>
            </a:pPr>
            <a:fld id="{85EA9642-5087-481B-8376-EC589BA6AA87}" type="slidenum">
              <a:rPr lang="ja-JP" altLang="en-US"/>
              <a:pPr>
                <a:defRPr/>
              </a:pPr>
              <a:t>‹#›</a:t>
            </a:fld>
            <a:endParaRPr lang="ja-JP" altLang="en-US"/>
          </a:p>
        </p:txBody>
      </p:sp>
    </p:spTree>
    <p:extLst>
      <p:ext uri="{BB962C8B-B14F-4D97-AF65-F5344CB8AC3E}">
        <p14:creationId xmlns:p14="http://schemas.microsoft.com/office/powerpoint/2010/main" val="187213004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87AD6480-C887-4185-BACA-4AF779AE6DAB}" type="slidenum">
              <a:rPr lang="en-US" altLang="ja-JP"/>
              <a:pPr>
                <a:defRPr/>
              </a:pPr>
              <a:t>‹#›</a:t>
            </a:fld>
            <a:endParaRPr lang="en-US" altLang="ja-JP"/>
          </a:p>
        </p:txBody>
      </p:sp>
    </p:spTree>
    <p:extLst>
      <p:ext uri="{BB962C8B-B14F-4D97-AF65-F5344CB8AC3E}">
        <p14:creationId xmlns:p14="http://schemas.microsoft.com/office/powerpoint/2010/main" val="392966794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6DD6A562-347C-48BD-BD46-D798B2ABE900}" type="slidenum">
              <a:rPr lang="en-US" altLang="ja-JP"/>
              <a:pPr>
                <a:defRPr/>
              </a:pPr>
              <a:t>‹#›</a:t>
            </a:fld>
            <a:endParaRPr lang="en-US" altLang="ja-JP"/>
          </a:p>
        </p:txBody>
      </p:sp>
    </p:spTree>
    <p:extLst>
      <p:ext uri="{BB962C8B-B14F-4D97-AF65-F5344CB8AC3E}">
        <p14:creationId xmlns:p14="http://schemas.microsoft.com/office/powerpoint/2010/main" val="395863176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29D9CD4-B692-42DF-AD0E-6055B049492D}" type="slidenum">
              <a:rPr lang="en-US" altLang="ja-JP"/>
              <a:pPr>
                <a:defRPr/>
              </a:pPr>
              <a:t>‹#›</a:t>
            </a:fld>
            <a:endParaRPr lang="en-US" altLang="ja-JP"/>
          </a:p>
        </p:txBody>
      </p:sp>
    </p:spTree>
    <p:extLst>
      <p:ext uri="{BB962C8B-B14F-4D97-AF65-F5344CB8AC3E}">
        <p14:creationId xmlns:p14="http://schemas.microsoft.com/office/powerpoint/2010/main" val="4235258886"/>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E284F1D-4620-4EAA-AB66-37D6B38681A8}" type="slidenum">
              <a:rPr lang="en-US" altLang="ja-JP"/>
              <a:pPr>
                <a:defRPr/>
              </a:pPr>
              <a:t>‹#›</a:t>
            </a:fld>
            <a:endParaRPr lang="en-US" altLang="ja-JP"/>
          </a:p>
        </p:txBody>
      </p:sp>
    </p:spTree>
    <p:extLst>
      <p:ext uri="{BB962C8B-B14F-4D97-AF65-F5344CB8AC3E}">
        <p14:creationId xmlns:p14="http://schemas.microsoft.com/office/powerpoint/2010/main" val="2495733090"/>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C9A2B46F-CD39-452C-B32E-B1B7A492F10D}" type="slidenum">
              <a:rPr lang="en-US" altLang="ja-JP"/>
              <a:pPr>
                <a:defRPr/>
              </a:pPr>
              <a:t>‹#›</a:t>
            </a:fld>
            <a:endParaRPr lang="en-US" altLang="ja-JP"/>
          </a:p>
        </p:txBody>
      </p:sp>
    </p:spTree>
    <p:extLst>
      <p:ext uri="{BB962C8B-B14F-4D97-AF65-F5344CB8AC3E}">
        <p14:creationId xmlns:p14="http://schemas.microsoft.com/office/powerpoint/2010/main" val="968995403"/>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CBC89E3-8F07-4CC9-9411-7BD4FCD79462}" type="slidenum">
              <a:rPr lang="en-US" altLang="ja-JP"/>
              <a:pPr>
                <a:defRPr/>
              </a:pPr>
              <a:t>‹#›</a:t>
            </a:fld>
            <a:endParaRPr lang="en-US" altLang="ja-JP"/>
          </a:p>
        </p:txBody>
      </p:sp>
    </p:spTree>
    <p:extLst>
      <p:ext uri="{BB962C8B-B14F-4D97-AF65-F5344CB8AC3E}">
        <p14:creationId xmlns:p14="http://schemas.microsoft.com/office/powerpoint/2010/main" val="227216043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C146C2F-D937-4F03-ABE2-B463D4C96906}" type="slidenum">
              <a:rPr lang="en-US" altLang="ja-JP"/>
              <a:pPr>
                <a:defRPr/>
              </a:pPr>
              <a:t>‹#›</a:t>
            </a:fld>
            <a:endParaRPr lang="en-US" altLang="ja-JP"/>
          </a:p>
        </p:txBody>
      </p:sp>
    </p:spTree>
    <p:extLst>
      <p:ext uri="{BB962C8B-B14F-4D97-AF65-F5344CB8AC3E}">
        <p14:creationId xmlns:p14="http://schemas.microsoft.com/office/powerpoint/2010/main" val="358303855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1C5740D-1855-4669-B520-5735940A0B1E}" type="slidenum">
              <a:rPr lang="en-US" altLang="ja-JP"/>
              <a:pPr>
                <a:defRPr/>
              </a:pPr>
              <a:t>‹#›</a:t>
            </a:fld>
            <a:endParaRPr lang="en-US" altLang="ja-JP"/>
          </a:p>
        </p:txBody>
      </p:sp>
    </p:spTree>
    <p:extLst>
      <p:ext uri="{BB962C8B-B14F-4D97-AF65-F5344CB8AC3E}">
        <p14:creationId xmlns:p14="http://schemas.microsoft.com/office/powerpoint/2010/main" val="541050056"/>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C044281-0650-4723-B252-46810FAA77E1}" type="slidenum">
              <a:rPr lang="en-US" altLang="ja-JP"/>
              <a:pPr>
                <a:defRPr/>
              </a:pPr>
              <a:t>‹#›</a:t>
            </a:fld>
            <a:endParaRPr lang="en-US" altLang="ja-JP"/>
          </a:p>
        </p:txBody>
      </p:sp>
    </p:spTree>
    <p:extLst>
      <p:ext uri="{BB962C8B-B14F-4D97-AF65-F5344CB8AC3E}">
        <p14:creationId xmlns:p14="http://schemas.microsoft.com/office/powerpoint/2010/main" val="2473974672"/>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C63D5A0-1D1F-46F9-B667-C2801B68BDAA}" type="slidenum">
              <a:rPr lang="en-US" altLang="ja-JP"/>
              <a:pPr>
                <a:defRPr/>
              </a:pPr>
              <a:t>‹#›</a:t>
            </a:fld>
            <a:endParaRPr lang="en-US" altLang="ja-JP"/>
          </a:p>
        </p:txBody>
      </p:sp>
    </p:spTree>
    <p:extLst>
      <p:ext uri="{BB962C8B-B14F-4D97-AF65-F5344CB8AC3E}">
        <p14:creationId xmlns:p14="http://schemas.microsoft.com/office/powerpoint/2010/main" val="414859539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CBE6AA37-BB86-43C3-B6E5-DCEF08F41015}" type="slidenum">
              <a:rPr lang="en-US" altLang="ja-JP"/>
              <a:pPr>
                <a:defRPr/>
              </a:pPr>
              <a:t>‹#›</a:t>
            </a:fld>
            <a:endParaRPr lang="en-US" altLang="ja-JP"/>
          </a:p>
        </p:txBody>
      </p:sp>
    </p:spTree>
    <p:extLst>
      <p:ext uri="{BB962C8B-B14F-4D97-AF65-F5344CB8AC3E}">
        <p14:creationId xmlns:p14="http://schemas.microsoft.com/office/powerpoint/2010/main" val="303573217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2EA5844-C128-47BD-8BEC-E1A27B9162B0}" type="slidenum">
              <a:rPr lang="en-US" altLang="ja-JP"/>
              <a:pPr>
                <a:defRPr/>
              </a:pPr>
              <a:t>‹#›</a:t>
            </a:fld>
            <a:endParaRPr lang="en-US" altLang="ja-JP"/>
          </a:p>
        </p:txBody>
      </p:sp>
    </p:spTree>
    <p:extLst>
      <p:ext uri="{BB962C8B-B14F-4D97-AF65-F5344CB8AC3E}">
        <p14:creationId xmlns:p14="http://schemas.microsoft.com/office/powerpoint/2010/main" val="295828738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0417184-82C9-4DCB-9CE9-56948165119F}" type="slidenum">
              <a:rPr lang="en-US" altLang="ja-JP"/>
              <a:pPr>
                <a:defRPr/>
              </a:pPr>
              <a:t>‹#›</a:t>
            </a:fld>
            <a:endParaRPr lang="en-US" altLang="ja-JP"/>
          </a:p>
        </p:txBody>
      </p:sp>
    </p:spTree>
    <p:extLst>
      <p:ext uri="{BB962C8B-B14F-4D97-AF65-F5344CB8AC3E}">
        <p14:creationId xmlns:p14="http://schemas.microsoft.com/office/powerpoint/2010/main" val="3190415718"/>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66D012CE-004C-49A1-93A2-46211FA7C307}" type="slidenum">
              <a:rPr lang="en-US" altLang="ja-JP"/>
              <a:pPr>
                <a:defRPr/>
              </a:pPr>
              <a:t>‹#›</a:t>
            </a:fld>
            <a:endParaRPr lang="en-US" altLang="ja-JP"/>
          </a:p>
        </p:txBody>
      </p:sp>
    </p:spTree>
    <p:extLst>
      <p:ext uri="{BB962C8B-B14F-4D97-AF65-F5344CB8AC3E}">
        <p14:creationId xmlns:p14="http://schemas.microsoft.com/office/powerpoint/2010/main" val="191560391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09793886-6F88-454F-BE5B-BA71C2AF4227}" type="slidenum">
              <a:rPr lang="en-US" altLang="ja-JP"/>
              <a:pPr>
                <a:defRPr/>
              </a:pPr>
              <a:t>‹#›</a:t>
            </a:fld>
            <a:endParaRPr lang="en-US" altLang="ja-JP"/>
          </a:p>
        </p:txBody>
      </p:sp>
    </p:spTree>
    <p:extLst>
      <p:ext uri="{BB962C8B-B14F-4D97-AF65-F5344CB8AC3E}">
        <p14:creationId xmlns:p14="http://schemas.microsoft.com/office/powerpoint/2010/main" val="257862703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5A6D9099-3B3B-47E3-99E2-85B8476AAA05}" type="slidenum">
              <a:rPr lang="en-US" altLang="ja-JP"/>
              <a:pPr>
                <a:defRPr/>
              </a:pPr>
              <a:t>‹#›</a:t>
            </a:fld>
            <a:endParaRPr lang="en-US" altLang="ja-JP"/>
          </a:p>
        </p:txBody>
      </p:sp>
    </p:spTree>
    <p:extLst>
      <p:ext uri="{BB962C8B-B14F-4D97-AF65-F5344CB8AC3E}">
        <p14:creationId xmlns:p14="http://schemas.microsoft.com/office/powerpoint/2010/main" val="3541658011"/>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D5637CB9-3283-4FF8-8764-52C1E372DB34}" type="slidenum">
              <a:rPr lang="en-US" altLang="ja-JP"/>
              <a:pPr>
                <a:defRPr/>
              </a:pPr>
              <a:t>‹#›</a:t>
            </a:fld>
            <a:endParaRPr lang="en-US" altLang="ja-JP"/>
          </a:p>
        </p:txBody>
      </p:sp>
    </p:spTree>
    <p:extLst>
      <p:ext uri="{BB962C8B-B14F-4D97-AF65-F5344CB8AC3E}">
        <p14:creationId xmlns:p14="http://schemas.microsoft.com/office/powerpoint/2010/main" val="782476265"/>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18AF766E-0B1A-4C4F-BBA3-62DFC57602ED}" type="slidenum">
              <a:rPr lang="en-US" altLang="ja-JP"/>
              <a:pPr>
                <a:defRPr/>
              </a:pPr>
              <a:t>‹#›</a:t>
            </a:fld>
            <a:endParaRPr lang="en-US" altLang="ja-JP"/>
          </a:p>
        </p:txBody>
      </p:sp>
    </p:spTree>
    <p:extLst>
      <p:ext uri="{BB962C8B-B14F-4D97-AF65-F5344CB8AC3E}">
        <p14:creationId xmlns:p14="http://schemas.microsoft.com/office/powerpoint/2010/main" val="3535981285"/>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3914EC6E-5CC0-459F-8837-5A8C3DB14519}" type="slidenum">
              <a:rPr lang="en-US" altLang="ja-JP"/>
              <a:pPr>
                <a:defRPr/>
              </a:pPr>
              <a:t>‹#›</a:t>
            </a:fld>
            <a:endParaRPr lang="en-US" altLang="ja-JP"/>
          </a:p>
        </p:txBody>
      </p:sp>
    </p:spTree>
    <p:extLst>
      <p:ext uri="{BB962C8B-B14F-4D97-AF65-F5344CB8AC3E}">
        <p14:creationId xmlns:p14="http://schemas.microsoft.com/office/powerpoint/2010/main" val="261492672"/>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EF10D538-058D-4D67-B840-114108500710}" type="slidenum">
              <a:rPr lang="en-US" altLang="ja-JP"/>
              <a:pPr>
                <a:defRPr/>
              </a:pPr>
              <a:t>‹#›</a:t>
            </a:fld>
            <a:endParaRPr lang="en-US" altLang="ja-JP"/>
          </a:p>
        </p:txBody>
      </p:sp>
    </p:spTree>
    <p:extLst>
      <p:ext uri="{BB962C8B-B14F-4D97-AF65-F5344CB8AC3E}">
        <p14:creationId xmlns:p14="http://schemas.microsoft.com/office/powerpoint/2010/main" val="283300816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CB2CFD75-3E43-4ED6-B756-6CEE202B97B9}" type="slidenum">
              <a:rPr lang="en-US" altLang="ja-JP"/>
              <a:pPr>
                <a:defRPr/>
              </a:pPr>
              <a:t>‹#›</a:t>
            </a:fld>
            <a:endParaRPr lang="en-US" altLang="ja-JP"/>
          </a:p>
        </p:txBody>
      </p:sp>
    </p:spTree>
    <p:extLst>
      <p:ext uri="{BB962C8B-B14F-4D97-AF65-F5344CB8AC3E}">
        <p14:creationId xmlns:p14="http://schemas.microsoft.com/office/powerpoint/2010/main" val="2781017288"/>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023E6156-C9BD-4FC3-9965-BE76DCF4B689}" type="slidenum">
              <a:rPr lang="en-US" altLang="ja-JP"/>
              <a:pPr>
                <a:defRPr/>
              </a:pPr>
              <a:t>‹#›</a:t>
            </a:fld>
            <a:endParaRPr lang="en-US" altLang="ja-JP"/>
          </a:p>
        </p:txBody>
      </p:sp>
    </p:spTree>
    <p:extLst>
      <p:ext uri="{BB962C8B-B14F-4D97-AF65-F5344CB8AC3E}">
        <p14:creationId xmlns:p14="http://schemas.microsoft.com/office/powerpoint/2010/main" val="84803440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805F828-0C1B-4773-8356-22400FBF2860}" type="slidenum">
              <a:rPr lang="en-US" altLang="ja-JP"/>
              <a:pPr>
                <a:defRPr/>
              </a:pPr>
              <a:t>‹#›</a:t>
            </a:fld>
            <a:endParaRPr lang="en-US" altLang="ja-JP"/>
          </a:p>
        </p:txBody>
      </p:sp>
    </p:spTree>
    <p:extLst>
      <p:ext uri="{BB962C8B-B14F-4D97-AF65-F5344CB8AC3E}">
        <p14:creationId xmlns:p14="http://schemas.microsoft.com/office/powerpoint/2010/main" val="399742709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FD3F269-69C8-4ABE-BE5C-2F3358CF1D1C}" type="slidenum">
              <a:rPr lang="en-US" altLang="ja-JP"/>
              <a:pPr>
                <a:defRPr/>
              </a:pPr>
              <a:t>‹#›</a:t>
            </a:fld>
            <a:endParaRPr lang="en-US" altLang="ja-JP"/>
          </a:p>
        </p:txBody>
      </p:sp>
    </p:spTree>
    <p:extLst>
      <p:ext uri="{BB962C8B-B14F-4D97-AF65-F5344CB8AC3E}">
        <p14:creationId xmlns:p14="http://schemas.microsoft.com/office/powerpoint/2010/main" val="47773879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102EA2F-2E33-4324-87EA-B6C200D1928E}" type="slidenum">
              <a:rPr lang="en-US" altLang="ja-JP"/>
              <a:pPr>
                <a:defRPr/>
              </a:pPr>
              <a:t>‹#›</a:t>
            </a:fld>
            <a:endParaRPr lang="en-US" altLang="ja-JP"/>
          </a:p>
        </p:txBody>
      </p:sp>
    </p:spTree>
    <p:extLst>
      <p:ext uri="{BB962C8B-B14F-4D97-AF65-F5344CB8AC3E}">
        <p14:creationId xmlns:p14="http://schemas.microsoft.com/office/powerpoint/2010/main" val="4271643831"/>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1E5C4FA9-A6DC-45CE-B057-DF7CACA0D685}" type="slidenum">
              <a:rPr lang="en-US" altLang="ja-JP"/>
              <a:pPr>
                <a:defRPr/>
              </a:pPr>
              <a:t>‹#›</a:t>
            </a:fld>
            <a:endParaRPr lang="en-US" altLang="ja-JP"/>
          </a:p>
        </p:txBody>
      </p:sp>
    </p:spTree>
    <p:extLst>
      <p:ext uri="{BB962C8B-B14F-4D97-AF65-F5344CB8AC3E}">
        <p14:creationId xmlns:p14="http://schemas.microsoft.com/office/powerpoint/2010/main" val="394719967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28E90BF1-C8EF-41F4-863A-7CAEEB1DCA5B}" type="slidenum">
              <a:rPr lang="en-US" altLang="ja-JP"/>
              <a:pPr>
                <a:defRPr/>
              </a:pPr>
              <a:t>‹#›</a:t>
            </a:fld>
            <a:endParaRPr lang="en-US" altLang="ja-JP"/>
          </a:p>
        </p:txBody>
      </p:sp>
    </p:spTree>
    <p:extLst>
      <p:ext uri="{BB962C8B-B14F-4D97-AF65-F5344CB8AC3E}">
        <p14:creationId xmlns:p14="http://schemas.microsoft.com/office/powerpoint/2010/main" val="639230543"/>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A489B0ED-7EFF-48FF-8119-0B33862670AB}" type="slidenum">
              <a:rPr lang="en-US" altLang="ja-JP"/>
              <a:pPr>
                <a:defRPr/>
              </a:pPr>
              <a:t>‹#›</a:t>
            </a:fld>
            <a:endParaRPr lang="en-US" altLang="ja-JP"/>
          </a:p>
        </p:txBody>
      </p:sp>
    </p:spTree>
    <p:extLst>
      <p:ext uri="{BB962C8B-B14F-4D97-AF65-F5344CB8AC3E}">
        <p14:creationId xmlns:p14="http://schemas.microsoft.com/office/powerpoint/2010/main" val="118678389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76FB5BF-2076-431F-805A-42A4234E3F92}" type="slidenum">
              <a:rPr lang="en-US" altLang="ja-JP"/>
              <a:pPr>
                <a:defRPr/>
              </a:pPr>
              <a:t>‹#›</a:t>
            </a:fld>
            <a:endParaRPr lang="en-US" altLang="ja-JP"/>
          </a:p>
        </p:txBody>
      </p:sp>
    </p:spTree>
    <p:extLst>
      <p:ext uri="{BB962C8B-B14F-4D97-AF65-F5344CB8AC3E}">
        <p14:creationId xmlns:p14="http://schemas.microsoft.com/office/powerpoint/2010/main" val="3481878356"/>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3DBDC51-12DA-4726-BCBC-190747FAF1D7}" type="slidenum">
              <a:rPr lang="en-US" altLang="ja-JP"/>
              <a:pPr>
                <a:defRPr/>
              </a:pPr>
              <a:t>‹#›</a:t>
            </a:fld>
            <a:endParaRPr lang="en-US" altLang="ja-JP"/>
          </a:p>
        </p:txBody>
      </p:sp>
    </p:spTree>
    <p:extLst>
      <p:ext uri="{BB962C8B-B14F-4D97-AF65-F5344CB8AC3E}">
        <p14:creationId xmlns:p14="http://schemas.microsoft.com/office/powerpoint/2010/main" val="415046294"/>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6F54619-ABAE-4D8A-BCE6-D9F3CF47F168}" type="slidenum">
              <a:rPr lang="en-US" altLang="ja-JP"/>
              <a:pPr>
                <a:defRPr/>
              </a:pPr>
              <a:t>‹#›</a:t>
            </a:fld>
            <a:endParaRPr lang="en-US" altLang="ja-JP"/>
          </a:p>
        </p:txBody>
      </p:sp>
    </p:spTree>
    <p:extLst>
      <p:ext uri="{BB962C8B-B14F-4D97-AF65-F5344CB8AC3E}">
        <p14:creationId xmlns:p14="http://schemas.microsoft.com/office/powerpoint/2010/main" val="4257780072"/>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A670FE2-CA9B-488E-B45F-B5772CCBAD8B}" type="slidenum">
              <a:rPr lang="en-US" altLang="ja-JP"/>
              <a:pPr>
                <a:defRPr/>
              </a:pPr>
              <a:t>‹#›</a:t>
            </a:fld>
            <a:endParaRPr lang="en-US" altLang="ja-JP"/>
          </a:p>
        </p:txBody>
      </p:sp>
    </p:spTree>
    <p:extLst>
      <p:ext uri="{BB962C8B-B14F-4D97-AF65-F5344CB8AC3E}">
        <p14:creationId xmlns:p14="http://schemas.microsoft.com/office/powerpoint/2010/main" val="322394509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9A8AF08-74EF-404A-8336-6A0A5FC97C5A}" type="slidenum">
              <a:rPr lang="en-US" altLang="ja-JP"/>
              <a:pPr>
                <a:defRPr/>
              </a:pPr>
              <a:t>‹#›</a:t>
            </a:fld>
            <a:endParaRPr lang="en-US" altLang="ja-JP"/>
          </a:p>
        </p:txBody>
      </p:sp>
    </p:spTree>
    <p:extLst>
      <p:ext uri="{BB962C8B-B14F-4D97-AF65-F5344CB8AC3E}">
        <p14:creationId xmlns:p14="http://schemas.microsoft.com/office/powerpoint/2010/main" val="342150661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CE9142D2-BACF-477C-A6A3-3D62E62C0675}" type="slidenum">
              <a:rPr lang="en-US" altLang="ja-JP"/>
              <a:pPr>
                <a:defRPr/>
              </a:pPr>
              <a:t>‹#›</a:t>
            </a:fld>
            <a:endParaRPr lang="en-US" altLang="ja-JP"/>
          </a:p>
        </p:txBody>
      </p:sp>
    </p:spTree>
    <p:extLst>
      <p:ext uri="{BB962C8B-B14F-4D97-AF65-F5344CB8AC3E}">
        <p14:creationId xmlns:p14="http://schemas.microsoft.com/office/powerpoint/2010/main" val="2912375765"/>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F33B953-0767-4AAE-B7C5-FD4DF999483B}" type="slidenum">
              <a:rPr lang="en-US" altLang="ja-JP"/>
              <a:pPr>
                <a:defRPr/>
              </a:pPr>
              <a:t>‹#›</a:t>
            </a:fld>
            <a:endParaRPr lang="en-US" altLang="ja-JP"/>
          </a:p>
        </p:txBody>
      </p:sp>
    </p:spTree>
    <p:extLst>
      <p:ext uri="{BB962C8B-B14F-4D97-AF65-F5344CB8AC3E}">
        <p14:creationId xmlns:p14="http://schemas.microsoft.com/office/powerpoint/2010/main" val="1650048128"/>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0C34605-AD41-4C04-99CB-8D6F8EFD6813}" type="slidenum">
              <a:rPr lang="en-US" altLang="ja-JP"/>
              <a:pPr>
                <a:defRPr/>
              </a:pPr>
              <a:t>‹#›</a:t>
            </a:fld>
            <a:endParaRPr lang="en-US" altLang="ja-JP"/>
          </a:p>
        </p:txBody>
      </p:sp>
    </p:spTree>
    <p:extLst>
      <p:ext uri="{BB962C8B-B14F-4D97-AF65-F5344CB8AC3E}">
        <p14:creationId xmlns:p14="http://schemas.microsoft.com/office/powerpoint/2010/main" val="3203359697"/>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731C5E9-781A-4099-9858-024749341F2A}" type="slidenum">
              <a:rPr lang="en-US" altLang="ja-JP"/>
              <a:pPr>
                <a:defRPr/>
              </a:pPr>
              <a:t>‹#›</a:t>
            </a:fld>
            <a:endParaRPr lang="en-US" altLang="ja-JP"/>
          </a:p>
        </p:txBody>
      </p:sp>
    </p:spTree>
    <p:extLst>
      <p:ext uri="{BB962C8B-B14F-4D97-AF65-F5344CB8AC3E}">
        <p14:creationId xmlns:p14="http://schemas.microsoft.com/office/powerpoint/2010/main" val="2620445816"/>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F516745-3F44-486B-B52A-791E9D5EE0BD}" type="slidenum">
              <a:rPr lang="en-US" altLang="ja-JP"/>
              <a:pPr>
                <a:defRPr/>
              </a:pPr>
              <a:t>‹#›</a:t>
            </a:fld>
            <a:endParaRPr lang="en-US" altLang="ja-JP"/>
          </a:p>
        </p:txBody>
      </p:sp>
    </p:spTree>
    <p:extLst>
      <p:ext uri="{BB962C8B-B14F-4D97-AF65-F5344CB8AC3E}">
        <p14:creationId xmlns:p14="http://schemas.microsoft.com/office/powerpoint/2010/main" val="3799120468"/>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49ACA5E0-C486-42EA-B804-C20E8CBEED94}" type="slidenum">
              <a:rPr lang="en-US" altLang="ja-JP"/>
              <a:pPr>
                <a:defRPr/>
              </a:pPr>
              <a:t>‹#›</a:t>
            </a:fld>
            <a:endParaRPr lang="en-US" altLang="ja-JP"/>
          </a:p>
        </p:txBody>
      </p:sp>
    </p:spTree>
    <p:extLst>
      <p:ext uri="{BB962C8B-B14F-4D97-AF65-F5344CB8AC3E}">
        <p14:creationId xmlns:p14="http://schemas.microsoft.com/office/powerpoint/2010/main" val="3540068024"/>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E94EF746-B5CA-4B2F-9AFD-1E3FB11000AD}" type="slidenum">
              <a:rPr lang="en-US" altLang="ja-JP"/>
              <a:pPr>
                <a:defRPr/>
              </a:pPr>
              <a:t>‹#›</a:t>
            </a:fld>
            <a:endParaRPr lang="en-US" altLang="ja-JP"/>
          </a:p>
        </p:txBody>
      </p:sp>
    </p:spTree>
    <p:extLst>
      <p:ext uri="{BB962C8B-B14F-4D97-AF65-F5344CB8AC3E}">
        <p14:creationId xmlns:p14="http://schemas.microsoft.com/office/powerpoint/2010/main" val="3315799796"/>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371DC098-CC7B-4D9F-B9F8-AA6D4DA2CD0A}" type="slidenum">
              <a:rPr lang="en-US" altLang="ja-JP"/>
              <a:pPr>
                <a:defRPr/>
              </a:pPr>
              <a:t>‹#›</a:t>
            </a:fld>
            <a:endParaRPr lang="en-US" altLang="ja-JP"/>
          </a:p>
        </p:txBody>
      </p:sp>
    </p:spTree>
    <p:extLst>
      <p:ext uri="{BB962C8B-B14F-4D97-AF65-F5344CB8AC3E}">
        <p14:creationId xmlns:p14="http://schemas.microsoft.com/office/powerpoint/2010/main" val="1693940512"/>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289D7BD3-04FE-4B50-A49D-659219164BA4}" type="slidenum">
              <a:rPr lang="en-US" altLang="ja-JP"/>
              <a:pPr>
                <a:defRPr/>
              </a:pPr>
              <a:t>‹#›</a:t>
            </a:fld>
            <a:endParaRPr lang="en-US" altLang="ja-JP"/>
          </a:p>
        </p:txBody>
      </p:sp>
    </p:spTree>
    <p:extLst>
      <p:ext uri="{BB962C8B-B14F-4D97-AF65-F5344CB8AC3E}">
        <p14:creationId xmlns:p14="http://schemas.microsoft.com/office/powerpoint/2010/main" val="321871964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AD43DEE7-F1A4-4BF9-9C6D-B01A21A5C9F1}" type="slidenum">
              <a:rPr lang="en-US" altLang="ja-JP"/>
              <a:pPr>
                <a:defRPr/>
              </a:pPr>
              <a:t>‹#›</a:t>
            </a:fld>
            <a:endParaRPr lang="en-US" altLang="ja-JP"/>
          </a:p>
        </p:txBody>
      </p:sp>
    </p:spTree>
    <p:extLst>
      <p:ext uri="{BB962C8B-B14F-4D97-AF65-F5344CB8AC3E}">
        <p14:creationId xmlns:p14="http://schemas.microsoft.com/office/powerpoint/2010/main" val="3397808488"/>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66A00CE4-7978-4E21-AC96-E993376FD1A9}" type="slidenum">
              <a:rPr lang="en-US" altLang="ja-JP"/>
              <a:pPr>
                <a:defRPr/>
              </a:pPr>
              <a:t>‹#›</a:t>
            </a:fld>
            <a:endParaRPr lang="en-US" altLang="ja-JP"/>
          </a:p>
        </p:txBody>
      </p:sp>
    </p:spTree>
    <p:extLst>
      <p:ext uri="{BB962C8B-B14F-4D97-AF65-F5344CB8AC3E}">
        <p14:creationId xmlns:p14="http://schemas.microsoft.com/office/powerpoint/2010/main" val="42619423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B882C03-C9B5-49E6-B610-554B7133246D}" type="slidenum">
              <a:rPr lang="en-US" altLang="ja-JP"/>
              <a:pPr>
                <a:defRPr/>
              </a:pPr>
              <a:t>‹#›</a:t>
            </a:fld>
            <a:endParaRPr lang="en-US" altLang="ja-JP"/>
          </a:p>
        </p:txBody>
      </p:sp>
    </p:spTree>
    <p:extLst>
      <p:ext uri="{BB962C8B-B14F-4D97-AF65-F5344CB8AC3E}">
        <p14:creationId xmlns:p14="http://schemas.microsoft.com/office/powerpoint/2010/main" val="37021273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CD2764F-D664-43B7-ADBD-BE03C3BD98D1}" type="slidenum">
              <a:rPr lang="en-US" altLang="ja-JP"/>
              <a:pPr>
                <a:defRPr/>
              </a:pPr>
              <a:t>‹#›</a:t>
            </a:fld>
            <a:endParaRPr lang="en-US" altLang="ja-JP"/>
          </a:p>
        </p:txBody>
      </p:sp>
    </p:spTree>
    <p:extLst>
      <p:ext uri="{BB962C8B-B14F-4D97-AF65-F5344CB8AC3E}">
        <p14:creationId xmlns:p14="http://schemas.microsoft.com/office/powerpoint/2010/main" val="3338401714"/>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D4B12E03-EA67-43E9-B027-F91D0AB1D549}" type="slidenum">
              <a:rPr lang="en-US" altLang="ja-JP"/>
              <a:pPr>
                <a:defRPr/>
              </a:pPr>
              <a:t>‹#›</a:t>
            </a:fld>
            <a:endParaRPr lang="en-US" altLang="ja-JP"/>
          </a:p>
        </p:txBody>
      </p:sp>
    </p:spTree>
    <p:extLst>
      <p:ext uri="{BB962C8B-B14F-4D97-AF65-F5344CB8AC3E}">
        <p14:creationId xmlns:p14="http://schemas.microsoft.com/office/powerpoint/2010/main" val="263606129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A2E3DB95-6B16-451E-A5F7-882B837FD0DF}" type="slidenum">
              <a:rPr lang="en-US" altLang="ja-JP"/>
              <a:pPr>
                <a:defRPr/>
              </a:pPr>
              <a:t>‹#›</a:t>
            </a:fld>
            <a:endParaRPr lang="en-US" altLang="ja-JP"/>
          </a:p>
        </p:txBody>
      </p:sp>
    </p:spTree>
    <p:extLst>
      <p:ext uri="{BB962C8B-B14F-4D97-AF65-F5344CB8AC3E}">
        <p14:creationId xmlns:p14="http://schemas.microsoft.com/office/powerpoint/2010/main" val="93486679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DBEE139E-027F-4D57-91E0-4A4795D30A48}" type="slidenum">
              <a:rPr lang="en-US" altLang="ja-JP"/>
              <a:pPr>
                <a:defRPr/>
              </a:pPr>
              <a:t>‹#›</a:t>
            </a:fld>
            <a:endParaRPr lang="en-US" altLang="ja-JP"/>
          </a:p>
        </p:txBody>
      </p:sp>
    </p:spTree>
    <p:extLst>
      <p:ext uri="{BB962C8B-B14F-4D97-AF65-F5344CB8AC3E}">
        <p14:creationId xmlns:p14="http://schemas.microsoft.com/office/powerpoint/2010/main" val="234320960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7C22674E-00B7-4AE5-AC99-6BC73BA0E365}" type="slidenum">
              <a:rPr lang="en-US" altLang="ja-JP"/>
              <a:pPr>
                <a:defRPr/>
              </a:pPr>
              <a:t>‹#›</a:t>
            </a:fld>
            <a:endParaRPr lang="en-US" altLang="ja-JP"/>
          </a:p>
        </p:txBody>
      </p:sp>
    </p:spTree>
    <p:extLst>
      <p:ext uri="{BB962C8B-B14F-4D97-AF65-F5344CB8AC3E}">
        <p14:creationId xmlns:p14="http://schemas.microsoft.com/office/powerpoint/2010/main" val="160181180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4C6C3DDB-A575-4489-A8A6-91C5A87D4459}" type="slidenum">
              <a:rPr lang="en-US" altLang="ja-JP"/>
              <a:pPr>
                <a:defRPr/>
              </a:pPr>
              <a:t>‹#›</a:t>
            </a:fld>
            <a:endParaRPr lang="en-US" altLang="ja-JP"/>
          </a:p>
        </p:txBody>
      </p:sp>
    </p:spTree>
    <p:extLst>
      <p:ext uri="{BB962C8B-B14F-4D97-AF65-F5344CB8AC3E}">
        <p14:creationId xmlns:p14="http://schemas.microsoft.com/office/powerpoint/2010/main" val="2261423762"/>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chart" preserve="1">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BF14ADBD-9FDA-4C52-AC54-FF35803D9BE5}" type="slidenum">
              <a:rPr lang="en-US" altLang="ja-JP"/>
              <a:pPr>
                <a:defRPr/>
              </a:pPr>
              <a:t>‹#›</a:t>
            </a:fld>
            <a:endParaRPr lang="en-US" altLang="ja-JP"/>
          </a:p>
        </p:txBody>
      </p:sp>
    </p:spTree>
    <p:extLst>
      <p:ext uri="{BB962C8B-B14F-4D97-AF65-F5344CB8AC3E}">
        <p14:creationId xmlns:p14="http://schemas.microsoft.com/office/powerpoint/2010/main" val="3511326539"/>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87FDC22E-306D-4314-B9BA-61ECE646FC40}" type="slidenum">
              <a:rPr lang="en-US" altLang="ja-JP"/>
              <a:pPr>
                <a:defRPr/>
              </a:pPr>
              <a:t>‹#›</a:t>
            </a:fld>
            <a:endParaRPr lang="en-US" altLang="ja-JP"/>
          </a:p>
        </p:txBody>
      </p:sp>
    </p:spTree>
    <p:extLst>
      <p:ext uri="{BB962C8B-B14F-4D97-AF65-F5344CB8AC3E}">
        <p14:creationId xmlns:p14="http://schemas.microsoft.com/office/powerpoint/2010/main" val="197252631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33D85ADD-987E-4E81-970F-5DD5710362CB}" type="slidenum">
              <a:rPr lang="en-US" altLang="ja-JP"/>
              <a:pPr>
                <a:defRPr/>
              </a:pPr>
              <a:t>‹#›</a:t>
            </a:fld>
            <a:endParaRPr lang="en-US" altLang="ja-JP"/>
          </a:p>
        </p:txBody>
      </p:sp>
    </p:spTree>
    <p:extLst>
      <p:ext uri="{BB962C8B-B14F-4D97-AF65-F5344CB8AC3E}">
        <p14:creationId xmlns:p14="http://schemas.microsoft.com/office/powerpoint/2010/main" val="2801289252"/>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A667F03D-ACD1-41E1-868B-F4D663CE5823}" type="slidenum">
              <a:rPr lang="en-US" altLang="ja-JP"/>
              <a:pPr>
                <a:defRPr/>
              </a:pPr>
              <a:t>‹#›</a:t>
            </a:fld>
            <a:endParaRPr lang="en-US" altLang="ja-JP"/>
          </a:p>
        </p:txBody>
      </p:sp>
    </p:spTree>
    <p:extLst>
      <p:ext uri="{BB962C8B-B14F-4D97-AF65-F5344CB8AC3E}">
        <p14:creationId xmlns:p14="http://schemas.microsoft.com/office/powerpoint/2010/main" val="2629820834"/>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C9EE3840-3976-4447-B8FE-82D19A606474}" type="slidenum">
              <a:rPr lang="en-US" altLang="ja-JP"/>
              <a:pPr>
                <a:defRPr/>
              </a:pPr>
              <a:t>‹#›</a:t>
            </a:fld>
            <a:endParaRPr lang="en-US" altLang="ja-JP"/>
          </a:p>
        </p:txBody>
      </p:sp>
    </p:spTree>
    <p:extLst>
      <p:ext uri="{BB962C8B-B14F-4D97-AF65-F5344CB8AC3E}">
        <p14:creationId xmlns:p14="http://schemas.microsoft.com/office/powerpoint/2010/main" val="63996310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C81842C7-E44F-49A7-9E4C-F49A4071EBF6}" type="slidenum">
              <a:rPr lang="en-US" altLang="ja-JP"/>
              <a:pPr>
                <a:defRPr/>
              </a:pPr>
              <a:t>‹#›</a:t>
            </a:fld>
            <a:endParaRPr lang="en-US" altLang="ja-JP"/>
          </a:p>
        </p:txBody>
      </p:sp>
    </p:spTree>
    <p:extLst>
      <p:ext uri="{BB962C8B-B14F-4D97-AF65-F5344CB8AC3E}">
        <p14:creationId xmlns:p14="http://schemas.microsoft.com/office/powerpoint/2010/main" val="1114883199"/>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2A8A70A9-93ED-43A2-8B0F-1CE920DDC8D2}" type="slidenum">
              <a:rPr lang="en-US" altLang="ja-JP"/>
              <a:pPr>
                <a:defRPr/>
              </a:pPr>
              <a:t>‹#›</a:t>
            </a:fld>
            <a:endParaRPr lang="en-US" altLang="ja-JP"/>
          </a:p>
        </p:txBody>
      </p:sp>
    </p:spTree>
    <p:extLst>
      <p:ext uri="{BB962C8B-B14F-4D97-AF65-F5344CB8AC3E}">
        <p14:creationId xmlns:p14="http://schemas.microsoft.com/office/powerpoint/2010/main" val="1228801295"/>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1839DDEA-DB8A-4D9D-A0C7-9D2B293A2B88}" type="slidenum">
              <a:rPr lang="en-US" altLang="ja-JP"/>
              <a:pPr>
                <a:defRPr/>
              </a:pPr>
              <a:t>‹#›</a:t>
            </a:fld>
            <a:endParaRPr lang="en-US" altLang="ja-JP"/>
          </a:p>
        </p:txBody>
      </p:sp>
    </p:spTree>
    <p:extLst>
      <p:ext uri="{BB962C8B-B14F-4D97-AF65-F5344CB8AC3E}">
        <p14:creationId xmlns:p14="http://schemas.microsoft.com/office/powerpoint/2010/main" val="3482701178"/>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0A353B81-1FE4-448D-95DE-602CF977EEBF}" type="slidenum">
              <a:rPr lang="en-US" altLang="ja-JP"/>
              <a:pPr>
                <a:defRPr/>
              </a:pPr>
              <a:t>‹#›</a:t>
            </a:fld>
            <a:endParaRPr lang="en-US" altLang="ja-JP"/>
          </a:p>
        </p:txBody>
      </p:sp>
    </p:spTree>
    <p:extLst>
      <p:ext uri="{BB962C8B-B14F-4D97-AF65-F5344CB8AC3E}">
        <p14:creationId xmlns:p14="http://schemas.microsoft.com/office/powerpoint/2010/main" val="1228779148"/>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EF46A759-DD42-48FF-AA4A-9ADCF136D9D2}" type="slidenum">
              <a:rPr lang="en-US" altLang="ja-JP"/>
              <a:pPr>
                <a:defRPr/>
              </a:pPr>
              <a:t>‹#›</a:t>
            </a:fld>
            <a:endParaRPr lang="en-US" altLang="ja-JP"/>
          </a:p>
        </p:txBody>
      </p:sp>
    </p:spTree>
    <p:extLst>
      <p:ext uri="{BB962C8B-B14F-4D97-AF65-F5344CB8AC3E}">
        <p14:creationId xmlns:p14="http://schemas.microsoft.com/office/powerpoint/2010/main" val="1220107011"/>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0F29D992-D80E-468F-A432-7118B5D5C69C}" type="slidenum">
              <a:rPr lang="en-US" altLang="ja-JP"/>
              <a:pPr>
                <a:defRPr/>
              </a:pPr>
              <a:t>‹#›</a:t>
            </a:fld>
            <a:endParaRPr lang="en-US" altLang="ja-JP"/>
          </a:p>
        </p:txBody>
      </p:sp>
    </p:spTree>
    <p:extLst>
      <p:ext uri="{BB962C8B-B14F-4D97-AF65-F5344CB8AC3E}">
        <p14:creationId xmlns:p14="http://schemas.microsoft.com/office/powerpoint/2010/main" val="1417942511"/>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58BA0B1C-66EC-4835-8192-167D7FE7E2CC}" type="slidenum">
              <a:rPr lang="en-US" altLang="ja-JP"/>
              <a:pPr>
                <a:defRPr/>
              </a:pPr>
              <a:t>‹#›</a:t>
            </a:fld>
            <a:endParaRPr lang="en-US" altLang="ja-JP"/>
          </a:p>
        </p:txBody>
      </p:sp>
    </p:spTree>
    <p:extLst>
      <p:ext uri="{BB962C8B-B14F-4D97-AF65-F5344CB8AC3E}">
        <p14:creationId xmlns:p14="http://schemas.microsoft.com/office/powerpoint/2010/main" val="2229839797"/>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9305BBE0-3D83-4B93-8391-581B6E4044F2}" type="slidenum">
              <a:rPr lang="en-US" altLang="ja-JP"/>
              <a:pPr>
                <a:defRPr/>
              </a:pPr>
              <a:t>‹#›</a:t>
            </a:fld>
            <a:endParaRPr lang="en-US" altLang="ja-JP"/>
          </a:p>
        </p:txBody>
      </p:sp>
    </p:spTree>
    <p:extLst>
      <p:ext uri="{BB962C8B-B14F-4D97-AF65-F5344CB8AC3E}">
        <p14:creationId xmlns:p14="http://schemas.microsoft.com/office/powerpoint/2010/main" val="1203651797"/>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DD2ACF5F-E5AC-4BEC-BC17-D8ADA3371053}" type="slidenum">
              <a:rPr lang="en-US" altLang="ja-JP"/>
              <a:pPr>
                <a:defRPr/>
              </a:pPr>
              <a:t>‹#›</a:t>
            </a:fld>
            <a:endParaRPr lang="en-US" altLang="ja-JP"/>
          </a:p>
        </p:txBody>
      </p:sp>
    </p:spTree>
    <p:extLst>
      <p:ext uri="{BB962C8B-B14F-4D97-AF65-F5344CB8AC3E}">
        <p14:creationId xmlns:p14="http://schemas.microsoft.com/office/powerpoint/2010/main" val="119316094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chart" preserve="1">
  <p:cSld name="タイトルと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グラフ プレースホルダ 2"/>
          <p:cNvSpPr>
            <a:spLocks noGrp="1"/>
          </p:cNvSpPr>
          <p:nvPr>
            <p:ph type="chart"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7BFFF758-48A8-4BEC-B6E8-DB3391CCDBB2}" type="slidenum">
              <a:rPr lang="en-US" altLang="ja-JP"/>
              <a:pPr>
                <a:defRPr/>
              </a:pPr>
              <a:t>‹#›</a:t>
            </a:fld>
            <a:endParaRPr lang="en-US" altLang="ja-JP"/>
          </a:p>
        </p:txBody>
      </p:sp>
    </p:spTree>
    <p:extLst>
      <p:ext uri="{BB962C8B-B14F-4D97-AF65-F5344CB8AC3E}">
        <p14:creationId xmlns:p14="http://schemas.microsoft.com/office/powerpoint/2010/main" val="4294536103"/>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826611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0"/>
            <a:ext cx="8915400"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366F32B1-03B2-45C6-AE94-17F6C085AC0A}" type="slidenum">
              <a:rPr lang="en-US" altLang="ja-JP"/>
              <a:pPr>
                <a:defRPr/>
              </a:pPr>
              <a:t>‹#›</a:t>
            </a:fld>
            <a:endParaRPr lang="en-US" altLang="ja-JP"/>
          </a:p>
        </p:txBody>
      </p:sp>
    </p:spTree>
    <p:extLst>
      <p:ext uri="{BB962C8B-B14F-4D97-AF65-F5344CB8AC3E}">
        <p14:creationId xmlns:p14="http://schemas.microsoft.com/office/powerpoint/2010/main" val="28477849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9517FF6C-C140-44F4-ABEC-4F9AF218E290}" type="slidenum">
              <a:rPr lang="en-US" altLang="ja-JP"/>
              <a:pPr>
                <a:defRPr/>
              </a:pPr>
              <a:t>‹#›</a:t>
            </a:fld>
            <a:endParaRPr lang="en-US" altLang="ja-JP"/>
          </a:p>
        </p:txBody>
      </p:sp>
    </p:spTree>
    <p:extLst>
      <p:ext uri="{BB962C8B-B14F-4D97-AF65-F5344CB8AC3E}">
        <p14:creationId xmlns:p14="http://schemas.microsoft.com/office/powerpoint/2010/main" val="3037512337"/>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5363" name="Rectangle 3"/>
          <p:cNvSpPr>
            <a:spLocks noGrp="1" noChangeArrowheads="1"/>
          </p:cNvSpPr>
          <p:nvPr>
            <p:ph type="ctrTitle"/>
          </p:nvPr>
        </p:nvSpPr>
        <p:spPr>
          <a:xfrm>
            <a:off x="1785938" y="2133600"/>
            <a:ext cx="8120062" cy="1470025"/>
          </a:xfrm>
        </p:spPr>
        <p:txBody>
          <a:bodyPr/>
          <a:lstStyle>
            <a:lvl1pPr>
              <a:defRPr sz="4000"/>
            </a:lvl1pPr>
          </a:lstStyle>
          <a:p>
            <a:r>
              <a:rPr lang="ja-JP" altLang="en-US"/>
              <a:t>マスタ タイトルの書式設定</a:t>
            </a:r>
          </a:p>
        </p:txBody>
      </p:sp>
      <p:sp>
        <p:nvSpPr>
          <p:cNvPr id="15364"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70465FDF-2807-4DEC-909E-E56BE6994951}" type="slidenum">
              <a:rPr lang="en-US" altLang="ja-JP"/>
              <a:pPr>
                <a:defRPr/>
              </a:pPr>
              <a:t>‹#›</a:t>
            </a:fld>
            <a:endParaRPr lang="en-US" altLang="ja-JP"/>
          </a:p>
        </p:txBody>
      </p:sp>
    </p:spTree>
    <p:extLst>
      <p:ext uri="{BB962C8B-B14F-4D97-AF65-F5344CB8AC3E}">
        <p14:creationId xmlns:p14="http://schemas.microsoft.com/office/powerpoint/2010/main" val="1199192382"/>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80DE92B-ACF9-4651-B8AE-28BD1DE3ECF4}" type="slidenum">
              <a:rPr lang="en-US" altLang="ja-JP"/>
              <a:pPr>
                <a:defRPr/>
              </a:pPr>
              <a:t>‹#›</a:t>
            </a:fld>
            <a:endParaRPr lang="en-US" altLang="ja-JP"/>
          </a:p>
        </p:txBody>
      </p:sp>
    </p:spTree>
    <p:extLst>
      <p:ext uri="{BB962C8B-B14F-4D97-AF65-F5344CB8AC3E}">
        <p14:creationId xmlns:p14="http://schemas.microsoft.com/office/powerpoint/2010/main" val="2215328337"/>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9A0C3C3-EE3D-41F5-9305-EA80FCE945A2}" type="slidenum">
              <a:rPr lang="en-US" altLang="ja-JP"/>
              <a:pPr>
                <a:defRPr/>
              </a:pPr>
              <a:t>‹#›</a:t>
            </a:fld>
            <a:endParaRPr lang="en-US" altLang="ja-JP"/>
          </a:p>
        </p:txBody>
      </p:sp>
    </p:spTree>
    <p:extLst>
      <p:ext uri="{BB962C8B-B14F-4D97-AF65-F5344CB8AC3E}">
        <p14:creationId xmlns:p14="http://schemas.microsoft.com/office/powerpoint/2010/main" val="1913830204"/>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8BBEC29-25FB-417E-9C22-68641B02D329}" type="slidenum">
              <a:rPr lang="en-US" altLang="ja-JP"/>
              <a:pPr>
                <a:defRPr/>
              </a:pPr>
              <a:t>‹#›</a:t>
            </a:fld>
            <a:endParaRPr lang="en-US" altLang="ja-JP"/>
          </a:p>
        </p:txBody>
      </p:sp>
    </p:spTree>
    <p:extLst>
      <p:ext uri="{BB962C8B-B14F-4D97-AF65-F5344CB8AC3E}">
        <p14:creationId xmlns:p14="http://schemas.microsoft.com/office/powerpoint/2010/main" val="4203821621"/>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383349D-2736-40EE-8C76-310ABDE54944}" type="slidenum">
              <a:rPr lang="en-US" altLang="ja-JP"/>
              <a:pPr>
                <a:defRPr/>
              </a:pPr>
              <a:t>‹#›</a:t>
            </a:fld>
            <a:endParaRPr lang="en-US" altLang="ja-JP"/>
          </a:p>
        </p:txBody>
      </p:sp>
    </p:spTree>
    <p:extLst>
      <p:ext uri="{BB962C8B-B14F-4D97-AF65-F5344CB8AC3E}">
        <p14:creationId xmlns:p14="http://schemas.microsoft.com/office/powerpoint/2010/main" val="3344085904"/>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D8EDDBB-4C91-4506-83C4-79A437D56610}" type="slidenum">
              <a:rPr lang="en-US" altLang="ja-JP"/>
              <a:pPr>
                <a:defRPr/>
              </a:pPr>
              <a:t>‹#›</a:t>
            </a:fld>
            <a:endParaRPr lang="en-US" altLang="ja-JP"/>
          </a:p>
        </p:txBody>
      </p:sp>
    </p:spTree>
    <p:extLst>
      <p:ext uri="{BB962C8B-B14F-4D97-AF65-F5344CB8AC3E}">
        <p14:creationId xmlns:p14="http://schemas.microsoft.com/office/powerpoint/2010/main" val="2211106857"/>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5674D1D-7846-42AA-8E6D-77D82B992526}" type="slidenum">
              <a:rPr lang="en-US" altLang="ja-JP"/>
              <a:pPr>
                <a:defRPr/>
              </a:pPr>
              <a:t>‹#›</a:t>
            </a:fld>
            <a:endParaRPr lang="en-US" altLang="ja-JP"/>
          </a:p>
        </p:txBody>
      </p:sp>
    </p:spTree>
    <p:extLst>
      <p:ext uri="{BB962C8B-B14F-4D97-AF65-F5344CB8AC3E}">
        <p14:creationId xmlns:p14="http://schemas.microsoft.com/office/powerpoint/2010/main" val="112912451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7AFBFFE-7814-46B5-B910-9E12082932F9}" type="slidenum">
              <a:rPr lang="en-US" altLang="ja-JP"/>
              <a:pPr>
                <a:defRPr/>
              </a:pPr>
              <a:t>‹#›</a:t>
            </a:fld>
            <a:endParaRPr lang="en-US" altLang="ja-JP"/>
          </a:p>
        </p:txBody>
      </p:sp>
    </p:spTree>
    <p:extLst>
      <p:ext uri="{BB962C8B-B14F-4D97-AF65-F5344CB8AC3E}">
        <p14:creationId xmlns:p14="http://schemas.microsoft.com/office/powerpoint/2010/main" val="1415379545"/>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3BDCDF4-8A3A-4790-BF87-A1171E91C1F5}" type="slidenum">
              <a:rPr lang="en-US" altLang="ja-JP"/>
              <a:pPr>
                <a:defRPr/>
              </a:pPr>
              <a:t>‹#›</a:t>
            </a:fld>
            <a:endParaRPr lang="en-US" altLang="ja-JP"/>
          </a:p>
        </p:txBody>
      </p:sp>
    </p:spTree>
    <p:extLst>
      <p:ext uri="{BB962C8B-B14F-4D97-AF65-F5344CB8AC3E}">
        <p14:creationId xmlns:p14="http://schemas.microsoft.com/office/powerpoint/2010/main" val="237167376"/>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C86A0F18-236A-4A25-9FBA-B38F427B8BC1}" type="slidenum">
              <a:rPr lang="en-US" altLang="ja-JP"/>
              <a:pPr>
                <a:defRPr/>
              </a:pPr>
              <a:t>‹#›</a:t>
            </a:fld>
            <a:endParaRPr lang="en-US" altLang="ja-JP"/>
          </a:p>
        </p:txBody>
      </p:sp>
    </p:spTree>
    <p:extLst>
      <p:ext uri="{BB962C8B-B14F-4D97-AF65-F5344CB8AC3E}">
        <p14:creationId xmlns:p14="http://schemas.microsoft.com/office/powerpoint/2010/main" val="24560405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B3F9968D-2284-469D-B237-502A5DF4B822}" type="slidenum">
              <a:rPr lang="en-US" altLang="ja-JP"/>
              <a:pPr>
                <a:defRPr/>
              </a:pPr>
              <a:t>‹#›</a:t>
            </a:fld>
            <a:endParaRPr lang="en-US" altLang="ja-JP"/>
          </a:p>
        </p:txBody>
      </p:sp>
    </p:spTree>
    <p:extLst>
      <p:ext uri="{BB962C8B-B14F-4D97-AF65-F5344CB8AC3E}">
        <p14:creationId xmlns:p14="http://schemas.microsoft.com/office/powerpoint/2010/main" val="164228422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B8C40D4-1C1F-48FA-BD19-825ECD017F38}" type="slidenum">
              <a:rPr lang="en-US" altLang="ja-JP"/>
              <a:pPr>
                <a:defRPr/>
              </a:pPr>
              <a:t>‹#›</a:t>
            </a:fld>
            <a:endParaRPr lang="en-US" altLang="ja-JP"/>
          </a:p>
        </p:txBody>
      </p:sp>
    </p:spTree>
    <p:extLst>
      <p:ext uri="{BB962C8B-B14F-4D97-AF65-F5344CB8AC3E}">
        <p14:creationId xmlns:p14="http://schemas.microsoft.com/office/powerpoint/2010/main" val="2199308166"/>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807DDE1B-5C0F-4FC1-81A0-99CA30C10028}" type="slidenum">
              <a:rPr lang="en-US" altLang="ja-JP"/>
              <a:pPr>
                <a:defRPr/>
              </a:pPr>
              <a:t>‹#›</a:t>
            </a:fld>
            <a:endParaRPr lang="en-US" altLang="ja-JP"/>
          </a:p>
        </p:txBody>
      </p:sp>
    </p:spTree>
    <p:extLst>
      <p:ext uri="{BB962C8B-B14F-4D97-AF65-F5344CB8AC3E}">
        <p14:creationId xmlns:p14="http://schemas.microsoft.com/office/powerpoint/2010/main" val="3223285706"/>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8B05194-AF95-4EAC-B66A-E58E35EB84EB}" type="slidenum">
              <a:rPr lang="en-US" altLang="ja-JP"/>
              <a:pPr>
                <a:defRPr/>
              </a:pPr>
              <a:t>‹#›</a:t>
            </a:fld>
            <a:endParaRPr lang="en-US" altLang="ja-JP"/>
          </a:p>
        </p:txBody>
      </p:sp>
    </p:spTree>
    <p:extLst>
      <p:ext uri="{BB962C8B-B14F-4D97-AF65-F5344CB8AC3E}">
        <p14:creationId xmlns:p14="http://schemas.microsoft.com/office/powerpoint/2010/main" val="3786238976"/>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C318D6E6-B2DC-46E4-80DF-F80CF11DB928}" type="slidenum">
              <a:rPr lang="en-US" altLang="ja-JP"/>
              <a:pPr>
                <a:defRPr/>
              </a:pPr>
              <a:t>‹#›</a:t>
            </a:fld>
            <a:endParaRPr lang="en-US" altLang="ja-JP"/>
          </a:p>
        </p:txBody>
      </p:sp>
    </p:spTree>
    <p:extLst>
      <p:ext uri="{BB962C8B-B14F-4D97-AF65-F5344CB8AC3E}">
        <p14:creationId xmlns:p14="http://schemas.microsoft.com/office/powerpoint/2010/main" val="596391033"/>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B3332F8-5A19-4BD1-904A-93D6F07BA231}" type="slidenum">
              <a:rPr lang="en-US" altLang="ja-JP"/>
              <a:pPr>
                <a:defRPr/>
              </a:pPr>
              <a:t>‹#›</a:t>
            </a:fld>
            <a:endParaRPr lang="en-US" altLang="ja-JP"/>
          </a:p>
        </p:txBody>
      </p:sp>
    </p:spTree>
    <p:extLst>
      <p:ext uri="{BB962C8B-B14F-4D97-AF65-F5344CB8AC3E}">
        <p14:creationId xmlns:p14="http://schemas.microsoft.com/office/powerpoint/2010/main" val="3036911666"/>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8ED3F5B-B3C8-4FD1-87CC-41913A548E35}" type="slidenum">
              <a:rPr lang="en-US" altLang="ja-JP"/>
              <a:pPr>
                <a:defRPr/>
              </a:pPr>
              <a:t>‹#›</a:t>
            </a:fld>
            <a:endParaRPr lang="en-US" altLang="ja-JP"/>
          </a:p>
        </p:txBody>
      </p:sp>
    </p:spTree>
    <p:extLst>
      <p:ext uri="{BB962C8B-B14F-4D97-AF65-F5344CB8AC3E}">
        <p14:creationId xmlns:p14="http://schemas.microsoft.com/office/powerpoint/2010/main" val="327522241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BFF28D2-D642-49C5-86B6-FEAC6FF8FEF8}" type="slidenum">
              <a:rPr lang="en-US" altLang="ja-JP"/>
              <a:pPr>
                <a:defRPr/>
              </a:pPr>
              <a:t>‹#›</a:t>
            </a:fld>
            <a:endParaRPr lang="en-US" altLang="ja-JP"/>
          </a:p>
        </p:txBody>
      </p:sp>
    </p:spTree>
    <p:extLst>
      <p:ext uri="{BB962C8B-B14F-4D97-AF65-F5344CB8AC3E}">
        <p14:creationId xmlns:p14="http://schemas.microsoft.com/office/powerpoint/2010/main" val="158815846"/>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F04D7BB9-81BF-4562-B3F1-2E6B371E160A}" type="slidenum">
              <a:rPr lang="en-US" altLang="ja-JP"/>
              <a:pPr>
                <a:defRPr/>
              </a:pPr>
              <a:t>‹#›</a:t>
            </a:fld>
            <a:endParaRPr lang="en-US" altLang="ja-JP"/>
          </a:p>
        </p:txBody>
      </p:sp>
    </p:spTree>
    <p:extLst>
      <p:ext uri="{BB962C8B-B14F-4D97-AF65-F5344CB8AC3E}">
        <p14:creationId xmlns:p14="http://schemas.microsoft.com/office/powerpoint/2010/main" val="26620907"/>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B656087-C3AF-45F4-A96B-5249A7A92264}" type="slidenum">
              <a:rPr lang="en-US" altLang="ja-JP"/>
              <a:pPr>
                <a:defRPr/>
              </a:pPr>
              <a:t>‹#›</a:t>
            </a:fld>
            <a:endParaRPr lang="en-US" altLang="ja-JP"/>
          </a:p>
        </p:txBody>
      </p:sp>
    </p:spTree>
    <p:extLst>
      <p:ext uri="{BB962C8B-B14F-4D97-AF65-F5344CB8AC3E}">
        <p14:creationId xmlns:p14="http://schemas.microsoft.com/office/powerpoint/2010/main" val="1708646262"/>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4C45D9F-0932-4BEB-9EE8-A0418876103C}" type="slidenum">
              <a:rPr lang="en-US" altLang="ja-JP"/>
              <a:pPr>
                <a:defRPr/>
              </a:pPr>
              <a:t>‹#›</a:t>
            </a:fld>
            <a:endParaRPr lang="en-US" altLang="ja-JP"/>
          </a:p>
        </p:txBody>
      </p:sp>
    </p:spTree>
    <p:extLst>
      <p:ext uri="{BB962C8B-B14F-4D97-AF65-F5344CB8AC3E}">
        <p14:creationId xmlns:p14="http://schemas.microsoft.com/office/powerpoint/2010/main" val="73290523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B2C15CE-89F0-48EF-BAA6-2E7727CBD485}" type="slidenum">
              <a:rPr lang="en-US" altLang="ja-JP"/>
              <a:pPr>
                <a:defRPr/>
              </a:pPr>
              <a:t>‹#›</a:t>
            </a:fld>
            <a:endParaRPr lang="en-US" altLang="ja-JP"/>
          </a:p>
        </p:txBody>
      </p:sp>
    </p:spTree>
    <p:extLst>
      <p:ext uri="{BB962C8B-B14F-4D97-AF65-F5344CB8AC3E}">
        <p14:creationId xmlns:p14="http://schemas.microsoft.com/office/powerpoint/2010/main" val="3183825889"/>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7E7FE40F-AB9B-481F-A066-8C62A6EFC660}" type="slidenum">
              <a:rPr lang="en-US" altLang="ja-JP"/>
              <a:pPr>
                <a:defRPr/>
              </a:pPr>
              <a:t>‹#›</a:t>
            </a:fld>
            <a:endParaRPr lang="en-US" altLang="ja-JP"/>
          </a:p>
        </p:txBody>
      </p:sp>
    </p:spTree>
    <p:extLst>
      <p:ext uri="{BB962C8B-B14F-4D97-AF65-F5344CB8AC3E}">
        <p14:creationId xmlns:p14="http://schemas.microsoft.com/office/powerpoint/2010/main" val="206681052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78553320-AABB-4F67-A2A0-6E2C16DB4065}" type="slidenum">
              <a:rPr lang="en-US" altLang="ja-JP"/>
              <a:pPr>
                <a:defRPr/>
              </a:pPr>
              <a:t>‹#›</a:t>
            </a:fld>
            <a:endParaRPr lang="en-US" altLang="ja-JP"/>
          </a:p>
        </p:txBody>
      </p:sp>
    </p:spTree>
    <p:extLst>
      <p:ext uri="{BB962C8B-B14F-4D97-AF65-F5344CB8AC3E}">
        <p14:creationId xmlns:p14="http://schemas.microsoft.com/office/powerpoint/2010/main" val="1734747708"/>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CFD5B27-FA10-481A-8210-A50FBF27758A}" type="slidenum">
              <a:rPr lang="en-US" altLang="ja-JP"/>
              <a:pPr>
                <a:defRPr/>
              </a:pPr>
              <a:t>‹#›</a:t>
            </a:fld>
            <a:endParaRPr lang="en-US" altLang="ja-JP"/>
          </a:p>
        </p:txBody>
      </p:sp>
    </p:spTree>
    <p:extLst>
      <p:ext uri="{BB962C8B-B14F-4D97-AF65-F5344CB8AC3E}">
        <p14:creationId xmlns:p14="http://schemas.microsoft.com/office/powerpoint/2010/main" val="1134676098"/>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a:defRPr/>
            </a:lvl1pPr>
          </a:lstStyle>
          <a:p>
            <a:pPr>
              <a:defRPr/>
            </a:pPr>
            <a:fld id="{48533F3B-7687-49F5-B97A-D25F5FA90981}" type="slidenum">
              <a:rPr lang="en-US" altLang="ja-JP"/>
              <a:pPr>
                <a:defRPr/>
              </a:pPr>
              <a:t>‹#›</a:t>
            </a:fld>
            <a:endParaRPr lang="en-US" altLang="ja-JP"/>
          </a:p>
        </p:txBody>
      </p:sp>
    </p:spTree>
    <p:extLst>
      <p:ext uri="{BB962C8B-B14F-4D97-AF65-F5344CB8AC3E}">
        <p14:creationId xmlns:p14="http://schemas.microsoft.com/office/powerpoint/2010/main" val="3003510686"/>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6C7C1A24-7A3C-47CA-A567-3DF47D9C7A32}" type="slidenum">
              <a:rPr lang="en-US" altLang="ja-JP"/>
              <a:pPr>
                <a:defRPr/>
              </a:pPr>
              <a:t>‹#›</a:t>
            </a:fld>
            <a:endParaRPr lang="en-US" altLang="ja-JP"/>
          </a:p>
        </p:txBody>
      </p:sp>
    </p:spTree>
    <p:extLst>
      <p:ext uri="{BB962C8B-B14F-4D97-AF65-F5344CB8AC3E}">
        <p14:creationId xmlns:p14="http://schemas.microsoft.com/office/powerpoint/2010/main" val="4164215206"/>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842A7330-8B3C-4393-84AA-5B6405A34DEA}" type="slidenum">
              <a:rPr lang="en-US" altLang="ja-JP"/>
              <a:pPr>
                <a:defRPr/>
              </a:pPr>
              <a:t>‹#›</a:t>
            </a:fld>
            <a:endParaRPr lang="en-US" altLang="ja-JP"/>
          </a:p>
        </p:txBody>
      </p:sp>
    </p:spTree>
    <p:extLst>
      <p:ext uri="{BB962C8B-B14F-4D97-AF65-F5344CB8AC3E}">
        <p14:creationId xmlns:p14="http://schemas.microsoft.com/office/powerpoint/2010/main" val="574988232"/>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28488721-3B08-443F-869C-94C5196FB457}" type="slidenum">
              <a:rPr lang="en-US" altLang="ja-JP"/>
              <a:pPr>
                <a:defRPr/>
              </a:pPr>
              <a:t>‹#›</a:t>
            </a:fld>
            <a:endParaRPr lang="en-US" altLang="ja-JP"/>
          </a:p>
        </p:txBody>
      </p:sp>
    </p:spTree>
    <p:extLst>
      <p:ext uri="{BB962C8B-B14F-4D97-AF65-F5344CB8AC3E}">
        <p14:creationId xmlns:p14="http://schemas.microsoft.com/office/powerpoint/2010/main" val="1294981966"/>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5"/>
          <p:cNvSpPr>
            <a:spLocks noGrp="1" noChangeArrowheads="1"/>
          </p:cNvSpPr>
          <p:nvPr>
            <p:ph type="sldNum" sz="quarter" idx="12"/>
          </p:nvPr>
        </p:nvSpPr>
        <p:spPr>
          <a:ln/>
        </p:spPr>
        <p:txBody>
          <a:bodyPr/>
          <a:lstStyle>
            <a:lvl1pPr>
              <a:defRPr/>
            </a:lvl1pPr>
          </a:lstStyle>
          <a:p>
            <a:pPr>
              <a:defRPr/>
            </a:pPr>
            <a:fld id="{CB667CE2-44B7-4606-91F7-23163F651741}" type="slidenum">
              <a:rPr lang="en-US" altLang="ja-JP"/>
              <a:pPr>
                <a:defRPr/>
              </a:pPr>
              <a:t>‹#›</a:t>
            </a:fld>
            <a:endParaRPr lang="en-US" altLang="ja-JP"/>
          </a:p>
        </p:txBody>
      </p:sp>
    </p:spTree>
    <p:extLst>
      <p:ext uri="{BB962C8B-B14F-4D97-AF65-F5344CB8AC3E}">
        <p14:creationId xmlns:p14="http://schemas.microsoft.com/office/powerpoint/2010/main" val="1399263423"/>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5"/>
          <p:cNvSpPr>
            <a:spLocks noGrp="1" noChangeArrowheads="1"/>
          </p:cNvSpPr>
          <p:nvPr>
            <p:ph type="sldNum" sz="quarter" idx="12"/>
          </p:nvPr>
        </p:nvSpPr>
        <p:spPr>
          <a:ln/>
        </p:spPr>
        <p:txBody>
          <a:bodyPr/>
          <a:lstStyle>
            <a:lvl1pPr>
              <a:defRPr/>
            </a:lvl1pPr>
          </a:lstStyle>
          <a:p>
            <a:pPr>
              <a:defRPr/>
            </a:pPr>
            <a:fld id="{D33FCF97-C779-4E05-B2C8-23D1B60443F3}" type="slidenum">
              <a:rPr lang="en-US" altLang="ja-JP"/>
              <a:pPr>
                <a:defRPr/>
              </a:pPr>
              <a:t>‹#›</a:t>
            </a:fld>
            <a:endParaRPr lang="en-US" altLang="ja-JP"/>
          </a:p>
        </p:txBody>
      </p:sp>
    </p:spTree>
    <p:extLst>
      <p:ext uri="{BB962C8B-B14F-4D97-AF65-F5344CB8AC3E}">
        <p14:creationId xmlns:p14="http://schemas.microsoft.com/office/powerpoint/2010/main" val="3351227219"/>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5"/>
          <p:cNvSpPr>
            <a:spLocks noGrp="1" noChangeArrowheads="1"/>
          </p:cNvSpPr>
          <p:nvPr>
            <p:ph type="sldNum" sz="quarter" idx="12"/>
          </p:nvPr>
        </p:nvSpPr>
        <p:spPr>
          <a:ln/>
        </p:spPr>
        <p:txBody>
          <a:bodyPr/>
          <a:lstStyle>
            <a:lvl1pPr>
              <a:defRPr/>
            </a:lvl1pPr>
          </a:lstStyle>
          <a:p>
            <a:pPr>
              <a:defRPr/>
            </a:pPr>
            <a:fld id="{5B32B1E2-41DC-45B5-83E9-333CB9C89E6C}" type="slidenum">
              <a:rPr lang="en-US" altLang="ja-JP"/>
              <a:pPr>
                <a:defRPr/>
              </a:pPr>
              <a:t>‹#›</a:t>
            </a:fld>
            <a:endParaRPr lang="en-US" altLang="ja-JP"/>
          </a:p>
        </p:txBody>
      </p:sp>
    </p:spTree>
    <p:extLst>
      <p:ext uri="{BB962C8B-B14F-4D97-AF65-F5344CB8AC3E}">
        <p14:creationId xmlns:p14="http://schemas.microsoft.com/office/powerpoint/2010/main" val="19130815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60FCC59-FF02-4312-A48D-D3D166F4DD2B}" type="slidenum">
              <a:rPr lang="en-US" altLang="ja-JP"/>
              <a:pPr>
                <a:defRPr/>
              </a:pPr>
              <a:t>‹#›</a:t>
            </a:fld>
            <a:endParaRPr lang="en-US" altLang="ja-JP"/>
          </a:p>
        </p:txBody>
      </p:sp>
    </p:spTree>
    <p:extLst>
      <p:ext uri="{BB962C8B-B14F-4D97-AF65-F5344CB8AC3E}">
        <p14:creationId xmlns:p14="http://schemas.microsoft.com/office/powerpoint/2010/main" val="4192847976"/>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BB0B8B2E-CDA5-4875-A276-619BCE9EB32C}" type="slidenum">
              <a:rPr lang="en-US" altLang="ja-JP"/>
              <a:pPr>
                <a:defRPr/>
              </a:pPr>
              <a:t>‹#›</a:t>
            </a:fld>
            <a:endParaRPr lang="en-US" altLang="ja-JP"/>
          </a:p>
        </p:txBody>
      </p:sp>
    </p:spTree>
    <p:extLst>
      <p:ext uri="{BB962C8B-B14F-4D97-AF65-F5344CB8AC3E}">
        <p14:creationId xmlns:p14="http://schemas.microsoft.com/office/powerpoint/2010/main" val="345721426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5"/>
          <p:cNvSpPr>
            <a:spLocks noGrp="1" noChangeArrowheads="1"/>
          </p:cNvSpPr>
          <p:nvPr>
            <p:ph type="sldNum" sz="quarter" idx="12"/>
          </p:nvPr>
        </p:nvSpPr>
        <p:spPr>
          <a:ln/>
        </p:spPr>
        <p:txBody>
          <a:bodyPr/>
          <a:lstStyle>
            <a:lvl1pPr>
              <a:defRPr/>
            </a:lvl1pPr>
          </a:lstStyle>
          <a:p>
            <a:pPr>
              <a:defRPr/>
            </a:pPr>
            <a:fld id="{B77CCC58-9DE9-49C9-9E71-69678F3580C5}" type="slidenum">
              <a:rPr lang="en-US" altLang="ja-JP"/>
              <a:pPr>
                <a:defRPr/>
              </a:pPr>
              <a:t>‹#›</a:t>
            </a:fld>
            <a:endParaRPr lang="en-US" altLang="ja-JP"/>
          </a:p>
        </p:txBody>
      </p:sp>
    </p:spTree>
    <p:extLst>
      <p:ext uri="{BB962C8B-B14F-4D97-AF65-F5344CB8AC3E}">
        <p14:creationId xmlns:p14="http://schemas.microsoft.com/office/powerpoint/2010/main" val="104431140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02D3EDEF-4403-431A-A8E0-3D4637846F85}" type="slidenum">
              <a:rPr lang="en-US" altLang="ja-JP"/>
              <a:pPr>
                <a:defRPr/>
              </a:pPr>
              <a:t>‹#›</a:t>
            </a:fld>
            <a:endParaRPr lang="en-US" altLang="ja-JP"/>
          </a:p>
        </p:txBody>
      </p:sp>
    </p:spTree>
    <p:extLst>
      <p:ext uri="{BB962C8B-B14F-4D97-AF65-F5344CB8AC3E}">
        <p14:creationId xmlns:p14="http://schemas.microsoft.com/office/powerpoint/2010/main" val="1289331819"/>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5"/>
          <p:cNvSpPr>
            <a:spLocks noGrp="1" noChangeArrowheads="1"/>
          </p:cNvSpPr>
          <p:nvPr>
            <p:ph type="sldNum" sz="quarter" idx="12"/>
          </p:nvPr>
        </p:nvSpPr>
        <p:spPr>
          <a:ln/>
        </p:spPr>
        <p:txBody>
          <a:bodyPr/>
          <a:lstStyle>
            <a:lvl1pPr>
              <a:defRPr/>
            </a:lvl1pPr>
          </a:lstStyle>
          <a:p>
            <a:pPr>
              <a:defRPr/>
            </a:pPr>
            <a:fld id="{D7B10D48-5F88-4641-BC48-AC49B063F63B}" type="slidenum">
              <a:rPr lang="en-US" altLang="ja-JP"/>
              <a:pPr>
                <a:defRPr/>
              </a:pPr>
              <a:t>‹#›</a:t>
            </a:fld>
            <a:endParaRPr lang="en-US" altLang="ja-JP"/>
          </a:p>
        </p:txBody>
      </p:sp>
    </p:spTree>
    <p:extLst>
      <p:ext uri="{BB962C8B-B14F-4D97-AF65-F5344CB8AC3E}">
        <p14:creationId xmlns:p14="http://schemas.microsoft.com/office/powerpoint/2010/main" val="3120043103"/>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AFF8B6FE-6517-4398-8E90-6BFACC54F141}" type="slidenum">
              <a:rPr lang="en-US" altLang="ja-JP"/>
              <a:pPr>
                <a:defRPr/>
              </a:pPr>
              <a:t>‹#›</a:t>
            </a:fld>
            <a:endParaRPr lang="en-US" altLang="ja-JP"/>
          </a:p>
        </p:txBody>
      </p:sp>
    </p:spTree>
    <p:extLst>
      <p:ext uri="{BB962C8B-B14F-4D97-AF65-F5344CB8AC3E}">
        <p14:creationId xmlns:p14="http://schemas.microsoft.com/office/powerpoint/2010/main" val="4151197856"/>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553200"/>
            <a:ext cx="2311400" cy="476250"/>
          </a:xfrm>
        </p:spPr>
        <p:txBody>
          <a:bodyPr/>
          <a:lstStyle>
            <a:lvl1pPr eaLnBrk="0" hangingPunct="0">
              <a:defRPr/>
            </a:lvl1pPr>
          </a:lstStyle>
          <a:p>
            <a:pPr>
              <a:defRPr/>
            </a:pPr>
            <a:fld id="{E575FCED-94C4-460B-836A-9D37A726E647}" type="slidenum">
              <a:rPr lang="en-US" altLang="ja-JP"/>
              <a:pPr>
                <a:defRPr/>
              </a:pPr>
              <a:t>‹#›</a:t>
            </a:fld>
            <a:endParaRPr lang="en-US" altLang="ja-JP"/>
          </a:p>
        </p:txBody>
      </p:sp>
    </p:spTree>
    <p:extLst>
      <p:ext uri="{BB962C8B-B14F-4D97-AF65-F5344CB8AC3E}">
        <p14:creationId xmlns:p14="http://schemas.microsoft.com/office/powerpoint/2010/main" val="870465951"/>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BB2B806F-F38B-4F69-9B32-BC1646763866}" type="slidenum">
              <a:rPr lang="en-US" altLang="ja-JP"/>
              <a:pPr>
                <a:defRPr/>
              </a:pPr>
              <a:t>‹#›</a:t>
            </a:fld>
            <a:endParaRPr lang="en-US" altLang="ja-JP"/>
          </a:p>
        </p:txBody>
      </p:sp>
    </p:spTree>
    <p:extLst>
      <p:ext uri="{BB962C8B-B14F-4D97-AF65-F5344CB8AC3E}">
        <p14:creationId xmlns:p14="http://schemas.microsoft.com/office/powerpoint/2010/main" val="2210395595"/>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42DA0F77-9500-43DB-A946-44DA173A19A4}" type="slidenum">
              <a:rPr lang="en-US" altLang="ja-JP"/>
              <a:pPr>
                <a:defRPr/>
              </a:pPr>
              <a:t>‹#›</a:t>
            </a:fld>
            <a:endParaRPr lang="en-US" altLang="ja-JP"/>
          </a:p>
        </p:txBody>
      </p:sp>
    </p:spTree>
    <p:extLst>
      <p:ext uri="{BB962C8B-B14F-4D97-AF65-F5344CB8AC3E}">
        <p14:creationId xmlns:p14="http://schemas.microsoft.com/office/powerpoint/2010/main" val="247369206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A3781ADE-BDF5-411F-8948-88060349B91E}" type="slidenum">
              <a:rPr lang="en-US" altLang="ja-JP"/>
              <a:pPr>
                <a:defRPr/>
              </a:pPr>
              <a:t>‹#›</a:t>
            </a:fld>
            <a:endParaRPr lang="en-US" altLang="ja-JP"/>
          </a:p>
        </p:txBody>
      </p:sp>
    </p:spTree>
    <p:extLst>
      <p:ext uri="{BB962C8B-B14F-4D97-AF65-F5344CB8AC3E}">
        <p14:creationId xmlns:p14="http://schemas.microsoft.com/office/powerpoint/2010/main" val="4216214960"/>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2C445984-B33E-4486-8862-2863E7726FC1}" type="slidenum">
              <a:rPr lang="en-US" altLang="ja-JP"/>
              <a:pPr>
                <a:defRPr/>
              </a:pPr>
              <a:t>‹#›</a:t>
            </a:fld>
            <a:endParaRPr lang="en-US" altLang="ja-JP"/>
          </a:p>
        </p:txBody>
      </p:sp>
    </p:spTree>
    <p:extLst>
      <p:ext uri="{BB962C8B-B14F-4D97-AF65-F5344CB8AC3E}">
        <p14:creationId xmlns:p14="http://schemas.microsoft.com/office/powerpoint/2010/main" val="404632758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EBBF53E-10FE-469E-9C7E-6593C570B17F}" type="slidenum">
              <a:rPr lang="en-US" altLang="ja-JP"/>
              <a:pPr>
                <a:defRPr/>
              </a:pPr>
              <a:t>‹#›</a:t>
            </a:fld>
            <a:endParaRPr lang="en-US" altLang="ja-JP"/>
          </a:p>
        </p:txBody>
      </p:sp>
    </p:spTree>
    <p:extLst>
      <p:ext uri="{BB962C8B-B14F-4D97-AF65-F5344CB8AC3E}">
        <p14:creationId xmlns:p14="http://schemas.microsoft.com/office/powerpoint/2010/main" val="2066211679"/>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59E0CA8A-541B-4E98-860A-90B49EE32130}" type="slidenum">
              <a:rPr lang="en-US" altLang="ja-JP"/>
              <a:pPr>
                <a:defRPr/>
              </a:pPr>
              <a:t>‹#›</a:t>
            </a:fld>
            <a:endParaRPr lang="en-US" altLang="ja-JP"/>
          </a:p>
        </p:txBody>
      </p:sp>
    </p:spTree>
    <p:extLst>
      <p:ext uri="{BB962C8B-B14F-4D97-AF65-F5344CB8AC3E}">
        <p14:creationId xmlns:p14="http://schemas.microsoft.com/office/powerpoint/2010/main" val="4095289078"/>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1E025BC-C63A-411C-A298-B2F9AB8C5225}" type="slidenum">
              <a:rPr lang="en-US" altLang="ja-JP"/>
              <a:pPr>
                <a:defRPr/>
              </a:pPr>
              <a:t>‹#›</a:t>
            </a:fld>
            <a:endParaRPr lang="en-US" altLang="ja-JP"/>
          </a:p>
        </p:txBody>
      </p:sp>
    </p:spTree>
    <p:extLst>
      <p:ext uri="{BB962C8B-B14F-4D97-AF65-F5344CB8AC3E}">
        <p14:creationId xmlns:p14="http://schemas.microsoft.com/office/powerpoint/2010/main" val="1217900500"/>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E8A41DF1-C9B8-462D-9CA1-5ECE08B8F872}" type="slidenum">
              <a:rPr lang="en-US" altLang="ja-JP"/>
              <a:pPr>
                <a:defRPr/>
              </a:pPr>
              <a:t>‹#›</a:t>
            </a:fld>
            <a:endParaRPr lang="en-US" altLang="ja-JP"/>
          </a:p>
        </p:txBody>
      </p:sp>
    </p:spTree>
    <p:extLst>
      <p:ext uri="{BB962C8B-B14F-4D97-AF65-F5344CB8AC3E}">
        <p14:creationId xmlns:p14="http://schemas.microsoft.com/office/powerpoint/2010/main" val="281779139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93C90F85-7D9D-4891-B013-10CD4FFC5BE2}" type="slidenum">
              <a:rPr lang="en-US" altLang="ja-JP"/>
              <a:pPr>
                <a:defRPr/>
              </a:pPr>
              <a:t>‹#›</a:t>
            </a:fld>
            <a:endParaRPr lang="en-US" altLang="ja-JP"/>
          </a:p>
        </p:txBody>
      </p:sp>
    </p:spTree>
    <p:extLst>
      <p:ext uri="{BB962C8B-B14F-4D97-AF65-F5344CB8AC3E}">
        <p14:creationId xmlns:p14="http://schemas.microsoft.com/office/powerpoint/2010/main" val="106254940"/>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B360DE26-1F4F-4408-9B5C-CD22D7F42543}" type="slidenum">
              <a:rPr lang="en-US" altLang="ja-JP"/>
              <a:pPr>
                <a:defRPr/>
              </a:pPr>
              <a:t>‹#›</a:t>
            </a:fld>
            <a:endParaRPr lang="en-US" altLang="ja-JP"/>
          </a:p>
        </p:txBody>
      </p:sp>
    </p:spTree>
    <p:extLst>
      <p:ext uri="{BB962C8B-B14F-4D97-AF65-F5344CB8AC3E}">
        <p14:creationId xmlns:p14="http://schemas.microsoft.com/office/powerpoint/2010/main" val="2607416434"/>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92820BF9-1383-4EDD-980E-6F6ACFB30E57}" type="slidenum">
              <a:rPr lang="en-US" altLang="ja-JP"/>
              <a:pPr>
                <a:defRPr/>
              </a:pPr>
              <a:t>‹#›</a:t>
            </a:fld>
            <a:endParaRPr lang="en-US" altLang="ja-JP"/>
          </a:p>
        </p:txBody>
      </p:sp>
    </p:spTree>
    <p:extLst>
      <p:ext uri="{BB962C8B-B14F-4D97-AF65-F5344CB8AC3E}">
        <p14:creationId xmlns:p14="http://schemas.microsoft.com/office/powerpoint/2010/main" val="786762818"/>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90721B57-499A-4A18-846D-B9903B7CC9DF}" type="slidenum">
              <a:rPr lang="en-US" altLang="ja-JP"/>
              <a:pPr>
                <a:defRPr/>
              </a:pPr>
              <a:t>‹#›</a:t>
            </a:fld>
            <a:endParaRPr lang="en-US" altLang="ja-JP"/>
          </a:p>
        </p:txBody>
      </p:sp>
    </p:spTree>
    <p:extLst>
      <p:ext uri="{BB962C8B-B14F-4D97-AF65-F5344CB8AC3E}">
        <p14:creationId xmlns:p14="http://schemas.microsoft.com/office/powerpoint/2010/main" val="1784676110"/>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09FFEB9-FA62-46FF-837D-2A603E2FD5D3}" type="slidenum">
              <a:rPr lang="en-US" altLang="ja-JP"/>
              <a:pPr>
                <a:defRPr/>
              </a:pPr>
              <a:t>‹#›</a:t>
            </a:fld>
            <a:endParaRPr lang="en-US" altLang="ja-JP"/>
          </a:p>
        </p:txBody>
      </p:sp>
    </p:spTree>
    <p:extLst>
      <p:ext uri="{BB962C8B-B14F-4D97-AF65-F5344CB8AC3E}">
        <p14:creationId xmlns:p14="http://schemas.microsoft.com/office/powerpoint/2010/main" val="112760764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286A4D2-6E82-4F0E-B4A1-B8FE75C00159}" type="slidenum">
              <a:rPr lang="en-US" altLang="ja-JP"/>
              <a:pPr>
                <a:defRPr/>
              </a:pPr>
              <a:t>‹#›</a:t>
            </a:fld>
            <a:endParaRPr lang="en-US" altLang="ja-JP"/>
          </a:p>
        </p:txBody>
      </p:sp>
    </p:spTree>
    <p:extLst>
      <p:ext uri="{BB962C8B-B14F-4D97-AF65-F5344CB8AC3E}">
        <p14:creationId xmlns:p14="http://schemas.microsoft.com/office/powerpoint/2010/main" val="1093532331"/>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B78A919-689C-46FC-AAC2-E52B8FAA5EF0}" type="slidenum">
              <a:rPr lang="en-US" altLang="ja-JP"/>
              <a:pPr>
                <a:defRPr/>
              </a:pPr>
              <a:t>‹#›</a:t>
            </a:fld>
            <a:endParaRPr lang="en-US" altLang="ja-JP"/>
          </a:p>
        </p:txBody>
      </p:sp>
    </p:spTree>
    <p:extLst>
      <p:ext uri="{BB962C8B-B14F-4D97-AF65-F5344CB8AC3E}">
        <p14:creationId xmlns:p14="http://schemas.microsoft.com/office/powerpoint/2010/main" val="337911104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36294AA-7EAC-4FE3-9F3A-73D35985B12D}" type="slidenum">
              <a:rPr lang="en-US" altLang="ja-JP"/>
              <a:pPr>
                <a:defRPr/>
              </a:pPr>
              <a:t>‹#›</a:t>
            </a:fld>
            <a:endParaRPr lang="en-US" altLang="ja-JP"/>
          </a:p>
        </p:txBody>
      </p:sp>
    </p:spTree>
    <p:extLst>
      <p:ext uri="{BB962C8B-B14F-4D97-AF65-F5344CB8AC3E}">
        <p14:creationId xmlns:p14="http://schemas.microsoft.com/office/powerpoint/2010/main" val="3093425272"/>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F6D80B6-F1DD-4B6C-9A66-33441F2972A5}" type="slidenum">
              <a:rPr lang="en-US" altLang="ja-JP"/>
              <a:pPr>
                <a:defRPr/>
              </a:pPr>
              <a:t>‹#›</a:t>
            </a:fld>
            <a:endParaRPr lang="en-US" altLang="ja-JP"/>
          </a:p>
        </p:txBody>
      </p:sp>
    </p:spTree>
    <p:extLst>
      <p:ext uri="{BB962C8B-B14F-4D97-AF65-F5344CB8AC3E}">
        <p14:creationId xmlns:p14="http://schemas.microsoft.com/office/powerpoint/2010/main" val="134515637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C0E9ADC9-28EC-45F4-8CCF-4200ADA69DAD}" type="slidenum">
              <a:rPr lang="en-US" altLang="ja-JP"/>
              <a:pPr>
                <a:defRPr/>
              </a:pPr>
              <a:t>‹#›</a:t>
            </a:fld>
            <a:endParaRPr lang="en-US" altLang="ja-JP"/>
          </a:p>
        </p:txBody>
      </p:sp>
    </p:spTree>
    <p:extLst>
      <p:ext uri="{BB962C8B-B14F-4D97-AF65-F5344CB8AC3E}">
        <p14:creationId xmlns:p14="http://schemas.microsoft.com/office/powerpoint/2010/main" val="1156137353"/>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D5118BE-4F87-439A-9EFF-AC372DB677DC}" type="slidenum">
              <a:rPr lang="en-US" altLang="ja-JP"/>
              <a:pPr>
                <a:defRPr/>
              </a:pPr>
              <a:t>‹#›</a:t>
            </a:fld>
            <a:endParaRPr lang="en-US" altLang="ja-JP"/>
          </a:p>
        </p:txBody>
      </p:sp>
    </p:spTree>
    <p:extLst>
      <p:ext uri="{BB962C8B-B14F-4D97-AF65-F5344CB8AC3E}">
        <p14:creationId xmlns:p14="http://schemas.microsoft.com/office/powerpoint/2010/main" val="3467318731"/>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BF0739E-C3F9-41EC-B61C-605E10FEA72D}" type="slidenum">
              <a:rPr lang="en-US" altLang="ja-JP"/>
              <a:pPr>
                <a:defRPr/>
              </a:pPr>
              <a:t>‹#›</a:t>
            </a:fld>
            <a:endParaRPr lang="en-US" altLang="ja-JP"/>
          </a:p>
        </p:txBody>
      </p:sp>
    </p:spTree>
    <p:extLst>
      <p:ext uri="{BB962C8B-B14F-4D97-AF65-F5344CB8AC3E}">
        <p14:creationId xmlns:p14="http://schemas.microsoft.com/office/powerpoint/2010/main" val="2241373793"/>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F306A26-8E87-423E-AE9F-3534E449BAC2}" type="slidenum">
              <a:rPr lang="en-US" altLang="ja-JP"/>
              <a:pPr>
                <a:defRPr/>
              </a:pPr>
              <a:t>‹#›</a:t>
            </a:fld>
            <a:endParaRPr lang="en-US" altLang="ja-JP"/>
          </a:p>
        </p:txBody>
      </p:sp>
    </p:spTree>
    <p:extLst>
      <p:ext uri="{BB962C8B-B14F-4D97-AF65-F5344CB8AC3E}">
        <p14:creationId xmlns:p14="http://schemas.microsoft.com/office/powerpoint/2010/main" val="528890194"/>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E18FD53-BAAB-4E4C-A258-2FAE4424F12E}" type="slidenum">
              <a:rPr lang="en-US" altLang="ja-JP"/>
              <a:pPr>
                <a:defRPr/>
              </a:pPr>
              <a:t>‹#›</a:t>
            </a:fld>
            <a:endParaRPr lang="en-US" altLang="ja-JP"/>
          </a:p>
        </p:txBody>
      </p:sp>
    </p:spTree>
    <p:extLst>
      <p:ext uri="{BB962C8B-B14F-4D97-AF65-F5344CB8AC3E}">
        <p14:creationId xmlns:p14="http://schemas.microsoft.com/office/powerpoint/2010/main" val="2553994593"/>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DDE53C7-5BCF-429B-8075-DF161A200658}" type="slidenum">
              <a:rPr lang="en-US" altLang="ja-JP"/>
              <a:pPr>
                <a:defRPr/>
              </a:pPr>
              <a:t>‹#›</a:t>
            </a:fld>
            <a:endParaRPr lang="en-US" altLang="ja-JP"/>
          </a:p>
        </p:txBody>
      </p:sp>
    </p:spTree>
    <p:extLst>
      <p:ext uri="{BB962C8B-B14F-4D97-AF65-F5344CB8AC3E}">
        <p14:creationId xmlns:p14="http://schemas.microsoft.com/office/powerpoint/2010/main" val="1661342323"/>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00E24FB-1251-4041-BBA5-F0DA2CA39205}" type="slidenum">
              <a:rPr lang="en-US" altLang="ja-JP"/>
              <a:pPr>
                <a:defRPr/>
              </a:pPr>
              <a:t>‹#›</a:t>
            </a:fld>
            <a:endParaRPr lang="en-US" altLang="ja-JP"/>
          </a:p>
        </p:txBody>
      </p:sp>
    </p:spTree>
    <p:extLst>
      <p:ext uri="{BB962C8B-B14F-4D97-AF65-F5344CB8AC3E}">
        <p14:creationId xmlns:p14="http://schemas.microsoft.com/office/powerpoint/2010/main" val="737039513"/>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4"/>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D5E2EEB3-6B76-4308-A69A-963BD77A6712}" type="slidenum">
              <a:rPr lang="en-US" altLang="ja-JP"/>
              <a:pPr>
                <a:defRPr/>
              </a:pPr>
              <a:t>‹#›</a:t>
            </a:fld>
            <a:endParaRPr lang="en-US" altLang="ja-JP"/>
          </a:p>
        </p:txBody>
      </p:sp>
    </p:spTree>
    <p:extLst>
      <p:ext uri="{BB962C8B-B14F-4D97-AF65-F5344CB8AC3E}">
        <p14:creationId xmlns:p14="http://schemas.microsoft.com/office/powerpoint/2010/main" val="70317682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B3BC641-A287-45BD-B94E-003487C330E0}" type="slidenum">
              <a:rPr lang="en-US" altLang="ja-JP"/>
              <a:pPr>
                <a:defRPr/>
              </a:pPr>
              <a:t>‹#›</a:t>
            </a:fld>
            <a:endParaRPr lang="en-US" altLang="ja-JP"/>
          </a:p>
        </p:txBody>
      </p:sp>
    </p:spTree>
    <p:extLst>
      <p:ext uri="{BB962C8B-B14F-4D97-AF65-F5344CB8AC3E}">
        <p14:creationId xmlns:p14="http://schemas.microsoft.com/office/powerpoint/2010/main" val="308914859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7" name="Rectangle 6"/>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fontAlgn="auto">
              <a:spcBef>
                <a:spcPts val="0"/>
              </a:spcBef>
              <a:spcAft>
                <a:spcPts val="0"/>
              </a:spcAft>
              <a:defRPr/>
            </a:lvl1pPr>
          </a:lstStyle>
          <a:p>
            <a:pPr>
              <a:defRPr/>
            </a:pPr>
            <a:fld id="{22EA4EAA-3B43-4DF5-82B7-C2BF427DF445}" type="slidenum">
              <a:rPr lang="en-US" altLang="ja-JP"/>
              <a:pPr>
                <a:defRPr/>
              </a:pPr>
              <a:t>‹#›</a:t>
            </a:fld>
            <a:endParaRPr lang="en-US" altLang="ja-JP"/>
          </a:p>
        </p:txBody>
      </p:sp>
    </p:spTree>
    <p:extLst>
      <p:ext uri="{BB962C8B-B14F-4D97-AF65-F5344CB8AC3E}">
        <p14:creationId xmlns:p14="http://schemas.microsoft.com/office/powerpoint/2010/main" val="2367316165"/>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4"/>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CFF4B9D3-C813-4E61-8EA3-A3C436749566}" type="slidenum">
              <a:rPr lang="en-US" altLang="ja-JP"/>
              <a:pPr>
                <a:defRPr/>
              </a:pPr>
              <a:t>‹#›</a:t>
            </a:fld>
            <a:endParaRPr lang="en-US" altLang="ja-JP"/>
          </a:p>
        </p:txBody>
      </p:sp>
    </p:spTree>
    <p:extLst>
      <p:ext uri="{BB962C8B-B14F-4D97-AF65-F5344CB8AC3E}">
        <p14:creationId xmlns:p14="http://schemas.microsoft.com/office/powerpoint/2010/main" val="3443267789"/>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1"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ADAA32E2-471B-48E1-AAB9-C4AAFECDAF2B}" type="slidenum">
              <a:rPr lang="en-US" altLang="ja-JP"/>
              <a:pPr>
                <a:defRPr/>
              </a:pPr>
              <a:t>‹#›</a:t>
            </a:fld>
            <a:endParaRPr lang="en-US" altLang="ja-JP"/>
          </a:p>
        </p:txBody>
      </p:sp>
    </p:spTree>
    <p:extLst>
      <p:ext uri="{BB962C8B-B14F-4D97-AF65-F5344CB8AC3E}">
        <p14:creationId xmlns:p14="http://schemas.microsoft.com/office/powerpoint/2010/main" val="3952256031"/>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8"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8"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4C10C1D4-4F8C-41DC-9A69-09C967140283}" type="slidenum">
              <a:rPr lang="en-US" altLang="ja-JP"/>
              <a:pPr>
                <a:defRPr/>
              </a:pPr>
              <a:t>‹#›</a:t>
            </a:fld>
            <a:endParaRPr lang="en-US" altLang="ja-JP"/>
          </a:p>
        </p:txBody>
      </p:sp>
    </p:spTree>
    <p:extLst>
      <p:ext uri="{BB962C8B-B14F-4D97-AF65-F5344CB8AC3E}">
        <p14:creationId xmlns:p14="http://schemas.microsoft.com/office/powerpoint/2010/main" val="2124491785"/>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D44B730-03B6-48DA-AA50-F1ED490AB92F}" type="slidenum">
              <a:rPr lang="en-US" altLang="ja-JP"/>
              <a:pPr>
                <a:defRPr/>
              </a:pPr>
              <a:t>‹#›</a:t>
            </a:fld>
            <a:endParaRPr lang="en-US" altLang="ja-JP"/>
          </a:p>
        </p:txBody>
      </p:sp>
    </p:spTree>
    <p:extLst>
      <p:ext uri="{BB962C8B-B14F-4D97-AF65-F5344CB8AC3E}">
        <p14:creationId xmlns:p14="http://schemas.microsoft.com/office/powerpoint/2010/main" val="1180764912"/>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E4CE6130-23F4-4E60-AB3B-D90252297686}" type="slidenum">
              <a:rPr lang="en-US" altLang="ja-JP"/>
              <a:pPr>
                <a:defRPr/>
              </a:pPr>
              <a:t>‹#›</a:t>
            </a:fld>
            <a:endParaRPr lang="en-US" altLang="ja-JP"/>
          </a:p>
        </p:txBody>
      </p:sp>
    </p:spTree>
    <p:extLst>
      <p:ext uri="{BB962C8B-B14F-4D97-AF65-F5344CB8AC3E}">
        <p14:creationId xmlns:p14="http://schemas.microsoft.com/office/powerpoint/2010/main" val="3443725492"/>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CC7CDD3-8929-435F-B63D-EEF5F0035A5C}" type="slidenum">
              <a:rPr lang="en-US" altLang="ja-JP"/>
              <a:pPr>
                <a:defRPr/>
              </a:pPr>
              <a:t>‹#›</a:t>
            </a:fld>
            <a:endParaRPr lang="en-US" altLang="ja-JP"/>
          </a:p>
        </p:txBody>
      </p:sp>
    </p:spTree>
    <p:extLst>
      <p:ext uri="{BB962C8B-B14F-4D97-AF65-F5344CB8AC3E}">
        <p14:creationId xmlns:p14="http://schemas.microsoft.com/office/powerpoint/2010/main" val="2018675304"/>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1D034B03-D17F-4799-88C1-31E0587CD2EF}" type="slidenum">
              <a:rPr lang="en-US" altLang="ja-JP"/>
              <a:pPr>
                <a:defRPr/>
              </a:pPr>
              <a:t>‹#›</a:t>
            </a:fld>
            <a:endParaRPr lang="en-US" altLang="ja-JP"/>
          </a:p>
        </p:txBody>
      </p:sp>
    </p:spTree>
    <p:extLst>
      <p:ext uri="{BB962C8B-B14F-4D97-AF65-F5344CB8AC3E}">
        <p14:creationId xmlns:p14="http://schemas.microsoft.com/office/powerpoint/2010/main" val="932941678"/>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28255EC-8782-4195-9FE4-1ACBD6708FD0}" type="slidenum">
              <a:rPr lang="en-US" altLang="ja-JP"/>
              <a:pPr>
                <a:defRPr/>
              </a:pPr>
              <a:t>‹#›</a:t>
            </a:fld>
            <a:endParaRPr lang="en-US" altLang="ja-JP"/>
          </a:p>
        </p:txBody>
      </p:sp>
    </p:spTree>
    <p:extLst>
      <p:ext uri="{BB962C8B-B14F-4D97-AF65-F5344CB8AC3E}">
        <p14:creationId xmlns:p14="http://schemas.microsoft.com/office/powerpoint/2010/main" val="2175876583"/>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3"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CB83AEF-DC29-442F-B457-D8F059C64735}" type="slidenum">
              <a:rPr lang="en-US" altLang="ja-JP"/>
              <a:pPr>
                <a:defRPr/>
              </a:pPr>
              <a:t>‹#›</a:t>
            </a:fld>
            <a:endParaRPr lang="en-US" altLang="ja-JP"/>
          </a:p>
        </p:txBody>
      </p:sp>
    </p:spTree>
    <p:extLst>
      <p:ext uri="{BB962C8B-B14F-4D97-AF65-F5344CB8AC3E}">
        <p14:creationId xmlns:p14="http://schemas.microsoft.com/office/powerpoint/2010/main" val="1844690566"/>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0E91B805-E699-492C-8833-1A0F870B4761}" type="slidenum">
              <a:rPr lang="en-US" altLang="ja-JP"/>
              <a:pPr>
                <a:defRPr/>
              </a:pPr>
              <a:t>‹#›</a:t>
            </a:fld>
            <a:endParaRPr lang="en-US" altLang="ja-JP"/>
          </a:p>
        </p:txBody>
      </p:sp>
    </p:spTree>
    <p:extLst>
      <p:ext uri="{BB962C8B-B14F-4D97-AF65-F5344CB8AC3E}">
        <p14:creationId xmlns:p14="http://schemas.microsoft.com/office/powerpoint/2010/main" val="383523583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24E6227-6CEF-41CC-8780-6B70EF6AEBD3}" type="slidenum">
              <a:rPr lang="en-US" altLang="ja-JP"/>
              <a:pPr>
                <a:defRPr/>
              </a:pPr>
              <a:t>‹#›</a:t>
            </a:fld>
            <a:endParaRPr lang="en-US" altLang="ja-JP"/>
          </a:p>
        </p:txBody>
      </p:sp>
    </p:spTree>
    <p:extLst>
      <p:ext uri="{BB962C8B-B14F-4D97-AF65-F5344CB8AC3E}">
        <p14:creationId xmlns:p14="http://schemas.microsoft.com/office/powerpoint/2010/main" val="247081663"/>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31747" name="Rectangle 3"/>
          <p:cNvSpPr>
            <a:spLocks noGrp="1" noChangeArrowheads="1"/>
          </p:cNvSpPr>
          <p:nvPr>
            <p:ph type="ctrTitle"/>
          </p:nvPr>
        </p:nvSpPr>
        <p:spPr>
          <a:xfrm>
            <a:off x="1785938" y="2133602"/>
            <a:ext cx="8120062"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18A08D43-7B34-450A-928E-EA02B48DB68C}" type="slidenum">
              <a:rPr lang="en-US" altLang="ja-JP"/>
              <a:pPr>
                <a:defRPr/>
              </a:pPr>
              <a:t>‹#›</a:t>
            </a:fld>
            <a:endParaRPr lang="en-US" altLang="ja-JP"/>
          </a:p>
        </p:txBody>
      </p:sp>
    </p:spTree>
    <p:extLst>
      <p:ext uri="{BB962C8B-B14F-4D97-AF65-F5344CB8AC3E}">
        <p14:creationId xmlns:p14="http://schemas.microsoft.com/office/powerpoint/2010/main" val="883747440"/>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49FE3D76-9D81-45EE-82C7-0A2D89FA22CB}" type="slidenum">
              <a:rPr lang="en-US" altLang="ja-JP"/>
              <a:pPr>
                <a:defRPr/>
              </a:pPr>
              <a:t>‹#›</a:t>
            </a:fld>
            <a:endParaRPr lang="en-US" altLang="ja-JP"/>
          </a:p>
        </p:txBody>
      </p:sp>
    </p:spTree>
    <p:extLst>
      <p:ext uri="{BB962C8B-B14F-4D97-AF65-F5344CB8AC3E}">
        <p14:creationId xmlns:p14="http://schemas.microsoft.com/office/powerpoint/2010/main" val="3014789289"/>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BDF18023-F9A4-4C7D-AF29-D53AE6A2B950}" type="slidenum">
              <a:rPr lang="en-US" altLang="ja-JP"/>
              <a:pPr>
                <a:defRPr/>
              </a:pPr>
              <a:t>‹#›</a:t>
            </a:fld>
            <a:endParaRPr lang="en-US" altLang="ja-JP"/>
          </a:p>
        </p:txBody>
      </p:sp>
    </p:spTree>
    <p:extLst>
      <p:ext uri="{BB962C8B-B14F-4D97-AF65-F5344CB8AC3E}">
        <p14:creationId xmlns:p14="http://schemas.microsoft.com/office/powerpoint/2010/main" val="945631881"/>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1BF9263-B336-40FE-9AF9-11D30839F6FB}" type="slidenum">
              <a:rPr lang="en-US" altLang="ja-JP"/>
              <a:pPr>
                <a:defRPr/>
              </a:pPr>
              <a:t>‹#›</a:t>
            </a:fld>
            <a:endParaRPr lang="en-US" altLang="ja-JP"/>
          </a:p>
        </p:txBody>
      </p:sp>
    </p:spTree>
    <p:extLst>
      <p:ext uri="{BB962C8B-B14F-4D97-AF65-F5344CB8AC3E}">
        <p14:creationId xmlns:p14="http://schemas.microsoft.com/office/powerpoint/2010/main" val="3359591093"/>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70FB6E40-83A1-434F-A1B9-D4FAF7B9637D}" type="slidenum">
              <a:rPr lang="en-US" altLang="ja-JP"/>
              <a:pPr>
                <a:defRPr/>
              </a:pPr>
              <a:t>‹#›</a:t>
            </a:fld>
            <a:endParaRPr lang="en-US" altLang="ja-JP"/>
          </a:p>
        </p:txBody>
      </p:sp>
    </p:spTree>
    <p:extLst>
      <p:ext uri="{BB962C8B-B14F-4D97-AF65-F5344CB8AC3E}">
        <p14:creationId xmlns:p14="http://schemas.microsoft.com/office/powerpoint/2010/main" val="256499341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E5EC84E5-5993-4B8D-9492-2A91BE12682D}" type="slidenum">
              <a:rPr lang="en-US" altLang="ja-JP"/>
              <a:pPr>
                <a:defRPr/>
              </a:pPr>
              <a:t>‹#›</a:t>
            </a:fld>
            <a:endParaRPr lang="en-US" altLang="ja-JP"/>
          </a:p>
        </p:txBody>
      </p:sp>
    </p:spTree>
    <p:extLst>
      <p:ext uri="{BB962C8B-B14F-4D97-AF65-F5344CB8AC3E}">
        <p14:creationId xmlns:p14="http://schemas.microsoft.com/office/powerpoint/2010/main" val="3098810284"/>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55129F3E-C3AD-4F42-BF0A-F56225484BEC}" type="slidenum">
              <a:rPr lang="en-US" altLang="ja-JP"/>
              <a:pPr>
                <a:defRPr/>
              </a:pPr>
              <a:t>‹#›</a:t>
            </a:fld>
            <a:endParaRPr lang="en-US" altLang="ja-JP"/>
          </a:p>
        </p:txBody>
      </p:sp>
    </p:spTree>
    <p:extLst>
      <p:ext uri="{BB962C8B-B14F-4D97-AF65-F5344CB8AC3E}">
        <p14:creationId xmlns:p14="http://schemas.microsoft.com/office/powerpoint/2010/main" val="113016140"/>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1"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7AD013B-B104-489A-8169-0A6D805B7524}" type="slidenum">
              <a:rPr lang="en-US" altLang="ja-JP"/>
              <a:pPr>
                <a:defRPr/>
              </a:pPr>
              <a:t>‹#›</a:t>
            </a:fld>
            <a:endParaRPr lang="en-US" altLang="ja-JP"/>
          </a:p>
        </p:txBody>
      </p:sp>
    </p:spTree>
    <p:extLst>
      <p:ext uri="{BB962C8B-B14F-4D97-AF65-F5344CB8AC3E}">
        <p14:creationId xmlns:p14="http://schemas.microsoft.com/office/powerpoint/2010/main" val="1915891212"/>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36FE35DF-5931-4030-9670-77DCA65A2743}" type="slidenum">
              <a:rPr lang="en-US" altLang="ja-JP"/>
              <a:pPr>
                <a:defRPr/>
              </a:pPr>
              <a:t>‹#›</a:t>
            </a:fld>
            <a:endParaRPr lang="en-US" altLang="ja-JP"/>
          </a:p>
        </p:txBody>
      </p:sp>
    </p:spTree>
    <p:extLst>
      <p:ext uri="{BB962C8B-B14F-4D97-AF65-F5344CB8AC3E}">
        <p14:creationId xmlns:p14="http://schemas.microsoft.com/office/powerpoint/2010/main" val="4096567548"/>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BCC5E32-BAEB-4A26-A88F-8F2DDF022E36}" type="slidenum">
              <a:rPr lang="en-US" altLang="ja-JP"/>
              <a:pPr>
                <a:defRPr/>
              </a:pPr>
              <a:t>‹#›</a:t>
            </a:fld>
            <a:endParaRPr lang="en-US" altLang="ja-JP"/>
          </a:p>
        </p:txBody>
      </p:sp>
    </p:spTree>
    <p:extLst>
      <p:ext uri="{BB962C8B-B14F-4D97-AF65-F5344CB8AC3E}">
        <p14:creationId xmlns:p14="http://schemas.microsoft.com/office/powerpoint/2010/main" val="13955424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9555412-F8AC-4ACD-A67E-775F70394C7F}" type="slidenum">
              <a:rPr lang="en-US" altLang="ja-JP"/>
              <a:pPr>
                <a:defRPr/>
              </a:pPr>
              <a:t>‹#›</a:t>
            </a:fld>
            <a:endParaRPr lang="en-US" altLang="ja-JP"/>
          </a:p>
        </p:txBody>
      </p:sp>
    </p:spTree>
    <p:extLst>
      <p:ext uri="{BB962C8B-B14F-4D97-AF65-F5344CB8AC3E}">
        <p14:creationId xmlns:p14="http://schemas.microsoft.com/office/powerpoint/2010/main" val="314870920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EEE3A06-88B3-4F00-8728-06DB24F16CCE}" type="slidenum">
              <a:rPr lang="en-US" altLang="ja-JP"/>
              <a:pPr>
                <a:defRPr/>
              </a:pPr>
              <a:t>‹#›</a:t>
            </a:fld>
            <a:endParaRPr lang="en-US" altLang="ja-JP"/>
          </a:p>
        </p:txBody>
      </p:sp>
    </p:spTree>
    <p:extLst>
      <p:ext uri="{BB962C8B-B14F-4D97-AF65-F5344CB8AC3E}">
        <p14:creationId xmlns:p14="http://schemas.microsoft.com/office/powerpoint/2010/main" val="946213776"/>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2"/>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2"/>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A2F50771-7AC7-4D3A-9842-2856158211E7}" type="slidenum">
              <a:rPr lang="en-US" altLang="ja-JP"/>
              <a:pPr>
                <a:defRPr/>
              </a:pPr>
              <a:t>‹#›</a:t>
            </a:fld>
            <a:endParaRPr lang="en-US" altLang="ja-JP"/>
          </a:p>
        </p:txBody>
      </p:sp>
    </p:spTree>
    <p:extLst>
      <p:ext uri="{BB962C8B-B14F-4D97-AF65-F5344CB8AC3E}">
        <p14:creationId xmlns:p14="http://schemas.microsoft.com/office/powerpoint/2010/main" val="2534267505"/>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8AC26CE-4B97-4301-ABD8-04C5E3D17617}" type="slidenum">
              <a:rPr lang="en-US" altLang="ja-JP"/>
              <a:pPr>
                <a:defRPr/>
              </a:pPr>
              <a:t>‹#›</a:t>
            </a:fld>
            <a:endParaRPr lang="en-US" altLang="ja-JP"/>
          </a:p>
        </p:txBody>
      </p:sp>
    </p:spTree>
    <p:extLst>
      <p:ext uri="{BB962C8B-B14F-4D97-AF65-F5344CB8AC3E}">
        <p14:creationId xmlns:p14="http://schemas.microsoft.com/office/powerpoint/2010/main" val="2340267397"/>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itchFamily="34" charset="0"/>
              </a:defRPr>
            </a:lvl1pPr>
          </a:lstStyle>
          <a:p>
            <a:pPr>
              <a:defRPr/>
            </a:pPr>
            <a:fld id="{B712150C-7D9D-4014-ACFA-26240EA275DD}" type="slidenum">
              <a:rPr lang="en-US" altLang="ja-JP"/>
              <a:pPr>
                <a:defRPr/>
              </a:pPr>
              <a:t>‹#›</a:t>
            </a:fld>
            <a:endParaRPr lang="en-US" altLang="ja-JP"/>
          </a:p>
        </p:txBody>
      </p:sp>
    </p:spTree>
    <p:extLst>
      <p:ext uri="{BB962C8B-B14F-4D97-AF65-F5344CB8AC3E}">
        <p14:creationId xmlns:p14="http://schemas.microsoft.com/office/powerpoint/2010/main" val="3641047696"/>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02D8AAA5-FAD1-40DF-9940-8694832DCE76}" type="slidenum">
              <a:rPr lang="en-US" altLang="ja-JP"/>
              <a:pPr>
                <a:defRPr/>
              </a:pPr>
              <a:t>‹#›</a:t>
            </a:fld>
            <a:endParaRPr lang="en-US" altLang="ja-JP"/>
          </a:p>
        </p:txBody>
      </p:sp>
    </p:spTree>
    <p:extLst>
      <p:ext uri="{BB962C8B-B14F-4D97-AF65-F5344CB8AC3E}">
        <p14:creationId xmlns:p14="http://schemas.microsoft.com/office/powerpoint/2010/main" val="69550126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257ACF8E-D27C-4A4A-BBF5-63E6E351BEE6}" type="slidenum">
              <a:rPr lang="en-US" altLang="ja-JP"/>
              <a:pPr>
                <a:defRPr/>
              </a:pPr>
              <a:t>‹#›</a:t>
            </a:fld>
            <a:endParaRPr lang="en-US" altLang="ja-JP"/>
          </a:p>
        </p:txBody>
      </p:sp>
    </p:spTree>
    <p:extLst>
      <p:ext uri="{BB962C8B-B14F-4D97-AF65-F5344CB8AC3E}">
        <p14:creationId xmlns:p14="http://schemas.microsoft.com/office/powerpoint/2010/main" val="1476932259"/>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A008E0DF-B003-473F-9AD9-E00BB8EBE887}" type="slidenum">
              <a:rPr lang="en-US" altLang="ja-JP"/>
              <a:pPr>
                <a:defRPr/>
              </a:pPr>
              <a:t>‹#›</a:t>
            </a:fld>
            <a:endParaRPr lang="en-US" altLang="ja-JP"/>
          </a:p>
        </p:txBody>
      </p:sp>
    </p:spTree>
    <p:extLst>
      <p:ext uri="{BB962C8B-B14F-4D97-AF65-F5344CB8AC3E}">
        <p14:creationId xmlns:p14="http://schemas.microsoft.com/office/powerpoint/2010/main" val="3370677557"/>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F92DB0EB-72F5-49DA-A38A-CB80DD1A388D}" type="slidenum">
              <a:rPr lang="en-US" altLang="ja-JP"/>
              <a:pPr>
                <a:defRPr/>
              </a:pPr>
              <a:t>‹#›</a:t>
            </a:fld>
            <a:endParaRPr lang="en-US" altLang="ja-JP"/>
          </a:p>
        </p:txBody>
      </p:sp>
    </p:spTree>
    <p:extLst>
      <p:ext uri="{BB962C8B-B14F-4D97-AF65-F5344CB8AC3E}">
        <p14:creationId xmlns:p14="http://schemas.microsoft.com/office/powerpoint/2010/main" val="2874054087"/>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E373174B-7BF9-4851-9D7D-AE18EC83271E}" type="slidenum">
              <a:rPr lang="en-US" altLang="ja-JP"/>
              <a:pPr>
                <a:defRPr/>
              </a:pPr>
              <a:t>‹#›</a:t>
            </a:fld>
            <a:endParaRPr lang="en-US" altLang="ja-JP"/>
          </a:p>
        </p:txBody>
      </p:sp>
    </p:spTree>
    <p:extLst>
      <p:ext uri="{BB962C8B-B14F-4D97-AF65-F5344CB8AC3E}">
        <p14:creationId xmlns:p14="http://schemas.microsoft.com/office/powerpoint/2010/main" val="376009807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547C512F-B960-4BA7-9A6C-8AA464640F62}" type="slidenum">
              <a:rPr lang="en-US" altLang="ja-JP"/>
              <a:pPr>
                <a:defRPr/>
              </a:pPr>
              <a:t>‹#›</a:t>
            </a:fld>
            <a:endParaRPr lang="en-US" altLang="ja-JP"/>
          </a:p>
        </p:txBody>
      </p:sp>
    </p:spTree>
    <p:extLst>
      <p:ext uri="{BB962C8B-B14F-4D97-AF65-F5344CB8AC3E}">
        <p14:creationId xmlns:p14="http://schemas.microsoft.com/office/powerpoint/2010/main" val="66893731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9A73E175-F4CF-4286-853E-34FA9633B0DF}" type="slidenum">
              <a:rPr lang="en-US" altLang="ja-JP"/>
              <a:pPr>
                <a:defRPr/>
              </a:pPr>
              <a:t>‹#›</a:t>
            </a:fld>
            <a:endParaRPr lang="en-US" altLang="ja-JP"/>
          </a:p>
        </p:txBody>
      </p:sp>
    </p:spTree>
    <p:extLst>
      <p:ext uri="{BB962C8B-B14F-4D97-AF65-F5344CB8AC3E}">
        <p14:creationId xmlns:p14="http://schemas.microsoft.com/office/powerpoint/2010/main" val="214338024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77C0B291-833F-4EC3-B59C-77BC7A7CF8A7}" type="slidenum">
              <a:rPr lang="en-US" altLang="ja-JP"/>
              <a:pPr>
                <a:defRPr/>
              </a:pPr>
              <a:t>‹#›</a:t>
            </a:fld>
            <a:endParaRPr lang="en-US" altLang="ja-JP"/>
          </a:p>
        </p:txBody>
      </p:sp>
    </p:spTree>
    <p:extLst>
      <p:ext uri="{BB962C8B-B14F-4D97-AF65-F5344CB8AC3E}">
        <p14:creationId xmlns:p14="http://schemas.microsoft.com/office/powerpoint/2010/main" val="1445115363"/>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1C78C4BA-909E-469E-8CD6-CCB521D7A3E4}" type="slidenum">
              <a:rPr lang="en-US" altLang="ja-JP"/>
              <a:pPr>
                <a:defRPr/>
              </a:pPr>
              <a:t>‹#›</a:t>
            </a:fld>
            <a:endParaRPr lang="en-US" altLang="ja-JP"/>
          </a:p>
        </p:txBody>
      </p:sp>
    </p:spTree>
    <p:extLst>
      <p:ext uri="{BB962C8B-B14F-4D97-AF65-F5344CB8AC3E}">
        <p14:creationId xmlns:p14="http://schemas.microsoft.com/office/powerpoint/2010/main" val="833761779"/>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8F905321-E333-445A-827C-48C93C718197}" type="slidenum">
              <a:rPr lang="en-US" altLang="ja-JP"/>
              <a:pPr>
                <a:defRPr/>
              </a:pPr>
              <a:t>‹#›</a:t>
            </a:fld>
            <a:endParaRPr lang="en-US" altLang="ja-JP"/>
          </a:p>
        </p:txBody>
      </p:sp>
    </p:spTree>
    <p:extLst>
      <p:ext uri="{BB962C8B-B14F-4D97-AF65-F5344CB8AC3E}">
        <p14:creationId xmlns:p14="http://schemas.microsoft.com/office/powerpoint/2010/main" val="767120186"/>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90CA6EBF-D667-4BEB-A0CB-77268CDB2DBC}" type="slidenum">
              <a:rPr lang="en-US" altLang="ja-JP"/>
              <a:pPr>
                <a:defRPr/>
              </a:pPr>
              <a:t>‹#›</a:t>
            </a:fld>
            <a:endParaRPr lang="en-US" altLang="ja-JP"/>
          </a:p>
        </p:txBody>
      </p:sp>
    </p:spTree>
    <p:extLst>
      <p:ext uri="{BB962C8B-B14F-4D97-AF65-F5344CB8AC3E}">
        <p14:creationId xmlns:p14="http://schemas.microsoft.com/office/powerpoint/2010/main" val="3524440683"/>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itchFamily="34" charset="0"/>
              </a:defRPr>
            </a:lvl1pPr>
          </a:lstStyle>
          <a:p>
            <a:pPr>
              <a:defRPr/>
            </a:pPr>
            <a:fld id="{812485C7-49F5-40D7-B5DF-4662A7833F1B}" type="slidenum">
              <a:rPr lang="en-US" altLang="ja-JP"/>
              <a:pPr>
                <a:defRPr/>
              </a:pPr>
              <a:t>‹#›</a:t>
            </a:fld>
            <a:endParaRPr lang="en-US" altLang="ja-JP"/>
          </a:p>
        </p:txBody>
      </p:sp>
    </p:spTree>
    <p:extLst>
      <p:ext uri="{BB962C8B-B14F-4D97-AF65-F5344CB8AC3E}">
        <p14:creationId xmlns:p14="http://schemas.microsoft.com/office/powerpoint/2010/main" val="2875297653"/>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BBDCC504-571C-4CB4-B876-26AFD718D758}" type="slidenum">
              <a:rPr lang="en-US" altLang="ja-JP"/>
              <a:pPr>
                <a:defRPr/>
              </a:pPr>
              <a:t>‹#›</a:t>
            </a:fld>
            <a:endParaRPr lang="en-US" altLang="ja-JP"/>
          </a:p>
        </p:txBody>
      </p:sp>
    </p:spTree>
    <p:extLst>
      <p:ext uri="{BB962C8B-B14F-4D97-AF65-F5344CB8AC3E}">
        <p14:creationId xmlns:p14="http://schemas.microsoft.com/office/powerpoint/2010/main" val="2889495426"/>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8724818A-ACC9-4D94-B9F3-411224B7D8B4}" type="slidenum">
              <a:rPr lang="en-US" altLang="ja-JP"/>
              <a:pPr>
                <a:defRPr/>
              </a:pPr>
              <a:t>‹#›</a:t>
            </a:fld>
            <a:endParaRPr lang="en-US" altLang="ja-JP"/>
          </a:p>
        </p:txBody>
      </p:sp>
    </p:spTree>
    <p:extLst>
      <p:ext uri="{BB962C8B-B14F-4D97-AF65-F5344CB8AC3E}">
        <p14:creationId xmlns:p14="http://schemas.microsoft.com/office/powerpoint/2010/main" val="1003384020"/>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2BCDAA70-B28E-470B-9C99-DA73B616C832}" type="slidenum">
              <a:rPr lang="en-US" altLang="ja-JP"/>
              <a:pPr>
                <a:defRPr/>
              </a:pPr>
              <a:t>‹#›</a:t>
            </a:fld>
            <a:endParaRPr lang="en-US" altLang="ja-JP"/>
          </a:p>
        </p:txBody>
      </p:sp>
    </p:spTree>
    <p:extLst>
      <p:ext uri="{BB962C8B-B14F-4D97-AF65-F5344CB8AC3E}">
        <p14:creationId xmlns:p14="http://schemas.microsoft.com/office/powerpoint/2010/main" val="4282233906"/>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7A589486-403C-4F9A-AA05-2A8BDBAD9F66}" type="slidenum">
              <a:rPr lang="en-US" altLang="ja-JP"/>
              <a:pPr>
                <a:defRPr/>
              </a:pPr>
              <a:t>‹#›</a:t>
            </a:fld>
            <a:endParaRPr lang="en-US" altLang="ja-JP"/>
          </a:p>
        </p:txBody>
      </p:sp>
    </p:spTree>
    <p:extLst>
      <p:ext uri="{BB962C8B-B14F-4D97-AF65-F5344CB8AC3E}">
        <p14:creationId xmlns:p14="http://schemas.microsoft.com/office/powerpoint/2010/main" val="2449678034"/>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92B3ED88-E0DD-4C3E-94B9-FBECCE3C73B4}" type="slidenum">
              <a:rPr lang="en-US" altLang="ja-JP"/>
              <a:pPr>
                <a:defRPr/>
              </a:pPr>
              <a:t>‹#›</a:t>
            </a:fld>
            <a:endParaRPr lang="en-US" altLang="ja-JP"/>
          </a:p>
        </p:txBody>
      </p:sp>
    </p:spTree>
    <p:extLst>
      <p:ext uri="{BB962C8B-B14F-4D97-AF65-F5344CB8AC3E}">
        <p14:creationId xmlns:p14="http://schemas.microsoft.com/office/powerpoint/2010/main" val="362716868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4BCB22CF-D69C-4D3E-AA6B-64D1F1E9869B}" type="slidenum">
              <a:rPr lang="en-US" altLang="ja-JP"/>
              <a:pPr>
                <a:defRPr/>
              </a:pPr>
              <a:t>‹#›</a:t>
            </a:fld>
            <a:endParaRPr lang="en-US" altLang="ja-JP"/>
          </a:p>
        </p:txBody>
      </p:sp>
    </p:spTree>
    <p:extLst>
      <p:ext uri="{BB962C8B-B14F-4D97-AF65-F5344CB8AC3E}">
        <p14:creationId xmlns:p14="http://schemas.microsoft.com/office/powerpoint/2010/main" val="10340577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8"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CBD4094F-D6B3-42EB-A065-9C90EDD333C2}" type="slidenum">
              <a:rPr lang="en-US" altLang="ja-JP"/>
              <a:pPr>
                <a:defRPr/>
              </a:pPr>
              <a:t>‹#›</a:t>
            </a:fld>
            <a:endParaRPr lang="en-US" altLang="ja-JP"/>
          </a:p>
        </p:txBody>
      </p:sp>
    </p:spTree>
    <p:extLst>
      <p:ext uri="{BB962C8B-B14F-4D97-AF65-F5344CB8AC3E}">
        <p14:creationId xmlns:p14="http://schemas.microsoft.com/office/powerpoint/2010/main" val="14176616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65399768-FC14-4EBA-A084-13C533D799F5}" type="slidenum">
              <a:rPr lang="en-US" altLang="ja-JP"/>
              <a:pPr>
                <a:defRPr/>
              </a:pPr>
              <a:t>‹#›</a:t>
            </a:fld>
            <a:endParaRPr lang="en-US" altLang="ja-JP"/>
          </a:p>
        </p:txBody>
      </p:sp>
    </p:spTree>
    <p:extLst>
      <p:ext uri="{BB962C8B-B14F-4D97-AF65-F5344CB8AC3E}">
        <p14:creationId xmlns:p14="http://schemas.microsoft.com/office/powerpoint/2010/main" val="2577502513"/>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2EFAECB6-2598-4626-8A26-C34564CAE57B}" type="slidenum">
              <a:rPr lang="en-US" altLang="ja-JP"/>
              <a:pPr>
                <a:defRPr/>
              </a:pPr>
              <a:t>‹#›</a:t>
            </a:fld>
            <a:endParaRPr lang="en-US" altLang="ja-JP"/>
          </a:p>
        </p:txBody>
      </p:sp>
    </p:spTree>
    <p:extLst>
      <p:ext uri="{BB962C8B-B14F-4D97-AF65-F5344CB8AC3E}">
        <p14:creationId xmlns:p14="http://schemas.microsoft.com/office/powerpoint/2010/main" val="2386417053"/>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EE6688F1-6D8E-45E9-B046-29826D26FE90}" type="slidenum">
              <a:rPr lang="en-US" altLang="ja-JP"/>
              <a:pPr>
                <a:defRPr/>
              </a:pPr>
              <a:t>‹#›</a:t>
            </a:fld>
            <a:endParaRPr lang="en-US" altLang="ja-JP"/>
          </a:p>
        </p:txBody>
      </p:sp>
    </p:spTree>
    <p:extLst>
      <p:ext uri="{BB962C8B-B14F-4D97-AF65-F5344CB8AC3E}">
        <p14:creationId xmlns:p14="http://schemas.microsoft.com/office/powerpoint/2010/main" val="4191200208"/>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733E1F32-CE28-493C-AA18-BAEE108E7AED}" type="slidenum">
              <a:rPr lang="en-US" altLang="ja-JP"/>
              <a:pPr>
                <a:defRPr/>
              </a:pPr>
              <a:t>‹#›</a:t>
            </a:fld>
            <a:endParaRPr lang="en-US" altLang="ja-JP"/>
          </a:p>
        </p:txBody>
      </p:sp>
    </p:spTree>
    <p:extLst>
      <p:ext uri="{BB962C8B-B14F-4D97-AF65-F5344CB8AC3E}">
        <p14:creationId xmlns:p14="http://schemas.microsoft.com/office/powerpoint/2010/main" val="1743397725"/>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sp>
        <p:nvSpPr>
          <p:cNvPr id="31747" name="Rectangle 3"/>
          <p:cNvSpPr>
            <a:spLocks noGrp="1" noChangeArrowheads="1"/>
          </p:cNvSpPr>
          <p:nvPr>
            <p:ph type="ctrTitle"/>
          </p:nvPr>
        </p:nvSpPr>
        <p:spPr>
          <a:xfrm>
            <a:off x="1784350" y="2133606"/>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vl1pPr>
          </a:lstStyle>
          <a:p>
            <a:pPr>
              <a:defRPr/>
            </a:pPr>
            <a:fld id="{7CAFF5E4-6FB8-44F8-99A7-9664F305A086}" type="slidenum">
              <a:rPr lang="en-US" altLang="ja-JP"/>
              <a:pPr>
                <a:defRPr/>
              </a:pPr>
              <a:t>‹#›</a:t>
            </a:fld>
            <a:endParaRPr lang="en-US" altLang="ja-JP"/>
          </a:p>
        </p:txBody>
      </p:sp>
    </p:spTree>
    <p:extLst>
      <p:ext uri="{BB962C8B-B14F-4D97-AF65-F5344CB8AC3E}">
        <p14:creationId xmlns:p14="http://schemas.microsoft.com/office/powerpoint/2010/main" val="3403368767"/>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594600" y="6553200"/>
            <a:ext cx="2311400" cy="476250"/>
          </a:xfrm>
        </p:spPr>
        <p:txBody>
          <a:bodyPr/>
          <a:lstStyle>
            <a:lvl1pPr eaLnBrk="0" hangingPunct="0">
              <a:defRPr/>
            </a:lvl1pPr>
          </a:lstStyle>
          <a:p>
            <a:pPr>
              <a:defRPr/>
            </a:pPr>
            <a:fld id="{C51B559F-0F6F-41A8-A589-52154FD0AB4A}" type="slidenum">
              <a:rPr lang="en-US" altLang="ja-JP"/>
              <a:pPr>
                <a:defRPr/>
              </a:pPr>
              <a:t>‹#›</a:t>
            </a:fld>
            <a:endParaRPr lang="en-US" altLang="ja-JP"/>
          </a:p>
        </p:txBody>
      </p:sp>
    </p:spTree>
    <p:extLst>
      <p:ext uri="{BB962C8B-B14F-4D97-AF65-F5344CB8AC3E}">
        <p14:creationId xmlns:p14="http://schemas.microsoft.com/office/powerpoint/2010/main" val="1137249698"/>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6"/>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7124F34C-35F9-48F7-9584-46459D2BB455}" type="slidenum">
              <a:rPr lang="en-US" altLang="ja-JP"/>
              <a:pPr>
                <a:defRPr/>
              </a:pPr>
              <a:t>‹#›</a:t>
            </a:fld>
            <a:endParaRPr lang="en-US" altLang="ja-JP"/>
          </a:p>
        </p:txBody>
      </p:sp>
    </p:spTree>
    <p:extLst>
      <p:ext uri="{BB962C8B-B14F-4D97-AF65-F5344CB8AC3E}">
        <p14:creationId xmlns:p14="http://schemas.microsoft.com/office/powerpoint/2010/main" val="2968348877"/>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2"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BD22B945-3E19-475C-8A30-141134F3C314}" type="slidenum">
              <a:rPr lang="en-US" altLang="ja-JP"/>
              <a:pPr>
                <a:defRPr/>
              </a:pPr>
              <a:t>‹#›</a:t>
            </a:fld>
            <a:endParaRPr lang="en-US" altLang="ja-JP"/>
          </a:p>
        </p:txBody>
      </p:sp>
    </p:spTree>
    <p:extLst>
      <p:ext uri="{BB962C8B-B14F-4D97-AF65-F5344CB8AC3E}">
        <p14:creationId xmlns:p14="http://schemas.microsoft.com/office/powerpoint/2010/main" val="1154026092"/>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9"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9"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vl1pPr>
          </a:lstStyle>
          <a:p>
            <a:pPr>
              <a:defRPr/>
            </a:pPr>
            <a:fld id="{EC64855F-F6D4-41E6-85D8-03856A571C96}" type="slidenum">
              <a:rPr lang="en-US" altLang="ja-JP"/>
              <a:pPr>
                <a:defRPr/>
              </a:pPr>
              <a:t>‹#›</a:t>
            </a:fld>
            <a:endParaRPr lang="en-US" altLang="ja-JP"/>
          </a:p>
        </p:txBody>
      </p:sp>
    </p:spTree>
    <p:extLst>
      <p:ext uri="{BB962C8B-B14F-4D97-AF65-F5344CB8AC3E}">
        <p14:creationId xmlns:p14="http://schemas.microsoft.com/office/powerpoint/2010/main" val="1495004936"/>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580F8AD5-F1CB-4785-9674-007E1B98AF9B}" type="slidenum">
              <a:rPr lang="en-US" altLang="ja-JP"/>
              <a:pPr>
                <a:defRPr/>
              </a:pPr>
              <a:t>‹#›</a:t>
            </a:fld>
            <a:endParaRPr lang="en-US" altLang="ja-JP"/>
          </a:p>
        </p:txBody>
      </p:sp>
    </p:spTree>
    <p:extLst>
      <p:ext uri="{BB962C8B-B14F-4D97-AF65-F5344CB8AC3E}">
        <p14:creationId xmlns:p14="http://schemas.microsoft.com/office/powerpoint/2010/main" val="8383076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1B919C7-0697-4501-BC5E-8334E2F517A5}" type="slidenum">
              <a:rPr lang="en-US" altLang="ja-JP"/>
              <a:pPr>
                <a:defRPr/>
              </a:pPr>
              <a:t>‹#›</a:t>
            </a:fld>
            <a:endParaRPr lang="en-US" altLang="ja-JP"/>
          </a:p>
        </p:txBody>
      </p:sp>
    </p:spTree>
    <p:extLst>
      <p:ext uri="{BB962C8B-B14F-4D97-AF65-F5344CB8AC3E}">
        <p14:creationId xmlns:p14="http://schemas.microsoft.com/office/powerpoint/2010/main" val="366519370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77B064EB-FA56-41A5-993E-430FA61D5479}" type="slidenum">
              <a:rPr lang="en-US" altLang="ja-JP"/>
              <a:pPr>
                <a:defRPr/>
              </a:pPr>
              <a:t>‹#›</a:t>
            </a:fld>
            <a:endParaRPr lang="en-US" altLang="ja-JP"/>
          </a:p>
        </p:txBody>
      </p:sp>
    </p:spTree>
    <p:extLst>
      <p:ext uri="{BB962C8B-B14F-4D97-AF65-F5344CB8AC3E}">
        <p14:creationId xmlns:p14="http://schemas.microsoft.com/office/powerpoint/2010/main" val="2929672183"/>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CDC5E290-FE37-4A05-AFC2-6CB2BCC1055E}" type="slidenum">
              <a:rPr lang="en-US" altLang="ja-JP"/>
              <a:pPr>
                <a:defRPr/>
              </a:pPr>
              <a:t>‹#›</a:t>
            </a:fld>
            <a:endParaRPr lang="en-US" altLang="ja-JP"/>
          </a:p>
        </p:txBody>
      </p:sp>
    </p:spTree>
    <p:extLst>
      <p:ext uri="{BB962C8B-B14F-4D97-AF65-F5344CB8AC3E}">
        <p14:creationId xmlns:p14="http://schemas.microsoft.com/office/powerpoint/2010/main" val="1393230543"/>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vl1pPr>
          </a:lstStyle>
          <a:p>
            <a:pPr>
              <a:defRPr/>
            </a:pPr>
            <a:fld id="{0D61353B-830F-474A-BB6C-1A900F9326E8}" type="slidenum">
              <a:rPr lang="en-US" altLang="ja-JP"/>
              <a:pPr>
                <a:defRPr/>
              </a:pPr>
              <a:t>‹#›</a:t>
            </a:fld>
            <a:endParaRPr lang="en-US" altLang="ja-JP"/>
          </a:p>
        </p:txBody>
      </p:sp>
    </p:spTree>
    <p:extLst>
      <p:ext uri="{BB962C8B-B14F-4D97-AF65-F5344CB8AC3E}">
        <p14:creationId xmlns:p14="http://schemas.microsoft.com/office/powerpoint/2010/main" val="2579309567"/>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84D66B31-2447-46A6-A13B-69386610CA83}" type="slidenum">
              <a:rPr lang="en-US" altLang="ja-JP"/>
              <a:pPr>
                <a:defRPr/>
              </a:pPr>
              <a:t>‹#›</a:t>
            </a:fld>
            <a:endParaRPr lang="en-US" altLang="ja-JP"/>
          </a:p>
        </p:txBody>
      </p:sp>
    </p:spTree>
    <p:extLst>
      <p:ext uri="{BB962C8B-B14F-4D97-AF65-F5344CB8AC3E}">
        <p14:creationId xmlns:p14="http://schemas.microsoft.com/office/powerpoint/2010/main" val="117542610"/>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vl1pPr>
          </a:lstStyle>
          <a:p>
            <a:pPr>
              <a:defRPr/>
            </a:pPr>
            <a:fld id="{FEDA0A04-00EE-45E3-8804-8BB75AC8C232}" type="slidenum">
              <a:rPr lang="en-US" altLang="ja-JP"/>
              <a:pPr>
                <a:defRPr/>
              </a:pPr>
              <a:t>‹#›</a:t>
            </a:fld>
            <a:endParaRPr lang="en-US" altLang="ja-JP"/>
          </a:p>
        </p:txBody>
      </p:sp>
    </p:spTree>
    <p:extLst>
      <p:ext uri="{BB962C8B-B14F-4D97-AF65-F5344CB8AC3E}">
        <p14:creationId xmlns:p14="http://schemas.microsoft.com/office/powerpoint/2010/main" val="182870429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81A382F0-C015-41C4-84BA-A0DE33568C12}" type="slidenum">
              <a:rPr lang="en-US" altLang="ja-JP"/>
              <a:pPr>
                <a:defRPr/>
              </a:pPr>
              <a:t>‹#›</a:t>
            </a:fld>
            <a:endParaRPr lang="en-US" altLang="ja-JP"/>
          </a:p>
        </p:txBody>
      </p:sp>
    </p:spTree>
    <p:extLst>
      <p:ext uri="{BB962C8B-B14F-4D97-AF65-F5344CB8AC3E}">
        <p14:creationId xmlns:p14="http://schemas.microsoft.com/office/powerpoint/2010/main" val="253429966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sp>
        <p:nvSpPr>
          <p:cNvPr id="31747"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itchFamily="34" charset="0"/>
              </a:defRPr>
            </a:lvl1pPr>
          </a:lstStyle>
          <a:p>
            <a:pPr>
              <a:defRPr/>
            </a:pPr>
            <a:fld id="{88C85823-81C6-46DE-BC34-3480ECA8EC43}" type="slidenum">
              <a:rPr lang="en-US" altLang="ja-JP"/>
              <a:pPr>
                <a:defRPr/>
              </a:pPr>
              <a:t>‹#›</a:t>
            </a:fld>
            <a:endParaRPr lang="en-US" altLang="ja-JP"/>
          </a:p>
        </p:txBody>
      </p:sp>
    </p:spTree>
    <p:extLst>
      <p:ext uri="{BB962C8B-B14F-4D97-AF65-F5344CB8AC3E}">
        <p14:creationId xmlns:p14="http://schemas.microsoft.com/office/powerpoint/2010/main" val="1186239312"/>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1F97D1FE-4425-4C76-BACB-71E5299B2B64}" type="slidenum">
              <a:rPr lang="en-US" altLang="ja-JP"/>
              <a:pPr>
                <a:defRPr/>
              </a:pPr>
              <a:t>‹#›</a:t>
            </a:fld>
            <a:endParaRPr lang="en-US" altLang="ja-JP"/>
          </a:p>
        </p:txBody>
      </p:sp>
    </p:spTree>
    <p:extLst>
      <p:ext uri="{BB962C8B-B14F-4D97-AF65-F5344CB8AC3E}">
        <p14:creationId xmlns:p14="http://schemas.microsoft.com/office/powerpoint/2010/main" val="1997595761"/>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630C63E6-4735-4F6A-89A5-278DE3175836}" type="slidenum">
              <a:rPr lang="en-US" altLang="ja-JP"/>
              <a:pPr>
                <a:defRPr/>
              </a:pPr>
              <a:t>‹#›</a:t>
            </a:fld>
            <a:endParaRPr lang="en-US" altLang="ja-JP"/>
          </a:p>
        </p:txBody>
      </p:sp>
    </p:spTree>
    <p:extLst>
      <p:ext uri="{BB962C8B-B14F-4D97-AF65-F5344CB8AC3E}">
        <p14:creationId xmlns:p14="http://schemas.microsoft.com/office/powerpoint/2010/main" val="88788353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A5017584-1373-42FA-91F0-A6967CC0986E}" type="slidenum">
              <a:rPr lang="en-US" altLang="ja-JP"/>
              <a:pPr>
                <a:defRPr/>
              </a:pPr>
              <a:t>‹#›</a:t>
            </a:fld>
            <a:endParaRPr lang="en-US" altLang="ja-JP"/>
          </a:p>
        </p:txBody>
      </p:sp>
    </p:spTree>
    <p:extLst>
      <p:ext uri="{BB962C8B-B14F-4D97-AF65-F5344CB8AC3E}">
        <p14:creationId xmlns:p14="http://schemas.microsoft.com/office/powerpoint/2010/main" val="293702770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3"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52D6F2C2-98CD-465B-8179-44BEFE98F0D8}" type="slidenum">
              <a:rPr lang="en-US" altLang="ja-JP"/>
              <a:pPr>
                <a:defRPr/>
              </a:pPr>
              <a:t>‹#›</a:t>
            </a:fld>
            <a:endParaRPr lang="en-US" altLang="ja-JP"/>
          </a:p>
        </p:txBody>
      </p:sp>
    </p:spTree>
    <p:extLst>
      <p:ext uri="{BB962C8B-B14F-4D97-AF65-F5344CB8AC3E}">
        <p14:creationId xmlns:p14="http://schemas.microsoft.com/office/powerpoint/2010/main" val="2256555594"/>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E66273A5-A199-49F2-BB65-2E3E21777C95}" type="slidenum">
              <a:rPr lang="en-US" altLang="ja-JP"/>
              <a:pPr>
                <a:defRPr/>
              </a:pPr>
              <a:t>‹#›</a:t>
            </a:fld>
            <a:endParaRPr lang="en-US" altLang="ja-JP"/>
          </a:p>
        </p:txBody>
      </p:sp>
    </p:spTree>
    <p:extLst>
      <p:ext uri="{BB962C8B-B14F-4D97-AF65-F5344CB8AC3E}">
        <p14:creationId xmlns:p14="http://schemas.microsoft.com/office/powerpoint/2010/main" val="969521223"/>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EEB23691-BE10-43C0-B691-28992098DA8D}" type="slidenum">
              <a:rPr lang="en-US" altLang="ja-JP"/>
              <a:pPr>
                <a:defRPr/>
              </a:pPr>
              <a:t>‹#›</a:t>
            </a:fld>
            <a:endParaRPr lang="en-US" altLang="ja-JP"/>
          </a:p>
        </p:txBody>
      </p:sp>
    </p:spTree>
    <p:extLst>
      <p:ext uri="{BB962C8B-B14F-4D97-AF65-F5344CB8AC3E}">
        <p14:creationId xmlns:p14="http://schemas.microsoft.com/office/powerpoint/2010/main" val="3398909316"/>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6C797E15-8D29-42D8-87EB-7AC192E73EC1}" type="slidenum">
              <a:rPr lang="en-US" altLang="ja-JP"/>
              <a:pPr>
                <a:defRPr/>
              </a:pPr>
              <a:t>‹#›</a:t>
            </a:fld>
            <a:endParaRPr lang="en-US" altLang="ja-JP"/>
          </a:p>
        </p:txBody>
      </p:sp>
    </p:spTree>
    <p:extLst>
      <p:ext uri="{BB962C8B-B14F-4D97-AF65-F5344CB8AC3E}">
        <p14:creationId xmlns:p14="http://schemas.microsoft.com/office/powerpoint/2010/main" val="1615475343"/>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DDFCE7B1-88CC-44DD-9D88-67A27401602E}" type="slidenum">
              <a:rPr lang="en-US" altLang="ja-JP"/>
              <a:pPr>
                <a:defRPr/>
              </a:pPr>
              <a:t>‹#›</a:t>
            </a:fld>
            <a:endParaRPr lang="en-US" altLang="ja-JP"/>
          </a:p>
        </p:txBody>
      </p:sp>
    </p:spTree>
    <p:extLst>
      <p:ext uri="{BB962C8B-B14F-4D97-AF65-F5344CB8AC3E}">
        <p14:creationId xmlns:p14="http://schemas.microsoft.com/office/powerpoint/2010/main" val="3566405197"/>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DC1D3013-8385-4D14-9824-D996EC828C9D}" type="slidenum">
              <a:rPr lang="en-US" altLang="ja-JP"/>
              <a:pPr>
                <a:defRPr/>
              </a:pPr>
              <a:t>‹#›</a:t>
            </a:fld>
            <a:endParaRPr lang="en-US" altLang="ja-JP"/>
          </a:p>
        </p:txBody>
      </p:sp>
    </p:spTree>
    <p:extLst>
      <p:ext uri="{BB962C8B-B14F-4D97-AF65-F5344CB8AC3E}">
        <p14:creationId xmlns:p14="http://schemas.microsoft.com/office/powerpoint/2010/main" val="2076136368"/>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9D40367B-1A43-4FD2-936A-22077CD2BCEE}" type="slidenum">
              <a:rPr lang="en-US" altLang="ja-JP"/>
              <a:pPr>
                <a:defRPr/>
              </a:pPr>
              <a:t>‹#›</a:t>
            </a:fld>
            <a:endParaRPr lang="en-US" altLang="ja-JP"/>
          </a:p>
        </p:txBody>
      </p:sp>
    </p:spTree>
    <p:extLst>
      <p:ext uri="{BB962C8B-B14F-4D97-AF65-F5344CB8AC3E}">
        <p14:creationId xmlns:p14="http://schemas.microsoft.com/office/powerpoint/2010/main" val="3895273908"/>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A1E8F60E-C915-46DD-A61B-D706C3BBE8B9}" type="slidenum">
              <a:rPr lang="en-US" altLang="ja-JP"/>
              <a:pPr>
                <a:defRPr/>
              </a:pPr>
              <a:t>‹#›</a:t>
            </a:fld>
            <a:endParaRPr lang="en-US" altLang="ja-JP"/>
          </a:p>
        </p:txBody>
      </p:sp>
    </p:spTree>
    <p:extLst>
      <p:ext uri="{BB962C8B-B14F-4D97-AF65-F5344CB8AC3E}">
        <p14:creationId xmlns:p14="http://schemas.microsoft.com/office/powerpoint/2010/main" val="1192318588"/>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8DE5F330-318F-4FE5-9BC0-BC102EC9E42C}" type="slidenum">
              <a:rPr lang="en-US" altLang="ja-JP"/>
              <a:pPr>
                <a:defRPr/>
              </a:pPr>
              <a:t>‹#›</a:t>
            </a:fld>
            <a:endParaRPr lang="en-US" altLang="ja-JP"/>
          </a:p>
        </p:txBody>
      </p:sp>
    </p:spTree>
    <p:extLst>
      <p:ext uri="{BB962C8B-B14F-4D97-AF65-F5344CB8AC3E}">
        <p14:creationId xmlns:p14="http://schemas.microsoft.com/office/powerpoint/2010/main" val="4160052292"/>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B4C16EF3-8A5F-4157-B977-26CDA482A94B}" type="slidenum">
              <a:rPr lang="en-US" altLang="ja-JP"/>
              <a:pPr>
                <a:defRPr/>
              </a:pPr>
              <a:t>‹#›</a:t>
            </a:fld>
            <a:endParaRPr lang="en-US" altLang="ja-JP"/>
          </a:p>
        </p:txBody>
      </p:sp>
    </p:spTree>
    <p:extLst>
      <p:ext uri="{BB962C8B-B14F-4D97-AF65-F5344CB8AC3E}">
        <p14:creationId xmlns:p14="http://schemas.microsoft.com/office/powerpoint/2010/main" val="2873734802"/>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6434113-0CD2-471D-9023-9D7CB787410A}" type="slidenum">
              <a:rPr lang="en-US" altLang="ja-JP"/>
              <a:pPr>
                <a:defRPr/>
              </a:pPr>
              <a:t>‹#›</a:t>
            </a:fld>
            <a:endParaRPr lang="en-US" altLang="ja-JP"/>
          </a:p>
        </p:txBody>
      </p:sp>
    </p:spTree>
    <p:extLst>
      <p:ext uri="{BB962C8B-B14F-4D97-AF65-F5344CB8AC3E}">
        <p14:creationId xmlns:p14="http://schemas.microsoft.com/office/powerpoint/2010/main" val="25139264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FEEC76F-80EF-45AA-823B-9726C57DDC40}" type="slidenum">
              <a:rPr lang="en-US" altLang="ja-JP"/>
              <a:pPr>
                <a:defRPr/>
              </a:pPr>
              <a:t>‹#›</a:t>
            </a:fld>
            <a:endParaRPr lang="en-US" altLang="ja-JP"/>
          </a:p>
        </p:txBody>
      </p:sp>
    </p:spTree>
    <p:extLst>
      <p:ext uri="{BB962C8B-B14F-4D97-AF65-F5344CB8AC3E}">
        <p14:creationId xmlns:p14="http://schemas.microsoft.com/office/powerpoint/2010/main" val="3020693309"/>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FE3148B-0290-441B-AC7D-12009808A4F6}" type="slidenum">
              <a:rPr lang="en-US" altLang="ja-JP"/>
              <a:pPr>
                <a:defRPr/>
              </a:pPr>
              <a:t>‹#›</a:t>
            </a:fld>
            <a:endParaRPr lang="en-US" altLang="ja-JP"/>
          </a:p>
        </p:txBody>
      </p:sp>
    </p:spTree>
    <p:extLst>
      <p:ext uri="{BB962C8B-B14F-4D97-AF65-F5344CB8AC3E}">
        <p14:creationId xmlns:p14="http://schemas.microsoft.com/office/powerpoint/2010/main" val="3653899830"/>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7A71EED-3CF4-4C97-A14A-C711CA867DCE}" type="slidenum">
              <a:rPr lang="en-US" altLang="ja-JP"/>
              <a:pPr>
                <a:defRPr/>
              </a:pPr>
              <a:t>‹#›</a:t>
            </a:fld>
            <a:endParaRPr lang="en-US" altLang="ja-JP"/>
          </a:p>
        </p:txBody>
      </p:sp>
    </p:spTree>
    <p:extLst>
      <p:ext uri="{BB962C8B-B14F-4D97-AF65-F5344CB8AC3E}">
        <p14:creationId xmlns:p14="http://schemas.microsoft.com/office/powerpoint/2010/main" val="4156991312"/>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80729F22-8D69-4B48-968E-312C7B0C9ADF}" type="slidenum">
              <a:rPr lang="en-US" altLang="ja-JP"/>
              <a:pPr>
                <a:defRPr/>
              </a:pPr>
              <a:t>‹#›</a:t>
            </a:fld>
            <a:endParaRPr lang="en-US" altLang="ja-JP"/>
          </a:p>
        </p:txBody>
      </p:sp>
    </p:spTree>
    <p:extLst>
      <p:ext uri="{BB962C8B-B14F-4D97-AF65-F5344CB8AC3E}">
        <p14:creationId xmlns:p14="http://schemas.microsoft.com/office/powerpoint/2010/main" val="1109757023"/>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B8DF2B2-B906-4A08-9D90-4A3ACD474881}" type="slidenum">
              <a:rPr lang="en-US" altLang="ja-JP"/>
              <a:pPr>
                <a:defRPr/>
              </a:pPr>
              <a:t>‹#›</a:t>
            </a:fld>
            <a:endParaRPr lang="en-US" altLang="ja-JP"/>
          </a:p>
        </p:txBody>
      </p:sp>
    </p:spTree>
    <p:extLst>
      <p:ext uri="{BB962C8B-B14F-4D97-AF65-F5344CB8AC3E}">
        <p14:creationId xmlns:p14="http://schemas.microsoft.com/office/powerpoint/2010/main" val="4071548993"/>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96FEF81-05F3-4DCE-A0FA-B25505EA3CC6}" type="slidenum">
              <a:rPr lang="en-US" altLang="ja-JP"/>
              <a:pPr>
                <a:defRPr/>
              </a:pPr>
              <a:t>‹#›</a:t>
            </a:fld>
            <a:endParaRPr lang="en-US" altLang="ja-JP"/>
          </a:p>
        </p:txBody>
      </p:sp>
    </p:spTree>
    <p:extLst>
      <p:ext uri="{BB962C8B-B14F-4D97-AF65-F5344CB8AC3E}">
        <p14:creationId xmlns:p14="http://schemas.microsoft.com/office/powerpoint/2010/main" val="2482354495"/>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EE918A25-EBDB-420E-82F1-0D824A2B10C0}" type="slidenum">
              <a:rPr lang="en-US" altLang="ja-JP"/>
              <a:pPr>
                <a:defRPr/>
              </a:pPr>
              <a:t>‹#›</a:t>
            </a:fld>
            <a:endParaRPr lang="en-US" altLang="ja-JP"/>
          </a:p>
        </p:txBody>
      </p:sp>
    </p:spTree>
    <p:extLst>
      <p:ext uri="{BB962C8B-B14F-4D97-AF65-F5344CB8AC3E}">
        <p14:creationId xmlns:p14="http://schemas.microsoft.com/office/powerpoint/2010/main" val="1668781975"/>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2142D5E7-B464-4522-B5D8-5E14E96D6DC7}" type="slidenum">
              <a:rPr lang="en-US" altLang="ja-JP"/>
              <a:pPr>
                <a:defRPr/>
              </a:pPr>
              <a:t>‹#›</a:t>
            </a:fld>
            <a:endParaRPr lang="en-US" altLang="ja-JP"/>
          </a:p>
        </p:txBody>
      </p:sp>
    </p:spTree>
    <p:extLst>
      <p:ext uri="{BB962C8B-B14F-4D97-AF65-F5344CB8AC3E}">
        <p14:creationId xmlns:p14="http://schemas.microsoft.com/office/powerpoint/2010/main" val="496101897"/>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5D3FF2F7-9658-406D-BCEE-06D49D94D409}" type="slidenum">
              <a:rPr lang="en-US" altLang="ja-JP"/>
              <a:pPr>
                <a:defRPr/>
              </a:pPr>
              <a:t>‹#›</a:t>
            </a:fld>
            <a:endParaRPr lang="en-US" altLang="ja-JP"/>
          </a:p>
        </p:txBody>
      </p:sp>
    </p:spTree>
    <p:extLst>
      <p:ext uri="{BB962C8B-B14F-4D97-AF65-F5344CB8AC3E}">
        <p14:creationId xmlns:p14="http://schemas.microsoft.com/office/powerpoint/2010/main" val="1558741914"/>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76C67A12-5796-40F3-B241-E806FAA5528E}" type="slidenum">
              <a:rPr lang="en-US" altLang="ja-JP"/>
              <a:pPr>
                <a:defRPr/>
              </a:pPr>
              <a:t>‹#›</a:t>
            </a:fld>
            <a:endParaRPr lang="en-US" altLang="ja-JP"/>
          </a:p>
        </p:txBody>
      </p:sp>
    </p:spTree>
    <p:extLst>
      <p:ext uri="{BB962C8B-B14F-4D97-AF65-F5344CB8AC3E}">
        <p14:creationId xmlns:p14="http://schemas.microsoft.com/office/powerpoint/2010/main" val="2497524841"/>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680475A7-6C86-4B6A-AD2A-A32188B12DEF}" type="slidenum">
              <a:rPr lang="en-US" altLang="ja-JP"/>
              <a:pPr>
                <a:defRPr/>
              </a:pPr>
              <a:t>‹#›</a:t>
            </a:fld>
            <a:endParaRPr lang="en-US" altLang="ja-JP"/>
          </a:p>
        </p:txBody>
      </p:sp>
    </p:spTree>
    <p:extLst>
      <p:ext uri="{BB962C8B-B14F-4D97-AF65-F5344CB8AC3E}">
        <p14:creationId xmlns:p14="http://schemas.microsoft.com/office/powerpoint/2010/main" val="204836817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6"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2AB42584-5926-4824-BE87-E8A5D6823107}" type="slidenum">
              <a:rPr lang="en-US" altLang="ja-JP"/>
              <a:pPr>
                <a:defRPr/>
              </a:pPr>
              <a:t>‹#›</a:t>
            </a:fld>
            <a:endParaRPr lang="en-US" altLang="ja-JP"/>
          </a:p>
        </p:txBody>
      </p:sp>
    </p:spTree>
    <p:extLst>
      <p:ext uri="{BB962C8B-B14F-4D97-AF65-F5344CB8AC3E}">
        <p14:creationId xmlns:p14="http://schemas.microsoft.com/office/powerpoint/2010/main" val="47266394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75270014-C5DE-41CD-A4D2-FF6BAB1B4F7E}" type="slidenum">
              <a:rPr lang="en-US" altLang="ja-JP"/>
              <a:pPr>
                <a:defRPr/>
              </a:pPr>
              <a:t>‹#›</a:t>
            </a:fld>
            <a:endParaRPr lang="en-US" altLang="ja-JP"/>
          </a:p>
        </p:txBody>
      </p:sp>
    </p:spTree>
    <p:extLst>
      <p:ext uri="{BB962C8B-B14F-4D97-AF65-F5344CB8AC3E}">
        <p14:creationId xmlns:p14="http://schemas.microsoft.com/office/powerpoint/2010/main" val="912146085"/>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2"/>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49ED5E73-ED6C-472A-B86D-25A585B60CD7}" type="slidenum">
              <a:rPr lang="en-US" altLang="ja-JP"/>
              <a:pPr>
                <a:defRPr/>
              </a:pPr>
              <a:t>‹#›</a:t>
            </a:fld>
            <a:endParaRPr lang="en-US" altLang="ja-JP"/>
          </a:p>
        </p:txBody>
      </p:sp>
    </p:spTree>
    <p:extLst>
      <p:ext uri="{BB962C8B-B14F-4D97-AF65-F5344CB8AC3E}">
        <p14:creationId xmlns:p14="http://schemas.microsoft.com/office/powerpoint/2010/main" val="3149304222"/>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7"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7"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20957D4-73EE-4F83-9F03-F28468B03D8C}" type="slidenum">
              <a:rPr lang="en-US" altLang="ja-JP"/>
              <a:pPr>
                <a:defRPr/>
              </a:pPr>
              <a:t>‹#›</a:t>
            </a:fld>
            <a:endParaRPr lang="en-US" altLang="ja-JP"/>
          </a:p>
        </p:txBody>
      </p:sp>
    </p:spTree>
    <p:extLst>
      <p:ext uri="{BB962C8B-B14F-4D97-AF65-F5344CB8AC3E}">
        <p14:creationId xmlns:p14="http://schemas.microsoft.com/office/powerpoint/2010/main" val="35695247"/>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098EC8FE-D328-4599-B792-9111A882BB98}" type="slidenum">
              <a:rPr lang="en-US" altLang="ja-JP"/>
              <a:pPr>
                <a:defRPr/>
              </a:pPr>
              <a:t>‹#›</a:t>
            </a:fld>
            <a:endParaRPr lang="en-US" altLang="ja-JP"/>
          </a:p>
        </p:txBody>
      </p:sp>
    </p:spTree>
    <p:extLst>
      <p:ext uri="{BB962C8B-B14F-4D97-AF65-F5344CB8AC3E}">
        <p14:creationId xmlns:p14="http://schemas.microsoft.com/office/powerpoint/2010/main" val="1630733858"/>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38271B76-6B32-46DE-912F-8B5FC8249D68}" type="slidenum">
              <a:rPr lang="en-US" altLang="ja-JP"/>
              <a:pPr>
                <a:defRPr/>
              </a:pPr>
              <a:t>‹#›</a:t>
            </a:fld>
            <a:endParaRPr lang="en-US" altLang="ja-JP"/>
          </a:p>
        </p:txBody>
      </p:sp>
    </p:spTree>
    <p:extLst>
      <p:ext uri="{BB962C8B-B14F-4D97-AF65-F5344CB8AC3E}">
        <p14:creationId xmlns:p14="http://schemas.microsoft.com/office/powerpoint/2010/main" val="4242330069"/>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D3DD59B5-8546-42FF-9529-0DF17C9AB52F}" type="slidenum">
              <a:rPr lang="en-US" altLang="ja-JP"/>
              <a:pPr>
                <a:defRPr/>
              </a:pPr>
              <a:t>‹#›</a:t>
            </a:fld>
            <a:endParaRPr lang="en-US" altLang="ja-JP"/>
          </a:p>
        </p:txBody>
      </p:sp>
    </p:spTree>
    <p:extLst>
      <p:ext uri="{BB962C8B-B14F-4D97-AF65-F5344CB8AC3E}">
        <p14:creationId xmlns:p14="http://schemas.microsoft.com/office/powerpoint/2010/main" val="3180777664"/>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9D5BB339-87DF-4F9A-80C2-C2A395008A31}" type="slidenum">
              <a:rPr lang="en-US" altLang="ja-JP"/>
              <a:pPr>
                <a:defRPr/>
              </a:pPr>
              <a:t>‹#›</a:t>
            </a:fld>
            <a:endParaRPr lang="en-US" altLang="ja-JP"/>
          </a:p>
        </p:txBody>
      </p:sp>
    </p:spTree>
    <p:extLst>
      <p:ext uri="{BB962C8B-B14F-4D97-AF65-F5344CB8AC3E}">
        <p14:creationId xmlns:p14="http://schemas.microsoft.com/office/powerpoint/2010/main" val="2701234385"/>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B9A7DC7-98CC-4C42-BA1F-28262445056B}" type="slidenum">
              <a:rPr lang="en-US" altLang="ja-JP"/>
              <a:pPr>
                <a:defRPr/>
              </a:pPr>
              <a:t>‹#›</a:t>
            </a:fld>
            <a:endParaRPr lang="en-US" altLang="ja-JP"/>
          </a:p>
        </p:txBody>
      </p:sp>
    </p:spTree>
    <p:extLst>
      <p:ext uri="{BB962C8B-B14F-4D97-AF65-F5344CB8AC3E}">
        <p14:creationId xmlns:p14="http://schemas.microsoft.com/office/powerpoint/2010/main" val="2629612445"/>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2"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pPr>
              <a:defRPr/>
            </a:pPr>
            <a:fld id="{170CC54A-E3F4-4D35-BE88-084E5693B71E}" type="slidenum">
              <a:rPr lang="en-US" altLang="ja-JP"/>
              <a:pPr>
                <a:defRPr/>
              </a:pPr>
              <a:t>‹#›</a:t>
            </a:fld>
            <a:endParaRPr lang="en-US" altLang="ja-JP"/>
          </a:p>
        </p:txBody>
      </p:sp>
    </p:spTree>
    <p:extLst>
      <p:ext uri="{BB962C8B-B14F-4D97-AF65-F5344CB8AC3E}">
        <p14:creationId xmlns:p14="http://schemas.microsoft.com/office/powerpoint/2010/main" val="4146909527"/>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12"/>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itchFamily="34" charset="0"/>
              </a:defRPr>
            </a:lvl1pPr>
          </a:lstStyle>
          <a:p>
            <a:pPr>
              <a:defRPr/>
            </a:pPr>
            <a:fld id="{71E3F202-2DAD-4CE7-97F8-817E01C48D9D}" type="slidenum">
              <a:rPr lang="en-US" altLang="ja-JP"/>
              <a:pPr>
                <a:defRPr/>
              </a:pPr>
              <a:t>‹#›</a:t>
            </a:fld>
            <a:endParaRPr lang="en-US" altLang="ja-JP"/>
          </a:p>
        </p:txBody>
      </p:sp>
    </p:spTree>
    <p:extLst>
      <p:ext uri="{BB962C8B-B14F-4D97-AF65-F5344CB8AC3E}">
        <p14:creationId xmlns:p14="http://schemas.microsoft.com/office/powerpoint/2010/main" val="354021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8F2CCD6D-1711-468A-A1DE-B561AAB04420}" type="slidenum">
              <a:rPr lang="en-US" altLang="ja-JP"/>
              <a:pPr>
                <a:defRPr/>
              </a:pPr>
              <a:t>‹#›</a:t>
            </a:fld>
            <a:endParaRPr lang="en-US" altLang="ja-JP"/>
          </a:p>
        </p:txBody>
      </p:sp>
    </p:spTree>
    <p:extLst>
      <p:ext uri="{BB962C8B-B14F-4D97-AF65-F5344CB8AC3E}">
        <p14:creationId xmlns:p14="http://schemas.microsoft.com/office/powerpoint/2010/main" val="176718548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5B23390E-2F27-4F97-857E-FCFD94F019D4}" type="slidenum">
              <a:rPr lang="en-US" altLang="ja-JP"/>
              <a:pPr>
                <a:defRPr/>
              </a:pPr>
              <a:t>‹#›</a:t>
            </a:fld>
            <a:endParaRPr lang="en-US" altLang="ja-JP"/>
          </a:p>
        </p:txBody>
      </p:sp>
    </p:spTree>
    <p:extLst>
      <p:ext uri="{BB962C8B-B14F-4D97-AF65-F5344CB8AC3E}">
        <p14:creationId xmlns:p14="http://schemas.microsoft.com/office/powerpoint/2010/main" val="145869291"/>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12"/>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749564D2-F22D-4FD5-838B-F64B9677CFAB}" type="slidenum">
              <a:rPr lang="en-US" altLang="ja-JP"/>
              <a:pPr>
                <a:defRPr/>
              </a:pPr>
              <a:t>‹#›</a:t>
            </a:fld>
            <a:endParaRPr lang="en-US" altLang="ja-JP"/>
          </a:p>
        </p:txBody>
      </p:sp>
    </p:spTree>
    <p:extLst>
      <p:ext uri="{BB962C8B-B14F-4D97-AF65-F5344CB8AC3E}">
        <p14:creationId xmlns:p14="http://schemas.microsoft.com/office/powerpoint/2010/main" val="1165607074"/>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3"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199" y="1600204"/>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73C114AD-05B2-4D38-B734-3E6B73FBB2DD}" type="slidenum">
              <a:rPr lang="en-US" altLang="ja-JP"/>
              <a:pPr>
                <a:defRPr/>
              </a:pPr>
              <a:t>‹#›</a:t>
            </a:fld>
            <a:endParaRPr lang="en-US" altLang="ja-JP"/>
          </a:p>
        </p:txBody>
      </p:sp>
    </p:spTree>
    <p:extLst>
      <p:ext uri="{BB962C8B-B14F-4D97-AF65-F5344CB8AC3E}">
        <p14:creationId xmlns:p14="http://schemas.microsoft.com/office/powerpoint/2010/main" val="199418879"/>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82"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82"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8"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2D4266BE-79E8-4D0A-9D9D-4506F3A360BB}" type="slidenum">
              <a:rPr lang="en-US" altLang="ja-JP"/>
              <a:pPr>
                <a:defRPr/>
              </a:pPr>
              <a:t>‹#›</a:t>
            </a:fld>
            <a:endParaRPr lang="en-US" altLang="ja-JP"/>
          </a:p>
        </p:txBody>
      </p:sp>
    </p:spTree>
    <p:extLst>
      <p:ext uri="{BB962C8B-B14F-4D97-AF65-F5344CB8AC3E}">
        <p14:creationId xmlns:p14="http://schemas.microsoft.com/office/powerpoint/2010/main" val="2684915986"/>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F19FB696-6228-4AF1-AF0B-17377F631224}" type="slidenum">
              <a:rPr lang="en-US" altLang="ja-JP"/>
              <a:pPr>
                <a:defRPr/>
              </a:pPr>
              <a:t>‹#›</a:t>
            </a:fld>
            <a:endParaRPr lang="en-US" altLang="ja-JP"/>
          </a:p>
        </p:txBody>
      </p:sp>
    </p:spTree>
    <p:extLst>
      <p:ext uri="{BB962C8B-B14F-4D97-AF65-F5344CB8AC3E}">
        <p14:creationId xmlns:p14="http://schemas.microsoft.com/office/powerpoint/2010/main" val="3942030162"/>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C29B451E-0058-4C7A-A02C-FDB961903FD8}" type="slidenum">
              <a:rPr lang="en-US" altLang="ja-JP"/>
              <a:pPr>
                <a:defRPr/>
              </a:pPr>
              <a:t>‹#›</a:t>
            </a:fld>
            <a:endParaRPr lang="en-US" altLang="ja-JP"/>
          </a:p>
        </p:txBody>
      </p:sp>
    </p:spTree>
    <p:extLst>
      <p:ext uri="{BB962C8B-B14F-4D97-AF65-F5344CB8AC3E}">
        <p14:creationId xmlns:p14="http://schemas.microsoft.com/office/powerpoint/2010/main" val="4219538155"/>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499" y="27305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2"/>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C4953C35-0E05-4E6E-AF23-A62BE2993C42}" type="slidenum">
              <a:rPr lang="en-US" altLang="ja-JP"/>
              <a:pPr>
                <a:defRPr/>
              </a:pPr>
              <a:t>‹#›</a:t>
            </a:fld>
            <a:endParaRPr lang="en-US" altLang="ja-JP"/>
          </a:p>
        </p:txBody>
      </p:sp>
    </p:spTree>
    <p:extLst>
      <p:ext uri="{BB962C8B-B14F-4D97-AF65-F5344CB8AC3E}">
        <p14:creationId xmlns:p14="http://schemas.microsoft.com/office/powerpoint/2010/main" val="168344141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AF92D170-31CF-47DE-A654-B865FEE6CAE4}" type="slidenum">
              <a:rPr lang="en-US" altLang="ja-JP"/>
              <a:pPr>
                <a:defRPr/>
              </a:pPr>
              <a:t>‹#›</a:t>
            </a:fld>
            <a:endParaRPr lang="en-US" altLang="ja-JP"/>
          </a:p>
        </p:txBody>
      </p:sp>
    </p:spTree>
    <p:extLst>
      <p:ext uri="{BB962C8B-B14F-4D97-AF65-F5344CB8AC3E}">
        <p14:creationId xmlns:p14="http://schemas.microsoft.com/office/powerpoint/2010/main" val="1791434128"/>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B86107B5-590D-4CD8-A2CD-482C29202C13}" type="slidenum">
              <a:rPr lang="en-US" altLang="ja-JP"/>
              <a:pPr>
                <a:defRPr/>
              </a:pPr>
              <a:t>‹#›</a:t>
            </a:fld>
            <a:endParaRPr lang="en-US" altLang="ja-JP"/>
          </a:p>
        </p:txBody>
      </p:sp>
    </p:spTree>
    <p:extLst>
      <p:ext uri="{BB962C8B-B14F-4D97-AF65-F5344CB8AC3E}">
        <p14:creationId xmlns:p14="http://schemas.microsoft.com/office/powerpoint/2010/main" val="1142914141"/>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7"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pPr>
              <a:defRPr/>
            </a:pPr>
            <a:fld id="{6A8670F0-EB06-4DCC-A377-3B9A4A9822A6}" type="slidenum">
              <a:rPr lang="en-US" altLang="ja-JP"/>
              <a:pPr>
                <a:defRPr/>
              </a:pPr>
              <a:t>‹#›</a:t>
            </a:fld>
            <a:endParaRPr lang="en-US" altLang="ja-JP"/>
          </a:p>
        </p:txBody>
      </p:sp>
    </p:spTree>
    <p:extLst>
      <p:ext uri="{BB962C8B-B14F-4D97-AF65-F5344CB8AC3E}">
        <p14:creationId xmlns:p14="http://schemas.microsoft.com/office/powerpoint/2010/main" val="168528882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5"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678700B1-9CD1-4944-9930-631C62207470}" type="slidenum">
              <a:rPr lang="en-US" altLang="ja-JP"/>
              <a:pPr>
                <a:defRPr/>
              </a:pPr>
              <a:t>‹#›</a:t>
            </a:fld>
            <a:endParaRPr lang="en-US" altLang="ja-JP"/>
          </a:p>
        </p:txBody>
      </p:sp>
    </p:spTree>
    <p:extLst>
      <p:ext uri="{BB962C8B-B14F-4D97-AF65-F5344CB8AC3E}">
        <p14:creationId xmlns:p14="http://schemas.microsoft.com/office/powerpoint/2010/main" val="415219875"/>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0"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4"/>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47"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31748"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7" name="Rectangle 6"/>
          <p:cNvSpPr>
            <a:spLocks noGrp="1" noChangeArrowheads="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Arial" panose="020B0604020202020204" pitchFamily="34" charset="0"/>
              </a:defRPr>
            </a:lvl1pPr>
          </a:lstStyle>
          <a:p>
            <a:pPr>
              <a:defRPr/>
            </a:pPr>
            <a:fld id="{8B04CDD6-E97C-4195-8CCF-6264A99184CE}" type="slidenum">
              <a:rPr lang="en-US" altLang="ja-JP"/>
              <a:pPr>
                <a:defRPr/>
              </a:pPr>
              <a:t>‹#›</a:t>
            </a:fld>
            <a:endParaRPr lang="en-US" altLang="ja-JP"/>
          </a:p>
        </p:txBody>
      </p:sp>
    </p:spTree>
    <p:extLst>
      <p:ext uri="{BB962C8B-B14F-4D97-AF65-F5344CB8AC3E}">
        <p14:creationId xmlns:p14="http://schemas.microsoft.com/office/powerpoint/2010/main" val="80560225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FE899B7F-6152-4A9D-BD46-E93CA97F1AA2}" type="slidenum">
              <a:rPr lang="en-US" altLang="ja-JP"/>
              <a:pPr>
                <a:defRPr/>
              </a:pPr>
              <a:t>‹#›</a:t>
            </a:fld>
            <a:endParaRPr lang="en-US" altLang="ja-JP"/>
          </a:p>
        </p:txBody>
      </p:sp>
    </p:spTree>
    <p:extLst>
      <p:ext uri="{BB962C8B-B14F-4D97-AF65-F5344CB8AC3E}">
        <p14:creationId xmlns:p14="http://schemas.microsoft.com/office/powerpoint/2010/main" val="3598200924"/>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6F45493C-D6B2-4D5F-AE0E-C7BB1258DD8D}" type="slidenum">
              <a:rPr lang="en-US" altLang="ja-JP"/>
              <a:pPr>
                <a:defRPr/>
              </a:pPr>
              <a:t>‹#›</a:t>
            </a:fld>
            <a:endParaRPr lang="en-US" altLang="ja-JP"/>
          </a:p>
        </p:txBody>
      </p:sp>
    </p:spTree>
    <p:extLst>
      <p:ext uri="{BB962C8B-B14F-4D97-AF65-F5344CB8AC3E}">
        <p14:creationId xmlns:p14="http://schemas.microsoft.com/office/powerpoint/2010/main" val="58163731"/>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27BF4FC2-AC13-4823-B0A6-094CC3568A22}" type="slidenum">
              <a:rPr lang="en-US" altLang="ja-JP"/>
              <a:pPr>
                <a:defRPr/>
              </a:pPr>
              <a:t>‹#›</a:t>
            </a:fld>
            <a:endParaRPr lang="en-US" altLang="ja-JP"/>
          </a:p>
        </p:txBody>
      </p:sp>
    </p:spTree>
    <p:extLst>
      <p:ext uri="{BB962C8B-B14F-4D97-AF65-F5344CB8AC3E}">
        <p14:creationId xmlns:p14="http://schemas.microsoft.com/office/powerpoint/2010/main" val="2348127842"/>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8" name="フッター プレースホルダ 7"/>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9" name="スライド番号プレースホルダ 8"/>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B66903EE-97C3-469F-B7D4-1B5C476FEB63}" type="slidenum">
              <a:rPr lang="en-US" altLang="ja-JP"/>
              <a:pPr>
                <a:defRPr/>
              </a:pPr>
              <a:t>‹#›</a:t>
            </a:fld>
            <a:endParaRPr lang="en-US" altLang="ja-JP"/>
          </a:p>
        </p:txBody>
      </p:sp>
    </p:spTree>
    <p:extLst>
      <p:ext uri="{BB962C8B-B14F-4D97-AF65-F5344CB8AC3E}">
        <p14:creationId xmlns:p14="http://schemas.microsoft.com/office/powerpoint/2010/main" val="2225476371"/>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4" name="フッター プレースホルダ 3"/>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90D0EC91-1F9E-4773-B42B-3DC6493A8134}" type="slidenum">
              <a:rPr lang="en-US" altLang="ja-JP"/>
              <a:pPr>
                <a:defRPr/>
              </a:pPr>
              <a:t>‹#›</a:t>
            </a:fld>
            <a:endParaRPr lang="en-US" altLang="ja-JP"/>
          </a:p>
        </p:txBody>
      </p:sp>
    </p:spTree>
    <p:extLst>
      <p:ext uri="{BB962C8B-B14F-4D97-AF65-F5344CB8AC3E}">
        <p14:creationId xmlns:p14="http://schemas.microsoft.com/office/powerpoint/2010/main" val="2693886007"/>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3" name="フッター プレースホルダ 2"/>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4" name="スライド番号プレースホルダ 3"/>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910DFDEA-EDA3-4EFD-9A35-DE6D5D0C62E4}" type="slidenum">
              <a:rPr lang="en-US" altLang="ja-JP"/>
              <a:pPr>
                <a:defRPr/>
              </a:pPr>
              <a:t>‹#›</a:t>
            </a:fld>
            <a:endParaRPr lang="en-US" altLang="ja-JP"/>
          </a:p>
        </p:txBody>
      </p:sp>
    </p:spTree>
    <p:extLst>
      <p:ext uri="{BB962C8B-B14F-4D97-AF65-F5344CB8AC3E}">
        <p14:creationId xmlns:p14="http://schemas.microsoft.com/office/powerpoint/2010/main" val="1908997091"/>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37487F15-A818-4096-B43F-D133846542BA}" type="slidenum">
              <a:rPr lang="en-US" altLang="ja-JP"/>
              <a:pPr>
                <a:defRPr/>
              </a:pPr>
              <a:t>‹#›</a:t>
            </a:fld>
            <a:endParaRPr lang="en-US" altLang="ja-JP"/>
          </a:p>
        </p:txBody>
      </p:sp>
    </p:spTree>
    <p:extLst>
      <p:ext uri="{BB962C8B-B14F-4D97-AF65-F5344CB8AC3E}">
        <p14:creationId xmlns:p14="http://schemas.microsoft.com/office/powerpoint/2010/main" val="3900629772"/>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6" name="フッター プレースホルダ 5"/>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7" name="スライド番号プレースホルダ 6"/>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1291192E-D7CE-4F92-B49F-EAF8B62F56E1}" type="slidenum">
              <a:rPr lang="en-US" altLang="ja-JP"/>
              <a:pPr>
                <a:defRPr/>
              </a:pPr>
              <a:t>‹#›</a:t>
            </a:fld>
            <a:endParaRPr lang="en-US" altLang="ja-JP"/>
          </a:p>
        </p:txBody>
      </p:sp>
    </p:spTree>
    <p:extLst>
      <p:ext uri="{BB962C8B-B14F-4D97-AF65-F5344CB8AC3E}">
        <p14:creationId xmlns:p14="http://schemas.microsoft.com/office/powerpoint/2010/main" val="2688047521"/>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63269462-105C-4BF6-A519-23F2B3F77BC8}" type="slidenum">
              <a:rPr lang="en-US" altLang="ja-JP"/>
              <a:pPr>
                <a:defRPr/>
              </a:pPr>
              <a:t>‹#›</a:t>
            </a:fld>
            <a:endParaRPr lang="en-US" altLang="ja-JP"/>
          </a:p>
        </p:txBody>
      </p:sp>
    </p:spTree>
    <p:extLst>
      <p:ext uri="{BB962C8B-B14F-4D97-AF65-F5344CB8AC3E}">
        <p14:creationId xmlns:p14="http://schemas.microsoft.com/office/powerpoint/2010/main" val="125080309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0" y="0"/>
            <a:ext cx="9410700"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3"/>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altLang="ja-JP"/>
          </a:p>
        </p:txBody>
      </p:sp>
      <p:sp>
        <p:nvSpPr>
          <p:cNvPr id="4" name="Rectangle 4"/>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fontAlgn="auto">
              <a:spcBef>
                <a:spcPts val="0"/>
              </a:spcBef>
              <a:spcAft>
                <a:spcPts val="0"/>
              </a:spcAft>
              <a:defRPr/>
            </a:lvl1pPr>
          </a:lstStyle>
          <a:p>
            <a:pPr>
              <a:defRPr/>
            </a:pPr>
            <a:fld id="{DE6D608D-A535-4851-9FC0-F23EDD5A67C2}" type="slidenum">
              <a:rPr lang="en-US" altLang="ja-JP"/>
              <a:pPr>
                <a:defRPr/>
              </a:pPr>
              <a:t>‹#›</a:t>
            </a:fld>
            <a:endParaRPr lang="en-US" altLang="ja-JP"/>
          </a:p>
        </p:txBody>
      </p:sp>
    </p:spTree>
    <p:extLst>
      <p:ext uri="{BB962C8B-B14F-4D97-AF65-F5344CB8AC3E}">
        <p14:creationId xmlns:p14="http://schemas.microsoft.com/office/powerpoint/2010/main" val="4207055353"/>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9056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eaLnBrk="0" hangingPunct="0">
              <a:defRPr>
                <a:latin typeface="Arial" panose="020B0604020202020204" pitchFamily="34" charset="0"/>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lgn="l" eaLnBrk="0" hangingPunct="0">
              <a:defRPr>
                <a:latin typeface="Arial" panose="020B0604020202020204" pitchFamily="34" charset="0"/>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eaLnBrk="0" hangingPunct="0">
              <a:defRPr>
                <a:latin typeface="Arial" panose="020B0604020202020204" pitchFamily="34" charset="0"/>
              </a:defRPr>
            </a:lvl1pPr>
          </a:lstStyle>
          <a:p>
            <a:pPr>
              <a:defRPr/>
            </a:pPr>
            <a:fld id="{7A2670F7-4998-4B0B-BE0E-A2AC6B33E878}" type="slidenum">
              <a:rPr lang="en-US" altLang="ja-JP"/>
              <a:pPr>
                <a:defRPr/>
              </a:pPr>
              <a:t>‹#›</a:t>
            </a:fld>
            <a:endParaRPr lang="en-US" altLang="ja-JP"/>
          </a:p>
        </p:txBody>
      </p:sp>
    </p:spTree>
    <p:extLst>
      <p:ext uri="{BB962C8B-B14F-4D97-AF65-F5344CB8AC3E}">
        <p14:creationId xmlns:p14="http://schemas.microsoft.com/office/powerpoint/2010/main" val="935747422"/>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2" descr="ppjtitle"/>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0" y="6076950"/>
            <a:ext cx="9921875"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userDrawn="1"/>
        </p:nvSpPr>
        <p:spPr bwMode="auto">
          <a:xfrm>
            <a:off x="1833563" y="3284538"/>
            <a:ext cx="8072437" cy="7302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2051" name="Rectangle 3"/>
          <p:cNvSpPr>
            <a:spLocks noGrp="1" noChangeArrowheads="1"/>
          </p:cNvSpPr>
          <p:nvPr>
            <p:ph type="ctrTitle"/>
          </p:nvPr>
        </p:nvSpPr>
        <p:spPr>
          <a:xfrm>
            <a:off x="1784350" y="2133600"/>
            <a:ext cx="8121650" cy="1470025"/>
          </a:xfrm>
        </p:spPr>
        <p:txBody>
          <a:bodyPr/>
          <a:lstStyle>
            <a:lvl1pPr>
              <a:defRPr sz="4000"/>
            </a:lvl1pPr>
          </a:lstStyle>
          <a:p>
            <a:r>
              <a:rPr lang="ja-JP" altLang="en-US"/>
              <a:t>マスタ タイトルの書式設定</a:t>
            </a:r>
          </a:p>
        </p:txBody>
      </p:sp>
      <p:sp>
        <p:nvSpPr>
          <p:cNvPr id="2052" name="Rectangle 4"/>
          <p:cNvSpPr>
            <a:spLocks noGrp="1" noChangeArrowheads="1"/>
          </p:cNvSpPr>
          <p:nvPr>
            <p:ph type="subTitle" idx="1"/>
          </p:nvPr>
        </p:nvSpPr>
        <p:spPr>
          <a:xfrm>
            <a:off x="1485900" y="3886200"/>
            <a:ext cx="6934200" cy="1752600"/>
          </a:xfrm>
        </p:spPr>
        <p:txBody>
          <a:bodyPr/>
          <a:lstStyle>
            <a:lvl1pPr marL="0" indent="0" algn="ctr">
              <a:buFontTx/>
              <a:buNone/>
              <a:defRPr kumimoji="0"/>
            </a:lvl1pPr>
          </a:lstStyle>
          <a:p>
            <a:r>
              <a:rPr lang="ja-JP" altLang="en-US"/>
              <a:t>国土交通省　観光庁</a:t>
            </a:r>
          </a:p>
          <a:p>
            <a:r>
              <a:rPr lang="ja-JP" altLang="en-US"/>
              <a:t>○○課</a:t>
            </a:r>
          </a:p>
          <a:p>
            <a:r>
              <a:rPr lang="ja-JP" altLang="en-US"/>
              <a:t>平成○○年○○月</a:t>
            </a:r>
          </a:p>
        </p:txBody>
      </p:sp>
      <p:sp>
        <p:nvSpPr>
          <p:cNvPr id="6" name="Rectangle 5"/>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7" name="Rectangle 6"/>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8" name="Rectangle 7"/>
          <p:cNvSpPr>
            <a:spLocks noGrp="1" noChangeArrowheads="1"/>
          </p:cNvSpPr>
          <p:nvPr>
            <p:ph type="sldNum" sz="quarter" idx="12"/>
          </p:nvPr>
        </p:nvSpPr>
        <p:spPr>
          <a:xfrm>
            <a:off x="7099300" y="6245225"/>
            <a:ext cx="2311400" cy="476250"/>
          </a:xfrm>
        </p:spPr>
        <p:txBody>
          <a:bodyPr/>
          <a:lstStyle>
            <a:lvl1pPr eaLnBrk="0" hangingPunct="0">
              <a:defRPr>
                <a:latin typeface="HG丸ｺﾞｼｯｸM-PRO" pitchFamily="50" charset="-128"/>
              </a:defRPr>
            </a:lvl1pPr>
          </a:lstStyle>
          <a:p>
            <a:pPr>
              <a:defRPr/>
            </a:pPr>
            <a:fld id="{DECB30CF-32A6-4F70-91D5-5564B28BFFCC}" type="slidenum">
              <a:rPr lang="en-US" altLang="ja-JP"/>
              <a:pPr>
                <a:defRPr/>
              </a:pPr>
              <a:t>‹#›</a:t>
            </a:fld>
            <a:endParaRPr lang="en-US" altLang="ja-JP"/>
          </a:p>
        </p:txBody>
      </p:sp>
    </p:spTree>
    <p:extLst>
      <p:ext uri="{BB962C8B-B14F-4D97-AF65-F5344CB8AC3E}">
        <p14:creationId xmlns:p14="http://schemas.microsoft.com/office/powerpoint/2010/main" val="79715933"/>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313D771E-085D-45DB-8A87-FE1A40E2CE94}" type="slidenum">
              <a:rPr lang="en-US" altLang="ja-JP"/>
              <a:pPr>
                <a:defRPr/>
              </a:pPr>
              <a:t>‹#›</a:t>
            </a:fld>
            <a:endParaRPr lang="en-US" altLang="ja-JP"/>
          </a:p>
        </p:txBody>
      </p:sp>
    </p:spTree>
    <p:extLst>
      <p:ext uri="{BB962C8B-B14F-4D97-AF65-F5344CB8AC3E}">
        <p14:creationId xmlns:p14="http://schemas.microsoft.com/office/powerpoint/2010/main" val="2992316601"/>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6900"/>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6"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61405D34-476E-43D7-8183-2438E789C8F7}" type="slidenum">
              <a:rPr lang="en-US" altLang="ja-JP"/>
              <a:pPr>
                <a:defRPr/>
              </a:pPr>
              <a:t>‹#›</a:t>
            </a:fld>
            <a:endParaRPr lang="en-US" altLang="ja-JP"/>
          </a:p>
        </p:txBody>
      </p:sp>
    </p:spTree>
    <p:extLst>
      <p:ext uri="{BB962C8B-B14F-4D97-AF65-F5344CB8AC3E}">
        <p14:creationId xmlns:p14="http://schemas.microsoft.com/office/powerpoint/2010/main" val="782216927"/>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9200" y="1600200"/>
            <a:ext cx="43815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BD6B5564-02E4-41D5-8318-456879717D7C}" type="slidenum">
              <a:rPr lang="en-US" altLang="ja-JP"/>
              <a:pPr>
                <a:defRPr/>
              </a:pPr>
              <a:t>‹#›</a:t>
            </a:fld>
            <a:endParaRPr lang="en-US" altLang="ja-JP"/>
          </a:p>
        </p:txBody>
      </p:sp>
    </p:spTree>
    <p:extLst>
      <p:ext uri="{BB962C8B-B14F-4D97-AF65-F5344CB8AC3E}">
        <p14:creationId xmlns:p14="http://schemas.microsoft.com/office/powerpoint/2010/main" val="925825327"/>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37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37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8"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9"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C8759F23-DC13-45AB-8FBB-604394A4E3C9}" type="slidenum">
              <a:rPr lang="en-US" altLang="ja-JP"/>
              <a:pPr>
                <a:defRPr/>
              </a:pPr>
              <a:t>‹#›</a:t>
            </a:fld>
            <a:endParaRPr lang="en-US" altLang="ja-JP"/>
          </a:p>
        </p:txBody>
      </p:sp>
    </p:spTree>
    <p:extLst>
      <p:ext uri="{BB962C8B-B14F-4D97-AF65-F5344CB8AC3E}">
        <p14:creationId xmlns:p14="http://schemas.microsoft.com/office/powerpoint/2010/main" val="412023121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71BDEC84-C294-4D6A-BA81-E510A0C318A7}" type="slidenum">
              <a:rPr lang="en-US" altLang="ja-JP"/>
              <a:pPr>
                <a:defRPr/>
              </a:pPr>
              <a:t>‹#›</a:t>
            </a:fld>
            <a:endParaRPr lang="en-US" altLang="ja-JP"/>
          </a:p>
        </p:txBody>
      </p:sp>
    </p:spTree>
    <p:extLst>
      <p:ext uri="{BB962C8B-B14F-4D97-AF65-F5344CB8AC3E}">
        <p14:creationId xmlns:p14="http://schemas.microsoft.com/office/powerpoint/2010/main" val="3817096136"/>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92FF6064-FAA1-41E9-976C-6F75AE92F7E3}" type="slidenum">
              <a:rPr lang="en-US" altLang="ja-JP"/>
              <a:pPr>
                <a:defRPr/>
              </a:pPr>
              <a:t>‹#›</a:t>
            </a:fld>
            <a:endParaRPr lang="en-US" altLang="ja-JP"/>
          </a:p>
        </p:txBody>
      </p:sp>
    </p:spTree>
    <p:extLst>
      <p:ext uri="{BB962C8B-B14F-4D97-AF65-F5344CB8AC3E}">
        <p14:creationId xmlns:p14="http://schemas.microsoft.com/office/powerpoint/2010/main" val="2098123170"/>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138"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500" y="273050"/>
            <a:ext cx="55372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0"/>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0D5B2394-BABC-42F5-9628-4B8F8A0D8330}" type="slidenum">
              <a:rPr lang="en-US" altLang="ja-JP"/>
              <a:pPr>
                <a:defRPr/>
              </a:pPr>
              <a:t>‹#›</a:t>
            </a:fld>
            <a:endParaRPr lang="en-US" altLang="ja-JP"/>
          </a:p>
        </p:txBody>
      </p:sp>
    </p:spTree>
    <p:extLst>
      <p:ext uri="{BB962C8B-B14F-4D97-AF65-F5344CB8AC3E}">
        <p14:creationId xmlns:p14="http://schemas.microsoft.com/office/powerpoint/2010/main" val="2076656750"/>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3"/>
          <p:cNvSpPr>
            <a:spLocks noGrp="1" noChangeArrowheads="1"/>
          </p:cNvSpPr>
          <p:nvPr>
            <p:ph type="dt" sz="half" idx="10"/>
          </p:nvPr>
        </p:nvSpPr>
        <p:spPr/>
        <p:txBody>
          <a:bodyPr/>
          <a:lstStyle>
            <a:lvl1pPr eaLnBrk="0" hangingPunct="0">
              <a:defRPr>
                <a:latin typeface="HG丸ｺﾞｼｯｸM-PRO" pitchFamily="50" charset="-128"/>
              </a:defRPr>
            </a:lvl1pPr>
          </a:lstStyle>
          <a:p>
            <a:pPr>
              <a:defRPr/>
            </a:pPr>
            <a:endParaRPr lang="en-US" altLang="ja-JP"/>
          </a:p>
        </p:txBody>
      </p:sp>
      <p:sp>
        <p:nvSpPr>
          <p:cNvPr id="6" name="Rectangle 4"/>
          <p:cNvSpPr>
            <a:spLocks noGrp="1" noChangeArrowheads="1"/>
          </p:cNvSpPr>
          <p:nvPr>
            <p:ph type="ftr" sz="quarter" idx="11"/>
          </p:nvPr>
        </p:nvSpPr>
        <p:spPr/>
        <p:txBody>
          <a:bodyPr/>
          <a:lstStyle>
            <a:lvl1pPr eaLnBrk="0" hangingPunct="0">
              <a:defRPr>
                <a:latin typeface="HG丸ｺﾞｼｯｸM-PRO" pitchFamily="50" charset="-128"/>
              </a:defRPr>
            </a:lvl1pPr>
          </a:lstStyle>
          <a:p>
            <a:pPr>
              <a:defRPr/>
            </a:pPr>
            <a:endParaRPr lang="en-US" altLang="ja-JP"/>
          </a:p>
        </p:txBody>
      </p:sp>
      <p:sp>
        <p:nvSpPr>
          <p:cNvPr id="7" name="Rectangle 5"/>
          <p:cNvSpPr>
            <a:spLocks noGrp="1" noChangeArrowheads="1"/>
          </p:cNvSpPr>
          <p:nvPr>
            <p:ph type="sldNum" sz="quarter" idx="12"/>
          </p:nvPr>
        </p:nvSpPr>
        <p:spPr/>
        <p:txBody>
          <a:bodyPr/>
          <a:lstStyle>
            <a:lvl1pPr eaLnBrk="0" hangingPunct="0">
              <a:defRPr>
                <a:latin typeface="HG丸ｺﾞｼｯｸM-PRO" pitchFamily="50" charset="-128"/>
              </a:defRPr>
            </a:lvl1pPr>
          </a:lstStyle>
          <a:p>
            <a:pPr>
              <a:defRPr/>
            </a:pPr>
            <a:fld id="{5B89DFC0-364F-4B86-B250-2CA05642F93E}" type="slidenum">
              <a:rPr lang="en-US" altLang="ja-JP"/>
              <a:pPr>
                <a:defRPr/>
              </a:pPr>
              <a:t>‹#›</a:t>
            </a:fld>
            <a:endParaRPr lang="en-US" altLang="ja-JP"/>
          </a:p>
        </p:txBody>
      </p:sp>
    </p:spTree>
    <p:extLst>
      <p:ext uri="{BB962C8B-B14F-4D97-AF65-F5344CB8AC3E}">
        <p14:creationId xmlns:p14="http://schemas.microsoft.com/office/powerpoint/2010/main" val="22327915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5" Type="http://schemas.openxmlformats.org/officeDocument/2006/relationships/image" Target="../media/image1.jpeg"/><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theme" Target="../theme/theme10.xml"/></Relationships>
</file>

<file path=ppt/slideMasters/_rels/slideMaster10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theme" Target="../theme/theme101.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11.xml"/><Relationship Id="rId13" Type="http://schemas.openxmlformats.org/officeDocument/2006/relationships/image" Target="../media/image9.jpeg"/><Relationship Id="rId3" Type="http://schemas.openxmlformats.org/officeDocument/2006/relationships/slideLayout" Target="../slideLayouts/slideLayout1006.xml"/><Relationship Id="rId7" Type="http://schemas.openxmlformats.org/officeDocument/2006/relationships/slideLayout" Target="../slideLayouts/slideLayout1010.xml"/><Relationship Id="rId12" Type="http://schemas.openxmlformats.org/officeDocument/2006/relationships/theme" Target="../theme/theme102.xml"/><Relationship Id="rId2" Type="http://schemas.openxmlformats.org/officeDocument/2006/relationships/slideLayout" Target="../slideLayouts/slideLayout1005.xml"/><Relationship Id="rId1" Type="http://schemas.openxmlformats.org/officeDocument/2006/relationships/slideLayout" Target="../slideLayouts/slideLayout1004.xml"/><Relationship Id="rId6" Type="http://schemas.openxmlformats.org/officeDocument/2006/relationships/slideLayout" Target="../slideLayouts/slideLayout1009.xml"/><Relationship Id="rId11" Type="http://schemas.openxmlformats.org/officeDocument/2006/relationships/slideLayout" Target="../slideLayouts/slideLayout1014.xml"/><Relationship Id="rId5" Type="http://schemas.openxmlformats.org/officeDocument/2006/relationships/slideLayout" Target="../slideLayouts/slideLayout1008.xml"/><Relationship Id="rId10" Type="http://schemas.openxmlformats.org/officeDocument/2006/relationships/slideLayout" Target="../slideLayouts/slideLayout1013.xml"/><Relationship Id="rId4" Type="http://schemas.openxmlformats.org/officeDocument/2006/relationships/slideLayout" Target="../slideLayouts/slideLayout1007.xml"/><Relationship Id="rId9" Type="http://schemas.openxmlformats.org/officeDocument/2006/relationships/slideLayout" Target="../slideLayouts/slideLayout1012.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022.xml"/><Relationship Id="rId13" Type="http://schemas.openxmlformats.org/officeDocument/2006/relationships/slideLayout" Target="../slideLayouts/slideLayout1027.xml"/><Relationship Id="rId3" Type="http://schemas.openxmlformats.org/officeDocument/2006/relationships/slideLayout" Target="../slideLayouts/slideLayout1017.xml"/><Relationship Id="rId7" Type="http://schemas.openxmlformats.org/officeDocument/2006/relationships/slideLayout" Target="../slideLayouts/slideLayout1021.xml"/><Relationship Id="rId12" Type="http://schemas.openxmlformats.org/officeDocument/2006/relationships/slideLayout" Target="../slideLayouts/slideLayout1026.xml"/><Relationship Id="rId2" Type="http://schemas.openxmlformats.org/officeDocument/2006/relationships/slideLayout" Target="../slideLayouts/slideLayout1016.xml"/><Relationship Id="rId1" Type="http://schemas.openxmlformats.org/officeDocument/2006/relationships/slideLayout" Target="../slideLayouts/slideLayout1015.xml"/><Relationship Id="rId6" Type="http://schemas.openxmlformats.org/officeDocument/2006/relationships/slideLayout" Target="../slideLayouts/slideLayout1020.xml"/><Relationship Id="rId11" Type="http://schemas.openxmlformats.org/officeDocument/2006/relationships/slideLayout" Target="../slideLayouts/slideLayout1025.xml"/><Relationship Id="rId5" Type="http://schemas.openxmlformats.org/officeDocument/2006/relationships/slideLayout" Target="../slideLayouts/slideLayout1019.xml"/><Relationship Id="rId15" Type="http://schemas.openxmlformats.org/officeDocument/2006/relationships/image" Target="../media/image9.jpeg"/><Relationship Id="rId10" Type="http://schemas.openxmlformats.org/officeDocument/2006/relationships/slideLayout" Target="../slideLayouts/slideLayout1024.xml"/><Relationship Id="rId4" Type="http://schemas.openxmlformats.org/officeDocument/2006/relationships/slideLayout" Target="../slideLayouts/slideLayout1018.xml"/><Relationship Id="rId9" Type="http://schemas.openxmlformats.org/officeDocument/2006/relationships/slideLayout" Target="../slideLayouts/slideLayout1023.xml"/><Relationship Id="rId14" Type="http://schemas.openxmlformats.org/officeDocument/2006/relationships/theme" Target="../theme/theme103.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35.xml"/><Relationship Id="rId13" Type="http://schemas.openxmlformats.org/officeDocument/2006/relationships/image" Target="../media/image13.jpeg"/><Relationship Id="rId3" Type="http://schemas.openxmlformats.org/officeDocument/2006/relationships/slideLayout" Target="../slideLayouts/slideLayout1030.xml"/><Relationship Id="rId7" Type="http://schemas.openxmlformats.org/officeDocument/2006/relationships/slideLayout" Target="../slideLayouts/slideLayout1034.xml"/><Relationship Id="rId12" Type="http://schemas.openxmlformats.org/officeDocument/2006/relationships/theme" Target="../theme/theme104.xml"/><Relationship Id="rId2" Type="http://schemas.openxmlformats.org/officeDocument/2006/relationships/slideLayout" Target="../slideLayouts/slideLayout1029.xml"/><Relationship Id="rId1" Type="http://schemas.openxmlformats.org/officeDocument/2006/relationships/slideLayout" Target="../slideLayouts/slideLayout1028.xml"/><Relationship Id="rId6" Type="http://schemas.openxmlformats.org/officeDocument/2006/relationships/slideLayout" Target="../slideLayouts/slideLayout1033.xml"/><Relationship Id="rId11" Type="http://schemas.openxmlformats.org/officeDocument/2006/relationships/slideLayout" Target="../slideLayouts/slideLayout1038.xml"/><Relationship Id="rId5" Type="http://schemas.openxmlformats.org/officeDocument/2006/relationships/slideLayout" Target="../slideLayouts/slideLayout1032.xml"/><Relationship Id="rId10" Type="http://schemas.openxmlformats.org/officeDocument/2006/relationships/slideLayout" Target="../slideLayouts/slideLayout1037.xml"/><Relationship Id="rId4" Type="http://schemas.openxmlformats.org/officeDocument/2006/relationships/slideLayout" Target="../slideLayouts/slideLayout1031.xml"/><Relationship Id="rId9" Type="http://schemas.openxmlformats.org/officeDocument/2006/relationships/slideLayout" Target="../slideLayouts/slideLayout1036.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46.xml"/><Relationship Id="rId13" Type="http://schemas.openxmlformats.org/officeDocument/2006/relationships/image" Target="../media/image9.jpeg"/><Relationship Id="rId3" Type="http://schemas.openxmlformats.org/officeDocument/2006/relationships/slideLayout" Target="../slideLayouts/slideLayout1041.xml"/><Relationship Id="rId7" Type="http://schemas.openxmlformats.org/officeDocument/2006/relationships/slideLayout" Target="../slideLayouts/slideLayout1045.xml"/><Relationship Id="rId12" Type="http://schemas.openxmlformats.org/officeDocument/2006/relationships/theme" Target="../theme/theme105.xml"/><Relationship Id="rId2" Type="http://schemas.openxmlformats.org/officeDocument/2006/relationships/slideLayout" Target="../slideLayouts/slideLayout1040.xml"/><Relationship Id="rId1" Type="http://schemas.openxmlformats.org/officeDocument/2006/relationships/slideLayout" Target="../slideLayouts/slideLayout1039.xml"/><Relationship Id="rId6" Type="http://schemas.openxmlformats.org/officeDocument/2006/relationships/slideLayout" Target="../slideLayouts/slideLayout1044.xml"/><Relationship Id="rId11" Type="http://schemas.openxmlformats.org/officeDocument/2006/relationships/slideLayout" Target="../slideLayouts/slideLayout1049.xml"/><Relationship Id="rId5" Type="http://schemas.openxmlformats.org/officeDocument/2006/relationships/slideLayout" Target="../slideLayouts/slideLayout1043.xml"/><Relationship Id="rId10" Type="http://schemas.openxmlformats.org/officeDocument/2006/relationships/slideLayout" Target="../slideLayouts/slideLayout1048.xml"/><Relationship Id="rId4" Type="http://schemas.openxmlformats.org/officeDocument/2006/relationships/slideLayout" Target="../slideLayouts/slideLayout1042.xml"/><Relationship Id="rId9" Type="http://schemas.openxmlformats.org/officeDocument/2006/relationships/slideLayout" Target="../slideLayouts/slideLayout1047.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057.xml"/><Relationship Id="rId13" Type="http://schemas.openxmlformats.org/officeDocument/2006/relationships/theme" Target="../theme/theme106.xml"/><Relationship Id="rId3" Type="http://schemas.openxmlformats.org/officeDocument/2006/relationships/slideLayout" Target="../slideLayouts/slideLayout1052.xml"/><Relationship Id="rId7" Type="http://schemas.openxmlformats.org/officeDocument/2006/relationships/slideLayout" Target="../slideLayouts/slideLayout1056.xml"/><Relationship Id="rId12" Type="http://schemas.openxmlformats.org/officeDocument/2006/relationships/slideLayout" Target="../slideLayouts/slideLayout1061.xml"/><Relationship Id="rId2" Type="http://schemas.openxmlformats.org/officeDocument/2006/relationships/slideLayout" Target="../slideLayouts/slideLayout1051.xml"/><Relationship Id="rId1" Type="http://schemas.openxmlformats.org/officeDocument/2006/relationships/slideLayout" Target="../slideLayouts/slideLayout1050.xml"/><Relationship Id="rId6" Type="http://schemas.openxmlformats.org/officeDocument/2006/relationships/slideLayout" Target="../slideLayouts/slideLayout1055.xml"/><Relationship Id="rId11" Type="http://schemas.openxmlformats.org/officeDocument/2006/relationships/slideLayout" Target="../slideLayouts/slideLayout1060.xml"/><Relationship Id="rId5" Type="http://schemas.openxmlformats.org/officeDocument/2006/relationships/slideLayout" Target="../slideLayouts/slideLayout1054.xml"/><Relationship Id="rId10" Type="http://schemas.openxmlformats.org/officeDocument/2006/relationships/slideLayout" Target="../slideLayouts/slideLayout1059.xml"/><Relationship Id="rId4" Type="http://schemas.openxmlformats.org/officeDocument/2006/relationships/slideLayout" Target="../slideLayouts/slideLayout1053.xml"/><Relationship Id="rId9" Type="http://schemas.openxmlformats.org/officeDocument/2006/relationships/slideLayout" Target="../slideLayouts/slideLayout1058.xml"/><Relationship Id="rId14" Type="http://schemas.openxmlformats.org/officeDocument/2006/relationships/image" Target="../media/image1.jpeg"/></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069.xml"/><Relationship Id="rId13" Type="http://schemas.openxmlformats.org/officeDocument/2006/relationships/image" Target="../media/image3.jpeg"/><Relationship Id="rId3" Type="http://schemas.openxmlformats.org/officeDocument/2006/relationships/slideLayout" Target="../slideLayouts/slideLayout1064.xml"/><Relationship Id="rId7" Type="http://schemas.openxmlformats.org/officeDocument/2006/relationships/slideLayout" Target="../slideLayouts/slideLayout1068.xml"/><Relationship Id="rId12" Type="http://schemas.openxmlformats.org/officeDocument/2006/relationships/theme" Target="../theme/theme107.xml"/><Relationship Id="rId2" Type="http://schemas.openxmlformats.org/officeDocument/2006/relationships/slideLayout" Target="../slideLayouts/slideLayout1063.xml"/><Relationship Id="rId1" Type="http://schemas.openxmlformats.org/officeDocument/2006/relationships/slideLayout" Target="../slideLayouts/slideLayout1062.xml"/><Relationship Id="rId6" Type="http://schemas.openxmlformats.org/officeDocument/2006/relationships/slideLayout" Target="../slideLayouts/slideLayout1067.xml"/><Relationship Id="rId11" Type="http://schemas.openxmlformats.org/officeDocument/2006/relationships/slideLayout" Target="../slideLayouts/slideLayout1072.xml"/><Relationship Id="rId5" Type="http://schemas.openxmlformats.org/officeDocument/2006/relationships/slideLayout" Target="../slideLayouts/slideLayout1066.xml"/><Relationship Id="rId10" Type="http://schemas.openxmlformats.org/officeDocument/2006/relationships/slideLayout" Target="../slideLayouts/slideLayout1071.xml"/><Relationship Id="rId4" Type="http://schemas.openxmlformats.org/officeDocument/2006/relationships/slideLayout" Target="../slideLayouts/slideLayout1065.xml"/><Relationship Id="rId9" Type="http://schemas.openxmlformats.org/officeDocument/2006/relationships/slideLayout" Target="../slideLayouts/slideLayout1070.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080.xml"/><Relationship Id="rId13" Type="http://schemas.openxmlformats.org/officeDocument/2006/relationships/theme" Target="../theme/theme108.xml"/><Relationship Id="rId3" Type="http://schemas.openxmlformats.org/officeDocument/2006/relationships/slideLayout" Target="../slideLayouts/slideLayout1075.xml"/><Relationship Id="rId7" Type="http://schemas.openxmlformats.org/officeDocument/2006/relationships/slideLayout" Target="../slideLayouts/slideLayout1079.xml"/><Relationship Id="rId12" Type="http://schemas.openxmlformats.org/officeDocument/2006/relationships/slideLayout" Target="../slideLayouts/slideLayout1084.xml"/><Relationship Id="rId2" Type="http://schemas.openxmlformats.org/officeDocument/2006/relationships/slideLayout" Target="../slideLayouts/slideLayout1074.xml"/><Relationship Id="rId1" Type="http://schemas.openxmlformats.org/officeDocument/2006/relationships/slideLayout" Target="../slideLayouts/slideLayout1073.xml"/><Relationship Id="rId6" Type="http://schemas.openxmlformats.org/officeDocument/2006/relationships/slideLayout" Target="../slideLayouts/slideLayout1078.xml"/><Relationship Id="rId11" Type="http://schemas.openxmlformats.org/officeDocument/2006/relationships/slideLayout" Target="../slideLayouts/slideLayout1083.xml"/><Relationship Id="rId5" Type="http://schemas.openxmlformats.org/officeDocument/2006/relationships/slideLayout" Target="../slideLayouts/slideLayout1077.xml"/><Relationship Id="rId10" Type="http://schemas.openxmlformats.org/officeDocument/2006/relationships/slideLayout" Target="../slideLayouts/slideLayout1082.xml"/><Relationship Id="rId4" Type="http://schemas.openxmlformats.org/officeDocument/2006/relationships/slideLayout" Target="../slideLayouts/slideLayout1076.xml"/><Relationship Id="rId9" Type="http://schemas.openxmlformats.org/officeDocument/2006/relationships/slideLayout" Target="../slideLayouts/slideLayout1081.xml"/><Relationship Id="rId14" Type="http://schemas.openxmlformats.org/officeDocument/2006/relationships/image" Target="../media/image3.jpeg"/></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092.xml"/><Relationship Id="rId13" Type="http://schemas.openxmlformats.org/officeDocument/2006/relationships/slideLayout" Target="../slideLayouts/slideLayout1097.xml"/><Relationship Id="rId3" Type="http://schemas.openxmlformats.org/officeDocument/2006/relationships/slideLayout" Target="../slideLayouts/slideLayout1087.xml"/><Relationship Id="rId7" Type="http://schemas.openxmlformats.org/officeDocument/2006/relationships/slideLayout" Target="../slideLayouts/slideLayout1091.xml"/><Relationship Id="rId12" Type="http://schemas.openxmlformats.org/officeDocument/2006/relationships/slideLayout" Target="../slideLayouts/slideLayout1096.xml"/><Relationship Id="rId2" Type="http://schemas.openxmlformats.org/officeDocument/2006/relationships/slideLayout" Target="../slideLayouts/slideLayout1086.xml"/><Relationship Id="rId16" Type="http://schemas.openxmlformats.org/officeDocument/2006/relationships/image" Target="../media/image1.jpeg"/><Relationship Id="rId1" Type="http://schemas.openxmlformats.org/officeDocument/2006/relationships/slideLayout" Target="../slideLayouts/slideLayout1085.xml"/><Relationship Id="rId6" Type="http://schemas.openxmlformats.org/officeDocument/2006/relationships/slideLayout" Target="../slideLayouts/slideLayout1090.xml"/><Relationship Id="rId11" Type="http://schemas.openxmlformats.org/officeDocument/2006/relationships/slideLayout" Target="../slideLayouts/slideLayout1095.xml"/><Relationship Id="rId5" Type="http://schemas.openxmlformats.org/officeDocument/2006/relationships/slideLayout" Target="../slideLayouts/slideLayout1089.xml"/><Relationship Id="rId15" Type="http://schemas.openxmlformats.org/officeDocument/2006/relationships/theme" Target="../theme/theme109.xml"/><Relationship Id="rId10" Type="http://schemas.openxmlformats.org/officeDocument/2006/relationships/slideLayout" Target="../slideLayouts/slideLayout1094.xml"/><Relationship Id="rId4" Type="http://schemas.openxmlformats.org/officeDocument/2006/relationships/slideLayout" Target="../slideLayouts/slideLayout1088.xml"/><Relationship Id="rId9" Type="http://schemas.openxmlformats.org/officeDocument/2006/relationships/slideLayout" Target="../slideLayouts/slideLayout1093.xml"/><Relationship Id="rId14" Type="http://schemas.openxmlformats.org/officeDocument/2006/relationships/slideLayout" Target="../slideLayouts/slideLayout109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1.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image" Target="../media/image1.jpeg"/></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106.xml"/><Relationship Id="rId13" Type="http://schemas.openxmlformats.org/officeDocument/2006/relationships/theme" Target="../theme/theme110.xml"/><Relationship Id="rId3" Type="http://schemas.openxmlformats.org/officeDocument/2006/relationships/slideLayout" Target="../slideLayouts/slideLayout1101.xml"/><Relationship Id="rId7" Type="http://schemas.openxmlformats.org/officeDocument/2006/relationships/slideLayout" Target="../slideLayouts/slideLayout1105.xml"/><Relationship Id="rId12" Type="http://schemas.openxmlformats.org/officeDocument/2006/relationships/slideLayout" Target="../slideLayouts/slideLayout1110.xml"/><Relationship Id="rId2" Type="http://schemas.openxmlformats.org/officeDocument/2006/relationships/slideLayout" Target="../slideLayouts/slideLayout1100.xml"/><Relationship Id="rId1" Type="http://schemas.openxmlformats.org/officeDocument/2006/relationships/slideLayout" Target="../slideLayouts/slideLayout1099.xml"/><Relationship Id="rId6" Type="http://schemas.openxmlformats.org/officeDocument/2006/relationships/slideLayout" Target="../slideLayouts/slideLayout1104.xml"/><Relationship Id="rId11" Type="http://schemas.openxmlformats.org/officeDocument/2006/relationships/slideLayout" Target="../slideLayouts/slideLayout1109.xml"/><Relationship Id="rId5" Type="http://schemas.openxmlformats.org/officeDocument/2006/relationships/slideLayout" Target="../slideLayouts/slideLayout1103.xml"/><Relationship Id="rId10" Type="http://schemas.openxmlformats.org/officeDocument/2006/relationships/slideLayout" Target="../slideLayouts/slideLayout1108.xml"/><Relationship Id="rId4" Type="http://schemas.openxmlformats.org/officeDocument/2006/relationships/slideLayout" Target="../slideLayouts/slideLayout1102.xml"/><Relationship Id="rId9" Type="http://schemas.openxmlformats.org/officeDocument/2006/relationships/slideLayout" Target="../slideLayouts/slideLayout1107.xml"/><Relationship Id="rId14" Type="http://schemas.openxmlformats.org/officeDocument/2006/relationships/image" Target="../media/image1.jpeg"/></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118.xml"/><Relationship Id="rId13" Type="http://schemas.openxmlformats.org/officeDocument/2006/relationships/slideLayout" Target="../slideLayouts/slideLayout1123.xml"/><Relationship Id="rId3" Type="http://schemas.openxmlformats.org/officeDocument/2006/relationships/slideLayout" Target="../slideLayouts/slideLayout1113.xml"/><Relationship Id="rId7" Type="http://schemas.openxmlformats.org/officeDocument/2006/relationships/slideLayout" Target="../slideLayouts/slideLayout1117.xml"/><Relationship Id="rId12" Type="http://schemas.openxmlformats.org/officeDocument/2006/relationships/slideLayout" Target="../slideLayouts/slideLayout1122.xml"/><Relationship Id="rId2" Type="http://schemas.openxmlformats.org/officeDocument/2006/relationships/slideLayout" Target="../slideLayouts/slideLayout1112.xml"/><Relationship Id="rId16" Type="http://schemas.openxmlformats.org/officeDocument/2006/relationships/image" Target="../media/image1.jpeg"/><Relationship Id="rId1" Type="http://schemas.openxmlformats.org/officeDocument/2006/relationships/slideLayout" Target="../slideLayouts/slideLayout1111.xml"/><Relationship Id="rId6" Type="http://schemas.openxmlformats.org/officeDocument/2006/relationships/slideLayout" Target="../slideLayouts/slideLayout1116.xml"/><Relationship Id="rId11" Type="http://schemas.openxmlformats.org/officeDocument/2006/relationships/slideLayout" Target="../slideLayouts/slideLayout1121.xml"/><Relationship Id="rId5" Type="http://schemas.openxmlformats.org/officeDocument/2006/relationships/slideLayout" Target="../slideLayouts/slideLayout1115.xml"/><Relationship Id="rId15" Type="http://schemas.openxmlformats.org/officeDocument/2006/relationships/theme" Target="../theme/theme111.xml"/><Relationship Id="rId10" Type="http://schemas.openxmlformats.org/officeDocument/2006/relationships/slideLayout" Target="../slideLayouts/slideLayout1120.xml"/><Relationship Id="rId4" Type="http://schemas.openxmlformats.org/officeDocument/2006/relationships/slideLayout" Target="../slideLayouts/slideLayout1114.xml"/><Relationship Id="rId9" Type="http://schemas.openxmlformats.org/officeDocument/2006/relationships/slideLayout" Target="../slideLayouts/slideLayout1119.xml"/><Relationship Id="rId14" Type="http://schemas.openxmlformats.org/officeDocument/2006/relationships/slideLayout" Target="../slideLayouts/slideLayout1124.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132.xml"/><Relationship Id="rId13" Type="http://schemas.openxmlformats.org/officeDocument/2006/relationships/image" Target="../media/image10.jpeg"/><Relationship Id="rId3" Type="http://schemas.openxmlformats.org/officeDocument/2006/relationships/slideLayout" Target="../slideLayouts/slideLayout1127.xml"/><Relationship Id="rId7" Type="http://schemas.openxmlformats.org/officeDocument/2006/relationships/slideLayout" Target="../slideLayouts/slideLayout1131.xml"/><Relationship Id="rId12" Type="http://schemas.openxmlformats.org/officeDocument/2006/relationships/theme" Target="../theme/theme112.xml"/><Relationship Id="rId2" Type="http://schemas.openxmlformats.org/officeDocument/2006/relationships/slideLayout" Target="../slideLayouts/slideLayout1126.xml"/><Relationship Id="rId1" Type="http://schemas.openxmlformats.org/officeDocument/2006/relationships/slideLayout" Target="../slideLayouts/slideLayout1125.xml"/><Relationship Id="rId6" Type="http://schemas.openxmlformats.org/officeDocument/2006/relationships/slideLayout" Target="../slideLayouts/slideLayout1130.xml"/><Relationship Id="rId11" Type="http://schemas.openxmlformats.org/officeDocument/2006/relationships/slideLayout" Target="../slideLayouts/slideLayout1135.xml"/><Relationship Id="rId5" Type="http://schemas.openxmlformats.org/officeDocument/2006/relationships/slideLayout" Target="../slideLayouts/slideLayout1129.xml"/><Relationship Id="rId10" Type="http://schemas.openxmlformats.org/officeDocument/2006/relationships/slideLayout" Target="../slideLayouts/slideLayout1134.xml"/><Relationship Id="rId4" Type="http://schemas.openxmlformats.org/officeDocument/2006/relationships/slideLayout" Target="../slideLayouts/slideLayout1128.xml"/><Relationship Id="rId9" Type="http://schemas.openxmlformats.org/officeDocument/2006/relationships/slideLayout" Target="../slideLayouts/slideLayout1133.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143.xml"/><Relationship Id="rId13" Type="http://schemas.openxmlformats.org/officeDocument/2006/relationships/theme" Target="../theme/theme113.xml"/><Relationship Id="rId3" Type="http://schemas.openxmlformats.org/officeDocument/2006/relationships/slideLayout" Target="../slideLayouts/slideLayout1138.xml"/><Relationship Id="rId7" Type="http://schemas.openxmlformats.org/officeDocument/2006/relationships/slideLayout" Target="../slideLayouts/slideLayout1142.xml"/><Relationship Id="rId12" Type="http://schemas.openxmlformats.org/officeDocument/2006/relationships/slideLayout" Target="../slideLayouts/slideLayout1147.xml"/><Relationship Id="rId2" Type="http://schemas.openxmlformats.org/officeDocument/2006/relationships/slideLayout" Target="../slideLayouts/slideLayout1137.xml"/><Relationship Id="rId1" Type="http://schemas.openxmlformats.org/officeDocument/2006/relationships/slideLayout" Target="../slideLayouts/slideLayout1136.xml"/><Relationship Id="rId6" Type="http://schemas.openxmlformats.org/officeDocument/2006/relationships/slideLayout" Target="../slideLayouts/slideLayout1141.xml"/><Relationship Id="rId11" Type="http://schemas.openxmlformats.org/officeDocument/2006/relationships/slideLayout" Target="../slideLayouts/slideLayout1146.xml"/><Relationship Id="rId5" Type="http://schemas.openxmlformats.org/officeDocument/2006/relationships/slideLayout" Target="../slideLayouts/slideLayout1140.xml"/><Relationship Id="rId10" Type="http://schemas.openxmlformats.org/officeDocument/2006/relationships/slideLayout" Target="../slideLayouts/slideLayout1145.xml"/><Relationship Id="rId4" Type="http://schemas.openxmlformats.org/officeDocument/2006/relationships/slideLayout" Target="../slideLayouts/slideLayout1139.xml"/><Relationship Id="rId9" Type="http://schemas.openxmlformats.org/officeDocument/2006/relationships/slideLayout" Target="../slideLayouts/slideLayout1144.xml"/><Relationship Id="rId14" Type="http://schemas.openxmlformats.org/officeDocument/2006/relationships/image" Target="../media/image1.jpeg"/></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155.xml"/><Relationship Id="rId13" Type="http://schemas.openxmlformats.org/officeDocument/2006/relationships/slideLayout" Target="../slideLayouts/slideLayout1160.xml"/><Relationship Id="rId3" Type="http://schemas.openxmlformats.org/officeDocument/2006/relationships/slideLayout" Target="../slideLayouts/slideLayout1150.xml"/><Relationship Id="rId7" Type="http://schemas.openxmlformats.org/officeDocument/2006/relationships/slideLayout" Target="../slideLayouts/slideLayout1154.xml"/><Relationship Id="rId12" Type="http://schemas.openxmlformats.org/officeDocument/2006/relationships/slideLayout" Target="../slideLayouts/slideLayout1159.xml"/><Relationship Id="rId17" Type="http://schemas.openxmlformats.org/officeDocument/2006/relationships/image" Target="../media/image3.jpeg"/><Relationship Id="rId2" Type="http://schemas.openxmlformats.org/officeDocument/2006/relationships/slideLayout" Target="../slideLayouts/slideLayout1149.xml"/><Relationship Id="rId16" Type="http://schemas.openxmlformats.org/officeDocument/2006/relationships/theme" Target="../theme/theme114.xml"/><Relationship Id="rId1" Type="http://schemas.openxmlformats.org/officeDocument/2006/relationships/slideLayout" Target="../slideLayouts/slideLayout1148.xml"/><Relationship Id="rId6" Type="http://schemas.openxmlformats.org/officeDocument/2006/relationships/slideLayout" Target="../slideLayouts/slideLayout1153.xml"/><Relationship Id="rId11" Type="http://schemas.openxmlformats.org/officeDocument/2006/relationships/slideLayout" Target="../slideLayouts/slideLayout1158.xml"/><Relationship Id="rId5" Type="http://schemas.openxmlformats.org/officeDocument/2006/relationships/slideLayout" Target="../slideLayouts/slideLayout1152.xml"/><Relationship Id="rId15" Type="http://schemas.openxmlformats.org/officeDocument/2006/relationships/slideLayout" Target="../slideLayouts/slideLayout1162.xml"/><Relationship Id="rId10" Type="http://schemas.openxmlformats.org/officeDocument/2006/relationships/slideLayout" Target="../slideLayouts/slideLayout1157.xml"/><Relationship Id="rId4" Type="http://schemas.openxmlformats.org/officeDocument/2006/relationships/slideLayout" Target="../slideLayouts/slideLayout1151.xml"/><Relationship Id="rId9" Type="http://schemas.openxmlformats.org/officeDocument/2006/relationships/slideLayout" Target="../slideLayouts/slideLayout1156.xml"/><Relationship Id="rId14" Type="http://schemas.openxmlformats.org/officeDocument/2006/relationships/slideLayout" Target="../slideLayouts/slideLayout1161.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170.xml"/><Relationship Id="rId13" Type="http://schemas.openxmlformats.org/officeDocument/2006/relationships/image" Target="../media/image6.jpeg"/><Relationship Id="rId3" Type="http://schemas.openxmlformats.org/officeDocument/2006/relationships/slideLayout" Target="../slideLayouts/slideLayout1165.xml"/><Relationship Id="rId7" Type="http://schemas.openxmlformats.org/officeDocument/2006/relationships/slideLayout" Target="../slideLayouts/slideLayout1169.xml"/><Relationship Id="rId12" Type="http://schemas.openxmlformats.org/officeDocument/2006/relationships/theme" Target="../theme/theme115.xml"/><Relationship Id="rId2" Type="http://schemas.openxmlformats.org/officeDocument/2006/relationships/slideLayout" Target="../slideLayouts/slideLayout1164.xml"/><Relationship Id="rId1" Type="http://schemas.openxmlformats.org/officeDocument/2006/relationships/slideLayout" Target="../slideLayouts/slideLayout1163.xml"/><Relationship Id="rId6" Type="http://schemas.openxmlformats.org/officeDocument/2006/relationships/slideLayout" Target="../slideLayouts/slideLayout1168.xml"/><Relationship Id="rId11" Type="http://schemas.openxmlformats.org/officeDocument/2006/relationships/slideLayout" Target="../slideLayouts/slideLayout1173.xml"/><Relationship Id="rId5" Type="http://schemas.openxmlformats.org/officeDocument/2006/relationships/slideLayout" Target="../slideLayouts/slideLayout1167.xml"/><Relationship Id="rId10" Type="http://schemas.openxmlformats.org/officeDocument/2006/relationships/slideLayout" Target="../slideLayouts/slideLayout1172.xml"/><Relationship Id="rId4" Type="http://schemas.openxmlformats.org/officeDocument/2006/relationships/slideLayout" Target="../slideLayouts/slideLayout1166.xml"/><Relationship Id="rId9" Type="http://schemas.openxmlformats.org/officeDocument/2006/relationships/slideLayout" Target="../slideLayouts/slideLayout1171.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181.xml"/><Relationship Id="rId13" Type="http://schemas.openxmlformats.org/officeDocument/2006/relationships/image" Target="../media/image10.jpeg"/><Relationship Id="rId3" Type="http://schemas.openxmlformats.org/officeDocument/2006/relationships/slideLayout" Target="../slideLayouts/slideLayout1176.xml"/><Relationship Id="rId7" Type="http://schemas.openxmlformats.org/officeDocument/2006/relationships/slideLayout" Target="../slideLayouts/slideLayout1180.xml"/><Relationship Id="rId12" Type="http://schemas.openxmlformats.org/officeDocument/2006/relationships/theme" Target="../theme/theme116.xml"/><Relationship Id="rId2" Type="http://schemas.openxmlformats.org/officeDocument/2006/relationships/slideLayout" Target="../slideLayouts/slideLayout1175.xml"/><Relationship Id="rId1" Type="http://schemas.openxmlformats.org/officeDocument/2006/relationships/slideLayout" Target="../slideLayouts/slideLayout1174.xml"/><Relationship Id="rId6" Type="http://schemas.openxmlformats.org/officeDocument/2006/relationships/slideLayout" Target="../slideLayouts/slideLayout1179.xml"/><Relationship Id="rId11" Type="http://schemas.openxmlformats.org/officeDocument/2006/relationships/slideLayout" Target="../slideLayouts/slideLayout1184.xml"/><Relationship Id="rId5" Type="http://schemas.openxmlformats.org/officeDocument/2006/relationships/slideLayout" Target="../slideLayouts/slideLayout1178.xml"/><Relationship Id="rId10" Type="http://schemas.openxmlformats.org/officeDocument/2006/relationships/slideLayout" Target="../slideLayouts/slideLayout1183.xml"/><Relationship Id="rId4" Type="http://schemas.openxmlformats.org/officeDocument/2006/relationships/slideLayout" Target="../slideLayouts/slideLayout1177.xml"/><Relationship Id="rId9" Type="http://schemas.openxmlformats.org/officeDocument/2006/relationships/slideLayout" Target="../slideLayouts/slideLayout1182.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192.xml"/><Relationship Id="rId13" Type="http://schemas.openxmlformats.org/officeDocument/2006/relationships/theme" Target="../theme/theme117.xml"/><Relationship Id="rId3" Type="http://schemas.openxmlformats.org/officeDocument/2006/relationships/slideLayout" Target="../slideLayouts/slideLayout1187.xml"/><Relationship Id="rId7" Type="http://schemas.openxmlformats.org/officeDocument/2006/relationships/slideLayout" Target="../slideLayouts/slideLayout1191.xml"/><Relationship Id="rId12" Type="http://schemas.openxmlformats.org/officeDocument/2006/relationships/slideLayout" Target="../slideLayouts/slideLayout1196.xml"/><Relationship Id="rId2" Type="http://schemas.openxmlformats.org/officeDocument/2006/relationships/slideLayout" Target="../slideLayouts/slideLayout1186.xml"/><Relationship Id="rId1" Type="http://schemas.openxmlformats.org/officeDocument/2006/relationships/slideLayout" Target="../slideLayouts/slideLayout1185.xml"/><Relationship Id="rId6" Type="http://schemas.openxmlformats.org/officeDocument/2006/relationships/slideLayout" Target="../slideLayouts/slideLayout1190.xml"/><Relationship Id="rId11" Type="http://schemas.openxmlformats.org/officeDocument/2006/relationships/slideLayout" Target="../slideLayouts/slideLayout1195.xml"/><Relationship Id="rId5" Type="http://schemas.openxmlformats.org/officeDocument/2006/relationships/slideLayout" Target="../slideLayouts/slideLayout1189.xml"/><Relationship Id="rId10" Type="http://schemas.openxmlformats.org/officeDocument/2006/relationships/slideLayout" Target="../slideLayouts/slideLayout1194.xml"/><Relationship Id="rId4" Type="http://schemas.openxmlformats.org/officeDocument/2006/relationships/slideLayout" Target="../slideLayouts/slideLayout1188.xml"/><Relationship Id="rId9" Type="http://schemas.openxmlformats.org/officeDocument/2006/relationships/slideLayout" Target="../slideLayouts/slideLayout1193.xml"/><Relationship Id="rId14" Type="http://schemas.openxmlformats.org/officeDocument/2006/relationships/image" Target="../media/image10.jpeg"/></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04.xml"/><Relationship Id="rId13" Type="http://schemas.openxmlformats.org/officeDocument/2006/relationships/slideLayout" Target="../slideLayouts/slideLayout1209.xml"/><Relationship Id="rId3" Type="http://schemas.openxmlformats.org/officeDocument/2006/relationships/slideLayout" Target="../slideLayouts/slideLayout1199.xml"/><Relationship Id="rId7" Type="http://schemas.openxmlformats.org/officeDocument/2006/relationships/slideLayout" Target="../slideLayouts/slideLayout1203.xml"/><Relationship Id="rId12" Type="http://schemas.openxmlformats.org/officeDocument/2006/relationships/slideLayout" Target="../slideLayouts/slideLayout1208.xml"/><Relationship Id="rId2" Type="http://schemas.openxmlformats.org/officeDocument/2006/relationships/slideLayout" Target="../slideLayouts/slideLayout1198.xml"/><Relationship Id="rId1" Type="http://schemas.openxmlformats.org/officeDocument/2006/relationships/slideLayout" Target="../slideLayouts/slideLayout1197.xml"/><Relationship Id="rId6" Type="http://schemas.openxmlformats.org/officeDocument/2006/relationships/slideLayout" Target="../slideLayouts/slideLayout1202.xml"/><Relationship Id="rId11" Type="http://schemas.openxmlformats.org/officeDocument/2006/relationships/slideLayout" Target="../slideLayouts/slideLayout1207.xml"/><Relationship Id="rId5" Type="http://schemas.openxmlformats.org/officeDocument/2006/relationships/slideLayout" Target="../slideLayouts/slideLayout1201.xml"/><Relationship Id="rId15" Type="http://schemas.openxmlformats.org/officeDocument/2006/relationships/image" Target="../media/image3.jpeg"/><Relationship Id="rId10" Type="http://schemas.openxmlformats.org/officeDocument/2006/relationships/slideLayout" Target="../slideLayouts/slideLayout1206.xml"/><Relationship Id="rId4" Type="http://schemas.openxmlformats.org/officeDocument/2006/relationships/slideLayout" Target="../slideLayouts/slideLayout1200.xml"/><Relationship Id="rId9" Type="http://schemas.openxmlformats.org/officeDocument/2006/relationships/slideLayout" Target="../slideLayouts/slideLayout1205.xml"/><Relationship Id="rId14" Type="http://schemas.openxmlformats.org/officeDocument/2006/relationships/theme" Target="../theme/theme11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217.xml"/><Relationship Id="rId13" Type="http://schemas.openxmlformats.org/officeDocument/2006/relationships/slideLayout" Target="../slideLayouts/slideLayout1222.xml"/><Relationship Id="rId3" Type="http://schemas.openxmlformats.org/officeDocument/2006/relationships/slideLayout" Target="../slideLayouts/slideLayout1212.xml"/><Relationship Id="rId7" Type="http://schemas.openxmlformats.org/officeDocument/2006/relationships/slideLayout" Target="../slideLayouts/slideLayout1216.xml"/><Relationship Id="rId12" Type="http://schemas.openxmlformats.org/officeDocument/2006/relationships/slideLayout" Target="../slideLayouts/slideLayout1221.xml"/><Relationship Id="rId2" Type="http://schemas.openxmlformats.org/officeDocument/2006/relationships/slideLayout" Target="../slideLayouts/slideLayout1211.xml"/><Relationship Id="rId1" Type="http://schemas.openxmlformats.org/officeDocument/2006/relationships/slideLayout" Target="../slideLayouts/slideLayout1210.xml"/><Relationship Id="rId6" Type="http://schemas.openxmlformats.org/officeDocument/2006/relationships/slideLayout" Target="../slideLayouts/slideLayout1215.xml"/><Relationship Id="rId11" Type="http://schemas.openxmlformats.org/officeDocument/2006/relationships/slideLayout" Target="../slideLayouts/slideLayout1220.xml"/><Relationship Id="rId5" Type="http://schemas.openxmlformats.org/officeDocument/2006/relationships/slideLayout" Target="../slideLayouts/slideLayout1214.xml"/><Relationship Id="rId15" Type="http://schemas.openxmlformats.org/officeDocument/2006/relationships/image" Target="../media/image3.jpeg"/><Relationship Id="rId10" Type="http://schemas.openxmlformats.org/officeDocument/2006/relationships/slideLayout" Target="../slideLayouts/slideLayout1219.xml"/><Relationship Id="rId4" Type="http://schemas.openxmlformats.org/officeDocument/2006/relationships/slideLayout" Target="../slideLayouts/slideLayout1213.xml"/><Relationship Id="rId9" Type="http://schemas.openxmlformats.org/officeDocument/2006/relationships/slideLayout" Target="../slideLayouts/slideLayout1218.xml"/><Relationship Id="rId14" Type="http://schemas.openxmlformats.org/officeDocument/2006/relationships/theme" Target="../theme/theme119.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2.xml"/><Relationship Id="rId1" Type="http://schemas.openxmlformats.org/officeDocument/2006/relationships/slideLayout" Target="../slideLayouts/slideLayout137.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230.xml"/><Relationship Id="rId13" Type="http://schemas.openxmlformats.org/officeDocument/2006/relationships/theme" Target="../theme/theme120.xml"/><Relationship Id="rId3" Type="http://schemas.openxmlformats.org/officeDocument/2006/relationships/slideLayout" Target="../slideLayouts/slideLayout1225.xml"/><Relationship Id="rId7" Type="http://schemas.openxmlformats.org/officeDocument/2006/relationships/slideLayout" Target="../slideLayouts/slideLayout1229.xml"/><Relationship Id="rId12" Type="http://schemas.openxmlformats.org/officeDocument/2006/relationships/slideLayout" Target="../slideLayouts/slideLayout1234.xml"/><Relationship Id="rId2" Type="http://schemas.openxmlformats.org/officeDocument/2006/relationships/slideLayout" Target="../slideLayouts/slideLayout1224.xml"/><Relationship Id="rId1" Type="http://schemas.openxmlformats.org/officeDocument/2006/relationships/slideLayout" Target="../slideLayouts/slideLayout1223.xml"/><Relationship Id="rId6" Type="http://schemas.openxmlformats.org/officeDocument/2006/relationships/slideLayout" Target="../slideLayouts/slideLayout1228.xml"/><Relationship Id="rId11" Type="http://schemas.openxmlformats.org/officeDocument/2006/relationships/slideLayout" Target="../slideLayouts/slideLayout1233.xml"/><Relationship Id="rId5" Type="http://schemas.openxmlformats.org/officeDocument/2006/relationships/slideLayout" Target="../slideLayouts/slideLayout1227.xml"/><Relationship Id="rId10" Type="http://schemas.openxmlformats.org/officeDocument/2006/relationships/slideLayout" Target="../slideLayouts/slideLayout1232.xml"/><Relationship Id="rId4" Type="http://schemas.openxmlformats.org/officeDocument/2006/relationships/slideLayout" Target="../slideLayouts/slideLayout1226.xml"/><Relationship Id="rId9" Type="http://schemas.openxmlformats.org/officeDocument/2006/relationships/slideLayout" Target="../slideLayouts/slideLayout1231.xml"/><Relationship Id="rId14" Type="http://schemas.openxmlformats.org/officeDocument/2006/relationships/image" Target="../media/image1.jpeg"/></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1242.xml"/><Relationship Id="rId13" Type="http://schemas.openxmlformats.org/officeDocument/2006/relationships/theme" Target="../theme/theme121.xml"/><Relationship Id="rId3" Type="http://schemas.openxmlformats.org/officeDocument/2006/relationships/slideLayout" Target="../slideLayouts/slideLayout1237.xml"/><Relationship Id="rId7" Type="http://schemas.openxmlformats.org/officeDocument/2006/relationships/slideLayout" Target="../slideLayouts/slideLayout1241.xml"/><Relationship Id="rId12" Type="http://schemas.openxmlformats.org/officeDocument/2006/relationships/slideLayout" Target="../slideLayouts/slideLayout1246.xml"/><Relationship Id="rId2" Type="http://schemas.openxmlformats.org/officeDocument/2006/relationships/slideLayout" Target="../slideLayouts/slideLayout1236.xml"/><Relationship Id="rId1" Type="http://schemas.openxmlformats.org/officeDocument/2006/relationships/slideLayout" Target="../slideLayouts/slideLayout1235.xml"/><Relationship Id="rId6" Type="http://schemas.openxmlformats.org/officeDocument/2006/relationships/slideLayout" Target="../slideLayouts/slideLayout1240.xml"/><Relationship Id="rId11" Type="http://schemas.openxmlformats.org/officeDocument/2006/relationships/slideLayout" Target="../slideLayouts/slideLayout1245.xml"/><Relationship Id="rId5" Type="http://schemas.openxmlformats.org/officeDocument/2006/relationships/slideLayout" Target="../slideLayouts/slideLayout1239.xml"/><Relationship Id="rId10" Type="http://schemas.openxmlformats.org/officeDocument/2006/relationships/slideLayout" Target="../slideLayouts/slideLayout1244.xml"/><Relationship Id="rId4" Type="http://schemas.openxmlformats.org/officeDocument/2006/relationships/slideLayout" Target="../slideLayouts/slideLayout1238.xml"/><Relationship Id="rId9" Type="http://schemas.openxmlformats.org/officeDocument/2006/relationships/slideLayout" Target="../slideLayouts/slideLayout1243.xml"/><Relationship Id="rId14" Type="http://schemas.openxmlformats.org/officeDocument/2006/relationships/image" Target="../media/image1.jpeg"/></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254.xml"/><Relationship Id="rId13" Type="http://schemas.openxmlformats.org/officeDocument/2006/relationships/image" Target="../media/image6.jpeg"/><Relationship Id="rId3" Type="http://schemas.openxmlformats.org/officeDocument/2006/relationships/slideLayout" Target="../slideLayouts/slideLayout1249.xml"/><Relationship Id="rId7" Type="http://schemas.openxmlformats.org/officeDocument/2006/relationships/slideLayout" Target="../slideLayouts/slideLayout1253.xml"/><Relationship Id="rId12" Type="http://schemas.openxmlformats.org/officeDocument/2006/relationships/theme" Target="../theme/theme122.xml"/><Relationship Id="rId2" Type="http://schemas.openxmlformats.org/officeDocument/2006/relationships/slideLayout" Target="../slideLayouts/slideLayout1248.xml"/><Relationship Id="rId1" Type="http://schemas.openxmlformats.org/officeDocument/2006/relationships/slideLayout" Target="../slideLayouts/slideLayout1247.xml"/><Relationship Id="rId6" Type="http://schemas.openxmlformats.org/officeDocument/2006/relationships/slideLayout" Target="../slideLayouts/slideLayout1252.xml"/><Relationship Id="rId11" Type="http://schemas.openxmlformats.org/officeDocument/2006/relationships/slideLayout" Target="../slideLayouts/slideLayout1257.xml"/><Relationship Id="rId5" Type="http://schemas.openxmlformats.org/officeDocument/2006/relationships/slideLayout" Target="../slideLayouts/slideLayout1251.xml"/><Relationship Id="rId10" Type="http://schemas.openxmlformats.org/officeDocument/2006/relationships/slideLayout" Target="../slideLayouts/slideLayout1256.xml"/><Relationship Id="rId4" Type="http://schemas.openxmlformats.org/officeDocument/2006/relationships/slideLayout" Target="../slideLayouts/slideLayout1250.xml"/><Relationship Id="rId9" Type="http://schemas.openxmlformats.org/officeDocument/2006/relationships/slideLayout" Target="../slideLayouts/slideLayout1255.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265.xml"/><Relationship Id="rId13" Type="http://schemas.openxmlformats.org/officeDocument/2006/relationships/theme" Target="../theme/theme123.xml"/><Relationship Id="rId3" Type="http://schemas.openxmlformats.org/officeDocument/2006/relationships/slideLayout" Target="../slideLayouts/slideLayout1260.xml"/><Relationship Id="rId7" Type="http://schemas.openxmlformats.org/officeDocument/2006/relationships/slideLayout" Target="../slideLayouts/slideLayout1264.xml"/><Relationship Id="rId12" Type="http://schemas.openxmlformats.org/officeDocument/2006/relationships/slideLayout" Target="../slideLayouts/slideLayout1269.xml"/><Relationship Id="rId2" Type="http://schemas.openxmlformats.org/officeDocument/2006/relationships/slideLayout" Target="../slideLayouts/slideLayout1259.xml"/><Relationship Id="rId1" Type="http://schemas.openxmlformats.org/officeDocument/2006/relationships/slideLayout" Target="../slideLayouts/slideLayout1258.xml"/><Relationship Id="rId6" Type="http://schemas.openxmlformats.org/officeDocument/2006/relationships/slideLayout" Target="../slideLayouts/slideLayout1263.xml"/><Relationship Id="rId11" Type="http://schemas.openxmlformats.org/officeDocument/2006/relationships/slideLayout" Target="../slideLayouts/slideLayout1268.xml"/><Relationship Id="rId5" Type="http://schemas.openxmlformats.org/officeDocument/2006/relationships/slideLayout" Target="../slideLayouts/slideLayout1262.xml"/><Relationship Id="rId10" Type="http://schemas.openxmlformats.org/officeDocument/2006/relationships/slideLayout" Target="../slideLayouts/slideLayout1267.xml"/><Relationship Id="rId4" Type="http://schemas.openxmlformats.org/officeDocument/2006/relationships/slideLayout" Target="../slideLayouts/slideLayout1261.xml"/><Relationship Id="rId9" Type="http://schemas.openxmlformats.org/officeDocument/2006/relationships/slideLayout" Target="../slideLayouts/slideLayout1266.xml"/><Relationship Id="rId14" Type="http://schemas.openxmlformats.org/officeDocument/2006/relationships/image" Target="../media/image1.jpeg"/></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1277.xml"/><Relationship Id="rId13" Type="http://schemas.openxmlformats.org/officeDocument/2006/relationships/image" Target="../media/image16.jpeg"/><Relationship Id="rId3" Type="http://schemas.openxmlformats.org/officeDocument/2006/relationships/slideLayout" Target="../slideLayouts/slideLayout1272.xml"/><Relationship Id="rId7" Type="http://schemas.openxmlformats.org/officeDocument/2006/relationships/slideLayout" Target="../slideLayouts/slideLayout1276.xml"/><Relationship Id="rId12" Type="http://schemas.openxmlformats.org/officeDocument/2006/relationships/theme" Target="../theme/theme124.xml"/><Relationship Id="rId2" Type="http://schemas.openxmlformats.org/officeDocument/2006/relationships/slideLayout" Target="../slideLayouts/slideLayout1271.xml"/><Relationship Id="rId1" Type="http://schemas.openxmlformats.org/officeDocument/2006/relationships/slideLayout" Target="../slideLayouts/slideLayout1270.xml"/><Relationship Id="rId6" Type="http://schemas.openxmlformats.org/officeDocument/2006/relationships/slideLayout" Target="../slideLayouts/slideLayout1275.xml"/><Relationship Id="rId11" Type="http://schemas.openxmlformats.org/officeDocument/2006/relationships/slideLayout" Target="../slideLayouts/slideLayout1280.xml"/><Relationship Id="rId5" Type="http://schemas.openxmlformats.org/officeDocument/2006/relationships/slideLayout" Target="../slideLayouts/slideLayout1274.xml"/><Relationship Id="rId10" Type="http://schemas.openxmlformats.org/officeDocument/2006/relationships/slideLayout" Target="../slideLayouts/slideLayout1279.xml"/><Relationship Id="rId4" Type="http://schemas.openxmlformats.org/officeDocument/2006/relationships/slideLayout" Target="../slideLayouts/slideLayout1273.xml"/><Relationship Id="rId9" Type="http://schemas.openxmlformats.org/officeDocument/2006/relationships/slideLayout" Target="../slideLayouts/slideLayout1278.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1288.xml"/><Relationship Id="rId13" Type="http://schemas.openxmlformats.org/officeDocument/2006/relationships/slideLayout" Target="../slideLayouts/slideLayout1293.xml"/><Relationship Id="rId3" Type="http://schemas.openxmlformats.org/officeDocument/2006/relationships/slideLayout" Target="../slideLayouts/slideLayout1283.xml"/><Relationship Id="rId7" Type="http://schemas.openxmlformats.org/officeDocument/2006/relationships/slideLayout" Target="../slideLayouts/slideLayout1287.xml"/><Relationship Id="rId12" Type="http://schemas.openxmlformats.org/officeDocument/2006/relationships/slideLayout" Target="../slideLayouts/slideLayout1292.xml"/><Relationship Id="rId2" Type="http://schemas.openxmlformats.org/officeDocument/2006/relationships/slideLayout" Target="../slideLayouts/slideLayout1282.xml"/><Relationship Id="rId1" Type="http://schemas.openxmlformats.org/officeDocument/2006/relationships/slideLayout" Target="../slideLayouts/slideLayout1281.xml"/><Relationship Id="rId6" Type="http://schemas.openxmlformats.org/officeDocument/2006/relationships/slideLayout" Target="../slideLayouts/slideLayout1286.xml"/><Relationship Id="rId11" Type="http://schemas.openxmlformats.org/officeDocument/2006/relationships/slideLayout" Target="../slideLayouts/slideLayout1291.xml"/><Relationship Id="rId5" Type="http://schemas.openxmlformats.org/officeDocument/2006/relationships/slideLayout" Target="../slideLayouts/slideLayout1285.xml"/><Relationship Id="rId15" Type="http://schemas.openxmlformats.org/officeDocument/2006/relationships/image" Target="../media/image1.jpeg"/><Relationship Id="rId10" Type="http://schemas.openxmlformats.org/officeDocument/2006/relationships/slideLayout" Target="../slideLayouts/slideLayout1290.xml"/><Relationship Id="rId4" Type="http://schemas.openxmlformats.org/officeDocument/2006/relationships/slideLayout" Target="../slideLayouts/slideLayout1284.xml"/><Relationship Id="rId9" Type="http://schemas.openxmlformats.org/officeDocument/2006/relationships/slideLayout" Target="../slideLayouts/slideLayout1289.xml"/><Relationship Id="rId14" Type="http://schemas.openxmlformats.org/officeDocument/2006/relationships/theme" Target="../theme/theme125.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301.xml"/><Relationship Id="rId13" Type="http://schemas.openxmlformats.org/officeDocument/2006/relationships/theme" Target="../theme/theme126.xml"/><Relationship Id="rId3" Type="http://schemas.openxmlformats.org/officeDocument/2006/relationships/slideLayout" Target="../slideLayouts/slideLayout1296.xml"/><Relationship Id="rId7" Type="http://schemas.openxmlformats.org/officeDocument/2006/relationships/slideLayout" Target="../slideLayouts/slideLayout1300.xml"/><Relationship Id="rId12" Type="http://schemas.openxmlformats.org/officeDocument/2006/relationships/slideLayout" Target="../slideLayouts/slideLayout1305.xml"/><Relationship Id="rId2" Type="http://schemas.openxmlformats.org/officeDocument/2006/relationships/slideLayout" Target="../slideLayouts/slideLayout1295.xml"/><Relationship Id="rId1" Type="http://schemas.openxmlformats.org/officeDocument/2006/relationships/slideLayout" Target="../slideLayouts/slideLayout1294.xml"/><Relationship Id="rId6" Type="http://schemas.openxmlformats.org/officeDocument/2006/relationships/slideLayout" Target="../slideLayouts/slideLayout1299.xml"/><Relationship Id="rId11" Type="http://schemas.openxmlformats.org/officeDocument/2006/relationships/slideLayout" Target="../slideLayouts/slideLayout1304.xml"/><Relationship Id="rId5" Type="http://schemas.openxmlformats.org/officeDocument/2006/relationships/slideLayout" Target="../slideLayouts/slideLayout1298.xml"/><Relationship Id="rId10" Type="http://schemas.openxmlformats.org/officeDocument/2006/relationships/slideLayout" Target="../slideLayouts/slideLayout1303.xml"/><Relationship Id="rId4" Type="http://schemas.openxmlformats.org/officeDocument/2006/relationships/slideLayout" Target="../slideLayouts/slideLayout1297.xml"/><Relationship Id="rId9" Type="http://schemas.openxmlformats.org/officeDocument/2006/relationships/slideLayout" Target="../slideLayouts/slideLayout1302.xml"/><Relationship Id="rId14" Type="http://schemas.openxmlformats.org/officeDocument/2006/relationships/image" Target="../media/image1.jpeg"/></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313.xml"/><Relationship Id="rId13" Type="http://schemas.openxmlformats.org/officeDocument/2006/relationships/theme" Target="../theme/theme127.xml"/><Relationship Id="rId3" Type="http://schemas.openxmlformats.org/officeDocument/2006/relationships/slideLayout" Target="../slideLayouts/slideLayout1308.xml"/><Relationship Id="rId7" Type="http://schemas.openxmlformats.org/officeDocument/2006/relationships/slideLayout" Target="../slideLayouts/slideLayout1312.xml"/><Relationship Id="rId12" Type="http://schemas.openxmlformats.org/officeDocument/2006/relationships/slideLayout" Target="../slideLayouts/slideLayout1317.xml"/><Relationship Id="rId2" Type="http://schemas.openxmlformats.org/officeDocument/2006/relationships/slideLayout" Target="../slideLayouts/slideLayout1307.xml"/><Relationship Id="rId1" Type="http://schemas.openxmlformats.org/officeDocument/2006/relationships/slideLayout" Target="../slideLayouts/slideLayout1306.xml"/><Relationship Id="rId6" Type="http://schemas.openxmlformats.org/officeDocument/2006/relationships/slideLayout" Target="../slideLayouts/slideLayout1311.xml"/><Relationship Id="rId11" Type="http://schemas.openxmlformats.org/officeDocument/2006/relationships/slideLayout" Target="../slideLayouts/slideLayout1316.xml"/><Relationship Id="rId5" Type="http://schemas.openxmlformats.org/officeDocument/2006/relationships/slideLayout" Target="../slideLayouts/slideLayout1310.xml"/><Relationship Id="rId10" Type="http://schemas.openxmlformats.org/officeDocument/2006/relationships/slideLayout" Target="../slideLayouts/slideLayout1315.xml"/><Relationship Id="rId4" Type="http://schemas.openxmlformats.org/officeDocument/2006/relationships/slideLayout" Target="../slideLayouts/slideLayout1309.xml"/><Relationship Id="rId9" Type="http://schemas.openxmlformats.org/officeDocument/2006/relationships/slideLayout" Target="../slideLayouts/slideLayout1314.xml"/><Relationship Id="rId14" Type="http://schemas.openxmlformats.org/officeDocument/2006/relationships/image" Target="../media/image17.jpeg"/></Relationships>
</file>

<file path=ppt/slideMasters/_rels/slideMaster128.xml.rels><?xml version="1.0" encoding="UTF-8" standalone="yes"?>
<Relationships xmlns="http://schemas.openxmlformats.org/package/2006/relationships"><Relationship Id="rId8" Type="http://schemas.openxmlformats.org/officeDocument/2006/relationships/slideLayout" Target="../slideLayouts/slideLayout1325.xml"/><Relationship Id="rId13" Type="http://schemas.openxmlformats.org/officeDocument/2006/relationships/image" Target="../media/image16.jpeg"/><Relationship Id="rId3" Type="http://schemas.openxmlformats.org/officeDocument/2006/relationships/slideLayout" Target="../slideLayouts/slideLayout1320.xml"/><Relationship Id="rId7" Type="http://schemas.openxmlformats.org/officeDocument/2006/relationships/slideLayout" Target="../slideLayouts/slideLayout1324.xml"/><Relationship Id="rId12" Type="http://schemas.openxmlformats.org/officeDocument/2006/relationships/theme" Target="../theme/theme128.xml"/><Relationship Id="rId2" Type="http://schemas.openxmlformats.org/officeDocument/2006/relationships/slideLayout" Target="../slideLayouts/slideLayout1319.xml"/><Relationship Id="rId1" Type="http://schemas.openxmlformats.org/officeDocument/2006/relationships/slideLayout" Target="../slideLayouts/slideLayout1318.xml"/><Relationship Id="rId6" Type="http://schemas.openxmlformats.org/officeDocument/2006/relationships/slideLayout" Target="../slideLayouts/slideLayout1323.xml"/><Relationship Id="rId11" Type="http://schemas.openxmlformats.org/officeDocument/2006/relationships/slideLayout" Target="../slideLayouts/slideLayout1328.xml"/><Relationship Id="rId5" Type="http://schemas.openxmlformats.org/officeDocument/2006/relationships/slideLayout" Target="../slideLayouts/slideLayout1322.xml"/><Relationship Id="rId10" Type="http://schemas.openxmlformats.org/officeDocument/2006/relationships/slideLayout" Target="../slideLayouts/slideLayout1327.xml"/><Relationship Id="rId4" Type="http://schemas.openxmlformats.org/officeDocument/2006/relationships/slideLayout" Target="../slideLayouts/slideLayout1321.xml"/><Relationship Id="rId9" Type="http://schemas.openxmlformats.org/officeDocument/2006/relationships/slideLayout" Target="../slideLayouts/slideLayout1326.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1336.xml"/><Relationship Id="rId13" Type="http://schemas.openxmlformats.org/officeDocument/2006/relationships/theme" Target="../theme/theme129.xml"/><Relationship Id="rId3" Type="http://schemas.openxmlformats.org/officeDocument/2006/relationships/slideLayout" Target="../slideLayouts/slideLayout1331.xml"/><Relationship Id="rId7" Type="http://schemas.openxmlformats.org/officeDocument/2006/relationships/slideLayout" Target="../slideLayouts/slideLayout1335.xml"/><Relationship Id="rId12" Type="http://schemas.openxmlformats.org/officeDocument/2006/relationships/slideLayout" Target="../slideLayouts/slideLayout1340.xml"/><Relationship Id="rId2" Type="http://schemas.openxmlformats.org/officeDocument/2006/relationships/slideLayout" Target="../slideLayouts/slideLayout1330.xml"/><Relationship Id="rId1" Type="http://schemas.openxmlformats.org/officeDocument/2006/relationships/slideLayout" Target="../slideLayouts/slideLayout1329.xml"/><Relationship Id="rId6" Type="http://schemas.openxmlformats.org/officeDocument/2006/relationships/slideLayout" Target="../slideLayouts/slideLayout1334.xml"/><Relationship Id="rId11" Type="http://schemas.openxmlformats.org/officeDocument/2006/relationships/slideLayout" Target="../slideLayouts/slideLayout1339.xml"/><Relationship Id="rId5" Type="http://schemas.openxmlformats.org/officeDocument/2006/relationships/slideLayout" Target="../slideLayouts/slideLayout1333.xml"/><Relationship Id="rId10" Type="http://schemas.openxmlformats.org/officeDocument/2006/relationships/slideLayout" Target="../slideLayouts/slideLayout1338.xml"/><Relationship Id="rId4" Type="http://schemas.openxmlformats.org/officeDocument/2006/relationships/slideLayout" Target="../slideLayouts/slideLayout1332.xml"/><Relationship Id="rId9" Type="http://schemas.openxmlformats.org/officeDocument/2006/relationships/slideLayout" Target="../slideLayouts/slideLayout1337.xml"/><Relationship Id="rId14" Type="http://schemas.openxmlformats.org/officeDocument/2006/relationships/image" Target="../media/image1.jpeg"/></Relationships>
</file>

<file path=ppt/slideMasters/_rels/slideMaster1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3.xml"/><Relationship Id="rId1" Type="http://schemas.openxmlformats.org/officeDocument/2006/relationships/slideLayout" Target="../slideLayouts/slideLayout138.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1348.xml"/><Relationship Id="rId13" Type="http://schemas.openxmlformats.org/officeDocument/2006/relationships/theme" Target="../theme/theme130.xml"/><Relationship Id="rId3" Type="http://schemas.openxmlformats.org/officeDocument/2006/relationships/slideLayout" Target="../slideLayouts/slideLayout1343.xml"/><Relationship Id="rId7" Type="http://schemas.openxmlformats.org/officeDocument/2006/relationships/slideLayout" Target="../slideLayouts/slideLayout1347.xml"/><Relationship Id="rId12" Type="http://schemas.openxmlformats.org/officeDocument/2006/relationships/slideLayout" Target="../slideLayouts/slideLayout1352.xml"/><Relationship Id="rId2" Type="http://schemas.openxmlformats.org/officeDocument/2006/relationships/slideLayout" Target="../slideLayouts/slideLayout1342.xml"/><Relationship Id="rId1" Type="http://schemas.openxmlformats.org/officeDocument/2006/relationships/slideLayout" Target="../slideLayouts/slideLayout1341.xml"/><Relationship Id="rId6" Type="http://schemas.openxmlformats.org/officeDocument/2006/relationships/slideLayout" Target="../slideLayouts/slideLayout1346.xml"/><Relationship Id="rId11" Type="http://schemas.openxmlformats.org/officeDocument/2006/relationships/slideLayout" Target="../slideLayouts/slideLayout1351.xml"/><Relationship Id="rId5" Type="http://schemas.openxmlformats.org/officeDocument/2006/relationships/slideLayout" Target="../slideLayouts/slideLayout1345.xml"/><Relationship Id="rId10" Type="http://schemas.openxmlformats.org/officeDocument/2006/relationships/slideLayout" Target="../slideLayouts/slideLayout1350.xml"/><Relationship Id="rId4" Type="http://schemas.openxmlformats.org/officeDocument/2006/relationships/slideLayout" Target="../slideLayouts/slideLayout1344.xml"/><Relationship Id="rId9" Type="http://schemas.openxmlformats.org/officeDocument/2006/relationships/slideLayout" Target="../slideLayouts/slideLayout1349.xml"/><Relationship Id="rId14" Type="http://schemas.openxmlformats.org/officeDocument/2006/relationships/image" Target="../media/image1.jpeg"/></Relationships>
</file>

<file path=ppt/slideMasters/_rels/slideMaster13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31.xml"/><Relationship Id="rId1" Type="http://schemas.openxmlformats.org/officeDocument/2006/relationships/slideLayout" Target="../slideLayouts/slideLayout1353.xml"/></Relationships>
</file>

<file path=ppt/slideMasters/_rels/slideMaster132.xml.rels><?xml version="1.0" encoding="UTF-8" standalone="yes"?>
<Relationships xmlns="http://schemas.openxmlformats.org/package/2006/relationships"><Relationship Id="rId3" Type="http://schemas.openxmlformats.org/officeDocument/2006/relationships/slideLayout" Target="../slideLayouts/slideLayout1356.xml"/><Relationship Id="rId2" Type="http://schemas.openxmlformats.org/officeDocument/2006/relationships/slideLayout" Target="../slideLayouts/slideLayout1355.xml"/><Relationship Id="rId1" Type="http://schemas.openxmlformats.org/officeDocument/2006/relationships/slideLayout" Target="../slideLayouts/slideLayout1354.xml"/><Relationship Id="rId5" Type="http://schemas.openxmlformats.org/officeDocument/2006/relationships/image" Target="../media/image16.jpeg"/><Relationship Id="rId4" Type="http://schemas.openxmlformats.org/officeDocument/2006/relationships/theme" Target="../theme/theme132.xml"/></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1364.xml"/><Relationship Id="rId13" Type="http://schemas.openxmlformats.org/officeDocument/2006/relationships/slideLayout" Target="../slideLayouts/slideLayout1369.xml"/><Relationship Id="rId3" Type="http://schemas.openxmlformats.org/officeDocument/2006/relationships/slideLayout" Target="../slideLayouts/slideLayout1359.xml"/><Relationship Id="rId7" Type="http://schemas.openxmlformats.org/officeDocument/2006/relationships/slideLayout" Target="../slideLayouts/slideLayout1363.xml"/><Relationship Id="rId12" Type="http://schemas.openxmlformats.org/officeDocument/2006/relationships/slideLayout" Target="../slideLayouts/slideLayout1368.xml"/><Relationship Id="rId2" Type="http://schemas.openxmlformats.org/officeDocument/2006/relationships/slideLayout" Target="../slideLayouts/slideLayout1358.xml"/><Relationship Id="rId1" Type="http://schemas.openxmlformats.org/officeDocument/2006/relationships/slideLayout" Target="../slideLayouts/slideLayout1357.xml"/><Relationship Id="rId6" Type="http://schemas.openxmlformats.org/officeDocument/2006/relationships/slideLayout" Target="../slideLayouts/slideLayout1362.xml"/><Relationship Id="rId11" Type="http://schemas.openxmlformats.org/officeDocument/2006/relationships/slideLayout" Target="../slideLayouts/slideLayout1367.xml"/><Relationship Id="rId5" Type="http://schemas.openxmlformats.org/officeDocument/2006/relationships/slideLayout" Target="../slideLayouts/slideLayout1361.xml"/><Relationship Id="rId15" Type="http://schemas.openxmlformats.org/officeDocument/2006/relationships/image" Target="../media/image1.jpeg"/><Relationship Id="rId10" Type="http://schemas.openxmlformats.org/officeDocument/2006/relationships/slideLayout" Target="../slideLayouts/slideLayout1366.xml"/><Relationship Id="rId4" Type="http://schemas.openxmlformats.org/officeDocument/2006/relationships/slideLayout" Target="../slideLayouts/slideLayout1360.xml"/><Relationship Id="rId9" Type="http://schemas.openxmlformats.org/officeDocument/2006/relationships/slideLayout" Target="../slideLayouts/slideLayout1365.xml"/><Relationship Id="rId14" Type="http://schemas.openxmlformats.org/officeDocument/2006/relationships/theme" Target="../theme/theme133.xml"/></Relationships>
</file>

<file path=ppt/slideMasters/_rels/slideMaster134.xml.rels><?xml version="1.0" encoding="UTF-8" standalone="yes"?>
<Relationships xmlns="http://schemas.openxmlformats.org/package/2006/relationships"><Relationship Id="rId8" Type="http://schemas.openxmlformats.org/officeDocument/2006/relationships/slideLayout" Target="../slideLayouts/slideLayout1377.xml"/><Relationship Id="rId13" Type="http://schemas.openxmlformats.org/officeDocument/2006/relationships/theme" Target="../theme/theme134.xml"/><Relationship Id="rId3" Type="http://schemas.openxmlformats.org/officeDocument/2006/relationships/slideLayout" Target="../slideLayouts/slideLayout1372.xml"/><Relationship Id="rId7" Type="http://schemas.openxmlformats.org/officeDocument/2006/relationships/slideLayout" Target="../slideLayouts/slideLayout1376.xml"/><Relationship Id="rId12" Type="http://schemas.openxmlformats.org/officeDocument/2006/relationships/slideLayout" Target="../slideLayouts/slideLayout1381.xml"/><Relationship Id="rId2" Type="http://schemas.openxmlformats.org/officeDocument/2006/relationships/slideLayout" Target="../slideLayouts/slideLayout1371.xml"/><Relationship Id="rId1" Type="http://schemas.openxmlformats.org/officeDocument/2006/relationships/slideLayout" Target="../slideLayouts/slideLayout1370.xml"/><Relationship Id="rId6" Type="http://schemas.openxmlformats.org/officeDocument/2006/relationships/slideLayout" Target="../slideLayouts/slideLayout1375.xml"/><Relationship Id="rId11" Type="http://schemas.openxmlformats.org/officeDocument/2006/relationships/slideLayout" Target="../slideLayouts/slideLayout1380.xml"/><Relationship Id="rId5" Type="http://schemas.openxmlformats.org/officeDocument/2006/relationships/slideLayout" Target="../slideLayouts/slideLayout1374.xml"/><Relationship Id="rId10" Type="http://schemas.openxmlformats.org/officeDocument/2006/relationships/slideLayout" Target="../slideLayouts/slideLayout1379.xml"/><Relationship Id="rId4" Type="http://schemas.openxmlformats.org/officeDocument/2006/relationships/slideLayout" Target="../slideLayouts/slideLayout1373.xml"/><Relationship Id="rId9" Type="http://schemas.openxmlformats.org/officeDocument/2006/relationships/slideLayout" Target="../slideLayouts/slideLayout1378.xml"/><Relationship Id="rId14" Type="http://schemas.openxmlformats.org/officeDocument/2006/relationships/image" Target="../media/image18.jpeg"/></Relationships>
</file>

<file path=ppt/slideMasters/_rels/slideMaster135.xml.rels><?xml version="1.0" encoding="UTF-8" standalone="yes"?>
<Relationships xmlns="http://schemas.openxmlformats.org/package/2006/relationships"><Relationship Id="rId8" Type="http://schemas.openxmlformats.org/officeDocument/2006/relationships/slideLayout" Target="../slideLayouts/slideLayout1389.xml"/><Relationship Id="rId13" Type="http://schemas.openxmlformats.org/officeDocument/2006/relationships/image" Target="../media/image16.jpeg"/><Relationship Id="rId3" Type="http://schemas.openxmlformats.org/officeDocument/2006/relationships/slideLayout" Target="../slideLayouts/slideLayout1384.xml"/><Relationship Id="rId7" Type="http://schemas.openxmlformats.org/officeDocument/2006/relationships/slideLayout" Target="../slideLayouts/slideLayout1388.xml"/><Relationship Id="rId12" Type="http://schemas.openxmlformats.org/officeDocument/2006/relationships/theme" Target="../theme/theme135.xml"/><Relationship Id="rId2" Type="http://schemas.openxmlformats.org/officeDocument/2006/relationships/slideLayout" Target="../slideLayouts/slideLayout1383.xml"/><Relationship Id="rId1" Type="http://schemas.openxmlformats.org/officeDocument/2006/relationships/slideLayout" Target="../slideLayouts/slideLayout1382.xml"/><Relationship Id="rId6" Type="http://schemas.openxmlformats.org/officeDocument/2006/relationships/slideLayout" Target="../slideLayouts/slideLayout1387.xml"/><Relationship Id="rId11" Type="http://schemas.openxmlformats.org/officeDocument/2006/relationships/slideLayout" Target="../slideLayouts/slideLayout1392.xml"/><Relationship Id="rId5" Type="http://schemas.openxmlformats.org/officeDocument/2006/relationships/slideLayout" Target="../slideLayouts/slideLayout1386.xml"/><Relationship Id="rId10" Type="http://schemas.openxmlformats.org/officeDocument/2006/relationships/slideLayout" Target="../slideLayouts/slideLayout1391.xml"/><Relationship Id="rId4" Type="http://schemas.openxmlformats.org/officeDocument/2006/relationships/slideLayout" Target="../slideLayouts/slideLayout1385.xml"/><Relationship Id="rId9" Type="http://schemas.openxmlformats.org/officeDocument/2006/relationships/slideLayout" Target="../slideLayouts/slideLayout1390.xml"/></Relationships>
</file>

<file path=ppt/slideMasters/_rels/slideMaster136.xml.rels><?xml version="1.0" encoding="UTF-8" standalone="yes"?>
<Relationships xmlns="http://schemas.openxmlformats.org/package/2006/relationships"><Relationship Id="rId8" Type="http://schemas.openxmlformats.org/officeDocument/2006/relationships/slideLayout" Target="../slideLayouts/slideLayout1400.xml"/><Relationship Id="rId13" Type="http://schemas.openxmlformats.org/officeDocument/2006/relationships/slideLayout" Target="../slideLayouts/slideLayout1405.xml"/><Relationship Id="rId3" Type="http://schemas.openxmlformats.org/officeDocument/2006/relationships/slideLayout" Target="../slideLayouts/slideLayout1395.xml"/><Relationship Id="rId7" Type="http://schemas.openxmlformats.org/officeDocument/2006/relationships/slideLayout" Target="../slideLayouts/slideLayout1399.xml"/><Relationship Id="rId12" Type="http://schemas.openxmlformats.org/officeDocument/2006/relationships/slideLayout" Target="../slideLayouts/slideLayout1404.xml"/><Relationship Id="rId2" Type="http://schemas.openxmlformats.org/officeDocument/2006/relationships/slideLayout" Target="../slideLayouts/slideLayout1394.xml"/><Relationship Id="rId16" Type="http://schemas.openxmlformats.org/officeDocument/2006/relationships/image" Target="../media/image1.jpeg"/><Relationship Id="rId1" Type="http://schemas.openxmlformats.org/officeDocument/2006/relationships/slideLayout" Target="../slideLayouts/slideLayout1393.xml"/><Relationship Id="rId6" Type="http://schemas.openxmlformats.org/officeDocument/2006/relationships/slideLayout" Target="../slideLayouts/slideLayout1398.xml"/><Relationship Id="rId11" Type="http://schemas.openxmlformats.org/officeDocument/2006/relationships/slideLayout" Target="../slideLayouts/slideLayout1403.xml"/><Relationship Id="rId5" Type="http://schemas.openxmlformats.org/officeDocument/2006/relationships/slideLayout" Target="../slideLayouts/slideLayout1397.xml"/><Relationship Id="rId15" Type="http://schemas.openxmlformats.org/officeDocument/2006/relationships/theme" Target="../theme/theme136.xml"/><Relationship Id="rId10" Type="http://schemas.openxmlformats.org/officeDocument/2006/relationships/slideLayout" Target="../slideLayouts/slideLayout1402.xml"/><Relationship Id="rId4" Type="http://schemas.openxmlformats.org/officeDocument/2006/relationships/slideLayout" Target="../slideLayouts/slideLayout1396.xml"/><Relationship Id="rId9" Type="http://schemas.openxmlformats.org/officeDocument/2006/relationships/slideLayout" Target="../slideLayouts/slideLayout1401.xml"/><Relationship Id="rId14" Type="http://schemas.openxmlformats.org/officeDocument/2006/relationships/slideLayout" Target="../slideLayouts/slideLayout1406.xml"/></Relationships>
</file>

<file path=ppt/slideMasters/_rels/slideMaster137.xml.rels><?xml version="1.0" encoding="UTF-8" standalone="yes"?>
<Relationships xmlns="http://schemas.openxmlformats.org/package/2006/relationships"><Relationship Id="rId8" Type="http://schemas.openxmlformats.org/officeDocument/2006/relationships/slideLayout" Target="../slideLayouts/slideLayout1414.xml"/><Relationship Id="rId13" Type="http://schemas.openxmlformats.org/officeDocument/2006/relationships/theme" Target="../theme/theme137.xml"/><Relationship Id="rId3" Type="http://schemas.openxmlformats.org/officeDocument/2006/relationships/slideLayout" Target="../slideLayouts/slideLayout1409.xml"/><Relationship Id="rId7" Type="http://schemas.openxmlformats.org/officeDocument/2006/relationships/slideLayout" Target="../slideLayouts/slideLayout1413.xml"/><Relationship Id="rId12" Type="http://schemas.openxmlformats.org/officeDocument/2006/relationships/slideLayout" Target="../slideLayouts/slideLayout1418.xml"/><Relationship Id="rId2" Type="http://schemas.openxmlformats.org/officeDocument/2006/relationships/slideLayout" Target="../slideLayouts/slideLayout1408.xml"/><Relationship Id="rId1" Type="http://schemas.openxmlformats.org/officeDocument/2006/relationships/slideLayout" Target="../slideLayouts/slideLayout1407.xml"/><Relationship Id="rId6" Type="http://schemas.openxmlformats.org/officeDocument/2006/relationships/slideLayout" Target="../slideLayouts/slideLayout1412.xml"/><Relationship Id="rId11" Type="http://schemas.openxmlformats.org/officeDocument/2006/relationships/slideLayout" Target="../slideLayouts/slideLayout1417.xml"/><Relationship Id="rId5" Type="http://schemas.openxmlformats.org/officeDocument/2006/relationships/slideLayout" Target="../slideLayouts/slideLayout1411.xml"/><Relationship Id="rId10" Type="http://schemas.openxmlformats.org/officeDocument/2006/relationships/slideLayout" Target="../slideLayouts/slideLayout1416.xml"/><Relationship Id="rId4" Type="http://schemas.openxmlformats.org/officeDocument/2006/relationships/slideLayout" Target="../slideLayouts/slideLayout1410.xml"/><Relationship Id="rId9" Type="http://schemas.openxmlformats.org/officeDocument/2006/relationships/slideLayout" Target="../slideLayouts/slideLayout1415.xml"/><Relationship Id="rId14" Type="http://schemas.openxmlformats.org/officeDocument/2006/relationships/image" Target="../media/image18.jpeg"/></Relationships>
</file>

<file path=ppt/slideMasters/_rels/slideMaster138.xml.rels><?xml version="1.0" encoding="UTF-8" standalone="yes"?>
<Relationships xmlns="http://schemas.openxmlformats.org/package/2006/relationships"><Relationship Id="rId8" Type="http://schemas.openxmlformats.org/officeDocument/2006/relationships/slideLayout" Target="../slideLayouts/slideLayout1426.xml"/><Relationship Id="rId13" Type="http://schemas.openxmlformats.org/officeDocument/2006/relationships/theme" Target="../theme/theme138.xml"/><Relationship Id="rId3" Type="http://schemas.openxmlformats.org/officeDocument/2006/relationships/slideLayout" Target="../slideLayouts/slideLayout1421.xml"/><Relationship Id="rId7" Type="http://schemas.openxmlformats.org/officeDocument/2006/relationships/slideLayout" Target="../slideLayouts/slideLayout1425.xml"/><Relationship Id="rId12" Type="http://schemas.openxmlformats.org/officeDocument/2006/relationships/slideLayout" Target="../slideLayouts/slideLayout1430.xml"/><Relationship Id="rId2" Type="http://schemas.openxmlformats.org/officeDocument/2006/relationships/slideLayout" Target="../slideLayouts/slideLayout1420.xml"/><Relationship Id="rId1" Type="http://schemas.openxmlformats.org/officeDocument/2006/relationships/slideLayout" Target="../slideLayouts/slideLayout1419.xml"/><Relationship Id="rId6" Type="http://schemas.openxmlformats.org/officeDocument/2006/relationships/slideLayout" Target="../slideLayouts/slideLayout1424.xml"/><Relationship Id="rId11" Type="http://schemas.openxmlformats.org/officeDocument/2006/relationships/slideLayout" Target="../slideLayouts/slideLayout1429.xml"/><Relationship Id="rId5" Type="http://schemas.openxmlformats.org/officeDocument/2006/relationships/slideLayout" Target="../slideLayouts/slideLayout1423.xml"/><Relationship Id="rId10" Type="http://schemas.openxmlformats.org/officeDocument/2006/relationships/slideLayout" Target="../slideLayouts/slideLayout1428.xml"/><Relationship Id="rId4" Type="http://schemas.openxmlformats.org/officeDocument/2006/relationships/slideLayout" Target="../slideLayouts/slideLayout1422.xml"/><Relationship Id="rId9" Type="http://schemas.openxmlformats.org/officeDocument/2006/relationships/slideLayout" Target="../slideLayouts/slideLayout1427.xml"/><Relationship Id="rId14" Type="http://schemas.openxmlformats.org/officeDocument/2006/relationships/image" Target="../media/image1.jpeg"/></Relationships>
</file>

<file path=ppt/slideMasters/_rels/slideMaster139.xml.rels><?xml version="1.0" encoding="UTF-8" standalone="yes"?>
<Relationships xmlns="http://schemas.openxmlformats.org/package/2006/relationships"><Relationship Id="rId8" Type="http://schemas.openxmlformats.org/officeDocument/2006/relationships/slideLayout" Target="../slideLayouts/slideLayout1438.xml"/><Relationship Id="rId3" Type="http://schemas.openxmlformats.org/officeDocument/2006/relationships/slideLayout" Target="../slideLayouts/slideLayout1433.xml"/><Relationship Id="rId7" Type="http://schemas.openxmlformats.org/officeDocument/2006/relationships/slideLayout" Target="../slideLayouts/slideLayout1437.xml"/><Relationship Id="rId12" Type="http://schemas.openxmlformats.org/officeDocument/2006/relationships/theme" Target="../theme/theme139.xml"/><Relationship Id="rId2" Type="http://schemas.openxmlformats.org/officeDocument/2006/relationships/slideLayout" Target="../slideLayouts/slideLayout1432.xml"/><Relationship Id="rId1" Type="http://schemas.openxmlformats.org/officeDocument/2006/relationships/slideLayout" Target="../slideLayouts/slideLayout1431.xml"/><Relationship Id="rId6" Type="http://schemas.openxmlformats.org/officeDocument/2006/relationships/slideLayout" Target="../slideLayouts/slideLayout1436.xml"/><Relationship Id="rId11" Type="http://schemas.openxmlformats.org/officeDocument/2006/relationships/slideLayout" Target="../slideLayouts/slideLayout1441.xml"/><Relationship Id="rId5" Type="http://schemas.openxmlformats.org/officeDocument/2006/relationships/slideLayout" Target="../slideLayouts/slideLayout1435.xml"/><Relationship Id="rId10" Type="http://schemas.openxmlformats.org/officeDocument/2006/relationships/slideLayout" Target="../slideLayouts/slideLayout1440.xml"/><Relationship Id="rId4" Type="http://schemas.openxmlformats.org/officeDocument/2006/relationships/slideLayout" Target="../slideLayouts/slideLayout1434.xml"/><Relationship Id="rId9" Type="http://schemas.openxmlformats.org/officeDocument/2006/relationships/slideLayout" Target="../slideLayouts/slideLayout1439.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4" Type="http://schemas.openxmlformats.org/officeDocument/2006/relationships/image" Target="../media/image3.jpeg"/></Relationships>
</file>

<file path=ppt/slideMasters/_rels/slideMaster140.xml.rels><?xml version="1.0" encoding="UTF-8" standalone="yes"?>
<Relationships xmlns="http://schemas.openxmlformats.org/package/2006/relationships"><Relationship Id="rId8" Type="http://schemas.openxmlformats.org/officeDocument/2006/relationships/slideLayout" Target="../slideLayouts/slideLayout1449.xml"/><Relationship Id="rId13" Type="http://schemas.openxmlformats.org/officeDocument/2006/relationships/theme" Target="../theme/theme140.xml"/><Relationship Id="rId3" Type="http://schemas.openxmlformats.org/officeDocument/2006/relationships/slideLayout" Target="../slideLayouts/slideLayout1444.xml"/><Relationship Id="rId7" Type="http://schemas.openxmlformats.org/officeDocument/2006/relationships/slideLayout" Target="../slideLayouts/slideLayout1448.xml"/><Relationship Id="rId12" Type="http://schemas.openxmlformats.org/officeDocument/2006/relationships/slideLayout" Target="../slideLayouts/slideLayout1453.xml"/><Relationship Id="rId2" Type="http://schemas.openxmlformats.org/officeDocument/2006/relationships/slideLayout" Target="../slideLayouts/slideLayout1443.xml"/><Relationship Id="rId1" Type="http://schemas.openxmlformats.org/officeDocument/2006/relationships/slideLayout" Target="../slideLayouts/slideLayout1442.xml"/><Relationship Id="rId6" Type="http://schemas.openxmlformats.org/officeDocument/2006/relationships/slideLayout" Target="../slideLayouts/slideLayout1447.xml"/><Relationship Id="rId11" Type="http://schemas.openxmlformats.org/officeDocument/2006/relationships/slideLayout" Target="../slideLayouts/slideLayout1452.xml"/><Relationship Id="rId5" Type="http://schemas.openxmlformats.org/officeDocument/2006/relationships/slideLayout" Target="../slideLayouts/slideLayout1446.xml"/><Relationship Id="rId10" Type="http://schemas.openxmlformats.org/officeDocument/2006/relationships/slideLayout" Target="../slideLayouts/slideLayout1451.xml"/><Relationship Id="rId4" Type="http://schemas.openxmlformats.org/officeDocument/2006/relationships/slideLayout" Target="../slideLayouts/slideLayout1445.xml"/><Relationship Id="rId9" Type="http://schemas.openxmlformats.org/officeDocument/2006/relationships/slideLayout" Target="../slideLayouts/slideLayout1450.xml"/><Relationship Id="rId14" Type="http://schemas.openxmlformats.org/officeDocument/2006/relationships/image" Target="../media/image16.jpeg"/></Relationships>
</file>

<file path=ppt/slideMasters/_rels/slideMaster141.xml.rels><?xml version="1.0" encoding="UTF-8" standalone="yes"?>
<Relationships xmlns="http://schemas.openxmlformats.org/package/2006/relationships"><Relationship Id="rId8" Type="http://schemas.openxmlformats.org/officeDocument/2006/relationships/slideLayout" Target="../slideLayouts/slideLayout1461.xml"/><Relationship Id="rId13" Type="http://schemas.openxmlformats.org/officeDocument/2006/relationships/slideLayout" Target="../slideLayouts/slideLayout1466.xml"/><Relationship Id="rId3" Type="http://schemas.openxmlformats.org/officeDocument/2006/relationships/slideLayout" Target="../slideLayouts/slideLayout1456.xml"/><Relationship Id="rId7" Type="http://schemas.openxmlformats.org/officeDocument/2006/relationships/slideLayout" Target="../slideLayouts/slideLayout1460.xml"/><Relationship Id="rId12" Type="http://schemas.openxmlformats.org/officeDocument/2006/relationships/slideLayout" Target="../slideLayouts/slideLayout1465.xml"/><Relationship Id="rId2" Type="http://schemas.openxmlformats.org/officeDocument/2006/relationships/slideLayout" Target="../slideLayouts/slideLayout1455.xml"/><Relationship Id="rId1" Type="http://schemas.openxmlformats.org/officeDocument/2006/relationships/slideLayout" Target="../slideLayouts/slideLayout1454.xml"/><Relationship Id="rId6" Type="http://schemas.openxmlformats.org/officeDocument/2006/relationships/slideLayout" Target="../slideLayouts/slideLayout1459.xml"/><Relationship Id="rId11" Type="http://schemas.openxmlformats.org/officeDocument/2006/relationships/slideLayout" Target="../slideLayouts/slideLayout1464.xml"/><Relationship Id="rId5" Type="http://schemas.openxmlformats.org/officeDocument/2006/relationships/slideLayout" Target="../slideLayouts/slideLayout1458.xml"/><Relationship Id="rId15" Type="http://schemas.openxmlformats.org/officeDocument/2006/relationships/image" Target="../media/image1.jpeg"/><Relationship Id="rId10" Type="http://schemas.openxmlformats.org/officeDocument/2006/relationships/slideLayout" Target="../slideLayouts/slideLayout1463.xml"/><Relationship Id="rId4" Type="http://schemas.openxmlformats.org/officeDocument/2006/relationships/slideLayout" Target="../slideLayouts/slideLayout1457.xml"/><Relationship Id="rId9" Type="http://schemas.openxmlformats.org/officeDocument/2006/relationships/slideLayout" Target="../slideLayouts/slideLayout1462.xml"/><Relationship Id="rId14" Type="http://schemas.openxmlformats.org/officeDocument/2006/relationships/theme" Target="../theme/theme141.xml"/></Relationships>
</file>

<file path=ppt/slideMasters/_rels/slideMaster142.xml.rels><?xml version="1.0" encoding="UTF-8" standalone="yes"?>
<Relationships xmlns="http://schemas.openxmlformats.org/package/2006/relationships"><Relationship Id="rId8" Type="http://schemas.openxmlformats.org/officeDocument/2006/relationships/slideLayout" Target="../slideLayouts/slideLayout1474.xml"/><Relationship Id="rId13" Type="http://schemas.openxmlformats.org/officeDocument/2006/relationships/slideLayout" Target="../slideLayouts/slideLayout1479.xml"/><Relationship Id="rId3" Type="http://schemas.openxmlformats.org/officeDocument/2006/relationships/slideLayout" Target="../slideLayouts/slideLayout1469.xml"/><Relationship Id="rId7" Type="http://schemas.openxmlformats.org/officeDocument/2006/relationships/slideLayout" Target="../slideLayouts/slideLayout1473.xml"/><Relationship Id="rId12" Type="http://schemas.openxmlformats.org/officeDocument/2006/relationships/slideLayout" Target="../slideLayouts/slideLayout1478.xml"/><Relationship Id="rId2" Type="http://schemas.openxmlformats.org/officeDocument/2006/relationships/slideLayout" Target="../slideLayouts/slideLayout1468.xml"/><Relationship Id="rId1" Type="http://schemas.openxmlformats.org/officeDocument/2006/relationships/slideLayout" Target="../slideLayouts/slideLayout1467.xml"/><Relationship Id="rId6" Type="http://schemas.openxmlformats.org/officeDocument/2006/relationships/slideLayout" Target="../slideLayouts/slideLayout1472.xml"/><Relationship Id="rId11" Type="http://schemas.openxmlformats.org/officeDocument/2006/relationships/slideLayout" Target="../slideLayouts/slideLayout1477.xml"/><Relationship Id="rId5" Type="http://schemas.openxmlformats.org/officeDocument/2006/relationships/slideLayout" Target="../slideLayouts/slideLayout1471.xml"/><Relationship Id="rId15" Type="http://schemas.openxmlformats.org/officeDocument/2006/relationships/image" Target="../media/image1.jpeg"/><Relationship Id="rId10" Type="http://schemas.openxmlformats.org/officeDocument/2006/relationships/slideLayout" Target="../slideLayouts/slideLayout1476.xml"/><Relationship Id="rId4" Type="http://schemas.openxmlformats.org/officeDocument/2006/relationships/slideLayout" Target="../slideLayouts/slideLayout1470.xml"/><Relationship Id="rId9" Type="http://schemas.openxmlformats.org/officeDocument/2006/relationships/slideLayout" Target="../slideLayouts/slideLayout1475.xml"/><Relationship Id="rId14" Type="http://schemas.openxmlformats.org/officeDocument/2006/relationships/theme" Target="../theme/theme142.xml"/></Relationships>
</file>

<file path=ppt/slideMasters/_rels/slideMaster143.xml.rels><?xml version="1.0" encoding="UTF-8" standalone="yes"?>
<Relationships xmlns="http://schemas.openxmlformats.org/package/2006/relationships"><Relationship Id="rId8" Type="http://schemas.openxmlformats.org/officeDocument/2006/relationships/slideLayout" Target="../slideLayouts/slideLayout1487.xml"/><Relationship Id="rId13" Type="http://schemas.openxmlformats.org/officeDocument/2006/relationships/image" Target="../media/image19.jpeg"/><Relationship Id="rId3" Type="http://schemas.openxmlformats.org/officeDocument/2006/relationships/slideLayout" Target="../slideLayouts/slideLayout1482.xml"/><Relationship Id="rId7" Type="http://schemas.openxmlformats.org/officeDocument/2006/relationships/slideLayout" Target="../slideLayouts/slideLayout1486.xml"/><Relationship Id="rId12" Type="http://schemas.openxmlformats.org/officeDocument/2006/relationships/theme" Target="../theme/theme143.xml"/><Relationship Id="rId2" Type="http://schemas.openxmlformats.org/officeDocument/2006/relationships/slideLayout" Target="../slideLayouts/slideLayout1481.xml"/><Relationship Id="rId1" Type="http://schemas.openxmlformats.org/officeDocument/2006/relationships/slideLayout" Target="../slideLayouts/slideLayout1480.xml"/><Relationship Id="rId6" Type="http://schemas.openxmlformats.org/officeDocument/2006/relationships/slideLayout" Target="../slideLayouts/slideLayout1485.xml"/><Relationship Id="rId11" Type="http://schemas.openxmlformats.org/officeDocument/2006/relationships/slideLayout" Target="../slideLayouts/slideLayout1490.xml"/><Relationship Id="rId5" Type="http://schemas.openxmlformats.org/officeDocument/2006/relationships/slideLayout" Target="../slideLayouts/slideLayout1484.xml"/><Relationship Id="rId10" Type="http://schemas.openxmlformats.org/officeDocument/2006/relationships/slideLayout" Target="../slideLayouts/slideLayout1489.xml"/><Relationship Id="rId4" Type="http://schemas.openxmlformats.org/officeDocument/2006/relationships/slideLayout" Target="../slideLayouts/slideLayout1483.xml"/><Relationship Id="rId9" Type="http://schemas.openxmlformats.org/officeDocument/2006/relationships/slideLayout" Target="../slideLayouts/slideLayout1488.xml"/></Relationships>
</file>

<file path=ppt/slideMasters/_rels/slideMaster14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144.xml"/><Relationship Id="rId1" Type="http://schemas.openxmlformats.org/officeDocument/2006/relationships/slideLayout" Target="../slideLayouts/slideLayout1491.xml"/></Relationships>
</file>

<file path=ppt/slideMasters/_rels/slideMaster14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theme" Target="../theme/theme145.xml"/></Relationships>
</file>

<file path=ppt/slideMasters/_rels/slideMaster146.xml.rels><?xml version="1.0" encoding="UTF-8" standalone="yes"?>
<Relationships xmlns="http://schemas.openxmlformats.org/package/2006/relationships"><Relationship Id="rId8" Type="http://schemas.openxmlformats.org/officeDocument/2006/relationships/slideLayout" Target="../slideLayouts/slideLayout1499.xml"/><Relationship Id="rId13" Type="http://schemas.openxmlformats.org/officeDocument/2006/relationships/slideLayout" Target="../slideLayouts/slideLayout1504.xml"/><Relationship Id="rId3" Type="http://schemas.openxmlformats.org/officeDocument/2006/relationships/slideLayout" Target="../slideLayouts/slideLayout1494.xml"/><Relationship Id="rId7" Type="http://schemas.openxmlformats.org/officeDocument/2006/relationships/slideLayout" Target="../slideLayouts/slideLayout1498.xml"/><Relationship Id="rId12" Type="http://schemas.openxmlformats.org/officeDocument/2006/relationships/slideLayout" Target="../slideLayouts/slideLayout1503.xml"/><Relationship Id="rId2" Type="http://schemas.openxmlformats.org/officeDocument/2006/relationships/slideLayout" Target="../slideLayouts/slideLayout1493.xml"/><Relationship Id="rId1" Type="http://schemas.openxmlformats.org/officeDocument/2006/relationships/slideLayout" Target="../slideLayouts/slideLayout1492.xml"/><Relationship Id="rId6" Type="http://schemas.openxmlformats.org/officeDocument/2006/relationships/slideLayout" Target="../slideLayouts/slideLayout1497.xml"/><Relationship Id="rId11" Type="http://schemas.openxmlformats.org/officeDocument/2006/relationships/slideLayout" Target="../slideLayouts/slideLayout1502.xml"/><Relationship Id="rId5" Type="http://schemas.openxmlformats.org/officeDocument/2006/relationships/slideLayout" Target="../slideLayouts/slideLayout1496.xml"/><Relationship Id="rId15" Type="http://schemas.openxmlformats.org/officeDocument/2006/relationships/image" Target="../media/image19.jpeg"/><Relationship Id="rId10" Type="http://schemas.openxmlformats.org/officeDocument/2006/relationships/slideLayout" Target="../slideLayouts/slideLayout1501.xml"/><Relationship Id="rId4" Type="http://schemas.openxmlformats.org/officeDocument/2006/relationships/slideLayout" Target="../slideLayouts/slideLayout1495.xml"/><Relationship Id="rId9" Type="http://schemas.openxmlformats.org/officeDocument/2006/relationships/slideLayout" Target="../slideLayouts/slideLayout1500.xml"/><Relationship Id="rId14" Type="http://schemas.openxmlformats.org/officeDocument/2006/relationships/theme" Target="../theme/theme146.xml"/></Relationships>
</file>

<file path=ppt/slideMasters/_rels/slideMaster147.xml.rels><?xml version="1.0" encoding="UTF-8" standalone="yes"?>
<Relationships xmlns="http://schemas.openxmlformats.org/package/2006/relationships"><Relationship Id="rId8" Type="http://schemas.openxmlformats.org/officeDocument/2006/relationships/slideLayout" Target="../slideLayouts/slideLayout1512.xml"/><Relationship Id="rId13" Type="http://schemas.openxmlformats.org/officeDocument/2006/relationships/image" Target="../media/image13.jpeg"/><Relationship Id="rId3" Type="http://schemas.openxmlformats.org/officeDocument/2006/relationships/slideLayout" Target="../slideLayouts/slideLayout1507.xml"/><Relationship Id="rId7" Type="http://schemas.openxmlformats.org/officeDocument/2006/relationships/slideLayout" Target="../slideLayouts/slideLayout1511.xml"/><Relationship Id="rId12" Type="http://schemas.openxmlformats.org/officeDocument/2006/relationships/theme" Target="../theme/theme147.xml"/><Relationship Id="rId2" Type="http://schemas.openxmlformats.org/officeDocument/2006/relationships/slideLayout" Target="../slideLayouts/slideLayout1506.xml"/><Relationship Id="rId1" Type="http://schemas.openxmlformats.org/officeDocument/2006/relationships/slideLayout" Target="../slideLayouts/slideLayout1505.xml"/><Relationship Id="rId6" Type="http://schemas.openxmlformats.org/officeDocument/2006/relationships/slideLayout" Target="../slideLayouts/slideLayout1510.xml"/><Relationship Id="rId11" Type="http://schemas.openxmlformats.org/officeDocument/2006/relationships/slideLayout" Target="../slideLayouts/slideLayout1515.xml"/><Relationship Id="rId5" Type="http://schemas.openxmlformats.org/officeDocument/2006/relationships/slideLayout" Target="../slideLayouts/slideLayout1509.xml"/><Relationship Id="rId10" Type="http://schemas.openxmlformats.org/officeDocument/2006/relationships/slideLayout" Target="../slideLayouts/slideLayout1514.xml"/><Relationship Id="rId4" Type="http://schemas.openxmlformats.org/officeDocument/2006/relationships/slideLayout" Target="../slideLayouts/slideLayout1508.xml"/><Relationship Id="rId9" Type="http://schemas.openxmlformats.org/officeDocument/2006/relationships/slideLayout" Target="../slideLayouts/slideLayout1513.xml"/></Relationships>
</file>

<file path=ppt/slideMasters/_rels/slideMaster148.xml.rels><?xml version="1.0" encoding="UTF-8" standalone="yes"?>
<Relationships xmlns="http://schemas.openxmlformats.org/package/2006/relationships"><Relationship Id="rId8" Type="http://schemas.openxmlformats.org/officeDocument/2006/relationships/slideLayout" Target="../slideLayouts/slideLayout1523.xml"/><Relationship Id="rId13" Type="http://schemas.openxmlformats.org/officeDocument/2006/relationships/image" Target="../media/image19.jpeg"/><Relationship Id="rId3" Type="http://schemas.openxmlformats.org/officeDocument/2006/relationships/slideLayout" Target="../slideLayouts/slideLayout1518.xml"/><Relationship Id="rId7" Type="http://schemas.openxmlformats.org/officeDocument/2006/relationships/slideLayout" Target="../slideLayouts/slideLayout1522.xml"/><Relationship Id="rId12" Type="http://schemas.openxmlformats.org/officeDocument/2006/relationships/theme" Target="../theme/theme148.xml"/><Relationship Id="rId2" Type="http://schemas.openxmlformats.org/officeDocument/2006/relationships/slideLayout" Target="../slideLayouts/slideLayout1517.xml"/><Relationship Id="rId1" Type="http://schemas.openxmlformats.org/officeDocument/2006/relationships/slideLayout" Target="../slideLayouts/slideLayout1516.xml"/><Relationship Id="rId6" Type="http://schemas.openxmlformats.org/officeDocument/2006/relationships/slideLayout" Target="../slideLayouts/slideLayout1521.xml"/><Relationship Id="rId11" Type="http://schemas.openxmlformats.org/officeDocument/2006/relationships/slideLayout" Target="../slideLayouts/slideLayout1526.xml"/><Relationship Id="rId5" Type="http://schemas.openxmlformats.org/officeDocument/2006/relationships/slideLayout" Target="../slideLayouts/slideLayout1520.xml"/><Relationship Id="rId10" Type="http://schemas.openxmlformats.org/officeDocument/2006/relationships/slideLayout" Target="../slideLayouts/slideLayout1525.xml"/><Relationship Id="rId4" Type="http://schemas.openxmlformats.org/officeDocument/2006/relationships/slideLayout" Target="../slideLayouts/slideLayout1519.xml"/><Relationship Id="rId9" Type="http://schemas.openxmlformats.org/officeDocument/2006/relationships/slideLayout" Target="../slideLayouts/slideLayout1524.xml"/></Relationships>
</file>

<file path=ppt/slideMasters/_rels/slideMaster149.xml.rels><?xml version="1.0" encoding="UTF-8" standalone="yes"?>
<Relationships xmlns="http://schemas.openxmlformats.org/package/2006/relationships"><Relationship Id="rId3" Type="http://schemas.openxmlformats.org/officeDocument/2006/relationships/slideLayout" Target="../slideLayouts/slideLayout1529.xml"/><Relationship Id="rId2" Type="http://schemas.openxmlformats.org/officeDocument/2006/relationships/slideLayout" Target="../slideLayouts/slideLayout1528.xml"/><Relationship Id="rId1" Type="http://schemas.openxmlformats.org/officeDocument/2006/relationships/slideLayout" Target="../slideLayouts/slideLayout1527.xml"/><Relationship Id="rId6" Type="http://schemas.openxmlformats.org/officeDocument/2006/relationships/image" Target="../media/image1.jpeg"/><Relationship Id="rId5" Type="http://schemas.openxmlformats.org/officeDocument/2006/relationships/theme" Target="../theme/theme149.xml"/><Relationship Id="rId4" Type="http://schemas.openxmlformats.org/officeDocument/2006/relationships/slideLayout" Target="../slideLayouts/slideLayout153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8.xml"/><Relationship Id="rId13" Type="http://schemas.openxmlformats.org/officeDocument/2006/relationships/image" Target="../media/image4.jpeg"/><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5.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5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theme" Target="../theme/theme150.xml"/></Relationships>
</file>

<file path=ppt/slideMasters/_rels/slideMaster151.xml.rels><?xml version="1.0" encoding="UTF-8" standalone="yes"?>
<Relationships xmlns="http://schemas.openxmlformats.org/package/2006/relationships"><Relationship Id="rId8" Type="http://schemas.openxmlformats.org/officeDocument/2006/relationships/slideLayout" Target="../slideLayouts/slideLayout1538.xml"/><Relationship Id="rId13" Type="http://schemas.openxmlformats.org/officeDocument/2006/relationships/theme" Target="../theme/theme151.xml"/><Relationship Id="rId3" Type="http://schemas.openxmlformats.org/officeDocument/2006/relationships/slideLayout" Target="../slideLayouts/slideLayout1533.xml"/><Relationship Id="rId7" Type="http://schemas.openxmlformats.org/officeDocument/2006/relationships/slideLayout" Target="../slideLayouts/slideLayout1537.xml"/><Relationship Id="rId12" Type="http://schemas.openxmlformats.org/officeDocument/2006/relationships/slideLayout" Target="../slideLayouts/slideLayout1542.xml"/><Relationship Id="rId2" Type="http://schemas.openxmlformats.org/officeDocument/2006/relationships/slideLayout" Target="../slideLayouts/slideLayout1532.xml"/><Relationship Id="rId1" Type="http://schemas.openxmlformats.org/officeDocument/2006/relationships/slideLayout" Target="../slideLayouts/slideLayout1531.xml"/><Relationship Id="rId6" Type="http://schemas.openxmlformats.org/officeDocument/2006/relationships/slideLayout" Target="../slideLayouts/slideLayout1536.xml"/><Relationship Id="rId11" Type="http://schemas.openxmlformats.org/officeDocument/2006/relationships/slideLayout" Target="../slideLayouts/slideLayout1541.xml"/><Relationship Id="rId5" Type="http://schemas.openxmlformats.org/officeDocument/2006/relationships/slideLayout" Target="../slideLayouts/slideLayout1535.xml"/><Relationship Id="rId10" Type="http://schemas.openxmlformats.org/officeDocument/2006/relationships/slideLayout" Target="../slideLayouts/slideLayout1540.xml"/><Relationship Id="rId4" Type="http://schemas.openxmlformats.org/officeDocument/2006/relationships/slideLayout" Target="../slideLayouts/slideLayout1534.xml"/><Relationship Id="rId9" Type="http://schemas.openxmlformats.org/officeDocument/2006/relationships/slideLayout" Target="../slideLayouts/slideLayout1539.xml"/><Relationship Id="rId14" Type="http://schemas.openxmlformats.org/officeDocument/2006/relationships/image" Target="../media/image1.jpeg"/></Relationships>
</file>

<file path=ppt/slideMasters/_rels/slideMaster152.xml.rels><?xml version="1.0" encoding="UTF-8" standalone="yes"?>
<Relationships xmlns="http://schemas.openxmlformats.org/package/2006/relationships"><Relationship Id="rId8" Type="http://schemas.openxmlformats.org/officeDocument/2006/relationships/slideLayout" Target="../slideLayouts/slideLayout1550.xml"/><Relationship Id="rId13" Type="http://schemas.openxmlformats.org/officeDocument/2006/relationships/theme" Target="../theme/theme152.xml"/><Relationship Id="rId3" Type="http://schemas.openxmlformats.org/officeDocument/2006/relationships/slideLayout" Target="../slideLayouts/slideLayout1545.xml"/><Relationship Id="rId7" Type="http://schemas.openxmlformats.org/officeDocument/2006/relationships/slideLayout" Target="../slideLayouts/slideLayout1549.xml"/><Relationship Id="rId12" Type="http://schemas.openxmlformats.org/officeDocument/2006/relationships/slideLayout" Target="../slideLayouts/slideLayout1554.xml"/><Relationship Id="rId2" Type="http://schemas.openxmlformats.org/officeDocument/2006/relationships/slideLayout" Target="../slideLayouts/slideLayout1544.xml"/><Relationship Id="rId1" Type="http://schemas.openxmlformats.org/officeDocument/2006/relationships/slideLayout" Target="../slideLayouts/slideLayout1543.xml"/><Relationship Id="rId6" Type="http://schemas.openxmlformats.org/officeDocument/2006/relationships/slideLayout" Target="../slideLayouts/slideLayout1548.xml"/><Relationship Id="rId11" Type="http://schemas.openxmlformats.org/officeDocument/2006/relationships/slideLayout" Target="../slideLayouts/slideLayout1553.xml"/><Relationship Id="rId5" Type="http://schemas.openxmlformats.org/officeDocument/2006/relationships/slideLayout" Target="../slideLayouts/slideLayout1547.xml"/><Relationship Id="rId10" Type="http://schemas.openxmlformats.org/officeDocument/2006/relationships/slideLayout" Target="../slideLayouts/slideLayout1552.xml"/><Relationship Id="rId4" Type="http://schemas.openxmlformats.org/officeDocument/2006/relationships/slideLayout" Target="../slideLayouts/slideLayout1546.xml"/><Relationship Id="rId9" Type="http://schemas.openxmlformats.org/officeDocument/2006/relationships/slideLayout" Target="../slideLayouts/slideLayout1551.xml"/><Relationship Id="rId14" Type="http://schemas.openxmlformats.org/officeDocument/2006/relationships/image" Target="../media/image1.jpeg"/></Relationships>
</file>

<file path=ppt/slideMasters/_rels/slideMaster153.xml.rels><?xml version="1.0" encoding="UTF-8" standalone="yes"?>
<Relationships xmlns="http://schemas.openxmlformats.org/package/2006/relationships"><Relationship Id="rId8" Type="http://schemas.openxmlformats.org/officeDocument/2006/relationships/slideLayout" Target="../slideLayouts/slideLayout1562.xml"/><Relationship Id="rId13" Type="http://schemas.openxmlformats.org/officeDocument/2006/relationships/slideLayout" Target="../slideLayouts/slideLayout1567.xml"/><Relationship Id="rId3" Type="http://schemas.openxmlformats.org/officeDocument/2006/relationships/slideLayout" Target="../slideLayouts/slideLayout1557.xml"/><Relationship Id="rId7" Type="http://schemas.openxmlformats.org/officeDocument/2006/relationships/slideLayout" Target="../slideLayouts/slideLayout1561.xml"/><Relationship Id="rId12" Type="http://schemas.openxmlformats.org/officeDocument/2006/relationships/slideLayout" Target="../slideLayouts/slideLayout1566.xml"/><Relationship Id="rId2" Type="http://schemas.openxmlformats.org/officeDocument/2006/relationships/slideLayout" Target="../slideLayouts/slideLayout1556.xml"/><Relationship Id="rId1" Type="http://schemas.openxmlformats.org/officeDocument/2006/relationships/slideLayout" Target="../slideLayouts/slideLayout1555.xml"/><Relationship Id="rId6" Type="http://schemas.openxmlformats.org/officeDocument/2006/relationships/slideLayout" Target="../slideLayouts/slideLayout1560.xml"/><Relationship Id="rId11" Type="http://schemas.openxmlformats.org/officeDocument/2006/relationships/slideLayout" Target="../slideLayouts/slideLayout1565.xml"/><Relationship Id="rId5" Type="http://schemas.openxmlformats.org/officeDocument/2006/relationships/slideLayout" Target="../slideLayouts/slideLayout1559.xml"/><Relationship Id="rId15" Type="http://schemas.openxmlformats.org/officeDocument/2006/relationships/image" Target="../media/image16.jpeg"/><Relationship Id="rId10" Type="http://schemas.openxmlformats.org/officeDocument/2006/relationships/slideLayout" Target="../slideLayouts/slideLayout1564.xml"/><Relationship Id="rId4" Type="http://schemas.openxmlformats.org/officeDocument/2006/relationships/slideLayout" Target="../slideLayouts/slideLayout1558.xml"/><Relationship Id="rId9" Type="http://schemas.openxmlformats.org/officeDocument/2006/relationships/slideLayout" Target="../slideLayouts/slideLayout1563.xml"/><Relationship Id="rId14" Type="http://schemas.openxmlformats.org/officeDocument/2006/relationships/theme" Target="../theme/theme153.xml"/></Relationships>
</file>

<file path=ppt/slideMasters/_rels/slideMaster154.xml.rels><?xml version="1.0" encoding="UTF-8" standalone="yes"?>
<Relationships xmlns="http://schemas.openxmlformats.org/package/2006/relationships"><Relationship Id="rId8" Type="http://schemas.openxmlformats.org/officeDocument/2006/relationships/slideLayout" Target="../slideLayouts/slideLayout1575.xml"/><Relationship Id="rId13" Type="http://schemas.openxmlformats.org/officeDocument/2006/relationships/theme" Target="../theme/theme154.xml"/><Relationship Id="rId3" Type="http://schemas.openxmlformats.org/officeDocument/2006/relationships/slideLayout" Target="../slideLayouts/slideLayout1570.xml"/><Relationship Id="rId7" Type="http://schemas.openxmlformats.org/officeDocument/2006/relationships/slideLayout" Target="../slideLayouts/slideLayout1574.xml"/><Relationship Id="rId12" Type="http://schemas.openxmlformats.org/officeDocument/2006/relationships/slideLayout" Target="../slideLayouts/slideLayout1579.xml"/><Relationship Id="rId2" Type="http://schemas.openxmlformats.org/officeDocument/2006/relationships/slideLayout" Target="../slideLayouts/slideLayout1569.xml"/><Relationship Id="rId1" Type="http://schemas.openxmlformats.org/officeDocument/2006/relationships/slideLayout" Target="../slideLayouts/slideLayout1568.xml"/><Relationship Id="rId6" Type="http://schemas.openxmlformats.org/officeDocument/2006/relationships/slideLayout" Target="../slideLayouts/slideLayout1573.xml"/><Relationship Id="rId11" Type="http://schemas.openxmlformats.org/officeDocument/2006/relationships/slideLayout" Target="../slideLayouts/slideLayout1578.xml"/><Relationship Id="rId5" Type="http://schemas.openxmlformats.org/officeDocument/2006/relationships/slideLayout" Target="../slideLayouts/slideLayout1572.xml"/><Relationship Id="rId10" Type="http://schemas.openxmlformats.org/officeDocument/2006/relationships/slideLayout" Target="../slideLayouts/slideLayout1577.xml"/><Relationship Id="rId4" Type="http://schemas.openxmlformats.org/officeDocument/2006/relationships/slideLayout" Target="../slideLayouts/slideLayout1571.xml"/><Relationship Id="rId9" Type="http://schemas.openxmlformats.org/officeDocument/2006/relationships/slideLayout" Target="../slideLayouts/slideLayout1576.xml"/><Relationship Id="rId14" Type="http://schemas.openxmlformats.org/officeDocument/2006/relationships/image" Target="../media/image1.jpeg"/></Relationships>
</file>

<file path=ppt/slideMasters/_rels/slideMaster155.xml.rels><?xml version="1.0" encoding="UTF-8" standalone="yes"?>
<Relationships xmlns="http://schemas.openxmlformats.org/package/2006/relationships"><Relationship Id="rId8" Type="http://schemas.openxmlformats.org/officeDocument/2006/relationships/slideLayout" Target="../slideLayouts/slideLayout1587.xml"/><Relationship Id="rId13" Type="http://schemas.openxmlformats.org/officeDocument/2006/relationships/theme" Target="../theme/theme155.xml"/><Relationship Id="rId3" Type="http://schemas.openxmlformats.org/officeDocument/2006/relationships/slideLayout" Target="../slideLayouts/slideLayout1582.xml"/><Relationship Id="rId7" Type="http://schemas.openxmlformats.org/officeDocument/2006/relationships/slideLayout" Target="../slideLayouts/slideLayout1586.xml"/><Relationship Id="rId12" Type="http://schemas.openxmlformats.org/officeDocument/2006/relationships/slideLayout" Target="../slideLayouts/slideLayout1591.xml"/><Relationship Id="rId2" Type="http://schemas.openxmlformats.org/officeDocument/2006/relationships/slideLayout" Target="../slideLayouts/slideLayout1581.xml"/><Relationship Id="rId1" Type="http://schemas.openxmlformats.org/officeDocument/2006/relationships/slideLayout" Target="../slideLayouts/slideLayout1580.xml"/><Relationship Id="rId6" Type="http://schemas.openxmlformats.org/officeDocument/2006/relationships/slideLayout" Target="../slideLayouts/slideLayout1585.xml"/><Relationship Id="rId11" Type="http://schemas.openxmlformats.org/officeDocument/2006/relationships/slideLayout" Target="../slideLayouts/slideLayout1590.xml"/><Relationship Id="rId5" Type="http://schemas.openxmlformats.org/officeDocument/2006/relationships/slideLayout" Target="../slideLayouts/slideLayout1584.xml"/><Relationship Id="rId10" Type="http://schemas.openxmlformats.org/officeDocument/2006/relationships/slideLayout" Target="../slideLayouts/slideLayout1589.xml"/><Relationship Id="rId4" Type="http://schemas.openxmlformats.org/officeDocument/2006/relationships/slideLayout" Target="../slideLayouts/slideLayout1583.xml"/><Relationship Id="rId9" Type="http://schemas.openxmlformats.org/officeDocument/2006/relationships/slideLayout" Target="../slideLayouts/slideLayout1588.xml"/><Relationship Id="rId14" Type="http://schemas.openxmlformats.org/officeDocument/2006/relationships/image" Target="../media/image1.jpeg"/></Relationships>
</file>

<file path=ppt/slideMasters/_rels/slideMaster156.xml.rels><?xml version="1.0" encoding="UTF-8" standalone="yes"?>
<Relationships xmlns="http://schemas.openxmlformats.org/package/2006/relationships"><Relationship Id="rId8" Type="http://schemas.openxmlformats.org/officeDocument/2006/relationships/slideLayout" Target="../slideLayouts/slideLayout1599.xml"/><Relationship Id="rId13" Type="http://schemas.openxmlformats.org/officeDocument/2006/relationships/theme" Target="../theme/theme156.xml"/><Relationship Id="rId3" Type="http://schemas.openxmlformats.org/officeDocument/2006/relationships/slideLayout" Target="../slideLayouts/slideLayout1594.xml"/><Relationship Id="rId7" Type="http://schemas.openxmlformats.org/officeDocument/2006/relationships/slideLayout" Target="../slideLayouts/slideLayout1598.xml"/><Relationship Id="rId12" Type="http://schemas.openxmlformats.org/officeDocument/2006/relationships/slideLayout" Target="../slideLayouts/slideLayout1603.xml"/><Relationship Id="rId2" Type="http://schemas.openxmlformats.org/officeDocument/2006/relationships/slideLayout" Target="../slideLayouts/slideLayout1593.xml"/><Relationship Id="rId1" Type="http://schemas.openxmlformats.org/officeDocument/2006/relationships/slideLayout" Target="../slideLayouts/slideLayout1592.xml"/><Relationship Id="rId6" Type="http://schemas.openxmlformats.org/officeDocument/2006/relationships/slideLayout" Target="../slideLayouts/slideLayout1597.xml"/><Relationship Id="rId11" Type="http://schemas.openxmlformats.org/officeDocument/2006/relationships/slideLayout" Target="../slideLayouts/slideLayout1602.xml"/><Relationship Id="rId5" Type="http://schemas.openxmlformats.org/officeDocument/2006/relationships/slideLayout" Target="../slideLayouts/slideLayout1596.xml"/><Relationship Id="rId10" Type="http://schemas.openxmlformats.org/officeDocument/2006/relationships/slideLayout" Target="../slideLayouts/slideLayout1601.xml"/><Relationship Id="rId4" Type="http://schemas.openxmlformats.org/officeDocument/2006/relationships/slideLayout" Target="../slideLayouts/slideLayout1595.xml"/><Relationship Id="rId9" Type="http://schemas.openxmlformats.org/officeDocument/2006/relationships/slideLayout" Target="../slideLayouts/slideLayout1600.xml"/><Relationship Id="rId14" Type="http://schemas.openxmlformats.org/officeDocument/2006/relationships/image" Target="../media/image1.jpeg"/></Relationships>
</file>

<file path=ppt/slideMasters/_rels/slideMaster157.xml.rels><?xml version="1.0" encoding="UTF-8" standalone="yes"?>
<Relationships xmlns="http://schemas.openxmlformats.org/package/2006/relationships"><Relationship Id="rId8" Type="http://schemas.openxmlformats.org/officeDocument/2006/relationships/slideLayout" Target="../slideLayouts/slideLayout1611.xml"/><Relationship Id="rId13" Type="http://schemas.openxmlformats.org/officeDocument/2006/relationships/theme" Target="../theme/theme157.xml"/><Relationship Id="rId3" Type="http://schemas.openxmlformats.org/officeDocument/2006/relationships/slideLayout" Target="../slideLayouts/slideLayout1606.xml"/><Relationship Id="rId7" Type="http://schemas.openxmlformats.org/officeDocument/2006/relationships/slideLayout" Target="../slideLayouts/slideLayout1610.xml"/><Relationship Id="rId12" Type="http://schemas.openxmlformats.org/officeDocument/2006/relationships/slideLayout" Target="../slideLayouts/slideLayout1615.xml"/><Relationship Id="rId2" Type="http://schemas.openxmlformats.org/officeDocument/2006/relationships/slideLayout" Target="../slideLayouts/slideLayout1605.xml"/><Relationship Id="rId1" Type="http://schemas.openxmlformats.org/officeDocument/2006/relationships/slideLayout" Target="../slideLayouts/slideLayout1604.xml"/><Relationship Id="rId6" Type="http://schemas.openxmlformats.org/officeDocument/2006/relationships/slideLayout" Target="../slideLayouts/slideLayout1609.xml"/><Relationship Id="rId11" Type="http://schemas.openxmlformats.org/officeDocument/2006/relationships/slideLayout" Target="../slideLayouts/slideLayout1614.xml"/><Relationship Id="rId5" Type="http://schemas.openxmlformats.org/officeDocument/2006/relationships/slideLayout" Target="../slideLayouts/slideLayout1608.xml"/><Relationship Id="rId10" Type="http://schemas.openxmlformats.org/officeDocument/2006/relationships/slideLayout" Target="../slideLayouts/slideLayout1613.xml"/><Relationship Id="rId4" Type="http://schemas.openxmlformats.org/officeDocument/2006/relationships/slideLayout" Target="../slideLayouts/slideLayout1607.xml"/><Relationship Id="rId9" Type="http://schemas.openxmlformats.org/officeDocument/2006/relationships/slideLayout" Target="../slideLayouts/slideLayout1612.xml"/><Relationship Id="rId14" Type="http://schemas.openxmlformats.org/officeDocument/2006/relationships/image" Target="../media/image1.jpeg"/></Relationships>
</file>

<file path=ppt/slideMasters/_rels/slideMaster158.xml.rels><?xml version="1.0" encoding="UTF-8" standalone="yes"?>
<Relationships xmlns="http://schemas.openxmlformats.org/package/2006/relationships"><Relationship Id="rId8" Type="http://schemas.openxmlformats.org/officeDocument/2006/relationships/slideLayout" Target="../slideLayouts/slideLayout1623.xml"/><Relationship Id="rId13" Type="http://schemas.openxmlformats.org/officeDocument/2006/relationships/theme" Target="../theme/theme158.xml"/><Relationship Id="rId3" Type="http://schemas.openxmlformats.org/officeDocument/2006/relationships/slideLayout" Target="../slideLayouts/slideLayout1618.xml"/><Relationship Id="rId7" Type="http://schemas.openxmlformats.org/officeDocument/2006/relationships/slideLayout" Target="../slideLayouts/slideLayout1622.xml"/><Relationship Id="rId12" Type="http://schemas.openxmlformats.org/officeDocument/2006/relationships/slideLayout" Target="../slideLayouts/slideLayout1627.xml"/><Relationship Id="rId2" Type="http://schemas.openxmlformats.org/officeDocument/2006/relationships/slideLayout" Target="../slideLayouts/slideLayout1617.xml"/><Relationship Id="rId1" Type="http://schemas.openxmlformats.org/officeDocument/2006/relationships/slideLayout" Target="../slideLayouts/slideLayout1616.xml"/><Relationship Id="rId6" Type="http://schemas.openxmlformats.org/officeDocument/2006/relationships/slideLayout" Target="../slideLayouts/slideLayout1621.xml"/><Relationship Id="rId11" Type="http://schemas.openxmlformats.org/officeDocument/2006/relationships/slideLayout" Target="../slideLayouts/slideLayout1626.xml"/><Relationship Id="rId5" Type="http://schemas.openxmlformats.org/officeDocument/2006/relationships/slideLayout" Target="../slideLayouts/slideLayout1620.xml"/><Relationship Id="rId10" Type="http://schemas.openxmlformats.org/officeDocument/2006/relationships/slideLayout" Target="../slideLayouts/slideLayout1625.xml"/><Relationship Id="rId4" Type="http://schemas.openxmlformats.org/officeDocument/2006/relationships/slideLayout" Target="../slideLayouts/slideLayout1619.xml"/><Relationship Id="rId9" Type="http://schemas.openxmlformats.org/officeDocument/2006/relationships/slideLayout" Target="../slideLayouts/slideLayout1624.xml"/><Relationship Id="rId14" Type="http://schemas.openxmlformats.org/officeDocument/2006/relationships/image" Target="../media/image1.jpeg"/></Relationships>
</file>

<file path=ppt/slideMasters/_rels/slideMaster159.xml.rels><?xml version="1.0" encoding="UTF-8" standalone="yes"?>
<Relationships xmlns="http://schemas.openxmlformats.org/package/2006/relationships"><Relationship Id="rId8" Type="http://schemas.openxmlformats.org/officeDocument/2006/relationships/slideLayout" Target="../slideLayouts/slideLayout1635.xml"/><Relationship Id="rId13" Type="http://schemas.openxmlformats.org/officeDocument/2006/relationships/theme" Target="../theme/theme159.xml"/><Relationship Id="rId3" Type="http://schemas.openxmlformats.org/officeDocument/2006/relationships/slideLayout" Target="../slideLayouts/slideLayout1630.xml"/><Relationship Id="rId7" Type="http://schemas.openxmlformats.org/officeDocument/2006/relationships/slideLayout" Target="../slideLayouts/slideLayout1634.xml"/><Relationship Id="rId12" Type="http://schemas.openxmlformats.org/officeDocument/2006/relationships/slideLayout" Target="../slideLayouts/slideLayout1639.xml"/><Relationship Id="rId2" Type="http://schemas.openxmlformats.org/officeDocument/2006/relationships/slideLayout" Target="../slideLayouts/slideLayout1629.xml"/><Relationship Id="rId1" Type="http://schemas.openxmlformats.org/officeDocument/2006/relationships/slideLayout" Target="../slideLayouts/slideLayout1628.xml"/><Relationship Id="rId6" Type="http://schemas.openxmlformats.org/officeDocument/2006/relationships/slideLayout" Target="../slideLayouts/slideLayout1633.xml"/><Relationship Id="rId11" Type="http://schemas.openxmlformats.org/officeDocument/2006/relationships/slideLayout" Target="../slideLayouts/slideLayout1638.xml"/><Relationship Id="rId5" Type="http://schemas.openxmlformats.org/officeDocument/2006/relationships/slideLayout" Target="../slideLayouts/slideLayout1632.xml"/><Relationship Id="rId10" Type="http://schemas.openxmlformats.org/officeDocument/2006/relationships/slideLayout" Target="../slideLayouts/slideLayout1637.xml"/><Relationship Id="rId4" Type="http://schemas.openxmlformats.org/officeDocument/2006/relationships/slideLayout" Target="../slideLayouts/slideLayout1631.xml"/><Relationship Id="rId9" Type="http://schemas.openxmlformats.org/officeDocument/2006/relationships/slideLayout" Target="../slideLayouts/slideLayout1636.xml"/><Relationship Id="rId14" Type="http://schemas.openxmlformats.org/officeDocument/2006/relationships/image" Target="../media/image1.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6.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 Id="rId14" Type="http://schemas.openxmlformats.org/officeDocument/2006/relationships/image" Target="../media/image6.jpeg"/></Relationships>
</file>

<file path=ppt/slideMasters/_rels/slideMaster160.xml.rels><?xml version="1.0" encoding="UTF-8" standalone="yes"?>
<Relationships xmlns="http://schemas.openxmlformats.org/package/2006/relationships"><Relationship Id="rId8" Type="http://schemas.openxmlformats.org/officeDocument/2006/relationships/slideLayout" Target="../slideLayouts/slideLayout1647.xml"/><Relationship Id="rId13" Type="http://schemas.openxmlformats.org/officeDocument/2006/relationships/theme" Target="../theme/theme160.xml"/><Relationship Id="rId3" Type="http://schemas.openxmlformats.org/officeDocument/2006/relationships/slideLayout" Target="../slideLayouts/slideLayout1642.xml"/><Relationship Id="rId7" Type="http://schemas.openxmlformats.org/officeDocument/2006/relationships/slideLayout" Target="../slideLayouts/slideLayout1646.xml"/><Relationship Id="rId12" Type="http://schemas.openxmlformats.org/officeDocument/2006/relationships/slideLayout" Target="../slideLayouts/slideLayout1651.xml"/><Relationship Id="rId2" Type="http://schemas.openxmlformats.org/officeDocument/2006/relationships/slideLayout" Target="../slideLayouts/slideLayout1641.xml"/><Relationship Id="rId1" Type="http://schemas.openxmlformats.org/officeDocument/2006/relationships/slideLayout" Target="../slideLayouts/slideLayout1640.xml"/><Relationship Id="rId6" Type="http://schemas.openxmlformats.org/officeDocument/2006/relationships/slideLayout" Target="../slideLayouts/slideLayout1645.xml"/><Relationship Id="rId11" Type="http://schemas.openxmlformats.org/officeDocument/2006/relationships/slideLayout" Target="../slideLayouts/slideLayout1650.xml"/><Relationship Id="rId5" Type="http://schemas.openxmlformats.org/officeDocument/2006/relationships/slideLayout" Target="../slideLayouts/slideLayout1644.xml"/><Relationship Id="rId10" Type="http://schemas.openxmlformats.org/officeDocument/2006/relationships/slideLayout" Target="../slideLayouts/slideLayout1649.xml"/><Relationship Id="rId4" Type="http://schemas.openxmlformats.org/officeDocument/2006/relationships/slideLayout" Target="../slideLayouts/slideLayout1643.xml"/><Relationship Id="rId9" Type="http://schemas.openxmlformats.org/officeDocument/2006/relationships/slideLayout" Target="../slideLayouts/slideLayout1648.xml"/><Relationship Id="rId14" Type="http://schemas.openxmlformats.org/officeDocument/2006/relationships/image" Target="../media/image1.jpeg"/></Relationships>
</file>

<file path=ppt/slideMasters/_rels/slideMaster161.xml.rels><?xml version="1.0" encoding="UTF-8" standalone="yes"?>
<Relationships xmlns="http://schemas.openxmlformats.org/package/2006/relationships"><Relationship Id="rId8" Type="http://schemas.openxmlformats.org/officeDocument/2006/relationships/slideLayout" Target="../slideLayouts/slideLayout1659.xml"/><Relationship Id="rId13" Type="http://schemas.openxmlformats.org/officeDocument/2006/relationships/image" Target="../media/image16.jpeg"/><Relationship Id="rId3" Type="http://schemas.openxmlformats.org/officeDocument/2006/relationships/slideLayout" Target="../slideLayouts/slideLayout1654.xml"/><Relationship Id="rId7" Type="http://schemas.openxmlformats.org/officeDocument/2006/relationships/slideLayout" Target="../slideLayouts/slideLayout1658.xml"/><Relationship Id="rId12" Type="http://schemas.openxmlformats.org/officeDocument/2006/relationships/theme" Target="../theme/theme161.xml"/><Relationship Id="rId2" Type="http://schemas.openxmlformats.org/officeDocument/2006/relationships/slideLayout" Target="../slideLayouts/slideLayout1653.xml"/><Relationship Id="rId1" Type="http://schemas.openxmlformats.org/officeDocument/2006/relationships/slideLayout" Target="../slideLayouts/slideLayout1652.xml"/><Relationship Id="rId6" Type="http://schemas.openxmlformats.org/officeDocument/2006/relationships/slideLayout" Target="../slideLayouts/slideLayout1657.xml"/><Relationship Id="rId11" Type="http://schemas.openxmlformats.org/officeDocument/2006/relationships/slideLayout" Target="../slideLayouts/slideLayout1662.xml"/><Relationship Id="rId5" Type="http://schemas.openxmlformats.org/officeDocument/2006/relationships/slideLayout" Target="../slideLayouts/slideLayout1656.xml"/><Relationship Id="rId10" Type="http://schemas.openxmlformats.org/officeDocument/2006/relationships/slideLayout" Target="../slideLayouts/slideLayout1661.xml"/><Relationship Id="rId4" Type="http://schemas.openxmlformats.org/officeDocument/2006/relationships/slideLayout" Target="../slideLayouts/slideLayout1655.xml"/><Relationship Id="rId9" Type="http://schemas.openxmlformats.org/officeDocument/2006/relationships/slideLayout" Target="../slideLayouts/slideLayout1660.xml"/></Relationships>
</file>

<file path=ppt/slideMasters/_rels/slideMaster162.xml.rels><?xml version="1.0" encoding="UTF-8" standalone="yes"?>
<Relationships xmlns="http://schemas.openxmlformats.org/package/2006/relationships"><Relationship Id="rId8" Type="http://schemas.openxmlformats.org/officeDocument/2006/relationships/slideLayout" Target="../slideLayouts/slideLayout1670.xml"/><Relationship Id="rId13" Type="http://schemas.openxmlformats.org/officeDocument/2006/relationships/slideLayout" Target="../slideLayouts/slideLayout1675.xml"/><Relationship Id="rId3" Type="http://schemas.openxmlformats.org/officeDocument/2006/relationships/slideLayout" Target="../slideLayouts/slideLayout1665.xml"/><Relationship Id="rId7" Type="http://schemas.openxmlformats.org/officeDocument/2006/relationships/slideLayout" Target="../slideLayouts/slideLayout1669.xml"/><Relationship Id="rId12" Type="http://schemas.openxmlformats.org/officeDocument/2006/relationships/slideLayout" Target="../slideLayouts/slideLayout1674.xml"/><Relationship Id="rId2" Type="http://schemas.openxmlformats.org/officeDocument/2006/relationships/slideLayout" Target="../slideLayouts/slideLayout1664.xml"/><Relationship Id="rId1" Type="http://schemas.openxmlformats.org/officeDocument/2006/relationships/slideLayout" Target="../slideLayouts/slideLayout1663.xml"/><Relationship Id="rId6" Type="http://schemas.openxmlformats.org/officeDocument/2006/relationships/slideLayout" Target="../slideLayouts/slideLayout1668.xml"/><Relationship Id="rId11" Type="http://schemas.openxmlformats.org/officeDocument/2006/relationships/slideLayout" Target="../slideLayouts/slideLayout1673.xml"/><Relationship Id="rId5" Type="http://schemas.openxmlformats.org/officeDocument/2006/relationships/slideLayout" Target="../slideLayouts/slideLayout1667.xml"/><Relationship Id="rId15" Type="http://schemas.openxmlformats.org/officeDocument/2006/relationships/image" Target="../media/image1.jpeg"/><Relationship Id="rId10" Type="http://schemas.openxmlformats.org/officeDocument/2006/relationships/slideLayout" Target="../slideLayouts/slideLayout1672.xml"/><Relationship Id="rId4" Type="http://schemas.openxmlformats.org/officeDocument/2006/relationships/slideLayout" Target="../slideLayouts/slideLayout1666.xml"/><Relationship Id="rId9" Type="http://schemas.openxmlformats.org/officeDocument/2006/relationships/slideLayout" Target="../slideLayouts/slideLayout1671.xml"/><Relationship Id="rId14" Type="http://schemas.openxmlformats.org/officeDocument/2006/relationships/theme" Target="../theme/theme162.xml"/></Relationships>
</file>

<file path=ppt/slideMasters/_rels/slideMaster163.xml.rels><?xml version="1.0" encoding="UTF-8" standalone="yes"?>
<Relationships xmlns="http://schemas.openxmlformats.org/package/2006/relationships"><Relationship Id="rId8" Type="http://schemas.openxmlformats.org/officeDocument/2006/relationships/slideLayout" Target="../slideLayouts/slideLayout1683.xml"/><Relationship Id="rId13" Type="http://schemas.openxmlformats.org/officeDocument/2006/relationships/image" Target="../media/image16.jpeg"/><Relationship Id="rId3" Type="http://schemas.openxmlformats.org/officeDocument/2006/relationships/slideLayout" Target="../slideLayouts/slideLayout1678.xml"/><Relationship Id="rId7" Type="http://schemas.openxmlformats.org/officeDocument/2006/relationships/slideLayout" Target="../slideLayouts/slideLayout1682.xml"/><Relationship Id="rId12" Type="http://schemas.openxmlformats.org/officeDocument/2006/relationships/theme" Target="../theme/theme163.xml"/><Relationship Id="rId2" Type="http://schemas.openxmlformats.org/officeDocument/2006/relationships/slideLayout" Target="../slideLayouts/slideLayout1677.xml"/><Relationship Id="rId1" Type="http://schemas.openxmlformats.org/officeDocument/2006/relationships/slideLayout" Target="../slideLayouts/slideLayout1676.xml"/><Relationship Id="rId6" Type="http://schemas.openxmlformats.org/officeDocument/2006/relationships/slideLayout" Target="../slideLayouts/slideLayout1681.xml"/><Relationship Id="rId11" Type="http://schemas.openxmlformats.org/officeDocument/2006/relationships/slideLayout" Target="../slideLayouts/slideLayout1686.xml"/><Relationship Id="rId5" Type="http://schemas.openxmlformats.org/officeDocument/2006/relationships/slideLayout" Target="../slideLayouts/slideLayout1680.xml"/><Relationship Id="rId10" Type="http://schemas.openxmlformats.org/officeDocument/2006/relationships/slideLayout" Target="../slideLayouts/slideLayout1685.xml"/><Relationship Id="rId4" Type="http://schemas.openxmlformats.org/officeDocument/2006/relationships/slideLayout" Target="../slideLayouts/slideLayout1679.xml"/><Relationship Id="rId9" Type="http://schemas.openxmlformats.org/officeDocument/2006/relationships/slideLayout" Target="../slideLayouts/slideLayout1684.xml"/></Relationships>
</file>

<file path=ppt/slideMasters/_rels/slideMaster164.xml.rels><?xml version="1.0" encoding="UTF-8" standalone="yes"?>
<Relationships xmlns="http://schemas.openxmlformats.org/package/2006/relationships"><Relationship Id="rId8" Type="http://schemas.openxmlformats.org/officeDocument/2006/relationships/slideLayout" Target="../slideLayouts/slideLayout1694.xml"/><Relationship Id="rId13" Type="http://schemas.openxmlformats.org/officeDocument/2006/relationships/image" Target="../media/image16.jpeg"/><Relationship Id="rId3" Type="http://schemas.openxmlformats.org/officeDocument/2006/relationships/slideLayout" Target="../slideLayouts/slideLayout1689.xml"/><Relationship Id="rId7" Type="http://schemas.openxmlformats.org/officeDocument/2006/relationships/slideLayout" Target="../slideLayouts/slideLayout1693.xml"/><Relationship Id="rId12" Type="http://schemas.openxmlformats.org/officeDocument/2006/relationships/theme" Target="../theme/theme164.xml"/><Relationship Id="rId2" Type="http://schemas.openxmlformats.org/officeDocument/2006/relationships/slideLayout" Target="../slideLayouts/slideLayout1688.xml"/><Relationship Id="rId1" Type="http://schemas.openxmlformats.org/officeDocument/2006/relationships/slideLayout" Target="../slideLayouts/slideLayout1687.xml"/><Relationship Id="rId6" Type="http://schemas.openxmlformats.org/officeDocument/2006/relationships/slideLayout" Target="../slideLayouts/slideLayout1692.xml"/><Relationship Id="rId11" Type="http://schemas.openxmlformats.org/officeDocument/2006/relationships/slideLayout" Target="../slideLayouts/slideLayout1697.xml"/><Relationship Id="rId5" Type="http://schemas.openxmlformats.org/officeDocument/2006/relationships/slideLayout" Target="../slideLayouts/slideLayout1691.xml"/><Relationship Id="rId10" Type="http://schemas.openxmlformats.org/officeDocument/2006/relationships/slideLayout" Target="../slideLayouts/slideLayout1696.xml"/><Relationship Id="rId4" Type="http://schemas.openxmlformats.org/officeDocument/2006/relationships/slideLayout" Target="../slideLayouts/slideLayout1690.xml"/><Relationship Id="rId9" Type="http://schemas.openxmlformats.org/officeDocument/2006/relationships/slideLayout" Target="../slideLayouts/slideLayout1695.xml"/></Relationships>
</file>

<file path=ppt/slideMasters/_rels/slideMaster165.xml.rels><?xml version="1.0" encoding="UTF-8" standalone="yes"?>
<Relationships xmlns="http://schemas.openxmlformats.org/package/2006/relationships"><Relationship Id="rId8" Type="http://schemas.openxmlformats.org/officeDocument/2006/relationships/slideLayout" Target="../slideLayouts/slideLayout1705.xml"/><Relationship Id="rId13" Type="http://schemas.openxmlformats.org/officeDocument/2006/relationships/slideLayout" Target="../slideLayouts/slideLayout1710.xml"/><Relationship Id="rId3" Type="http://schemas.openxmlformats.org/officeDocument/2006/relationships/slideLayout" Target="../slideLayouts/slideLayout1700.xml"/><Relationship Id="rId7" Type="http://schemas.openxmlformats.org/officeDocument/2006/relationships/slideLayout" Target="../slideLayouts/slideLayout1704.xml"/><Relationship Id="rId12" Type="http://schemas.openxmlformats.org/officeDocument/2006/relationships/slideLayout" Target="../slideLayouts/slideLayout1709.xml"/><Relationship Id="rId2" Type="http://schemas.openxmlformats.org/officeDocument/2006/relationships/slideLayout" Target="../slideLayouts/slideLayout1699.xml"/><Relationship Id="rId1" Type="http://schemas.openxmlformats.org/officeDocument/2006/relationships/slideLayout" Target="../slideLayouts/slideLayout1698.xml"/><Relationship Id="rId6" Type="http://schemas.openxmlformats.org/officeDocument/2006/relationships/slideLayout" Target="../slideLayouts/slideLayout1703.xml"/><Relationship Id="rId11" Type="http://schemas.openxmlformats.org/officeDocument/2006/relationships/slideLayout" Target="../slideLayouts/slideLayout1708.xml"/><Relationship Id="rId5" Type="http://schemas.openxmlformats.org/officeDocument/2006/relationships/slideLayout" Target="../slideLayouts/slideLayout1702.xml"/><Relationship Id="rId15" Type="http://schemas.openxmlformats.org/officeDocument/2006/relationships/image" Target="../media/image1.jpeg"/><Relationship Id="rId10" Type="http://schemas.openxmlformats.org/officeDocument/2006/relationships/slideLayout" Target="../slideLayouts/slideLayout1707.xml"/><Relationship Id="rId4" Type="http://schemas.openxmlformats.org/officeDocument/2006/relationships/slideLayout" Target="../slideLayouts/slideLayout1701.xml"/><Relationship Id="rId9" Type="http://schemas.openxmlformats.org/officeDocument/2006/relationships/slideLayout" Target="../slideLayouts/slideLayout1706.xml"/><Relationship Id="rId14" Type="http://schemas.openxmlformats.org/officeDocument/2006/relationships/theme" Target="../theme/theme165.xml"/></Relationships>
</file>

<file path=ppt/slideMasters/_rels/slideMaster166.xml.rels><?xml version="1.0" encoding="UTF-8" standalone="yes"?>
<Relationships xmlns="http://schemas.openxmlformats.org/package/2006/relationships"><Relationship Id="rId8" Type="http://schemas.openxmlformats.org/officeDocument/2006/relationships/slideLayout" Target="../slideLayouts/slideLayout1718.xml"/><Relationship Id="rId13" Type="http://schemas.openxmlformats.org/officeDocument/2006/relationships/image" Target="../media/image16.jpeg"/><Relationship Id="rId3" Type="http://schemas.openxmlformats.org/officeDocument/2006/relationships/slideLayout" Target="../slideLayouts/slideLayout1713.xml"/><Relationship Id="rId7" Type="http://schemas.openxmlformats.org/officeDocument/2006/relationships/slideLayout" Target="../slideLayouts/slideLayout1717.xml"/><Relationship Id="rId12" Type="http://schemas.openxmlformats.org/officeDocument/2006/relationships/theme" Target="../theme/theme166.xml"/><Relationship Id="rId2" Type="http://schemas.openxmlformats.org/officeDocument/2006/relationships/slideLayout" Target="../slideLayouts/slideLayout1712.xml"/><Relationship Id="rId1" Type="http://schemas.openxmlformats.org/officeDocument/2006/relationships/slideLayout" Target="../slideLayouts/slideLayout1711.xml"/><Relationship Id="rId6" Type="http://schemas.openxmlformats.org/officeDocument/2006/relationships/slideLayout" Target="../slideLayouts/slideLayout1716.xml"/><Relationship Id="rId11" Type="http://schemas.openxmlformats.org/officeDocument/2006/relationships/slideLayout" Target="../slideLayouts/slideLayout1721.xml"/><Relationship Id="rId5" Type="http://schemas.openxmlformats.org/officeDocument/2006/relationships/slideLayout" Target="../slideLayouts/slideLayout1715.xml"/><Relationship Id="rId10" Type="http://schemas.openxmlformats.org/officeDocument/2006/relationships/slideLayout" Target="../slideLayouts/slideLayout1720.xml"/><Relationship Id="rId4" Type="http://schemas.openxmlformats.org/officeDocument/2006/relationships/slideLayout" Target="../slideLayouts/slideLayout1714.xml"/><Relationship Id="rId9" Type="http://schemas.openxmlformats.org/officeDocument/2006/relationships/slideLayout" Target="../slideLayouts/slideLayout1719.xml"/></Relationships>
</file>

<file path=ppt/slideMasters/_rels/slideMaster167.xml.rels><?xml version="1.0" encoding="UTF-8" standalone="yes"?>
<Relationships xmlns="http://schemas.openxmlformats.org/package/2006/relationships"><Relationship Id="rId8" Type="http://schemas.openxmlformats.org/officeDocument/2006/relationships/slideLayout" Target="../slideLayouts/slideLayout1729.xml"/><Relationship Id="rId13" Type="http://schemas.openxmlformats.org/officeDocument/2006/relationships/image" Target="../media/image16.jpeg"/><Relationship Id="rId3" Type="http://schemas.openxmlformats.org/officeDocument/2006/relationships/slideLayout" Target="../slideLayouts/slideLayout1724.xml"/><Relationship Id="rId7" Type="http://schemas.openxmlformats.org/officeDocument/2006/relationships/slideLayout" Target="../slideLayouts/slideLayout1728.xml"/><Relationship Id="rId12" Type="http://schemas.openxmlformats.org/officeDocument/2006/relationships/theme" Target="../theme/theme167.xml"/><Relationship Id="rId2" Type="http://schemas.openxmlformats.org/officeDocument/2006/relationships/slideLayout" Target="../slideLayouts/slideLayout1723.xml"/><Relationship Id="rId1" Type="http://schemas.openxmlformats.org/officeDocument/2006/relationships/slideLayout" Target="../slideLayouts/slideLayout1722.xml"/><Relationship Id="rId6" Type="http://schemas.openxmlformats.org/officeDocument/2006/relationships/slideLayout" Target="../slideLayouts/slideLayout1727.xml"/><Relationship Id="rId11" Type="http://schemas.openxmlformats.org/officeDocument/2006/relationships/slideLayout" Target="../slideLayouts/slideLayout1732.xml"/><Relationship Id="rId5" Type="http://schemas.openxmlformats.org/officeDocument/2006/relationships/slideLayout" Target="../slideLayouts/slideLayout1726.xml"/><Relationship Id="rId10" Type="http://schemas.openxmlformats.org/officeDocument/2006/relationships/slideLayout" Target="../slideLayouts/slideLayout1731.xml"/><Relationship Id="rId4" Type="http://schemas.openxmlformats.org/officeDocument/2006/relationships/slideLayout" Target="../slideLayouts/slideLayout1725.xml"/><Relationship Id="rId9" Type="http://schemas.openxmlformats.org/officeDocument/2006/relationships/slideLayout" Target="../slideLayouts/slideLayout1730.xml"/></Relationships>
</file>

<file path=ppt/slideMasters/_rels/slideMaster168.xml.rels><?xml version="1.0" encoding="UTF-8" standalone="yes"?>
<Relationships xmlns="http://schemas.openxmlformats.org/package/2006/relationships"><Relationship Id="rId8" Type="http://schemas.openxmlformats.org/officeDocument/2006/relationships/slideLayout" Target="../slideLayouts/slideLayout1740.xml"/><Relationship Id="rId13" Type="http://schemas.openxmlformats.org/officeDocument/2006/relationships/image" Target="../media/image16.jpeg"/><Relationship Id="rId3" Type="http://schemas.openxmlformats.org/officeDocument/2006/relationships/slideLayout" Target="../slideLayouts/slideLayout1735.xml"/><Relationship Id="rId7" Type="http://schemas.openxmlformats.org/officeDocument/2006/relationships/slideLayout" Target="../slideLayouts/slideLayout1739.xml"/><Relationship Id="rId12" Type="http://schemas.openxmlformats.org/officeDocument/2006/relationships/theme" Target="../theme/theme168.xml"/><Relationship Id="rId2" Type="http://schemas.openxmlformats.org/officeDocument/2006/relationships/slideLayout" Target="../slideLayouts/slideLayout1734.xml"/><Relationship Id="rId1" Type="http://schemas.openxmlformats.org/officeDocument/2006/relationships/slideLayout" Target="../slideLayouts/slideLayout1733.xml"/><Relationship Id="rId6" Type="http://schemas.openxmlformats.org/officeDocument/2006/relationships/slideLayout" Target="../slideLayouts/slideLayout1738.xml"/><Relationship Id="rId11" Type="http://schemas.openxmlformats.org/officeDocument/2006/relationships/slideLayout" Target="../slideLayouts/slideLayout1743.xml"/><Relationship Id="rId5" Type="http://schemas.openxmlformats.org/officeDocument/2006/relationships/slideLayout" Target="../slideLayouts/slideLayout1737.xml"/><Relationship Id="rId10" Type="http://schemas.openxmlformats.org/officeDocument/2006/relationships/slideLayout" Target="../slideLayouts/slideLayout1742.xml"/><Relationship Id="rId4" Type="http://schemas.openxmlformats.org/officeDocument/2006/relationships/slideLayout" Target="../slideLayouts/slideLayout1736.xml"/><Relationship Id="rId9" Type="http://schemas.openxmlformats.org/officeDocument/2006/relationships/slideLayout" Target="../slideLayouts/slideLayout1741.xml"/></Relationships>
</file>

<file path=ppt/slideMasters/_rels/slideMaster169.xml.rels><?xml version="1.0" encoding="UTF-8" standalone="yes"?>
<Relationships xmlns="http://schemas.openxmlformats.org/package/2006/relationships"><Relationship Id="rId8" Type="http://schemas.openxmlformats.org/officeDocument/2006/relationships/slideLayout" Target="../slideLayouts/slideLayout1751.xml"/><Relationship Id="rId13" Type="http://schemas.openxmlformats.org/officeDocument/2006/relationships/image" Target="../media/image16.jpeg"/><Relationship Id="rId3" Type="http://schemas.openxmlformats.org/officeDocument/2006/relationships/slideLayout" Target="../slideLayouts/slideLayout1746.xml"/><Relationship Id="rId7" Type="http://schemas.openxmlformats.org/officeDocument/2006/relationships/slideLayout" Target="../slideLayouts/slideLayout1750.xml"/><Relationship Id="rId12" Type="http://schemas.openxmlformats.org/officeDocument/2006/relationships/theme" Target="../theme/theme169.xml"/><Relationship Id="rId2" Type="http://schemas.openxmlformats.org/officeDocument/2006/relationships/slideLayout" Target="../slideLayouts/slideLayout1745.xml"/><Relationship Id="rId1" Type="http://schemas.openxmlformats.org/officeDocument/2006/relationships/slideLayout" Target="../slideLayouts/slideLayout1744.xml"/><Relationship Id="rId6" Type="http://schemas.openxmlformats.org/officeDocument/2006/relationships/slideLayout" Target="../slideLayouts/slideLayout1749.xml"/><Relationship Id="rId11" Type="http://schemas.openxmlformats.org/officeDocument/2006/relationships/slideLayout" Target="../slideLayouts/slideLayout1754.xml"/><Relationship Id="rId5" Type="http://schemas.openxmlformats.org/officeDocument/2006/relationships/slideLayout" Target="../slideLayouts/slideLayout1748.xml"/><Relationship Id="rId10" Type="http://schemas.openxmlformats.org/officeDocument/2006/relationships/slideLayout" Target="../slideLayouts/slideLayout1753.xml"/><Relationship Id="rId4" Type="http://schemas.openxmlformats.org/officeDocument/2006/relationships/slideLayout" Target="../slideLayouts/slideLayout1747.xml"/><Relationship Id="rId9" Type="http://schemas.openxmlformats.org/officeDocument/2006/relationships/slideLayout" Target="../slideLayouts/slideLayout175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7.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image" Target="../media/image1.jpeg"/></Relationships>
</file>

<file path=ppt/slideMasters/_rels/slideMaster170.xml.rels><?xml version="1.0" encoding="UTF-8" standalone="yes"?>
<Relationships xmlns="http://schemas.openxmlformats.org/package/2006/relationships"><Relationship Id="rId8" Type="http://schemas.openxmlformats.org/officeDocument/2006/relationships/slideLayout" Target="../slideLayouts/slideLayout1762.xml"/><Relationship Id="rId13" Type="http://schemas.openxmlformats.org/officeDocument/2006/relationships/slideLayout" Target="../slideLayouts/slideLayout1767.xml"/><Relationship Id="rId3" Type="http://schemas.openxmlformats.org/officeDocument/2006/relationships/slideLayout" Target="../slideLayouts/slideLayout1757.xml"/><Relationship Id="rId7" Type="http://schemas.openxmlformats.org/officeDocument/2006/relationships/slideLayout" Target="../slideLayouts/slideLayout1761.xml"/><Relationship Id="rId12" Type="http://schemas.openxmlformats.org/officeDocument/2006/relationships/slideLayout" Target="../slideLayouts/slideLayout1766.xml"/><Relationship Id="rId2" Type="http://schemas.openxmlformats.org/officeDocument/2006/relationships/slideLayout" Target="../slideLayouts/slideLayout1756.xml"/><Relationship Id="rId1" Type="http://schemas.openxmlformats.org/officeDocument/2006/relationships/slideLayout" Target="../slideLayouts/slideLayout1755.xml"/><Relationship Id="rId6" Type="http://schemas.openxmlformats.org/officeDocument/2006/relationships/slideLayout" Target="../slideLayouts/slideLayout1760.xml"/><Relationship Id="rId11" Type="http://schemas.openxmlformats.org/officeDocument/2006/relationships/slideLayout" Target="../slideLayouts/slideLayout1765.xml"/><Relationship Id="rId5" Type="http://schemas.openxmlformats.org/officeDocument/2006/relationships/slideLayout" Target="../slideLayouts/slideLayout1759.xml"/><Relationship Id="rId15" Type="http://schemas.openxmlformats.org/officeDocument/2006/relationships/image" Target="../media/image1.jpeg"/><Relationship Id="rId10" Type="http://schemas.openxmlformats.org/officeDocument/2006/relationships/slideLayout" Target="../slideLayouts/slideLayout1764.xml"/><Relationship Id="rId4" Type="http://schemas.openxmlformats.org/officeDocument/2006/relationships/slideLayout" Target="../slideLayouts/slideLayout1758.xml"/><Relationship Id="rId9" Type="http://schemas.openxmlformats.org/officeDocument/2006/relationships/slideLayout" Target="../slideLayouts/slideLayout1763.xml"/><Relationship Id="rId14" Type="http://schemas.openxmlformats.org/officeDocument/2006/relationships/theme" Target="../theme/theme170.xml"/></Relationships>
</file>

<file path=ppt/slideMasters/_rels/slideMaster171.xml.rels><?xml version="1.0" encoding="UTF-8" standalone="yes"?>
<Relationships xmlns="http://schemas.openxmlformats.org/package/2006/relationships"><Relationship Id="rId8" Type="http://schemas.openxmlformats.org/officeDocument/2006/relationships/slideLayout" Target="../slideLayouts/slideLayout1775.xml"/><Relationship Id="rId13" Type="http://schemas.openxmlformats.org/officeDocument/2006/relationships/slideLayout" Target="../slideLayouts/slideLayout1780.xml"/><Relationship Id="rId3" Type="http://schemas.openxmlformats.org/officeDocument/2006/relationships/slideLayout" Target="../slideLayouts/slideLayout1770.xml"/><Relationship Id="rId7" Type="http://schemas.openxmlformats.org/officeDocument/2006/relationships/slideLayout" Target="../slideLayouts/slideLayout1774.xml"/><Relationship Id="rId12" Type="http://schemas.openxmlformats.org/officeDocument/2006/relationships/slideLayout" Target="../slideLayouts/slideLayout1779.xml"/><Relationship Id="rId2" Type="http://schemas.openxmlformats.org/officeDocument/2006/relationships/slideLayout" Target="../slideLayouts/slideLayout1769.xml"/><Relationship Id="rId1" Type="http://schemas.openxmlformats.org/officeDocument/2006/relationships/slideLayout" Target="../slideLayouts/slideLayout1768.xml"/><Relationship Id="rId6" Type="http://schemas.openxmlformats.org/officeDocument/2006/relationships/slideLayout" Target="../slideLayouts/slideLayout1773.xml"/><Relationship Id="rId11" Type="http://schemas.openxmlformats.org/officeDocument/2006/relationships/slideLayout" Target="../slideLayouts/slideLayout1778.xml"/><Relationship Id="rId5" Type="http://schemas.openxmlformats.org/officeDocument/2006/relationships/slideLayout" Target="../slideLayouts/slideLayout1772.xml"/><Relationship Id="rId15" Type="http://schemas.openxmlformats.org/officeDocument/2006/relationships/image" Target="../media/image1.jpeg"/><Relationship Id="rId10" Type="http://schemas.openxmlformats.org/officeDocument/2006/relationships/slideLayout" Target="../slideLayouts/slideLayout1777.xml"/><Relationship Id="rId4" Type="http://schemas.openxmlformats.org/officeDocument/2006/relationships/slideLayout" Target="../slideLayouts/slideLayout1771.xml"/><Relationship Id="rId9" Type="http://schemas.openxmlformats.org/officeDocument/2006/relationships/slideLayout" Target="../slideLayouts/slideLayout1776.xml"/><Relationship Id="rId14" Type="http://schemas.openxmlformats.org/officeDocument/2006/relationships/theme" Target="../theme/theme171.xml"/></Relationships>
</file>

<file path=ppt/slideMasters/_rels/slideMaster172.xml.rels><?xml version="1.0" encoding="UTF-8" standalone="yes"?>
<Relationships xmlns="http://schemas.openxmlformats.org/package/2006/relationships"><Relationship Id="rId8" Type="http://schemas.openxmlformats.org/officeDocument/2006/relationships/slideLayout" Target="../slideLayouts/slideLayout1788.xml"/><Relationship Id="rId13" Type="http://schemas.openxmlformats.org/officeDocument/2006/relationships/slideLayout" Target="../slideLayouts/slideLayout1793.xml"/><Relationship Id="rId3" Type="http://schemas.openxmlformats.org/officeDocument/2006/relationships/slideLayout" Target="../slideLayouts/slideLayout1783.xml"/><Relationship Id="rId7" Type="http://schemas.openxmlformats.org/officeDocument/2006/relationships/slideLayout" Target="../slideLayouts/slideLayout1787.xml"/><Relationship Id="rId12" Type="http://schemas.openxmlformats.org/officeDocument/2006/relationships/slideLayout" Target="../slideLayouts/slideLayout1792.xml"/><Relationship Id="rId2" Type="http://schemas.openxmlformats.org/officeDocument/2006/relationships/slideLayout" Target="../slideLayouts/slideLayout1782.xml"/><Relationship Id="rId1" Type="http://schemas.openxmlformats.org/officeDocument/2006/relationships/slideLayout" Target="../slideLayouts/slideLayout1781.xml"/><Relationship Id="rId6" Type="http://schemas.openxmlformats.org/officeDocument/2006/relationships/slideLayout" Target="../slideLayouts/slideLayout1786.xml"/><Relationship Id="rId11" Type="http://schemas.openxmlformats.org/officeDocument/2006/relationships/slideLayout" Target="../slideLayouts/slideLayout1791.xml"/><Relationship Id="rId5" Type="http://schemas.openxmlformats.org/officeDocument/2006/relationships/slideLayout" Target="../slideLayouts/slideLayout1785.xml"/><Relationship Id="rId15" Type="http://schemas.openxmlformats.org/officeDocument/2006/relationships/image" Target="../media/image1.jpeg"/><Relationship Id="rId10" Type="http://schemas.openxmlformats.org/officeDocument/2006/relationships/slideLayout" Target="../slideLayouts/slideLayout1790.xml"/><Relationship Id="rId4" Type="http://schemas.openxmlformats.org/officeDocument/2006/relationships/slideLayout" Target="../slideLayouts/slideLayout1784.xml"/><Relationship Id="rId9" Type="http://schemas.openxmlformats.org/officeDocument/2006/relationships/slideLayout" Target="../slideLayouts/slideLayout1789.xml"/><Relationship Id="rId14" Type="http://schemas.openxmlformats.org/officeDocument/2006/relationships/theme" Target="../theme/theme172.xml"/></Relationships>
</file>

<file path=ppt/slideMasters/_rels/slideMaster173.xml.rels><?xml version="1.0" encoding="UTF-8" standalone="yes"?>
<Relationships xmlns="http://schemas.openxmlformats.org/package/2006/relationships"><Relationship Id="rId8" Type="http://schemas.openxmlformats.org/officeDocument/2006/relationships/slideLayout" Target="../slideLayouts/slideLayout1801.xml"/><Relationship Id="rId13" Type="http://schemas.openxmlformats.org/officeDocument/2006/relationships/image" Target="../media/image16.jpeg"/><Relationship Id="rId3" Type="http://schemas.openxmlformats.org/officeDocument/2006/relationships/slideLayout" Target="../slideLayouts/slideLayout1796.xml"/><Relationship Id="rId7" Type="http://schemas.openxmlformats.org/officeDocument/2006/relationships/slideLayout" Target="../slideLayouts/slideLayout1800.xml"/><Relationship Id="rId12" Type="http://schemas.openxmlformats.org/officeDocument/2006/relationships/theme" Target="../theme/theme173.xml"/><Relationship Id="rId2" Type="http://schemas.openxmlformats.org/officeDocument/2006/relationships/slideLayout" Target="../slideLayouts/slideLayout1795.xml"/><Relationship Id="rId1" Type="http://schemas.openxmlformats.org/officeDocument/2006/relationships/slideLayout" Target="../slideLayouts/slideLayout1794.xml"/><Relationship Id="rId6" Type="http://schemas.openxmlformats.org/officeDocument/2006/relationships/slideLayout" Target="../slideLayouts/slideLayout1799.xml"/><Relationship Id="rId11" Type="http://schemas.openxmlformats.org/officeDocument/2006/relationships/slideLayout" Target="../slideLayouts/slideLayout1804.xml"/><Relationship Id="rId5" Type="http://schemas.openxmlformats.org/officeDocument/2006/relationships/slideLayout" Target="../slideLayouts/slideLayout1798.xml"/><Relationship Id="rId10" Type="http://schemas.openxmlformats.org/officeDocument/2006/relationships/slideLayout" Target="../slideLayouts/slideLayout1803.xml"/><Relationship Id="rId4" Type="http://schemas.openxmlformats.org/officeDocument/2006/relationships/slideLayout" Target="../slideLayouts/slideLayout1797.xml"/><Relationship Id="rId9" Type="http://schemas.openxmlformats.org/officeDocument/2006/relationships/slideLayout" Target="../slideLayouts/slideLayout1802.xml"/></Relationships>
</file>

<file path=ppt/slideMasters/_rels/slideMaster17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theme" Target="../theme/theme174.xml"/></Relationships>
</file>

<file path=ppt/slideMasters/_rels/slideMaster175.xml.rels><?xml version="1.0" encoding="UTF-8" standalone="yes"?>
<Relationships xmlns="http://schemas.openxmlformats.org/package/2006/relationships"><Relationship Id="rId8" Type="http://schemas.openxmlformats.org/officeDocument/2006/relationships/slideLayout" Target="../slideLayouts/slideLayout1812.xml"/><Relationship Id="rId13" Type="http://schemas.openxmlformats.org/officeDocument/2006/relationships/theme" Target="../theme/theme175.xml"/><Relationship Id="rId3" Type="http://schemas.openxmlformats.org/officeDocument/2006/relationships/slideLayout" Target="../slideLayouts/slideLayout1807.xml"/><Relationship Id="rId7" Type="http://schemas.openxmlformats.org/officeDocument/2006/relationships/slideLayout" Target="../slideLayouts/slideLayout1811.xml"/><Relationship Id="rId12" Type="http://schemas.openxmlformats.org/officeDocument/2006/relationships/slideLayout" Target="../slideLayouts/slideLayout1816.xml"/><Relationship Id="rId2" Type="http://schemas.openxmlformats.org/officeDocument/2006/relationships/slideLayout" Target="../slideLayouts/slideLayout1806.xml"/><Relationship Id="rId1" Type="http://schemas.openxmlformats.org/officeDocument/2006/relationships/slideLayout" Target="../slideLayouts/slideLayout1805.xml"/><Relationship Id="rId6" Type="http://schemas.openxmlformats.org/officeDocument/2006/relationships/slideLayout" Target="../slideLayouts/slideLayout1810.xml"/><Relationship Id="rId11" Type="http://schemas.openxmlformats.org/officeDocument/2006/relationships/slideLayout" Target="../slideLayouts/slideLayout1815.xml"/><Relationship Id="rId5" Type="http://schemas.openxmlformats.org/officeDocument/2006/relationships/slideLayout" Target="../slideLayouts/slideLayout1809.xml"/><Relationship Id="rId10" Type="http://schemas.openxmlformats.org/officeDocument/2006/relationships/slideLayout" Target="../slideLayouts/slideLayout1814.xml"/><Relationship Id="rId4" Type="http://schemas.openxmlformats.org/officeDocument/2006/relationships/slideLayout" Target="../slideLayouts/slideLayout1808.xml"/><Relationship Id="rId9" Type="http://schemas.openxmlformats.org/officeDocument/2006/relationships/slideLayout" Target="../slideLayouts/slideLayout1813.xml"/><Relationship Id="rId14" Type="http://schemas.openxmlformats.org/officeDocument/2006/relationships/image" Target="../media/image1.jpeg"/></Relationships>
</file>

<file path=ppt/slideMasters/_rels/slideMaster17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176.xml"/><Relationship Id="rId1" Type="http://schemas.openxmlformats.org/officeDocument/2006/relationships/slideLayout" Target="../slideLayouts/slideLayout1817.xml"/></Relationships>
</file>

<file path=ppt/slideMasters/_rels/slideMaster177.xml.rels><?xml version="1.0" encoding="UTF-8" standalone="yes"?>
<Relationships xmlns="http://schemas.openxmlformats.org/package/2006/relationships"><Relationship Id="rId8" Type="http://schemas.openxmlformats.org/officeDocument/2006/relationships/slideLayout" Target="../slideLayouts/slideLayout1825.xml"/><Relationship Id="rId13" Type="http://schemas.openxmlformats.org/officeDocument/2006/relationships/image" Target="../media/image16.jpeg"/><Relationship Id="rId3" Type="http://schemas.openxmlformats.org/officeDocument/2006/relationships/slideLayout" Target="../slideLayouts/slideLayout1820.xml"/><Relationship Id="rId7" Type="http://schemas.openxmlformats.org/officeDocument/2006/relationships/slideLayout" Target="../slideLayouts/slideLayout1824.xml"/><Relationship Id="rId12" Type="http://schemas.openxmlformats.org/officeDocument/2006/relationships/theme" Target="../theme/theme177.xml"/><Relationship Id="rId2" Type="http://schemas.openxmlformats.org/officeDocument/2006/relationships/slideLayout" Target="../slideLayouts/slideLayout1819.xml"/><Relationship Id="rId1" Type="http://schemas.openxmlformats.org/officeDocument/2006/relationships/slideLayout" Target="../slideLayouts/slideLayout1818.xml"/><Relationship Id="rId6" Type="http://schemas.openxmlformats.org/officeDocument/2006/relationships/slideLayout" Target="../slideLayouts/slideLayout1823.xml"/><Relationship Id="rId11" Type="http://schemas.openxmlformats.org/officeDocument/2006/relationships/slideLayout" Target="../slideLayouts/slideLayout1828.xml"/><Relationship Id="rId5" Type="http://schemas.openxmlformats.org/officeDocument/2006/relationships/slideLayout" Target="../slideLayouts/slideLayout1822.xml"/><Relationship Id="rId10" Type="http://schemas.openxmlformats.org/officeDocument/2006/relationships/slideLayout" Target="../slideLayouts/slideLayout1827.xml"/><Relationship Id="rId4" Type="http://schemas.openxmlformats.org/officeDocument/2006/relationships/slideLayout" Target="../slideLayouts/slideLayout1821.xml"/><Relationship Id="rId9" Type="http://schemas.openxmlformats.org/officeDocument/2006/relationships/slideLayout" Target="../slideLayouts/slideLayout1826.xml"/></Relationships>
</file>

<file path=ppt/slideMasters/_rels/slideMaster178.xml.rels><?xml version="1.0" encoding="UTF-8" standalone="yes"?>
<Relationships xmlns="http://schemas.openxmlformats.org/package/2006/relationships"><Relationship Id="rId8" Type="http://schemas.openxmlformats.org/officeDocument/2006/relationships/slideLayout" Target="../slideLayouts/slideLayout1836.xml"/><Relationship Id="rId13" Type="http://schemas.openxmlformats.org/officeDocument/2006/relationships/slideLayout" Target="../slideLayouts/slideLayout1841.xml"/><Relationship Id="rId3" Type="http://schemas.openxmlformats.org/officeDocument/2006/relationships/slideLayout" Target="../slideLayouts/slideLayout1831.xml"/><Relationship Id="rId7" Type="http://schemas.openxmlformats.org/officeDocument/2006/relationships/slideLayout" Target="../slideLayouts/slideLayout1835.xml"/><Relationship Id="rId12" Type="http://schemas.openxmlformats.org/officeDocument/2006/relationships/slideLayout" Target="../slideLayouts/slideLayout1840.xml"/><Relationship Id="rId2" Type="http://schemas.openxmlformats.org/officeDocument/2006/relationships/slideLayout" Target="../slideLayouts/slideLayout1830.xml"/><Relationship Id="rId1" Type="http://schemas.openxmlformats.org/officeDocument/2006/relationships/slideLayout" Target="../slideLayouts/slideLayout1829.xml"/><Relationship Id="rId6" Type="http://schemas.openxmlformats.org/officeDocument/2006/relationships/slideLayout" Target="../slideLayouts/slideLayout1834.xml"/><Relationship Id="rId11" Type="http://schemas.openxmlformats.org/officeDocument/2006/relationships/slideLayout" Target="../slideLayouts/slideLayout1839.xml"/><Relationship Id="rId5" Type="http://schemas.openxmlformats.org/officeDocument/2006/relationships/slideLayout" Target="../slideLayouts/slideLayout1833.xml"/><Relationship Id="rId15" Type="http://schemas.openxmlformats.org/officeDocument/2006/relationships/image" Target="../media/image1.jpeg"/><Relationship Id="rId10" Type="http://schemas.openxmlformats.org/officeDocument/2006/relationships/slideLayout" Target="../slideLayouts/slideLayout1838.xml"/><Relationship Id="rId4" Type="http://schemas.openxmlformats.org/officeDocument/2006/relationships/slideLayout" Target="../slideLayouts/slideLayout1832.xml"/><Relationship Id="rId9" Type="http://schemas.openxmlformats.org/officeDocument/2006/relationships/slideLayout" Target="../slideLayouts/slideLayout1837.xml"/><Relationship Id="rId14" Type="http://schemas.openxmlformats.org/officeDocument/2006/relationships/theme" Target="../theme/theme178.xml"/></Relationships>
</file>

<file path=ppt/slideMasters/_rels/slideMaster17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179.xml"/><Relationship Id="rId1" Type="http://schemas.openxmlformats.org/officeDocument/2006/relationships/slideLayout" Target="../slideLayouts/slideLayout1842.xml"/></Relationships>
</file>

<file path=ppt/slideMasters/_rels/slideMaster1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8.xml"/><Relationship Id="rId1" Type="http://schemas.openxmlformats.org/officeDocument/2006/relationships/slideLayout" Target="../slideLayouts/slideLayout176.xml"/></Relationships>
</file>

<file path=ppt/slideMasters/_rels/slideMaster18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theme" Target="../theme/theme180.xml"/><Relationship Id="rId1" Type="http://schemas.openxmlformats.org/officeDocument/2006/relationships/slideLayout" Target="../slideLayouts/slideLayout1843.xml"/></Relationships>
</file>

<file path=ppt/slideMasters/_rels/slideMaster181.xml.rels><?xml version="1.0" encoding="UTF-8" standalone="yes"?>
<Relationships xmlns="http://schemas.openxmlformats.org/package/2006/relationships"><Relationship Id="rId8" Type="http://schemas.openxmlformats.org/officeDocument/2006/relationships/slideLayout" Target="../slideLayouts/slideLayout1851.xml"/><Relationship Id="rId13" Type="http://schemas.openxmlformats.org/officeDocument/2006/relationships/slideLayout" Target="../slideLayouts/slideLayout1856.xml"/><Relationship Id="rId3" Type="http://schemas.openxmlformats.org/officeDocument/2006/relationships/slideLayout" Target="../slideLayouts/slideLayout1846.xml"/><Relationship Id="rId7" Type="http://schemas.openxmlformats.org/officeDocument/2006/relationships/slideLayout" Target="../slideLayouts/slideLayout1850.xml"/><Relationship Id="rId12" Type="http://schemas.openxmlformats.org/officeDocument/2006/relationships/slideLayout" Target="../slideLayouts/slideLayout1855.xml"/><Relationship Id="rId2" Type="http://schemas.openxmlformats.org/officeDocument/2006/relationships/slideLayout" Target="../slideLayouts/slideLayout1845.xml"/><Relationship Id="rId1" Type="http://schemas.openxmlformats.org/officeDocument/2006/relationships/slideLayout" Target="../slideLayouts/slideLayout1844.xml"/><Relationship Id="rId6" Type="http://schemas.openxmlformats.org/officeDocument/2006/relationships/slideLayout" Target="../slideLayouts/slideLayout1849.xml"/><Relationship Id="rId11" Type="http://schemas.openxmlformats.org/officeDocument/2006/relationships/slideLayout" Target="../slideLayouts/slideLayout1854.xml"/><Relationship Id="rId5" Type="http://schemas.openxmlformats.org/officeDocument/2006/relationships/slideLayout" Target="../slideLayouts/slideLayout1848.xml"/><Relationship Id="rId15" Type="http://schemas.openxmlformats.org/officeDocument/2006/relationships/image" Target="../media/image19.jpeg"/><Relationship Id="rId10" Type="http://schemas.openxmlformats.org/officeDocument/2006/relationships/slideLayout" Target="../slideLayouts/slideLayout1853.xml"/><Relationship Id="rId4" Type="http://schemas.openxmlformats.org/officeDocument/2006/relationships/slideLayout" Target="../slideLayouts/slideLayout1847.xml"/><Relationship Id="rId9" Type="http://schemas.openxmlformats.org/officeDocument/2006/relationships/slideLayout" Target="../slideLayouts/slideLayout1852.xml"/><Relationship Id="rId14" Type="http://schemas.openxmlformats.org/officeDocument/2006/relationships/theme" Target="../theme/theme181.xml"/></Relationships>
</file>

<file path=ppt/slideMasters/_rels/slideMaster182.xml.rels><?xml version="1.0" encoding="UTF-8" standalone="yes"?>
<Relationships xmlns="http://schemas.openxmlformats.org/package/2006/relationships"><Relationship Id="rId8" Type="http://schemas.openxmlformats.org/officeDocument/2006/relationships/slideLayout" Target="../slideLayouts/slideLayout1864.xml"/><Relationship Id="rId13" Type="http://schemas.openxmlformats.org/officeDocument/2006/relationships/slideLayout" Target="../slideLayouts/slideLayout1869.xml"/><Relationship Id="rId3" Type="http://schemas.openxmlformats.org/officeDocument/2006/relationships/slideLayout" Target="../slideLayouts/slideLayout1859.xml"/><Relationship Id="rId7" Type="http://schemas.openxmlformats.org/officeDocument/2006/relationships/slideLayout" Target="../slideLayouts/slideLayout1863.xml"/><Relationship Id="rId12" Type="http://schemas.openxmlformats.org/officeDocument/2006/relationships/slideLayout" Target="../slideLayouts/slideLayout1868.xml"/><Relationship Id="rId2" Type="http://schemas.openxmlformats.org/officeDocument/2006/relationships/slideLayout" Target="../slideLayouts/slideLayout1858.xml"/><Relationship Id="rId1" Type="http://schemas.openxmlformats.org/officeDocument/2006/relationships/slideLayout" Target="../slideLayouts/slideLayout1857.xml"/><Relationship Id="rId6" Type="http://schemas.openxmlformats.org/officeDocument/2006/relationships/slideLayout" Target="../slideLayouts/slideLayout1862.xml"/><Relationship Id="rId11" Type="http://schemas.openxmlformats.org/officeDocument/2006/relationships/slideLayout" Target="../slideLayouts/slideLayout1867.xml"/><Relationship Id="rId5" Type="http://schemas.openxmlformats.org/officeDocument/2006/relationships/slideLayout" Target="../slideLayouts/slideLayout1861.xml"/><Relationship Id="rId15" Type="http://schemas.openxmlformats.org/officeDocument/2006/relationships/image" Target="../media/image19.jpeg"/><Relationship Id="rId10" Type="http://schemas.openxmlformats.org/officeDocument/2006/relationships/slideLayout" Target="../slideLayouts/slideLayout1866.xml"/><Relationship Id="rId4" Type="http://schemas.openxmlformats.org/officeDocument/2006/relationships/slideLayout" Target="../slideLayouts/slideLayout1860.xml"/><Relationship Id="rId9" Type="http://schemas.openxmlformats.org/officeDocument/2006/relationships/slideLayout" Target="../slideLayouts/slideLayout1865.xml"/><Relationship Id="rId14" Type="http://schemas.openxmlformats.org/officeDocument/2006/relationships/theme" Target="../theme/theme182.xml"/></Relationships>
</file>

<file path=ppt/slideMasters/_rels/slideMaster183.xml.rels><?xml version="1.0" encoding="UTF-8" standalone="yes"?>
<Relationships xmlns="http://schemas.openxmlformats.org/package/2006/relationships"><Relationship Id="rId8" Type="http://schemas.openxmlformats.org/officeDocument/2006/relationships/slideLayout" Target="../slideLayouts/slideLayout1877.xml"/><Relationship Id="rId13" Type="http://schemas.openxmlformats.org/officeDocument/2006/relationships/slideLayout" Target="../slideLayouts/slideLayout1882.xml"/><Relationship Id="rId3" Type="http://schemas.openxmlformats.org/officeDocument/2006/relationships/slideLayout" Target="../slideLayouts/slideLayout1872.xml"/><Relationship Id="rId7" Type="http://schemas.openxmlformats.org/officeDocument/2006/relationships/slideLayout" Target="../slideLayouts/slideLayout1876.xml"/><Relationship Id="rId12" Type="http://schemas.openxmlformats.org/officeDocument/2006/relationships/slideLayout" Target="../slideLayouts/slideLayout1881.xml"/><Relationship Id="rId2" Type="http://schemas.openxmlformats.org/officeDocument/2006/relationships/slideLayout" Target="../slideLayouts/slideLayout1871.xml"/><Relationship Id="rId1" Type="http://schemas.openxmlformats.org/officeDocument/2006/relationships/slideLayout" Target="../slideLayouts/slideLayout1870.xml"/><Relationship Id="rId6" Type="http://schemas.openxmlformats.org/officeDocument/2006/relationships/slideLayout" Target="../slideLayouts/slideLayout1875.xml"/><Relationship Id="rId11" Type="http://schemas.openxmlformats.org/officeDocument/2006/relationships/slideLayout" Target="../slideLayouts/slideLayout1880.xml"/><Relationship Id="rId5" Type="http://schemas.openxmlformats.org/officeDocument/2006/relationships/slideLayout" Target="../slideLayouts/slideLayout1874.xml"/><Relationship Id="rId15" Type="http://schemas.openxmlformats.org/officeDocument/2006/relationships/image" Target="../media/image19.jpeg"/><Relationship Id="rId10" Type="http://schemas.openxmlformats.org/officeDocument/2006/relationships/slideLayout" Target="../slideLayouts/slideLayout1879.xml"/><Relationship Id="rId4" Type="http://schemas.openxmlformats.org/officeDocument/2006/relationships/slideLayout" Target="../slideLayouts/slideLayout1873.xml"/><Relationship Id="rId9" Type="http://schemas.openxmlformats.org/officeDocument/2006/relationships/slideLayout" Target="../slideLayouts/slideLayout1878.xml"/><Relationship Id="rId14" Type="http://schemas.openxmlformats.org/officeDocument/2006/relationships/theme" Target="../theme/theme183.xml"/></Relationships>
</file>

<file path=ppt/slideMasters/_rels/slideMaster184.xml.rels><?xml version="1.0" encoding="UTF-8" standalone="yes"?>
<Relationships xmlns="http://schemas.openxmlformats.org/package/2006/relationships"><Relationship Id="rId8" Type="http://schemas.openxmlformats.org/officeDocument/2006/relationships/slideLayout" Target="../slideLayouts/slideLayout1890.xml"/><Relationship Id="rId13" Type="http://schemas.openxmlformats.org/officeDocument/2006/relationships/image" Target="../media/image21.jpeg"/><Relationship Id="rId3" Type="http://schemas.openxmlformats.org/officeDocument/2006/relationships/slideLayout" Target="../slideLayouts/slideLayout1885.xml"/><Relationship Id="rId7" Type="http://schemas.openxmlformats.org/officeDocument/2006/relationships/slideLayout" Target="../slideLayouts/slideLayout1889.xml"/><Relationship Id="rId12" Type="http://schemas.openxmlformats.org/officeDocument/2006/relationships/theme" Target="../theme/theme184.xml"/><Relationship Id="rId2" Type="http://schemas.openxmlformats.org/officeDocument/2006/relationships/slideLayout" Target="../slideLayouts/slideLayout1884.xml"/><Relationship Id="rId1" Type="http://schemas.openxmlformats.org/officeDocument/2006/relationships/slideLayout" Target="../slideLayouts/slideLayout1883.xml"/><Relationship Id="rId6" Type="http://schemas.openxmlformats.org/officeDocument/2006/relationships/slideLayout" Target="../slideLayouts/slideLayout1888.xml"/><Relationship Id="rId11" Type="http://schemas.openxmlformats.org/officeDocument/2006/relationships/slideLayout" Target="../slideLayouts/slideLayout1893.xml"/><Relationship Id="rId5" Type="http://schemas.openxmlformats.org/officeDocument/2006/relationships/slideLayout" Target="../slideLayouts/slideLayout1887.xml"/><Relationship Id="rId10" Type="http://schemas.openxmlformats.org/officeDocument/2006/relationships/slideLayout" Target="../slideLayouts/slideLayout1892.xml"/><Relationship Id="rId4" Type="http://schemas.openxmlformats.org/officeDocument/2006/relationships/slideLayout" Target="../slideLayouts/slideLayout1886.xml"/><Relationship Id="rId9" Type="http://schemas.openxmlformats.org/officeDocument/2006/relationships/slideLayout" Target="../slideLayouts/slideLayout1891.xml"/></Relationships>
</file>

<file path=ppt/slideMasters/_rels/slideMaster18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theme" Target="../theme/theme185.xml"/><Relationship Id="rId1" Type="http://schemas.openxmlformats.org/officeDocument/2006/relationships/slideLayout" Target="../slideLayouts/slideLayout1894.xml"/></Relationships>
</file>

<file path=ppt/slideMasters/_rels/slideMaster18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186.xml"/><Relationship Id="rId1" Type="http://schemas.openxmlformats.org/officeDocument/2006/relationships/slideLayout" Target="../slideLayouts/slideLayout1895.xml"/></Relationships>
</file>

<file path=ppt/slideMasters/_rels/slideMaster187.xml.rels><?xml version="1.0" encoding="UTF-8" standalone="yes"?>
<Relationships xmlns="http://schemas.openxmlformats.org/package/2006/relationships"><Relationship Id="rId8" Type="http://schemas.openxmlformats.org/officeDocument/2006/relationships/slideLayout" Target="../slideLayouts/slideLayout1903.xml"/><Relationship Id="rId13" Type="http://schemas.openxmlformats.org/officeDocument/2006/relationships/theme" Target="../theme/theme187.xml"/><Relationship Id="rId3" Type="http://schemas.openxmlformats.org/officeDocument/2006/relationships/slideLayout" Target="../slideLayouts/slideLayout1898.xml"/><Relationship Id="rId7" Type="http://schemas.openxmlformats.org/officeDocument/2006/relationships/slideLayout" Target="../slideLayouts/slideLayout1902.xml"/><Relationship Id="rId12" Type="http://schemas.openxmlformats.org/officeDocument/2006/relationships/slideLayout" Target="../slideLayouts/slideLayout1907.xml"/><Relationship Id="rId2" Type="http://schemas.openxmlformats.org/officeDocument/2006/relationships/slideLayout" Target="../slideLayouts/slideLayout1897.xml"/><Relationship Id="rId1" Type="http://schemas.openxmlformats.org/officeDocument/2006/relationships/slideLayout" Target="../slideLayouts/slideLayout1896.xml"/><Relationship Id="rId6" Type="http://schemas.openxmlformats.org/officeDocument/2006/relationships/slideLayout" Target="../slideLayouts/slideLayout1901.xml"/><Relationship Id="rId11" Type="http://schemas.openxmlformats.org/officeDocument/2006/relationships/slideLayout" Target="../slideLayouts/slideLayout1906.xml"/><Relationship Id="rId5" Type="http://schemas.openxmlformats.org/officeDocument/2006/relationships/slideLayout" Target="../slideLayouts/slideLayout1900.xml"/><Relationship Id="rId10" Type="http://schemas.openxmlformats.org/officeDocument/2006/relationships/slideLayout" Target="../slideLayouts/slideLayout1905.xml"/><Relationship Id="rId4" Type="http://schemas.openxmlformats.org/officeDocument/2006/relationships/slideLayout" Target="../slideLayouts/slideLayout1899.xml"/><Relationship Id="rId9" Type="http://schemas.openxmlformats.org/officeDocument/2006/relationships/slideLayout" Target="../slideLayouts/slideLayout1904.xml"/><Relationship Id="rId14" Type="http://schemas.openxmlformats.org/officeDocument/2006/relationships/image" Target="../media/image1.jpeg"/></Relationships>
</file>

<file path=ppt/slideMasters/_rels/slideMaster188.xml.rels><?xml version="1.0" encoding="UTF-8" standalone="yes"?>
<Relationships xmlns="http://schemas.openxmlformats.org/package/2006/relationships"><Relationship Id="rId8" Type="http://schemas.openxmlformats.org/officeDocument/2006/relationships/slideLayout" Target="../slideLayouts/slideLayout1915.xml"/><Relationship Id="rId13" Type="http://schemas.openxmlformats.org/officeDocument/2006/relationships/theme" Target="../theme/theme188.xml"/><Relationship Id="rId3" Type="http://schemas.openxmlformats.org/officeDocument/2006/relationships/slideLayout" Target="../slideLayouts/slideLayout1910.xml"/><Relationship Id="rId7" Type="http://schemas.openxmlformats.org/officeDocument/2006/relationships/slideLayout" Target="../slideLayouts/slideLayout1914.xml"/><Relationship Id="rId12" Type="http://schemas.openxmlformats.org/officeDocument/2006/relationships/slideLayout" Target="../slideLayouts/slideLayout1919.xml"/><Relationship Id="rId2" Type="http://schemas.openxmlformats.org/officeDocument/2006/relationships/slideLayout" Target="../slideLayouts/slideLayout1909.xml"/><Relationship Id="rId1" Type="http://schemas.openxmlformats.org/officeDocument/2006/relationships/slideLayout" Target="../slideLayouts/slideLayout1908.xml"/><Relationship Id="rId6" Type="http://schemas.openxmlformats.org/officeDocument/2006/relationships/slideLayout" Target="../slideLayouts/slideLayout1913.xml"/><Relationship Id="rId11" Type="http://schemas.openxmlformats.org/officeDocument/2006/relationships/slideLayout" Target="../slideLayouts/slideLayout1918.xml"/><Relationship Id="rId5" Type="http://schemas.openxmlformats.org/officeDocument/2006/relationships/slideLayout" Target="../slideLayouts/slideLayout1912.xml"/><Relationship Id="rId10" Type="http://schemas.openxmlformats.org/officeDocument/2006/relationships/slideLayout" Target="../slideLayouts/slideLayout1917.xml"/><Relationship Id="rId4" Type="http://schemas.openxmlformats.org/officeDocument/2006/relationships/slideLayout" Target="../slideLayouts/slideLayout1911.xml"/><Relationship Id="rId9" Type="http://schemas.openxmlformats.org/officeDocument/2006/relationships/slideLayout" Target="../slideLayouts/slideLayout1916.xml"/><Relationship Id="rId14" Type="http://schemas.openxmlformats.org/officeDocument/2006/relationships/image" Target="../media/image1.jpeg"/></Relationships>
</file>

<file path=ppt/slideMasters/_rels/slideMaster189.xml.rels><?xml version="1.0" encoding="UTF-8" standalone="yes"?>
<Relationships xmlns="http://schemas.openxmlformats.org/package/2006/relationships"><Relationship Id="rId3" Type="http://schemas.openxmlformats.org/officeDocument/2006/relationships/slideLayout" Target="../slideLayouts/slideLayout1922.xml"/><Relationship Id="rId7" Type="http://schemas.openxmlformats.org/officeDocument/2006/relationships/image" Target="../media/image16.jpeg"/><Relationship Id="rId2" Type="http://schemas.openxmlformats.org/officeDocument/2006/relationships/slideLayout" Target="../slideLayouts/slideLayout1921.xml"/><Relationship Id="rId1" Type="http://schemas.openxmlformats.org/officeDocument/2006/relationships/slideLayout" Target="../slideLayouts/slideLayout1920.xml"/><Relationship Id="rId6" Type="http://schemas.openxmlformats.org/officeDocument/2006/relationships/theme" Target="../theme/theme189.xml"/><Relationship Id="rId5" Type="http://schemas.openxmlformats.org/officeDocument/2006/relationships/slideLayout" Target="../slideLayouts/slideLayout1924.xml"/><Relationship Id="rId4" Type="http://schemas.openxmlformats.org/officeDocument/2006/relationships/slideLayout" Target="../slideLayouts/slideLayout192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5" Type="http://schemas.openxmlformats.org/officeDocument/2006/relationships/image" Target="../media/image3.jpeg"/><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theme" Target="../theme/theme19.xml"/></Relationships>
</file>

<file path=ppt/slideMasters/_rels/slideMaster19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190.xml"/><Relationship Id="rId1" Type="http://schemas.openxmlformats.org/officeDocument/2006/relationships/slideLayout" Target="../slideLayouts/slideLayout1925.xml"/></Relationships>
</file>

<file path=ppt/slideMasters/_rels/slideMaster191.xml.rels><?xml version="1.0" encoding="UTF-8" standalone="yes"?>
<Relationships xmlns="http://schemas.openxmlformats.org/package/2006/relationships"><Relationship Id="rId8" Type="http://schemas.openxmlformats.org/officeDocument/2006/relationships/slideLayout" Target="../slideLayouts/slideLayout1933.xml"/><Relationship Id="rId3" Type="http://schemas.openxmlformats.org/officeDocument/2006/relationships/slideLayout" Target="../slideLayouts/slideLayout1928.xml"/><Relationship Id="rId7" Type="http://schemas.openxmlformats.org/officeDocument/2006/relationships/slideLayout" Target="../slideLayouts/slideLayout1932.xml"/><Relationship Id="rId12" Type="http://schemas.openxmlformats.org/officeDocument/2006/relationships/image" Target="../media/image14.jpeg"/><Relationship Id="rId2" Type="http://schemas.openxmlformats.org/officeDocument/2006/relationships/slideLayout" Target="../slideLayouts/slideLayout1927.xml"/><Relationship Id="rId1" Type="http://schemas.openxmlformats.org/officeDocument/2006/relationships/slideLayout" Target="../slideLayouts/slideLayout1926.xml"/><Relationship Id="rId6" Type="http://schemas.openxmlformats.org/officeDocument/2006/relationships/slideLayout" Target="../slideLayouts/slideLayout1931.xml"/><Relationship Id="rId11" Type="http://schemas.openxmlformats.org/officeDocument/2006/relationships/theme" Target="../theme/theme191.xml"/><Relationship Id="rId5" Type="http://schemas.openxmlformats.org/officeDocument/2006/relationships/slideLayout" Target="../slideLayouts/slideLayout1930.xml"/><Relationship Id="rId10" Type="http://schemas.openxmlformats.org/officeDocument/2006/relationships/slideLayout" Target="../slideLayouts/slideLayout1935.xml"/><Relationship Id="rId4" Type="http://schemas.openxmlformats.org/officeDocument/2006/relationships/slideLayout" Target="../slideLayouts/slideLayout1929.xml"/><Relationship Id="rId9" Type="http://schemas.openxmlformats.org/officeDocument/2006/relationships/slideLayout" Target="../slideLayouts/slideLayout1934.xml"/></Relationships>
</file>

<file path=ppt/slideMasters/_rels/slideMaster192.xml.rels><?xml version="1.0" encoding="UTF-8" standalone="yes"?>
<Relationships xmlns="http://schemas.openxmlformats.org/package/2006/relationships"><Relationship Id="rId8" Type="http://schemas.openxmlformats.org/officeDocument/2006/relationships/slideLayout" Target="../slideLayouts/slideLayout1943.xml"/><Relationship Id="rId13" Type="http://schemas.openxmlformats.org/officeDocument/2006/relationships/image" Target="../media/image16.jpeg"/><Relationship Id="rId3" Type="http://schemas.openxmlformats.org/officeDocument/2006/relationships/slideLayout" Target="../slideLayouts/slideLayout1938.xml"/><Relationship Id="rId7" Type="http://schemas.openxmlformats.org/officeDocument/2006/relationships/slideLayout" Target="../slideLayouts/slideLayout1942.xml"/><Relationship Id="rId12" Type="http://schemas.openxmlformats.org/officeDocument/2006/relationships/theme" Target="../theme/theme192.xml"/><Relationship Id="rId2" Type="http://schemas.openxmlformats.org/officeDocument/2006/relationships/slideLayout" Target="../slideLayouts/slideLayout1937.xml"/><Relationship Id="rId1" Type="http://schemas.openxmlformats.org/officeDocument/2006/relationships/slideLayout" Target="../slideLayouts/slideLayout1936.xml"/><Relationship Id="rId6" Type="http://schemas.openxmlformats.org/officeDocument/2006/relationships/slideLayout" Target="../slideLayouts/slideLayout1941.xml"/><Relationship Id="rId11" Type="http://schemas.openxmlformats.org/officeDocument/2006/relationships/slideLayout" Target="../slideLayouts/slideLayout1946.xml"/><Relationship Id="rId5" Type="http://schemas.openxmlformats.org/officeDocument/2006/relationships/slideLayout" Target="../slideLayouts/slideLayout1940.xml"/><Relationship Id="rId10" Type="http://schemas.openxmlformats.org/officeDocument/2006/relationships/slideLayout" Target="../slideLayouts/slideLayout1945.xml"/><Relationship Id="rId4" Type="http://schemas.openxmlformats.org/officeDocument/2006/relationships/slideLayout" Target="../slideLayouts/slideLayout1939.xml"/><Relationship Id="rId9" Type="http://schemas.openxmlformats.org/officeDocument/2006/relationships/slideLayout" Target="../slideLayouts/slideLayout1944.xml"/></Relationships>
</file>

<file path=ppt/slideMasters/_rels/slideMaster193.xml.rels><?xml version="1.0" encoding="UTF-8" standalone="yes"?>
<Relationships xmlns="http://schemas.openxmlformats.org/package/2006/relationships"><Relationship Id="rId3" Type="http://schemas.openxmlformats.org/officeDocument/2006/relationships/theme" Target="../theme/theme193.xml"/><Relationship Id="rId2" Type="http://schemas.openxmlformats.org/officeDocument/2006/relationships/slideLayout" Target="../slideLayouts/slideLayout1948.xml"/><Relationship Id="rId1" Type="http://schemas.openxmlformats.org/officeDocument/2006/relationships/slideLayout" Target="../slideLayouts/slideLayout1947.xml"/><Relationship Id="rId4" Type="http://schemas.openxmlformats.org/officeDocument/2006/relationships/image" Target="../media/image23.jpeg"/></Relationships>
</file>

<file path=ppt/slideMasters/_rels/slideMaster194.xml.rels><?xml version="1.0" encoding="UTF-8" standalone="yes"?>
<Relationships xmlns="http://schemas.openxmlformats.org/package/2006/relationships"><Relationship Id="rId8" Type="http://schemas.openxmlformats.org/officeDocument/2006/relationships/slideLayout" Target="../slideLayouts/slideLayout1956.xml"/><Relationship Id="rId13" Type="http://schemas.openxmlformats.org/officeDocument/2006/relationships/image" Target="../media/image24.jpeg"/><Relationship Id="rId3" Type="http://schemas.openxmlformats.org/officeDocument/2006/relationships/slideLayout" Target="../slideLayouts/slideLayout1951.xml"/><Relationship Id="rId7" Type="http://schemas.openxmlformats.org/officeDocument/2006/relationships/slideLayout" Target="../slideLayouts/slideLayout1955.xml"/><Relationship Id="rId12" Type="http://schemas.openxmlformats.org/officeDocument/2006/relationships/theme" Target="../theme/theme194.xml"/><Relationship Id="rId2" Type="http://schemas.openxmlformats.org/officeDocument/2006/relationships/slideLayout" Target="../slideLayouts/slideLayout1950.xml"/><Relationship Id="rId1" Type="http://schemas.openxmlformats.org/officeDocument/2006/relationships/slideLayout" Target="../slideLayouts/slideLayout1949.xml"/><Relationship Id="rId6" Type="http://schemas.openxmlformats.org/officeDocument/2006/relationships/slideLayout" Target="../slideLayouts/slideLayout1954.xml"/><Relationship Id="rId11" Type="http://schemas.openxmlformats.org/officeDocument/2006/relationships/slideLayout" Target="../slideLayouts/slideLayout1959.xml"/><Relationship Id="rId5" Type="http://schemas.openxmlformats.org/officeDocument/2006/relationships/slideLayout" Target="../slideLayouts/slideLayout1953.xml"/><Relationship Id="rId10" Type="http://schemas.openxmlformats.org/officeDocument/2006/relationships/slideLayout" Target="../slideLayouts/slideLayout1958.xml"/><Relationship Id="rId4" Type="http://schemas.openxmlformats.org/officeDocument/2006/relationships/slideLayout" Target="../slideLayouts/slideLayout1952.xml"/><Relationship Id="rId9" Type="http://schemas.openxmlformats.org/officeDocument/2006/relationships/slideLayout" Target="../slideLayouts/slideLayout1957.xml"/></Relationships>
</file>

<file path=ppt/slideMasters/_rels/slideMaster195.xml.rels><?xml version="1.0" encoding="UTF-8" standalone="yes"?>
<Relationships xmlns="http://schemas.openxmlformats.org/package/2006/relationships"><Relationship Id="rId8" Type="http://schemas.openxmlformats.org/officeDocument/2006/relationships/slideLayout" Target="../slideLayouts/slideLayout1967.xml"/><Relationship Id="rId13" Type="http://schemas.openxmlformats.org/officeDocument/2006/relationships/theme" Target="../theme/theme195.xml"/><Relationship Id="rId3" Type="http://schemas.openxmlformats.org/officeDocument/2006/relationships/slideLayout" Target="../slideLayouts/slideLayout1962.xml"/><Relationship Id="rId7" Type="http://schemas.openxmlformats.org/officeDocument/2006/relationships/slideLayout" Target="../slideLayouts/slideLayout1966.xml"/><Relationship Id="rId12" Type="http://schemas.openxmlformats.org/officeDocument/2006/relationships/slideLayout" Target="../slideLayouts/slideLayout1971.xml"/><Relationship Id="rId2" Type="http://schemas.openxmlformats.org/officeDocument/2006/relationships/slideLayout" Target="../slideLayouts/slideLayout1961.xml"/><Relationship Id="rId1" Type="http://schemas.openxmlformats.org/officeDocument/2006/relationships/slideLayout" Target="../slideLayouts/slideLayout1960.xml"/><Relationship Id="rId6" Type="http://schemas.openxmlformats.org/officeDocument/2006/relationships/slideLayout" Target="../slideLayouts/slideLayout1965.xml"/><Relationship Id="rId11" Type="http://schemas.openxmlformats.org/officeDocument/2006/relationships/slideLayout" Target="../slideLayouts/slideLayout1970.xml"/><Relationship Id="rId5" Type="http://schemas.openxmlformats.org/officeDocument/2006/relationships/slideLayout" Target="../slideLayouts/slideLayout1964.xml"/><Relationship Id="rId10" Type="http://schemas.openxmlformats.org/officeDocument/2006/relationships/slideLayout" Target="../slideLayouts/slideLayout1969.xml"/><Relationship Id="rId4" Type="http://schemas.openxmlformats.org/officeDocument/2006/relationships/slideLayout" Target="../slideLayouts/slideLayout1963.xml"/><Relationship Id="rId9" Type="http://schemas.openxmlformats.org/officeDocument/2006/relationships/slideLayout" Target="../slideLayouts/slideLayout1968.xml"/><Relationship Id="rId14" Type="http://schemas.openxmlformats.org/officeDocument/2006/relationships/image" Target="../media/image12.jpeg"/></Relationships>
</file>

<file path=ppt/slideMasters/_rels/slideMaster196.xml.rels><?xml version="1.0" encoding="UTF-8" standalone="yes"?>
<Relationships xmlns="http://schemas.openxmlformats.org/package/2006/relationships"><Relationship Id="rId8" Type="http://schemas.openxmlformats.org/officeDocument/2006/relationships/slideLayout" Target="../slideLayouts/slideLayout1979.xml"/><Relationship Id="rId13" Type="http://schemas.openxmlformats.org/officeDocument/2006/relationships/theme" Target="../theme/theme196.xml"/><Relationship Id="rId3" Type="http://schemas.openxmlformats.org/officeDocument/2006/relationships/slideLayout" Target="../slideLayouts/slideLayout1974.xml"/><Relationship Id="rId7" Type="http://schemas.openxmlformats.org/officeDocument/2006/relationships/slideLayout" Target="../slideLayouts/slideLayout1978.xml"/><Relationship Id="rId12" Type="http://schemas.openxmlformats.org/officeDocument/2006/relationships/slideLayout" Target="../slideLayouts/slideLayout1983.xml"/><Relationship Id="rId2" Type="http://schemas.openxmlformats.org/officeDocument/2006/relationships/slideLayout" Target="../slideLayouts/slideLayout1973.xml"/><Relationship Id="rId1" Type="http://schemas.openxmlformats.org/officeDocument/2006/relationships/slideLayout" Target="../slideLayouts/slideLayout1972.xml"/><Relationship Id="rId6" Type="http://schemas.openxmlformats.org/officeDocument/2006/relationships/slideLayout" Target="../slideLayouts/slideLayout1977.xml"/><Relationship Id="rId11" Type="http://schemas.openxmlformats.org/officeDocument/2006/relationships/slideLayout" Target="../slideLayouts/slideLayout1982.xml"/><Relationship Id="rId5" Type="http://schemas.openxmlformats.org/officeDocument/2006/relationships/slideLayout" Target="../slideLayouts/slideLayout1976.xml"/><Relationship Id="rId10" Type="http://schemas.openxmlformats.org/officeDocument/2006/relationships/slideLayout" Target="../slideLayouts/slideLayout1981.xml"/><Relationship Id="rId4" Type="http://schemas.openxmlformats.org/officeDocument/2006/relationships/slideLayout" Target="../slideLayouts/slideLayout1975.xml"/><Relationship Id="rId9" Type="http://schemas.openxmlformats.org/officeDocument/2006/relationships/slideLayout" Target="../slideLayouts/slideLayout1980.xml"/><Relationship Id="rId14" Type="http://schemas.openxmlformats.org/officeDocument/2006/relationships/image" Target="../media/image1.jpeg"/></Relationships>
</file>

<file path=ppt/slideMasters/_rels/slideMaster197.xml.rels><?xml version="1.0" encoding="UTF-8" standalone="yes"?>
<Relationships xmlns="http://schemas.openxmlformats.org/package/2006/relationships"><Relationship Id="rId8" Type="http://schemas.openxmlformats.org/officeDocument/2006/relationships/slideLayout" Target="../slideLayouts/slideLayout1991.xml"/><Relationship Id="rId13" Type="http://schemas.openxmlformats.org/officeDocument/2006/relationships/slideLayout" Target="../slideLayouts/slideLayout1996.xml"/><Relationship Id="rId3" Type="http://schemas.openxmlformats.org/officeDocument/2006/relationships/slideLayout" Target="../slideLayouts/slideLayout1986.xml"/><Relationship Id="rId7" Type="http://schemas.openxmlformats.org/officeDocument/2006/relationships/slideLayout" Target="../slideLayouts/slideLayout1990.xml"/><Relationship Id="rId12" Type="http://schemas.openxmlformats.org/officeDocument/2006/relationships/slideLayout" Target="../slideLayouts/slideLayout1995.xml"/><Relationship Id="rId2" Type="http://schemas.openxmlformats.org/officeDocument/2006/relationships/slideLayout" Target="../slideLayouts/slideLayout1985.xml"/><Relationship Id="rId1" Type="http://schemas.openxmlformats.org/officeDocument/2006/relationships/slideLayout" Target="../slideLayouts/slideLayout1984.xml"/><Relationship Id="rId6" Type="http://schemas.openxmlformats.org/officeDocument/2006/relationships/slideLayout" Target="../slideLayouts/slideLayout1989.xml"/><Relationship Id="rId11" Type="http://schemas.openxmlformats.org/officeDocument/2006/relationships/slideLayout" Target="../slideLayouts/slideLayout1994.xml"/><Relationship Id="rId5" Type="http://schemas.openxmlformats.org/officeDocument/2006/relationships/slideLayout" Target="../slideLayouts/slideLayout1988.xml"/><Relationship Id="rId15" Type="http://schemas.openxmlformats.org/officeDocument/2006/relationships/image" Target="../media/image3.jpeg"/><Relationship Id="rId10" Type="http://schemas.openxmlformats.org/officeDocument/2006/relationships/slideLayout" Target="../slideLayouts/slideLayout1993.xml"/><Relationship Id="rId4" Type="http://schemas.openxmlformats.org/officeDocument/2006/relationships/slideLayout" Target="../slideLayouts/slideLayout1987.xml"/><Relationship Id="rId9" Type="http://schemas.openxmlformats.org/officeDocument/2006/relationships/slideLayout" Target="../slideLayouts/slideLayout1992.xml"/><Relationship Id="rId14" Type="http://schemas.openxmlformats.org/officeDocument/2006/relationships/theme" Target="../theme/theme197.xml"/></Relationships>
</file>

<file path=ppt/slideMasters/_rels/slideMaster198.xml.rels><?xml version="1.0" encoding="UTF-8" standalone="yes"?>
<Relationships xmlns="http://schemas.openxmlformats.org/package/2006/relationships"><Relationship Id="rId8" Type="http://schemas.openxmlformats.org/officeDocument/2006/relationships/slideLayout" Target="../slideLayouts/slideLayout2004.xml"/><Relationship Id="rId3" Type="http://schemas.openxmlformats.org/officeDocument/2006/relationships/slideLayout" Target="../slideLayouts/slideLayout1999.xml"/><Relationship Id="rId7" Type="http://schemas.openxmlformats.org/officeDocument/2006/relationships/slideLayout" Target="../slideLayouts/slideLayout2003.xml"/><Relationship Id="rId12" Type="http://schemas.openxmlformats.org/officeDocument/2006/relationships/theme" Target="../theme/theme198.xml"/><Relationship Id="rId2" Type="http://schemas.openxmlformats.org/officeDocument/2006/relationships/slideLayout" Target="../slideLayouts/slideLayout1998.xml"/><Relationship Id="rId1" Type="http://schemas.openxmlformats.org/officeDocument/2006/relationships/slideLayout" Target="../slideLayouts/slideLayout1997.xml"/><Relationship Id="rId6" Type="http://schemas.openxmlformats.org/officeDocument/2006/relationships/slideLayout" Target="../slideLayouts/slideLayout2002.xml"/><Relationship Id="rId11" Type="http://schemas.openxmlformats.org/officeDocument/2006/relationships/slideLayout" Target="../slideLayouts/slideLayout2007.xml"/><Relationship Id="rId5" Type="http://schemas.openxmlformats.org/officeDocument/2006/relationships/slideLayout" Target="../slideLayouts/slideLayout2001.xml"/><Relationship Id="rId10" Type="http://schemas.openxmlformats.org/officeDocument/2006/relationships/slideLayout" Target="../slideLayouts/slideLayout2006.xml"/><Relationship Id="rId4" Type="http://schemas.openxmlformats.org/officeDocument/2006/relationships/slideLayout" Target="../slideLayouts/slideLayout2000.xml"/><Relationship Id="rId9" Type="http://schemas.openxmlformats.org/officeDocument/2006/relationships/slideLayout" Target="../slideLayouts/slideLayout2005.xml"/></Relationships>
</file>

<file path=ppt/slideMasters/_rels/slideMaster199.xml.rels><?xml version="1.0" encoding="UTF-8" standalone="yes"?>
<Relationships xmlns="http://schemas.openxmlformats.org/package/2006/relationships"><Relationship Id="rId8" Type="http://schemas.openxmlformats.org/officeDocument/2006/relationships/slideLayout" Target="../slideLayouts/slideLayout2015.xml"/><Relationship Id="rId13" Type="http://schemas.openxmlformats.org/officeDocument/2006/relationships/image" Target="../media/image20.jpeg"/><Relationship Id="rId3" Type="http://schemas.openxmlformats.org/officeDocument/2006/relationships/slideLayout" Target="../slideLayouts/slideLayout2010.xml"/><Relationship Id="rId7" Type="http://schemas.openxmlformats.org/officeDocument/2006/relationships/slideLayout" Target="../slideLayouts/slideLayout2014.xml"/><Relationship Id="rId12" Type="http://schemas.openxmlformats.org/officeDocument/2006/relationships/theme" Target="../theme/theme199.xml"/><Relationship Id="rId2" Type="http://schemas.openxmlformats.org/officeDocument/2006/relationships/slideLayout" Target="../slideLayouts/slideLayout2009.xml"/><Relationship Id="rId1" Type="http://schemas.openxmlformats.org/officeDocument/2006/relationships/slideLayout" Target="../slideLayouts/slideLayout2008.xml"/><Relationship Id="rId6" Type="http://schemas.openxmlformats.org/officeDocument/2006/relationships/slideLayout" Target="../slideLayouts/slideLayout2013.xml"/><Relationship Id="rId11" Type="http://schemas.openxmlformats.org/officeDocument/2006/relationships/slideLayout" Target="../slideLayouts/slideLayout2018.xml"/><Relationship Id="rId5" Type="http://schemas.openxmlformats.org/officeDocument/2006/relationships/slideLayout" Target="../slideLayouts/slideLayout2012.xml"/><Relationship Id="rId10" Type="http://schemas.openxmlformats.org/officeDocument/2006/relationships/slideLayout" Target="../slideLayouts/slideLayout2017.xml"/><Relationship Id="rId4" Type="http://schemas.openxmlformats.org/officeDocument/2006/relationships/slideLayout" Target="../slideLayouts/slideLayout2011.xml"/><Relationship Id="rId9" Type="http://schemas.openxmlformats.org/officeDocument/2006/relationships/slideLayout" Target="../slideLayouts/slideLayout201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1.jpe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slideLayout" Target="../slideLayouts/slideLayout202.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17" Type="http://schemas.openxmlformats.org/officeDocument/2006/relationships/image" Target="../media/image3.jpeg"/><Relationship Id="rId2" Type="http://schemas.openxmlformats.org/officeDocument/2006/relationships/slideLayout" Target="../slideLayouts/slideLayout191.xml"/><Relationship Id="rId16" Type="http://schemas.openxmlformats.org/officeDocument/2006/relationships/theme" Target="../theme/theme20.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5" Type="http://schemas.openxmlformats.org/officeDocument/2006/relationships/slideLayout" Target="../slideLayouts/slideLayout20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slideLayout" Target="../slideLayouts/slideLayout203.xml"/></Relationships>
</file>

<file path=ppt/slideMasters/_rels/slideMaster200.xml.rels><?xml version="1.0" encoding="UTF-8" standalone="yes"?>
<Relationships xmlns="http://schemas.openxmlformats.org/package/2006/relationships"><Relationship Id="rId8" Type="http://schemas.openxmlformats.org/officeDocument/2006/relationships/slideLayout" Target="../slideLayouts/slideLayout2026.xml"/><Relationship Id="rId13" Type="http://schemas.openxmlformats.org/officeDocument/2006/relationships/slideLayout" Target="../slideLayouts/slideLayout2031.xml"/><Relationship Id="rId3" Type="http://schemas.openxmlformats.org/officeDocument/2006/relationships/slideLayout" Target="../slideLayouts/slideLayout2021.xml"/><Relationship Id="rId7" Type="http://schemas.openxmlformats.org/officeDocument/2006/relationships/slideLayout" Target="../slideLayouts/slideLayout2025.xml"/><Relationship Id="rId12" Type="http://schemas.openxmlformats.org/officeDocument/2006/relationships/slideLayout" Target="../slideLayouts/slideLayout2030.xml"/><Relationship Id="rId17" Type="http://schemas.openxmlformats.org/officeDocument/2006/relationships/image" Target="../media/image20.jpeg"/><Relationship Id="rId2" Type="http://schemas.openxmlformats.org/officeDocument/2006/relationships/slideLayout" Target="../slideLayouts/slideLayout2020.xml"/><Relationship Id="rId16" Type="http://schemas.openxmlformats.org/officeDocument/2006/relationships/theme" Target="../theme/theme200.xml"/><Relationship Id="rId1" Type="http://schemas.openxmlformats.org/officeDocument/2006/relationships/slideLayout" Target="../slideLayouts/slideLayout2019.xml"/><Relationship Id="rId6" Type="http://schemas.openxmlformats.org/officeDocument/2006/relationships/slideLayout" Target="../slideLayouts/slideLayout2024.xml"/><Relationship Id="rId11" Type="http://schemas.openxmlformats.org/officeDocument/2006/relationships/slideLayout" Target="../slideLayouts/slideLayout2029.xml"/><Relationship Id="rId5" Type="http://schemas.openxmlformats.org/officeDocument/2006/relationships/slideLayout" Target="../slideLayouts/slideLayout2023.xml"/><Relationship Id="rId15" Type="http://schemas.openxmlformats.org/officeDocument/2006/relationships/slideLayout" Target="../slideLayouts/slideLayout2033.xml"/><Relationship Id="rId10" Type="http://schemas.openxmlformats.org/officeDocument/2006/relationships/slideLayout" Target="../slideLayouts/slideLayout2028.xml"/><Relationship Id="rId4" Type="http://schemas.openxmlformats.org/officeDocument/2006/relationships/slideLayout" Target="../slideLayouts/slideLayout2022.xml"/><Relationship Id="rId9" Type="http://schemas.openxmlformats.org/officeDocument/2006/relationships/slideLayout" Target="../slideLayouts/slideLayout2027.xml"/><Relationship Id="rId14" Type="http://schemas.openxmlformats.org/officeDocument/2006/relationships/slideLayout" Target="../slideLayouts/slideLayout203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theme" Target="../theme/theme21.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slideLayout" Target="../slideLayouts/slideLayout216.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 Id="rId14" Type="http://schemas.openxmlformats.org/officeDocument/2006/relationships/image" Target="../media/image8.jpe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theme" Target="../theme/theme22.xml"/><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slideLayout" Target="../slideLayouts/slideLayout228.xml"/><Relationship Id="rId2" Type="http://schemas.openxmlformats.org/officeDocument/2006/relationships/slideLayout" Target="../slideLayouts/slideLayout218.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image" Target="../media/image1.jpe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theme" Target="../theme/theme23.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image" Target="../media/image1.jpeg"/></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image" Target="../media/image3.jpeg"/><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24.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9.xml"/><Relationship Id="rId13" Type="http://schemas.openxmlformats.org/officeDocument/2006/relationships/theme" Target="../theme/theme25.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slideLayout" Target="../slideLayouts/slideLayout263.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 Id="rId14" Type="http://schemas.openxmlformats.org/officeDocument/2006/relationships/image" Target="../media/image1.jpe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theme" Target="../theme/theme26.xml"/><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slideLayout" Target="../slideLayouts/slideLayout275.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image" Target="../media/image1.jpe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3.xml"/><Relationship Id="rId13" Type="http://schemas.openxmlformats.org/officeDocument/2006/relationships/theme" Target="../theme/theme27.xml"/><Relationship Id="rId3" Type="http://schemas.openxmlformats.org/officeDocument/2006/relationships/slideLayout" Target="../slideLayouts/slideLayout278.xml"/><Relationship Id="rId7" Type="http://schemas.openxmlformats.org/officeDocument/2006/relationships/slideLayout" Target="../slideLayouts/slideLayout282.xml"/><Relationship Id="rId12" Type="http://schemas.openxmlformats.org/officeDocument/2006/relationships/slideLayout" Target="../slideLayouts/slideLayout287.xml"/><Relationship Id="rId2" Type="http://schemas.openxmlformats.org/officeDocument/2006/relationships/slideLayout" Target="../slideLayouts/slideLayout277.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5" Type="http://schemas.openxmlformats.org/officeDocument/2006/relationships/slideLayout" Target="../slideLayouts/slideLayout280.xml"/><Relationship Id="rId10" Type="http://schemas.openxmlformats.org/officeDocument/2006/relationships/slideLayout" Target="../slideLayouts/slideLayout285.xml"/><Relationship Id="rId4" Type="http://schemas.openxmlformats.org/officeDocument/2006/relationships/slideLayout" Target="../slideLayouts/slideLayout279.xml"/><Relationship Id="rId9" Type="http://schemas.openxmlformats.org/officeDocument/2006/relationships/slideLayout" Target="../slideLayouts/slideLayout284.xml"/><Relationship Id="rId14" Type="http://schemas.openxmlformats.org/officeDocument/2006/relationships/image" Target="../media/image1.jpeg"/></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slideLayout" Target="../slideLayouts/slideLayout300.xml"/><Relationship Id="rId18" Type="http://schemas.openxmlformats.org/officeDocument/2006/relationships/image" Target="../media/image3.jpeg"/><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slideLayout" Target="../slideLayouts/slideLayout299.xml"/><Relationship Id="rId17" Type="http://schemas.openxmlformats.org/officeDocument/2006/relationships/theme" Target="../theme/theme28.xml"/><Relationship Id="rId2" Type="http://schemas.openxmlformats.org/officeDocument/2006/relationships/slideLayout" Target="../slideLayouts/slideLayout289.xml"/><Relationship Id="rId16" Type="http://schemas.openxmlformats.org/officeDocument/2006/relationships/slideLayout" Target="../slideLayouts/slideLayout303.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5" Type="http://schemas.openxmlformats.org/officeDocument/2006/relationships/slideLayout" Target="../slideLayouts/slideLayout30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4"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3" Type="http://schemas.openxmlformats.org/officeDocument/2006/relationships/theme" Target="../theme/theme29.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4" Type="http://schemas.openxmlformats.org/officeDocument/2006/relationships/image" Target="../media/image3.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theme" Target="../theme/theme3.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image" Target="../media/image1.jpe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theme" Target="../theme/theme30.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slideLayout" Target="../slideLayouts/slideLayout317.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image" Target="../media/image1.jpe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theme" Target="../theme/theme31.xml"/><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slideLayout" Target="../slideLayouts/slideLayout329.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 Id="rId14" Type="http://schemas.openxmlformats.org/officeDocument/2006/relationships/image" Target="../media/image1.jpe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37.xml"/><Relationship Id="rId13" Type="http://schemas.openxmlformats.org/officeDocument/2006/relationships/slideLayout" Target="../slideLayouts/slideLayout342.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slideLayout" Target="../slideLayouts/slideLayout341.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5" Type="http://schemas.openxmlformats.org/officeDocument/2006/relationships/image" Target="../media/image1.jpeg"/><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0.xml"/><Relationship Id="rId13" Type="http://schemas.openxmlformats.org/officeDocument/2006/relationships/image" Target="../media/image9.jpeg"/><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theme" Target="../theme/theme33.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1.xml"/><Relationship Id="rId13" Type="http://schemas.openxmlformats.org/officeDocument/2006/relationships/image" Target="../media/image6.jpeg"/><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34.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3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36.xml"/><Relationship Id="rId1" Type="http://schemas.openxmlformats.org/officeDocument/2006/relationships/slideLayout" Target="../slideLayouts/slideLayout36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73.xml"/><Relationship Id="rId13" Type="http://schemas.openxmlformats.org/officeDocument/2006/relationships/image" Target="../media/image3.jpeg"/><Relationship Id="rId3" Type="http://schemas.openxmlformats.org/officeDocument/2006/relationships/slideLayout" Target="../slideLayouts/slideLayout368.xml"/><Relationship Id="rId7" Type="http://schemas.openxmlformats.org/officeDocument/2006/relationships/slideLayout" Target="../slideLayouts/slideLayout372.xml"/><Relationship Id="rId12" Type="http://schemas.openxmlformats.org/officeDocument/2006/relationships/theme" Target="../theme/theme37.xml"/><Relationship Id="rId2" Type="http://schemas.openxmlformats.org/officeDocument/2006/relationships/slideLayout" Target="../slideLayouts/slideLayout367.xml"/><Relationship Id="rId1" Type="http://schemas.openxmlformats.org/officeDocument/2006/relationships/slideLayout" Target="../slideLayouts/slideLayout366.xml"/><Relationship Id="rId6" Type="http://schemas.openxmlformats.org/officeDocument/2006/relationships/slideLayout" Target="../slideLayouts/slideLayout371.xml"/><Relationship Id="rId11" Type="http://schemas.openxmlformats.org/officeDocument/2006/relationships/slideLayout" Target="../slideLayouts/slideLayout376.xml"/><Relationship Id="rId5" Type="http://schemas.openxmlformats.org/officeDocument/2006/relationships/slideLayout" Target="../slideLayouts/slideLayout370.xml"/><Relationship Id="rId10" Type="http://schemas.openxmlformats.org/officeDocument/2006/relationships/slideLayout" Target="../slideLayouts/slideLayout375.xml"/><Relationship Id="rId4" Type="http://schemas.openxmlformats.org/officeDocument/2006/relationships/slideLayout" Target="../slideLayouts/slideLayout369.xml"/><Relationship Id="rId9" Type="http://schemas.openxmlformats.org/officeDocument/2006/relationships/slideLayout" Target="../slideLayouts/slideLayout37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image" Target="../media/image9.jpeg"/><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theme" Target="../theme/theme38.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theme" Target="../theme/theme39.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slideLayout" Target="../slideLayouts/slideLayout399.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 Id="rId14" Type="http://schemas.openxmlformats.org/officeDocument/2006/relationships/image" Target="../media/image1.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theme" Target="../theme/theme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image" Target="../media/image1.jpe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theme" Target="../theme/theme40.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slideLayout" Target="../slideLayouts/slideLayout411.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 Id="rId14" Type="http://schemas.openxmlformats.org/officeDocument/2006/relationships/image" Target="../media/image1.jpeg"/></Relationships>
</file>

<file path=ppt/slideMasters/_rels/slideMaster41.xml.rels><?xml version="1.0" encoding="UTF-8" standalone="yes"?>
<Relationships xmlns="http://schemas.openxmlformats.org/package/2006/relationships"><Relationship Id="rId3" Type="http://schemas.openxmlformats.org/officeDocument/2006/relationships/slideLayout" Target="../slideLayouts/slideLayout414.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5" Type="http://schemas.openxmlformats.org/officeDocument/2006/relationships/image" Target="../media/image3.jpeg"/><Relationship Id="rId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2.xml"/><Relationship Id="rId13" Type="http://schemas.openxmlformats.org/officeDocument/2006/relationships/theme" Target="../theme/theme4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slideLayout" Target="../slideLayouts/slideLayout426.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 Id="rId14" Type="http://schemas.openxmlformats.org/officeDocument/2006/relationships/image" Target="../media/image8.jpe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4.xml"/><Relationship Id="rId13" Type="http://schemas.openxmlformats.org/officeDocument/2006/relationships/theme" Target="../theme/theme43.xml"/><Relationship Id="rId3" Type="http://schemas.openxmlformats.org/officeDocument/2006/relationships/slideLayout" Target="../slideLayouts/slideLayout429.xml"/><Relationship Id="rId7" Type="http://schemas.openxmlformats.org/officeDocument/2006/relationships/slideLayout" Target="../slideLayouts/slideLayout433.xml"/><Relationship Id="rId12" Type="http://schemas.openxmlformats.org/officeDocument/2006/relationships/slideLayout" Target="../slideLayouts/slideLayout438.xml"/><Relationship Id="rId2" Type="http://schemas.openxmlformats.org/officeDocument/2006/relationships/slideLayout" Target="../slideLayouts/slideLayout428.xml"/><Relationship Id="rId1" Type="http://schemas.openxmlformats.org/officeDocument/2006/relationships/slideLayout" Target="../slideLayouts/slideLayout427.xml"/><Relationship Id="rId6" Type="http://schemas.openxmlformats.org/officeDocument/2006/relationships/slideLayout" Target="../slideLayouts/slideLayout432.xml"/><Relationship Id="rId11" Type="http://schemas.openxmlformats.org/officeDocument/2006/relationships/slideLayout" Target="../slideLayouts/slideLayout437.xml"/><Relationship Id="rId5" Type="http://schemas.openxmlformats.org/officeDocument/2006/relationships/slideLayout" Target="../slideLayouts/slideLayout431.xml"/><Relationship Id="rId10" Type="http://schemas.openxmlformats.org/officeDocument/2006/relationships/slideLayout" Target="../slideLayouts/slideLayout436.xml"/><Relationship Id="rId4" Type="http://schemas.openxmlformats.org/officeDocument/2006/relationships/slideLayout" Target="../slideLayouts/slideLayout430.xml"/><Relationship Id="rId9" Type="http://schemas.openxmlformats.org/officeDocument/2006/relationships/slideLayout" Target="../slideLayouts/slideLayout435.xml"/><Relationship Id="rId14" Type="http://schemas.openxmlformats.org/officeDocument/2006/relationships/image" Target="../media/image1.jpe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46.xml"/><Relationship Id="rId13" Type="http://schemas.openxmlformats.org/officeDocument/2006/relationships/image" Target="../media/image3.jpeg"/><Relationship Id="rId3" Type="http://schemas.openxmlformats.org/officeDocument/2006/relationships/slideLayout" Target="../slideLayouts/slideLayout441.xml"/><Relationship Id="rId7" Type="http://schemas.openxmlformats.org/officeDocument/2006/relationships/slideLayout" Target="../slideLayouts/slideLayout445.xml"/><Relationship Id="rId12" Type="http://schemas.openxmlformats.org/officeDocument/2006/relationships/theme" Target="../theme/theme44.xml"/><Relationship Id="rId2" Type="http://schemas.openxmlformats.org/officeDocument/2006/relationships/slideLayout" Target="../slideLayouts/slideLayout440.xml"/><Relationship Id="rId1" Type="http://schemas.openxmlformats.org/officeDocument/2006/relationships/slideLayout" Target="../slideLayouts/slideLayout439.xml"/><Relationship Id="rId6" Type="http://schemas.openxmlformats.org/officeDocument/2006/relationships/slideLayout" Target="../slideLayouts/slideLayout444.xml"/><Relationship Id="rId11" Type="http://schemas.openxmlformats.org/officeDocument/2006/relationships/slideLayout" Target="../slideLayouts/slideLayout449.xml"/><Relationship Id="rId5" Type="http://schemas.openxmlformats.org/officeDocument/2006/relationships/slideLayout" Target="../slideLayouts/slideLayout443.xml"/><Relationship Id="rId10" Type="http://schemas.openxmlformats.org/officeDocument/2006/relationships/slideLayout" Target="../slideLayouts/slideLayout448.xml"/><Relationship Id="rId4" Type="http://schemas.openxmlformats.org/officeDocument/2006/relationships/slideLayout" Target="../slideLayouts/slideLayout442.xml"/><Relationship Id="rId9" Type="http://schemas.openxmlformats.org/officeDocument/2006/relationships/slideLayout" Target="../slideLayouts/slideLayout44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57.xml"/><Relationship Id="rId13" Type="http://schemas.openxmlformats.org/officeDocument/2006/relationships/slideLayout" Target="../slideLayouts/slideLayout462.xml"/><Relationship Id="rId3" Type="http://schemas.openxmlformats.org/officeDocument/2006/relationships/slideLayout" Target="../slideLayouts/slideLayout452.xml"/><Relationship Id="rId7" Type="http://schemas.openxmlformats.org/officeDocument/2006/relationships/slideLayout" Target="../slideLayouts/slideLayout456.xml"/><Relationship Id="rId12" Type="http://schemas.openxmlformats.org/officeDocument/2006/relationships/slideLayout" Target="../slideLayouts/slideLayout461.xml"/><Relationship Id="rId2" Type="http://schemas.openxmlformats.org/officeDocument/2006/relationships/slideLayout" Target="../slideLayouts/slideLayout451.xml"/><Relationship Id="rId1" Type="http://schemas.openxmlformats.org/officeDocument/2006/relationships/slideLayout" Target="../slideLayouts/slideLayout450.xml"/><Relationship Id="rId6" Type="http://schemas.openxmlformats.org/officeDocument/2006/relationships/slideLayout" Target="../slideLayouts/slideLayout455.xml"/><Relationship Id="rId11" Type="http://schemas.openxmlformats.org/officeDocument/2006/relationships/slideLayout" Target="../slideLayouts/slideLayout460.xml"/><Relationship Id="rId5" Type="http://schemas.openxmlformats.org/officeDocument/2006/relationships/slideLayout" Target="../slideLayouts/slideLayout454.xml"/><Relationship Id="rId15" Type="http://schemas.openxmlformats.org/officeDocument/2006/relationships/image" Target="../media/image3.jpeg"/><Relationship Id="rId10" Type="http://schemas.openxmlformats.org/officeDocument/2006/relationships/slideLayout" Target="../slideLayouts/slideLayout459.xml"/><Relationship Id="rId4" Type="http://schemas.openxmlformats.org/officeDocument/2006/relationships/slideLayout" Target="../slideLayouts/slideLayout453.xml"/><Relationship Id="rId9" Type="http://schemas.openxmlformats.org/officeDocument/2006/relationships/slideLayout" Target="../slideLayouts/slideLayout458.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3" Type="http://schemas.openxmlformats.org/officeDocument/2006/relationships/theme" Target="../theme/theme46.xml"/><Relationship Id="rId2" Type="http://schemas.openxmlformats.org/officeDocument/2006/relationships/slideLayout" Target="../slideLayouts/slideLayout464.xml"/><Relationship Id="rId1" Type="http://schemas.openxmlformats.org/officeDocument/2006/relationships/slideLayout" Target="../slideLayouts/slideLayout463.xml"/><Relationship Id="rId4" Type="http://schemas.openxmlformats.org/officeDocument/2006/relationships/image" Target="../media/image3.jpeg"/></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72.xml"/><Relationship Id="rId13" Type="http://schemas.openxmlformats.org/officeDocument/2006/relationships/slideLayout" Target="../slideLayouts/slideLayout477.xml"/><Relationship Id="rId3" Type="http://schemas.openxmlformats.org/officeDocument/2006/relationships/slideLayout" Target="../slideLayouts/slideLayout467.xml"/><Relationship Id="rId7" Type="http://schemas.openxmlformats.org/officeDocument/2006/relationships/slideLayout" Target="../slideLayouts/slideLayout471.xml"/><Relationship Id="rId12" Type="http://schemas.openxmlformats.org/officeDocument/2006/relationships/slideLayout" Target="../slideLayouts/slideLayout476.xml"/><Relationship Id="rId17" Type="http://schemas.openxmlformats.org/officeDocument/2006/relationships/image" Target="../media/image3.jpeg"/><Relationship Id="rId2" Type="http://schemas.openxmlformats.org/officeDocument/2006/relationships/slideLayout" Target="../slideLayouts/slideLayout466.xml"/><Relationship Id="rId16" Type="http://schemas.openxmlformats.org/officeDocument/2006/relationships/theme" Target="../theme/theme47.xml"/><Relationship Id="rId1" Type="http://schemas.openxmlformats.org/officeDocument/2006/relationships/slideLayout" Target="../slideLayouts/slideLayout465.xml"/><Relationship Id="rId6" Type="http://schemas.openxmlformats.org/officeDocument/2006/relationships/slideLayout" Target="../slideLayouts/slideLayout470.xml"/><Relationship Id="rId11" Type="http://schemas.openxmlformats.org/officeDocument/2006/relationships/slideLayout" Target="../slideLayouts/slideLayout475.xml"/><Relationship Id="rId5" Type="http://schemas.openxmlformats.org/officeDocument/2006/relationships/slideLayout" Target="../slideLayouts/slideLayout469.xml"/><Relationship Id="rId15" Type="http://schemas.openxmlformats.org/officeDocument/2006/relationships/slideLayout" Target="../slideLayouts/slideLayout479.xml"/><Relationship Id="rId10" Type="http://schemas.openxmlformats.org/officeDocument/2006/relationships/slideLayout" Target="../slideLayouts/slideLayout474.xml"/><Relationship Id="rId4" Type="http://schemas.openxmlformats.org/officeDocument/2006/relationships/slideLayout" Target="../slideLayouts/slideLayout468.xml"/><Relationship Id="rId9" Type="http://schemas.openxmlformats.org/officeDocument/2006/relationships/slideLayout" Target="../slideLayouts/slideLayout473.xml"/><Relationship Id="rId14" Type="http://schemas.openxmlformats.org/officeDocument/2006/relationships/slideLayout" Target="../slideLayouts/slideLayout47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slideLayout" Target="../slideLayouts/slideLayout492.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17" Type="http://schemas.openxmlformats.org/officeDocument/2006/relationships/image" Target="../media/image3.jpeg"/><Relationship Id="rId2" Type="http://schemas.openxmlformats.org/officeDocument/2006/relationships/slideLayout" Target="../slideLayouts/slideLayout481.xml"/><Relationship Id="rId16" Type="http://schemas.openxmlformats.org/officeDocument/2006/relationships/theme" Target="../theme/theme48.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5" Type="http://schemas.openxmlformats.org/officeDocument/2006/relationships/slideLayout" Target="../slideLayouts/slideLayout49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 Id="rId14" Type="http://schemas.openxmlformats.org/officeDocument/2006/relationships/slideLayout" Target="../slideLayouts/slideLayout493.xml"/></Relationships>
</file>

<file path=ppt/slideMasters/_rels/slideMaster49.xml.rels><?xml version="1.0" encoding="UTF-8" standalone="yes"?>
<Relationships xmlns="http://schemas.openxmlformats.org/package/2006/relationships"><Relationship Id="rId8" Type="http://schemas.openxmlformats.org/officeDocument/2006/relationships/theme" Target="../theme/theme49.xml"/><Relationship Id="rId3" Type="http://schemas.openxmlformats.org/officeDocument/2006/relationships/slideLayout" Target="../slideLayouts/slideLayout497.xml"/><Relationship Id="rId7" Type="http://schemas.openxmlformats.org/officeDocument/2006/relationships/slideLayout" Target="../slideLayouts/slideLayout501.xml"/><Relationship Id="rId2" Type="http://schemas.openxmlformats.org/officeDocument/2006/relationships/slideLayout" Target="../slideLayouts/slideLayout49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5" Type="http://schemas.openxmlformats.org/officeDocument/2006/relationships/slideLayout" Target="../slideLayouts/slideLayout499.xml"/><Relationship Id="rId4" Type="http://schemas.openxmlformats.org/officeDocument/2006/relationships/slideLayout" Target="../slideLayouts/slideLayout498.xml"/><Relationship Id="rId9" Type="http://schemas.openxmlformats.org/officeDocument/2006/relationships/image" Target="../media/image3.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theme" Target="../theme/theme5.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image" Target="../media/image1.jpeg"/></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theme" Target="../theme/theme50.xml"/><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slideLayout" Target="../slideLayouts/slideLayout513.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 Id="rId14" Type="http://schemas.openxmlformats.org/officeDocument/2006/relationships/image" Target="../media/image1.jpeg"/></Relationships>
</file>

<file path=ppt/slideMasters/_rels/slideMaster51.xml.rels><?xml version="1.0" encoding="UTF-8" standalone="yes"?>
<Relationships xmlns="http://schemas.openxmlformats.org/package/2006/relationships"><Relationship Id="rId3" Type="http://schemas.openxmlformats.org/officeDocument/2006/relationships/theme" Target="../theme/theme51.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4" Type="http://schemas.openxmlformats.org/officeDocument/2006/relationships/image" Target="../media/image3.jpeg"/></Relationships>
</file>

<file path=ppt/slideMasters/_rels/slideMaster52.xml.rels><?xml version="1.0" encoding="UTF-8" standalone="yes"?>
<Relationships xmlns="http://schemas.openxmlformats.org/package/2006/relationships"><Relationship Id="rId8" Type="http://schemas.openxmlformats.org/officeDocument/2006/relationships/theme" Target="../theme/theme52.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5" Type="http://schemas.openxmlformats.org/officeDocument/2006/relationships/slideLayout" Target="../slideLayouts/slideLayout520.xml"/><Relationship Id="rId4" Type="http://schemas.openxmlformats.org/officeDocument/2006/relationships/slideLayout" Target="../slideLayouts/slideLayout519.xml"/><Relationship Id="rId9" Type="http://schemas.openxmlformats.org/officeDocument/2006/relationships/image" Target="../media/image3.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30.xml"/><Relationship Id="rId3" Type="http://schemas.openxmlformats.org/officeDocument/2006/relationships/slideLayout" Target="../slideLayouts/slideLayout525.xml"/><Relationship Id="rId7" Type="http://schemas.openxmlformats.org/officeDocument/2006/relationships/slideLayout" Target="../slideLayouts/slideLayout529.xml"/><Relationship Id="rId2" Type="http://schemas.openxmlformats.org/officeDocument/2006/relationships/slideLayout" Target="../slideLayouts/slideLayout524.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5" Type="http://schemas.openxmlformats.org/officeDocument/2006/relationships/slideLayout" Target="../slideLayouts/slideLayout527.xml"/><Relationship Id="rId10" Type="http://schemas.openxmlformats.org/officeDocument/2006/relationships/image" Target="../media/image3.jpeg"/><Relationship Id="rId4" Type="http://schemas.openxmlformats.org/officeDocument/2006/relationships/slideLayout" Target="../slideLayouts/slideLayout526.xml"/><Relationship Id="rId9"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38.xml"/><Relationship Id="rId13" Type="http://schemas.openxmlformats.org/officeDocument/2006/relationships/slideLayout" Target="../slideLayouts/slideLayout543.xml"/><Relationship Id="rId3" Type="http://schemas.openxmlformats.org/officeDocument/2006/relationships/slideLayout" Target="../slideLayouts/slideLayout533.xml"/><Relationship Id="rId7" Type="http://schemas.openxmlformats.org/officeDocument/2006/relationships/slideLayout" Target="../slideLayouts/slideLayout537.xml"/><Relationship Id="rId12" Type="http://schemas.openxmlformats.org/officeDocument/2006/relationships/slideLayout" Target="../slideLayouts/slideLayout542.xml"/><Relationship Id="rId2" Type="http://schemas.openxmlformats.org/officeDocument/2006/relationships/slideLayout" Target="../slideLayouts/slideLayout532.xml"/><Relationship Id="rId16" Type="http://schemas.openxmlformats.org/officeDocument/2006/relationships/image" Target="../media/image3.jpeg"/><Relationship Id="rId1" Type="http://schemas.openxmlformats.org/officeDocument/2006/relationships/slideLayout" Target="../slideLayouts/slideLayout531.xml"/><Relationship Id="rId6" Type="http://schemas.openxmlformats.org/officeDocument/2006/relationships/slideLayout" Target="../slideLayouts/slideLayout536.xml"/><Relationship Id="rId11" Type="http://schemas.openxmlformats.org/officeDocument/2006/relationships/slideLayout" Target="../slideLayouts/slideLayout541.xml"/><Relationship Id="rId5" Type="http://schemas.openxmlformats.org/officeDocument/2006/relationships/slideLayout" Target="../slideLayouts/slideLayout535.xml"/><Relationship Id="rId15" Type="http://schemas.openxmlformats.org/officeDocument/2006/relationships/theme" Target="../theme/theme54.xml"/><Relationship Id="rId10" Type="http://schemas.openxmlformats.org/officeDocument/2006/relationships/slideLayout" Target="../slideLayouts/slideLayout540.xml"/><Relationship Id="rId4" Type="http://schemas.openxmlformats.org/officeDocument/2006/relationships/slideLayout" Target="../slideLayouts/slideLayout534.xml"/><Relationship Id="rId9" Type="http://schemas.openxmlformats.org/officeDocument/2006/relationships/slideLayout" Target="../slideLayouts/slideLayout539.xml"/><Relationship Id="rId14" Type="http://schemas.openxmlformats.org/officeDocument/2006/relationships/slideLayout" Target="../slideLayouts/slideLayout544.xml"/></Relationships>
</file>

<file path=ppt/slideMasters/_rels/slideMaster55.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slideLayout" Target="../slideLayouts/slideLayout547.xml"/><Relationship Id="rId7" Type="http://schemas.openxmlformats.org/officeDocument/2006/relationships/theme" Target="../theme/theme55.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5" Type="http://schemas.openxmlformats.org/officeDocument/2006/relationships/slideLayout" Target="../slideLayouts/slideLayout549.xml"/><Relationship Id="rId4" Type="http://schemas.openxmlformats.org/officeDocument/2006/relationships/slideLayout" Target="../slideLayouts/slideLayout54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theme" Target="../theme/theme56.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slideLayout" Target="../slideLayouts/slideLayout562.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 Id="rId14" Type="http://schemas.openxmlformats.org/officeDocument/2006/relationships/image" Target="../media/image10.jpe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slideLayout" Target="../slideLayouts/slideLayout575.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5" Type="http://schemas.openxmlformats.org/officeDocument/2006/relationships/image" Target="../media/image1.jpeg"/><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58.xml"/><Relationship Id="rId1" Type="http://schemas.openxmlformats.org/officeDocument/2006/relationships/slideLayout" Target="../slideLayouts/slideLayout57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84.xml"/><Relationship Id="rId13" Type="http://schemas.openxmlformats.org/officeDocument/2006/relationships/image" Target="../media/image3.jpeg"/><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9.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17" Type="http://schemas.openxmlformats.org/officeDocument/2006/relationships/image" Target="../media/image1.jpeg"/><Relationship Id="rId2" Type="http://schemas.openxmlformats.org/officeDocument/2006/relationships/slideLayout" Target="../slideLayouts/slideLayout62.xml"/><Relationship Id="rId16" Type="http://schemas.openxmlformats.org/officeDocument/2006/relationships/theme" Target="../theme/theme6.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5" Type="http://schemas.openxmlformats.org/officeDocument/2006/relationships/slideLayout" Target="../slideLayouts/slideLayout7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slideLayout" Target="../slideLayouts/slideLayout7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image" Target="../media/image12.jpeg"/><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theme" Target="../theme/theme60.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06.xml"/><Relationship Id="rId13" Type="http://schemas.openxmlformats.org/officeDocument/2006/relationships/slideLayout" Target="../slideLayouts/slideLayout611.xml"/><Relationship Id="rId3" Type="http://schemas.openxmlformats.org/officeDocument/2006/relationships/slideLayout" Target="../slideLayouts/slideLayout601.xml"/><Relationship Id="rId7" Type="http://schemas.openxmlformats.org/officeDocument/2006/relationships/slideLayout" Target="../slideLayouts/slideLayout605.xml"/><Relationship Id="rId12" Type="http://schemas.openxmlformats.org/officeDocument/2006/relationships/slideLayout" Target="../slideLayouts/slideLayout610.xml"/><Relationship Id="rId2" Type="http://schemas.openxmlformats.org/officeDocument/2006/relationships/slideLayout" Target="../slideLayouts/slideLayout600.xml"/><Relationship Id="rId1" Type="http://schemas.openxmlformats.org/officeDocument/2006/relationships/slideLayout" Target="../slideLayouts/slideLayout599.xml"/><Relationship Id="rId6" Type="http://schemas.openxmlformats.org/officeDocument/2006/relationships/slideLayout" Target="../slideLayouts/slideLayout604.xml"/><Relationship Id="rId11" Type="http://schemas.openxmlformats.org/officeDocument/2006/relationships/slideLayout" Target="../slideLayouts/slideLayout609.xml"/><Relationship Id="rId5" Type="http://schemas.openxmlformats.org/officeDocument/2006/relationships/slideLayout" Target="../slideLayouts/slideLayout603.xml"/><Relationship Id="rId15" Type="http://schemas.openxmlformats.org/officeDocument/2006/relationships/image" Target="../media/image1.jpeg"/><Relationship Id="rId10" Type="http://schemas.openxmlformats.org/officeDocument/2006/relationships/slideLayout" Target="../slideLayouts/slideLayout608.xml"/><Relationship Id="rId4" Type="http://schemas.openxmlformats.org/officeDocument/2006/relationships/slideLayout" Target="../slideLayouts/slideLayout602.xml"/><Relationship Id="rId9" Type="http://schemas.openxmlformats.org/officeDocument/2006/relationships/slideLayout" Target="../slideLayouts/slideLayout607.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theme" Target="../theme/theme62.xml"/><Relationship Id="rId1" Type="http://schemas.openxmlformats.org/officeDocument/2006/relationships/slideLayout" Target="../slideLayouts/slideLayout61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20.xml"/><Relationship Id="rId13" Type="http://schemas.openxmlformats.org/officeDocument/2006/relationships/slideLayout" Target="../slideLayouts/slideLayout625.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slideLayout" Target="../slideLayouts/slideLayout624.xml"/><Relationship Id="rId2" Type="http://schemas.openxmlformats.org/officeDocument/2006/relationships/slideLayout" Target="../slideLayouts/slideLayout614.xml"/><Relationship Id="rId16" Type="http://schemas.openxmlformats.org/officeDocument/2006/relationships/image" Target="../media/image3.jpeg"/><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5" Type="http://schemas.openxmlformats.org/officeDocument/2006/relationships/theme" Target="../theme/theme63.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 Id="rId14" Type="http://schemas.openxmlformats.org/officeDocument/2006/relationships/slideLayout" Target="../slideLayouts/slideLayout626.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34.xml"/><Relationship Id="rId13" Type="http://schemas.openxmlformats.org/officeDocument/2006/relationships/theme" Target="../theme/theme64.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slideLayout" Target="../slideLayouts/slideLayout638.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 Id="rId14" Type="http://schemas.openxmlformats.org/officeDocument/2006/relationships/image" Target="../media/image1.jpe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theme" Target="../theme/theme65.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slideLayout" Target="../slideLayouts/slideLayout650.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 Id="rId14" Type="http://schemas.openxmlformats.org/officeDocument/2006/relationships/image" Target="../media/image1.jpeg"/></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image" Target="../media/image13.jpeg"/><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theme" Target="../theme/theme66.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7.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slideLayout" Target="../slideLayouts/slideLayout664.xml"/><Relationship Id="rId7" Type="http://schemas.openxmlformats.org/officeDocument/2006/relationships/theme" Target="../theme/theme67.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5" Type="http://schemas.openxmlformats.org/officeDocument/2006/relationships/slideLayout" Target="../slideLayouts/slideLayout666.xml"/><Relationship Id="rId4" Type="http://schemas.openxmlformats.org/officeDocument/2006/relationships/slideLayout" Target="../slideLayouts/slideLayout66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75.xml"/><Relationship Id="rId13" Type="http://schemas.openxmlformats.org/officeDocument/2006/relationships/theme" Target="../theme/theme68.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slideLayout" Target="../slideLayouts/slideLayout679.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 Id="rId14" Type="http://schemas.openxmlformats.org/officeDocument/2006/relationships/image" Target="../media/image1.jpeg"/></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87.xml"/><Relationship Id="rId13" Type="http://schemas.openxmlformats.org/officeDocument/2006/relationships/image" Target="../media/image6.jpeg"/><Relationship Id="rId3" Type="http://schemas.openxmlformats.org/officeDocument/2006/relationships/slideLayout" Target="../slideLayouts/slideLayout682.xml"/><Relationship Id="rId7" Type="http://schemas.openxmlformats.org/officeDocument/2006/relationships/slideLayout" Target="../slideLayouts/slideLayout686.xml"/><Relationship Id="rId12" Type="http://schemas.openxmlformats.org/officeDocument/2006/relationships/theme" Target="../theme/theme69.xml"/><Relationship Id="rId2" Type="http://schemas.openxmlformats.org/officeDocument/2006/relationships/slideLayout" Target="../slideLayouts/slideLayout681.xml"/><Relationship Id="rId1" Type="http://schemas.openxmlformats.org/officeDocument/2006/relationships/slideLayout" Target="../slideLayouts/slideLayout680.xml"/><Relationship Id="rId6" Type="http://schemas.openxmlformats.org/officeDocument/2006/relationships/slideLayout" Target="../slideLayouts/slideLayout685.xml"/><Relationship Id="rId11" Type="http://schemas.openxmlformats.org/officeDocument/2006/relationships/slideLayout" Target="../slideLayouts/slideLayout690.xml"/><Relationship Id="rId5" Type="http://schemas.openxmlformats.org/officeDocument/2006/relationships/slideLayout" Target="../slideLayouts/slideLayout684.xml"/><Relationship Id="rId10" Type="http://schemas.openxmlformats.org/officeDocument/2006/relationships/slideLayout" Target="../slideLayouts/slideLayout689.xml"/><Relationship Id="rId4" Type="http://schemas.openxmlformats.org/officeDocument/2006/relationships/slideLayout" Target="../slideLayouts/slideLayout683.xml"/><Relationship Id="rId9" Type="http://schemas.openxmlformats.org/officeDocument/2006/relationships/slideLayout" Target="../slideLayouts/slideLayout68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theme" Target="../theme/theme7.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image" Target="../media/image1.jpe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98.xml"/><Relationship Id="rId13" Type="http://schemas.openxmlformats.org/officeDocument/2006/relationships/image" Target="../media/image3.jpeg"/><Relationship Id="rId3" Type="http://schemas.openxmlformats.org/officeDocument/2006/relationships/slideLayout" Target="../slideLayouts/slideLayout693.xml"/><Relationship Id="rId7" Type="http://schemas.openxmlformats.org/officeDocument/2006/relationships/slideLayout" Target="../slideLayouts/slideLayout697.xml"/><Relationship Id="rId12" Type="http://schemas.openxmlformats.org/officeDocument/2006/relationships/theme" Target="../theme/theme70.xml"/><Relationship Id="rId2" Type="http://schemas.openxmlformats.org/officeDocument/2006/relationships/slideLayout" Target="../slideLayouts/slideLayout692.xml"/><Relationship Id="rId1" Type="http://schemas.openxmlformats.org/officeDocument/2006/relationships/slideLayout" Target="../slideLayouts/slideLayout691.xml"/><Relationship Id="rId6" Type="http://schemas.openxmlformats.org/officeDocument/2006/relationships/slideLayout" Target="../slideLayouts/slideLayout696.xml"/><Relationship Id="rId11" Type="http://schemas.openxmlformats.org/officeDocument/2006/relationships/slideLayout" Target="../slideLayouts/slideLayout701.xml"/><Relationship Id="rId5" Type="http://schemas.openxmlformats.org/officeDocument/2006/relationships/slideLayout" Target="../slideLayouts/slideLayout695.xml"/><Relationship Id="rId10" Type="http://schemas.openxmlformats.org/officeDocument/2006/relationships/slideLayout" Target="../slideLayouts/slideLayout700.xml"/><Relationship Id="rId4" Type="http://schemas.openxmlformats.org/officeDocument/2006/relationships/slideLayout" Target="../slideLayouts/slideLayout694.xml"/><Relationship Id="rId9" Type="http://schemas.openxmlformats.org/officeDocument/2006/relationships/slideLayout" Target="../slideLayouts/slideLayout69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09.xml"/><Relationship Id="rId13" Type="http://schemas.openxmlformats.org/officeDocument/2006/relationships/image" Target="../media/image3.jpeg"/><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theme" Target="../theme/theme71.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20.xml"/><Relationship Id="rId13" Type="http://schemas.openxmlformats.org/officeDocument/2006/relationships/image" Target="../media/image3.jpeg"/><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theme" Target="../theme/theme72.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31.xml"/><Relationship Id="rId13" Type="http://schemas.openxmlformats.org/officeDocument/2006/relationships/theme" Target="../theme/theme73.xml"/><Relationship Id="rId3" Type="http://schemas.openxmlformats.org/officeDocument/2006/relationships/slideLayout" Target="../slideLayouts/slideLayout726.xml"/><Relationship Id="rId7" Type="http://schemas.openxmlformats.org/officeDocument/2006/relationships/slideLayout" Target="../slideLayouts/slideLayout730.xml"/><Relationship Id="rId12" Type="http://schemas.openxmlformats.org/officeDocument/2006/relationships/slideLayout" Target="../slideLayouts/slideLayout735.xml"/><Relationship Id="rId2" Type="http://schemas.openxmlformats.org/officeDocument/2006/relationships/slideLayout" Target="../slideLayouts/slideLayout725.xml"/><Relationship Id="rId1" Type="http://schemas.openxmlformats.org/officeDocument/2006/relationships/slideLayout" Target="../slideLayouts/slideLayout724.xml"/><Relationship Id="rId6" Type="http://schemas.openxmlformats.org/officeDocument/2006/relationships/slideLayout" Target="../slideLayouts/slideLayout729.xml"/><Relationship Id="rId11" Type="http://schemas.openxmlformats.org/officeDocument/2006/relationships/slideLayout" Target="../slideLayouts/slideLayout734.xml"/><Relationship Id="rId5" Type="http://schemas.openxmlformats.org/officeDocument/2006/relationships/slideLayout" Target="../slideLayouts/slideLayout728.xml"/><Relationship Id="rId10" Type="http://schemas.openxmlformats.org/officeDocument/2006/relationships/slideLayout" Target="../slideLayouts/slideLayout733.xml"/><Relationship Id="rId4" Type="http://schemas.openxmlformats.org/officeDocument/2006/relationships/slideLayout" Target="../slideLayouts/slideLayout727.xml"/><Relationship Id="rId9" Type="http://schemas.openxmlformats.org/officeDocument/2006/relationships/slideLayout" Target="../slideLayouts/slideLayout732.xml"/><Relationship Id="rId14" Type="http://schemas.openxmlformats.org/officeDocument/2006/relationships/image" Target="../media/image1.jpeg"/></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43.xml"/><Relationship Id="rId13" Type="http://schemas.openxmlformats.org/officeDocument/2006/relationships/image" Target="../media/image3.jpeg"/><Relationship Id="rId3" Type="http://schemas.openxmlformats.org/officeDocument/2006/relationships/slideLayout" Target="../slideLayouts/slideLayout738.xml"/><Relationship Id="rId7" Type="http://schemas.openxmlformats.org/officeDocument/2006/relationships/slideLayout" Target="../slideLayouts/slideLayout742.xml"/><Relationship Id="rId12" Type="http://schemas.openxmlformats.org/officeDocument/2006/relationships/theme" Target="../theme/theme74.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11" Type="http://schemas.openxmlformats.org/officeDocument/2006/relationships/slideLayout" Target="../slideLayouts/slideLayout746.xml"/><Relationship Id="rId5" Type="http://schemas.openxmlformats.org/officeDocument/2006/relationships/slideLayout" Target="../slideLayouts/slideLayout740.xml"/><Relationship Id="rId10" Type="http://schemas.openxmlformats.org/officeDocument/2006/relationships/slideLayout" Target="../slideLayouts/slideLayout745.xml"/><Relationship Id="rId4" Type="http://schemas.openxmlformats.org/officeDocument/2006/relationships/slideLayout" Target="../slideLayouts/slideLayout739.xml"/><Relationship Id="rId9" Type="http://schemas.openxmlformats.org/officeDocument/2006/relationships/slideLayout" Target="../slideLayouts/slideLayout74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54.xml"/><Relationship Id="rId13" Type="http://schemas.openxmlformats.org/officeDocument/2006/relationships/slideLayout" Target="../slideLayouts/slideLayout759.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slideLayout" Target="../slideLayouts/slideLayout758.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5" Type="http://schemas.openxmlformats.org/officeDocument/2006/relationships/image" Target="../media/image1.jpeg"/><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67.xml"/><Relationship Id="rId13" Type="http://schemas.openxmlformats.org/officeDocument/2006/relationships/image" Target="../media/image3.jpeg"/><Relationship Id="rId3" Type="http://schemas.openxmlformats.org/officeDocument/2006/relationships/slideLayout" Target="../slideLayouts/slideLayout762.xml"/><Relationship Id="rId7" Type="http://schemas.openxmlformats.org/officeDocument/2006/relationships/slideLayout" Target="../slideLayouts/slideLayout766.xml"/><Relationship Id="rId12" Type="http://schemas.openxmlformats.org/officeDocument/2006/relationships/theme" Target="../theme/theme76.xml"/><Relationship Id="rId2" Type="http://schemas.openxmlformats.org/officeDocument/2006/relationships/slideLayout" Target="../slideLayouts/slideLayout761.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5" Type="http://schemas.openxmlformats.org/officeDocument/2006/relationships/slideLayout" Target="../slideLayouts/slideLayout764.xml"/><Relationship Id="rId10" Type="http://schemas.openxmlformats.org/officeDocument/2006/relationships/slideLayout" Target="../slideLayouts/slideLayout769.xml"/><Relationship Id="rId4" Type="http://schemas.openxmlformats.org/officeDocument/2006/relationships/slideLayout" Target="../slideLayouts/slideLayout763.xml"/><Relationship Id="rId9" Type="http://schemas.openxmlformats.org/officeDocument/2006/relationships/slideLayout" Target="../slideLayouts/slideLayout768.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78.xml"/><Relationship Id="rId13" Type="http://schemas.openxmlformats.org/officeDocument/2006/relationships/theme" Target="../theme/theme77.xml"/><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slideLayout" Target="../slideLayouts/slideLayout782.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 Id="rId14" Type="http://schemas.openxmlformats.org/officeDocument/2006/relationships/image" Target="../media/image1.jpe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90.xml"/><Relationship Id="rId13" Type="http://schemas.openxmlformats.org/officeDocument/2006/relationships/image" Target="../media/image3.jpeg"/><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theme" Target="../theme/theme78.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01.xml"/><Relationship Id="rId13" Type="http://schemas.openxmlformats.org/officeDocument/2006/relationships/slideLayout" Target="../slideLayouts/slideLayout806.xml"/><Relationship Id="rId3" Type="http://schemas.openxmlformats.org/officeDocument/2006/relationships/slideLayout" Target="../slideLayouts/slideLayout796.xml"/><Relationship Id="rId7" Type="http://schemas.openxmlformats.org/officeDocument/2006/relationships/slideLayout" Target="../slideLayouts/slideLayout800.xml"/><Relationship Id="rId12" Type="http://schemas.openxmlformats.org/officeDocument/2006/relationships/slideLayout" Target="../slideLayouts/slideLayout805.xml"/><Relationship Id="rId2" Type="http://schemas.openxmlformats.org/officeDocument/2006/relationships/slideLayout" Target="../slideLayouts/slideLayout795.xml"/><Relationship Id="rId1" Type="http://schemas.openxmlformats.org/officeDocument/2006/relationships/slideLayout" Target="../slideLayouts/slideLayout794.xml"/><Relationship Id="rId6" Type="http://schemas.openxmlformats.org/officeDocument/2006/relationships/slideLayout" Target="../slideLayouts/slideLayout799.xml"/><Relationship Id="rId11" Type="http://schemas.openxmlformats.org/officeDocument/2006/relationships/slideLayout" Target="../slideLayouts/slideLayout804.xml"/><Relationship Id="rId5" Type="http://schemas.openxmlformats.org/officeDocument/2006/relationships/slideLayout" Target="../slideLayouts/slideLayout798.xml"/><Relationship Id="rId15" Type="http://schemas.openxmlformats.org/officeDocument/2006/relationships/image" Target="../media/image3.jpeg"/><Relationship Id="rId10" Type="http://schemas.openxmlformats.org/officeDocument/2006/relationships/slideLayout" Target="../slideLayouts/slideLayout803.xml"/><Relationship Id="rId4" Type="http://schemas.openxmlformats.org/officeDocument/2006/relationships/slideLayout" Target="../slideLayouts/slideLayout797.xml"/><Relationship Id="rId9" Type="http://schemas.openxmlformats.org/officeDocument/2006/relationships/slideLayout" Target="../slideLayouts/slideLayout802.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theme" Target="../theme/theme8.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slideLayout" Target="../slideLayouts/slideLayout99.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 Id="rId14" Type="http://schemas.openxmlformats.org/officeDocument/2006/relationships/image" Target="../media/image1.jpeg"/></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14.xml"/><Relationship Id="rId13" Type="http://schemas.openxmlformats.org/officeDocument/2006/relationships/slideLayout" Target="../slideLayouts/slideLayout819.xml"/><Relationship Id="rId3" Type="http://schemas.openxmlformats.org/officeDocument/2006/relationships/slideLayout" Target="../slideLayouts/slideLayout809.xml"/><Relationship Id="rId7" Type="http://schemas.openxmlformats.org/officeDocument/2006/relationships/slideLayout" Target="../slideLayouts/slideLayout813.xml"/><Relationship Id="rId12" Type="http://schemas.openxmlformats.org/officeDocument/2006/relationships/slideLayout" Target="../slideLayouts/slideLayout818.xml"/><Relationship Id="rId2" Type="http://schemas.openxmlformats.org/officeDocument/2006/relationships/slideLayout" Target="../slideLayouts/slideLayout808.xml"/><Relationship Id="rId1" Type="http://schemas.openxmlformats.org/officeDocument/2006/relationships/slideLayout" Target="../slideLayouts/slideLayout807.xml"/><Relationship Id="rId6" Type="http://schemas.openxmlformats.org/officeDocument/2006/relationships/slideLayout" Target="../slideLayouts/slideLayout812.xml"/><Relationship Id="rId11" Type="http://schemas.openxmlformats.org/officeDocument/2006/relationships/slideLayout" Target="../slideLayouts/slideLayout817.xml"/><Relationship Id="rId5" Type="http://schemas.openxmlformats.org/officeDocument/2006/relationships/slideLayout" Target="../slideLayouts/slideLayout811.xml"/><Relationship Id="rId15" Type="http://schemas.openxmlformats.org/officeDocument/2006/relationships/image" Target="../media/image3.jpeg"/><Relationship Id="rId10" Type="http://schemas.openxmlformats.org/officeDocument/2006/relationships/slideLayout" Target="../slideLayouts/slideLayout816.xml"/><Relationship Id="rId4" Type="http://schemas.openxmlformats.org/officeDocument/2006/relationships/slideLayout" Target="../slideLayouts/slideLayout810.xml"/><Relationship Id="rId9" Type="http://schemas.openxmlformats.org/officeDocument/2006/relationships/slideLayout" Target="../slideLayouts/slideLayout815.xml"/><Relationship Id="rId14" Type="http://schemas.openxmlformats.org/officeDocument/2006/relationships/theme" Target="../theme/theme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27.xml"/><Relationship Id="rId13" Type="http://schemas.openxmlformats.org/officeDocument/2006/relationships/image" Target="../media/image9.jpeg"/><Relationship Id="rId3" Type="http://schemas.openxmlformats.org/officeDocument/2006/relationships/slideLayout" Target="../slideLayouts/slideLayout822.xml"/><Relationship Id="rId7" Type="http://schemas.openxmlformats.org/officeDocument/2006/relationships/slideLayout" Target="../slideLayouts/slideLayout826.xml"/><Relationship Id="rId12" Type="http://schemas.openxmlformats.org/officeDocument/2006/relationships/theme" Target="../theme/theme81.xml"/><Relationship Id="rId2" Type="http://schemas.openxmlformats.org/officeDocument/2006/relationships/slideLayout" Target="../slideLayouts/slideLayout821.xml"/><Relationship Id="rId1" Type="http://schemas.openxmlformats.org/officeDocument/2006/relationships/slideLayout" Target="../slideLayouts/slideLayout820.xml"/><Relationship Id="rId6" Type="http://schemas.openxmlformats.org/officeDocument/2006/relationships/slideLayout" Target="../slideLayouts/slideLayout825.xml"/><Relationship Id="rId11" Type="http://schemas.openxmlformats.org/officeDocument/2006/relationships/slideLayout" Target="../slideLayouts/slideLayout830.xml"/><Relationship Id="rId5" Type="http://schemas.openxmlformats.org/officeDocument/2006/relationships/slideLayout" Target="../slideLayouts/slideLayout824.xml"/><Relationship Id="rId10" Type="http://schemas.openxmlformats.org/officeDocument/2006/relationships/slideLayout" Target="../slideLayouts/slideLayout829.xml"/><Relationship Id="rId4" Type="http://schemas.openxmlformats.org/officeDocument/2006/relationships/slideLayout" Target="../slideLayouts/slideLayout823.xml"/><Relationship Id="rId9" Type="http://schemas.openxmlformats.org/officeDocument/2006/relationships/slideLayout" Target="../slideLayouts/slideLayout828.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38.xml"/><Relationship Id="rId13" Type="http://schemas.openxmlformats.org/officeDocument/2006/relationships/theme" Target="../theme/theme82.xml"/><Relationship Id="rId3" Type="http://schemas.openxmlformats.org/officeDocument/2006/relationships/slideLayout" Target="../slideLayouts/slideLayout833.xml"/><Relationship Id="rId7" Type="http://schemas.openxmlformats.org/officeDocument/2006/relationships/slideLayout" Target="../slideLayouts/slideLayout837.xml"/><Relationship Id="rId12" Type="http://schemas.openxmlformats.org/officeDocument/2006/relationships/slideLayout" Target="../slideLayouts/slideLayout842.xml"/><Relationship Id="rId2" Type="http://schemas.openxmlformats.org/officeDocument/2006/relationships/slideLayout" Target="../slideLayouts/slideLayout832.xml"/><Relationship Id="rId1" Type="http://schemas.openxmlformats.org/officeDocument/2006/relationships/slideLayout" Target="../slideLayouts/slideLayout831.xml"/><Relationship Id="rId6" Type="http://schemas.openxmlformats.org/officeDocument/2006/relationships/slideLayout" Target="../slideLayouts/slideLayout836.xml"/><Relationship Id="rId11" Type="http://schemas.openxmlformats.org/officeDocument/2006/relationships/slideLayout" Target="../slideLayouts/slideLayout841.xml"/><Relationship Id="rId5" Type="http://schemas.openxmlformats.org/officeDocument/2006/relationships/slideLayout" Target="../slideLayouts/slideLayout835.xml"/><Relationship Id="rId10" Type="http://schemas.openxmlformats.org/officeDocument/2006/relationships/slideLayout" Target="../slideLayouts/slideLayout840.xml"/><Relationship Id="rId4" Type="http://schemas.openxmlformats.org/officeDocument/2006/relationships/slideLayout" Target="../slideLayouts/slideLayout834.xml"/><Relationship Id="rId9" Type="http://schemas.openxmlformats.org/officeDocument/2006/relationships/slideLayout" Target="../slideLayouts/slideLayout839.xml"/><Relationship Id="rId14" Type="http://schemas.openxmlformats.org/officeDocument/2006/relationships/image" Target="../media/image3.jpeg"/></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50.xml"/><Relationship Id="rId13" Type="http://schemas.openxmlformats.org/officeDocument/2006/relationships/image" Target="../media/image14.jpeg"/><Relationship Id="rId3" Type="http://schemas.openxmlformats.org/officeDocument/2006/relationships/slideLayout" Target="../slideLayouts/slideLayout845.xml"/><Relationship Id="rId7" Type="http://schemas.openxmlformats.org/officeDocument/2006/relationships/slideLayout" Target="../slideLayouts/slideLayout849.xml"/><Relationship Id="rId12" Type="http://schemas.openxmlformats.org/officeDocument/2006/relationships/theme" Target="../theme/theme83.xml"/><Relationship Id="rId2" Type="http://schemas.openxmlformats.org/officeDocument/2006/relationships/slideLayout" Target="../slideLayouts/slideLayout844.xml"/><Relationship Id="rId1" Type="http://schemas.openxmlformats.org/officeDocument/2006/relationships/slideLayout" Target="../slideLayouts/slideLayout843.xml"/><Relationship Id="rId6" Type="http://schemas.openxmlformats.org/officeDocument/2006/relationships/slideLayout" Target="../slideLayouts/slideLayout848.xml"/><Relationship Id="rId11" Type="http://schemas.openxmlformats.org/officeDocument/2006/relationships/slideLayout" Target="../slideLayouts/slideLayout853.xml"/><Relationship Id="rId5" Type="http://schemas.openxmlformats.org/officeDocument/2006/relationships/slideLayout" Target="../slideLayouts/slideLayout847.xml"/><Relationship Id="rId10" Type="http://schemas.openxmlformats.org/officeDocument/2006/relationships/slideLayout" Target="../slideLayouts/slideLayout852.xml"/><Relationship Id="rId4" Type="http://schemas.openxmlformats.org/officeDocument/2006/relationships/slideLayout" Target="../slideLayouts/slideLayout846.xml"/><Relationship Id="rId9" Type="http://schemas.openxmlformats.org/officeDocument/2006/relationships/slideLayout" Target="../slideLayouts/slideLayout851.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61.xml"/><Relationship Id="rId13" Type="http://schemas.openxmlformats.org/officeDocument/2006/relationships/theme" Target="../theme/theme84.xml"/><Relationship Id="rId3" Type="http://schemas.openxmlformats.org/officeDocument/2006/relationships/slideLayout" Target="../slideLayouts/slideLayout856.xml"/><Relationship Id="rId7" Type="http://schemas.openxmlformats.org/officeDocument/2006/relationships/slideLayout" Target="../slideLayouts/slideLayout860.xml"/><Relationship Id="rId12" Type="http://schemas.openxmlformats.org/officeDocument/2006/relationships/slideLayout" Target="../slideLayouts/slideLayout865.xml"/><Relationship Id="rId2" Type="http://schemas.openxmlformats.org/officeDocument/2006/relationships/slideLayout" Target="../slideLayouts/slideLayout855.xml"/><Relationship Id="rId1" Type="http://schemas.openxmlformats.org/officeDocument/2006/relationships/slideLayout" Target="../slideLayouts/slideLayout854.xml"/><Relationship Id="rId6" Type="http://schemas.openxmlformats.org/officeDocument/2006/relationships/slideLayout" Target="../slideLayouts/slideLayout859.xml"/><Relationship Id="rId11" Type="http://schemas.openxmlformats.org/officeDocument/2006/relationships/slideLayout" Target="../slideLayouts/slideLayout864.xml"/><Relationship Id="rId5" Type="http://schemas.openxmlformats.org/officeDocument/2006/relationships/slideLayout" Target="../slideLayouts/slideLayout858.xml"/><Relationship Id="rId10" Type="http://schemas.openxmlformats.org/officeDocument/2006/relationships/slideLayout" Target="../slideLayouts/slideLayout863.xml"/><Relationship Id="rId4" Type="http://schemas.openxmlformats.org/officeDocument/2006/relationships/slideLayout" Target="../slideLayouts/slideLayout857.xml"/><Relationship Id="rId9" Type="http://schemas.openxmlformats.org/officeDocument/2006/relationships/slideLayout" Target="../slideLayouts/slideLayout862.xml"/><Relationship Id="rId14" Type="http://schemas.openxmlformats.org/officeDocument/2006/relationships/image" Target="../media/image1.jpeg"/></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73.xml"/><Relationship Id="rId13" Type="http://schemas.openxmlformats.org/officeDocument/2006/relationships/theme" Target="../theme/theme85.xml"/><Relationship Id="rId3" Type="http://schemas.openxmlformats.org/officeDocument/2006/relationships/slideLayout" Target="../slideLayouts/slideLayout868.xml"/><Relationship Id="rId7" Type="http://schemas.openxmlformats.org/officeDocument/2006/relationships/slideLayout" Target="../slideLayouts/slideLayout872.xml"/><Relationship Id="rId12" Type="http://schemas.openxmlformats.org/officeDocument/2006/relationships/slideLayout" Target="../slideLayouts/slideLayout877.xml"/><Relationship Id="rId2" Type="http://schemas.openxmlformats.org/officeDocument/2006/relationships/slideLayout" Target="../slideLayouts/slideLayout867.xml"/><Relationship Id="rId1" Type="http://schemas.openxmlformats.org/officeDocument/2006/relationships/slideLayout" Target="../slideLayouts/slideLayout866.xml"/><Relationship Id="rId6" Type="http://schemas.openxmlformats.org/officeDocument/2006/relationships/slideLayout" Target="../slideLayouts/slideLayout871.xml"/><Relationship Id="rId11" Type="http://schemas.openxmlformats.org/officeDocument/2006/relationships/slideLayout" Target="../slideLayouts/slideLayout876.xml"/><Relationship Id="rId5" Type="http://schemas.openxmlformats.org/officeDocument/2006/relationships/slideLayout" Target="../slideLayouts/slideLayout870.xml"/><Relationship Id="rId10" Type="http://schemas.openxmlformats.org/officeDocument/2006/relationships/slideLayout" Target="../slideLayouts/slideLayout875.xml"/><Relationship Id="rId4" Type="http://schemas.openxmlformats.org/officeDocument/2006/relationships/slideLayout" Target="../slideLayouts/slideLayout869.xml"/><Relationship Id="rId9" Type="http://schemas.openxmlformats.org/officeDocument/2006/relationships/slideLayout" Target="../slideLayouts/slideLayout874.xml"/><Relationship Id="rId14" Type="http://schemas.openxmlformats.org/officeDocument/2006/relationships/image" Target="../media/image3.jpe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85.xml"/><Relationship Id="rId13" Type="http://schemas.openxmlformats.org/officeDocument/2006/relationships/theme" Target="../theme/theme86.xml"/><Relationship Id="rId3" Type="http://schemas.openxmlformats.org/officeDocument/2006/relationships/slideLayout" Target="../slideLayouts/slideLayout880.xml"/><Relationship Id="rId7" Type="http://schemas.openxmlformats.org/officeDocument/2006/relationships/slideLayout" Target="../slideLayouts/slideLayout884.xml"/><Relationship Id="rId12" Type="http://schemas.openxmlformats.org/officeDocument/2006/relationships/slideLayout" Target="../slideLayouts/slideLayout889.xml"/><Relationship Id="rId2" Type="http://schemas.openxmlformats.org/officeDocument/2006/relationships/slideLayout" Target="../slideLayouts/slideLayout879.xml"/><Relationship Id="rId1" Type="http://schemas.openxmlformats.org/officeDocument/2006/relationships/slideLayout" Target="../slideLayouts/slideLayout878.xml"/><Relationship Id="rId6" Type="http://schemas.openxmlformats.org/officeDocument/2006/relationships/slideLayout" Target="../slideLayouts/slideLayout883.xml"/><Relationship Id="rId11" Type="http://schemas.openxmlformats.org/officeDocument/2006/relationships/slideLayout" Target="../slideLayouts/slideLayout888.xml"/><Relationship Id="rId5" Type="http://schemas.openxmlformats.org/officeDocument/2006/relationships/slideLayout" Target="../slideLayouts/slideLayout882.xml"/><Relationship Id="rId10" Type="http://schemas.openxmlformats.org/officeDocument/2006/relationships/slideLayout" Target="../slideLayouts/slideLayout887.xml"/><Relationship Id="rId4" Type="http://schemas.openxmlformats.org/officeDocument/2006/relationships/slideLayout" Target="../slideLayouts/slideLayout881.xml"/><Relationship Id="rId9" Type="http://schemas.openxmlformats.org/officeDocument/2006/relationships/slideLayout" Target="../slideLayouts/slideLayout886.xml"/><Relationship Id="rId14" Type="http://schemas.openxmlformats.org/officeDocument/2006/relationships/image" Target="../media/image1.jpeg"/></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97.xml"/><Relationship Id="rId13" Type="http://schemas.openxmlformats.org/officeDocument/2006/relationships/image" Target="../media/image9.jpeg"/><Relationship Id="rId3" Type="http://schemas.openxmlformats.org/officeDocument/2006/relationships/slideLayout" Target="../slideLayouts/slideLayout892.xml"/><Relationship Id="rId7" Type="http://schemas.openxmlformats.org/officeDocument/2006/relationships/slideLayout" Target="../slideLayouts/slideLayout896.xml"/><Relationship Id="rId12" Type="http://schemas.openxmlformats.org/officeDocument/2006/relationships/theme" Target="../theme/theme87.xml"/><Relationship Id="rId2" Type="http://schemas.openxmlformats.org/officeDocument/2006/relationships/slideLayout" Target="../slideLayouts/slideLayout891.xml"/><Relationship Id="rId1" Type="http://schemas.openxmlformats.org/officeDocument/2006/relationships/slideLayout" Target="../slideLayouts/slideLayout890.xml"/><Relationship Id="rId6" Type="http://schemas.openxmlformats.org/officeDocument/2006/relationships/slideLayout" Target="../slideLayouts/slideLayout895.xml"/><Relationship Id="rId11" Type="http://schemas.openxmlformats.org/officeDocument/2006/relationships/slideLayout" Target="../slideLayouts/slideLayout900.xml"/><Relationship Id="rId5" Type="http://schemas.openxmlformats.org/officeDocument/2006/relationships/slideLayout" Target="../slideLayouts/slideLayout894.xml"/><Relationship Id="rId10" Type="http://schemas.openxmlformats.org/officeDocument/2006/relationships/slideLayout" Target="../slideLayouts/slideLayout899.xml"/><Relationship Id="rId4" Type="http://schemas.openxmlformats.org/officeDocument/2006/relationships/slideLayout" Target="../slideLayouts/slideLayout893.xml"/><Relationship Id="rId9" Type="http://schemas.openxmlformats.org/officeDocument/2006/relationships/slideLayout" Target="../slideLayouts/slideLayout898.xml"/></Relationships>
</file>

<file path=ppt/slideMasters/_rels/slideMaster8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88.xml"/><Relationship Id="rId1" Type="http://schemas.openxmlformats.org/officeDocument/2006/relationships/slideLayout" Target="../slideLayouts/slideLayout901.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9.xml"/><Relationship Id="rId13" Type="http://schemas.openxmlformats.org/officeDocument/2006/relationships/image" Target="../media/image12.jpeg"/><Relationship Id="rId3" Type="http://schemas.openxmlformats.org/officeDocument/2006/relationships/slideLayout" Target="../slideLayouts/slideLayout904.xml"/><Relationship Id="rId7" Type="http://schemas.openxmlformats.org/officeDocument/2006/relationships/slideLayout" Target="../slideLayouts/slideLayout908.xml"/><Relationship Id="rId12" Type="http://schemas.openxmlformats.org/officeDocument/2006/relationships/theme" Target="../theme/theme89.xml"/><Relationship Id="rId2" Type="http://schemas.openxmlformats.org/officeDocument/2006/relationships/slideLayout" Target="../slideLayouts/slideLayout903.xml"/><Relationship Id="rId1" Type="http://schemas.openxmlformats.org/officeDocument/2006/relationships/slideLayout" Target="../slideLayouts/slideLayout902.xml"/><Relationship Id="rId6" Type="http://schemas.openxmlformats.org/officeDocument/2006/relationships/slideLayout" Target="../slideLayouts/slideLayout907.xml"/><Relationship Id="rId11" Type="http://schemas.openxmlformats.org/officeDocument/2006/relationships/slideLayout" Target="../slideLayouts/slideLayout912.xml"/><Relationship Id="rId5" Type="http://schemas.openxmlformats.org/officeDocument/2006/relationships/slideLayout" Target="../slideLayouts/slideLayout906.xml"/><Relationship Id="rId10" Type="http://schemas.openxmlformats.org/officeDocument/2006/relationships/slideLayout" Target="../slideLayouts/slideLayout911.xml"/><Relationship Id="rId4" Type="http://schemas.openxmlformats.org/officeDocument/2006/relationships/slideLayout" Target="../slideLayouts/slideLayout905.xml"/><Relationship Id="rId9" Type="http://schemas.openxmlformats.org/officeDocument/2006/relationships/slideLayout" Target="../slideLayouts/slideLayout91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theme" Target="../theme/theme9.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image" Target="../media/image1.jpeg"/></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20.xml"/><Relationship Id="rId13" Type="http://schemas.openxmlformats.org/officeDocument/2006/relationships/image" Target="../media/image12.jpeg"/><Relationship Id="rId3" Type="http://schemas.openxmlformats.org/officeDocument/2006/relationships/slideLayout" Target="../slideLayouts/slideLayout915.xml"/><Relationship Id="rId7" Type="http://schemas.openxmlformats.org/officeDocument/2006/relationships/slideLayout" Target="../slideLayouts/slideLayout919.xml"/><Relationship Id="rId12" Type="http://schemas.openxmlformats.org/officeDocument/2006/relationships/theme" Target="../theme/theme90.xml"/><Relationship Id="rId2" Type="http://schemas.openxmlformats.org/officeDocument/2006/relationships/slideLayout" Target="../slideLayouts/slideLayout914.xml"/><Relationship Id="rId1" Type="http://schemas.openxmlformats.org/officeDocument/2006/relationships/slideLayout" Target="../slideLayouts/slideLayout913.xml"/><Relationship Id="rId6" Type="http://schemas.openxmlformats.org/officeDocument/2006/relationships/slideLayout" Target="../slideLayouts/slideLayout918.xml"/><Relationship Id="rId11" Type="http://schemas.openxmlformats.org/officeDocument/2006/relationships/slideLayout" Target="../slideLayouts/slideLayout923.xml"/><Relationship Id="rId5" Type="http://schemas.openxmlformats.org/officeDocument/2006/relationships/slideLayout" Target="../slideLayouts/slideLayout917.xml"/><Relationship Id="rId10" Type="http://schemas.openxmlformats.org/officeDocument/2006/relationships/slideLayout" Target="../slideLayouts/slideLayout922.xml"/><Relationship Id="rId4" Type="http://schemas.openxmlformats.org/officeDocument/2006/relationships/slideLayout" Target="../slideLayouts/slideLayout916.xml"/><Relationship Id="rId9" Type="http://schemas.openxmlformats.org/officeDocument/2006/relationships/slideLayout" Target="../slideLayouts/slideLayout921.xml"/></Relationships>
</file>

<file path=ppt/slideMasters/_rels/slideMaster9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theme" Target="../theme/theme9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31.xml"/><Relationship Id="rId13" Type="http://schemas.openxmlformats.org/officeDocument/2006/relationships/theme" Target="../theme/theme92.xml"/><Relationship Id="rId3" Type="http://schemas.openxmlformats.org/officeDocument/2006/relationships/slideLayout" Target="../slideLayouts/slideLayout926.xml"/><Relationship Id="rId7" Type="http://schemas.openxmlformats.org/officeDocument/2006/relationships/slideLayout" Target="../slideLayouts/slideLayout930.xml"/><Relationship Id="rId12" Type="http://schemas.openxmlformats.org/officeDocument/2006/relationships/slideLayout" Target="../slideLayouts/slideLayout935.xml"/><Relationship Id="rId2" Type="http://schemas.openxmlformats.org/officeDocument/2006/relationships/slideLayout" Target="../slideLayouts/slideLayout925.xml"/><Relationship Id="rId1" Type="http://schemas.openxmlformats.org/officeDocument/2006/relationships/slideLayout" Target="../slideLayouts/slideLayout924.xml"/><Relationship Id="rId6" Type="http://schemas.openxmlformats.org/officeDocument/2006/relationships/slideLayout" Target="../slideLayouts/slideLayout929.xml"/><Relationship Id="rId11" Type="http://schemas.openxmlformats.org/officeDocument/2006/relationships/slideLayout" Target="../slideLayouts/slideLayout934.xml"/><Relationship Id="rId5" Type="http://schemas.openxmlformats.org/officeDocument/2006/relationships/slideLayout" Target="../slideLayouts/slideLayout928.xml"/><Relationship Id="rId10" Type="http://schemas.openxmlformats.org/officeDocument/2006/relationships/slideLayout" Target="../slideLayouts/slideLayout933.xml"/><Relationship Id="rId4" Type="http://schemas.openxmlformats.org/officeDocument/2006/relationships/slideLayout" Target="../slideLayouts/slideLayout927.xml"/><Relationship Id="rId9" Type="http://schemas.openxmlformats.org/officeDocument/2006/relationships/slideLayout" Target="../slideLayouts/slideLayout932.xml"/><Relationship Id="rId14" Type="http://schemas.openxmlformats.org/officeDocument/2006/relationships/image" Target="../media/image1.jpeg"/></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43.xml"/><Relationship Id="rId13" Type="http://schemas.openxmlformats.org/officeDocument/2006/relationships/image" Target="../media/image12.jpeg"/><Relationship Id="rId3" Type="http://schemas.openxmlformats.org/officeDocument/2006/relationships/slideLayout" Target="../slideLayouts/slideLayout938.xml"/><Relationship Id="rId7" Type="http://schemas.openxmlformats.org/officeDocument/2006/relationships/slideLayout" Target="../slideLayouts/slideLayout942.xml"/><Relationship Id="rId12" Type="http://schemas.openxmlformats.org/officeDocument/2006/relationships/theme" Target="../theme/theme93.xml"/><Relationship Id="rId2" Type="http://schemas.openxmlformats.org/officeDocument/2006/relationships/slideLayout" Target="../slideLayouts/slideLayout937.xml"/><Relationship Id="rId1" Type="http://schemas.openxmlformats.org/officeDocument/2006/relationships/slideLayout" Target="../slideLayouts/slideLayout936.xml"/><Relationship Id="rId6" Type="http://schemas.openxmlformats.org/officeDocument/2006/relationships/slideLayout" Target="../slideLayouts/slideLayout941.xml"/><Relationship Id="rId11" Type="http://schemas.openxmlformats.org/officeDocument/2006/relationships/slideLayout" Target="../slideLayouts/slideLayout946.xml"/><Relationship Id="rId5" Type="http://schemas.openxmlformats.org/officeDocument/2006/relationships/slideLayout" Target="../slideLayouts/slideLayout940.xml"/><Relationship Id="rId10" Type="http://schemas.openxmlformats.org/officeDocument/2006/relationships/slideLayout" Target="../slideLayouts/slideLayout945.xml"/><Relationship Id="rId4" Type="http://schemas.openxmlformats.org/officeDocument/2006/relationships/slideLayout" Target="../slideLayouts/slideLayout939.xml"/><Relationship Id="rId9" Type="http://schemas.openxmlformats.org/officeDocument/2006/relationships/slideLayout" Target="../slideLayouts/slideLayout944.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54.xml"/><Relationship Id="rId13" Type="http://schemas.openxmlformats.org/officeDocument/2006/relationships/image" Target="../media/image10.jpeg"/><Relationship Id="rId3" Type="http://schemas.openxmlformats.org/officeDocument/2006/relationships/slideLayout" Target="../slideLayouts/slideLayout949.xml"/><Relationship Id="rId7" Type="http://schemas.openxmlformats.org/officeDocument/2006/relationships/slideLayout" Target="../slideLayouts/slideLayout953.xml"/><Relationship Id="rId12" Type="http://schemas.openxmlformats.org/officeDocument/2006/relationships/theme" Target="../theme/theme94.xml"/><Relationship Id="rId2" Type="http://schemas.openxmlformats.org/officeDocument/2006/relationships/slideLayout" Target="../slideLayouts/slideLayout948.xml"/><Relationship Id="rId1" Type="http://schemas.openxmlformats.org/officeDocument/2006/relationships/slideLayout" Target="../slideLayouts/slideLayout947.xml"/><Relationship Id="rId6" Type="http://schemas.openxmlformats.org/officeDocument/2006/relationships/slideLayout" Target="../slideLayouts/slideLayout952.xml"/><Relationship Id="rId11" Type="http://schemas.openxmlformats.org/officeDocument/2006/relationships/slideLayout" Target="../slideLayouts/slideLayout957.xml"/><Relationship Id="rId5" Type="http://schemas.openxmlformats.org/officeDocument/2006/relationships/slideLayout" Target="../slideLayouts/slideLayout951.xml"/><Relationship Id="rId10" Type="http://schemas.openxmlformats.org/officeDocument/2006/relationships/slideLayout" Target="../slideLayouts/slideLayout956.xml"/><Relationship Id="rId4" Type="http://schemas.openxmlformats.org/officeDocument/2006/relationships/slideLayout" Target="../slideLayouts/slideLayout950.xml"/><Relationship Id="rId9" Type="http://schemas.openxmlformats.org/officeDocument/2006/relationships/slideLayout" Target="../slideLayouts/slideLayout955.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65.xml"/><Relationship Id="rId13" Type="http://schemas.openxmlformats.org/officeDocument/2006/relationships/image" Target="../media/image10.jpeg"/><Relationship Id="rId3" Type="http://schemas.openxmlformats.org/officeDocument/2006/relationships/slideLayout" Target="../slideLayouts/slideLayout960.xml"/><Relationship Id="rId7" Type="http://schemas.openxmlformats.org/officeDocument/2006/relationships/slideLayout" Target="../slideLayouts/slideLayout964.xml"/><Relationship Id="rId12" Type="http://schemas.openxmlformats.org/officeDocument/2006/relationships/theme" Target="../theme/theme95.xml"/><Relationship Id="rId2" Type="http://schemas.openxmlformats.org/officeDocument/2006/relationships/slideLayout" Target="../slideLayouts/slideLayout959.xml"/><Relationship Id="rId1" Type="http://schemas.openxmlformats.org/officeDocument/2006/relationships/slideLayout" Target="../slideLayouts/slideLayout958.xml"/><Relationship Id="rId6" Type="http://schemas.openxmlformats.org/officeDocument/2006/relationships/slideLayout" Target="../slideLayouts/slideLayout963.xml"/><Relationship Id="rId11" Type="http://schemas.openxmlformats.org/officeDocument/2006/relationships/slideLayout" Target="../slideLayouts/slideLayout968.xml"/><Relationship Id="rId5" Type="http://schemas.openxmlformats.org/officeDocument/2006/relationships/slideLayout" Target="../slideLayouts/slideLayout962.xml"/><Relationship Id="rId10" Type="http://schemas.openxmlformats.org/officeDocument/2006/relationships/slideLayout" Target="../slideLayouts/slideLayout967.xml"/><Relationship Id="rId4" Type="http://schemas.openxmlformats.org/officeDocument/2006/relationships/slideLayout" Target="../slideLayouts/slideLayout961.xml"/><Relationship Id="rId9" Type="http://schemas.openxmlformats.org/officeDocument/2006/relationships/slideLayout" Target="../slideLayouts/slideLayout966.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76.xml"/><Relationship Id="rId13" Type="http://schemas.openxmlformats.org/officeDocument/2006/relationships/image" Target="../media/image12.jpeg"/><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theme" Target="../theme/theme96.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87.xml"/><Relationship Id="rId13" Type="http://schemas.openxmlformats.org/officeDocument/2006/relationships/image" Target="../media/image6.jpeg"/><Relationship Id="rId3" Type="http://schemas.openxmlformats.org/officeDocument/2006/relationships/slideLayout" Target="../slideLayouts/slideLayout982.xml"/><Relationship Id="rId7" Type="http://schemas.openxmlformats.org/officeDocument/2006/relationships/slideLayout" Target="../slideLayouts/slideLayout986.xml"/><Relationship Id="rId12" Type="http://schemas.openxmlformats.org/officeDocument/2006/relationships/theme" Target="../theme/theme97.xml"/><Relationship Id="rId2" Type="http://schemas.openxmlformats.org/officeDocument/2006/relationships/slideLayout" Target="../slideLayouts/slideLayout981.xml"/><Relationship Id="rId1" Type="http://schemas.openxmlformats.org/officeDocument/2006/relationships/slideLayout" Target="../slideLayouts/slideLayout980.xml"/><Relationship Id="rId6" Type="http://schemas.openxmlformats.org/officeDocument/2006/relationships/slideLayout" Target="../slideLayouts/slideLayout985.xml"/><Relationship Id="rId11" Type="http://schemas.openxmlformats.org/officeDocument/2006/relationships/slideLayout" Target="../slideLayouts/slideLayout990.xml"/><Relationship Id="rId5" Type="http://schemas.openxmlformats.org/officeDocument/2006/relationships/slideLayout" Target="../slideLayouts/slideLayout984.xml"/><Relationship Id="rId10" Type="http://schemas.openxmlformats.org/officeDocument/2006/relationships/slideLayout" Target="../slideLayouts/slideLayout989.xml"/><Relationship Id="rId4" Type="http://schemas.openxmlformats.org/officeDocument/2006/relationships/slideLayout" Target="../slideLayouts/slideLayout983.xml"/><Relationship Id="rId9" Type="http://schemas.openxmlformats.org/officeDocument/2006/relationships/slideLayout" Target="../slideLayouts/slideLayout988.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98.xml"/><Relationship Id="rId13" Type="http://schemas.openxmlformats.org/officeDocument/2006/relationships/slideLayout" Target="../slideLayouts/slideLayout1003.xml"/><Relationship Id="rId3" Type="http://schemas.openxmlformats.org/officeDocument/2006/relationships/slideLayout" Target="../slideLayouts/slideLayout993.xml"/><Relationship Id="rId7" Type="http://schemas.openxmlformats.org/officeDocument/2006/relationships/slideLayout" Target="../slideLayouts/slideLayout997.xml"/><Relationship Id="rId12" Type="http://schemas.openxmlformats.org/officeDocument/2006/relationships/slideLayout" Target="../slideLayouts/slideLayout1002.xml"/><Relationship Id="rId2" Type="http://schemas.openxmlformats.org/officeDocument/2006/relationships/slideLayout" Target="../slideLayouts/slideLayout992.xml"/><Relationship Id="rId1" Type="http://schemas.openxmlformats.org/officeDocument/2006/relationships/slideLayout" Target="../slideLayouts/slideLayout991.xml"/><Relationship Id="rId6" Type="http://schemas.openxmlformats.org/officeDocument/2006/relationships/slideLayout" Target="../slideLayouts/slideLayout996.xml"/><Relationship Id="rId11" Type="http://schemas.openxmlformats.org/officeDocument/2006/relationships/slideLayout" Target="../slideLayouts/slideLayout1001.xml"/><Relationship Id="rId5" Type="http://schemas.openxmlformats.org/officeDocument/2006/relationships/slideLayout" Target="../slideLayouts/slideLayout995.xml"/><Relationship Id="rId15" Type="http://schemas.openxmlformats.org/officeDocument/2006/relationships/image" Target="../media/image3.jpeg"/><Relationship Id="rId10" Type="http://schemas.openxmlformats.org/officeDocument/2006/relationships/slideLayout" Target="../slideLayouts/slideLayout1000.xml"/><Relationship Id="rId4" Type="http://schemas.openxmlformats.org/officeDocument/2006/relationships/slideLayout" Target="../slideLayouts/slideLayout994.xml"/><Relationship Id="rId9" Type="http://schemas.openxmlformats.org/officeDocument/2006/relationships/slideLayout" Target="../slideLayouts/slideLayout999.xml"/><Relationship Id="rId14" Type="http://schemas.openxmlformats.org/officeDocument/2006/relationships/theme" Target="../theme/theme98.xml"/></Relationships>
</file>

<file path=ppt/slideMasters/_rels/slideMaster9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41D9C5F3-0171-4BEC-8CA7-993AD018E031}" type="slidenum">
              <a:rPr lang="en-US" altLang="ja-JP"/>
              <a:pPr>
                <a:defRPr/>
              </a:pPr>
              <a:t>‹#›</a:t>
            </a:fld>
            <a:endParaRPr lang="en-US" altLang="ja-JP"/>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031"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03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746" r:id="rId1"/>
    <p:sldLayoutId id="2147519747" r:id="rId2"/>
    <p:sldLayoutId id="2147519748" r:id="rId3"/>
    <p:sldLayoutId id="2147519749" r:id="rId4"/>
    <p:sldLayoutId id="2147519750" r:id="rId5"/>
    <p:sldLayoutId id="2147519751" r:id="rId6"/>
    <p:sldLayoutId id="2147519752" r:id="rId7"/>
    <p:sldLayoutId id="2147519753" r:id="rId8"/>
    <p:sldLayoutId id="2147519754" r:id="rId9"/>
    <p:sldLayoutId id="2147519755" r:id="rId10"/>
    <p:sldLayoutId id="2147519756" r:id="rId11"/>
    <p:sldLayoutId id="2147519757"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7DD3632E-4F9D-4CE8-94DD-3410D7BE24C1}" type="slidenum">
              <a:rPr lang="en-US" altLang="ja-JP"/>
              <a:pPr>
                <a:defRPr/>
              </a:pPr>
              <a:t>‹#›</a:t>
            </a:fld>
            <a:endParaRPr lang="en-US" altLang="ja-JP"/>
          </a:p>
        </p:txBody>
      </p:sp>
      <p:sp>
        <p:nvSpPr>
          <p:cNvPr id="1024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0247" name="Group 27"/>
          <p:cNvGrpSpPr>
            <a:grpSpLocks/>
          </p:cNvGrpSpPr>
          <p:nvPr/>
        </p:nvGrpSpPr>
        <p:grpSpPr bwMode="auto">
          <a:xfrm>
            <a:off x="0" y="333375"/>
            <a:ext cx="9906000" cy="214313"/>
            <a:chOff x="0" y="255"/>
            <a:chExt cx="6240" cy="135"/>
          </a:xfrm>
        </p:grpSpPr>
        <p:sp>
          <p:nvSpPr>
            <p:cNvPr id="1025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25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25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024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249" name="Picture 32" descr="ppjtitle"/>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57" r:id="rId1"/>
    <p:sldLayoutId id="2147519858" r:id="rId2"/>
    <p:sldLayoutId id="2147519859" r:id="rId3"/>
    <p:sldLayoutId id="2147519860" r:id="rId4"/>
    <p:sldLayoutId id="2147519861" r:id="rId5"/>
    <p:sldLayoutId id="2147519862" r:id="rId6"/>
    <p:sldLayoutId id="2147519863" r:id="rId7"/>
    <p:sldLayoutId id="2147519864" r:id="rId8"/>
    <p:sldLayoutId id="2147519865" r:id="rId9"/>
    <p:sldLayoutId id="2147519866" r:id="rId10"/>
    <p:sldLayoutId id="2147519867" r:id="rId11"/>
    <p:sldLayoutId id="2147519868" r:id="rId12"/>
    <p:sldLayoutId id="2147519869"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DE805651-D1E1-45E8-B646-4D5050E554A9}" type="slidenum">
              <a:rPr lang="ja-JP" altLang="en-US"/>
              <a:pPr>
                <a:defRPr/>
              </a:pPr>
              <a:t>‹#›</a:t>
            </a:fld>
            <a:endParaRPr lang="en-US" altLang="ja-JP" dirty="0"/>
          </a:p>
        </p:txBody>
      </p:sp>
      <p:sp>
        <p:nvSpPr>
          <p:cNvPr id="10445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grpSp>
        <p:nvGrpSpPr>
          <p:cNvPr id="104455" name="Group 7"/>
          <p:cNvGrpSpPr>
            <a:grpSpLocks/>
          </p:cNvGrpSpPr>
          <p:nvPr/>
        </p:nvGrpSpPr>
        <p:grpSpPr bwMode="auto">
          <a:xfrm>
            <a:off x="0" y="333375"/>
            <a:ext cx="9906000" cy="214313"/>
            <a:chOff x="0" y="255"/>
            <a:chExt cx="6240" cy="135"/>
          </a:xfrm>
        </p:grpSpPr>
        <p:sp>
          <p:nvSpPr>
            <p:cNvPr id="104458"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sp>
          <p:nvSpPr>
            <p:cNvPr id="104459"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sp>
          <p:nvSpPr>
            <p:cNvPr id="104460"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grpSp>
      <p:sp>
        <p:nvSpPr>
          <p:cNvPr id="104456"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4457" name="Picture 1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547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69586EB7-A544-4BB6-A6AB-22E356C35CD5}" type="slidenum">
              <a:rPr lang="en-US" altLang="ja-JP"/>
              <a:pPr>
                <a:defRPr/>
              </a:pPr>
              <a:t>‹#›</a:t>
            </a:fld>
            <a:endParaRPr lang="en-US" altLang="ja-JP"/>
          </a:p>
        </p:txBody>
      </p:sp>
      <p:sp>
        <p:nvSpPr>
          <p:cNvPr id="10547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05479" name="Group 27"/>
          <p:cNvGrpSpPr>
            <a:grpSpLocks/>
          </p:cNvGrpSpPr>
          <p:nvPr/>
        </p:nvGrpSpPr>
        <p:grpSpPr bwMode="auto">
          <a:xfrm>
            <a:off x="0" y="333375"/>
            <a:ext cx="9906000" cy="214313"/>
            <a:chOff x="0" y="255"/>
            <a:chExt cx="6240" cy="135"/>
          </a:xfrm>
        </p:grpSpPr>
        <p:sp>
          <p:nvSpPr>
            <p:cNvPr id="10548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548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548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0548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5481" name="Picture 3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649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4339"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a:defRPr>
            </a:lvl1pPr>
          </a:lstStyle>
          <a:p>
            <a:pPr>
              <a:defRPr/>
            </a:pPr>
            <a:endParaRPr lang="en-US" altLang="ja-JP"/>
          </a:p>
        </p:txBody>
      </p:sp>
      <p:sp>
        <p:nvSpPr>
          <p:cNvPr id="14340"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a:defRPr>
            </a:lvl1pPr>
          </a:lstStyle>
          <a:p>
            <a:pPr>
              <a:defRPr/>
            </a:pPr>
            <a:endParaRPr lang="en-US" altLang="ja-JP"/>
          </a:p>
        </p:txBody>
      </p:sp>
      <p:sp>
        <p:nvSpPr>
          <p:cNvPr id="14341"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a:defRPr>
            </a:lvl1pPr>
          </a:lstStyle>
          <a:p>
            <a:pPr>
              <a:defRPr/>
            </a:pPr>
            <a:fld id="{F821EF3B-5BDA-4C21-8156-A78887AA81E1}" type="slidenum">
              <a:rPr lang="en-US" altLang="ja-JP"/>
              <a:pPr>
                <a:defRPr/>
              </a:pPr>
              <a:t>‹#›</a:t>
            </a:fld>
            <a:endParaRPr lang="en-US" altLang="ja-JP" dirty="0"/>
          </a:p>
        </p:txBody>
      </p:sp>
      <p:sp>
        <p:nvSpPr>
          <p:cNvPr id="10650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06503" name="Group 7"/>
          <p:cNvGrpSpPr>
            <a:grpSpLocks/>
          </p:cNvGrpSpPr>
          <p:nvPr/>
        </p:nvGrpSpPr>
        <p:grpSpPr bwMode="auto">
          <a:xfrm>
            <a:off x="0" y="333375"/>
            <a:ext cx="9906000" cy="214313"/>
            <a:chOff x="0" y="255"/>
            <a:chExt cx="6240" cy="135"/>
          </a:xfrm>
        </p:grpSpPr>
        <p:sp>
          <p:nvSpPr>
            <p:cNvPr id="106506"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6507"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6508"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06504"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6505" name="Picture 1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36" r:id="rId1"/>
    <p:sldLayoutId id="2147520737" r:id="rId2"/>
    <p:sldLayoutId id="2147520738" r:id="rId3"/>
    <p:sldLayoutId id="2147520739" r:id="rId4"/>
    <p:sldLayoutId id="2147520740" r:id="rId5"/>
    <p:sldLayoutId id="2147520741" r:id="rId6"/>
    <p:sldLayoutId id="2147520742" r:id="rId7"/>
    <p:sldLayoutId id="2147520743" r:id="rId8"/>
    <p:sldLayoutId id="2147520744" r:id="rId9"/>
    <p:sldLayoutId id="2147520745" r:id="rId10"/>
    <p:sldLayoutId id="214752074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prstClr val="black"/>
                </a:solidFill>
                <a:latin typeface="Arial" charset="0"/>
                <a:ea typeface="+mn-ea"/>
              </a:defRPr>
            </a:lvl1pPr>
          </a:lstStyle>
          <a:p>
            <a:pPr>
              <a:defRPr/>
            </a:pPr>
            <a:fld id="{EB8541ED-B0D3-49F1-B3FB-FD56F0890650}" type="slidenum">
              <a:rPr lang="en-US" altLang="ja-JP"/>
              <a:pPr>
                <a:defRPr/>
              </a:pPr>
              <a:t>‹#›</a:t>
            </a:fld>
            <a:endParaRPr lang="en-US" altLang="ja-JP"/>
          </a:p>
        </p:txBody>
      </p:sp>
      <p:sp>
        <p:nvSpPr>
          <p:cNvPr id="10752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grpSp>
        <p:nvGrpSpPr>
          <p:cNvPr id="107527" name="Group 27"/>
          <p:cNvGrpSpPr>
            <a:grpSpLocks/>
          </p:cNvGrpSpPr>
          <p:nvPr/>
        </p:nvGrpSpPr>
        <p:grpSpPr bwMode="auto">
          <a:xfrm>
            <a:off x="0" y="333375"/>
            <a:ext cx="9906000" cy="214313"/>
            <a:chOff x="0" y="255"/>
            <a:chExt cx="6240" cy="135"/>
          </a:xfrm>
        </p:grpSpPr>
        <p:sp>
          <p:nvSpPr>
            <p:cNvPr id="10753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10753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10753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grpSp>
      <p:sp>
        <p:nvSpPr>
          <p:cNvPr id="10752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7529" name="Picture 3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47" r:id="rId1"/>
    <p:sldLayoutId id="2147520748" r:id="rId2"/>
    <p:sldLayoutId id="2147520749" r:id="rId3"/>
    <p:sldLayoutId id="2147520750" r:id="rId4"/>
    <p:sldLayoutId id="2147520751" r:id="rId5"/>
    <p:sldLayoutId id="2147520752" r:id="rId6"/>
    <p:sldLayoutId id="2147520753" r:id="rId7"/>
    <p:sldLayoutId id="2147520754" r:id="rId8"/>
    <p:sldLayoutId id="2147520755" r:id="rId9"/>
    <p:sldLayoutId id="2147520756" r:id="rId10"/>
    <p:sldLayoutId id="2147520757" r:id="rId11"/>
    <p:sldLayoutId id="2147520758" r:id="rId12"/>
    <p:sldLayoutId id="2147520759"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854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3134F4DE-D3A9-4A2B-A5A0-800BF4907302}" type="slidenum">
              <a:rPr lang="en-US" altLang="ja-JP"/>
              <a:pPr>
                <a:defRPr/>
              </a:pPr>
              <a:t>‹#›</a:t>
            </a:fld>
            <a:endParaRPr lang="en-US" altLang="ja-JP"/>
          </a:p>
        </p:txBody>
      </p:sp>
      <p:sp>
        <p:nvSpPr>
          <p:cNvPr id="7174" name="Rectangle 6"/>
          <p:cNvSpPr>
            <a:spLocks noChangeArrowheads="1"/>
          </p:cNvSpPr>
          <p:nvPr/>
        </p:nvSpPr>
        <p:spPr bwMode="auto">
          <a:xfrm>
            <a:off x="0" y="0"/>
            <a:ext cx="9906000" cy="366713"/>
          </a:xfrm>
          <a:prstGeom prst="rect">
            <a:avLst/>
          </a:prstGeom>
          <a:no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grpSp>
        <p:nvGrpSpPr>
          <p:cNvPr id="108551" name="Group 27"/>
          <p:cNvGrpSpPr>
            <a:grpSpLocks/>
          </p:cNvGrpSpPr>
          <p:nvPr/>
        </p:nvGrpSpPr>
        <p:grpSpPr bwMode="auto">
          <a:xfrm>
            <a:off x="0" y="333375"/>
            <a:ext cx="9906000" cy="214313"/>
            <a:chOff x="0" y="255"/>
            <a:chExt cx="6240" cy="135"/>
          </a:xfrm>
        </p:grpSpPr>
        <p:sp>
          <p:nvSpPr>
            <p:cNvPr id="7178" name="Rectangle 28"/>
            <p:cNvSpPr>
              <a:spLocks noChangeArrowheads="1"/>
            </p:cNvSpPr>
            <p:nvPr userDrawn="1"/>
          </p:nvSpPr>
          <p:spPr bwMode="auto">
            <a:xfrm>
              <a:off x="0" y="345"/>
              <a:ext cx="6240" cy="4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sp>
          <p:nvSpPr>
            <p:cNvPr id="7179" name="Rectangle 29"/>
            <p:cNvSpPr>
              <a:spLocks noChangeArrowheads="1"/>
            </p:cNvSpPr>
            <p:nvPr userDrawn="1"/>
          </p:nvSpPr>
          <p:spPr bwMode="auto">
            <a:xfrm>
              <a:off x="0" y="300"/>
              <a:ext cx="6240" cy="45"/>
            </a:xfrm>
            <a:prstGeom prst="rect">
              <a:avLst/>
            </a:prstGeom>
            <a:solidFill>
              <a:srgbClr val="FF3399"/>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sp>
          <p:nvSpPr>
            <p:cNvPr id="7180" name="Rectangle 30"/>
            <p:cNvSpPr>
              <a:spLocks noChangeArrowheads="1"/>
            </p:cNvSpPr>
            <p:nvPr userDrawn="1"/>
          </p:nvSpPr>
          <p:spPr bwMode="auto">
            <a:xfrm>
              <a:off x="0" y="255"/>
              <a:ext cx="6240" cy="45"/>
            </a:xfrm>
            <a:prstGeom prst="rect">
              <a:avLst/>
            </a:prstGeom>
            <a:solidFill>
              <a:srgbClr val="FFCCFF"/>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grpSp>
      <p:sp>
        <p:nvSpPr>
          <p:cNvPr id="10855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855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60" r:id="rId1"/>
    <p:sldLayoutId id="2147519701" r:id="rId2"/>
    <p:sldLayoutId id="2147519702" r:id="rId3"/>
    <p:sldLayoutId id="2147519703" r:id="rId4"/>
    <p:sldLayoutId id="2147519704" r:id="rId5"/>
    <p:sldLayoutId id="2147519705" r:id="rId6"/>
    <p:sldLayoutId id="2147519706" r:id="rId7"/>
    <p:sldLayoutId id="2147519707" r:id="rId8"/>
    <p:sldLayoutId id="2147519708" r:id="rId9"/>
    <p:sldLayoutId id="2147519709" r:id="rId10"/>
    <p:sldLayoutId id="2147519710"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957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prstClr val="black"/>
                </a:solidFill>
                <a:latin typeface="Arial" charset="0"/>
                <a:ea typeface="+mn-ea"/>
              </a:defRPr>
            </a:lvl1pPr>
          </a:lstStyle>
          <a:p>
            <a:pPr>
              <a:defRPr/>
            </a:pPr>
            <a:fld id="{0196B3EF-34FD-4950-B626-81DDEBA3C5CB}" type="slidenum">
              <a:rPr lang="en-US" altLang="ja-JP"/>
              <a:pPr>
                <a:defRPr/>
              </a:pPr>
              <a:t>‹#›</a:t>
            </a:fld>
            <a:endParaRPr lang="en-US" altLang="ja-JP"/>
          </a:p>
        </p:txBody>
      </p:sp>
      <p:sp>
        <p:nvSpPr>
          <p:cNvPr id="10957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grpSp>
        <p:nvGrpSpPr>
          <p:cNvPr id="109575" name="Group 27"/>
          <p:cNvGrpSpPr>
            <a:grpSpLocks/>
          </p:cNvGrpSpPr>
          <p:nvPr/>
        </p:nvGrpSpPr>
        <p:grpSpPr bwMode="auto">
          <a:xfrm>
            <a:off x="0" y="333375"/>
            <a:ext cx="9906000" cy="214313"/>
            <a:chOff x="0" y="255"/>
            <a:chExt cx="6240" cy="135"/>
          </a:xfrm>
        </p:grpSpPr>
        <p:sp>
          <p:nvSpPr>
            <p:cNvPr id="10957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10957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10958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grpSp>
      <p:sp>
        <p:nvSpPr>
          <p:cNvPr id="10957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9577"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61" r:id="rId1"/>
    <p:sldLayoutId id="2147520762" r:id="rId2"/>
    <p:sldLayoutId id="2147520763" r:id="rId3"/>
    <p:sldLayoutId id="2147520764" r:id="rId4"/>
    <p:sldLayoutId id="2147520765" r:id="rId5"/>
    <p:sldLayoutId id="2147520766" r:id="rId6"/>
    <p:sldLayoutId id="2147520767" r:id="rId7"/>
    <p:sldLayoutId id="2147520768" r:id="rId8"/>
    <p:sldLayoutId id="2147520769" r:id="rId9"/>
    <p:sldLayoutId id="2147520770" r:id="rId10"/>
    <p:sldLayoutId id="2147520771"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defRPr>
            </a:lvl1pPr>
          </a:lstStyle>
          <a:p>
            <a:pPr>
              <a:defRPr/>
            </a:pPr>
            <a:endParaRPr lang="en-US" altLang="ja-JP"/>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altLang="ja-JP"/>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B09A53CC-D43F-4CED-8E78-C7E8CCACD58F}" type="slidenum">
              <a:rPr lang="ja-JP" altLang="en-US"/>
              <a:pPr>
                <a:defRPr/>
              </a:pPr>
              <a:t>‹#›</a:t>
            </a:fld>
            <a:endParaRPr lang="en-US" altLang="ja-JP"/>
          </a:p>
        </p:txBody>
      </p:sp>
      <p:sp>
        <p:nvSpPr>
          <p:cNvPr id="11059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grpSp>
        <p:nvGrpSpPr>
          <p:cNvPr id="110599" name="Group 7"/>
          <p:cNvGrpSpPr>
            <a:grpSpLocks/>
          </p:cNvGrpSpPr>
          <p:nvPr/>
        </p:nvGrpSpPr>
        <p:grpSpPr bwMode="auto">
          <a:xfrm>
            <a:off x="0" y="333375"/>
            <a:ext cx="9906000" cy="214313"/>
            <a:chOff x="0" y="255"/>
            <a:chExt cx="6240" cy="135"/>
          </a:xfrm>
        </p:grpSpPr>
        <p:sp>
          <p:nvSpPr>
            <p:cNvPr id="110602"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sp>
          <p:nvSpPr>
            <p:cNvPr id="110603"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sp>
          <p:nvSpPr>
            <p:cNvPr id="110604"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grpSp>
      <p:sp>
        <p:nvSpPr>
          <p:cNvPr id="110600"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10601" name="Picture 1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72" r:id="rId1"/>
    <p:sldLayoutId id="2147520773" r:id="rId2"/>
    <p:sldLayoutId id="2147520774" r:id="rId3"/>
    <p:sldLayoutId id="2147520775" r:id="rId4"/>
    <p:sldLayoutId id="2147520776" r:id="rId5"/>
    <p:sldLayoutId id="2147520777" r:id="rId6"/>
    <p:sldLayoutId id="2147520778" r:id="rId7"/>
    <p:sldLayoutId id="2147520779" r:id="rId8"/>
    <p:sldLayoutId id="2147520780" r:id="rId9"/>
    <p:sldLayoutId id="2147520781" r:id="rId10"/>
    <p:sldLayoutId id="2147520782" r:id="rId11"/>
    <p:sldLayoutId id="2147520783"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mn-lt"/>
                <a:ea typeface="+mn-ea"/>
              </a:defRPr>
            </a:lvl1pPr>
          </a:lstStyle>
          <a:p>
            <a:pPr>
              <a:defRPr/>
            </a:pPr>
            <a:fld id="{D0682B90-3BEF-4D8D-8C22-837B5C6E6107}" type="slidenum">
              <a:rPr lang="en-US" altLang="ja-JP"/>
              <a:pPr>
                <a:defRPr/>
              </a:pPr>
              <a:t>‹#›</a:t>
            </a:fld>
            <a:endParaRPr lang="en-US" altLang="ja-JP"/>
          </a:p>
        </p:txBody>
      </p:sp>
      <p:sp>
        <p:nvSpPr>
          <p:cNvPr id="11162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grpSp>
        <p:nvGrpSpPr>
          <p:cNvPr id="111623" name="Group 27"/>
          <p:cNvGrpSpPr>
            <a:grpSpLocks/>
          </p:cNvGrpSpPr>
          <p:nvPr/>
        </p:nvGrpSpPr>
        <p:grpSpPr bwMode="auto">
          <a:xfrm>
            <a:off x="0" y="333375"/>
            <a:ext cx="9906000" cy="214313"/>
            <a:chOff x="0" y="255"/>
            <a:chExt cx="6240" cy="135"/>
          </a:xfrm>
        </p:grpSpPr>
        <p:sp>
          <p:nvSpPr>
            <p:cNvPr id="11162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11162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11162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grpSp>
      <p:sp>
        <p:nvSpPr>
          <p:cNvPr id="11162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11625"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84" r:id="rId1"/>
    <p:sldLayoutId id="2147520785" r:id="rId2"/>
    <p:sldLayoutId id="2147520786" r:id="rId3"/>
    <p:sldLayoutId id="2147520787" r:id="rId4"/>
    <p:sldLayoutId id="2147520788" r:id="rId5"/>
    <p:sldLayoutId id="2147520789" r:id="rId6"/>
    <p:sldLayoutId id="2147520790" r:id="rId7"/>
    <p:sldLayoutId id="2147520791" r:id="rId8"/>
    <p:sldLayoutId id="2147520792" r:id="rId9"/>
    <p:sldLayoutId id="2147520793" r:id="rId10"/>
    <p:sldLayoutId id="2147520794"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anose="020B0604020202020204" pitchFamily="34" charset="0"/>
              </a:defRPr>
            </a:lvl1pPr>
          </a:lstStyle>
          <a:p>
            <a:pPr>
              <a:defRPr/>
            </a:pPr>
            <a:fld id="{BFBF2FFE-6026-4CA2-B492-55EBF55A8EC4}" type="slidenum">
              <a:rPr lang="en-US" altLang="ja-JP"/>
              <a:pPr>
                <a:defRPr/>
              </a:pPr>
              <a:t>‹#›</a:t>
            </a:fld>
            <a:endParaRPr lang="en-US" altLang="ja-JP"/>
          </a:p>
        </p:txBody>
      </p:sp>
      <p:sp>
        <p:nvSpPr>
          <p:cNvPr id="1024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grpSp>
        <p:nvGrpSpPr>
          <p:cNvPr id="112647" name="Group 27"/>
          <p:cNvGrpSpPr>
            <a:grpSpLocks/>
          </p:cNvGrpSpPr>
          <p:nvPr/>
        </p:nvGrpSpPr>
        <p:grpSpPr bwMode="auto">
          <a:xfrm>
            <a:off x="0" y="333375"/>
            <a:ext cx="9906000" cy="214313"/>
            <a:chOff x="0" y="255"/>
            <a:chExt cx="6240" cy="135"/>
          </a:xfrm>
        </p:grpSpPr>
        <p:sp>
          <p:nvSpPr>
            <p:cNvPr id="1025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sp>
          <p:nvSpPr>
            <p:cNvPr id="1025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sp>
          <p:nvSpPr>
            <p:cNvPr id="1025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grpSp>
      <p:sp>
        <p:nvSpPr>
          <p:cNvPr id="11264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12649" name="Picture 32" descr="ppjtitle"/>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95" r:id="rId1"/>
    <p:sldLayoutId id="2147519711" r:id="rId2"/>
    <p:sldLayoutId id="2147519712" r:id="rId3"/>
    <p:sldLayoutId id="2147519713" r:id="rId4"/>
    <p:sldLayoutId id="2147519714" r:id="rId5"/>
    <p:sldLayoutId id="2147519715" r:id="rId6"/>
    <p:sldLayoutId id="2147519716" r:id="rId7"/>
    <p:sldLayoutId id="2147519717" r:id="rId8"/>
    <p:sldLayoutId id="2147519718" r:id="rId9"/>
    <p:sldLayoutId id="2147519719" r:id="rId10"/>
    <p:sldLayoutId id="2147519720" r:id="rId11"/>
    <p:sldLayoutId id="2147519721"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366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9996EEC6-A7D7-4D24-A9BE-5759CBA5F064}" type="slidenum">
              <a:rPr lang="en-US" altLang="ja-JP"/>
              <a:pPr>
                <a:defRPr/>
              </a:pPr>
              <a:t>‹#›</a:t>
            </a:fld>
            <a:endParaRPr lang="en-US" altLang="ja-JP"/>
          </a:p>
        </p:txBody>
      </p:sp>
      <p:sp>
        <p:nvSpPr>
          <p:cNvPr id="11367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grpSp>
        <p:nvGrpSpPr>
          <p:cNvPr id="113671" name="Group 27"/>
          <p:cNvGrpSpPr>
            <a:grpSpLocks/>
          </p:cNvGrpSpPr>
          <p:nvPr/>
        </p:nvGrpSpPr>
        <p:grpSpPr bwMode="auto">
          <a:xfrm>
            <a:off x="0" y="333375"/>
            <a:ext cx="9906000" cy="214313"/>
            <a:chOff x="0" y="255"/>
            <a:chExt cx="6240" cy="135"/>
          </a:xfrm>
        </p:grpSpPr>
        <p:sp>
          <p:nvSpPr>
            <p:cNvPr id="11367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sp>
          <p:nvSpPr>
            <p:cNvPr id="11367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sp>
          <p:nvSpPr>
            <p:cNvPr id="11367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grpSp>
      <p:sp>
        <p:nvSpPr>
          <p:cNvPr id="11367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ctr" anchorCtr="0" compatLnSpc="1">
            <a:prstTxWarp prst="textNoShape">
              <a:avLst/>
            </a:prstTxWarp>
          </a:bodyPr>
          <a:lstStyle/>
          <a:p>
            <a:pPr lvl="0"/>
            <a:r>
              <a:rPr lang="ja-JP" altLang="en-US" smtClean="0"/>
              <a:t>マスタ タイトルの書式設定</a:t>
            </a:r>
          </a:p>
        </p:txBody>
      </p:sp>
      <p:pic>
        <p:nvPicPr>
          <p:cNvPr id="113673" name="Picture 32" descr="ppjtitle"/>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96" r:id="rId1"/>
    <p:sldLayoutId id="2147520797" r:id="rId2"/>
    <p:sldLayoutId id="2147520798" r:id="rId3"/>
    <p:sldLayoutId id="2147520799" r:id="rId4"/>
    <p:sldLayoutId id="2147520800" r:id="rId5"/>
    <p:sldLayoutId id="2147520801" r:id="rId6"/>
    <p:sldLayoutId id="2147520802" r:id="rId7"/>
    <p:sldLayoutId id="2147520803" r:id="rId8"/>
    <p:sldLayoutId id="2147520804" r:id="rId9"/>
    <p:sldLayoutId id="2147520805" r:id="rId10"/>
    <p:sldLayoutId id="2147520806" r:id="rId11"/>
    <p:sldLayoutId id="2147520807" r:id="rId12"/>
    <p:sldLayoutId id="2147520808" r:id="rId13"/>
    <p:sldLayoutId id="2147520809" r:id="rId14"/>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30188"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30188" algn="l" rtl="0" fontAlgn="base">
        <a:spcBef>
          <a:spcPct val="20000"/>
        </a:spcBef>
        <a:spcAft>
          <a:spcPct val="0"/>
        </a:spcAft>
        <a:buChar char="»"/>
        <a:defRPr kumimoji="1" sz="2000">
          <a:solidFill>
            <a:schemeClr val="tx1"/>
          </a:solidFill>
          <a:latin typeface="+mn-lt"/>
          <a:ea typeface="+mn-ea"/>
        </a:defRPr>
      </a:lvl6pPr>
      <a:lvl7pPr marL="2971800" indent="-230188" algn="l" rtl="0" fontAlgn="base">
        <a:spcBef>
          <a:spcPct val="20000"/>
        </a:spcBef>
        <a:spcAft>
          <a:spcPct val="0"/>
        </a:spcAft>
        <a:buChar char="»"/>
        <a:defRPr kumimoji="1" sz="2000">
          <a:solidFill>
            <a:schemeClr val="tx1"/>
          </a:solidFill>
          <a:latin typeface="+mn-lt"/>
          <a:ea typeface="+mn-ea"/>
        </a:defRPr>
      </a:lvl7pPr>
      <a:lvl8pPr marL="3429000" indent="-230188" algn="l" rtl="0" fontAlgn="base">
        <a:spcBef>
          <a:spcPct val="20000"/>
        </a:spcBef>
        <a:spcAft>
          <a:spcPct val="0"/>
        </a:spcAft>
        <a:buChar char="»"/>
        <a:defRPr kumimoji="1" sz="2000">
          <a:solidFill>
            <a:schemeClr val="tx1"/>
          </a:solidFill>
          <a:latin typeface="+mn-lt"/>
          <a:ea typeface="+mn-ea"/>
        </a:defRPr>
      </a:lvl8pPr>
      <a:lvl9pPr marL="3886200" indent="-230188"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F60B207A-1A33-4DB7-A51D-84A504039797}" type="slidenum">
              <a:rPr lang="en-US" altLang="ja-JP"/>
              <a:pPr>
                <a:defRPr/>
              </a:pPr>
              <a:t>‹#›</a:t>
            </a:fld>
            <a:endParaRPr lang="en-US" altLang="ja-JP"/>
          </a:p>
        </p:txBody>
      </p:sp>
      <p:sp>
        <p:nvSpPr>
          <p:cNvPr id="1127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1271" name="Group 27"/>
          <p:cNvGrpSpPr>
            <a:grpSpLocks/>
          </p:cNvGrpSpPr>
          <p:nvPr/>
        </p:nvGrpSpPr>
        <p:grpSpPr bwMode="auto">
          <a:xfrm>
            <a:off x="0" y="333375"/>
            <a:ext cx="9906000" cy="214313"/>
            <a:chOff x="0" y="255"/>
            <a:chExt cx="6240" cy="135"/>
          </a:xfrm>
        </p:grpSpPr>
        <p:sp>
          <p:nvSpPr>
            <p:cNvPr id="1127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27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27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127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1273"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70" r:id="rId1"/>
    <p:sldLayoutId id="2147519871" r:id="rId2"/>
    <p:sldLayoutId id="2147519872" r:id="rId3"/>
    <p:sldLayoutId id="2147519873" r:id="rId4"/>
    <p:sldLayoutId id="2147519874" r:id="rId5"/>
    <p:sldLayoutId id="2147519875" r:id="rId6"/>
    <p:sldLayoutId id="2147519876" r:id="rId7"/>
    <p:sldLayoutId id="2147519877" r:id="rId8"/>
    <p:sldLayoutId id="2147519878" r:id="rId9"/>
    <p:sldLayoutId id="2147519879" r:id="rId10"/>
    <p:sldLayoutId id="2147519880" r:id="rId11"/>
    <p:sldLayoutId id="2147519881"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53FFF879-6481-4204-9200-6CFBC5968298}" type="slidenum">
              <a:rPr lang="en-US" altLang="ja-JP"/>
              <a:pPr>
                <a:defRPr/>
              </a:pPr>
              <a:t>‹#›</a:t>
            </a:fld>
            <a:endParaRPr lang="en-US" altLang="ja-JP"/>
          </a:p>
        </p:txBody>
      </p:sp>
      <p:sp>
        <p:nvSpPr>
          <p:cNvPr id="11469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14695" name="Group 27"/>
          <p:cNvGrpSpPr>
            <a:grpSpLocks/>
          </p:cNvGrpSpPr>
          <p:nvPr/>
        </p:nvGrpSpPr>
        <p:grpSpPr bwMode="auto">
          <a:xfrm>
            <a:off x="0" y="333375"/>
            <a:ext cx="9906000" cy="214313"/>
            <a:chOff x="0" y="255"/>
            <a:chExt cx="6240" cy="135"/>
          </a:xfrm>
        </p:grpSpPr>
        <p:sp>
          <p:nvSpPr>
            <p:cNvPr id="11469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469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470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1469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14697"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810" r:id="rId1"/>
    <p:sldLayoutId id="2147520811" r:id="rId2"/>
    <p:sldLayoutId id="2147520812" r:id="rId3"/>
    <p:sldLayoutId id="2147520813" r:id="rId4"/>
    <p:sldLayoutId id="2147520814" r:id="rId5"/>
    <p:sldLayoutId id="2147520815" r:id="rId6"/>
    <p:sldLayoutId id="2147520816" r:id="rId7"/>
    <p:sldLayoutId id="2147520817" r:id="rId8"/>
    <p:sldLayoutId id="2147520818" r:id="rId9"/>
    <p:sldLayoutId id="2147520819" r:id="rId10"/>
    <p:sldLayoutId id="2147520820" r:id="rId11"/>
    <p:sldLayoutId id="2147520821"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571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1A94543F-DD6B-442A-AB7D-29ACFE0D5CA2}" type="slidenum">
              <a:rPr lang="en-US" altLang="ja-JP"/>
              <a:pPr>
                <a:defRPr/>
              </a:pPr>
              <a:t>‹#›</a:t>
            </a:fld>
            <a:endParaRPr lang="en-US" altLang="ja-JP"/>
          </a:p>
        </p:txBody>
      </p:sp>
      <p:sp>
        <p:nvSpPr>
          <p:cNvPr id="11571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grpSp>
        <p:nvGrpSpPr>
          <p:cNvPr id="115719" name="Group 27"/>
          <p:cNvGrpSpPr>
            <a:grpSpLocks/>
          </p:cNvGrpSpPr>
          <p:nvPr/>
        </p:nvGrpSpPr>
        <p:grpSpPr bwMode="auto">
          <a:xfrm>
            <a:off x="0" y="333375"/>
            <a:ext cx="9906000" cy="214313"/>
            <a:chOff x="0" y="255"/>
            <a:chExt cx="6240" cy="135"/>
          </a:xfrm>
        </p:grpSpPr>
        <p:sp>
          <p:nvSpPr>
            <p:cNvPr id="11572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sp>
          <p:nvSpPr>
            <p:cNvPr id="11572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sp>
          <p:nvSpPr>
            <p:cNvPr id="11572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grpSp>
      <p:sp>
        <p:nvSpPr>
          <p:cNvPr id="11572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ctr" anchorCtr="0" compatLnSpc="1">
            <a:prstTxWarp prst="textNoShape">
              <a:avLst/>
            </a:prstTxWarp>
          </a:bodyPr>
          <a:lstStyle/>
          <a:p>
            <a:pPr lvl="0"/>
            <a:r>
              <a:rPr lang="ja-JP" altLang="en-US" smtClean="0"/>
              <a:t>マスタ タイトルの書式設定</a:t>
            </a:r>
          </a:p>
        </p:txBody>
      </p:sp>
      <p:pic>
        <p:nvPicPr>
          <p:cNvPr id="115721" name="Picture 32" descr="ppjtitle"/>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822" r:id="rId1"/>
    <p:sldLayoutId id="2147520823" r:id="rId2"/>
    <p:sldLayoutId id="2147520824" r:id="rId3"/>
    <p:sldLayoutId id="2147520825" r:id="rId4"/>
    <p:sldLayoutId id="2147520826" r:id="rId5"/>
    <p:sldLayoutId id="2147520827" r:id="rId6"/>
    <p:sldLayoutId id="2147520828" r:id="rId7"/>
    <p:sldLayoutId id="2147520829" r:id="rId8"/>
    <p:sldLayoutId id="2147520830" r:id="rId9"/>
    <p:sldLayoutId id="2147520831" r:id="rId10"/>
    <p:sldLayoutId id="2147520832" r:id="rId11"/>
    <p:sldLayoutId id="2147520833" r:id="rId12"/>
    <p:sldLayoutId id="2147520834" r:id="rId13"/>
    <p:sldLayoutId id="2147520835" r:id="rId14"/>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30188"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30188" algn="l" rtl="0" fontAlgn="base">
        <a:spcBef>
          <a:spcPct val="20000"/>
        </a:spcBef>
        <a:spcAft>
          <a:spcPct val="0"/>
        </a:spcAft>
        <a:buChar char="»"/>
        <a:defRPr kumimoji="1" sz="2000">
          <a:solidFill>
            <a:schemeClr val="tx1"/>
          </a:solidFill>
          <a:latin typeface="+mn-lt"/>
          <a:ea typeface="+mn-ea"/>
        </a:defRPr>
      </a:lvl6pPr>
      <a:lvl7pPr marL="2971800" indent="-230188" algn="l" rtl="0" fontAlgn="base">
        <a:spcBef>
          <a:spcPct val="20000"/>
        </a:spcBef>
        <a:spcAft>
          <a:spcPct val="0"/>
        </a:spcAft>
        <a:buChar char="»"/>
        <a:defRPr kumimoji="1" sz="2000">
          <a:solidFill>
            <a:schemeClr val="tx1"/>
          </a:solidFill>
          <a:latin typeface="+mn-lt"/>
          <a:ea typeface="+mn-ea"/>
        </a:defRPr>
      </a:lvl7pPr>
      <a:lvl8pPr marL="3429000" indent="-230188" algn="l" rtl="0" fontAlgn="base">
        <a:spcBef>
          <a:spcPct val="20000"/>
        </a:spcBef>
        <a:spcAft>
          <a:spcPct val="0"/>
        </a:spcAft>
        <a:buChar char="»"/>
        <a:defRPr kumimoji="1" sz="2000">
          <a:solidFill>
            <a:schemeClr val="tx1"/>
          </a:solidFill>
          <a:latin typeface="+mn-lt"/>
          <a:ea typeface="+mn-ea"/>
        </a:defRPr>
      </a:lvl8pPr>
      <a:lvl9pPr marL="3886200" indent="-230188"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673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6ED2DB46-AAC1-4F37-8DDB-428F131ED827}" type="slidenum">
              <a:rPr lang="en-US" altLang="ja-JP"/>
              <a:pPr>
                <a:defRPr/>
              </a:pPr>
              <a:t>‹#›</a:t>
            </a:fld>
            <a:endParaRPr lang="en-US" altLang="ja-JP"/>
          </a:p>
        </p:txBody>
      </p:sp>
      <p:sp>
        <p:nvSpPr>
          <p:cNvPr id="11674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16743" name="Group 27"/>
          <p:cNvGrpSpPr>
            <a:grpSpLocks/>
          </p:cNvGrpSpPr>
          <p:nvPr/>
        </p:nvGrpSpPr>
        <p:grpSpPr bwMode="auto">
          <a:xfrm>
            <a:off x="0" y="333375"/>
            <a:ext cx="9906000" cy="214313"/>
            <a:chOff x="0" y="255"/>
            <a:chExt cx="6240" cy="135"/>
          </a:xfrm>
        </p:grpSpPr>
        <p:sp>
          <p:nvSpPr>
            <p:cNvPr id="11674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674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674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1674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16745"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836" r:id="rId1"/>
    <p:sldLayoutId id="2147520837" r:id="rId2"/>
    <p:sldLayoutId id="2147520838" r:id="rId3"/>
    <p:sldLayoutId id="2147520839" r:id="rId4"/>
    <p:sldLayoutId id="2147520840" r:id="rId5"/>
    <p:sldLayoutId id="2147520841" r:id="rId6"/>
    <p:sldLayoutId id="2147520842" r:id="rId7"/>
    <p:sldLayoutId id="2147520843" r:id="rId8"/>
    <p:sldLayoutId id="2147520844" r:id="rId9"/>
    <p:sldLayoutId id="2147520845" r:id="rId10"/>
    <p:sldLayoutId id="214752084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353EBDE1-9166-4C9B-8D01-6F60FF2B99BF}" type="slidenum">
              <a:rPr lang="en-US" altLang="ja-JP"/>
              <a:pPr>
                <a:defRPr/>
              </a:pPr>
              <a:t>‹#›</a:t>
            </a:fld>
            <a:endParaRPr lang="en-US" altLang="ja-JP"/>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17767"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1776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17769"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847" r:id="rId1"/>
    <p:sldLayoutId id="2147520848" r:id="rId2"/>
    <p:sldLayoutId id="2147520849" r:id="rId3"/>
    <p:sldLayoutId id="2147520850" r:id="rId4"/>
    <p:sldLayoutId id="2147520851" r:id="rId5"/>
    <p:sldLayoutId id="2147520852" r:id="rId6"/>
    <p:sldLayoutId id="2147520853" r:id="rId7"/>
    <p:sldLayoutId id="2147520854" r:id="rId8"/>
    <p:sldLayoutId id="2147520855" r:id="rId9"/>
    <p:sldLayoutId id="2147520856" r:id="rId10"/>
    <p:sldLayoutId id="2147520857" r:id="rId11"/>
    <p:sldLayoutId id="2147520858"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981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EE9BF7FF-2D70-4D49-9A76-B72DF38BA5BF}" type="slidenum">
              <a:rPr lang="en-US" altLang="ja-JP"/>
              <a:pPr>
                <a:defRPr/>
              </a:pPr>
              <a:t>‹#›</a:t>
            </a:fld>
            <a:endParaRPr lang="en-US" altLang="ja-JP"/>
          </a:p>
        </p:txBody>
      </p:sp>
      <p:sp>
        <p:nvSpPr>
          <p:cNvPr id="1843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19815" name="Group 27"/>
          <p:cNvGrpSpPr>
            <a:grpSpLocks/>
          </p:cNvGrpSpPr>
          <p:nvPr/>
        </p:nvGrpSpPr>
        <p:grpSpPr bwMode="auto">
          <a:xfrm>
            <a:off x="0" y="333375"/>
            <a:ext cx="9906000" cy="214313"/>
            <a:chOff x="0" y="255"/>
            <a:chExt cx="6240" cy="135"/>
          </a:xfrm>
        </p:grpSpPr>
        <p:sp>
          <p:nvSpPr>
            <p:cNvPr id="1844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844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844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1981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19817" name="Picture 32" descr="ppjtitle"/>
          <p:cNvPicPr>
            <a:picLocks noChangeAspect="1" noChangeArrowheads="1"/>
          </p:cNvPicPr>
          <p:nvPr userDrawn="1"/>
        </p:nvPicPr>
        <p:blipFill>
          <a:blip r:embed="rId17"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870" r:id="rId1"/>
    <p:sldLayoutId id="2147520871" r:id="rId2"/>
    <p:sldLayoutId id="2147520872" r:id="rId3"/>
    <p:sldLayoutId id="2147520873" r:id="rId4"/>
    <p:sldLayoutId id="2147520874" r:id="rId5"/>
    <p:sldLayoutId id="2147520875" r:id="rId6"/>
    <p:sldLayoutId id="2147520876" r:id="rId7"/>
    <p:sldLayoutId id="2147520877" r:id="rId8"/>
    <p:sldLayoutId id="2147520878" r:id="rId9"/>
    <p:sldLayoutId id="2147520879" r:id="rId10"/>
    <p:sldLayoutId id="2147520880" r:id="rId11"/>
    <p:sldLayoutId id="2147520881" r:id="rId12"/>
    <p:sldLayoutId id="2147520882" r:id="rId13"/>
    <p:sldLayoutId id="2147520883" r:id="rId14"/>
    <p:sldLayoutId id="2147520884" r:id="rId15"/>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a:defRPr>
            </a:lvl1pPr>
          </a:lstStyle>
          <a:p>
            <a:pPr>
              <a:defRPr/>
            </a:pPr>
            <a:fld id="{557CD941-DFE2-40AD-B392-8691DB813C71}" type="slidenum">
              <a:rPr lang="en-US" altLang="ja-JP"/>
              <a:pPr>
                <a:defRPr/>
              </a:pPr>
              <a:t>‹#›</a:t>
            </a:fld>
            <a:endParaRPr lang="en-US" altLang="ja-JP"/>
          </a:p>
        </p:txBody>
      </p:sp>
      <p:sp>
        <p:nvSpPr>
          <p:cNvPr id="11270"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20839" name="Group 27"/>
          <p:cNvGrpSpPr>
            <a:grpSpLocks/>
          </p:cNvGrpSpPr>
          <p:nvPr userDrawn="1"/>
        </p:nvGrpSpPr>
        <p:grpSpPr bwMode="auto">
          <a:xfrm>
            <a:off x="0" y="333375"/>
            <a:ext cx="9906000" cy="214313"/>
            <a:chOff x="0" y="255"/>
            <a:chExt cx="6240" cy="135"/>
          </a:xfrm>
        </p:grpSpPr>
        <p:sp>
          <p:nvSpPr>
            <p:cNvPr id="1127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27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27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2084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20841"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885" r:id="rId1"/>
    <p:sldLayoutId id="2147520886" r:id="rId2"/>
    <p:sldLayoutId id="2147520887" r:id="rId3"/>
    <p:sldLayoutId id="2147520888" r:id="rId4"/>
    <p:sldLayoutId id="2147520889" r:id="rId5"/>
    <p:sldLayoutId id="2147520890" r:id="rId6"/>
    <p:sldLayoutId id="2147520891" r:id="rId7"/>
    <p:sldLayoutId id="2147520892" r:id="rId8"/>
    <p:sldLayoutId id="2147520893" r:id="rId9"/>
    <p:sldLayoutId id="2147520894" r:id="rId10"/>
    <p:sldLayoutId id="2147520895"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1B27027F-04F1-462C-89E0-A2EAA8809FCC}" type="slidenum">
              <a:rPr lang="en-US" altLang="ja-JP"/>
              <a:pPr>
                <a:defRPr/>
              </a:pPr>
              <a:t>‹#›</a:t>
            </a:fld>
            <a:endParaRPr lang="en-US" altLang="ja-JP"/>
          </a:p>
        </p:txBody>
      </p:sp>
      <p:sp>
        <p:nvSpPr>
          <p:cNvPr id="12186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nvGrpSpPr>
          <p:cNvPr id="121863" name="Group 27"/>
          <p:cNvGrpSpPr>
            <a:grpSpLocks/>
          </p:cNvGrpSpPr>
          <p:nvPr/>
        </p:nvGrpSpPr>
        <p:grpSpPr bwMode="auto">
          <a:xfrm>
            <a:off x="0" y="333375"/>
            <a:ext cx="9906000" cy="214313"/>
            <a:chOff x="0" y="255"/>
            <a:chExt cx="6240" cy="135"/>
          </a:xfrm>
        </p:grpSpPr>
        <p:sp>
          <p:nvSpPr>
            <p:cNvPr id="12186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186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186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sp>
        <p:nvSpPr>
          <p:cNvPr id="12186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21865"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896" r:id="rId1"/>
    <p:sldLayoutId id="2147520897" r:id="rId2"/>
    <p:sldLayoutId id="2147520898" r:id="rId3"/>
    <p:sldLayoutId id="2147520899" r:id="rId4"/>
    <p:sldLayoutId id="2147520900" r:id="rId5"/>
    <p:sldLayoutId id="2147520901" r:id="rId6"/>
    <p:sldLayoutId id="2147520902" r:id="rId7"/>
    <p:sldLayoutId id="2147520903" r:id="rId8"/>
    <p:sldLayoutId id="2147520904" r:id="rId9"/>
    <p:sldLayoutId id="2147520905" r:id="rId10"/>
    <p:sldLayoutId id="214752090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292">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92">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92">
                <a:solidFill>
                  <a:srgbClr val="000000"/>
                </a:solidFill>
                <a:latin typeface="Arial" charset="0"/>
                <a:ea typeface="ＭＳ Ｐゴシック" pitchFamily="50" charset="-128"/>
              </a:defRPr>
            </a:lvl1pPr>
          </a:lstStyle>
          <a:p>
            <a:pPr>
              <a:defRPr/>
            </a:pPr>
            <a:fld id="{E4A0BE9C-5736-489F-BAF5-E61E40A9973C}" type="slidenum">
              <a:rPr lang="en-US" altLang="ja-JP"/>
              <a:pPr>
                <a:defRPr/>
              </a:pPr>
              <a:t>‹#›</a:t>
            </a:fld>
            <a:endParaRPr lang="en-US" altLang="ja-JP"/>
          </a:p>
        </p:txBody>
      </p:sp>
      <p:sp>
        <p:nvSpPr>
          <p:cNvPr id="12288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nvGrpSpPr>
          <p:cNvPr id="122887" name="Group 27"/>
          <p:cNvGrpSpPr>
            <a:grpSpLocks/>
          </p:cNvGrpSpPr>
          <p:nvPr/>
        </p:nvGrpSpPr>
        <p:grpSpPr bwMode="auto">
          <a:xfrm>
            <a:off x="0" y="333375"/>
            <a:ext cx="9906000" cy="214313"/>
            <a:chOff x="0" y="255"/>
            <a:chExt cx="6240" cy="135"/>
          </a:xfrm>
        </p:grpSpPr>
        <p:sp>
          <p:nvSpPr>
            <p:cNvPr id="12289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289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289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sp>
        <p:nvSpPr>
          <p:cNvPr id="5128"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22889" name="Picture 32" descr="ppjtitle"/>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907" r:id="rId1"/>
    <p:sldLayoutId id="2147520908" r:id="rId2"/>
    <p:sldLayoutId id="2147520909" r:id="rId3"/>
    <p:sldLayoutId id="2147520910" r:id="rId4"/>
    <p:sldLayoutId id="2147520911" r:id="rId5"/>
    <p:sldLayoutId id="2147520912" r:id="rId6"/>
    <p:sldLayoutId id="2147520913" r:id="rId7"/>
    <p:sldLayoutId id="2147520914" r:id="rId8"/>
    <p:sldLayoutId id="2147520915" r:id="rId9"/>
    <p:sldLayoutId id="2147520916" r:id="rId10"/>
    <p:sldLayoutId id="2147520917" r:id="rId11"/>
    <p:sldLayoutId id="2147520918" r:id="rId12"/>
  </p:sldLayoutIdLst>
  <p:hf hdr="0" ftr="0" dt="0"/>
  <p:txStyles>
    <p:titleStyle>
      <a:lvl1pPr algn="l" rtl="0" eaLnBrk="0" fontAlgn="base" hangingPunct="0">
        <a:spcBef>
          <a:spcPct val="0"/>
        </a:spcBef>
        <a:spcAft>
          <a:spcPct val="0"/>
        </a:spcAft>
        <a:defRPr kumimoji="1" sz="2500">
          <a:solidFill>
            <a:schemeClr val="tx1"/>
          </a:solidFill>
          <a:latin typeface="+mj-lt"/>
          <a:ea typeface="+mj-ea"/>
          <a:cs typeface="+mj-cs"/>
        </a:defRPr>
      </a:lvl1pPr>
      <a:lvl2pPr algn="l" rtl="0" eaLnBrk="0" fontAlgn="base" hangingPunct="0">
        <a:spcBef>
          <a:spcPct val="0"/>
        </a:spcBef>
        <a:spcAft>
          <a:spcPct val="0"/>
        </a:spcAft>
        <a:defRPr kumimoji="1" sz="25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5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5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500">
          <a:solidFill>
            <a:schemeClr val="tx1"/>
          </a:solidFill>
          <a:latin typeface="HGP創英角ｺﾞｼｯｸUB" pitchFamily="50" charset="-128"/>
          <a:ea typeface="HGP創英角ｺﾞｼｯｸUB" pitchFamily="50" charset="-128"/>
        </a:defRPr>
      </a:lvl5pPr>
      <a:lvl6pPr marL="422041"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6pPr>
      <a:lvl7pPr marL="844083"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7pPr>
      <a:lvl8pPr marL="1266124"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8pPr>
      <a:lvl9pPr marL="1688165"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9pPr>
    </p:titleStyle>
    <p:bodyStyle>
      <a:lvl1pPr marL="315913" indent="-315913" algn="l" rtl="0" eaLnBrk="0" fontAlgn="base" hangingPunct="0">
        <a:spcBef>
          <a:spcPct val="20000"/>
        </a:spcBef>
        <a:spcAft>
          <a:spcPct val="0"/>
        </a:spcAft>
        <a:buChar char="•"/>
        <a:defRPr kumimoji="1" sz="2900">
          <a:solidFill>
            <a:schemeClr val="tx1"/>
          </a:solidFill>
          <a:latin typeface="+mn-lt"/>
          <a:ea typeface="+mn-ea"/>
          <a:cs typeface="+mn-cs"/>
        </a:defRPr>
      </a:lvl1pPr>
      <a:lvl2pPr marL="685800" indent="-263525" algn="l" rtl="0" eaLnBrk="0" fontAlgn="base" hangingPunct="0">
        <a:spcBef>
          <a:spcPct val="20000"/>
        </a:spcBef>
        <a:spcAft>
          <a:spcPct val="0"/>
        </a:spcAft>
        <a:buChar char="–"/>
        <a:defRPr kumimoji="1" sz="2500">
          <a:solidFill>
            <a:schemeClr val="tx1"/>
          </a:solidFill>
          <a:latin typeface="+mn-lt"/>
          <a:ea typeface="+mn-ea"/>
        </a:defRPr>
      </a:lvl2pPr>
      <a:lvl3pPr marL="1054100" indent="-209550" algn="l" rtl="0" eaLnBrk="0" fontAlgn="base" hangingPunct="0">
        <a:spcBef>
          <a:spcPct val="20000"/>
        </a:spcBef>
        <a:spcAft>
          <a:spcPct val="0"/>
        </a:spcAft>
        <a:buChar char="•"/>
        <a:defRPr kumimoji="1" sz="2200">
          <a:solidFill>
            <a:schemeClr val="tx1"/>
          </a:solidFill>
          <a:latin typeface="+mn-lt"/>
          <a:ea typeface="+mn-ea"/>
        </a:defRPr>
      </a:lvl3pPr>
      <a:lvl4pPr marL="1476375" indent="-209550" algn="l" rtl="0" eaLnBrk="0" fontAlgn="base" hangingPunct="0">
        <a:spcBef>
          <a:spcPct val="20000"/>
        </a:spcBef>
        <a:spcAft>
          <a:spcPct val="0"/>
        </a:spcAft>
        <a:buChar char="–"/>
        <a:defRPr kumimoji="1">
          <a:solidFill>
            <a:schemeClr val="tx1"/>
          </a:solidFill>
          <a:latin typeface="+mn-lt"/>
          <a:ea typeface="+mn-ea"/>
        </a:defRPr>
      </a:lvl4pPr>
      <a:lvl5pPr marL="1898650" indent="-209550" algn="l" rtl="0" eaLnBrk="0" fontAlgn="base" hangingPunct="0">
        <a:spcBef>
          <a:spcPct val="20000"/>
        </a:spcBef>
        <a:spcAft>
          <a:spcPct val="0"/>
        </a:spcAft>
        <a:buChar char="»"/>
        <a:defRPr kumimoji="1">
          <a:solidFill>
            <a:schemeClr val="tx1"/>
          </a:solidFill>
          <a:latin typeface="+mn-lt"/>
          <a:ea typeface="+mn-ea"/>
        </a:defRPr>
      </a:lvl5pPr>
      <a:lvl6pPr marL="2321227" indent="-211021" algn="l" rtl="0" fontAlgn="base">
        <a:spcBef>
          <a:spcPct val="20000"/>
        </a:spcBef>
        <a:spcAft>
          <a:spcPct val="0"/>
        </a:spcAft>
        <a:buChar char="»"/>
        <a:defRPr kumimoji="1" sz="1846">
          <a:solidFill>
            <a:schemeClr val="tx1"/>
          </a:solidFill>
          <a:latin typeface="+mn-lt"/>
          <a:ea typeface="+mn-ea"/>
        </a:defRPr>
      </a:lvl6pPr>
      <a:lvl7pPr marL="2743269" indent="-211021" algn="l" rtl="0" fontAlgn="base">
        <a:spcBef>
          <a:spcPct val="20000"/>
        </a:spcBef>
        <a:spcAft>
          <a:spcPct val="0"/>
        </a:spcAft>
        <a:buChar char="»"/>
        <a:defRPr kumimoji="1" sz="1846">
          <a:solidFill>
            <a:schemeClr val="tx1"/>
          </a:solidFill>
          <a:latin typeface="+mn-lt"/>
          <a:ea typeface="+mn-ea"/>
        </a:defRPr>
      </a:lvl7pPr>
      <a:lvl8pPr marL="3165310" indent="-211021" algn="l" rtl="0" fontAlgn="base">
        <a:spcBef>
          <a:spcPct val="20000"/>
        </a:spcBef>
        <a:spcAft>
          <a:spcPct val="0"/>
        </a:spcAft>
        <a:buChar char="»"/>
        <a:defRPr kumimoji="1" sz="1846">
          <a:solidFill>
            <a:schemeClr val="tx1"/>
          </a:solidFill>
          <a:latin typeface="+mn-lt"/>
          <a:ea typeface="+mn-ea"/>
        </a:defRPr>
      </a:lvl8pPr>
      <a:lvl9pPr marL="3587351" indent="-211021" algn="l" rtl="0" fontAlgn="base">
        <a:spcBef>
          <a:spcPct val="20000"/>
        </a:spcBef>
        <a:spcAft>
          <a:spcPct val="0"/>
        </a:spcAft>
        <a:buChar char="»"/>
        <a:defRPr kumimoji="1" sz="1846">
          <a:solidFill>
            <a:schemeClr val="tx1"/>
          </a:solidFill>
          <a:latin typeface="+mn-lt"/>
          <a:ea typeface="+mn-ea"/>
        </a:defRPr>
      </a:lvl9pPr>
    </p:bodyStyle>
    <p:otherStyle>
      <a:defPPr>
        <a:defRPr lang="ja-JP"/>
      </a:defPPr>
      <a:lvl1pPr marL="0" algn="l" defTabSz="844083" rtl="0" eaLnBrk="1" latinLnBrk="0" hangingPunct="1">
        <a:defRPr kumimoji="1" sz="1662" kern="1200">
          <a:solidFill>
            <a:schemeClr val="tx1"/>
          </a:solidFill>
          <a:latin typeface="+mn-lt"/>
          <a:ea typeface="+mn-ea"/>
          <a:cs typeface="+mn-cs"/>
        </a:defRPr>
      </a:lvl1pPr>
      <a:lvl2pPr marL="422041" algn="l" defTabSz="844083" rtl="0" eaLnBrk="1" latinLnBrk="0" hangingPunct="1">
        <a:defRPr kumimoji="1" sz="1662" kern="1200">
          <a:solidFill>
            <a:schemeClr val="tx1"/>
          </a:solidFill>
          <a:latin typeface="+mn-lt"/>
          <a:ea typeface="+mn-ea"/>
          <a:cs typeface="+mn-cs"/>
        </a:defRPr>
      </a:lvl2pPr>
      <a:lvl3pPr marL="844083" algn="l" defTabSz="844083" rtl="0" eaLnBrk="1" latinLnBrk="0" hangingPunct="1">
        <a:defRPr kumimoji="1" sz="1662" kern="1200">
          <a:solidFill>
            <a:schemeClr val="tx1"/>
          </a:solidFill>
          <a:latin typeface="+mn-lt"/>
          <a:ea typeface="+mn-ea"/>
          <a:cs typeface="+mn-cs"/>
        </a:defRPr>
      </a:lvl3pPr>
      <a:lvl4pPr marL="1266124" algn="l" defTabSz="844083" rtl="0" eaLnBrk="1" latinLnBrk="0" hangingPunct="1">
        <a:defRPr kumimoji="1" sz="1662" kern="1200">
          <a:solidFill>
            <a:schemeClr val="tx1"/>
          </a:solidFill>
          <a:latin typeface="+mn-lt"/>
          <a:ea typeface="+mn-ea"/>
          <a:cs typeface="+mn-cs"/>
        </a:defRPr>
      </a:lvl4pPr>
      <a:lvl5pPr marL="1688165" algn="l" defTabSz="844083" rtl="0" eaLnBrk="1" latinLnBrk="0" hangingPunct="1">
        <a:defRPr kumimoji="1" sz="1662" kern="1200">
          <a:solidFill>
            <a:schemeClr val="tx1"/>
          </a:solidFill>
          <a:latin typeface="+mn-lt"/>
          <a:ea typeface="+mn-ea"/>
          <a:cs typeface="+mn-cs"/>
        </a:defRPr>
      </a:lvl5pPr>
      <a:lvl6pPr marL="2110207" algn="l" defTabSz="844083" rtl="0" eaLnBrk="1" latinLnBrk="0" hangingPunct="1">
        <a:defRPr kumimoji="1" sz="1662" kern="1200">
          <a:solidFill>
            <a:schemeClr val="tx1"/>
          </a:solidFill>
          <a:latin typeface="+mn-lt"/>
          <a:ea typeface="+mn-ea"/>
          <a:cs typeface="+mn-cs"/>
        </a:defRPr>
      </a:lvl6pPr>
      <a:lvl7pPr marL="2532248" algn="l" defTabSz="844083" rtl="0" eaLnBrk="1" latinLnBrk="0" hangingPunct="1">
        <a:defRPr kumimoji="1" sz="1662" kern="1200">
          <a:solidFill>
            <a:schemeClr val="tx1"/>
          </a:solidFill>
          <a:latin typeface="+mn-lt"/>
          <a:ea typeface="+mn-ea"/>
          <a:cs typeface="+mn-cs"/>
        </a:defRPr>
      </a:lvl7pPr>
      <a:lvl8pPr marL="2954289" algn="l" defTabSz="844083" rtl="0" eaLnBrk="1" latinLnBrk="0" hangingPunct="1">
        <a:defRPr kumimoji="1" sz="1662" kern="1200">
          <a:solidFill>
            <a:schemeClr val="tx1"/>
          </a:solidFill>
          <a:latin typeface="+mn-lt"/>
          <a:ea typeface="+mn-ea"/>
          <a:cs typeface="+mn-cs"/>
        </a:defRPr>
      </a:lvl8pPr>
      <a:lvl9pPr marL="3376331" algn="l" defTabSz="844083" rtl="0" eaLnBrk="1" latinLnBrk="0" hangingPunct="1">
        <a:defRPr kumimoji="1" sz="1662"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314AA102-1B72-4DD2-BA06-DD8388B5552F}" type="slidenum">
              <a:rPr lang="en-US" altLang="ja-JP"/>
              <a:pPr>
                <a:defRPr/>
              </a:pPr>
              <a:t>‹#›</a:t>
            </a:fld>
            <a:endParaRPr lang="en-US" altLang="ja-JP"/>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nvGrpSpPr>
          <p:cNvPr id="123911"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sp>
        <p:nvSpPr>
          <p:cNvPr id="12391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23913" name="Picture 3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919" r:id="rId1"/>
    <p:sldLayoutId id="2147519722" r:id="rId2"/>
    <p:sldLayoutId id="2147519723" r:id="rId3"/>
    <p:sldLayoutId id="2147519724" r:id="rId4"/>
    <p:sldLayoutId id="2147519725" r:id="rId5"/>
    <p:sldLayoutId id="2147519726" r:id="rId6"/>
    <p:sldLayoutId id="2147519727" r:id="rId7"/>
    <p:sldLayoutId id="2147519728" r:id="rId8"/>
    <p:sldLayoutId id="2147519729" r:id="rId9"/>
    <p:sldLayoutId id="2147519730" r:id="rId10"/>
    <p:sldLayoutId id="2147519731" r:id="rId11"/>
    <p:sldLayoutId id="2147519732" r:id="rId12"/>
    <p:sldLayoutId id="2147519733"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493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703BD8E5-43E4-41DF-A104-E5A3E36C8446}" type="slidenum">
              <a:rPr lang="en-US" altLang="ja-JP"/>
              <a:pPr>
                <a:defRPr/>
              </a:pPr>
              <a:t>‹#›</a:t>
            </a:fld>
            <a:endParaRPr lang="en-US" altLang="ja-JP"/>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nvGrpSpPr>
          <p:cNvPr id="124935"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sp>
        <p:nvSpPr>
          <p:cNvPr id="12493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24937" name="Picture 3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920" r:id="rId1"/>
    <p:sldLayoutId id="2147519734" r:id="rId2"/>
    <p:sldLayoutId id="2147519735" r:id="rId3"/>
    <p:sldLayoutId id="2147519736" r:id="rId4"/>
    <p:sldLayoutId id="2147519737" r:id="rId5"/>
    <p:sldLayoutId id="2147519738" r:id="rId6"/>
    <p:sldLayoutId id="2147519739" r:id="rId7"/>
    <p:sldLayoutId id="2147519740" r:id="rId8"/>
    <p:sldLayoutId id="2147519741" r:id="rId9"/>
    <p:sldLayoutId id="2147519742" r:id="rId10"/>
    <p:sldLayoutId id="2147519743" r:id="rId11"/>
    <p:sldLayoutId id="2147519744" r:id="rId12"/>
    <p:sldLayoutId id="2147519745"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mn-lt"/>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mn-lt"/>
                <a:ea typeface="ＭＳ Ｐゴシック" pitchFamily="50" charset="-128"/>
              </a:defRPr>
            </a:lvl1pPr>
          </a:lstStyle>
          <a:p>
            <a:pPr>
              <a:defRPr/>
            </a:pPr>
            <a:fld id="{F61F9D95-3C15-4AE5-9721-6A7CEFAAEFBA}" type="slidenum">
              <a:rPr lang="en-US" altLang="ja-JP"/>
              <a:pPr>
                <a:defRPr/>
              </a:pPr>
              <a:t>‹#›</a:t>
            </a:fld>
            <a:endParaRPr lang="en-US" altLang="ja-JP"/>
          </a:p>
        </p:txBody>
      </p:sp>
      <p:sp>
        <p:nvSpPr>
          <p:cNvPr id="12294"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2295" name="Group 27"/>
          <p:cNvGrpSpPr>
            <a:grpSpLocks/>
          </p:cNvGrpSpPr>
          <p:nvPr userDrawn="1"/>
        </p:nvGrpSpPr>
        <p:grpSpPr bwMode="auto">
          <a:xfrm>
            <a:off x="0" y="333375"/>
            <a:ext cx="9906000" cy="214313"/>
            <a:chOff x="0" y="255"/>
            <a:chExt cx="6240" cy="135"/>
          </a:xfrm>
        </p:grpSpPr>
        <p:sp>
          <p:nvSpPr>
            <p:cNvPr id="1229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229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230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229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2297"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82"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6303ECA5-94ED-41F6-ACCC-FA88BE761E10}" type="slidenum">
              <a:rPr lang="en-US" altLang="ja-JP"/>
              <a:pPr>
                <a:defRPr/>
              </a:pPr>
              <a:t>‹#›</a:t>
            </a:fld>
            <a:endParaRPr lang="en-US" altLang="ja-JP"/>
          </a:p>
        </p:txBody>
      </p:sp>
      <p:sp>
        <p:nvSpPr>
          <p:cNvPr id="12595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nvGrpSpPr>
          <p:cNvPr id="125959" name="Group 27"/>
          <p:cNvGrpSpPr>
            <a:grpSpLocks/>
          </p:cNvGrpSpPr>
          <p:nvPr/>
        </p:nvGrpSpPr>
        <p:grpSpPr bwMode="auto">
          <a:xfrm>
            <a:off x="0" y="333375"/>
            <a:ext cx="9906000" cy="214313"/>
            <a:chOff x="0" y="255"/>
            <a:chExt cx="6240" cy="135"/>
          </a:xfrm>
        </p:grpSpPr>
        <p:sp>
          <p:nvSpPr>
            <p:cNvPr id="12596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596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596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sp>
        <p:nvSpPr>
          <p:cNvPr id="12596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25961"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921" r:id="rId1"/>
    <p:sldLayoutId id="2147520922" r:id="rId2"/>
    <p:sldLayoutId id="2147520923" r:id="rId3"/>
    <p:sldLayoutId id="2147520924" r:id="rId4"/>
    <p:sldLayoutId id="2147520925" r:id="rId5"/>
    <p:sldLayoutId id="2147520926" r:id="rId6"/>
    <p:sldLayoutId id="2147520927" r:id="rId7"/>
    <p:sldLayoutId id="2147520928" r:id="rId8"/>
    <p:sldLayoutId id="2147520929" r:id="rId9"/>
    <p:sldLayoutId id="2147520930" r:id="rId10"/>
    <p:sldLayoutId id="2147520931" r:id="rId11"/>
    <p:sldLayoutId id="2147520932"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A0C6C508-40A7-4DD1-94CC-A5DC754FBE44}" type="slidenum">
              <a:rPr lang="en-US" altLang="ja-JP"/>
              <a:pPr>
                <a:defRPr/>
              </a:pPr>
              <a:t>‹#›</a:t>
            </a:fld>
            <a:endParaRPr lang="en-US" altLang="ja-JP"/>
          </a:p>
        </p:txBody>
      </p:sp>
      <p:sp>
        <p:nvSpPr>
          <p:cNvPr id="12698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nvGrpSpPr>
          <p:cNvPr id="126983" name="Group 27"/>
          <p:cNvGrpSpPr>
            <a:grpSpLocks/>
          </p:cNvGrpSpPr>
          <p:nvPr/>
        </p:nvGrpSpPr>
        <p:grpSpPr bwMode="auto">
          <a:xfrm>
            <a:off x="0" y="333375"/>
            <a:ext cx="9906000" cy="214313"/>
            <a:chOff x="0" y="255"/>
            <a:chExt cx="6240" cy="135"/>
          </a:xfrm>
        </p:grpSpPr>
        <p:sp>
          <p:nvSpPr>
            <p:cNvPr id="12698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698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698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sp>
        <p:nvSpPr>
          <p:cNvPr id="12698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26985"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933" r:id="rId1"/>
    <p:sldLayoutId id="2147520934" r:id="rId2"/>
    <p:sldLayoutId id="2147520935" r:id="rId3"/>
    <p:sldLayoutId id="2147520936" r:id="rId4"/>
    <p:sldLayoutId id="2147520937" r:id="rId5"/>
    <p:sldLayoutId id="2147520938" r:id="rId6"/>
    <p:sldLayoutId id="2147520939" r:id="rId7"/>
    <p:sldLayoutId id="2147520940" r:id="rId8"/>
    <p:sldLayoutId id="2147520941" r:id="rId9"/>
    <p:sldLayoutId id="2147520942" r:id="rId10"/>
    <p:sldLayoutId id="2147520943" r:id="rId11"/>
    <p:sldLayoutId id="2147520944"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481763"/>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E378D371-171F-425D-BEB1-416BB9B8A8F0}" type="slidenum">
              <a:rPr lang="en-US" altLang="ja-JP"/>
              <a:pPr>
                <a:defRPr/>
              </a:pPr>
              <a:t>‹#›</a:t>
            </a:fld>
            <a:endParaRPr lang="en-US" altLang="ja-JP" dirty="0"/>
          </a:p>
        </p:txBody>
      </p:sp>
      <p:sp>
        <p:nvSpPr>
          <p:cNvPr id="128006"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nvGrpSpPr>
          <p:cNvPr id="128007" name="Group 27"/>
          <p:cNvGrpSpPr>
            <a:grpSpLocks/>
          </p:cNvGrpSpPr>
          <p:nvPr userDrawn="1"/>
        </p:nvGrpSpPr>
        <p:grpSpPr bwMode="auto">
          <a:xfrm>
            <a:off x="0" y="333375"/>
            <a:ext cx="9906000" cy="214313"/>
            <a:chOff x="0" y="255"/>
            <a:chExt cx="6240" cy="135"/>
          </a:xfrm>
        </p:grpSpPr>
        <p:sp>
          <p:nvSpPr>
            <p:cNvPr id="12801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801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sp>
          <p:nvSpPr>
            <p:cNvPr id="12801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a:solidFill>
                  <a:srgbClr val="000000"/>
                </a:solidFill>
              </a:endParaRPr>
            </a:p>
          </p:txBody>
        </p:sp>
      </p:grpSp>
      <p:sp>
        <p:nvSpPr>
          <p:cNvPr id="12800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28009"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945" r:id="rId1"/>
    <p:sldLayoutId id="2147520946" r:id="rId2"/>
    <p:sldLayoutId id="2147520947" r:id="rId3"/>
    <p:sldLayoutId id="2147520948" r:id="rId4"/>
    <p:sldLayoutId id="2147520949" r:id="rId5"/>
    <p:sldLayoutId id="2147520950" r:id="rId6"/>
    <p:sldLayoutId id="2147520951" r:id="rId7"/>
    <p:sldLayoutId id="2147520952" r:id="rId8"/>
    <p:sldLayoutId id="2147520953" r:id="rId9"/>
    <p:sldLayoutId id="2147520954" r:id="rId10"/>
    <p:sldLayoutId id="2147520955" r:id="rId11"/>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2" name="Group 27"/>
          <p:cNvGrpSpPr>
            <a:grpSpLocks/>
          </p:cNvGrpSpPr>
          <p:nvPr/>
        </p:nvGrpSpPr>
        <p:grpSpPr bwMode="auto">
          <a:xfrm>
            <a:off x="0" y="333378"/>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4" cstate="email"/>
          <a:srcRect/>
          <a:stretch>
            <a:fillRect/>
          </a:stretch>
        </p:blipFill>
        <p:spPr bwMode="auto">
          <a:xfrm>
            <a:off x="8697916" y="1"/>
            <a:ext cx="1208087" cy="334963"/>
          </a:xfrm>
          <a:prstGeom prst="rect">
            <a:avLst/>
          </a:prstGeom>
          <a:noFill/>
          <a:ln w="9525">
            <a:noFill/>
            <a:miter lim="800000"/>
            <a:headEnd/>
            <a:tailEnd/>
          </a:ln>
        </p:spPr>
      </p:pic>
    </p:spTree>
    <p:extLst>
      <p:ext uri="{BB962C8B-B14F-4D97-AF65-F5344CB8AC3E}">
        <p14:creationId xmlns:p14="http://schemas.microsoft.com/office/powerpoint/2010/main" val="3788585616"/>
      </p:ext>
    </p:extLst>
  </p:cSld>
  <p:clrMap bg1="lt1" tx1="dk1" bg2="lt2" tx2="dk2" accent1="accent1" accent2="accent2" accent3="accent3" accent4="accent4" accent5="accent5" accent6="accent6" hlink="hlink" folHlink="folHlink"/>
  <p:sldLayoutIdLst>
    <p:sldLayoutId id="2147520957" r:id="rId1"/>
    <p:sldLayoutId id="2147520958" r:id="rId2"/>
    <p:sldLayoutId id="2147520959" r:id="rId3"/>
    <p:sldLayoutId id="2147520960" r:id="rId4"/>
    <p:sldLayoutId id="2147520961" r:id="rId5"/>
    <p:sldLayoutId id="2147520962" r:id="rId6"/>
    <p:sldLayoutId id="2147520963" r:id="rId7"/>
    <p:sldLayoutId id="2147520964" r:id="rId8"/>
    <p:sldLayoutId id="2147520965" r:id="rId9"/>
    <p:sldLayoutId id="2147520966" r:id="rId10"/>
    <p:sldLayoutId id="2147520967" r:id="rId11"/>
    <p:sldLayoutId id="2147520968"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ea typeface="+mn-ea"/>
              </a:defRPr>
            </a:lvl1pPr>
          </a:lstStyle>
          <a:p>
            <a:pPr eaLnBrk="1" hangingPunct="1">
              <a:defRPr/>
            </a:pPr>
            <a:fld id="{B870535A-746E-4BA6-991D-6B4825FE8B9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nvGrpSpPr>
          <p:cNvPr id="1031"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841428558"/>
      </p:ext>
    </p:extLst>
  </p:cSld>
  <p:clrMap bg1="lt1" tx1="dk1" bg2="lt2" tx2="dk2" accent1="accent1" accent2="accent2" accent3="accent3" accent4="accent4" accent5="accent5" accent6="accent6" hlink="hlink" folHlink="folHlink"/>
  <p:sldLayoutIdLst>
    <p:sldLayoutId id="2147520971" r:id="rId1"/>
    <p:sldLayoutId id="2147520972" r:id="rId2"/>
    <p:sldLayoutId id="2147520973" r:id="rId3"/>
    <p:sldLayoutId id="2147520974" r:id="rId4"/>
    <p:sldLayoutId id="2147520975" r:id="rId5"/>
    <p:sldLayoutId id="2147520976" r:id="rId6"/>
    <p:sldLayoutId id="2147520977" r:id="rId7"/>
    <p:sldLayoutId id="2147520978" r:id="rId8"/>
    <p:sldLayoutId id="2147520979" r:id="rId9"/>
    <p:sldLayoutId id="2147520980" r:id="rId10"/>
    <p:sldLayoutId id="2147520981"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body" idx="1"/>
          </p:nvPr>
        </p:nvSpPr>
        <p:spPr bwMode="auto">
          <a:xfrm>
            <a:off x="495300" y="1600206"/>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a:solidFill>
                <a:srgbClr val="000000"/>
              </a:solidFill>
              <a:latin typeface="Arial" charset="0"/>
            </a:endParaRPr>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a:solidFill>
                <a:srgbClr val="000000"/>
              </a:solidFill>
              <a:latin typeface="Arial" charset="0"/>
            </a:endParaRPr>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98E9C829-F3F2-4B89-BCED-AFD8C79D5AB3}" type="slidenum">
              <a:rPr lang="ja-JP" altLang="en-US">
                <a:solidFill>
                  <a:srgbClr val="000000"/>
                </a:solidFill>
                <a:latin typeface="Arial" charset="0"/>
              </a:rPr>
              <a:pPr eaLnBrk="1" hangingPunct="1"/>
              <a:t>‹#›</a:t>
            </a:fld>
            <a:endParaRPr lang="en-US" altLang="ja-JP">
              <a:solidFill>
                <a:srgbClr val="000000"/>
              </a:solidFill>
              <a:latin typeface="Arial" charset="0"/>
            </a:endParaRPr>
          </a:p>
        </p:txBody>
      </p:sp>
      <p:sp>
        <p:nvSpPr>
          <p:cNvPr id="288774" name="Rectangle 6"/>
          <p:cNvSpPr>
            <a:spLocks noChangeArrowheads="1"/>
          </p:cNvSpPr>
          <p:nvPr/>
        </p:nvSpPr>
        <p:spPr bwMode="auto">
          <a:xfrm>
            <a:off x="0" y="12"/>
            <a:ext cx="9906000" cy="366713"/>
          </a:xfrm>
          <a:prstGeom prst="rect">
            <a:avLst/>
          </a:prstGeom>
          <a:no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nvGrpSpPr>
          <p:cNvPr id="2" name="Group 7"/>
          <p:cNvGrpSpPr>
            <a:grpSpLocks/>
          </p:cNvGrpSpPr>
          <p:nvPr/>
        </p:nvGrpSpPr>
        <p:grpSpPr bwMode="auto">
          <a:xfrm>
            <a:off x="0" y="333378"/>
            <a:ext cx="9906000" cy="214313"/>
            <a:chOff x="0" y="255"/>
            <a:chExt cx="6240" cy="135"/>
          </a:xfrm>
        </p:grpSpPr>
        <p:sp>
          <p:nvSpPr>
            <p:cNvPr id="28877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sp>
        <p:nvSpPr>
          <p:cNvPr id="288779" name="Rectangle 11"/>
          <p:cNvSpPr>
            <a:spLocks noGrp="1" noChangeArrowheads="1"/>
          </p:cNvSpPr>
          <p:nvPr>
            <p:ph type="title"/>
          </p:nvPr>
        </p:nvSpPr>
        <p:spPr bwMode="auto">
          <a:xfrm>
            <a:off x="1"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88780" name="Picture 12" descr="ppjtitle"/>
          <p:cNvPicPr>
            <a:picLocks noChangeAspect="1" noChangeArrowheads="1"/>
          </p:cNvPicPr>
          <p:nvPr/>
        </p:nvPicPr>
        <p:blipFill>
          <a:blip r:embed="rId15" cstate="email"/>
          <a:srcRect/>
          <a:stretch>
            <a:fillRect/>
          </a:stretch>
        </p:blipFill>
        <p:spPr bwMode="auto">
          <a:xfrm>
            <a:off x="8697919" y="12"/>
            <a:ext cx="1208087" cy="334963"/>
          </a:xfrm>
          <a:prstGeom prst="rect">
            <a:avLst/>
          </a:prstGeom>
          <a:noFill/>
          <a:ln w="9525">
            <a:noFill/>
            <a:miter lim="800000"/>
            <a:headEnd/>
            <a:tailEnd/>
          </a:ln>
        </p:spPr>
      </p:pic>
    </p:spTree>
    <p:extLst>
      <p:ext uri="{BB962C8B-B14F-4D97-AF65-F5344CB8AC3E}">
        <p14:creationId xmlns:p14="http://schemas.microsoft.com/office/powerpoint/2010/main" val="2309878769"/>
      </p:ext>
    </p:extLst>
  </p:cSld>
  <p:clrMap bg1="lt1" tx1="dk1" bg2="lt2" tx2="dk2" accent1="accent1" accent2="accent2" accent3="accent3" accent4="accent4" accent5="accent5" accent6="accent6" hlink="hlink" folHlink="folHlink"/>
  <p:sldLayoutIdLst>
    <p:sldLayoutId id="2147520983" r:id="rId1"/>
    <p:sldLayoutId id="2147520984" r:id="rId2"/>
    <p:sldLayoutId id="2147520985" r:id="rId3"/>
    <p:sldLayoutId id="2147520986" r:id="rId4"/>
    <p:sldLayoutId id="2147520987" r:id="rId5"/>
    <p:sldLayoutId id="2147520988" r:id="rId6"/>
    <p:sldLayoutId id="2147520989" r:id="rId7"/>
    <p:sldLayoutId id="2147520990" r:id="rId8"/>
    <p:sldLayoutId id="2147520991" r:id="rId9"/>
    <p:sldLayoutId id="2147520992" r:id="rId10"/>
    <p:sldLayoutId id="2147520993" r:id="rId11"/>
    <p:sldLayoutId id="2147520994" r:id="rId12"/>
    <p:sldLayoutId id="2147520995" r:id="rId13"/>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body" idx="1"/>
          </p:nvPr>
        </p:nvSpPr>
        <p:spPr bwMode="auto">
          <a:xfrm>
            <a:off x="495300" y="1600206"/>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a:solidFill>
                <a:srgbClr val="000000"/>
              </a:solidFill>
              <a:latin typeface="Arial" charset="0"/>
            </a:endParaRPr>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a:solidFill>
                <a:srgbClr val="000000"/>
              </a:solidFill>
              <a:latin typeface="Arial" charset="0"/>
            </a:endParaRPr>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98E9C829-F3F2-4B89-BCED-AFD8C79D5AB3}" type="slidenum">
              <a:rPr lang="ja-JP" altLang="en-US">
                <a:solidFill>
                  <a:srgbClr val="000000"/>
                </a:solidFill>
                <a:latin typeface="Arial" charset="0"/>
              </a:rPr>
              <a:pPr eaLnBrk="1" hangingPunct="1"/>
              <a:t>‹#›</a:t>
            </a:fld>
            <a:endParaRPr lang="en-US" altLang="ja-JP">
              <a:solidFill>
                <a:srgbClr val="000000"/>
              </a:solidFill>
              <a:latin typeface="Arial" charset="0"/>
            </a:endParaRPr>
          </a:p>
        </p:txBody>
      </p:sp>
      <p:sp>
        <p:nvSpPr>
          <p:cNvPr id="288774" name="Rectangle 6"/>
          <p:cNvSpPr>
            <a:spLocks noChangeArrowheads="1"/>
          </p:cNvSpPr>
          <p:nvPr/>
        </p:nvSpPr>
        <p:spPr bwMode="auto">
          <a:xfrm>
            <a:off x="0" y="12"/>
            <a:ext cx="9906000" cy="366713"/>
          </a:xfrm>
          <a:prstGeom prst="rect">
            <a:avLst/>
          </a:prstGeom>
          <a:no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nvGrpSpPr>
          <p:cNvPr id="288775" name="Group 7"/>
          <p:cNvGrpSpPr>
            <a:grpSpLocks/>
          </p:cNvGrpSpPr>
          <p:nvPr/>
        </p:nvGrpSpPr>
        <p:grpSpPr bwMode="auto">
          <a:xfrm>
            <a:off x="0" y="333378"/>
            <a:ext cx="9906000" cy="214313"/>
            <a:chOff x="0" y="255"/>
            <a:chExt cx="6240" cy="135"/>
          </a:xfrm>
        </p:grpSpPr>
        <p:sp>
          <p:nvSpPr>
            <p:cNvPr id="28877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sp>
        <p:nvSpPr>
          <p:cNvPr id="288779" name="Rectangle 11"/>
          <p:cNvSpPr>
            <a:spLocks noGrp="1" noChangeArrowheads="1"/>
          </p:cNvSpPr>
          <p:nvPr>
            <p:ph type="title"/>
          </p:nvPr>
        </p:nvSpPr>
        <p:spPr bwMode="auto">
          <a:xfrm>
            <a:off x="1"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dirty="0" smtClean="0"/>
              <a:t>マスタ タイトルの書式設定</a:t>
            </a:r>
          </a:p>
        </p:txBody>
      </p:sp>
      <p:pic>
        <p:nvPicPr>
          <p:cNvPr id="288780" name="Picture 12" descr="ppjtitle"/>
          <p:cNvPicPr>
            <a:picLocks noChangeAspect="1" noChangeArrowheads="1"/>
          </p:cNvPicPr>
          <p:nvPr/>
        </p:nvPicPr>
        <p:blipFill>
          <a:blip r:embed="rId14" cstate="email"/>
          <a:srcRect/>
          <a:stretch>
            <a:fillRect/>
          </a:stretch>
        </p:blipFill>
        <p:spPr bwMode="auto">
          <a:xfrm>
            <a:off x="8697919" y="12"/>
            <a:ext cx="1208087" cy="334963"/>
          </a:xfrm>
          <a:prstGeom prst="rect">
            <a:avLst/>
          </a:prstGeom>
          <a:noFill/>
          <a:ln w="9525">
            <a:noFill/>
            <a:miter lim="800000"/>
            <a:headEnd/>
            <a:tailEnd/>
          </a:ln>
        </p:spPr>
      </p:pic>
    </p:spTree>
    <p:extLst>
      <p:ext uri="{BB962C8B-B14F-4D97-AF65-F5344CB8AC3E}">
        <p14:creationId xmlns:p14="http://schemas.microsoft.com/office/powerpoint/2010/main" val="1780840294"/>
      </p:ext>
    </p:extLst>
  </p:cSld>
  <p:clrMap bg1="lt1" tx1="dk1" bg2="lt2" tx2="dk2" accent1="accent1" accent2="accent2" accent3="accent3" accent4="accent4" accent5="accent5" accent6="accent6" hlink="hlink" folHlink="folHlink"/>
  <p:sldLayoutIdLst>
    <p:sldLayoutId id="2147520997" r:id="rId1"/>
    <p:sldLayoutId id="2147520998" r:id="rId2"/>
    <p:sldLayoutId id="2147520999" r:id="rId3"/>
    <p:sldLayoutId id="2147521000" r:id="rId4"/>
    <p:sldLayoutId id="2147521001" r:id="rId5"/>
    <p:sldLayoutId id="2147521002" r:id="rId6"/>
    <p:sldLayoutId id="2147521003" r:id="rId7"/>
    <p:sldLayoutId id="2147521004" r:id="rId8"/>
    <p:sldLayoutId id="2147521005" r:id="rId9"/>
    <p:sldLayoutId id="2147521006" r:id="rId10"/>
    <p:sldLayoutId id="2147521007" r:id="rId11"/>
    <p:sldLayoutId id="2147521008" r:id="rId12"/>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anose="020B0604020202020204" pitchFamily="34" charset="0"/>
              </a:defRPr>
            </a:lvl1pPr>
          </a:lstStyle>
          <a:p>
            <a:pPr>
              <a:defRPr/>
            </a:pPr>
            <a:fld id="{A408641F-3B89-4914-AFEA-460147564834}" type="slidenum">
              <a:rPr lang="en-US" altLang="ja-JP"/>
              <a:pPr>
                <a:defRPr/>
              </a:pPr>
              <a:t>‹#›</a:t>
            </a:fld>
            <a:endParaRPr lang="en-US" altLang="ja-JP"/>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nvGrpSpPr>
          <p:cNvPr id="2055"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sp>
        <p:nvSpPr>
          <p:cNvPr id="205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057"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62550619"/>
      </p:ext>
    </p:extLst>
  </p:cSld>
  <p:clrMap bg1="lt1" tx1="dk1" bg2="lt2" tx2="dk2" accent1="accent1" accent2="accent2" accent3="accent3" accent4="accent4" accent5="accent5" accent6="accent6" hlink="hlink" folHlink="folHlink"/>
  <p:sldLayoutIdLst>
    <p:sldLayoutId id="2147521010" r:id="rId1"/>
    <p:sldLayoutId id="2147521011" r:id="rId2"/>
    <p:sldLayoutId id="2147521012" r:id="rId3"/>
    <p:sldLayoutId id="2147521013" r:id="rId4"/>
    <p:sldLayoutId id="2147521014" r:id="rId5"/>
    <p:sldLayoutId id="2147521015" r:id="rId6"/>
    <p:sldLayoutId id="2147521016" r:id="rId7"/>
    <p:sldLayoutId id="2147521017" r:id="rId8"/>
    <p:sldLayoutId id="2147521018" r:id="rId9"/>
    <p:sldLayoutId id="2147521019" r:id="rId10"/>
    <p:sldLayoutId id="2147521020" r:id="rId11"/>
    <p:sldLayoutId id="2147521021"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eaLnBrk="1" hangingPunct="1">
              <a:defRPr/>
            </a:pPr>
            <a:fld id="{7200BA1F-8C61-4901-866B-1D19B6E83330}" type="slidenum">
              <a:rPr lang="en-US" altLang="ja-JP">
                <a:solidFill>
                  <a:srgbClr val="000000"/>
                </a:solidFill>
                <a:latin typeface="Arial" charset="0"/>
              </a:rPr>
              <a:pPr eaLnBrk="1" hangingPunct="1">
                <a:defRPr/>
              </a:pPr>
              <a:t>‹#›</a:t>
            </a:fld>
            <a:endParaRPr lang="en-US" altLang="ja-JP">
              <a:solidFill>
                <a:srgbClr val="000000"/>
              </a:solidFill>
              <a:latin typeface="Arial" charset="0"/>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1031"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389512618"/>
      </p:ext>
    </p:extLst>
  </p:cSld>
  <p:clrMap bg1="lt1" tx1="dk1" bg2="lt2" tx2="dk2" accent1="accent1" accent2="accent2" accent3="accent3" accent4="accent4" accent5="accent5" accent6="accent6" hlink="hlink" folHlink="folHlink"/>
  <p:sldLayoutIdLst>
    <p:sldLayoutId id="2147521023" r:id="rId1"/>
    <p:sldLayoutId id="2147521024" r:id="rId2"/>
    <p:sldLayoutId id="2147521025" r:id="rId3"/>
    <p:sldLayoutId id="2147521026" r:id="rId4"/>
    <p:sldLayoutId id="2147521027" r:id="rId5"/>
    <p:sldLayoutId id="2147521028" r:id="rId6"/>
    <p:sldLayoutId id="2147521029" r:id="rId7"/>
    <p:sldLayoutId id="2147521030" r:id="rId8"/>
    <p:sldLayoutId id="2147521031" r:id="rId9"/>
    <p:sldLayoutId id="2147521032" r:id="rId10"/>
    <p:sldLayoutId id="2147521033"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2" name="Group 27"/>
          <p:cNvGrpSpPr>
            <a:grpSpLocks/>
          </p:cNvGrpSpPr>
          <p:nvPr/>
        </p:nvGrpSpPr>
        <p:grpSpPr bwMode="auto">
          <a:xfrm>
            <a:off x="0" y="333378"/>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4" cstate="print"/>
          <a:srcRect/>
          <a:stretch>
            <a:fillRect/>
          </a:stretch>
        </p:blipFill>
        <p:spPr bwMode="auto">
          <a:xfrm>
            <a:off x="8697915" y="1"/>
            <a:ext cx="1208087" cy="334963"/>
          </a:xfrm>
          <a:prstGeom prst="rect">
            <a:avLst/>
          </a:prstGeom>
          <a:noFill/>
          <a:ln w="9525">
            <a:noFill/>
            <a:miter lim="800000"/>
            <a:headEnd/>
            <a:tailEnd/>
          </a:ln>
        </p:spPr>
      </p:pic>
    </p:spTree>
    <p:extLst>
      <p:ext uri="{BB962C8B-B14F-4D97-AF65-F5344CB8AC3E}">
        <p14:creationId xmlns:p14="http://schemas.microsoft.com/office/powerpoint/2010/main" val="612397736"/>
      </p:ext>
    </p:extLst>
  </p:cSld>
  <p:clrMap bg1="lt1" tx1="dk1" bg2="lt2" tx2="dk2" accent1="accent1" accent2="accent2" accent3="accent3" accent4="accent4" accent5="accent5" accent6="accent6" hlink="hlink" folHlink="folHlink"/>
  <p:sldLayoutIdLst>
    <p:sldLayoutId id="2147521035" r:id="rId1"/>
    <p:sldLayoutId id="2147521036" r:id="rId2"/>
    <p:sldLayoutId id="2147521037" r:id="rId3"/>
    <p:sldLayoutId id="2147521038" r:id="rId4"/>
    <p:sldLayoutId id="2147521039" r:id="rId5"/>
    <p:sldLayoutId id="2147521040" r:id="rId6"/>
    <p:sldLayoutId id="2147521041" r:id="rId7"/>
    <p:sldLayoutId id="2147521042" r:id="rId8"/>
    <p:sldLayoutId id="2147521043" r:id="rId9"/>
    <p:sldLayoutId id="2147521044" r:id="rId10"/>
    <p:sldLayoutId id="2147521045" r:id="rId11"/>
    <p:sldLayoutId id="2147521046"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801C0B3E-B05E-426F-8F1F-D0777054939B}" type="slidenum">
              <a:rPr lang="en-US" altLang="ja-JP"/>
              <a:pPr>
                <a:defRPr/>
              </a:pPr>
              <a:t>‹#›</a:t>
            </a:fld>
            <a:endParaRPr lang="en-US" altLang="ja-JP"/>
          </a:p>
        </p:txBody>
      </p:sp>
      <p:sp>
        <p:nvSpPr>
          <p:cNvPr id="13318"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3319" name="Group 27"/>
          <p:cNvGrpSpPr>
            <a:grpSpLocks/>
          </p:cNvGrpSpPr>
          <p:nvPr userDrawn="1"/>
        </p:nvGrpSpPr>
        <p:grpSpPr bwMode="auto">
          <a:xfrm>
            <a:off x="0" y="333375"/>
            <a:ext cx="9906000" cy="214313"/>
            <a:chOff x="0" y="255"/>
            <a:chExt cx="6240" cy="135"/>
          </a:xfrm>
        </p:grpSpPr>
        <p:sp>
          <p:nvSpPr>
            <p:cNvPr id="1332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332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332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332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83"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2" name="Group 27"/>
          <p:cNvGrpSpPr>
            <a:grpSpLocks/>
          </p:cNvGrpSpPr>
          <p:nvPr/>
        </p:nvGrpSpPr>
        <p:grpSpPr bwMode="auto">
          <a:xfrm>
            <a:off x="0" y="333378"/>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4" cstate="print"/>
          <a:srcRect/>
          <a:stretch>
            <a:fillRect/>
          </a:stretch>
        </p:blipFill>
        <p:spPr bwMode="auto">
          <a:xfrm>
            <a:off x="8697915" y="1"/>
            <a:ext cx="1208087" cy="334963"/>
          </a:xfrm>
          <a:prstGeom prst="rect">
            <a:avLst/>
          </a:prstGeom>
          <a:noFill/>
          <a:ln w="9525">
            <a:noFill/>
            <a:miter lim="800000"/>
            <a:headEnd/>
            <a:tailEnd/>
          </a:ln>
        </p:spPr>
      </p:pic>
    </p:spTree>
    <p:extLst>
      <p:ext uri="{BB962C8B-B14F-4D97-AF65-F5344CB8AC3E}">
        <p14:creationId xmlns:p14="http://schemas.microsoft.com/office/powerpoint/2010/main" val="797240977"/>
      </p:ext>
    </p:extLst>
  </p:cSld>
  <p:clrMap bg1="lt1" tx1="dk1" bg2="lt2" tx2="dk2" accent1="accent1" accent2="accent2" accent3="accent3" accent4="accent4" accent5="accent5" accent6="accent6" hlink="hlink" folHlink="folHlink"/>
  <p:sldLayoutIdLst>
    <p:sldLayoutId id="2147521048" r:id="rId1"/>
    <p:sldLayoutId id="2147521049" r:id="rId2"/>
    <p:sldLayoutId id="2147521050" r:id="rId3"/>
    <p:sldLayoutId id="2147521051" r:id="rId4"/>
    <p:sldLayoutId id="2147521052" r:id="rId5"/>
    <p:sldLayoutId id="2147521053" r:id="rId6"/>
    <p:sldLayoutId id="2147521054" r:id="rId7"/>
    <p:sldLayoutId id="2147521055" r:id="rId8"/>
    <p:sldLayoutId id="2147521056" r:id="rId9"/>
    <p:sldLayoutId id="2147521057" r:id="rId10"/>
    <p:sldLayoutId id="2147521058" r:id="rId11"/>
    <p:sldLayoutId id="2147521059"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CF5B9AE9-F4C9-45C3-9F73-21ED09940C63}" type="slidenum">
              <a:rPr lang="en-US" altLang="ja-JP"/>
              <a:pPr>
                <a:defRPr/>
              </a:pPr>
              <a:t>‹#›</a:t>
            </a:fld>
            <a:endParaRPr lang="en-US" altLang="ja-JP"/>
          </a:p>
        </p:txBody>
      </p:sp>
      <p:sp>
        <p:nvSpPr>
          <p:cNvPr id="13318"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3319" name="Group 27"/>
          <p:cNvGrpSpPr>
            <a:grpSpLocks/>
          </p:cNvGrpSpPr>
          <p:nvPr userDrawn="1"/>
        </p:nvGrpSpPr>
        <p:grpSpPr bwMode="auto">
          <a:xfrm>
            <a:off x="0" y="333375"/>
            <a:ext cx="9906000" cy="214313"/>
            <a:chOff x="0" y="255"/>
            <a:chExt cx="6240" cy="135"/>
          </a:xfrm>
        </p:grpSpPr>
        <p:sp>
          <p:nvSpPr>
            <p:cNvPr id="1332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332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332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332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59030774"/>
      </p:ext>
    </p:extLst>
  </p:cSld>
  <p:clrMap bg1="lt1" tx1="dk1" bg2="lt2" tx2="dk2" accent1="accent1" accent2="accent2" accent3="accent3" accent4="accent4" accent5="accent5" accent6="accent6" hlink="hlink" folHlink="folHlink"/>
  <p:sldLayoutIdLst>
    <p:sldLayoutId id="2147521085"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ea typeface="ＭＳ Ｐゴシック" pitchFamily="50" charset="-128"/>
              </a:defRPr>
            </a:lvl1pPr>
          </a:lstStyle>
          <a:p>
            <a:pPr eaLnBrk="1" hangingPunct="1">
              <a:defRPr/>
            </a:pPr>
            <a:endParaRPr lang="en-US" altLang="ja-JP">
              <a:solidFill>
                <a:srgbClr val="000000"/>
              </a:solidFill>
              <a:latin typeface="Aria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eaLnBrk="1" hangingPunct="1">
              <a:defRPr/>
            </a:pPr>
            <a:endParaRPr lang="en-US" altLang="ja-JP">
              <a:solidFill>
                <a:srgbClr val="000000"/>
              </a:solidFill>
              <a:latin typeface="Aria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eaLnBrk="1" hangingPunct="1">
              <a:defRPr/>
            </a:pPr>
            <a:fld id="{3699751B-B5C1-45D1-9F99-BA4D8D850F7E}" type="slidenum">
              <a:rPr lang="en-US" altLang="ja-JP">
                <a:solidFill>
                  <a:srgbClr val="000000"/>
                </a:solidFill>
                <a:latin typeface="Arial"/>
              </a:rPr>
              <a:pPr eaLnBrk="1" hangingPunct="1">
                <a:defRPr/>
              </a:pPr>
              <a:t>‹#›</a:t>
            </a:fld>
            <a:endParaRPr lang="en-US" altLang="ja-JP">
              <a:solidFill>
                <a:srgbClr val="000000"/>
              </a:solidFill>
              <a:latin typeface="Arial"/>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1031"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4142949682"/>
      </p:ext>
    </p:extLst>
  </p:cSld>
  <p:clrMap bg1="lt1" tx1="dk1" bg2="lt2" tx2="dk2" accent1="accent1" accent2="accent2" accent3="accent3" accent4="accent4" accent5="accent5" accent6="accent6" hlink="hlink" folHlink="folHlink"/>
  <p:sldLayoutIdLst>
    <p:sldLayoutId id="2147521135" r:id="rId1"/>
    <p:sldLayoutId id="2147521136" r:id="rId2"/>
    <p:sldLayoutId id="2147521137" r:id="rId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9A705532-C19C-4E0C-95DC-431FCB80F95F}" type="slidenum">
              <a:rPr lang="en-US" altLang="ja-JP"/>
              <a:pPr>
                <a:defRPr/>
              </a:pPr>
              <a:t>‹#›</a:t>
            </a:fld>
            <a:endParaRPr lang="en-US" altLang="ja-JP"/>
          </a:p>
        </p:txBody>
      </p:sp>
      <p:sp>
        <p:nvSpPr>
          <p:cNvPr id="512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sz="1800">
              <a:solidFill>
                <a:srgbClr val="000000"/>
              </a:solidFill>
            </a:endParaRPr>
          </a:p>
        </p:txBody>
      </p:sp>
      <p:grpSp>
        <p:nvGrpSpPr>
          <p:cNvPr id="5127" name="Group 27"/>
          <p:cNvGrpSpPr>
            <a:grpSpLocks/>
          </p:cNvGrpSpPr>
          <p:nvPr/>
        </p:nvGrpSpPr>
        <p:grpSpPr bwMode="auto">
          <a:xfrm>
            <a:off x="0" y="333375"/>
            <a:ext cx="9906000" cy="214313"/>
            <a:chOff x="0" y="255"/>
            <a:chExt cx="6240" cy="135"/>
          </a:xfrm>
        </p:grpSpPr>
        <p:sp>
          <p:nvSpPr>
            <p:cNvPr id="513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sz="1800">
                <a:solidFill>
                  <a:srgbClr val="000000"/>
                </a:solidFill>
              </a:endParaRPr>
            </a:p>
          </p:txBody>
        </p:sp>
        <p:sp>
          <p:nvSpPr>
            <p:cNvPr id="513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sz="1800">
                <a:solidFill>
                  <a:srgbClr val="000000"/>
                </a:solidFill>
              </a:endParaRPr>
            </a:p>
          </p:txBody>
        </p:sp>
        <p:sp>
          <p:nvSpPr>
            <p:cNvPr id="513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endParaRPr lang="ja-JP" altLang="en-US" sz="1800">
                <a:solidFill>
                  <a:srgbClr val="000000"/>
                </a:solidFill>
              </a:endParaRPr>
            </a:p>
          </p:txBody>
        </p:sp>
      </p:grpSp>
      <p:sp>
        <p:nvSpPr>
          <p:cNvPr id="512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129" name="Picture 32" descr="ppjtitle"/>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83159086"/>
      </p:ext>
    </p:extLst>
  </p:cSld>
  <p:clrMap bg1="lt1" tx1="dk1" bg2="lt2" tx2="dk2" accent1="accent1" accent2="accent2" accent3="accent3" accent4="accent4" accent5="accent5" accent6="accent6" hlink="hlink" folHlink="folHlink"/>
  <p:sldLayoutIdLst>
    <p:sldLayoutId id="2147521139" r:id="rId1"/>
    <p:sldLayoutId id="2147521140" r:id="rId2"/>
    <p:sldLayoutId id="2147521141" r:id="rId3"/>
    <p:sldLayoutId id="2147521142" r:id="rId4"/>
    <p:sldLayoutId id="2147521143" r:id="rId5"/>
    <p:sldLayoutId id="2147521144" r:id="rId6"/>
    <p:sldLayoutId id="2147521145" r:id="rId7"/>
    <p:sldLayoutId id="2147521146" r:id="rId8"/>
    <p:sldLayoutId id="2147521147" r:id="rId9"/>
    <p:sldLayoutId id="2147521148" r:id="rId10"/>
    <p:sldLayoutId id="2147521149" r:id="rId11"/>
    <p:sldLayoutId id="2147521150" r:id="rId12"/>
    <p:sldLayoutId id="2147521151" r:id="rId13"/>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197"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395"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592"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789"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1313" indent="-341313" algn="l" rtl="0" fontAlgn="base">
        <a:spcBef>
          <a:spcPct val="20000"/>
        </a:spcBef>
        <a:spcAft>
          <a:spcPct val="0"/>
        </a:spcAft>
        <a:buChar char="•"/>
        <a:defRPr kumimoji="1" sz="3200">
          <a:solidFill>
            <a:schemeClr val="tx1"/>
          </a:solidFill>
          <a:latin typeface="+mn-lt"/>
          <a:ea typeface="ＭＳ Ｐゴシック" pitchFamily="50" charset="-128"/>
          <a:cs typeface="+mn-cs"/>
        </a:defRPr>
      </a:lvl1pPr>
      <a:lvl2pPr marL="741363" indent="-284163" algn="l" rtl="0" fontAlgn="base">
        <a:spcBef>
          <a:spcPct val="20000"/>
        </a:spcBef>
        <a:spcAft>
          <a:spcPct val="0"/>
        </a:spcAft>
        <a:buChar char="–"/>
        <a:defRPr kumimoji="1" sz="2800">
          <a:solidFill>
            <a:schemeClr val="tx1"/>
          </a:solidFill>
          <a:latin typeface="+mn-lt"/>
          <a:ea typeface="ＭＳ Ｐゴシック" pitchFamily="50" charset="-128"/>
        </a:defRPr>
      </a:lvl2pPr>
      <a:lvl3pPr marL="1141413" indent="-227013" algn="l" rtl="0" fontAlgn="base">
        <a:spcBef>
          <a:spcPct val="20000"/>
        </a:spcBef>
        <a:spcAft>
          <a:spcPct val="0"/>
        </a:spcAft>
        <a:buChar char="•"/>
        <a:defRPr kumimoji="1" sz="2400">
          <a:solidFill>
            <a:schemeClr val="tx1"/>
          </a:solidFill>
          <a:latin typeface="+mn-lt"/>
          <a:ea typeface="ＭＳ Ｐゴシック" pitchFamily="50" charset="-128"/>
        </a:defRPr>
      </a:lvl3pPr>
      <a:lvl4pPr marL="1598613" indent="-227013" algn="l" rtl="0" fontAlgn="base">
        <a:spcBef>
          <a:spcPct val="20000"/>
        </a:spcBef>
        <a:spcAft>
          <a:spcPct val="0"/>
        </a:spcAft>
        <a:buChar char="–"/>
        <a:defRPr kumimoji="1" sz="2000">
          <a:solidFill>
            <a:schemeClr val="tx1"/>
          </a:solidFill>
          <a:latin typeface="+mn-lt"/>
          <a:ea typeface="ＭＳ Ｐゴシック" pitchFamily="50" charset="-128"/>
        </a:defRPr>
      </a:lvl4pPr>
      <a:lvl5pPr marL="2055813" indent="-227013" algn="l" rtl="0" fontAlgn="base">
        <a:spcBef>
          <a:spcPct val="20000"/>
        </a:spcBef>
        <a:spcAft>
          <a:spcPct val="0"/>
        </a:spcAft>
        <a:buChar char="»"/>
        <a:defRPr kumimoji="1" sz="2000">
          <a:solidFill>
            <a:schemeClr val="tx1"/>
          </a:solidFill>
          <a:latin typeface="+mn-lt"/>
          <a:ea typeface="ＭＳ Ｐゴシック" pitchFamily="50" charset="-128"/>
        </a:defRPr>
      </a:lvl5pPr>
      <a:lvl6pPr marL="2514585" indent="-228599" algn="l" rtl="0" eaLnBrk="1" fontAlgn="base" hangingPunct="1">
        <a:spcBef>
          <a:spcPct val="20000"/>
        </a:spcBef>
        <a:spcAft>
          <a:spcPct val="0"/>
        </a:spcAft>
        <a:buChar char="»"/>
        <a:defRPr kumimoji="1" sz="2000">
          <a:solidFill>
            <a:schemeClr val="tx1"/>
          </a:solidFill>
          <a:latin typeface="+mn-lt"/>
          <a:ea typeface="+mn-ea"/>
        </a:defRPr>
      </a:lvl6pPr>
      <a:lvl7pPr marL="2971783" indent="-228599" algn="l" rtl="0" eaLnBrk="1" fontAlgn="base" hangingPunct="1">
        <a:spcBef>
          <a:spcPct val="20000"/>
        </a:spcBef>
        <a:spcAft>
          <a:spcPct val="0"/>
        </a:spcAft>
        <a:buChar char="»"/>
        <a:defRPr kumimoji="1" sz="2000">
          <a:solidFill>
            <a:schemeClr val="tx1"/>
          </a:solidFill>
          <a:latin typeface="+mn-lt"/>
          <a:ea typeface="+mn-ea"/>
        </a:defRPr>
      </a:lvl7pPr>
      <a:lvl8pPr marL="3428980" indent="-228599" algn="l" rtl="0" eaLnBrk="1" fontAlgn="base" hangingPunct="1">
        <a:spcBef>
          <a:spcPct val="20000"/>
        </a:spcBef>
        <a:spcAft>
          <a:spcPct val="0"/>
        </a:spcAft>
        <a:buChar char="»"/>
        <a:defRPr kumimoji="1" sz="2000">
          <a:solidFill>
            <a:schemeClr val="tx1"/>
          </a:solidFill>
          <a:latin typeface="+mn-lt"/>
          <a:ea typeface="+mn-ea"/>
        </a:defRPr>
      </a:lvl8pPr>
      <a:lvl9pPr marL="3886177" indent="-228599"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395" rtl="0" eaLnBrk="1" latinLnBrk="0" hangingPunct="1">
        <a:defRPr kumimoji="1" sz="1800" kern="1200">
          <a:solidFill>
            <a:schemeClr val="tx1"/>
          </a:solidFill>
          <a:latin typeface="+mn-lt"/>
          <a:ea typeface="+mn-ea"/>
          <a:cs typeface="+mn-cs"/>
        </a:defRPr>
      </a:lvl1pPr>
      <a:lvl2pPr marL="457197" algn="l" defTabSz="914395" rtl="0" eaLnBrk="1" latinLnBrk="0" hangingPunct="1">
        <a:defRPr kumimoji="1" sz="1800" kern="1200">
          <a:solidFill>
            <a:schemeClr val="tx1"/>
          </a:solidFill>
          <a:latin typeface="+mn-lt"/>
          <a:ea typeface="+mn-ea"/>
          <a:cs typeface="+mn-cs"/>
        </a:defRPr>
      </a:lvl2pPr>
      <a:lvl3pPr marL="914395" algn="l" defTabSz="914395" rtl="0" eaLnBrk="1" latinLnBrk="0" hangingPunct="1">
        <a:defRPr kumimoji="1" sz="1800" kern="1200">
          <a:solidFill>
            <a:schemeClr val="tx1"/>
          </a:solidFill>
          <a:latin typeface="+mn-lt"/>
          <a:ea typeface="+mn-ea"/>
          <a:cs typeface="+mn-cs"/>
        </a:defRPr>
      </a:lvl3pPr>
      <a:lvl4pPr marL="1371592" algn="l" defTabSz="914395" rtl="0" eaLnBrk="1" latinLnBrk="0" hangingPunct="1">
        <a:defRPr kumimoji="1" sz="1800" kern="1200">
          <a:solidFill>
            <a:schemeClr val="tx1"/>
          </a:solidFill>
          <a:latin typeface="+mn-lt"/>
          <a:ea typeface="+mn-ea"/>
          <a:cs typeface="+mn-cs"/>
        </a:defRPr>
      </a:lvl4pPr>
      <a:lvl5pPr marL="1828789" algn="l" defTabSz="914395" rtl="0" eaLnBrk="1" latinLnBrk="0" hangingPunct="1">
        <a:defRPr kumimoji="1" sz="1800" kern="1200">
          <a:solidFill>
            <a:schemeClr val="tx1"/>
          </a:solidFill>
          <a:latin typeface="+mn-lt"/>
          <a:ea typeface="+mn-ea"/>
          <a:cs typeface="+mn-cs"/>
        </a:defRPr>
      </a:lvl5pPr>
      <a:lvl6pPr marL="2285987" algn="l" defTabSz="914395" rtl="0" eaLnBrk="1" latinLnBrk="0" hangingPunct="1">
        <a:defRPr kumimoji="1" sz="1800" kern="1200">
          <a:solidFill>
            <a:schemeClr val="tx1"/>
          </a:solidFill>
          <a:latin typeface="+mn-lt"/>
          <a:ea typeface="+mn-ea"/>
          <a:cs typeface="+mn-cs"/>
        </a:defRPr>
      </a:lvl6pPr>
      <a:lvl7pPr marL="2743184" algn="l" defTabSz="914395" rtl="0" eaLnBrk="1" latinLnBrk="0" hangingPunct="1">
        <a:defRPr kumimoji="1" sz="1800" kern="1200">
          <a:solidFill>
            <a:schemeClr val="tx1"/>
          </a:solidFill>
          <a:latin typeface="+mn-lt"/>
          <a:ea typeface="+mn-ea"/>
          <a:cs typeface="+mn-cs"/>
        </a:defRPr>
      </a:lvl7pPr>
      <a:lvl8pPr marL="3200381" algn="l" defTabSz="914395" rtl="0" eaLnBrk="1" latinLnBrk="0" hangingPunct="1">
        <a:defRPr kumimoji="1" sz="1800" kern="1200">
          <a:solidFill>
            <a:schemeClr val="tx1"/>
          </a:solidFill>
          <a:latin typeface="+mn-lt"/>
          <a:ea typeface="+mn-ea"/>
          <a:cs typeface="+mn-cs"/>
        </a:defRPr>
      </a:lvl8pPr>
      <a:lvl9pPr marL="3657579" algn="l" defTabSz="914395" rtl="0" eaLnBrk="1" latinLnBrk="0" hangingPunct="1">
        <a:defRPr kumimoji="1"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77005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smtClean="0"/>
            </a:lvl1pPr>
          </a:lstStyle>
          <a:p>
            <a:pPr eaLnBrk="1" hangingPunct="1">
              <a:defRPr/>
            </a:pPr>
            <a:endParaRPr lang="en-US" altLang="ja-JP">
              <a:solidFill>
                <a:srgbClr val="000000"/>
              </a:solidFill>
              <a:latin typeface="Arial" charset="0"/>
              <a:ea typeface="ＭＳ Ｐゴシック" charset="-128"/>
            </a:endParaRPr>
          </a:p>
        </p:txBody>
      </p:sp>
      <p:sp>
        <p:nvSpPr>
          <p:cNvPr id="77005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lgn="ctr" eaLnBrk="1" hangingPunct="1">
              <a:defRPr/>
            </a:pPr>
            <a:endParaRPr lang="en-US" altLang="ja-JP">
              <a:solidFill>
                <a:srgbClr val="000000"/>
              </a:solidFill>
              <a:latin typeface="Arial" charset="0"/>
              <a:ea typeface="ＭＳ Ｐゴシック" charset="-128"/>
            </a:endParaRPr>
          </a:p>
        </p:txBody>
      </p:sp>
      <p:sp>
        <p:nvSpPr>
          <p:cNvPr id="77005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78DA2F96-2B0C-4037-86A6-570D11F5F5E5}" type="slidenum">
              <a:rPr lang="en-US" altLang="ja-JP">
                <a:solidFill>
                  <a:srgbClr val="000000"/>
                </a:solidFill>
                <a:latin typeface="Arial" charset="0"/>
                <a:ea typeface="ＭＳ Ｐゴシック" charset="-128"/>
              </a:rPr>
              <a:pPr eaLnBrk="1" hangingPunct="1">
                <a:defRPr/>
              </a:pPr>
              <a:t>‹#›</a:t>
            </a:fld>
            <a:endParaRPr lang="en-US" altLang="ja-JP">
              <a:solidFill>
                <a:srgbClr val="000000"/>
              </a:solidFill>
              <a:latin typeface="Arial" charset="0"/>
              <a:ea typeface="ＭＳ Ｐゴシック" charset="-128"/>
            </a:endParaRPr>
          </a:p>
        </p:txBody>
      </p:sp>
      <p:sp>
        <p:nvSpPr>
          <p:cNvPr id="770054"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sp>
        <p:nvSpPr>
          <p:cNvPr id="10247" name="Rectangle 11"/>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248" name="Picture 12" descr="ppjtitle"/>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8697915" y="1"/>
            <a:ext cx="1208087" cy="334963"/>
          </a:xfrm>
          <a:prstGeom prst="rect">
            <a:avLst/>
          </a:prstGeom>
          <a:noFill/>
          <a:ln w="9525">
            <a:noFill/>
            <a:miter lim="800000"/>
            <a:headEnd/>
            <a:tailEnd/>
          </a:ln>
        </p:spPr>
      </p:pic>
      <p:grpSp>
        <p:nvGrpSpPr>
          <p:cNvPr id="10249" name="Group 7"/>
          <p:cNvGrpSpPr>
            <a:grpSpLocks/>
          </p:cNvGrpSpPr>
          <p:nvPr/>
        </p:nvGrpSpPr>
        <p:grpSpPr bwMode="auto">
          <a:xfrm>
            <a:off x="0" y="333378"/>
            <a:ext cx="9906000" cy="214313"/>
            <a:chOff x="0" y="255"/>
            <a:chExt cx="6240" cy="135"/>
          </a:xfrm>
        </p:grpSpPr>
        <p:sp>
          <p:nvSpPr>
            <p:cNvPr id="77005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sp>
          <p:nvSpPr>
            <p:cNvPr id="77005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sp>
          <p:nvSpPr>
            <p:cNvPr id="77005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grpSp>
    </p:spTree>
    <p:extLst>
      <p:ext uri="{BB962C8B-B14F-4D97-AF65-F5344CB8AC3E}">
        <p14:creationId xmlns:p14="http://schemas.microsoft.com/office/powerpoint/2010/main" val="1796111809"/>
      </p:ext>
    </p:extLst>
  </p:cSld>
  <p:clrMap bg1="lt1" tx1="dk1" bg2="lt2" tx2="dk2" accent1="accent1" accent2="accent2" accent3="accent3" accent4="accent4" accent5="accent5" accent6="accent6" hlink="hlink" folHlink="folHlink"/>
  <p:sldLayoutIdLst>
    <p:sldLayoutId id="2147521153" r:id="rId1"/>
    <p:sldLayoutId id="2147521154" r:id="rId2"/>
    <p:sldLayoutId id="2147521155" r:id="rId3"/>
    <p:sldLayoutId id="2147521156" r:id="rId4"/>
    <p:sldLayoutId id="2147521157" r:id="rId5"/>
    <p:sldLayoutId id="2147521158" r:id="rId6"/>
    <p:sldLayoutId id="2147521159" r:id="rId7"/>
    <p:sldLayoutId id="2147521160" r:id="rId8"/>
    <p:sldLayoutId id="2147521161" r:id="rId9"/>
    <p:sldLayoutId id="2147521162" r:id="rId10"/>
    <p:sldLayoutId id="2147521163" r:id="rId11"/>
    <p:sldLayoutId id="2147521164"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ea typeface="ＭＳ Ｐゴシック" pitchFamily="50" charset="-128"/>
              </a:defRPr>
            </a:lvl1pPr>
          </a:lstStyle>
          <a:p>
            <a:pPr eaLnBrk="1" hangingPunct="1">
              <a:defRPr/>
            </a:pPr>
            <a:endParaRPr lang="en-US" altLang="ja-JP">
              <a:solidFill>
                <a:srgbClr val="000000"/>
              </a:solidFill>
              <a:latin typeface="Aria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eaLnBrk="1" hangingPunct="1">
              <a:defRPr/>
            </a:pPr>
            <a:endParaRPr lang="en-US" altLang="ja-JP">
              <a:solidFill>
                <a:srgbClr val="000000"/>
              </a:solidFill>
              <a:latin typeface="Aria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eaLnBrk="1" hangingPunct="1">
              <a:defRPr/>
            </a:pPr>
            <a:fld id="{3699751B-B5C1-45D1-9F99-BA4D8D850F7E}" type="slidenum">
              <a:rPr lang="en-US" altLang="ja-JP">
                <a:solidFill>
                  <a:srgbClr val="000000"/>
                </a:solidFill>
                <a:latin typeface="Arial"/>
              </a:rPr>
              <a:pPr eaLnBrk="1" hangingPunct="1">
                <a:defRPr/>
              </a:pPr>
              <a:t>‹#›</a:t>
            </a:fld>
            <a:endParaRPr lang="en-US" altLang="ja-JP">
              <a:solidFill>
                <a:srgbClr val="000000"/>
              </a:solidFill>
              <a:latin typeface="Arial"/>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1031"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3751284420"/>
      </p:ext>
    </p:extLst>
  </p:cSld>
  <p:clrMap bg1="lt1" tx1="dk1" bg2="lt2" tx2="dk2" accent1="accent1" accent2="accent2" accent3="accent3" accent4="accent4" accent5="accent5" accent6="accent6" hlink="hlink" folHlink="folHlink"/>
  <p:sldLayoutIdLst>
    <p:sldLayoutId id="2147521166" r:id="rId1"/>
    <p:sldLayoutId id="2147521167" r:id="rId2"/>
    <p:sldLayoutId id="2147521168" r:id="rId3"/>
    <p:sldLayoutId id="2147521169" r:id="rId4"/>
    <p:sldLayoutId id="2147521170" r:id="rId5"/>
    <p:sldLayoutId id="2147521171" r:id="rId6"/>
    <p:sldLayoutId id="2147521172" r:id="rId7"/>
    <p:sldLayoutId id="2147521173" r:id="rId8"/>
    <p:sldLayoutId id="2147521174" r:id="rId9"/>
    <p:sldLayoutId id="2147521175" r:id="rId10"/>
    <p:sldLayoutId id="214752117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body" idx="1"/>
          </p:nvPr>
        </p:nvSpPr>
        <p:spPr bwMode="auto">
          <a:xfrm>
            <a:off x="495300" y="1600202"/>
            <a:ext cx="8915400" cy="4525963"/>
          </a:xfrm>
          <a:prstGeom prst="rect">
            <a:avLst/>
          </a:prstGeom>
          <a:noFill/>
          <a:ln w="9525">
            <a:noFill/>
            <a:miter lim="800000"/>
            <a:headEnd/>
            <a:tailEnd/>
          </a:ln>
        </p:spPr>
        <p:txBody>
          <a:bodyPr vert="horz" wrap="square" lIns="91407" tIns="45704" rIns="91407" bIns="45704"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l">
              <a:defRPr sz="1400">
                <a:solidFill>
                  <a:srgbClr val="000000"/>
                </a:solidFill>
                <a:latin typeface="Arial" charset="0"/>
                <a:ea typeface="ＭＳ Ｐゴシック" pitchFamily="50" charset="-128"/>
              </a:defRPr>
            </a:lvl1pPr>
          </a:lstStyle>
          <a:p>
            <a:pPr eaLnBrk="1" hangingPunct="1">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ctr">
              <a:defRPr sz="1400">
                <a:solidFill>
                  <a:srgbClr val="000000"/>
                </a:solidFill>
                <a:latin typeface="Arial" charset="0"/>
                <a:ea typeface="ＭＳ Ｐゴシック" pitchFamily="50" charset="-128"/>
              </a:defRPr>
            </a:lvl1pPr>
          </a:lstStyle>
          <a:p>
            <a:pPr eaLnBrk="1" hangingPunct="1">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r">
              <a:defRPr sz="1400">
                <a:solidFill>
                  <a:srgbClr val="000000"/>
                </a:solidFill>
                <a:latin typeface="Arial" charset="0"/>
                <a:ea typeface="ＭＳ Ｐゴシック" pitchFamily="50" charset="-128"/>
              </a:defRPr>
            </a:lvl1pPr>
          </a:lstStyle>
          <a:p>
            <a:pPr eaLnBrk="1" hangingPunct="1">
              <a:defRPr/>
            </a:pPr>
            <a:fld id="{C3119069-7826-4511-981A-83D38F625CB6}" type="slidenum">
              <a:rPr lang="en-US" altLang="ja-JP"/>
              <a:pPr eaLnBrk="1" hangingPunct="1">
                <a:defRPr/>
              </a:pPr>
              <a:t>‹#›</a:t>
            </a:fld>
            <a:endParaRPr lang="en-US" altLang="ja-JP"/>
          </a:p>
        </p:txBody>
      </p:sp>
      <p:sp>
        <p:nvSpPr>
          <p:cNvPr id="30726"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sz="1600" b="1">
              <a:solidFill>
                <a:srgbClr val="000000"/>
              </a:solidFill>
              <a:latin typeface="Arial" charset="0"/>
            </a:endParaRPr>
          </a:p>
        </p:txBody>
      </p:sp>
      <p:grpSp>
        <p:nvGrpSpPr>
          <p:cNvPr id="8199" name="Group 27"/>
          <p:cNvGrpSpPr>
            <a:grpSpLocks/>
          </p:cNvGrpSpPr>
          <p:nvPr/>
        </p:nvGrpSpPr>
        <p:grpSpPr bwMode="auto">
          <a:xfrm>
            <a:off x="0" y="333377"/>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sz="1600" b="1">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sz="1600" b="1">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sz="1600" b="1">
                <a:solidFill>
                  <a:srgbClr val="000000"/>
                </a:solidFill>
                <a:latin typeface="Arial" charset="0"/>
              </a:endParaRPr>
            </a:p>
          </p:txBody>
        </p:sp>
      </p:grpSp>
      <p:sp>
        <p:nvSpPr>
          <p:cNvPr id="8200"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07" tIns="45704" rIns="91407" bIns="45704" numCol="1" anchor="ctr" anchorCtr="0" compatLnSpc="1">
            <a:prstTxWarp prst="textNoShape">
              <a:avLst/>
            </a:prstTxWarp>
          </a:bodyPr>
          <a:lstStyle/>
          <a:p>
            <a:pPr lvl="0"/>
            <a:r>
              <a:rPr lang="ja-JP" altLang="en-US" smtClean="0"/>
              <a:t>マスタ タイトルの書式設定</a:t>
            </a:r>
          </a:p>
        </p:txBody>
      </p:sp>
      <p:pic>
        <p:nvPicPr>
          <p:cNvPr id="8201" name="Picture 32" descr="ppjtitle"/>
          <p:cNvPicPr>
            <a:picLocks noChangeAspect="1" noChangeArrowheads="1"/>
          </p:cNvPicPr>
          <p:nvPr/>
        </p:nvPicPr>
        <p:blipFill>
          <a:blip r:embed="rId16" cstate="print"/>
          <a:srcRect/>
          <a:stretch>
            <a:fillRect/>
          </a:stretch>
        </p:blipFill>
        <p:spPr bwMode="auto">
          <a:xfrm>
            <a:off x="8697914" y="1"/>
            <a:ext cx="1208087" cy="334963"/>
          </a:xfrm>
          <a:prstGeom prst="rect">
            <a:avLst/>
          </a:prstGeom>
          <a:noFill/>
          <a:ln w="9525">
            <a:noFill/>
            <a:miter lim="800000"/>
            <a:headEnd/>
            <a:tailEnd/>
          </a:ln>
        </p:spPr>
      </p:pic>
    </p:spTree>
    <p:extLst>
      <p:ext uri="{BB962C8B-B14F-4D97-AF65-F5344CB8AC3E}">
        <p14:creationId xmlns:p14="http://schemas.microsoft.com/office/powerpoint/2010/main" val="485858606"/>
      </p:ext>
    </p:extLst>
  </p:cSld>
  <p:clrMap bg1="lt1" tx1="dk1" bg2="lt2" tx2="dk2" accent1="accent1" accent2="accent2" accent3="accent3" accent4="accent4" accent5="accent5" accent6="accent6" hlink="hlink" folHlink="folHlink"/>
  <p:sldLayoutIdLst>
    <p:sldLayoutId id="2147521178" r:id="rId1"/>
    <p:sldLayoutId id="2147521179" r:id="rId2"/>
    <p:sldLayoutId id="2147521180" r:id="rId3"/>
    <p:sldLayoutId id="2147521181" r:id="rId4"/>
    <p:sldLayoutId id="2147521182" r:id="rId5"/>
    <p:sldLayoutId id="2147521183" r:id="rId6"/>
    <p:sldLayoutId id="2147521184" r:id="rId7"/>
    <p:sldLayoutId id="2147521185" r:id="rId8"/>
    <p:sldLayoutId id="2147521186" r:id="rId9"/>
    <p:sldLayoutId id="2147521187" r:id="rId10"/>
    <p:sldLayoutId id="2147521188" r:id="rId11"/>
    <p:sldLayoutId id="2147521189" r:id="rId12"/>
    <p:sldLayoutId id="2147521190" r:id="rId13"/>
    <p:sldLayoutId id="2147521191" r:id="rId14"/>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30188"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30188" algn="l" rtl="0" fontAlgn="base">
        <a:spcBef>
          <a:spcPct val="20000"/>
        </a:spcBef>
        <a:spcAft>
          <a:spcPct val="0"/>
        </a:spcAft>
        <a:buChar char="»"/>
        <a:defRPr kumimoji="1" sz="2000">
          <a:solidFill>
            <a:schemeClr val="tx1"/>
          </a:solidFill>
          <a:latin typeface="+mn-lt"/>
          <a:ea typeface="+mn-ea"/>
        </a:defRPr>
      </a:lvl6pPr>
      <a:lvl7pPr marL="2971800" indent="-230188" algn="l" rtl="0" fontAlgn="base">
        <a:spcBef>
          <a:spcPct val="20000"/>
        </a:spcBef>
        <a:spcAft>
          <a:spcPct val="0"/>
        </a:spcAft>
        <a:buChar char="»"/>
        <a:defRPr kumimoji="1" sz="2000">
          <a:solidFill>
            <a:schemeClr val="tx1"/>
          </a:solidFill>
          <a:latin typeface="+mn-lt"/>
          <a:ea typeface="+mn-ea"/>
        </a:defRPr>
      </a:lvl7pPr>
      <a:lvl8pPr marL="3429000" indent="-230188" algn="l" rtl="0" fontAlgn="base">
        <a:spcBef>
          <a:spcPct val="20000"/>
        </a:spcBef>
        <a:spcAft>
          <a:spcPct val="0"/>
        </a:spcAft>
        <a:buChar char="»"/>
        <a:defRPr kumimoji="1" sz="2000">
          <a:solidFill>
            <a:schemeClr val="tx1"/>
          </a:solidFill>
          <a:latin typeface="+mn-lt"/>
          <a:ea typeface="+mn-ea"/>
        </a:defRPr>
      </a:lvl8pPr>
      <a:lvl9pPr marL="3886200" indent="-230188"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77005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smtClean="0"/>
            </a:lvl1pPr>
          </a:lstStyle>
          <a:p>
            <a:pPr eaLnBrk="1" hangingPunct="1">
              <a:defRPr/>
            </a:pPr>
            <a:endParaRPr lang="en-US" altLang="ja-JP">
              <a:solidFill>
                <a:srgbClr val="000000"/>
              </a:solidFill>
              <a:latin typeface="Arial" charset="0"/>
              <a:ea typeface="ＭＳ Ｐゴシック" charset="-128"/>
            </a:endParaRPr>
          </a:p>
        </p:txBody>
      </p:sp>
      <p:sp>
        <p:nvSpPr>
          <p:cNvPr id="77005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lgn="ctr" eaLnBrk="1" hangingPunct="1">
              <a:defRPr/>
            </a:pPr>
            <a:endParaRPr lang="en-US" altLang="ja-JP">
              <a:solidFill>
                <a:srgbClr val="000000"/>
              </a:solidFill>
              <a:latin typeface="Arial" charset="0"/>
              <a:ea typeface="ＭＳ Ｐゴシック" charset="-128"/>
            </a:endParaRPr>
          </a:p>
        </p:txBody>
      </p:sp>
      <p:sp>
        <p:nvSpPr>
          <p:cNvPr id="77005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1" hangingPunct="1">
              <a:defRPr/>
            </a:pPr>
            <a:fld id="{78DA2F96-2B0C-4037-86A6-570D11F5F5E5}" type="slidenum">
              <a:rPr lang="en-US" altLang="ja-JP">
                <a:solidFill>
                  <a:srgbClr val="000000"/>
                </a:solidFill>
                <a:latin typeface="Arial" charset="0"/>
                <a:ea typeface="ＭＳ Ｐゴシック" charset="-128"/>
              </a:rPr>
              <a:pPr eaLnBrk="1" hangingPunct="1">
                <a:defRPr/>
              </a:pPr>
              <a:t>‹#›</a:t>
            </a:fld>
            <a:endParaRPr lang="en-US" altLang="ja-JP">
              <a:solidFill>
                <a:srgbClr val="000000"/>
              </a:solidFill>
              <a:latin typeface="Arial" charset="0"/>
              <a:ea typeface="ＭＳ Ｐゴシック" charset="-128"/>
            </a:endParaRPr>
          </a:p>
        </p:txBody>
      </p:sp>
      <p:sp>
        <p:nvSpPr>
          <p:cNvPr id="770054"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sp>
        <p:nvSpPr>
          <p:cNvPr id="10247" name="Rectangle 11"/>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248" name="Picture 12" descr="ppjtitle"/>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8697915" y="1"/>
            <a:ext cx="1208087" cy="334963"/>
          </a:xfrm>
          <a:prstGeom prst="rect">
            <a:avLst/>
          </a:prstGeom>
          <a:noFill/>
          <a:ln w="9525">
            <a:noFill/>
            <a:miter lim="800000"/>
            <a:headEnd/>
            <a:tailEnd/>
          </a:ln>
        </p:spPr>
      </p:pic>
      <p:grpSp>
        <p:nvGrpSpPr>
          <p:cNvPr id="10249" name="Group 7"/>
          <p:cNvGrpSpPr>
            <a:grpSpLocks/>
          </p:cNvGrpSpPr>
          <p:nvPr/>
        </p:nvGrpSpPr>
        <p:grpSpPr bwMode="auto">
          <a:xfrm>
            <a:off x="0" y="333378"/>
            <a:ext cx="9906000" cy="214313"/>
            <a:chOff x="0" y="255"/>
            <a:chExt cx="6240" cy="135"/>
          </a:xfrm>
        </p:grpSpPr>
        <p:sp>
          <p:nvSpPr>
            <p:cNvPr id="77005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sp>
          <p:nvSpPr>
            <p:cNvPr id="77005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sp>
          <p:nvSpPr>
            <p:cNvPr id="77005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a typeface="ＭＳ Ｐゴシック" charset="-128"/>
              </a:endParaRPr>
            </a:p>
          </p:txBody>
        </p:sp>
      </p:grpSp>
    </p:spTree>
    <p:extLst>
      <p:ext uri="{BB962C8B-B14F-4D97-AF65-F5344CB8AC3E}">
        <p14:creationId xmlns:p14="http://schemas.microsoft.com/office/powerpoint/2010/main" val="651666854"/>
      </p:ext>
    </p:extLst>
  </p:cSld>
  <p:clrMap bg1="lt1" tx1="dk1" bg2="lt2" tx2="dk2" accent1="accent1" accent2="accent2" accent3="accent3" accent4="accent4" accent5="accent5" accent6="accent6" hlink="hlink" folHlink="folHlink"/>
  <p:sldLayoutIdLst>
    <p:sldLayoutId id="2147521193" r:id="rId1"/>
    <p:sldLayoutId id="2147521194" r:id="rId2"/>
    <p:sldLayoutId id="2147521195" r:id="rId3"/>
    <p:sldLayoutId id="2147521196" r:id="rId4"/>
    <p:sldLayoutId id="2147521197" r:id="rId5"/>
    <p:sldLayoutId id="2147521198" r:id="rId6"/>
    <p:sldLayoutId id="2147521199" r:id="rId7"/>
    <p:sldLayoutId id="2147521200" r:id="rId8"/>
    <p:sldLayoutId id="2147521201" r:id="rId9"/>
    <p:sldLayoutId id="2147521202" r:id="rId10"/>
    <p:sldLayoutId id="2147521203" r:id="rId11"/>
    <p:sldLayoutId id="2147521204"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2" name="Group 27"/>
          <p:cNvGrpSpPr>
            <a:grpSpLocks/>
          </p:cNvGrpSpPr>
          <p:nvPr/>
        </p:nvGrpSpPr>
        <p:grpSpPr bwMode="auto">
          <a:xfrm>
            <a:off x="0" y="333378"/>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4" cstate="print"/>
          <a:srcRect/>
          <a:stretch>
            <a:fillRect/>
          </a:stretch>
        </p:blipFill>
        <p:spPr bwMode="auto">
          <a:xfrm>
            <a:off x="8697915" y="1"/>
            <a:ext cx="1208087" cy="334963"/>
          </a:xfrm>
          <a:prstGeom prst="rect">
            <a:avLst/>
          </a:prstGeom>
          <a:noFill/>
          <a:ln w="9525">
            <a:noFill/>
            <a:miter lim="800000"/>
            <a:headEnd/>
            <a:tailEnd/>
          </a:ln>
        </p:spPr>
      </p:pic>
    </p:spTree>
    <p:extLst>
      <p:ext uri="{BB962C8B-B14F-4D97-AF65-F5344CB8AC3E}">
        <p14:creationId xmlns:p14="http://schemas.microsoft.com/office/powerpoint/2010/main" val="1740222679"/>
      </p:ext>
    </p:extLst>
  </p:cSld>
  <p:clrMap bg1="lt1" tx1="dk1" bg2="lt2" tx2="dk2" accent1="accent1" accent2="accent2" accent3="accent3" accent4="accent4" accent5="accent5" accent6="accent6" hlink="hlink" folHlink="folHlink"/>
  <p:sldLayoutIdLst>
    <p:sldLayoutId id="2147521206" r:id="rId1"/>
    <p:sldLayoutId id="2147521207" r:id="rId2"/>
    <p:sldLayoutId id="2147521208" r:id="rId3"/>
    <p:sldLayoutId id="2147521209" r:id="rId4"/>
    <p:sldLayoutId id="2147521210" r:id="rId5"/>
    <p:sldLayoutId id="2147521211" r:id="rId6"/>
    <p:sldLayoutId id="2147521212" r:id="rId7"/>
    <p:sldLayoutId id="2147521213" r:id="rId8"/>
    <p:sldLayoutId id="2147521214" r:id="rId9"/>
    <p:sldLayoutId id="2147521215" r:id="rId10"/>
    <p:sldLayoutId id="2147521216" r:id="rId11"/>
    <p:sldLayoutId id="2147521217"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074" name="タイトル プレースホルダ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3075" name="テキスト プレースホルダ 2"/>
          <p:cNvSpPr>
            <a:spLocks noGrp="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 3"/>
          <p:cNvSpPr>
            <a:spLocks noGrp="1"/>
          </p:cNvSpPr>
          <p:nvPr>
            <p:ph type="dt" sz="half" idx="2"/>
          </p:nvPr>
        </p:nvSpPr>
        <p:spPr>
          <a:xfrm>
            <a:off x="495300" y="6356350"/>
            <a:ext cx="2311400" cy="365125"/>
          </a:xfrm>
          <a:prstGeom prst="rect">
            <a:avLst/>
          </a:prstGeom>
        </p:spPr>
        <p:txBody>
          <a:bodyPr vert="horz" lIns="91440" tIns="45720" rIns="91440" bIns="45720" rtlCol="0" anchor="ctr"/>
          <a:lstStyle>
            <a:lvl1pPr algn="l">
              <a:defRPr sz="1200">
                <a:solidFill>
                  <a:schemeClr val="tx1">
                    <a:tint val="75000"/>
                  </a:schemeClr>
                </a:solidFill>
                <a:latin typeface="Arial" charset="0"/>
                <a:ea typeface="ＭＳ Ｐゴシック" charset="-128"/>
              </a:defRPr>
            </a:lvl1pPr>
          </a:lstStyle>
          <a:p>
            <a:pPr eaLnBrk="1" hangingPunct="1">
              <a:defRPr/>
            </a:pPr>
            <a:endParaRPr lang="ja-JP" altLang="en-US">
              <a:solidFill>
                <a:prstClr val="black">
                  <a:tint val="75000"/>
                </a:prstClr>
              </a:solidFill>
            </a:endParaRPr>
          </a:p>
        </p:txBody>
      </p:sp>
      <p:sp>
        <p:nvSpPr>
          <p:cNvPr id="5" name="フッター プレースホルダ 4"/>
          <p:cNvSpPr>
            <a:spLocks noGrp="1"/>
          </p:cNvSpPr>
          <p:nvPr>
            <p:ph type="ftr" sz="quarter" idx="3"/>
          </p:nvPr>
        </p:nvSpPr>
        <p:spPr>
          <a:xfrm>
            <a:off x="3384550" y="6356350"/>
            <a:ext cx="3136900" cy="365125"/>
          </a:xfrm>
          <a:prstGeom prst="rect">
            <a:avLst/>
          </a:prstGeom>
        </p:spPr>
        <p:txBody>
          <a:bodyPr vert="horz" lIns="91440" tIns="45720" rIns="91440" bIns="45720" rtlCol="0" anchor="ctr"/>
          <a:lstStyle>
            <a:lvl1pPr algn="ctr">
              <a:defRPr sz="1200">
                <a:solidFill>
                  <a:schemeClr val="tx1">
                    <a:tint val="75000"/>
                  </a:schemeClr>
                </a:solidFill>
                <a:latin typeface="Arial" charset="0"/>
                <a:ea typeface="ＭＳ Ｐゴシック" charset="-128"/>
              </a:defRPr>
            </a:lvl1pPr>
          </a:lstStyle>
          <a:p>
            <a:pPr eaLnBrk="1" hangingPunct="1">
              <a:defRPr/>
            </a:pPr>
            <a:endParaRPr lang="ja-JP" altLang="en-US">
              <a:solidFill>
                <a:prstClr val="black">
                  <a:tint val="75000"/>
                </a:prstClr>
              </a:solidFill>
            </a:endParaRPr>
          </a:p>
        </p:txBody>
      </p:sp>
      <p:sp>
        <p:nvSpPr>
          <p:cNvPr id="6" name="スライド番号プレースホルダ 5"/>
          <p:cNvSpPr>
            <a:spLocks noGrp="1"/>
          </p:cNvSpPr>
          <p:nvPr>
            <p:ph type="sldNum" sz="quarter" idx="4"/>
          </p:nvPr>
        </p:nvSpPr>
        <p:spPr>
          <a:xfrm>
            <a:off x="7099300" y="6356350"/>
            <a:ext cx="2311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eaLnBrk="1" hangingPunct="1"/>
            <a:fld id="{1856ABB2-73AC-4B0C-AC0F-68C286A99090}" type="slidenum">
              <a:rPr lang="ja-JP" altLang="en-US"/>
              <a:pPr eaLnBrk="1" hangingPunct="1"/>
              <a:t>‹#›</a:t>
            </a:fld>
            <a:endParaRPr lang="ja-JP" altLang="en-US"/>
          </a:p>
        </p:txBody>
      </p:sp>
    </p:spTree>
    <p:extLst>
      <p:ext uri="{BB962C8B-B14F-4D97-AF65-F5344CB8AC3E}">
        <p14:creationId xmlns:p14="http://schemas.microsoft.com/office/powerpoint/2010/main" val="1952158940"/>
      </p:ext>
    </p:extLst>
  </p:cSld>
  <p:clrMap bg1="lt1" tx1="dk1" bg2="lt2" tx2="dk2" accent1="accent1" accent2="accent2" accent3="accent3" accent4="accent4" accent5="accent5" accent6="accent6" hlink="hlink" folHlink="folHlink"/>
  <p:sldLayoutIdLst>
    <p:sldLayoutId id="2147521219" r:id="rId1"/>
    <p:sldLayoutId id="2147521220" r:id="rId2"/>
    <p:sldLayoutId id="2147521221" r:id="rId3"/>
    <p:sldLayoutId id="2147521222" r:id="rId4"/>
    <p:sldLayoutId id="2147521223" r:id="rId5"/>
    <p:sldLayoutId id="2147521224" r:id="rId6"/>
    <p:sldLayoutId id="2147521225" r:id="rId7"/>
    <p:sldLayoutId id="2147521226" r:id="rId8"/>
    <p:sldLayoutId id="2147521227" r:id="rId9"/>
    <p:sldLayoutId id="2147521228" r:id="rId10"/>
    <p:sldLayoutId id="2147521229" r:id="rId11"/>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panose="020B0604020202020204" pitchFamily="34"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6294FA00-3473-4F0B-B04C-1C4DD596FC7B}" type="slidenum">
              <a:rPr lang="en-US" altLang="ja-JP"/>
              <a:pPr>
                <a:defRPr/>
              </a:pPr>
              <a:t>‹#›</a:t>
            </a:fld>
            <a:endParaRPr lang="en-US" altLang="ja-JP"/>
          </a:p>
        </p:txBody>
      </p:sp>
      <p:sp>
        <p:nvSpPr>
          <p:cNvPr id="14342"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4343" name="Group 27"/>
          <p:cNvGrpSpPr>
            <a:grpSpLocks/>
          </p:cNvGrpSpPr>
          <p:nvPr userDrawn="1"/>
        </p:nvGrpSpPr>
        <p:grpSpPr bwMode="auto">
          <a:xfrm>
            <a:off x="0" y="333375"/>
            <a:ext cx="9906000" cy="214313"/>
            <a:chOff x="0" y="255"/>
            <a:chExt cx="6240" cy="135"/>
          </a:xfrm>
        </p:grpSpPr>
        <p:sp>
          <p:nvSpPr>
            <p:cNvPr id="1434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434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434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434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4345" name="Picture 32" descr="ppjtitle"/>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84" r:id="rId1"/>
    <p:sldLayoutId id="2147519885" r:id="rId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ea typeface="ＭＳ Ｐゴシック" pitchFamily="50" charset="-128"/>
              </a:defRPr>
            </a:lvl1pPr>
          </a:lstStyle>
          <a:p>
            <a:pPr eaLnBrk="1" hangingPunct="1">
              <a:defRPr/>
            </a:pPr>
            <a:endParaRPr lang="en-US" altLang="ja-JP">
              <a:latin typeface="Arial" charset="0"/>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pitchFamily="50" charset="-128"/>
              </a:defRPr>
            </a:lvl1pPr>
          </a:lstStyle>
          <a:p>
            <a:pPr eaLnBrk="1" hangingPunct="1">
              <a:defRPr/>
            </a:pPr>
            <a:endParaRPr lang="en-US" altLang="ja-JP">
              <a:latin typeface="Arial" charset="0"/>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ea typeface="ＭＳ Ｐゴシック" pitchFamily="50" charset="-128"/>
              </a:defRPr>
            </a:lvl1pPr>
          </a:lstStyle>
          <a:p>
            <a:pPr eaLnBrk="1" hangingPunct="1">
              <a:defRPr/>
            </a:pPr>
            <a:fld id="{BE64EF66-11F8-4C80-9BE6-C845062A11C1}" type="slidenum">
              <a:rPr lang="en-US" altLang="ja-JP">
                <a:latin typeface="Arial" charset="0"/>
              </a:rPr>
              <a:pPr eaLnBrk="1" hangingPunct="1">
                <a:defRPr/>
              </a:pPr>
              <a:t>‹#›</a:t>
            </a:fld>
            <a:endParaRPr lang="en-US" altLang="ja-JP">
              <a:latin typeface="Arial" charset="0"/>
            </a:endParaRPr>
          </a:p>
        </p:txBody>
      </p:sp>
      <p:sp>
        <p:nvSpPr>
          <p:cNvPr id="30726" name="Rectangle 6"/>
          <p:cNvSpPr>
            <a:spLocks noChangeArrowheads="1"/>
          </p:cNvSpPr>
          <p:nvPr userDrawn="1"/>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2055" name="Group 27"/>
          <p:cNvGrpSpPr>
            <a:grpSpLocks/>
          </p:cNvGrpSpPr>
          <p:nvPr userDrawn="1"/>
        </p:nvGrpSpPr>
        <p:grpSpPr bwMode="auto">
          <a:xfrm>
            <a:off x="0" y="333378"/>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205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057" name="Picture 32" descr="ppjtitle"/>
          <p:cNvPicPr>
            <a:picLocks noChangeAspect="1" noChangeArrowheads="1"/>
          </p:cNvPicPr>
          <p:nvPr userDrawn="1"/>
        </p:nvPicPr>
        <p:blipFill>
          <a:blip r:embed="rId14" cstate="email">
            <a:extLst>
              <a:ext uri="{28A0092B-C50C-407E-A947-70E740481C1C}">
                <a14:useLocalDpi xmlns:a14="http://schemas.microsoft.com/office/drawing/2010/main"/>
              </a:ext>
            </a:extLst>
          </a:blip>
          <a:srcRect/>
          <a:stretch>
            <a:fillRect/>
          </a:stretch>
        </p:blipFill>
        <p:spPr bwMode="auto">
          <a:xfrm>
            <a:off x="8697919" y="1"/>
            <a:ext cx="1208087" cy="334963"/>
          </a:xfrm>
          <a:prstGeom prst="rect">
            <a:avLst/>
          </a:prstGeom>
          <a:noFill/>
          <a:ln w="9525">
            <a:noFill/>
            <a:miter lim="800000"/>
            <a:headEnd/>
            <a:tailEnd/>
          </a:ln>
        </p:spPr>
      </p:pic>
    </p:spTree>
    <p:extLst>
      <p:ext uri="{BB962C8B-B14F-4D97-AF65-F5344CB8AC3E}">
        <p14:creationId xmlns:p14="http://schemas.microsoft.com/office/powerpoint/2010/main" val="623526313"/>
      </p:ext>
    </p:extLst>
  </p:cSld>
  <p:clrMap bg1="lt1" tx1="dk1" bg2="lt2" tx2="dk2" accent1="accent1" accent2="accent2" accent3="accent3" accent4="accent4" accent5="accent5" accent6="accent6" hlink="hlink" folHlink="folHlink"/>
  <p:sldLayoutIdLst>
    <p:sldLayoutId id="2147521231" r:id="rId1"/>
    <p:sldLayoutId id="2147521232" r:id="rId2"/>
    <p:sldLayoutId id="2147521233" r:id="rId3"/>
    <p:sldLayoutId id="2147521234" r:id="rId4"/>
    <p:sldLayoutId id="2147521235" r:id="rId5"/>
    <p:sldLayoutId id="2147521236" r:id="rId6"/>
    <p:sldLayoutId id="2147521237" r:id="rId7"/>
    <p:sldLayoutId id="2147521238" r:id="rId8"/>
    <p:sldLayoutId id="2147521239" r:id="rId9"/>
    <p:sldLayoutId id="2147521240" r:id="rId10"/>
    <p:sldLayoutId id="2147521241" r:id="rId11"/>
    <p:sldLayoutId id="2147521242"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2"/>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483350"/>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2" name="Group 27"/>
          <p:cNvGrpSpPr>
            <a:grpSpLocks/>
          </p:cNvGrpSpPr>
          <p:nvPr/>
        </p:nvGrpSpPr>
        <p:grpSpPr bwMode="auto">
          <a:xfrm>
            <a:off x="0" y="333377"/>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5" cstate="print"/>
          <a:srcRect/>
          <a:stretch>
            <a:fillRect/>
          </a:stretch>
        </p:blipFill>
        <p:spPr bwMode="auto">
          <a:xfrm>
            <a:off x="8697914" y="1"/>
            <a:ext cx="1208087" cy="334963"/>
          </a:xfrm>
          <a:prstGeom prst="rect">
            <a:avLst/>
          </a:prstGeom>
          <a:noFill/>
          <a:ln w="9525">
            <a:noFill/>
            <a:miter lim="800000"/>
            <a:headEnd/>
            <a:tailEnd/>
          </a:ln>
        </p:spPr>
      </p:pic>
    </p:spTree>
    <p:extLst>
      <p:ext uri="{BB962C8B-B14F-4D97-AF65-F5344CB8AC3E}">
        <p14:creationId xmlns:p14="http://schemas.microsoft.com/office/powerpoint/2010/main" val="2012800998"/>
      </p:ext>
    </p:extLst>
  </p:cSld>
  <p:clrMap bg1="lt1" tx1="dk1" bg2="lt2" tx2="dk2" accent1="accent1" accent2="accent2" accent3="accent3" accent4="accent4" accent5="accent5" accent6="accent6" hlink="hlink" folHlink="folHlink"/>
  <p:sldLayoutIdLst>
    <p:sldLayoutId id="2147521244" r:id="rId1"/>
    <p:sldLayoutId id="2147521245" r:id="rId2"/>
    <p:sldLayoutId id="2147521246" r:id="rId3"/>
    <p:sldLayoutId id="2147521247" r:id="rId4"/>
    <p:sldLayoutId id="2147521248" r:id="rId5"/>
    <p:sldLayoutId id="2147521249" r:id="rId6"/>
    <p:sldLayoutId id="2147521250" r:id="rId7"/>
    <p:sldLayoutId id="2147521251" r:id="rId8"/>
    <p:sldLayoutId id="2147521252" r:id="rId9"/>
    <p:sldLayoutId id="2147521253" r:id="rId10"/>
    <p:sldLayoutId id="2147521254" r:id="rId11"/>
    <p:sldLayoutId id="2147521255" r:id="rId12"/>
    <p:sldLayoutId id="2147521256" r:id="rId13"/>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2"/>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483350"/>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2" name="Group 27"/>
          <p:cNvGrpSpPr>
            <a:grpSpLocks/>
          </p:cNvGrpSpPr>
          <p:nvPr/>
        </p:nvGrpSpPr>
        <p:grpSpPr bwMode="auto">
          <a:xfrm>
            <a:off x="0" y="333377"/>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5" cstate="print"/>
          <a:srcRect/>
          <a:stretch>
            <a:fillRect/>
          </a:stretch>
        </p:blipFill>
        <p:spPr bwMode="auto">
          <a:xfrm>
            <a:off x="8697914" y="1"/>
            <a:ext cx="1208087" cy="334963"/>
          </a:xfrm>
          <a:prstGeom prst="rect">
            <a:avLst/>
          </a:prstGeom>
          <a:noFill/>
          <a:ln w="9525">
            <a:noFill/>
            <a:miter lim="800000"/>
            <a:headEnd/>
            <a:tailEnd/>
          </a:ln>
        </p:spPr>
      </p:pic>
    </p:spTree>
    <p:extLst>
      <p:ext uri="{BB962C8B-B14F-4D97-AF65-F5344CB8AC3E}">
        <p14:creationId xmlns:p14="http://schemas.microsoft.com/office/powerpoint/2010/main" val="2329712600"/>
      </p:ext>
    </p:extLst>
  </p:cSld>
  <p:clrMap bg1="lt1" tx1="dk1" bg2="lt2" tx2="dk2" accent1="accent1" accent2="accent2" accent3="accent3" accent4="accent4" accent5="accent5" accent6="accent6" hlink="hlink" folHlink="folHlink"/>
  <p:sldLayoutIdLst>
    <p:sldLayoutId id="2147521258" r:id="rId1"/>
    <p:sldLayoutId id="2147521259" r:id="rId2"/>
    <p:sldLayoutId id="2147521260" r:id="rId3"/>
    <p:sldLayoutId id="2147521261" r:id="rId4"/>
    <p:sldLayoutId id="2147521262" r:id="rId5"/>
    <p:sldLayoutId id="2147521263" r:id="rId6"/>
    <p:sldLayoutId id="2147521264" r:id="rId7"/>
    <p:sldLayoutId id="2147521265" r:id="rId8"/>
    <p:sldLayoutId id="2147521266" r:id="rId9"/>
    <p:sldLayoutId id="2147521267" r:id="rId10"/>
    <p:sldLayoutId id="2147521268" r:id="rId11"/>
    <p:sldLayoutId id="2147521269" r:id="rId12"/>
    <p:sldLayoutId id="2147521270" r:id="rId13"/>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4339"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defRPr/>
            </a:pPr>
            <a:endParaRPr lang="en-US" altLang="ja-JP" dirty="0">
              <a:solidFill>
                <a:srgbClr val="000000"/>
              </a:solidFill>
              <a:latin typeface="Arial"/>
              <a:ea typeface="ＭＳ Ｐゴシック"/>
            </a:endParaRPr>
          </a:p>
        </p:txBody>
      </p:sp>
      <p:sp>
        <p:nvSpPr>
          <p:cNvPr id="14340"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defRPr/>
            </a:pPr>
            <a:endParaRPr lang="en-US" altLang="ja-JP" dirty="0">
              <a:solidFill>
                <a:srgbClr val="000000"/>
              </a:solidFill>
              <a:latin typeface="Arial"/>
              <a:ea typeface="ＭＳ Ｐゴシック"/>
            </a:endParaRPr>
          </a:p>
        </p:txBody>
      </p:sp>
      <p:sp>
        <p:nvSpPr>
          <p:cNvPr id="14341"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557FA73D-4A5C-4119-B390-D37C6C737876}" type="slidenum">
              <a:rPr lang="en-US" altLang="ja-JP">
                <a:solidFill>
                  <a:srgbClr val="000000"/>
                </a:solidFill>
                <a:latin typeface="Arial"/>
                <a:ea typeface="ＭＳ Ｐゴシック"/>
              </a:rPr>
              <a:pPr eaLnBrk="1" hangingPunct="1">
                <a:defRPr/>
              </a:pPr>
              <a:t>‹#›</a:t>
            </a:fld>
            <a:endParaRPr lang="en-US" altLang="ja-JP" dirty="0">
              <a:solidFill>
                <a:srgbClr val="000000"/>
              </a:solidFill>
              <a:latin typeface="Arial"/>
              <a:ea typeface="ＭＳ Ｐゴシック"/>
            </a:endParaRPr>
          </a:p>
        </p:txBody>
      </p:sp>
      <p:sp>
        <p:nvSpPr>
          <p:cNvPr id="14342"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grpSp>
        <p:nvGrpSpPr>
          <p:cNvPr id="2" name="Group 7"/>
          <p:cNvGrpSpPr>
            <a:grpSpLocks/>
          </p:cNvGrpSpPr>
          <p:nvPr/>
        </p:nvGrpSpPr>
        <p:grpSpPr bwMode="auto">
          <a:xfrm>
            <a:off x="0" y="333375"/>
            <a:ext cx="9906000" cy="214313"/>
            <a:chOff x="0" y="255"/>
            <a:chExt cx="6240" cy="135"/>
          </a:xfrm>
        </p:grpSpPr>
        <p:sp>
          <p:nvSpPr>
            <p:cNvPr id="14344"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sp>
          <p:nvSpPr>
            <p:cNvPr id="14345"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sp>
          <p:nvSpPr>
            <p:cNvPr id="14346"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grpSp>
      <p:sp>
        <p:nvSpPr>
          <p:cNvPr id="1032" name="Rectangle 11"/>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1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w="9525">
            <a:noFill/>
            <a:miter lim="800000"/>
            <a:headEnd/>
            <a:tailEnd/>
          </a:ln>
        </p:spPr>
      </p:pic>
    </p:spTree>
    <p:extLst>
      <p:ext uri="{BB962C8B-B14F-4D97-AF65-F5344CB8AC3E}">
        <p14:creationId xmlns:p14="http://schemas.microsoft.com/office/powerpoint/2010/main" val="224385641"/>
      </p:ext>
    </p:extLst>
  </p:cSld>
  <p:clrMap bg1="lt1" tx1="dk1" bg2="lt2" tx2="dk2" accent1="accent1" accent2="accent2" accent3="accent3" accent4="accent4" accent5="accent5" accent6="accent6" hlink="hlink" folHlink="folHlink"/>
  <p:sldLayoutIdLst>
    <p:sldLayoutId id="2147521272" r:id="rId1"/>
    <p:sldLayoutId id="2147521273" r:id="rId2"/>
    <p:sldLayoutId id="2147521274" r:id="rId3"/>
    <p:sldLayoutId id="2147521275" r:id="rId4"/>
    <p:sldLayoutId id="2147521276" r:id="rId5"/>
    <p:sldLayoutId id="2147521277" r:id="rId6"/>
    <p:sldLayoutId id="2147521278" r:id="rId7"/>
    <p:sldLayoutId id="2147521279" r:id="rId8"/>
    <p:sldLayoutId id="2147521280" r:id="rId9"/>
    <p:sldLayoutId id="2147521281" r:id="rId10"/>
    <p:sldLayoutId id="2147521282"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4DC61DD9-C27D-4C76-AD66-E83642C10B4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2"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012217879"/>
      </p:ext>
    </p:extLst>
  </p:cSld>
  <p:clrMap bg1="lt1" tx1="dk1" bg2="lt2" tx2="dk2" accent1="accent1" accent2="accent2" accent3="accent3" accent4="accent4" accent5="accent5" accent6="accent6" hlink="hlink" folHlink="folHlink"/>
  <p:sldLayoutIdLst>
    <p:sldLayoutId id="2147521287"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4DC61DD9-C27D-4C76-AD66-E83642C10B4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2"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381379252"/>
      </p:ext>
    </p:extLst>
  </p:cSld>
  <p:clrMap bg1="lt1" tx1="dk1" bg2="lt2" tx2="dk2" accent1="accent1" accent2="accent2" accent3="accent3" accent4="accent4" accent5="accent5" accent6="accent6" hlink="hlink" folHlink="folHlink"/>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mn-ea"/>
              </a:defRPr>
            </a:lvl1pPr>
          </a:lstStyle>
          <a:p>
            <a:pPr eaLnBrk="1" hangingPunct="1">
              <a:defRPr/>
            </a:pPr>
            <a:endParaRPr lang="en-US" altLang="ja-JP">
              <a:solidFill>
                <a:prstClr val="black"/>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mn-ea"/>
              </a:defRPr>
            </a:lvl1pPr>
          </a:lstStyle>
          <a:p>
            <a:pPr eaLnBrk="1" hangingPunct="1">
              <a:defRPr/>
            </a:pPr>
            <a:endParaRPr lang="en-US" altLang="ja-JP">
              <a:solidFill>
                <a:prstClr val="black"/>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mn-ea"/>
              </a:defRPr>
            </a:lvl1pPr>
          </a:lstStyle>
          <a:p>
            <a:pPr eaLnBrk="1" hangingPunct="1">
              <a:defRPr/>
            </a:pPr>
            <a:fld id="{996C0352-A158-4FF8-AEA9-79E6043C9259}" type="slidenum">
              <a:rPr lang="en-US" altLang="ja-JP">
                <a:solidFill>
                  <a:prstClr val="black"/>
                </a:solidFill>
              </a:rPr>
              <a:pPr eaLnBrk="1" hangingPunct="1">
                <a:defRPr/>
              </a:pPr>
              <a:t>‹#›</a:t>
            </a:fld>
            <a:endParaRPr lang="en-US" altLang="ja-JP">
              <a:solidFill>
                <a:prstClr val="black"/>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grpSp>
        <p:nvGrpSpPr>
          <p:cNvPr id="2"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grpSp>
      <p:sp>
        <p:nvSpPr>
          <p:cNvPr id="2056"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057" name="Picture 3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w="9525">
            <a:noFill/>
            <a:miter lim="800000"/>
            <a:headEnd/>
            <a:tailEnd/>
          </a:ln>
        </p:spPr>
      </p:pic>
    </p:spTree>
    <p:extLst>
      <p:ext uri="{BB962C8B-B14F-4D97-AF65-F5344CB8AC3E}">
        <p14:creationId xmlns:p14="http://schemas.microsoft.com/office/powerpoint/2010/main" val="4155462237"/>
      </p:ext>
    </p:extLst>
  </p:cSld>
  <p:clrMap bg1="lt1" tx1="dk1" bg2="lt2" tx2="dk2" accent1="accent1" accent2="accent2" accent3="accent3" accent4="accent4" accent5="accent5" accent6="accent6" hlink="hlink" folHlink="folHlink"/>
  <p:sldLayoutIdLst>
    <p:sldLayoutId id="2147521293" r:id="rId1"/>
    <p:sldLayoutId id="2147521294" r:id="rId2"/>
    <p:sldLayoutId id="2147521295" r:id="rId3"/>
    <p:sldLayoutId id="2147521296" r:id="rId4"/>
    <p:sldLayoutId id="2147521297" r:id="rId5"/>
    <p:sldLayoutId id="2147521298" r:id="rId6"/>
    <p:sldLayoutId id="2147521299" r:id="rId7"/>
    <p:sldLayoutId id="2147521300" r:id="rId8"/>
    <p:sldLayoutId id="2147521301" r:id="rId9"/>
    <p:sldLayoutId id="2147521302" r:id="rId10"/>
    <p:sldLayoutId id="2147521303" r:id="rId11"/>
    <p:sldLayoutId id="2147521304" r:id="rId12"/>
    <p:sldLayoutId id="2147521305"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C255BD76-9C91-45D9-90B4-03B94D8005BA}" type="slidenum">
              <a:rPr lang="en-US" altLang="ja-JP"/>
              <a:pPr>
                <a:defRPr/>
              </a:pPr>
              <a:t>‹#›</a:t>
            </a:fld>
            <a:endParaRPr lang="en-US" altLang="ja-JP"/>
          </a:p>
        </p:txBody>
      </p:sp>
      <p:sp>
        <p:nvSpPr>
          <p:cNvPr id="7174" name="Rectangle 6"/>
          <p:cNvSpPr>
            <a:spLocks noChangeArrowheads="1"/>
          </p:cNvSpPr>
          <p:nvPr/>
        </p:nvSpPr>
        <p:spPr bwMode="auto">
          <a:xfrm>
            <a:off x="0" y="0"/>
            <a:ext cx="9906000" cy="366713"/>
          </a:xfrm>
          <a:prstGeom prst="rect">
            <a:avLst/>
          </a:prstGeom>
          <a:no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grpSp>
        <p:nvGrpSpPr>
          <p:cNvPr id="7175" name="Group 27"/>
          <p:cNvGrpSpPr>
            <a:grpSpLocks/>
          </p:cNvGrpSpPr>
          <p:nvPr/>
        </p:nvGrpSpPr>
        <p:grpSpPr bwMode="auto">
          <a:xfrm>
            <a:off x="0" y="333375"/>
            <a:ext cx="9906000" cy="214313"/>
            <a:chOff x="0" y="255"/>
            <a:chExt cx="6240" cy="135"/>
          </a:xfrm>
        </p:grpSpPr>
        <p:sp>
          <p:nvSpPr>
            <p:cNvPr id="7178" name="Rectangle 28"/>
            <p:cNvSpPr>
              <a:spLocks noChangeArrowheads="1"/>
            </p:cNvSpPr>
            <p:nvPr userDrawn="1"/>
          </p:nvSpPr>
          <p:spPr bwMode="auto">
            <a:xfrm>
              <a:off x="0" y="345"/>
              <a:ext cx="6240" cy="4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sp>
          <p:nvSpPr>
            <p:cNvPr id="7179" name="Rectangle 29"/>
            <p:cNvSpPr>
              <a:spLocks noChangeArrowheads="1"/>
            </p:cNvSpPr>
            <p:nvPr userDrawn="1"/>
          </p:nvSpPr>
          <p:spPr bwMode="auto">
            <a:xfrm>
              <a:off x="0" y="300"/>
              <a:ext cx="6240" cy="45"/>
            </a:xfrm>
            <a:prstGeom prst="rect">
              <a:avLst/>
            </a:prstGeom>
            <a:solidFill>
              <a:srgbClr val="FF3399"/>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sp>
          <p:nvSpPr>
            <p:cNvPr id="7180" name="Rectangle 30"/>
            <p:cNvSpPr>
              <a:spLocks noChangeArrowheads="1"/>
            </p:cNvSpPr>
            <p:nvPr userDrawn="1"/>
          </p:nvSpPr>
          <p:spPr bwMode="auto">
            <a:xfrm>
              <a:off x="0" y="255"/>
              <a:ext cx="6240" cy="45"/>
            </a:xfrm>
            <a:prstGeom prst="rect">
              <a:avLst/>
            </a:prstGeom>
            <a:solidFill>
              <a:srgbClr val="FFCCFF"/>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grpSp>
      <p:sp>
        <p:nvSpPr>
          <p:cNvPr id="717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16400243"/>
      </p:ext>
    </p:extLst>
  </p:cSld>
  <p:clrMap bg1="lt1" tx1="dk1" bg2="lt2" tx2="dk2" accent1="accent1" accent2="accent2" accent3="accent3" accent4="accent4" accent5="accent5" accent6="accent6" hlink="hlink" folHlink="folHlink"/>
  <p:sldLayoutIdLst>
    <p:sldLayoutId id="2147521307" r:id="rId1"/>
    <p:sldLayoutId id="2147521308" r:id="rId2"/>
    <p:sldLayoutId id="2147521309" r:id="rId3"/>
    <p:sldLayoutId id="2147521310" r:id="rId4"/>
    <p:sldLayoutId id="2147521311" r:id="rId5"/>
    <p:sldLayoutId id="2147521312" r:id="rId6"/>
    <p:sldLayoutId id="2147521313" r:id="rId7"/>
    <p:sldLayoutId id="2147521314" r:id="rId8"/>
    <p:sldLayoutId id="2147521315" r:id="rId9"/>
    <p:sldLayoutId id="2147521316" r:id="rId10"/>
    <p:sldLayoutId id="2147521317"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4339"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defRPr/>
            </a:pPr>
            <a:endParaRPr lang="en-US" altLang="ja-JP" dirty="0">
              <a:solidFill>
                <a:srgbClr val="000000"/>
              </a:solidFill>
              <a:latin typeface="Arial"/>
              <a:ea typeface="ＭＳ Ｐゴシック"/>
            </a:endParaRPr>
          </a:p>
        </p:txBody>
      </p:sp>
      <p:sp>
        <p:nvSpPr>
          <p:cNvPr id="14340"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defRPr/>
            </a:pPr>
            <a:endParaRPr lang="en-US" altLang="ja-JP" dirty="0">
              <a:solidFill>
                <a:srgbClr val="000000"/>
              </a:solidFill>
              <a:latin typeface="Arial"/>
              <a:ea typeface="ＭＳ Ｐゴシック"/>
            </a:endParaRPr>
          </a:p>
        </p:txBody>
      </p:sp>
      <p:sp>
        <p:nvSpPr>
          <p:cNvPr id="14341"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557FA73D-4A5C-4119-B390-D37C6C737876}" type="slidenum">
              <a:rPr lang="en-US" altLang="ja-JP">
                <a:solidFill>
                  <a:srgbClr val="000000"/>
                </a:solidFill>
                <a:latin typeface="Arial"/>
                <a:ea typeface="ＭＳ Ｐゴシック"/>
              </a:rPr>
              <a:pPr eaLnBrk="1" hangingPunct="1">
                <a:defRPr/>
              </a:pPr>
              <a:t>‹#›</a:t>
            </a:fld>
            <a:endParaRPr lang="en-US" altLang="ja-JP" dirty="0">
              <a:solidFill>
                <a:srgbClr val="000000"/>
              </a:solidFill>
              <a:latin typeface="Arial"/>
              <a:ea typeface="ＭＳ Ｐゴシック"/>
            </a:endParaRPr>
          </a:p>
        </p:txBody>
      </p:sp>
      <p:sp>
        <p:nvSpPr>
          <p:cNvPr id="14342"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grpSp>
        <p:nvGrpSpPr>
          <p:cNvPr id="2" name="Group 7"/>
          <p:cNvGrpSpPr>
            <a:grpSpLocks/>
          </p:cNvGrpSpPr>
          <p:nvPr/>
        </p:nvGrpSpPr>
        <p:grpSpPr bwMode="auto">
          <a:xfrm>
            <a:off x="0" y="333375"/>
            <a:ext cx="9906000" cy="214313"/>
            <a:chOff x="0" y="255"/>
            <a:chExt cx="6240" cy="135"/>
          </a:xfrm>
        </p:grpSpPr>
        <p:sp>
          <p:nvSpPr>
            <p:cNvPr id="14344"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sp>
          <p:nvSpPr>
            <p:cNvPr id="14345"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sp>
          <p:nvSpPr>
            <p:cNvPr id="14346"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Arial"/>
                <a:ea typeface="ＭＳ Ｐゴシック"/>
              </a:endParaRPr>
            </a:p>
          </p:txBody>
        </p:sp>
      </p:grpSp>
      <p:sp>
        <p:nvSpPr>
          <p:cNvPr id="1032" name="Rectangle 11"/>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1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w="9525">
            <a:noFill/>
            <a:miter lim="800000"/>
            <a:headEnd/>
            <a:tailEnd/>
          </a:ln>
        </p:spPr>
      </p:pic>
    </p:spTree>
    <p:extLst>
      <p:ext uri="{BB962C8B-B14F-4D97-AF65-F5344CB8AC3E}">
        <p14:creationId xmlns:p14="http://schemas.microsoft.com/office/powerpoint/2010/main" val="2348310920"/>
      </p:ext>
    </p:extLst>
  </p:cSld>
  <p:clrMap bg1="lt1" tx1="dk1" bg2="lt2" tx2="dk2" accent1="accent1" accent2="accent2" accent3="accent3" accent4="accent4" accent5="accent5" accent6="accent6" hlink="hlink" folHlink="folHlink"/>
  <p:sldLayoutIdLst>
    <p:sldLayoutId id="2147521319" r:id="rId1"/>
    <p:sldLayoutId id="2147521320" r:id="rId2"/>
    <p:sldLayoutId id="2147521321" r:id="rId3"/>
    <p:sldLayoutId id="2147521322" r:id="rId4"/>
    <p:sldLayoutId id="2147521323" r:id="rId5"/>
    <p:sldLayoutId id="2147521324" r:id="rId6"/>
    <p:sldLayoutId id="2147521325" r:id="rId7"/>
    <p:sldLayoutId id="2147521326" r:id="rId8"/>
    <p:sldLayoutId id="2147521327" r:id="rId9"/>
    <p:sldLayoutId id="2147521328" r:id="rId10"/>
    <p:sldLayoutId id="2147521329"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2"/>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483350"/>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2" name="Group 27"/>
          <p:cNvGrpSpPr>
            <a:grpSpLocks/>
          </p:cNvGrpSpPr>
          <p:nvPr/>
        </p:nvGrpSpPr>
        <p:grpSpPr bwMode="auto">
          <a:xfrm>
            <a:off x="0" y="333377"/>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6" cstate="print"/>
          <a:srcRect/>
          <a:stretch>
            <a:fillRect/>
          </a:stretch>
        </p:blipFill>
        <p:spPr bwMode="auto">
          <a:xfrm>
            <a:off x="8697914" y="1"/>
            <a:ext cx="1208087" cy="334963"/>
          </a:xfrm>
          <a:prstGeom prst="rect">
            <a:avLst/>
          </a:prstGeom>
          <a:noFill/>
          <a:ln w="9525">
            <a:noFill/>
            <a:miter lim="800000"/>
            <a:headEnd/>
            <a:tailEnd/>
          </a:ln>
        </p:spPr>
      </p:pic>
    </p:spTree>
    <p:extLst>
      <p:ext uri="{BB962C8B-B14F-4D97-AF65-F5344CB8AC3E}">
        <p14:creationId xmlns:p14="http://schemas.microsoft.com/office/powerpoint/2010/main" val="4020052431"/>
      </p:ext>
    </p:extLst>
  </p:cSld>
  <p:clrMap bg1="lt1" tx1="dk1" bg2="lt2" tx2="dk2" accent1="accent1" accent2="accent2" accent3="accent3" accent4="accent4" accent5="accent5" accent6="accent6" hlink="hlink" folHlink="folHlink"/>
  <p:sldLayoutIdLst>
    <p:sldLayoutId id="2147521332" r:id="rId1"/>
    <p:sldLayoutId id="2147521333" r:id="rId2"/>
    <p:sldLayoutId id="2147521334" r:id="rId3"/>
    <p:sldLayoutId id="2147521335" r:id="rId4"/>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mn-lt"/>
                <a:ea typeface="+mn-ea"/>
              </a:defRPr>
            </a:lvl1pPr>
          </a:lstStyle>
          <a:p>
            <a:pPr>
              <a:defRPr/>
            </a:pPr>
            <a:fld id="{F06D1BAD-E1E0-4948-9261-ED1A34291543}" type="slidenum">
              <a:rPr lang="en-US" altLang="ja-JP"/>
              <a:pPr>
                <a:defRPr/>
              </a:pPr>
              <a:t>‹#›</a:t>
            </a:fld>
            <a:endParaRPr lang="en-US" altLang="ja-JP"/>
          </a:p>
        </p:txBody>
      </p:sp>
      <p:sp>
        <p:nvSpPr>
          <p:cNvPr id="1639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grpSp>
        <p:nvGrpSpPr>
          <p:cNvPr id="15367" name="Group 27"/>
          <p:cNvGrpSpPr>
            <a:grpSpLocks/>
          </p:cNvGrpSpPr>
          <p:nvPr/>
        </p:nvGrpSpPr>
        <p:grpSpPr bwMode="auto">
          <a:xfrm>
            <a:off x="0" y="333375"/>
            <a:ext cx="9906000" cy="214313"/>
            <a:chOff x="0" y="255"/>
            <a:chExt cx="6240" cy="135"/>
          </a:xfrm>
        </p:grpSpPr>
        <p:sp>
          <p:nvSpPr>
            <p:cNvPr id="1639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1639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1639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grpSp>
      <p:sp>
        <p:nvSpPr>
          <p:cNvPr id="1536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5369"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86" r:id="rId1"/>
    <p:sldLayoutId id="2147519887" r:id="rId2"/>
    <p:sldLayoutId id="2147519888" r:id="rId3"/>
    <p:sldLayoutId id="2147519889" r:id="rId4"/>
    <p:sldLayoutId id="2147519890" r:id="rId5"/>
    <p:sldLayoutId id="2147519891" r:id="rId6"/>
    <p:sldLayoutId id="2147519892" r:id="rId7"/>
    <p:sldLayoutId id="2147519893" r:id="rId8"/>
    <p:sldLayoutId id="2147519894" r:id="rId9"/>
    <p:sldLayoutId id="2147519895" r:id="rId10"/>
    <p:sldLayoutId id="214751989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charset="0"/>
                <a:ea typeface="ＭＳ Ｐゴシック" pitchFamily="50" charset="-128"/>
              </a:defRPr>
            </a:lvl1pPr>
          </a:lstStyle>
          <a:p>
            <a:pPr eaLnBrk="1" hangingPunct="1">
              <a:defRPr/>
            </a:pPr>
            <a:endParaRPr lang="en-US" altLang="ja-JP" dirty="0"/>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ＭＳ Ｐゴシック" pitchFamily="50" charset="-128"/>
              </a:defRPr>
            </a:lvl1pPr>
          </a:lstStyle>
          <a:p>
            <a:pPr eaLnBrk="1" hangingPunct="1">
              <a:defRPr/>
            </a:pPr>
            <a:endParaRPr lang="en-US" altLang="ja-JP"/>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ＭＳ Ｐゴシック" pitchFamily="50" charset="-128"/>
              </a:defRPr>
            </a:lvl1pPr>
          </a:lstStyle>
          <a:p>
            <a:pPr eaLnBrk="1" hangingPunct="1">
              <a:defRPr/>
            </a:pPr>
            <a:fld id="{7CE017AC-6930-4901-A914-3E628F34A525}" type="slidenum">
              <a:rPr lang="ja-JP" altLang="en-US"/>
              <a:pPr eaLnBrk="1" hangingPunct="1">
                <a:defRPr/>
              </a:pPr>
              <a:t>‹#›</a:t>
            </a:fld>
            <a:endParaRPr lang="en-US" altLang="ja-JP" dirty="0"/>
          </a:p>
        </p:txBody>
      </p:sp>
      <p:sp>
        <p:nvSpPr>
          <p:cNvPr id="288774"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sz="2200" dirty="0">
              <a:solidFill>
                <a:srgbClr val="000000"/>
              </a:solidFill>
              <a:latin typeface="Arial" charset="0"/>
            </a:endParaRPr>
          </a:p>
        </p:txBody>
      </p:sp>
      <p:grpSp>
        <p:nvGrpSpPr>
          <p:cNvPr id="2" name="Group 7"/>
          <p:cNvGrpSpPr>
            <a:grpSpLocks/>
          </p:cNvGrpSpPr>
          <p:nvPr/>
        </p:nvGrpSpPr>
        <p:grpSpPr bwMode="auto">
          <a:xfrm>
            <a:off x="0" y="333375"/>
            <a:ext cx="9906000" cy="214313"/>
            <a:chOff x="0" y="255"/>
            <a:chExt cx="6240" cy="135"/>
          </a:xfrm>
        </p:grpSpPr>
        <p:sp>
          <p:nvSpPr>
            <p:cNvPr id="28877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sz="2200" dirty="0">
                <a:solidFill>
                  <a:srgbClr val="000000"/>
                </a:solidFill>
                <a:latin typeface="Arial" charset="0"/>
              </a:endParaRPr>
            </a:p>
          </p:txBody>
        </p:sp>
        <p:sp>
          <p:nvSpPr>
            <p:cNvPr id="28877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sz="2200" dirty="0">
                <a:solidFill>
                  <a:srgbClr val="000000"/>
                </a:solidFill>
                <a:latin typeface="Arial" charset="0"/>
              </a:endParaRPr>
            </a:p>
          </p:txBody>
        </p:sp>
        <p:sp>
          <p:nvSpPr>
            <p:cNvPr id="28877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sz="2200" dirty="0">
                <a:solidFill>
                  <a:srgbClr val="000000"/>
                </a:solidFill>
                <a:latin typeface="Arial" charset="0"/>
              </a:endParaRPr>
            </a:p>
          </p:txBody>
        </p:sp>
      </p:grpSp>
      <p:sp>
        <p:nvSpPr>
          <p:cNvPr id="2056" name="Rectangle 11"/>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057" name="Picture 1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046792071"/>
      </p:ext>
    </p:extLst>
  </p:cSld>
  <p:clrMap bg1="lt1" tx1="dk1" bg2="lt2" tx2="dk2" accent1="accent1" accent2="accent2" accent3="accent3" accent4="accent4" accent5="accent5" accent6="accent6" hlink="hlink" folHlink="folHlink"/>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HGPｺﾞｼｯｸM" pitchFamily="50" charset="-128"/>
                <a:ea typeface="ＭＳ Ｐゴシック" pitchFamily="50" charset="-128"/>
              </a:defRPr>
            </a:lvl1pPr>
          </a:lstStyle>
          <a:p>
            <a:pPr eaLnBrk="1" hangingPunct="1">
              <a:defRPr/>
            </a:pPr>
            <a:fld id="{C132159A-D025-4D5D-8CDB-B5F2E9136AC7}" type="slidenum">
              <a:rPr lang="en-US" altLang="ja-JP" smtClean="0">
                <a:solidFill>
                  <a:srgbClr val="000000"/>
                </a:solidFill>
              </a:rPr>
              <a:pPr eaLnBrk="1" hangingPunct="1">
                <a:defRPr/>
              </a:pPr>
              <a:t>‹#›</a:t>
            </a:fld>
            <a:endParaRPr lang="en-US" altLang="ja-JP" dirty="0">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nvGrpSpPr>
          <p:cNvPr id="13319"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sp>
        <p:nvSpPr>
          <p:cNvPr id="13320"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p:nvPicPr>
        <p:blipFill>
          <a:blip r:embed="rId14" cstate="print"/>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335034814"/>
      </p:ext>
    </p:extLst>
  </p:cSld>
  <p:clrMap bg1="lt1" tx1="dk1" bg2="lt2" tx2="dk2" accent1="accent1" accent2="accent2" accent3="accent3" accent4="accent4" accent5="accent5" accent6="accent6" hlink="hlink" folHlink="folHlink"/>
  <p:sldLayoutIdLst>
    <p:sldLayoutId id="2147521339" r:id="rId1"/>
    <p:sldLayoutId id="2147521340" r:id="rId2"/>
    <p:sldLayoutId id="2147521341" r:id="rId3"/>
    <p:sldLayoutId id="2147521342" r:id="rId4"/>
    <p:sldLayoutId id="2147521343" r:id="rId5"/>
    <p:sldLayoutId id="2147521344" r:id="rId6"/>
    <p:sldLayoutId id="2147521345" r:id="rId7"/>
    <p:sldLayoutId id="2147521346" r:id="rId8"/>
    <p:sldLayoutId id="2147521347" r:id="rId9"/>
    <p:sldLayoutId id="2147521348" r:id="rId10"/>
    <p:sldLayoutId id="2147521349" r:id="rId11"/>
    <p:sldLayoutId id="2147521350"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2"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pic>
        <p:nvPicPr>
          <p:cNvPr id="7177" name="Picture 32" descr="ppjtitle"/>
          <p:cNvPicPr>
            <a:picLocks noChangeAspect="1" noChangeArrowheads="1"/>
          </p:cNvPicPr>
          <p:nvPr/>
        </p:nvPicPr>
        <p:blipFill>
          <a:blip r:embed="rId14" cstate="print"/>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3390201363"/>
      </p:ext>
    </p:extLst>
  </p:cSld>
  <p:clrMap bg1="lt1" tx1="dk1" bg2="lt2" tx2="dk2" accent1="accent1" accent2="accent2" accent3="accent3" accent4="accent4" accent5="accent5" accent6="accent6" hlink="hlink" folHlink="folHlink"/>
  <p:sldLayoutIdLst>
    <p:sldLayoutId id="2147521352" r:id="rId1"/>
    <p:sldLayoutId id="2147521353" r:id="rId2"/>
    <p:sldLayoutId id="2147521354" r:id="rId3"/>
    <p:sldLayoutId id="2147521355" r:id="rId4"/>
    <p:sldLayoutId id="2147521356" r:id="rId5"/>
    <p:sldLayoutId id="2147521357" r:id="rId6"/>
    <p:sldLayoutId id="2147521358" r:id="rId7"/>
    <p:sldLayoutId id="2147521359" r:id="rId8"/>
    <p:sldLayoutId id="2147521360" r:id="rId9"/>
    <p:sldLayoutId id="2147521361" r:id="rId10"/>
    <p:sldLayoutId id="2147521362" r:id="rId11"/>
    <p:sldLayoutId id="2147521363"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7"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ＭＳ Ｐゴシック" pitchFamily="50" charset="-128"/>
              </a:defRPr>
            </a:lvl1pPr>
          </a:lstStyle>
          <a:p>
            <a:pPr eaLnBrk="1" hangingPunct="1">
              <a:defRPr/>
            </a:pPr>
            <a:endParaRPr lang="en-US" altLang="ja-JP"/>
          </a:p>
        </p:txBody>
      </p:sp>
      <p:sp>
        <p:nvSpPr>
          <p:cNvPr id="1028"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ＭＳ Ｐゴシック" pitchFamily="50" charset="-128"/>
              </a:defRPr>
            </a:lvl1pPr>
          </a:lstStyle>
          <a:p>
            <a:pPr eaLnBrk="1" hangingPunct="1">
              <a:defRPr/>
            </a:pPr>
            <a:endParaRPr lang="en-US" altLang="ja-JP"/>
          </a:p>
        </p:txBody>
      </p:sp>
      <p:sp>
        <p:nvSpPr>
          <p:cNvPr id="1029"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ＭＳ Ｐゴシック" pitchFamily="50" charset="-128"/>
              </a:defRPr>
            </a:lvl1pPr>
          </a:lstStyle>
          <a:p>
            <a:pPr eaLnBrk="1" hangingPunct="1">
              <a:defRPr/>
            </a:pPr>
            <a:fld id="{DFFB75A5-A45D-4036-9C9B-40EA51E7071B}" type="slidenum">
              <a:rPr lang="en-US" altLang="ja-JP"/>
              <a:pPr eaLnBrk="1" hangingPunct="1">
                <a:defRPr/>
              </a:pPr>
              <a:t>‹#›</a:t>
            </a:fld>
            <a:endParaRPr lang="en-US" altLang="ja-JP"/>
          </a:p>
        </p:txBody>
      </p:sp>
      <p:sp>
        <p:nvSpPr>
          <p:cNvPr id="1030"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eaLnBrk="1" hangingPunct="1">
              <a:defRPr/>
            </a:pPr>
            <a:endParaRPr lang="ja-JP" altLang="en-US">
              <a:solidFill>
                <a:srgbClr val="000000"/>
              </a:solidFill>
              <a:latin typeface="Arial"/>
              <a:ea typeface="ＭＳ Ｐゴシック"/>
            </a:endParaRPr>
          </a:p>
        </p:txBody>
      </p:sp>
      <p:grpSp>
        <p:nvGrpSpPr>
          <p:cNvPr id="3079" name="Group 7"/>
          <p:cNvGrpSpPr>
            <a:grpSpLocks/>
          </p:cNvGrpSpPr>
          <p:nvPr userDrawn="1"/>
        </p:nvGrpSpPr>
        <p:grpSpPr bwMode="auto">
          <a:xfrm>
            <a:off x="0" y="333375"/>
            <a:ext cx="9906000" cy="214313"/>
            <a:chOff x="0" y="255"/>
            <a:chExt cx="6240" cy="135"/>
          </a:xfrm>
        </p:grpSpPr>
        <p:sp>
          <p:nvSpPr>
            <p:cNvPr id="2"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eaLnBrk="1" hangingPunct="1">
                <a:defRPr/>
              </a:pPr>
              <a:endParaRPr lang="ja-JP" altLang="en-US">
                <a:solidFill>
                  <a:srgbClr val="000000"/>
                </a:solidFill>
                <a:latin typeface="Arial"/>
                <a:ea typeface="ＭＳ Ｐゴシック"/>
              </a:endParaRPr>
            </a:p>
          </p:txBody>
        </p:sp>
        <p:sp>
          <p:nvSpPr>
            <p:cNvPr id="3"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eaLnBrk="1" hangingPunct="1">
                <a:defRPr/>
              </a:pPr>
              <a:endParaRPr lang="ja-JP" altLang="en-US">
                <a:solidFill>
                  <a:srgbClr val="000000"/>
                </a:solidFill>
                <a:latin typeface="Arial"/>
                <a:ea typeface="ＭＳ Ｐゴシック"/>
              </a:endParaRPr>
            </a:p>
          </p:txBody>
        </p:sp>
        <p:sp>
          <p:nvSpPr>
            <p:cNvPr id="1034"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eaLnBrk="1" hangingPunct="1">
                <a:defRPr/>
              </a:pPr>
              <a:endParaRPr lang="ja-JP" altLang="en-US">
                <a:solidFill>
                  <a:srgbClr val="000000"/>
                </a:solidFill>
                <a:latin typeface="Arial"/>
                <a:ea typeface="ＭＳ Ｐゴシック"/>
              </a:endParaRPr>
            </a:p>
          </p:txBody>
        </p:sp>
      </p:grpSp>
      <p:sp>
        <p:nvSpPr>
          <p:cNvPr id="3080" name="Rectangle 11"/>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081" name="Picture 12" descr="ppjtitle"/>
          <p:cNvPicPr>
            <a:picLocks noChangeAspect="1" noChangeArrowheads="1"/>
          </p:cNvPicPr>
          <p:nvPr userDrawn="1"/>
        </p:nvPicPr>
        <p:blipFill>
          <a:blip r:embed="rId1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3534817609"/>
      </p:ext>
    </p:extLst>
  </p:cSld>
  <p:clrMap bg1="lt1" tx1="dk1" bg2="lt2" tx2="dk2" accent1="accent1" accent2="accent2" accent3="accent3" accent4="accent4" accent5="accent5" accent6="accent6" hlink="hlink" folHlink="folHlink"/>
  <p:sldLayoutIdLst>
    <p:sldLayoutId id="2147521365" r:id="rId1"/>
    <p:sldLayoutId id="2147521366" r:id="rId2"/>
    <p:sldLayoutId id="2147521367" r:id="rId3"/>
    <p:sldLayoutId id="2147521368" r:id="rId4"/>
    <p:sldLayoutId id="2147521369" r:id="rId5"/>
    <p:sldLayoutId id="2147521370" r:id="rId6"/>
    <p:sldLayoutId id="2147521371" r:id="rId7"/>
    <p:sldLayoutId id="2147521372" r:id="rId8"/>
    <p:sldLayoutId id="2147521373" r:id="rId9"/>
    <p:sldLayoutId id="2147521374" r:id="rId10"/>
    <p:sldLayoutId id="2147521375" r:id="rId11"/>
    <p:sldLayoutId id="2147521376" r:id="rId12"/>
    <p:sldLayoutId id="2147521377"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HGPｺﾞｼｯｸM" pitchFamily="50" charset="-128"/>
                <a:ea typeface="ＭＳ Ｐゴシック" pitchFamily="50" charset="-128"/>
              </a:defRPr>
            </a:lvl1pPr>
          </a:lstStyle>
          <a:p>
            <a:pPr eaLnBrk="1" hangingPunct="1">
              <a:defRPr/>
            </a:pPr>
            <a:fld id="{C132159A-D025-4D5D-8CDB-B5F2E9136AC7}" type="slidenum">
              <a:rPr lang="en-US" altLang="ja-JP" smtClean="0">
                <a:solidFill>
                  <a:srgbClr val="000000"/>
                </a:solidFill>
              </a:rPr>
              <a:pPr eaLnBrk="1" hangingPunct="1">
                <a:defRPr/>
              </a:pPr>
              <a:t>‹#›</a:t>
            </a:fld>
            <a:endParaRPr lang="en-US" altLang="ja-JP" dirty="0">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nvGrpSpPr>
          <p:cNvPr id="13319"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sp>
        <p:nvSpPr>
          <p:cNvPr id="13320"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p:nvPicPr>
        <p:blipFill>
          <a:blip r:embed="rId14" cstate="print"/>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769150504"/>
      </p:ext>
    </p:extLst>
  </p:cSld>
  <p:clrMap bg1="lt1" tx1="dk1" bg2="lt2" tx2="dk2" accent1="accent1" accent2="accent2" accent3="accent3" accent4="accent4" accent5="accent5" accent6="accent6" hlink="hlink" folHlink="folHlink"/>
  <p:sldLayoutIdLst>
    <p:sldLayoutId id="2147521379" r:id="rId1"/>
    <p:sldLayoutId id="2147521380" r:id="rId2"/>
    <p:sldLayoutId id="2147521381" r:id="rId3"/>
    <p:sldLayoutId id="2147521382" r:id="rId4"/>
    <p:sldLayoutId id="2147521383" r:id="rId5"/>
    <p:sldLayoutId id="2147521384" r:id="rId6"/>
    <p:sldLayoutId id="2147521385" r:id="rId7"/>
    <p:sldLayoutId id="2147521386" r:id="rId8"/>
    <p:sldLayoutId id="2147521387" r:id="rId9"/>
    <p:sldLayoutId id="2147521388" r:id="rId10"/>
    <p:sldLayoutId id="2147521389" r:id="rId11"/>
    <p:sldLayoutId id="2147521390"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HGPｺﾞｼｯｸM" pitchFamily="50" charset="-128"/>
                <a:ea typeface="ＭＳ Ｐゴシック" pitchFamily="50" charset="-128"/>
              </a:defRPr>
            </a:lvl1pPr>
          </a:lstStyle>
          <a:p>
            <a:pPr eaLnBrk="1" hangingPunct="1">
              <a:defRPr/>
            </a:pPr>
            <a:fld id="{C132159A-D025-4D5D-8CDB-B5F2E9136AC7}" type="slidenum">
              <a:rPr lang="en-US" altLang="ja-JP" smtClean="0">
                <a:solidFill>
                  <a:srgbClr val="000000"/>
                </a:solidFill>
              </a:rPr>
              <a:pPr eaLnBrk="1" hangingPunct="1">
                <a:defRPr/>
              </a:pPr>
              <a:t>‹#›</a:t>
            </a:fld>
            <a:endParaRPr lang="en-US" altLang="ja-JP" dirty="0">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nvGrpSpPr>
          <p:cNvPr id="13319"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sp>
        <p:nvSpPr>
          <p:cNvPr id="13320"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p:nvPicPr>
        <p:blipFill>
          <a:blip r:embed="rId14" cstate="print"/>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963019145"/>
      </p:ext>
    </p:extLst>
  </p:cSld>
  <p:clrMap bg1="lt1" tx1="dk1" bg2="lt2" tx2="dk2" accent1="accent1" accent2="accent2" accent3="accent3" accent4="accent4" accent5="accent5" accent6="accent6" hlink="hlink" folHlink="folHlink"/>
  <p:sldLayoutIdLst>
    <p:sldLayoutId id="2147521392" r:id="rId1"/>
    <p:sldLayoutId id="2147521393" r:id="rId2"/>
    <p:sldLayoutId id="2147521394" r:id="rId3"/>
    <p:sldLayoutId id="2147521395" r:id="rId4"/>
    <p:sldLayoutId id="2147521396" r:id="rId5"/>
    <p:sldLayoutId id="2147521397" r:id="rId6"/>
    <p:sldLayoutId id="2147521398" r:id="rId7"/>
    <p:sldLayoutId id="2147521399" r:id="rId8"/>
    <p:sldLayoutId id="2147521400" r:id="rId9"/>
    <p:sldLayoutId id="2147521401" r:id="rId10"/>
    <p:sldLayoutId id="2147521402" r:id="rId11"/>
    <p:sldLayoutId id="2147521403"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HGPｺﾞｼｯｸM" pitchFamily="50" charset="-128"/>
                <a:ea typeface="ＭＳ Ｐゴシック" pitchFamily="50" charset="-128"/>
              </a:defRPr>
            </a:lvl1pPr>
          </a:lstStyle>
          <a:p>
            <a:pPr eaLnBrk="1" hangingPunct="1">
              <a:defRPr/>
            </a:pPr>
            <a:fld id="{C132159A-D025-4D5D-8CDB-B5F2E9136AC7}" type="slidenum">
              <a:rPr lang="en-US" altLang="ja-JP" smtClean="0">
                <a:solidFill>
                  <a:srgbClr val="000000"/>
                </a:solidFill>
              </a:rPr>
              <a:pPr eaLnBrk="1" hangingPunct="1">
                <a:defRPr/>
              </a:pPr>
              <a:t>‹#›</a:t>
            </a:fld>
            <a:endParaRPr lang="en-US" altLang="ja-JP" dirty="0">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nvGrpSpPr>
          <p:cNvPr id="13319"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sp>
        <p:nvSpPr>
          <p:cNvPr id="13320"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p:nvPicPr>
        <p:blipFill>
          <a:blip r:embed="rId14" cstate="print"/>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21436189"/>
      </p:ext>
    </p:extLst>
  </p:cSld>
  <p:clrMap bg1="lt1" tx1="dk1" bg2="lt2" tx2="dk2" accent1="accent1" accent2="accent2" accent3="accent3" accent4="accent4" accent5="accent5" accent6="accent6" hlink="hlink" folHlink="folHlink"/>
  <p:sldLayoutIdLst>
    <p:sldLayoutId id="2147521405" r:id="rId1"/>
    <p:sldLayoutId id="2147521406" r:id="rId2"/>
    <p:sldLayoutId id="2147521407" r:id="rId3"/>
    <p:sldLayoutId id="2147521408" r:id="rId4"/>
    <p:sldLayoutId id="2147521409" r:id="rId5"/>
    <p:sldLayoutId id="2147521410" r:id="rId6"/>
    <p:sldLayoutId id="2147521411" r:id="rId7"/>
    <p:sldLayoutId id="2147521412" r:id="rId8"/>
    <p:sldLayoutId id="2147521413" r:id="rId9"/>
    <p:sldLayoutId id="2147521414" r:id="rId10"/>
    <p:sldLayoutId id="2147521415" r:id="rId11"/>
    <p:sldLayoutId id="2147521416"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HGPｺﾞｼｯｸM" pitchFamily="50" charset="-128"/>
                <a:ea typeface="ＭＳ Ｐゴシック" pitchFamily="50" charset="-128"/>
              </a:defRPr>
            </a:lvl1pPr>
          </a:lstStyle>
          <a:p>
            <a:pPr eaLnBrk="1" hangingPunct="1">
              <a:defRPr/>
            </a:pPr>
            <a:fld id="{C132159A-D025-4D5D-8CDB-B5F2E9136AC7}" type="slidenum">
              <a:rPr lang="en-US" altLang="ja-JP" smtClean="0">
                <a:solidFill>
                  <a:srgbClr val="000000"/>
                </a:solidFill>
              </a:rPr>
              <a:pPr eaLnBrk="1" hangingPunct="1">
                <a:defRPr/>
              </a:pPr>
              <a:t>‹#›</a:t>
            </a:fld>
            <a:endParaRPr lang="en-US" altLang="ja-JP" dirty="0">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nvGrpSpPr>
          <p:cNvPr id="13319"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sp>
        <p:nvSpPr>
          <p:cNvPr id="13320"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p:nvPicPr>
        <p:blipFill>
          <a:blip r:embed="rId14" cstate="print"/>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13402631"/>
      </p:ext>
    </p:extLst>
  </p:cSld>
  <p:clrMap bg1="lt1" tx1="dk1" bg2="lt2" tx2="dk2" accent1="accent1" accent2="accent2" accent3="accent3" accent4="accent4" accent5="accent5" accent6="accent6" hlink="hlink" folHlink="folHlink"/>
  <p:sldLayoutIdLst>
    <p:sldLayoutId id="2147521418" r:id="rId1"/>
    <p:sldLayoutId id="2147521419" r:id="rId2"/>
    <p:sldLayoutId id="2147521420" r:id="rId3"/>
    <p:sldLayoutId id="2147521421" r:id="rId4"/>
    <p:sldLayoutId id="2147521422" r:id="rId5"/>
    <p:sldLayoutId id="2147521423" r:id="rId6"/>
    <p:sldLayoutId id="2147521424" r:id="rId7"/>
    <p:sldLayoutId id="2147521425" r:id="rId8"/>
    <p:sldLayoutId id="2147521426" r:id="rId9"/>
    <p:sldLayoutId id="2147521427" r:id="rId10"/>
    <p:sldLayoutId id="2147521428" r:id="rId11"/>
    <p:sldLayoutId id="2147521429"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HGPｺﾞｼｯｸM" pitchFamily="50" charset="-128"/>
                <a:ea typeface="ＭＳ Ｐゴシック" pitchFamily="50" charset="-128"/>
              </a:defRPr>
            </a:lvl1pPr>
          </a:lstStyle>
          <a:p>
            <a:pPr eaLnBrk="1" hangingPunct="1">
              <a:defRPr/>
            </a:pPr>
            <a:fld id="{C132159A-D025-4D5D-8CDB-B5F2E9136AC7}" type="slidenum">
              <a:rPr lang="en-US" altLang="ja-JP" smtClean="0">
                <a:solidFill>
                  <a:srgbClr val="000000"/>
                </a:solidFill>
              </a:rPr>
              <a:pPr eaLnBrk="1" hangingPunct="1">
                <a:defRPr/>
              </a:pPr>
              <a:t>‹#›</a:t>
            </a:fld>
            <a:endParaRPr lang="en-US" altLang="ja-JP" dirty="0">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nvGrpSpPr>
          <p:cNvPr id="13319"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sp>
        <p:nvSpPr>
          <p:cNvPr id="13320"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p:nvPicPr>
        <p:blipFill>
          <a:blip r:embed="rId14" cstate="print"/>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066984961"/>
      </p:ext>
    </p:extLst>
  </p:cSld>
  <p:clrMap bg1="lt1" tx1="dk1" bg2="lt2" tx2="dk2" accent1="accent1" accent2="accent2" accent3="accent3" accent4="accent4" accent5="accent5" accent6="accent6" hlink="hlink" folHlink="folHlink"/>
  <p:sldLayoutIdLst>
    <p:sldLayoutId id="2147521431" r:id="rId1"/>
    <p:sldLayoutId id="2147521432" r:id="rId2"/>
    <p:sldLayoutId id="2147521433" r:id="rId3"/>
    <p:sldLayoutId id="2147521434" r:id="rId4"/>
    <p:sldLayoutId id="2147521435" r:id="rId5"/>
    <p:sldLayoutId id="2147521436" r:id="rId6"/>
    <p:sldLayoutId id="2147521437" r:id="rId7"/>
    <p:sldLayoutId id="2147521438" r:id="rId8"/>
    <p:sldLayoutId id="2147521439" r:id="rId9"/>
    <p:sldLayoutId id="2147521440" r:id="rId10"/>
    <p:sldLayoutId id="2147521441" r:id="rId11"/>
    <p:sldLayoutId id="2147521442"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HGPｺﾞｼｯｸM" pitchFamily="50" charset="-128"/>
                <a:ea typeface="ＭＳ Ｐゴシック" pitchFamily="50" charset="-128"/>
              </a:defRPr>
            </a:lvl1pPr>
          </a:lstStyle>
          <a:p>
            <a:pPr eaLnBrk="1" hangingPunct="1">
              <a:defRPr/>
            </a:pPr>
            <a:fld id="{C132159A-D025-4D5D-8CDB-B5F2E9136AC7}" type="slidenum">
              <a:rPr lang="en-US" altLang="ja-JP" smtClean="0">
                <a:solidFill>
                  <a:srgbClr val="000000"/>
                </a:solidFill>
              </a:rPr>
              <a:pPr eaLnBrk="1" hangingPunct="1">
                <a:defRPr/>
              </a:pPr>
              <a:t>‹#›</a:t>
            </a:fld>
            <a:endParaRPr lang="en-US" altLang="ja-JP" dirty="0">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nvGrpSpPr>
          <p:cNvPr id="13319"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sp>
        <p:nvSpPr>
          <p:cNvPr id="13320"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p:nvPicPr>
        <p:blipFill>
          <a:blip r:embed="rId14" cstate="print"/>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769676576"/>
      </p:ext>
    </p:extLst>
  </p:cSld>
  <p:clrMap bg1="lt1" tx1="dk1" bg2="lt2" tx2="dk2" accent1="accent1" accent2="accent2" accent3="accent3" accent4="accent4" accent5="accent5" accent6="accent6" hlink="hlink" folHlink="folHlink"/>
  <p:sldLayoutIdLst>
    <p:sldLayoutId id="2147521444" r:id="rId1"/>
    <p:sldLayoutId id="2147521445" r:id="rId2"/>
    <p:sldLayoutId id="2147521446" r:id="rId3"/>
    <p:sldLayoutId id="2147521447" r:id="rId4"/>
    <p:sldLayoutId id="2147521448" r:id="rId5"/>
    <p:sldLayoutId id="2147521449" r:id="rId6"/>
    <p:sldLayoutId id="2147521450" r:id="rId7"/>
    <p:sldLayoutId id="2147521451" r:id="rId8"/>
    <p:sldLayoutId id="2147521452" r:id="rId9"/>
    <p:sldLayoutId id="2147521453" r:id="rId10"/>
    <p:sldLayoutId id="2147521454" r:id="rId11"/>
    <p:sldLayoutId id="2147521455"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a:defRPr>
            </a:lvl1pPr>
          </a:lstStyle>
          <a:p>
            <a:pPr>
              <a:defRPr/>
            </a:pPr>
            <a:fld id="{DDF21716-EED4-43AC-B98C-F120F6DDD5BA}" type="slidenum">
              <a:rPr lang="en-US" altLang="ja-JP"/>
              <a:pPr>
                <a:defRPr/>
              </a:pPr>
              <a:t>‹#›</a:t>
            </a:fld>
            <a:endParaRPr lang="en-US" altLang="ja-JP"/>
          </a:p>
        </p:txBody>
      </p:sp>
      <p:sp>
        <p:nvSpPr>
          <p:cNvPr id="17414"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6391" name="Group 27"/>
          <p:cNvGrpSpPr>
            <a:grpSpLocks/>
          </p:cNvGrpSpPr>
          <p:nvPr userDrawn="1"/>
        </p:nvGrpSpPr>
        <p:grpSpPr bwMode="auto">
          <a:xfrm>
            <a:off x="0" y="333375"/>
            <a:ext cx="9906000" cy="214313"/>
            <a:chOff x="0" y="255"/>
            <a:chExt cx="6240" cy="135"/>
          </a:xfrm>
        </p:grpSpPr>
        <p:sp>
          <p:nvSpPr>
            <p:cNvPr id="1741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741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742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639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6393" name="Picture 32" descr="ppjtitle"/>
          <p:cNvPicPr>
            <a:picLocks noChangeAspect="1" noChangeArrowheads="1"/>
          </p:cNvPicPr>
          <p:nvPr userDrawn="1"/>
        </p:nvPicPr>
        <p:blipFill>
          <a:blip r:embed="rId1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97" r:id="rId1"/>
    <p:sldLayoutId id="2147519898" r:id="rId2"/>
    <p:sldLayoutId id="2147519899" r:id="rId3"/>
    <p:sldLayoutId id="2147519900" r:id="rId4"/>
    <p:sldLayoutId id="2147519901" r:id="rId5"/>
    <p:sldLayoutId id="2147519902" r:id="rId6"/>
    <p:sldLayoutId id="2147519903" r:id="rId7"/>
    <p:sldLayoutId id="2147519904" r:id="rId8"/>
    <p:sldLayoutId id="2147519905" r:id="rId9"/>
    <p:sldLayoutId id="2147519906" r:id="rId10"/>
    <p:sldLayoutId id="2147519907" r:id="rId11"/>
    <p:sldLayoutId id="2147519908"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HGPｺﾞｼｯｸM" pitchFamily="50" charset="-128"/>
                <a:ea typeface="ＭＳ Ｐゴシック" pitchFamily="50" charset="-128"/>
              </a:defRPr>
            </a:lvl1pPr>
          </a:lstStyle>
          <a:p>
            <a:pPr eaLnBrk="1" hangingPunct="1">
              <a:defRPr/>
            </a:pPr>
            <a:endParaRPr lang="en-US" altLang="ja-JP" dirty="0">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HGPｺﾞｼｯｸM" pitchFamily="50" charset="-128"/>
                <a:ea typeface="ＭＳ Ｐゴシック" pitchFamily="50" charset="-128"/>
              </a:defRPr>
            </a:lvl1pPr>
          </a:lstStyle>
          <a:p>
            <a:pPr eaLnBrk="1" hangingPunct="1">
              <a:defRPr/>
            </a:pPr>
            <a:fld id="{C132159A-D025-4D5D-8CDB-B5F2E9136AC7}" type="slidenum">
              <a:rPr lang="en-US" altLang="ja-JP" smtClean="0">
                <a:solidFill>
                  <a:srgbClr val="000000"/>
                </a:solidFill>
              </a:rPr>
              <a:pPr eaLnBrk="1" hangingPunct="1">
                <a:defRPr/>
              </a:pPr>
              <a:t>‹#›</a:t>
            </a:fld>
            <a:endParaRPr lang="en-US" altLang="ja-JP" dirty="0">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nvGrpSpPr>
          <p:cNvPr id="13319"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dirty="0">
                <a:solidFill>
                  <a:srgbClr val="000000"/>
                </a:solidFill>
                <a:latin typeface="HGPｺﾞｼｯｸM" pitchFamily="50" charset="-128"/>
              </a:endParaRPr>
            </a:p>
          </p:txBody>
        </p:sp>
      </p:grpSp>
      <p:sp>
        <p:nvSpPr>
          <p:cNvPr id="13320"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321" name="Picture 32" descr="ppjtitle"/>
          <p:cNvPicPr>
            <a:picLocks noChangeAspect="1" noChangeArrowheads="1"/>
          </p:cNvPicPr>
          <p:nvPr/>
        </p:nvPicPr>
        <p:blipFill>
          <a:blip r:embed="rId14" cstate="print"/>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36949432"/>
      </p:ext>
    </p:extLst>
  </p:cSld>
  <p:clrMap bg1="lt1" tx1="dk1" bg2="lt2" tx2="dk2" accent1="accent1" accent2="accent2" accent3="accent3" accent4="accent4" accent5="accent5" accent6="accent6" hlink="hlink" folHlink="folHlink"/>
  <p:sldLayoutIdLst>
    <p:sldLayoutId id="2147521457" r:id="rId1"/>
    <p:sldLayoutId id="2147521458" r:id="rId2"/>
    <p:sldLayoutId id="2147521459" r:id="rId3"/>
    <p:sldLayoutId id="2147521460" r:id="rId4"/>
    <p:sldLayoutId id="2147521461" r:id="rId5"/>
    <p:sldLayoutId id="2147521462" r:id="rId6"/>
    <p:sldLayoutId id="2147521463" r:id="rId7"/>
    <p:sldLayoutId id="2147521464" r:id="rId8"/>
    <p:sldLayoutId id="2147521465" r:id="rId9"/>
    <p:sldLayoutId id="2147521466" r:id="rId10"/>
    <p:sldLayoutId id="2147521467" r:id="rId11"/>
    <p:sldLayoutId id="2147521468"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ea typeface="+mn-ea"/>
              </a:defRPr>
            </a:lvl1pPr>
          </a:lstStyle>
          <a:p>
            <a:pPr eaLnBrk="1" hangingPunct="1">
              <a:defRPr/>
            </a:pPr>
            <a:fld id="{B870535A-746E-4BA6-991D-6B4825FE8B9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nvGrpSpPr>
          <p:cNvPr id="1031"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047868956"/>
      </p:ext>
    </p:extLst>
  </p:cSld>
  <p:clrMap bg1="lt1" tx1="dk1" bg2="lt2" tx2="dk2" accent1="accent1" accent2="accent2" accent3="accent3" accent4="accent4" accent5="accent5" accent6="accent6" hlink="hlink" folHlink="folHlink"/>
  <p:sldLayoutIdLst>
    <p:sldLayoutId id="2147521470" r:id="rId1"/>
    <p:sldLayoutId id="2147521471" r:id="rId2"/>
    <p:sldLayoutId id="2147521472" r:id="rId3"/>
    <p:sldLayoutId id="2147521473" r:id="rId4"/>
    <p:sldLayoutId id="2147521474" r:id="rId5"/>
    <p:sldLayoutId id="2147521475" r:id="rId6"/>
    <p:sldLayoutId id="2147521476" r:id="rId7"/>
    <p:sldLayoutId id="2147521477" r:id="rId8"/>
    <p:sldLayoutId id="2147521478" r:id="rId9"/>
    <p:sldLayoutId id="2147521479" r:id="rId10"/>
    <p:sldLayoutId id="2147521480"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body" idx="1"/>
          </p:nvPr>
        </p:nvSpPr>
        <p:spPr bwMode="auto">
          <a:xfrm>
            <a:off x="495300" y="1600206"/>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a:solidFill>
                <a:srgbClr val="000000"/>
              </a:solidFill>
              <a:latin typeface="Arial" charset="0"/>
            </a:endParaRPr>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a:solidFill>
                <a:srgbClr val="000000"/>
              </a:solidFill>
              <a:latin typeface="Arial" charset="0"/>
            </a:endParaRPr>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98E9C829-F3F2-4B89-BCED-AFD8C79D5AB3}" type="slidenum">
              <a:rPr lang="ja-JP" altLang="en-US">
                <a:solidFill>
                  <a:srgbClr val="000000"/>
                </a:solidFill>
                <a:latin typeface="Arial" charset="0"/>
              </a:rPr>
              <a:pPr eaLnBrk="1" hangingPunct="1"/>
              <a:t>‹#›</a:t>
            </a:fld>
            <a:endParaRPr lang="en-US" altLang="ja-JP">
              <a:solidFill>
                <a:srgbClr val="000000"/>
              </a:solidFill>
              <a:latin typeface="Arial" charset="0"/>
            </a:endParaRPr>
          </a:p>
        </p:txBody>
      </p:sp>
      <p:sp>
        <p:nvSpPr>
          <p:cNvPr id="288774" name="Rectangle 6"/>
          <p:cNvSpPr>
            <a:spLocks noChangeArrowheads="1"/>
          </p:cNvSpPr>
          <p:nvPr/>
        </p:nvSpPr>
        <p:spPr bwMode="auto">
          <a:xfrm>
            <a:off x="0" y="12"/>
            <a:ext cx="9906000" cy="366713"/>
          </a:xfrm>
          <a:prstGeom prst="rect">
            <a:avLst/>
          </a:prstGeom>
          <a:no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nvGrpSpPr>
          <p:cNvPr id="2" name="Group 7"/>
          <p:cNvGrpSpPr>
            <a:grpSpLocks/>
          </p:cNvGrpSpPr>
          <p:nvPr/>
        </p:nvGrpSpPr>
        <p:grpSpPr bwMode="auto">
          <a:xfrm>
            <a:off x="0" y="333378"/>
            <a:ext cx="9906000" cy="214313"/>
            <a:chOff x="0" y="255"/>
            <a:chExt cx="6240" cy="135"/>
          </a:xfrm>
        </p:grpSpPr>
        <p:sp>
          <p:nvSpPr>
            <p:cNvPr id="28877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sp>
        <p:nvSpPr>
          <p:cNvPr id="288779" name="Rectangle 11"/>
          <p:cNvSpPr>
            <a:spLocks noGrp="1" noChangeArrowheads="1"/>
          </p:cNvSpPr>
          <p:nvPr>
            <p:ph type="title"/>
          </p:nvPr>
        </p:nvSpPr>
        <p:spPr bwMode="auto">
          <a:xfrm>
            <a:off x="1"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88780" name="Picture 12" descr="ppjtitle"/>
          <p:cNvPicPr>
            <a:picLocks noChangeAspect="1" noChangeArrowheads="1"/>
          </p:cNvPicPr>
          <p:nvPr/>
        </p:nvPicPr>
        <p:blipFill>
          <a:blip r:embed="rId15" cstate="email"/>
          <a:srcRect/>
          <a:stretch>
            <a:fillRect/>
          </a:stretch>
        </p:blipFill>
        <p:spPr bwMode="auto">
          <a:xfrm>
            <a:off x="8697919" y="12"/>
            <a:ext cx="1208087" cy="334963"/>
          </a:xfrm>
          <a:prstGeom prst="rect">
            <a:avLst/>
          </a:prstGeom>
          <a:noFill/>
          <a:ln w="9525">
            <a:noFill/>
            <a:miter lim="800000"/>
            <a:headEnd/>
            <a:tailEnd/>
          </a:ln>
        </p:spPr>
      </p:pic>
    </p:spTree>
    <p:extLst>
      <p:ext uri="{BB962C8B-B14F-4D97-AF65-F5344CB8AC3E}">
        <p14:creationId xmlns:p14="http://schemas.microsoft.com/office/powerpoint/2010/main" val="667861200"/>
      </p:ext>
    </p:extLst>
  </p:cSld>
  <p:clrMap bg1="lt1" tx1="dk1" bg2="lt2" tx2="dk2" accent1="accent1" accent2="accent2" accent3="accent3" accent4="accent4" accent5="accent5" accent6="accent6" hlink="hlink" folHlink="folHlink"/>
  <p:sldLayoutIdLst>
    <p:sldLayoutId id="2147521482" r:id="rId1"/>
    <p:sldLayoutId id="2147521483" r:id="rId2"/>
    <p:sldLayoutId id="2147521484" r:id="rId3"/>
    <p:sldLayoutId id="2147521485" r:id="rId4"/>
    <p:sldLayoutId id="2147521486" r:id="rId5"/>
    <p:sldLayoutId id="2147521487" r:id="rId6"/>
    <p:sldLayoutId id="2147521488" r:id="rId7"/>
    <p:sldLayoutId id="2147521489" r:id="rId8"/>
    <p:sldLayoutId id="2147521490" r:id="rId9"/>
    <p:sldLayoutId id="2147521491" r:id="rId10"/>
    <p:sldLayoutId id="2147521492" r:id="rId11"/>
    <p:sldLayoutId id="2147521493" r:id="rId12"/>
    <p:sldLayoutId id="2147521494" r:id="rId13"/>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eaLnBrk="1" hangingPunct="1">
              <a:defRPr/>
            </a:pPr>
            <a:fld id="{7200BA1F-8C61-4901-866B-1D19B6E83330}" type="slidenum">
              <a:rPr lang="en-US" altLang="ja-JP">
                <a:solidFill>
                  <a:srgbClr val="000000"/>
                </a:solidFill>
                <a:latin typeface="Arial" charset="0"/>
              </a:rPr>
              <a:pPr eaLnBrk="1" hangingPunct="1">
                <a:defRPr/>
              </a:pPr>
              <a:t>‹#›</a:t>
            </a:fld>
            <a:endParaRPr lang="en-US" altLang="ja-JP">
              <a:solidFill>
                <a:srgbClr val="000000"/>
              </a:solidFill>
              <a:latin typeface="Arial" charset="0"/>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1031"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3978402903"/>
      </p:ext>
    </p:extLst>
  </p:cSld>
  <p:clrMap bg1="lt1" tx1="dk1" bg2="lt2" tx2="dk2" accent1="accent1" accent2="accent2" accent3="accent3" accent4="accent4" accent5="accent5" accent6="accent6" hlink="hlink" folHlink="folHlink"/>
  <p:sldLayoutIdLst>
    <p:sldLayoutId id="2147521496" r:id="rId1"/>
    <p:sldLayoutId id="2147521497" r:id="rId2"/>
    <p:sldLayoutId id="2147521498" r:id="rId3"/>
    <p:sldLayoutId id="2147521499" r:id="rId4"/>
    <p:sldLayoutId id="2147521500" r:id="rId5"/>
    <p:sldLayoutId id="2147521501" r:id="rId6"/>
    <p:sldLayoutId id="2147521502" r:id="rId7"/>
    <p:sldLayoutId id="2147521503" r:id="rId8"/>
    <p:sldLayoutId id="2147521504" r:id="rId9"/>
    <p:sldLayoutId id="2147521505" r:id="rId10"/>
    <p:sldLayoutId id="214752150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ea typeface="+mn-ea"/>
              </a:defRPr>
            </a:lvl1pPr>
          </a:lstStyle>
          <a:p>
            <a:pPr eaLnBrk="1" hangingPunct="1">
              <a:defRPr/>
            </a:pPr>
            <a:fld id="{B870535A-746E-4BA6-991D-6B4825FE8B9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nvGrpSpPr>
          <p:cNvPr id="1031"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6633083"/>
      </p:ext>
    </p:extLst>
  </p:cSld>
  <p:clrMap bg1="lt1" tx1="dk1" bg2="lt2" tx2="dk2" accent1="accent1" accent2="accent2" accent3="accent3" accent4="accent4" accent5="accent5" accent6="accent6" hlink="hlink" folHlink="folHlink"/>
  <p:sldLayoutIdLst>
    <p:sldLayoutId id="2147521508" r:id="rId1"/>
    <p:sldLayoutId id="2147521509" r:id="rId2"/>
    <p:sldLayoutId id="2147521510" r:id="rId3"/>
    <p:sldLayoutId id="2147521511" r:id="rId4"/>
    <p:sldLayoutId id="2147521512" r:id="rId5"/>
    <p:sldLayoutId id="2147521513" r:id="rId6"/>
    <p:sldLayoutId id="2147521514" r:id="rId7"/>
    <p:sldLayoutId id="2147521515" r:id="rId8"/>
    <p:sldLayoutId id="2147521516" r:id="rId9"/>
    <p:sldLayoutId id="2147521517" r:id="rId10"/>
    <p:sldLayoutId id="2147521518"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body" idx="1"/>
          </p:nvPr>
        </p:nvSpPr>
        <p:spPr bwMode="auto">
          <a:xfrm>
            <a:off x="495300" y="1600206"/>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a:solidFill>
                <a:srgbClr val="000000"/>
              </a:solidFill>
              <a:latin typeface="Arial" charset="0"/>
            </a:endParaRPr>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a:solidFill>
                <a:srgbClr val="000000"/>
              </a:solidFill>
              <a:latin typeface="Arial" charset="0"/>
            </a:endParaRPr>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98E9C829-F3F2-4B89-BCED-AFD8C79D5AB3}" type="slidenum">
              <a:rPr lang="ja-JP" altLang="en-US">
                <a:solidFill>
                  <a:srgbClr val="000000"/>
                </a:solidFill>
                <a:latin typeface="Arial" charset="0"/>
              </a:rPr>
              <a:pPr eaLnBrk="1" hangingPunct="1"/>
              <a:t>‹#›</a:t>
            </a:fld>
            <a:endParaRPr lang="en-US" altLang="ja-JP">
              <a:solidFill>
                <a:srgbClr val="000000"/>
              </a:solidFill>
              <a:latin typeface="Arial" charset="0"/>
            </a:endParaRPr>
          </a:p>
        </p:txBody>
      </p:sp>
      <p:sp>
        <p:nvSpPr>
          <p:cNvPr id="288774" name="Rectangle 6"/>
          <p:cNvSpPr>
            <a:spLocks noChangeArrowheads="1"/>
          </p:cNvSpPr>
          <p:nvPr/>
        </p:nvSpPr>
        <p:spPr bwMode="auto">
          <a:xfrm>
            <a:off x="0" y="12"/>
            <a:ext cx="9906000" cy="366713"/>
          </a:xfrm>
          <a:prstGeom prst="rect">
            <a:avLst/>
          </a:prstGeom>
          <a:no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nvGrpSpPr>
          <p:cNvPr id="2" name="Group 7"/>
          <p:cNvGrpSpPr>
            <a:grpSpLocks/>
          </p:cNvGrpSpPr>
          <p:nvPr/>
        </p:nvGrpSpPr>
        <p:grpSpPr bwMode="auto">
          <a:xfrm>
            <a:off x="0" y="333378"/>
            <a:ext cx="9906000" cy="214313"/>
            <a:chOff x="0" y="255"/>
            <a:chExt cx="6240" cy="135"/>
          </a:xfrm>
        </p:grpSpPr>
        <p:sp>
          <p:nvSpPr>
            <p:cNvPr id="28877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sp>
        <p:nvSpPr>
          <p:cNvPr id="288779" name="Rectangle 11"/>
          <p:cNvSpPr>
            <a:spLocks noGrp="1" noChangeArrowheads="1"/>
          </p:cNvSpPr>
          <p:nvPr>
            <p:ph type="title"/>
          </p:nvPr>
        </p:nvSpPr>
        <p:spPr bwMode="auto">
          <a:xfrm>
            <a:off x="1"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88780" name="Picture 12" descr="ppjtitle"/>
          <p:cNvPicPr>
            <a:picLocks noChangeAspect="1" noChangeArrowheads="1"/>
          </p:cNvPicPr>
          <p:nvPr/>
        </p:nvPicPr>
        <p:blipFill>
          <a:blip r:embed="rId15" cstate="email"/>
          <a:srcRect/>
          <a:stretch>
            <a:fillRect/>
          </a:stretch>
        </p:blipFill>
        <p:spPr bwMode="auto">
          <a:xfrm>
            <a:off x="8697919" y="12"/>
            <a:ext cx="1208087" cy="334963"/>
          </a:xfrm>
          <a:prstGeom prst="rect">
            <a:avLst/>
          </a:prstGeom>
          <a:noFill/>
          <a:ln w="9525">
            <a:noFill/>
            <a:miter lim="800000"/>
            <a:headEnd/>
            <a:tailEnd/>
          </a:ln>
        </p:spPr>
      </p:pic>
    </p:spTree>
    <p:extLst>
      <p:ext uri="{BB962C8B-B14F-4D97-AF65-F5344CB8AC3E}">
        <p14:creationId xmlns:p14="http://schemas.microsoft.com/office/powerpoint/2010/main" val="1363890805"/>
      </p:ext>
    </p:extLst>
  </p:cSld>
  <p:clrMap bg1="lt1" tx1="dk1" bg2="lt2" tx2="dk2" accent1="accent1" accent2="accent2" accent3="accent3" accent4="accent4" accent5="accent5" accent6="accent6" hlink="hlink" folHlink="folHlink"/>
  <p:sldLayoutIdLst>
    <p:sldLayoutId id="2147521520" r:id="rId1"/>
    <p:sldLayoutId id="2147521521" r:id="rId2"/>
    <p:sldLayoutId id="2147521522" r:id="rId3"/>
    <p:sldLayoutId id="2147521523" r:id="rId4"/>
    <p:sldLayoutId id="2147521524" r:id="rId5"/>
    <p:sldLayoutId id="2147521525" r:id="rId6"/>
    <p:sldLayoutId id="2147521526" r:id="rId7"/>
    <p:sldLayoutId id="2147521527" r:id="rId8"/>
    <p:sldLayoutId id="2147521528" r:id="rId9"/>
    <p:sldLayoutId id="2147521529" r:id="rId10"/>
    <p:sldLayoutId id="2147521530" r:id="rId11"/>
    <p:sldLayoutId id="2147521531" r:id="rId12"/>
    <p:sldLayoutId id="2147521532" r:id="rId13"/>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eaLnBrk="1" hangingPunct="1">
              <a:defRPr/>
            </a:pPr>
            <a:fld id="{7200BA1F-8C61-4901-866B-1D19B6E83330}" type="slidenum">
              <a:rPr lang="en-US" altLang="ja-JP">
                <a:solidFill>
                  <a:srgbClr val="000000"/>
                </a:solidFill>
                <a:latin typeface="Arial" charset="0"/>
              </a:rPr>
              <a:pPr eaLnBrk="1" hangingPunct="1">
                <a:defRPr/>
              </a:pPr>
              <a:t>‹#›</a:t>
            </a:fld>
            <a:endParaRPr lang="en-US" altLang="ja-JP">
              <a:solidFill>
                <a:srgbClr val="000000"/>
              </a:solidFill>
              <a:latin typeface="Arial" charset="0"/>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1031"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466681519"/>
      </p:ext>
    </p:extLst>
  </p:cSld>
  <p:clrMap bg1="lt1" tx1="dk1" bg2="lt2" tx2="dk2" accent1="accent1" accent2="accent2" accent3="accent3" accent4="accent4" accent5="accent5" accent6="accent6" hlink="hlink" folHlink="folHlink"/>
  <p:sldLayoutIdLst>
    <p:sldLayoutId id="2147521534" r:id="rId1"/>
    <p:sldLayoutId id="2147521535" r:id="rId2"/>
    <p:sldLayoutId id="2147521536" r:id="rId3"/>
    <p:sldLayoutId id="2147521537" r:id="rId4"/>
    <p:sldLayoutId id="2147521538" r:id="rId5"/>
    <p:sldLayoutId id="2147521539" r:id="rId6"/>
    <p:sldLayoutId id="2147521540" r:id="rId7"/>
    <p:sldLayoutId id="2147521541" r:id="rId8"/>
    <p:sldLayoutId id="2147521542" r:id="rId9"/>
    <p:sldLayoutId id="2147521543" r:id="rId10"/>
    <p:sldLayoutId id="2147521544"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ea typeface="+mn-ea"/>
              </a:defRPr>
            </a:lvl1pPr>
          </a:lstStyle>
          <a:p>
            <a:pPr eaLnBrk="1" hangingPunct="1">
              <a:defRPr/>
            </a:pPr>
            <a:fld id="{B870535A-746E-4BA6-991D-6B4825FE8B9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nvGrpSpPr>
          <p:cNvPr id="1031"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989873031"/>
      </p:ext>
    </p:extLst>
  </p:cSld>
  <p:clrMap bg1="lt1" tx1="dk1" bg2="lt2" tx2="dk2" accent1="accent1" accent2="accent2" accent3="accent3" accent4="accent4" accent5="accent5" accent6="accent6" hlink="hlink" folHlink="folHlink"/>
  <p:sldLayoutIdLst>
    <p:sldLayoutId id="2147521546" r:id="rId1"/>
    <p:sldLayoutId id="2147521547" r:id="rId2"/>
    <p:sldLayoutId id="2147521548" r:id="rId3"/>
    <p:sldLayoutId id="2147521549" r:id="rId4"/>
    <p:sldLayoutId id="2147521550" r:id="rId5"/>
    <p:sldLayoutId id="2147521551" r:id="rId6"/>
    <p:sldLayoutId id="2147521552" r:id="rId7"/>
    <p:sldLayoutId id="2147521553" r:id="rId8"/>
    <p:sldLayoutId id="2147521554" r:id="rId9"/>
    <p:sldLayoutId id="2147521555" r:id="rId10"/>
    <p:sldLayoutId id="214752155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ea typeface="+mn-ea"/>
              </a:defRPr>
            </a:lvl1pPr>
          </a:lstStyle>
          <a:p>
            <a:pPr eaLnBrk="1" hangingPunct="1">
              <a:defRPr/>
            </a:pPr>
            <a:fld id="{B870535A-746E-4BA6-991D-6B4825FE8B9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nvGrpSpPr>
          <p:cNvPr id="1031"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3764371019"/>
      </p:ext>
    </p:extLst>
  </p:cSld>
  <p:clrMap bg1="lt1" tx1="dk1" bg2="lt2" tx2="dk2" accent1="accent1" accent2="accent2" accent3="accent3" accent4="accent4" accent5="accent5" accent6="accent6" hlink="hlink" folHlink="folHlink"/>
  <p:sldLayoutIdLst>
    <p:sldLayoutId id="2147521558" r:id="rId1"/>
    <p:sldLayoutId id="2147521559" r:id="rId2"/>
    <p:sldLayoutId id="2147521560" r:id="rId3"/>
    <p:sldLayoutId id="2147521561" r:id="rId4"/>
    <p:sldLayoutId id="2147521562" r:id="rId5"/>
    <p:sldLayoutId id="2147521563" r:id="rId6"/>
    <p:sldLayoutId id="2147521564" r:id="rId7"/>
    <p:sldLayoutId id="2147521565" r:id="rId8"/>
    <p:sldLayoutId id="2147521566" r:id="rId9"/>
    <p:sldLayoutId id="2147521567" r:id="rId10"/>
    <p:sldLayoutId id="2147521568"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ea typeface="+mn-ea"/>
              </a:defRPr>
            </a:lvl1pPr>
          </a:lstStyle>
          <a:p>
            <a:pPr eaLnBrk="1" hangingPunct="1">
              <a:defRPr/>
            </a:pPr>
            <a:fld id="{B870535A-746E-4BA6-991D-6B4825FE8B9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nvGrpSpPr>
          <p:cNvPr id="1031"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4132574161"/>
      </p:ext>
    </p:extLst>
  </p:cSld>
  <p:clrMap bg1="lt1" tx1="dk1" bg2="lt2" tx2="dk2" accent1="accent1" accent2="accent2" accent3="accent3" accent4="accent4" accent5="accent5" accent6="accent6" hlink="hlink" folHlink="folHlink"/>
  <p:sldLayoutIdLst>
    <p:sldLayoutId id="2147521570" r:id="rId1"/>
    <p:sldLayoutId id="2147521571" r:id="rId2"/>
    <p:sldLayoutId id="2147521572" r:id="rId3"/>
    <p:sldLayoutId id="2147521573" r:id="rId4"/>
    <p:sldLayoutId id="2147521574" r:id="rId5"/>
    <p:sldLayoutId id="2147521575" r:id="rId6"/>
    <p:sldLayoutId id="2147521576" r:id="rId7"/>
    <p:sldLayoutId id="2147521577" r:id="rId8"/>
    <p:sldLayoutId id="2147521578" r:id="rId9"/>
    <p:sldLayoutId id="2147521579" r:id="rId10"/>
    <p:sldLayoutId id="2147521580"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C8A6569A-1C2F-4FA2-88F7-CDD3F121A29B}" type="slidenum">
              <a:rPr lang="en-US" altLang="ja-JP"/>
              <a:pPr>
                <a:defRPr/>
              </a:pPr>
              <a:t>‹#›</a:t>
            </a:fld>
            <a:endParaRPr lang="en-US" altLang="ja-JP"/>
          </a:p>
        </p:txBody>
      </p:sp>
      <p:sp>
        <p:nvSpPr>
          <p:cNvPr id="1946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7415" name="Group 27"/>
          <p:cNvGrpSpPr>
            <a:grpSpLocks/>
          </p:cNvGrpSpPr>
          <p:nvPr/>
        </p:nvGrpSpPr>
        <p:grpSpPr bwMode="auto">
          <a:xfrm>
            <a:off x="0" y="333375"/>
            <a:ext cx="9906000" cy="214313"/>
            <a:chOff x="0" y="255"/>
            <a:chExt cx="6240" cy="135"/>
          </a:xfrm>
        </p:grpSpPr>
        <p:sp>
          <p:nvSpPr>
            <p:cNvPr id="1946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946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946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741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7417"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909" r:id="rId1"/>
    <p:sldLayoutId id="2147519910" r:id="rId2"/>
    <p:sldLayoutId id="2147519911" r:id="rId3"/>
    <p:sldLayoutId id="2147519912" r:id="rId4"/>
    <p:sldLayoutId id="2147519913" r:id="rId5"/>
    <p:sldLayoutId id="2147519914" r:id="rId6"/>
    <p:sldLayoutId id="2147519915" r:id="rId7"/>
    <p:sldLayoutId id="2147519916" r:id="rId8"/>
    <p:sldLayoutId id="2147519917" r:id="rId9"/>
    <p:sldLayoutId id="2147519918" r:id="rId10"/>
    <p:sldLayoutId id="2147519919" r:id="rId11"/>
    <p:sldLayoutId id="2147519920"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body" idx="1"/>
          </p:nvPr>
        </p:nvSpPr>
        <p:spPr bwMode="auto">
          <a:xfrm>
            <a:off x="495300" y="1600206"/>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a:solidFill>
                <a:srgbClr val="000000"/>
              </a:solidFill>
              <a:latin typeface="Arial" charset="0"/>
            </a:endParaRPr>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a:solidFill>
                <a:srgbClr val="000000"/>
              </a:solidFill>
              <a:latin typeface="Arial" charset="0"/>
            </a:endParaRPr>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98E9C829-F3F2-4B89-BCED-AFD8C79D5AB3}" type="slidenum">
              <a:rPr lang="ja-JP" altLang="en-US">
                <a:solidFill>
                  <a:srgbClr val="000000"/>
                </a:solidFill>
                <a:latin typeface="Arial" charset="0"/>
              </a:rPr>
              <a:pPr eaLnBrk="1" hangingPunct="1"/>
              <a:t>‹#›</a:t>
            </a:fld>
            <a:endParaRPr lang="en-US" altLang="ja-JP">
              <a:solidFill>
                <a:srgbClr val="000000"/>
              </a:solidFill>
              <a:latin typeface="Arial" charset="0"/>
            </a:endParaRPr>
          </a:p>
        </p:txBody>
      </p:sp>
      <p:sp>
        <p:nvSpPr>
          <p:cNvPr id="288774" name="Rectangle 6"/>
          <p:cNvSpPr>
            <a:spLocks noChangeArrowheads="1"/>
          </p:cNvSpPr>
          <p:nvPr/>
        </p:nvSpPr>
        <p:spPr bwMode="auto">
          <a:xfrm>
            <a:off x="0" y="12"/>
            <a:ext cx="9906000" cy="366713"/>
          </a:xfrm>
          <a:prstGeom prst="rect">
            <a:avLst/>
          </a:prstGeom>
          <a:no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nvGrpSpPr>
          <p:cNvPr id="2" name="Group 7"/>
          <p:cNvGrpSpPr>
            <a:grpSpLocks/>
          </p:cNvGrpSpPr>
          <p:nvPr/>
        </p:nvGrpSpPr>
        <p:grpSpPr bwMode="auto">
          <a:xfrm>
            <a:off x="0" y="333378"/>
            <a:ext cx="9906000" cy="214313"/>
            <a:chOff x="0" y="255"/>
            <a:chExt cx="6240" cy="135"/>
          </a:xfrm>
        </p:grpSpPr>
        <p:sp>
          <p:nvSpPr>
            <p:cNvPr id="28877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sp>
        <p:nvSpPr>
          <p:cNvPr id="288779" name="Rectangle 11"/>
          <p:cNvSpPr>
            <a:spLocks noGrp="1" noChangeArrowheads="1"/>
          </p:cNvSpPr>
          <p:nvPr>
            <p:ph type="title"/>
          </p:nvPr>
        </p:nvSpPr>
        <p:spPr bwMode="auto">
          <a:xfrm>
            <a:off x="1"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88780" name="Picture 12" descr="ppjtitle"/>
          <p:cNvPicPr>
            <a:picLocks noChangeAspect="1" noChangeArrowheads="1"/>
          </p:cNvPicPr>
          <p:nvPr/>
        </p:nvPicPr>
        <p:blipFill>
          <a:blip r:embed="rId15" cstate="email"/>
          <a:srcRect/>
          <a:stretch>
            <a:fillRect/>
          </a:stretch>
        </p:blipFill>
        <p:spPr bwMode="auto">
          <a:xfrm>
            <a:off x="8697919" y="12"/>
            <a:ext cx="1208087" cy="334963"/>
          </a:xfrm>
          <a:prstGeom prst="rect">
            <a:avLst/>
          </a:prstGeom>
          <a:noFill/>
          <a:ln w="9525">
            <a:noFill/>
            <a:miter lim="800000"/>
            <a:headEnd/>
            <a:tailEnd/>
          </a:ln>
        </p:spPr>
      </p:pic>
    </p:spTree>
    <p:extLst>
      <p:ext uri="{BB962C8B-B14F-4D97-AF65-F5344CB8AC3E}">
        <p14:creationId xmlns:p14="http://schemas.microsoft.com/office/powerpoint/2010/main" val="971855139"/>
      </p:ext>
    </p:extLst>
  </p:cSld>
  <p:clrMap bg1="lt1" tx1="dk1" bg2="lt2" tx2="dk2" accent1="accent1" accent2="accent2" accent3="accent3" accent4="accent4" accent5="accent5" accent6="accent6" hlink="hlink" folHlink="folHlink"/>
  <p:sldLayoutIdLst>
    <p:sldLayoutId id="2147521582" r:id="rId1"/>
    <p:sldLayoutId id="2147521583" r:id="rId2"/>
    <p:sldLayoutId id="2147521584" r:id="rId3"/>
    <p:sldLayoutId id="2147521585" r:id="rId4"/>
    <p:sldLayoutId id="2147521586" r:id="rId5"/>
    <p:sldLayoutId id="2147521587" r:id="rId6"/>
    <p:sldLayoutId id="2147521588" r:id="rId7"/>
    <p:sldLayoutId id="2147521589" r:id="rId8"/>
    <p:sldLayoutId id="2147521590" r:id="rId9"/>
    <p:sldLayoutId id="2147521591" r:id="rId10"/>
    <p:sldLayoutId id="2147521592" r:id="rId11"/>
    <p:sldLayoutId id="2147521593" r:id="rId12"/>
    <p:sldLayoutId id="2147521594" r:id="rId13"/>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body" idx="1"/>
          </p:nvPr>
        </p:nvSpPr>
        <p:spPr bwMode="auto">
          <a:xfrm>
            <a:off x="495300" y="1600206"/>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a:solidFill>
                <a:srgbClr val="000000"/>
              </a:solidFill>
              <a:latin typeface="Arial" charset="0"/>
            </a:endParaRPr>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a:solidFill>
                <a:srgbClr val="000000"/>
              </a:solidFill>
              <a:latin typeface="Arial" charset="0"/>
            </a:endParaRPr>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98E9C829-F3F2-4B89-BCED-AFD8C79D5AB3}" type="slidenum">
              <a:rPr lang="ja-JP" altLang="en-US">
                <a:solidFill>
                  <a:srgbClr val="000000"/>
                </a:solidFill>
                <a:latin typeface="Arial" charset="0"/>
              </a:rPr>
              <a:pPr eaLnBrk="1" hangingPunct="1"/>
              <a:t>‹#›</a:t>
            </a:fld>
            <a:endParaRPr lang="en-US" altLang="ja-JP">
              <a:solidFill>
                <a:srgbClr val="000000"/>
              </a:solidFill>
              <a:latin typeface="Arial" charset="0"/>
            </a:endParaRPr>
          </a:p>
        </p:txBody>
      </p:sp>
      <p:sp>
        <p:nvSpPr>
          <p:cNvPr id="288774" name="Rectangle 6"/>
          <p:cNvSpPr>
            <a:spLocks noChangeArrowheads="1"/>
          </p:cNvSpPr>
          <p:nvPr/>
        </p:nvSpPr>
        <p:spPr bwMode="auto">
          <a:xfrm>
            <a:off x="0" y="12"/>
            <a:ext cx="9906000" cy="366713"/>
          </a:xfrm>
          <a:prstGeom prst="rect">
            <a:avLst/>
          </a:prstGeom>
          <a:no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nvGrpSpPr>
          <p:cNvPr id="2" name="Group 7"/>
          <p:cNvGrpSpPr>
            <a:grpSpLocks/>
          </p:cNvGrpSpPr>
          <p:nvPr/>
        </p:nvGrpSpPr>
        <p:grpSpPr bwMode="auto">
          <a:xfrm>
            <a:off x="0" y="333378"/>
            <a:ext cx="9906000" cy="214313"/>
            <a:chOff x="0" y="255"/>
            <a:chExt cx="6240" cy="135"/>
          </a:xfrm>
        </p:grpSpPr>
        <p:sp>
          <p:nvSpPr>
            <p:cNvPr id="28877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sp>
        <p:nvSpPr>
          <p:cNvPr id="288779" name="Rectangle 11"/>
          <p:cNvSpPr>
            <a:spLocks noGrp="1" noChangeArrowheads="1"/>
          </p:cNvSpPr>
          <p:nvPr>
            <p:ph type="title"/>
          </p:nvPr>
        </p:nvSpPr>
        <p:spPr bwMode="auto">
          <a:xfrm>
            <a:off x="1"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88780" name="Picture 12" descr="ppjtitle"/>
          <p:cNvPicPr>
            <a:picLocks noChangeAspect="1" noChangeArrowheads="1"/>
          </p:cNvPicPr>
          <p:nvPr/>
        </p:nvPicPr>
        <p:blipFill>
          <a:blip r:embed="rId15" cstate="email"/>
          <a:srcRect/>
          <a:stretch>
            <a:fillRect/>
          </a:stretch>
        </p:blipFill>
        <p:spPr bwMode="auto">
          <a:xfrm>
            <a:off x="8697919" y="12"/>
            <a:ext cx="1208087" cy="334963"/>
          </a:xfrm>
          <a:prstGeom prst="rect">
            <a:avLst/>
          </a:prstGeom>
          <a:noFill/>
          <a:ln w="9525">
            <a:noFill/>
            <a:miter lim="800000"/>
            <a:headEnd/>
            <a:tailEnd/>
          </a:ln>
        </p:spPr>
      </p:pic>
    </p:spTree>
    <p:extLst>
      <p:ext uri="{BB962C8B-B14F-4D97-AF65-F5344CB8AC3E}">
        <p14:creationId xmlns:p14="http://schemas.microsoft.com/office/powerpoint/2010/main" val="3603634520"/>
      </p:ext>
    </p:extLst>
  </p:cSld>
  <p:clrMap bg1="lt1" tx1="dk1" bg2="lt2" tx2="dk2" accent1="accent1" accent2="accent2" accent3="accent3" accent4="accent4" accent5="accent5" accent6="accent6" hlink="hlink" folHlink="folHlink"/>
  <p:sldLayoutIdLst>
    <p:sldLayoutId id="2147521596" r:id="rId1"/>
    <p:sldLayoutId id="2147521597" r:id="rId2"/>
    <p:sldLayoutId id="2147521598" r:id="rId3"/>
    <p:sldLayoutId id="2147521599" r:id="rId4"/>
    <p:sldLayoutId id="2147521600" r:id="rId5"/>
    <p:sldLayoutId id="2147521601" r:id="rId6"/>
    <p:sldLayoutId id="2147521602" r:id="rId7"/>
    <p:sldLayoutId id="2147521603" r:id="rId8"/>
    <p:sldLayoutId id="2147521604" r:id="rId9"/>
    <p:sldLayoutId id="2147521605" r:id="rId10"/>
    <p:sldLayoutId id="2147521606" r:id="rId11"/>
    <p:sldLayoutId id="2147521607" r:id="rId12"/>
    <p:sldLayoutId id="2147521608" r:id="rId13"/>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body" idx="1"/>
          </p:nvPr>
        </p:nvSpPr>
        <p:spPr bwMode="auto">
          <a:xfrm>
            <a:off x="495300" y="1600206"/>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a:solidFill>
                <a:srgbClr val="000000"/>
              </a:solidFill>
              <a:latin typeface="Arial" charset="0"/>
            </a:endParaRPr>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a:solidFill>
                <a:srgbClr val="000000"/>
              </a:solidFill>
              <a:latin typeface="Arial" charset="0"/>
            </a:endParaRPr>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98E9C829-F3F2-4B89-BCED-AFD8C79D5AB3}" type="slidenum">
              <a:rPr lang="ja-JP" altLang="en-US">
                <a:solidFill>
                  <a:srgbClr val="000000"/>
                </a:solidFill>
                <a:latin typeface="Arial" charset="0"/>
              </a:rPr>
              <a:pPr eaLnBrk="1" hangingPunct="1"/>
              <a:t>‹#›</a:t>
            </a:fld>
            <a:endParaRPr lang="en-US" altLang="ja-JP">
              <a:solidFill>
                <a:srgbClr val="000000"/>
              </a:solidFill>
              <a:latin typeface="Arial" charset="0"/>
            </a:endParaRPr>
          </a:p>
        </p:txBody>
      </p:sp>
      <p:sp>
        <p:nvSpPr>
          <p:cNvPr id="288774" name="Rectangle 6"/>
          <p:cNvSpPr>
            <a:spLocks noChangeArrowheads="1"/>
          </p:cNvSpPr>
          <p:nvPr/>
        </p:nvSpPr>
        <p:spPr bwMode="auto">
          <a:xfrm>
            <a:off x="0" y="12"/>
            <a:ext cx="9906000" cy="366713"/>
          </a:xfrm>
          <a:prstGeom prst="rect">
            <a:avLst/>
          </a:prstGeom>
          <a:no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nvGrpSpPr>
          <p:cNvPr id="2" name="Group 7"/>
          <p:cNvGrpSpPr>
            <a:grpSpLocks/>
          </p:cNvGrpSpPr>
          <p:nvPr/>
        </p:nvGrpSpPr>
        <p:grpSpPr bwMode="auto">
          <a:xfrm>
            <a:off x="0" y="333378"/>
            <a:ext cx="9906000" cy="214313"/>
            <a:chOff x="0" y="255"/>
            <a:chExt cx="6240" cy="135"/>
          </a:xfrm>
        </p:grpSpPr>
        <p:sp>
          <p:nvSpPr>
            <p:cNvPr id="28877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sp>
        <p:nvSpPr>
          <p:cNvPr id="288779" name="Rectangle 11"/>
          <p:cNvSpPr>
            <a:spLocks noGrp="1" noChangeArrowheads="1"/>
          </p:cNvSpPr>
          <p:nvPr>
            <p:ph type="title"/>
          </p:nvPr>
        </p:nvSpPr>
        <p:spPr bwMode="auto">
          <a:xfrm>
            <a:off x="1"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88780" name="Picture 12" descr="ppjtitle"/>
          <p:cNvPicPr>
            <a:picLocks noChangeAspect="1" noChangeArrowheads="1"/>
          </p:cNvPicPr>
          <p:nvPr/>
        </p:nvPicPr>
        <p:blipFill>
          <a:blip r:embed="rId15" cstate="email"/>
          <a:srcRect/>
          <a:stretch>
            <a:fillRect/>
          </a:stretch>
        </p:blipFill>
        <p:spPr bwMode="auto">
          <a:xfrm>
            <a:off x="8697919" y="12"/>
            <a:ext cx="1208087" cy="334963"/>
          </a:xfrm>
          <a:prstGeom prst="rect">
            <a:avLst/>
          </a:prstGeom>
          <a:noFill/>
          <a:ln w="9525">
            <a:noFill/>
            <a:miter lim="800000"/>
            <a:headEnd/>
            <a:tailEnd/>
          </a:ln>
        </p:spPr>
      </p:pic>
    </p:spTree>
    <p:extLst>
      <p:ext uri="{BB962C8B-B14F-4D97-AF65-F5344CB8AC3E}">
        <p14:creationId xmlns:p14="http://schemas.microsoft.com/office/powerpoint/2010/main" val="402959863"/>
      </p:ext>
    </p:extLst>
  </p:cSld>
  <p:clrMap bg1="lt1" tx1="dk1" bg2="lt2" tx2="dk2" accent1="accent1" accent2="accent2" accent3="accent3" accent4="accent4" accent5="accent5" accent6="accent6" hlink="hlink" folHlink="folHlink"/>
  <p:sldLayoutIdLst>
    <p:sldLayoutId id="2147521610" r:id="rId1"/>
    <p:sldLayoutId id="2147521611" r:id="rId2"/>
    <p:sldLayoutId id="2147521612" r:id="rId3"/>
    <p:sldLayoutId id="2147521613" r:id="rId4"/>
    <p:sldLayoutId id="2147521614" r:id="rId5"/>
    <p:sldLayoutId id="2147521615" r:id="rId6"/>
    <p:sldLayoutId id="2147521616" r:id="rId7"/>
    <p:sldLayoutId id="2147521617" r:id="rId8"/>
    <p:sldLayoutId id="2147521618" r:id="rId9"/>
    <p:sldLayoutId id="2147521619" r:id="rId10"/>
    <p:sldLayoutId id="2147521620" r:id="rId11"/>
    <p:sldLayoutId id="2147521621" r:id="rId12"/>
    <p:sldLayoutId id="2147521622" r:id="rId13"/>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eaLnBrk="1" hangingPunct="1">
              <a:defRPr/>
            </a:pPr>
            <a:fld id="{7200BA1F-8C61-4901-866B-1D19B6E83330}" type="slidenum">
              <a:rPr lang="en-US" altLang="ja-JP">
                <a:solidFill>
                  <a:srgbClr val="000000"/>
                </a:solidFill>
                <a:latin typeface="Arial" charset="0"/>
              </a:rPr>
              <a:pPr eaLnBrk="1" hangingPunct="1">
                <a:defRPr/>
              </a:pPr>
              <a:t>‹#›</a:t>
            </a:fld>
            <a:endParaRPr lang="en-US" altLang="ja-JP">
              <a:solidFill>
                <a:srgbClr val="000000"/>
              </a:solidFill>
              <a:latin typeface="Arial" charset="0"/>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1031"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190798551"/>
      </p:ext>
    </p:extLst>
  </p:cSld>
  <p:clrMap bg1="lt1" tx1="dk1" bg2="lt2" tx2="dk2" accent1="accent1" accent2="accent2" accent3="accent3" accent4="accent4" accent5="accent5" accent6="accent6" hlink="hlink" folHlink="folHlink"/>
  <p:sldLayoutIdLst>
    <p:sldLayoutId id="2147521624" r:id="rId1"/>
    <p:sldLayoutId id="2147521625" r:id="rId2"/>
    <p:sldLayoutId id="2147521626" r:id="rId3"/>
    <p:sldLayoutId id="2147521627" r:id="rId4"/>
    <p:sldLayoutId id="2147521628" r:id="rId5"/>
    <p:sldLayoutId id="2147521629" r:id="rId6"/>
    <p:sldLayoutId id="2147521630" r:id="rId7"/>
    <p:sldLayoutId id="2147521631" r:id="rId8"/>
    <p:sldLayoutId id="2147521632" r:id="rId9"/>
    <p:sldLayoutId id="2147521633" r:id="rId10"/>
    <p:sldLayoutId id="2147521634"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2"/>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ea typeface="ＭＳ Ｐゴシック" pitchFamily="50" charset="-128"/>
              </a:defRPr>
            </a:lvl1pPr>
          </a:lstStyle>
          <a:p>
            <a:pPr eaLnBrk="1" fontAlgn="auto" hangingPunct="1">
              <a:spcBef>
                <a:spcPts val="0"/>
              </a:spcBef>
              <a:spcAft>
                <a:spcPts val="0"/>
              </a:spcAft>
            </a:pPr>
            <a:endParaRPr lang="ja-JP" altLang="en-US">
              <a:solidFill>
                <a:srgbClr val="000000"/>
              </a:solidFill>
              <a:latin typeface="Aria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eaLnBrk="1" fontAlgn="auto" hangingPunct="1">
              <a:spcBef>
                <a:spcPts val="0"/>
              </a:spcBef>
              <a:spcAft>
                <a:spcPts val="0"/>
              </a:spcAft>
            </a:pPr>
            <a:endParaRPr lang="ja-JP" altLang="en-US">
              <a:solidFill>
                <a:srgbClr val="000000"/>
              </a:solidFill>
              <a:latin typeface="Aria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eaLnBrk="1" fontAlgn="auto" hangingPunct="1">
              <a:spcBef>
                <a:spcPts val="0"/>
              </a:spcBef>
              <a:spcAft>
                <a:spcPts val="0"/>
              </a:spcAft>
            </a:pPr>
            <a:fld id="{B7E095A0-2BE2-4E16-B7F1-E2E9D7C8C6D5}" type="slidenum">
              <a:rPr lang="ja-JP" altLang="en-US" smtClean="0">
                <a:solidFill>
                  <a:srgbClr val="000000"/>
                </a:solidFill>
                <a:latin typeface="Arial"/>
              </a:rPr>
              <a:pPr eaLnBrk="1" fontAlgn="auto" hangingPunct="1">
                <a:spcBef>
                  <a:spcPts val="0"/>
                </a:spcBef>
                <a:spcAft>
                  <a:spcPts val="0"/>
                </a:spcAft>
              </a:pPr>
              <a:t>‹#›</a:t>
            </a:fld>
            <a:endParaRPr lang="ja-JP" altLang="en-US">
              <a:solidFill>
                <a:srgbClr val="000000"/>
              </a:solidFill>
              <a:latin typeface="Arial"/>
            </a:endParaRPr>
          </a:p>
        </p:txBody>
      </p:sp>
      <p:sp>
        <p:nvSpPr>
          <p:cNvPr id="30726" name="Rectangle 6"/>
          <p:cNvSpPr>
            <a:spLocks noChangeArrowheads="1"/>
          </p:cNvSpPr>
          <p:nvPr/>
        </p:nvSpPr>
        <p:spPr bwMode="auto">
          <a:xfrm>
            <a:off x="0" y="2"/>
            <a:ext cx="9906000" cy="366713"/>
          </a:xfrm>
          <a:prstGeom prst="rect">
            <a:avLst/>
          </a:prstGeom>
          <a:noFill/>
          <a:ln w="9525" algn="ctr">
            <a:noFill/>
            <a:miter lim="800000"/>
            <a:headEnd/>
            <a:tailEnd/>
          </a:ln>
          <a:effectLst/>
        </p:spPr>
        <p:txBody>
          <a:bodyPr wrap="none" anchor="ctr"/>
          <a:lstStyle/>
          <a:p>
            <a:pPr algn="ctr" eaLnBrk="1" fontAlgn="auto" hangingPunct="1">
              <a:spcBef>
                <a:spcPts val="0"/>
              </a:spcBef>
              <a:spcAft>
                <a:spcPts val="0"/>
              </a:spcAft>
              <a:defRPr/>
            </a:pPr>
            <a:endParaRPr lang="ja-JP" altLang="en-US">
              <a:solidFill>
                <a:srgbClr val="000000"/>
              </a:solidFill>
              <a:latin typeface="Arial"/>
            </a:endParaRPr>
          </a:p>
        </p:txBody>
      </p:sp>
      <p:grpSp>
        <p:nvGrpSpPr>
          <p:cNvPr id="2" name="Group 27"/>
          <p:cNvGrpSpPr>
            <a:grpSpLocks/>
          </p:cNvGrpSpPr>
          <p:nvPr/>
        </p:nvGrpSpPr>
        <p:grpSpPr bwMode="auto">
          <a:xfrm>
            <a:off x="0" y="333377"/>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fontAlgn="auto" hangingPunct="1">
                <a:spcBef>
                  <a:spcPts val="0"/>
                </a:spcBef>
                <a:spcAft>
                  <a:spcPts val="0"/>
                </a:spcAft>
                <a:defRPr/>
              </a:pPr>
              <a:endParaRPr lang="ja-JP" altLang="en-US">
                <a:solidFill>
                  <a:srgbClr val="000000"/>
                </a:solidFill>
                <a:latin typeface="Arial"/>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fontAlgn="auto" hangingPunct="1">
                <a:spcBef>
                  <a:spcPts val="0"/>
                </a:spcBef>
                <a:spcAft>
                  <a:spcPts val="0"/>
                </a:spcAft>
                <a:defRPr/>
              </a:pPr>
              <a:endParaRPr lang="ja-JP" altLang="en-US">
                <a:solidFill>
                  <a:srgbClr val="000000"/>
                </a:solidFill>
                <a:latin typeface="Arial"/>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fontAlgn="auto" hangingPunct="1">
                <a:spcBef>
                  <a:spcPts val="0"/>
                </a:spcBef>
                <a:spcAft>
                  <a:spcPts val="0"/>
                </a:spcAft>
                <a:defRPr/>
              </a:pPr>
              <a:endParaRPr lang="ja-JP" altLang="en-US">
                <a:solidFill>
                  <a:srgbClr val="000000"/>
                </a:solidFill>
                <a:latin typeface="Arial"/>
              </a:endParaRPr>
            </a:p>
          </p:txBody>
        </p:sp>
      </p:grpSp>
      <p:sp>
        <p:nvSpPr>
          <p:cNvPr id="1032"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697914" y="2"/>
            <a:ext cx="1208087" cy="334963"/>
          </a:xfrm>
          <a:prstGeom prst="rect">
            <a:avLst/>
          </a:prstGeom>
          <a:noFill/>
          <a:ln w="9525">
            <a:noFill/>
            <a:miter lim="800000"/>
            <a:headEnd/>
            <a:tailEnd/>
          </a:ln>
        </p:spPr>
      </p:pic>
    </p:spTree>
    <p:extLst>
      <p:ext uri="{BB962C8B-B14F-4D97-AF65-F5344CB8AC3E}">
        <p14:creationId xmlns:p14="http://schemas.microsoft.com/office/powerpoint/2010/main" val="4094163872"/>
      </p:ext>
    </p:extLst>
  </p:cSld>
  <p:clrMap bg1="lt1" tx1="dk1" bg2="lt2" tx2="dk2" accent1="accent1" accent2="accent2" accent3="accent3" accent4="accent4" accent5="accent5" accent6="accent6" hlink="hlink" folHlink="folHlink"/>
  <p:hf hdr="0" ftr="0" dt="0"/>
  <p:txStyles>
    <p:titleStyle>
      <a:lvl1pPr algn="l" rtl="0" eaLnBrk="1" fontAlgn="base" hangingPunct="1">
        <a:spcBef>
          <a:spcPct val="0"/>
        </a:spcBef>
        <a:spcAft>
          <a:spcPct val="0"/>
        </a:spcAft>
        <a:defRPr kumimoji="1" sz="2800">
          <a:solidFill>
            <a:schemeClr val="tx1"/>
          </a:solidFill>
          <a:latin typeface="+mj-lt"/>
          <a:ea typeface="+mj-ea"/>
          <a:cs typeface="+mj-cs"/>
        </a:defRPr>
      </a:lvl1pPr>
      <a:lvl2pPr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1" fontAlgn="base" hangingPunct="1">
        <a:spcBef>
          <a:spcPct val="20000"/>
        </a:spcBef>
        <a:spcAft>
          <a:spcPct val="0"/>
        </a:spcAft>
        <a:buChar char="•"/>
        <a:defRPr kumimoji="1"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kumimoji="1" sz="2800">
          <a:solidFill>
            <a:schemeClr val="tx1"/>
          </a:solidFill>
          <a:latin typeface="+mn-lt"/>
          <a:ea typeface="+mn-ea"/>
        </a:defRPr>
      </a:lvl2pPr>
      <a:lvl3pPr marL="1143000" indent="-228600" algn="l" rtl="0" eaLnBrk="1" fontAlgn="base" hangingPunct="1">
        <a:spcBef>
          <a:spcPct val="20000"/>
        </a:spcBef>
        <a:spcAft>
          <a:spcPct val="0"/>
        </a:spcAft>
        <a:buChar char="•"/>
        <a:defRPr kumimoji="1" sz="2400">
          <a:solidFill>
            <a:schemeClr val="tx1"/>
          </a:solidFill>
          <a:latin typeface="+mn-lt"/>
          <a:ea typeface="+mn-ea"/>
        </a:defRPr>
      </a:lvl3pPr>
      <a:lvl4pPr marL="1600200" indent="-228600" algn="l" rtl="0" eaLnBrk="1" fontAlgn="base" hangingPunct="1">
        <a:spcBef>
          <a:spcPct val="20000"/>
        </a:spcBef>
        <a:spcAft>
          <a:spcPct val="0"/>
        </a:spcAft>
        <a:buChar char="–"/>
        <a:defRPr kumimoji="1" sz="2000">
          <a:solidFill>
            <a:schemeClr val="tx1"/>
          </a:solidFill>
          <a:latin typeface="+mn-lt"/>
          <a:ea typeface="+mn-ea"/>
        </a:defRPr>
      </a:lvl4pPr>
      <a:lvl5pPr marL="2057400" indent="-228600" algn="l" rtl="0" eaLnBrk="1" fontAlgn="base" hangingPunct="1">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EFAC4CAA-53AD-4CD1-87AF-1F56C563FE03}" type="slidenum">
              <a:rPr lang="en-US" altLang="ja-JP"/>
              <a:pPr>
                <a:defRPr/>
              </a:pPr>
              <a:t>‹#›</a:t>
            </a:fld>
            <a:endParaRPr lang="en-US" altLang="ja-JP"/>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031"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03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86951480"/>
      </p:ext>
    </p:extLst>
  </p:cSld>
  <p:clrMap bg1="lt1" tx1="dk1" bg2="lt2" tx2="dk2" accent1="accent1" accent2="accent2" accent3="accent3" accent4="accent4" accent5="accent5" accent6="accent6" hlink="hlink" folHlink="folHlink"/>
  <p:sldLayoutIdLst>
    <p:sldLayoutId id="2147521638" r:id="rId1"/>
    <p:sldLayoutId id="2147521639" r:id="rId2"/>
    <p:sldLayoutId id="2147521640" r:id="rId3"/>
    <p:sldLayoutId id="2147521641" r:id="rId4"/>
    <p:sldLayoutId id="2147521642" r:id="rId5"/>
    <p:sldLayoutId id="2147521643" r:id="rId6"/>
    <p:sldLayoutId id="2147521644" r:id="rId7"/>
    <p:sldLayoutId id="2147521645" r:id="rId8"/>
    <p:sldLayoutId id="2147521646" r:id="rId9"/>
    <p:sldLayoutId id="2147521647" r:id="rId10"/>
    <p:sldLayoutId id="2147521648" r:id="rId11"/>
    <p:sldLayoutId id="2147521649"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eaLnBrk="1" hangingPunct="1">
              <a:defRPr/>
            </a:pPr>
            <a:fld id="{3699751B-B5C1-45D1-9F99-BA4D8D850F7E}" type="slidenum">
              <a:rPr lang="en-US" altLang="ja-JP">
                <a:solidFill>
                  <a:srgbClr val="000000"/>
                </a:solidFill>
                <a:latin typeface="Arial" charset="0"/>
              </a:rPr>
              <a:pPr eaLnBrk="1" hangingPunct="1">
                <a:defRPr/>
              </a:pPr>
              <a:t>‹#›</a:t>
            </a:fld>
            <a:endParaRPr lang="en-US" altLang="ja-JP">
              <a:solidFill>
                <a:srgbClr val="000000"/>
              </a:solidFill>
              <a:latin typeface="Arial" charset="0"/>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1031"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528364327"/>
      </p:ext>
    </p:extLst>
  </p:cSld>
  <p:clrMap bg1="lt1" tx1="dk1" bg2="lt2" tx2="dk2" accent1="accent1" accent2="accent2" accent3="accent3" accent4="accent4" accent5="accent5" accent6="accent6" hlink="hlink" folHlink="folHlink"/>
  <p:sldLayoutIdLst>
    <p:sldLayoutId id="2147521651"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eaLnBrk="1" hangingPunct="1">
              <a:defRPr/>
            </a:pPr>
            <a:endParaRPr lang="en-US" altLang="ja-JP">
              <a:solidFill>
                <a:srgbClr val="000000"/>
              </a:solidFill>
              <a:latin typeface="Arial" charset="0"/>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eaLnBrk="1" hangingPunct="1">
              <a:defRPr/>
            </a:pPr>
            <a:fld id="{3699751B-B5C1-45D1-9F99-BA4D8D850F7E}" type="slidenum">
              <a:rPr lang="en-US" altLang="ja-JP">
                <a:solidFill>
                  <a:srgbClr val="000000"/>
                </a:solidFill>
                <a:latin typeface="Arial" charset="0"/>
              </a:rPr>
              <a:pPr eaLnBrk="1" hangingPunct="1">
                <a:defRPr/>
              </a:pPr>
              <a:t>‹#›</a:t>
            </a:fld>
            <a:endParaRPr lang="en-US" altLang="ja-JP">
              <a:solidFill>
                <a:srgbClr val="000000"/>
              </a:solidFill>
              <a:latin typeface="Arial" charset="0"/>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1031"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3568339643"/>
      </p:ext>
    </p:extLst>
  </p:cSld>
  <p:clrMap bg1="lt1" tx1="dk1" bg2="lt2" tx2="dk2" accent1="accent1" accent2="accent2" accent3="accent3" accent4="accent4" accent5="accent5" accent6="accent6" hlink="hlink" folHlink="folHlink"/>
  <p:sldLayoutIdLst>
    <p:sldLayoutId id="2147521653" r:id="rId1"/>
    <p:sldLayoutId id="2147521654" r:id="rId2"/>
    <p:sldLayoutId id="2147521655" r:id="rId3"/>
    <p:sldLayoutId id="2147521656" r:id="rId4"/>
    <p:sldLayoutId id="2147521657" r:id="rId5"/>
    <p:sldLayoutId id="2147521658" r:id="rId6"/>
    <p:sldLayoutId id="2147521659" r:id="rId7"/>
    <p:sldLayoutId id="2147521660" r:id="rId8"/>
    <p:sldLayoutId id="2147521661" r:id="rId9"/>
    <p:sldLayoutId id="2147521662" r:id="rId10"/>
    <p:sldLayoutId id="2147521663"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body" idx="1"/>
          </p:nvPr>
        </p:nvSpPr>
        <p:spPr bwMode="auto">
          <a:xfrm>
            <a:off x="495300" y="1600206"/>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a:solidFill>
                <a:srgbClr val="000000"/>
              </a:solidFill>
              <a:latin typeface="Arial" charset="0"/>
            </a:endParaRPr>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a:solidFill>
                <a:srgbClr val="000000"/>
              </a:solidFill>
              <a:latin typeface="Arial" charset="0"/>
            </a:endParaRPr>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98E9C829-F3F2-4B89-BCED-AFD8C79D5AB3}" type="slidenum">
              <a:rPr lang="ja-JP" altLang="en-US">
                <a:solidFill>
                  <a:srgbClr val="000000"/>
                </a:solidFill>
                <a:latin typeface="Arial" charset="0"/>
              </a:rPr>
              <a:pPr eaLnBrk="1" hangingPunct="1"/>
              <a:t>‹#›</a:t>
            </a:fld>
            <a:endParaRPr lang="en-US" altLang="ja-JP">
              <a:solidFill>
                <a:srgbClr val="000000"/>
              </a:solidFill>
              <a:latin typeface="Arial" charset="0"/>
            </a:endParaRPr>
          </a:p>
        </p:txBody>
      </p:sp>
      <p:sp>
        <p:nvSpPr>
          <p:cNvPr id="288774" name="Rectangle 6"/>
          <p:cNvSpPr>
            <a:spLocks noChangeArrowheads="1"/>
          </p:cNvSpPr>
          <p:nvPr/>
        </p:nvSpPr>
        <p:spPr bwMode="auto">
          <a:xfrm>
            <a:off x="0" y="12"/>
            <a:ext cx="9906000" cy="366713"/>
          </a:xfrm>
          <a:prstGeom prst="rect">
            <a:avLst/>
          </a:prstGeom>
          <a:no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nvGrpSpPr>
          <p:cNvPr id="2" name="Group 7"/>
          <p:cNvGrpSpPr>
            <a:grpSpLocks/>
          </p:cNvGrpSpPr>
          <p:nvPr/>
        </p:nvGrpSpPr>
        <p:grpSpPr bwMode="auto">
          <a:xfrm>
            <a:off x="0" y="333378"/>
            <a:ext cx="9906000" cy="214313"/>
            <a:chOff x="0" y="255"/>
            <a:chExt cx="6240" cy="135"/>
          </a:xfrm>
        </p:grpSpPr>
        <p:sp>
          <p:nvSpPr>
            <p:cNvPr id="288776" name="Rectangle 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7" name="Rectangle 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sp>
          <p:nvSpPr>
            <p:cNvPr id="288778" name="Rectangle 1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sz="2200">
                <a:solidFill>
                  <a:srgbClr val="000000"/>
                </a:solidFill>
                <a:latin typeface="Arial" charset="0"/>
              </a:endParaRPr>
            </a:p>
          </p:txBody>
        </p:sp>
      </p:grpSp>
      <p:sp>
        <p:nvSpPr>
          <p:cNvPr id="288779" name="Rectangle 11"/>
          <p:cNvSpPr>
            <a:spLocks noGrp="1" noChangeArrowheads="1"/>
          </p:cNvSpPr>
          <p:nvPr>
            <p:ph type="title"/>
          </p:nvPr>
        </p:nvSpPr>
        <p:spPr bwMode="auto">
          <a:xfrm>
            <a:off x="1"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88780" name="Picture 12" descr="ppjtitle"/>
          <p:cNvPicPr>
            <a:picLocks noChangeAspect="1" noChangeArrowheads="1"/>
          </p:cNvPicPr>
          <p:nvPr/>
        </p:nvPicPr>
        <p:blipFill>
          <a:blip r:embed="rId15" cstate="email"/>
          <a:srcRect/>
          <a:stretch>
            <a:fillRect/>
          </a:stretch>
        </p:blipFill>
        <p:spPr bwMode="auto">
          <a:xfrm>
            <a:off x="8697919" y="12"/>
            <a:ext cx="1208087" cy="334963"/>
          </a:xfrm>
          <a:prstGeom prst="rect">
            <a:avLst/>
          </a:prstGeom>
          <a:noFill/>
          <a:ln w="9525">
            <a:noFill/>
            <a:miter lim="800000"/>
            <a:headEnd/>
            <a:tailEnd/>
          </a:ln>
        </p:spPr>
      </p:pic>
    </p:spTree>
    <p:extLst>
      <p:ext uri="{BB962C8B-B14F-4D97-AF65-F5344CB8AC3E}">
        <p14:creationId xmlns:p14="http://schemas.microsoft.com/office/powerpoint/2010/main" val="163827637"/>
      </p:ext>
    </p:extLst>
  </p:cSld>
  <p:clrMap bg1="lt1" tx1="dk1" bg2="lt2" tx2="dk2" accent1="accent1" accent2="accent2" accent3="accent3" accent4="accent4" accent5="accent5" accent6="accent6" hlink="hlink" folHlink="folHlink"/>
  <p:sldLayoutIdLst>
    <p:sldLayoutId id="2147521665" r:id="rId1"/>
    <p:sldLayoutId id="2147521666" r:id="rId2"/>
    <p:sldLayoutId id="2147521667" r:id="rId3"/>
    <p:sldLayoutId id="2147521668" r:id="rId4"/>
    <p:sldLayoutId id="2147521669" r:id="rId5"/>
    <p:sldLayoutId id="2147521670" r:id="rId6"/>
    <p:sldLayoutId id="2147521671" r:id="rId7"/>
    <p:sldLayoutId id="2147521672" r:id="rId8"/>
    <p:sldLayoutId id="2147521673" r:id="rId9"/>
    <p:sldLayoutId id="2147521674" r:id="rId10"/>
    <p:sldLayoutId id="2147521675" r:id="rId11"/>
    <p:sldLayoutId id="2147521676" r:id="rId12"/>
    <p:sldLayoutId id="2147521677" r:id="rId13"/>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4DC61DD9-C27D-4C76-AD66-E83642C10B4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nvGrpSpPr>
          <p:cNvPr id="2"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charset="0"/>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306858423"/>
      </p:ext>
    </p:extLst>
  </p:cSld>
  <p:clrMap bg1="lt1" tx1="dk1" bg2="lt2" tx2="dk2" accent1="accent1" accent2="accent2" accent3="accent3" accent4="accent4" accent5="accent5" accent6="accent6" hlink="hlink" folHlink="folHlink"/>
  <p:sldLayoutIdLst>
    <p:sldLayoutId id="2147521681"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545A0060-AD8B-4497-A6CA-C35793D1AD27}" type="slidenum">
              <a:rPr lang="en-US" altLang="ja-JP"/>
              <a:pPr>
                <a:defRPr/>
              </a:pPr>
              <a:t>‹#›</a:t>
            </a:fld>
            <a:endParaRPr lang="en-US" altLang="ja-JP"/>
          </a:p>
        </p:txBody>
      </p:sp>
      <p:sp>
        <p:nvSpPr>
          <p:cNvPr id="20486"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8439" name="Group 27"/>
          <p:cNvGrpSpPr>
            <a:grpSpLocks/>
          </p:cNvGrpSpPr>
          <p:nvPr userDrawn="1"/>
        </p:nvGrpSpPr>
        <p:grpSpPr bwMode="auto">
          <a:xfrm>
            <a:off x="0" y="333375"/>
            <a:ext cx="9906000" cy="214313"/>
            <a:chOff x="0" y="255"/>
            <a:chExt cx="6240" cy="135"/>
          </a:xfrm>
        </p:grpSpPr>
        <p:sp>
          <p:nvSpPr>
            <p:cNvPr id="2049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049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049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844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8441"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921"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dirty="0">
              <a:solidFill>
                <a:prstClr val="black"/>
              </a:solidFill>
              <a:latin typeface="Arial" charset="0"/>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dirty="0">
              <a:solidFill>
                <a:prstClr val="black"/>
              </a:solidFill>
              <a:latin typeface="Arial" charset="0"/>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BF620983-0B98-4175-95A5-754D13AFE343}" type="slidenum">
              <a:rPr lang="en-US" altLang="ja-JP">
                <a:solidFill>
                  <a:prstClr val="black"/>
                </a:solidFill>
                <a:latin typeface="Arial" charset="0"/>
              </a:rPr>
              <a:pPr eaLnBrk="1" hangingPunct="1"/>
              <a:t>‹#›</a:t>
            </a:fld>
            <a:endParaRPr lang="en-US" altLang="ja-JP" dirty="0">
              <a:solidFill>
                <a:prstClr val="black"/>
              </a:solidFill>
              <a:latin typeface="Arial" charset="0"/>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endParaRPr lang="ja-JP" altLang="en-US" dirty="0">
              <a:solidFill>
                <a:prstClr val="black"/>
              </a:solidFill>
              <a:latin typeface="Arial" charset="0"/>
            </a:endParaRPr>
          </a:p>
        </p:txBody>
      </p:sp>
      <p:grpSp>
        <p:nvGrpSpPr>
          <p:cNvPr id="30747"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dirty="0">
                <a:solidFill>
                  <a:prstClr val="black"/>
                </a:solidFill>
                <a:latin typeface="Arial" charset="0"/>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dirty="0">
                <a:solidFill>
                  <a:prstClr val="black"/>
                </a:solidFill>
                <a:latin typeface="Arial" charset="0"/>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dirty="0">
                <a:solidFill>
                  <a:prstClr val="black"/>
                </a:solidFill>
                <a:latin typeface="Arial" charset="0"/>
              </a:endParaRPr>
            </a:p>
          </p:txBody>
        </p:sp>
      </p:grpSp>
      <p:sp>
        <p:nvSpPr>
          <p:cNvPr id="30742" name="Rectangle 22"/>
          <p:cNvSpPr>
            <a:spLocks noGrp="1" noChangeArrowheads="1"/>
          </p:cNvSpPr>
          <p:nvPr>
            <p:ph type="title"/>
          </p:nvPr>
        </p:nvSpPr>
        <p:spPr bwMode="auto">
          <a:xfrm>
            <a:off x="0"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0752"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219063510"/>
      </p:ext>
    </p:extLst>
  </p:cSld>
  <p:clrMap bg1="lt1" tx1="dk1" bg2="lt2" tx2="dk2" accent1="accent1" accent2="accent2" accent3="accent3" accent4="accent4" accent5="accent5" accent6="accent6" hlink="hlink" folHlink="folHlink"/>
  <p:sldLayoutIdLst>
    <p:sldLayoutId id="2147521683" r:id="rId1"/>
  </p:sldLayoutIdLst>
  <p:timing>
    <p:tnLst>
      <p:par>
        <p:cTn id="1" dur="indefinite" restart="never" nodeType="tmRoot"/>
      </p:par>
    </p:tnLst>
  </p:timing>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mn-ea"/>
              </a:defRPr>
            </a:lvl1pPr>
          </a:lstStyle>
          <a:p>
            <a:pPr eaLnBrk="1" hangingPunct="1">
              <a:defRPr/>
            </a:pPr>
            <a:endParaRPr lang="en-US" altLang="ja-JP">
              <a:solidFill>
                <a:prstClr val="black"/>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mn-ea"/>
              </a:defRPr>
            </a:lvl1pPr>
          </a:lstStyle>
          <a:p>
            <a:pPr eaLnBrk="1" hangingPunct="1">
              <a:defRPr/>
            </a:pPr>
            <a:endParaRPr lang="en-US" altLang="ja-JP">
              <a:solidFill>
                <a:prstClr val="black"/>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mn-ea"/>
              </a:defRPr>
            </a:lvl1pPr>
          </a:lstStyle>
          <a:p>
            <a:pPr eaLnBrk="1" hangingPunct="1">
              <a:defRPr/>
            </a:pPr>
            <a:fld id="{996C0352-A158-4FF8-AEA9-79E6043C9259}" type="slidenum">
              <a:rPr lang="en-US" altLang="ja-JP">
                <a:solidFill>
                  <a:prstClr val="black"/>
                </a:solidFill>
              </a:rPr>
              <a:pPr eaLnBrk="1" hangingPunct="1">
                <a:defRPr/>
              </a:pPr>
              <a:t>‹#›</a:t>
            </a:fld>
            <a:endParaRPr lang="en-US" altLang="ja-JP">
              <a:solidFill>
                <a:prstClr val="black"/>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grpSp>
        <p:nvGrpSpPr>
          <p:cNvPr id="2"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grpSp>
      <p:sp>
        <p:nvSpPr>
          <p:cNvPr id="2056"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057" name="Picture 3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w="9525">
            <a:noFill/>
            <a:miter lim="800000"/>
            <a:headEnd/>
            <a:tailEnd/>
          </a:ln>
        </p:spPr>
      </p:pic>
    </p:spTree>
    <p:extLst>
      <p:ext uri="{BB962C8B-B14F-4D97-AF65-F5344CB8AC3E}">
        <p14:creationId xmlns:p14="http://schemas.microsoft.com/office/powerpoint/2010/main" val="978691173"/>
      </p:ext>
    </p:extLst>
  </p:cSld>
  <p:clrMap bg1="lt1" tx1="dk1" bg2="lt2" tx2="dk2" accent1="accent1" accent2="accent2" accent3="accent3" accent4="accent4" accent5="accent5" accent6="accent6" hlink="hlink" folHlink="folHlink"/>
  <p:sldLayoutIdLst>
    <p:sldLayoutId id="2147521686" r:id="rId1"/>
    <p:sldLayoutId id="2147521687" r:id="rId2"/>
    <p:sldLayoutId id="2147521688" r:id="rId3"/>
    <p:sldLayoutId id="2147521689" r:id="rId4"/>
    <p:sldLayoutId id="2147521690" r:id="rId5"/>
    <p:sldLayoutId id="2147521691" r:id="rId6"/>
    <p:sldLayoutId id="2147521692" r:id="rId7"/>
    <p:sldLayoutId id="2147521693" r:id="rId8"/>
    <p:sldLayoutId id="2147521694" r:id="rId9"/>
    <p:sldLayoutId id="2147521695" r:id="rId10"/>
    <p:sldLayoutId id="2147521696" r:id="rId11"/>
    <p:sldLayoutId id="2147521697" r:id="rId12"/>
    <p:sldLayoutId id="2147521698"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193">
                <a:latin typeface="Arial" charset="0"/>
                <a:ea typeface="+mn-ea"/>
              </a:defRPr>
            </a:lvl1pPr>
          </a:lstStyle>
          <a:p>
            <a:pPr eaLnBrk="1" hangingPunct="1">
              <a:defRPr/>
            </a:pPr>
            <a:endParaRPr lang="en-US" altLang="ja-JP">
              <a:solidFill>
                <a:prstClr val="black"/>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193">
                <a:latin typeface="Arial" charset="0"/>
                <a:ea typeface="+mn-ea"/>
              </a:defRPr>
            </a:lvl1pPr>
          </a:lstStyle>
          <a:p>
            <a:pPr eaLnBrk="1" hangingPunct="1">
              <a:defRPr/>
            </a:pPr>
            <a:endParaRPr lang="en-US" altLang="ja-JP">
              <a:solidFill>
                <a:prstClr val="black"/>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193">
                <a:latin typeface="Arial" charset="0"/>
                <a:ea typeface="+mn-ea"/>
              </a:defRPr>
            </a:lvl1pPr>
          </a:lstStyle>
          <a:p>
            <a:pPr eaLnBrk="1" hangingPunct="1">
              <a:defRPr/>
            </a:pPr>
            <a:fld id="{996C0352-A158-4FF8-AEA9-79E6043C9259}" type="slidenum">
              <a:rPr lang="en-US" altLang="ja-JP">
                <a:solidFill>
                  <a:prstClr val="black"/>
                </a:solidFill>
              </a:rPr>
              <a:pPr eaLnBrk="1" hangingPunct="1">
                <a:defRPr/>
              </a:pPr>
              <a:t>‹#›</a:t>
            </a:fld>
            <a:endParaRPr lang="en-US" altLang="ja-JP">
              <a:solidFill>
                <a:prstClr val="black"/>
              </a:solidFill>
            </a:endParaRPr>
          </a:p>
        </p:txBody>
      </p:sp>
      <p:sp>
        <p:nvSpPr>
          <p:cNvPr id="30726" name="Rectangle 6"/>
          <p:cNvSpPr>
            <a:spLocks noChangeArrowheads="1"/>
          </p:cNvSpPr>
          <p:nvPr/>
        </p:nvSpPr>
        <p:spPr bwMode="auto">
          <a:xfrm>
            <a:off x="0" y="4"/>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grpSp>
        <p:nvGrpSpPr>
          <p:cNvPr id="2" name="Group 27"/>
          <p:cNvGrpSpPr>
            <a:grpSpLocks/>
          </p:cNvGrpSpPr>
          <p:nvPr/>
        </p:nvGrpSpPr>
        <p:grpSpPr bwMode="auto">
          <a:xfrm>
            <a:off x="0" y="333378"/>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grpSp>
      <p:sp>
        <p:nvSpPr>
          <p:cNvPr id="205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057" name="Picture 3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9500" y="4"/>
            <a:ext cx="1206500" cy="334963"/>
          </a:xfrm>
          <a:prstGeom prst="rect">
            <a:avLst/>
          </a:prstGeom>
          <a:noFill/>
          <a:ln w="9525">
            <a:noFill/>
            <a:miter lim="800000"/>
            <a:headEnd/>
            <a:tailEnd/>
          </a:ln>
        </p:spPr>
      </p:pic>
    </p:spTree>
    <p:extLst>
      <p:ext uri="{BB962C8B-B14F-4D97-AF65-F5344CB8AC3E}">
        <p14:creationId xmlns:p14="http://schemas.microsoft.com/office/powerpoint/2010/main" val="1734470887"/>
      </p:ext>
    </p:extLst>
  </p:cSld>
  <p:clrMap bg1="lt1" tx1="dk1" bg2="lt2" tx2="dk2" accent1="accent1" accent2="accent2" accent3="accent3" accent4="accent4" accent5="accent5" accent6="accent6" hlink="hlink" folHlink="folHlink"/>
  <p:sldLayoutIdLst>
    <p:sldLayoutId id="2147521700" r:id="rId1"/>
    <p:sldLayoutId id="2147521701" r:id="rId2"/>
    <p:sldLayoutId id="2147521702" r:id="rId3"/>
    <p:sldLayoutId id="2147521703" r:id="rId4"/>
    <p:sldLayoutId id="2147521704" r:id="rId5"/>
    <p:sldLayoutId id="2147521705" r:id="rId6"/>
    <p:sldLayoutId id="2147521706" r:id="rId7"/>
    <p:sldLayoutId id="2147521707" r:id="rId8"/>
    <p:sldLayoutId id="2147521708" r:id="rId9"/>
    <p:sldLayoutId id="2147521709" r:id="rId10"/>
    <p:sldLayoutId id="2147521710" r:id="rId11"/>
    <p:sldLayoutId id="2147521711" r:id="rId12"/>
    <p:sldLayoutId id="2147521712" r:id="rId13"/>
  </p:sldLayoutIdLst>
  <p:hf hdr="0" ftr="0" dt="0"/>
  <p:txStyles>
    <p:titleStyle>
      <a:lvl1pPr algn="l" rtl="0" eaLnBrk="0" fontAlgn="base" hangingPunct="0">
        <a:spcBef>
          <a:spcPct val="0"/>
        </a:spcBef>
        <a:spcAft>
          <a:spcPct val="0"/>
        </a:spcAft>
        <a:defRPr kumimoji="1" sz="2386">
          <a:solidFill>
            <a:schemeClr val="tx1"/>
          </a:solidFill>
          <a:latin typeface="+mj-lt"/>
          <a:ea typeface="+mj-ea"/>
          <a:cs typeface="+mj-cs"/>
        </a:defRPr>
      </a:lvl1pPr>
      <a:lvl2pPr algn="l" rtl="0" eaLnBrk="0" fontAlgn="base" hangingPunct="0">
        <a:spcBef>
          <a:spcPct val="0"/>
        </a:spcBef>
        <a:spcAft>
          <a:spcPct val="0"/>
        </a:spcAft>
        <a:defRPr kumimoji="1" sz="2386">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386">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386">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386">
          <a:solidFill>
            <a:schemeClr val="tx1"/>
          </a:solidFill>
          <a:latin typeface="HGP創英角ｺﾞｼｯｸUB" pitchFamily="50" charset="-128"/>
          <a:ea typeface="HGP創英角ｺﾞｼｯｸUB" pitchFamily="50" charset="-128"/>
        </a:defRPr>
      </a:lvl5pPr>
      <a:lvl6pPr marL="389586" algn="l" rtl="0" fontAlgn="base">
        <a:spcBef>
          <a:spcPct val="0"/>
        </a:spcBef>
        <a:spcAft>
          <a:spcPct val="0"/>
        </a:spcAft>
        <a:defRPr kumimoji="1" sz="2386">
          <a:solidFill>
            <a:schemeClr val="tx1"/>
          </a:solidFill>
          <a:latin typeface="HGP創英角ｺﾞｼｯｸUB" pitchFamily="50" charset="-128"/>
          <a:ea typeface="HGP創英角ｺﾞｼｯｸUB" pitchFamily="50" charset="-128"/>
        </a:defRPr>
      </a:lvl6pPr>
      <a:lvl7pPr marL="779173" algn="l" rtl="0" fontAlgn="base">
        <a:spcBef>
          <a:spcPct val="0"/>
        </a:spcBef>
        <a:spcAft>
          <a:spcPct val="0"/>
        </a:spcAft>
        <a:defRPr kumimoji="1" sz="2386">
          <a:solidFill>
            <a:schemeClr val="tx1"/>
          </a:solidFill>
          <a:latin typeface="HGP創英角ｺﾞｼｯｸUB" pitchFamily="50" charset="-128"/>
          <a:ea typeface="HGP創英角ｺﾞｼｯｸUB" pitchFamily="50" charset="-128"/>
        </a:defRPr>
      </a:lvl7pPr>
      <a:lvl8pPr marL="1168759" algn="l" rtl="0" fontAlgn="base">
        <a:spcBef>
          <a:spcPct val="0"/>
        </a:spcBef>
        <a:spcAft>
          <a:spcPct val="0"/>
        </a:spcAft>
        <a:defRPr kumimoji="1" sz="2386">
          <a:solidFill>
            <a:schemeClr val="tx1"/>
          </a:solidFill>
          <a:latin typeface="HGP創英角ｺﾞｼｯｸUB" pitchFamily="50" charset="-128"/>
          <a:ea typeface="HGP創英角ｺﾞｼｯｸUB" pitchFamily="50" charset="-128"/>
        </a:defRPr>
      </a:lvl8pPr>
      <a:lvl9pPr marL="1558345" algn="l" rtl="0" fontAlgn="base">
        <a:spcBef>
          <a:spcPct val="0"/>
        </a:spcBef>
        <a:spcAft>
          <a:spcPct val="0"/>
        </a:spcAft>
        <a:defRPr kumimoji="1" sz="2386">
          <a:solidFill>
            <a:schemeClr val="tx1"/>
          </a:solidFill>
          <a:latin typeface="HGP創英角ｺﾞｼｯｸUB" pitchFamily="50" charset="-128"/>
          <a:ea typeface="HGP創英角ｺﾞｼｯｸUB" pitchFamily="50" charset="-128"/>
        </a:defRPr>
      </a:lvl9pPr>
    </p:titleStyle>
    <p:bodyStyle>
      <a:lvl1pPr marL="292190" indent="-292190" algn="l" rtl="0" eaLnBrk="0" fontAlgn="base" hangingPunct="0">
        <a:spcBef>
          <a:spcPct val="20000"/>
        </a:spcBef>
        <a:spcAft>
          <a:spcPct val="0"/>
        </a:spcAft>
        <a:buChar char="•"/>
        <a:defRPr kumimoji="1" sz="2727">
          <a:solidFill>
            <a:schemeClr val="tx1"/>
          </a:solidFill>
          <a:latin typeface="+mn-lt"/>
          <a:ea typeface="+mn-ea"/>
          <a:cs typeface="+mn-cs"/>
        </a:defRPr>
      </a:lvl1pPr>
      <a:lvl2pPr marL="633078" indent="-243492" algn="l" rtl="0" eaLnBrk="0" fontAlgn="base" hangingPunct="0">
        <a:spcBef>
          <a:spcPct val="20000"/>
        </a:spcBef>
        <a:spcAft>
          <a:spcPct val="0"/>
        </a:spcAft>
        <a:buChar char="–"/>
        <a:defRPr kumimoji="1" sz="2386">
          <a:solidFill>
            <a:schemeClr val="tx1"/>
          </a:solidFill>
          <a:latin typeface="+mn-lt"/>
          <a:ea typeface="+mn-ea"/>
        </a:defRPr>
      </a:lvl2pPr>
      <a:lvl3pPr marL="973966" indent="-194793" algn="l" rtl="0" eaLnBrk="0" fontAlgn="base" hangingPunct="0">
        <a:spcBef>
          <a:spcPct val="20000"/>
        </a:spcBef>
        <a:spcAft>
          <a:spcPct val="0"/>
        </a:spcAft>
        <a:buChar char="•"/>
        <a:defRPr kumimoji="1" sz="2045">
          <a:solidFill>
            <a:schemeClr val="tx1"/>
          </a:solidFill>
          <a:latin typeface="+mn-lt"/>
          <a:ea typeface="+mn-ea"/>
        </a:defRPr>
      </a:lvl3pPr>
      <a:lvl4pPr marL="1363553" indent="-194793" algn="l" rtl="0" eaLnBrk="0" fontAlgn="base" hangingPunct="0">
        <a:spcBef>
          <a:spcPct val="20000"/>
        </a:spcBef>
        <a:spcAft>
          <a:spcPct val="0"/>
        </a:spcAft>
        <a:buChar char="–"/>
        <a:defRPr kumimoji="1" sz="1704">
          <a:solidFill>
            <a:schemeClr val="tx1"/>
          </a:solidFill>
          <a:latin typeface="+mn-lt"/>
          <a:ea typeface="+mn-ea"/>
        </a:defRPr>
      </a:lvl4pPr>
      <a:lvl5pPr marL="1753139" indent="-194793" algn="l" rtl="0" eaLnBrk="0" fontAlgn="base" hangingPunct="0">
        <a:spcBef>
          <a:spcPct val="20000"/>
        </a:spcBef>
        <a:spcAft>
          <a:spcPct val="0"/>
        </a:spcAft>
        <a:buChar char="»"/>
        <a:defRPr kumimoji="1" sz="1704">
          <a:solidFill>
            <a:schemeClr val="tx1"/>
          </a:solidFill>
          <a:latin typeface="+mn-lt"/>
          <a:ea typeface="+mn-ea"/>
        </a:defRPr>
      </a:lvl5pPr>
      <a:lvl6pPr marL="2142725" indent="-194793" algn="l" rtl="0" fontAlgn="base">
        <a:spcBef>
          <a:spcPct val="20000"/>
        </a:spcBef>
        <a:spcAft>
          <a:spcPct val="0"/>
        </a:spcAft>
        <a:buChar char="»"/>
        <a:defRPr kumimoji="1" sz="1704">
          <a:solidFill>
            <a:schemeClr val="tx1"/>
          </a:solidFill>
          <a:latin typeface="+mn-lt"/>
          <a:ea typeface="+mn-ea"/>
        </a:defRPr>
      </a:lvl6pPr>
      <a:lvl7pPr marL="2532312" indent="-194793" algn="l" rtl="0" fontAlgn="base">
        <a:spcBef>
          <a:spcPct val="20000"/>
        </a:spcBef>
        <a:spcAft>
          <a:spcPct val="0"/>
        </a:spcAft>
        <a:buChar char="»"/>
        <a:defRPr kumimoji="1" sz="1704">
          <a:solidFill>
            <a:schemeClr val="tx1"/>
          </a:solidFill>
          <a:latin typeface="+mn-lt"/>
          <a:ea typeface="+mn-ea"/>
        </a:defRPr>
      </a:lvl7pPr>
      <a:lvl8pPr marL="2921898" indent="-194793" algn="l" rtl="0" fontAlgn="base">
        <a:spcBef>
          <a:spcPct val="20000"/>
        </a:spcBef>
        <a:spcAft>
          <a:spcPct val="0"/>
        </a:spcAft>
        <a:buChar char="»"/>
        <a:defRPr kumimoji="1" sz="1704">
          <a:solidFill>
            <a:schemeClr val="tx1"/>
          </a:solidFill>
          <a:latin typeface="+mn-lt"/>
          <a:ea typeface="+mn-ea"/>
        </a:defRPr>
      </a:lvl8pPr>
      <a:lvl9pPr marL="3311484" indent="-194793" algn="l" rtl="0" fontAlgn="base">
        <a:spcBef>
          <a:spcPct val="20000"/>
        </a:spcBef>
        <a:spcAft>
          <a:spcPct val="0"/>
        </a:spcAft>
        <a:buChar char="»"/>
        <a:defRPr kumimoji="1" sz="1704">
          <a:solidFill>
            <a:schemeClr val="tx1"/>
          </a:solidFill>
          <a:latin typeface="+mn-lt"/>
          <a:ea typeface="+mn-ea"/>
        </a:defRPr>
      </a:lvl9pPr>
    </p:bodyStyle>
    <p:otherStyle>
      <a:defPPr>
        <a:defRPr lang="ja-JP"/>
      </a:defPPr>
      <a:lvl1pPr marL="0" algn="l" defTabSz="779173" rtl="0" eaLnBrk="1" latinLnBrk="0" hangingPunct="1">
        <a:defRPr kumimoji="1" sz="1534" kern="1200">
          <a:solidFill>
            <a:schemeClr val="tx1"/>
          </a:solidFill>
          <a:latin typeface="+mn-lt"/>
          <a:ea typeface="+mn-ea"/>
          <a:cs typeface="+mn-cs"/>
        </a:defRPr>
      </a:lvl1pPr>
      <a:lvl2pPr marL="389586" algn="l" defTabSz="779173" rtl="0" eaLnBrk="1" latinLnBrk="0" hangingPunct="1">
        <a:defRPr kumimoji="1" sz="1534" kern="1200">
          <a:solidFill>
            <a:schemeClr val="tx1"/>
          </a:solidFill>
          <a:latin typeface="+mn-lt"/>
          <a:ea typeface="+mn-ea"/>
          <a:cs typeface="+mn-cs"/>
        </a:defRPr>
      </a:lvl2pPr>
      <a:lvl3pPr marL="779173" algn="l" defTabSz="779173" rtl="0" eaLnBrk="1" latinLnBrk="0" hangingPunct="1">
        <a:defRPr kumimoji="1" sz="1534" kern="1200">
          <a:solidFill>
            <a:schemeClr val="tx1"/>
          </a:solidFill>
          <a:latin typeface="+mn-lt"/>
          <a:ea typeface="+mn-ea"/>
          <a:cs typeface="+mn-cs"/>
        </a:defRPr>
      </a:lvl3pPr>
      <a:lvl4pPr marL="1168759" algn="l" defTabSz="779173" rtl="0" eaLnBrk="1" latinLnBrk="0" hangingPunct="1">
        <a:defRPr kumimoji="1" sz="1534" kern="1200">
          <a:solidFill>
            <a:schemeClr val="tx1"/>
          </a:solidFill>
          <a:latin typeface="+mn-lt"/>
          <a:ea typeface="+mn-ea"/>
          <a:cs typeface="+mn-cs"/>
        </a:defRPr>
      </a:lvl4pPr>
      <a:lvl5pPr marL="1558345" algn="l" defTabSz="779173" rtl="0" eaLnBrk="1" latinLnBrk="0" hangingPunct="1">
        <a:defRPr kumimoji="1" sz="1534" kern="1200">
          <a:solidFill>
            <a:schemeClr val="tx1"/>
          </a:solidFill>
          <a:latin typeface="+mn-lt"/>
          <a:ea typeface="+mn-ea"/>
          <a:cs typeface="+mn-cs"/>
        </a:defRPr>
      </a:lvl5pPr>
      <a:lvl6pPr marL="1947932" algn="l" defTabSz="779173" rtl="0" eaLnBrk="1" latinLnBrk="0" hangingPunct="1">
        <a:defRPr kumimoji="1" sz="1534" kern="1200">
          <a:solidFill>
            <a:schemeClr val="tx1"/>
          </a:solidFill>
          <a:latin typeface="+mn-lt"/>
          <a:ea typeface="+mn-ea"/>
          <a:cs typeface="+mn-cs"/>
        </a:defRPr>
      </a:lvl6pPr>
      <a:lvl7pPr marL="2337518" algn="l" defTabSz="779173" rtl="0" eaLnBrk="1" latinLnBrk="0" hangingPunct="1">
        <a:defRPr kumimoji="1" sz="1534" kern="1200">
          <a:solidFill>
            <a:schemeClr val="tx1"/>
          </a:solidFill>
          <a:latin typeface="+mn-lt"/>
          <a:ea typeface="+mn-ea"/>
          <a:cs typeface="+mn-cs"/>
        </a:defRPr>
      </a:lvl7pPr>
      <a:lvl8pPr marL="2727104" algn="l" defTabSz="779173" rtl="0" eaLnBrk="1" latinLnBrk="0" hangingPunct="1">
        <a:defRPr kumimoji="1" sz="1534" kern="1200">
          <a:solidFill>
            <a:schemeClr val="tx1"/>
          </a:solidFill>
          <a:latin typeface="+mn-lt"/>
          <a:ea typeface="+mn-ea"/>
          <a:cs typeface="+mn-cs"/>
        </a:defRPr>
      </a:lvl8pPr>
      <a:lvl9pPr marL="3116691" algn="l" defTabSz="779173" rtl="0" eaLnBrk="1" latinLnBrk="0" hangingPunct="1">
        <a:defRPr kumimoji="1" sz="1534"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495300" y="1600202"/>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92">
                <a:latin typeface="Arial" charset="0"/>
                <a:ea typeface="+mn-ea"/>
              </a:defRPr>
            </a:lvl1pPr>
          </a:lstStyle>
          <a:p>
            <a:pPr eaLnBrk="1" hangingPunct="1">
              <a:defRPr/>
            </a:pPr>
            <a:endParaRPr lang="en-US" altLang="ja-JP">
              <a:solidFill>
                <a:prstClr val="black"/>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92">
                <a:latin typeface="Arial" charset="0"/>
                <a:ea typeface="+mn-ea"/>
              </a:defRPr>
            </a:lvl1pPr>
          </a:lstStyle>
          <a:p>
            <a:pPr eaLnBrk="1" hangingPunct="1">
              <a:defRPr/>
            </a:pPr>
            <a:endParaRPr lang="en-US" altLang="ja-JP">
              <a:solidFill>
                <a:prstClr val="black"/>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92">
                <a:latin typeface="Arial" charset="0"/>
                <a:ea typeface="+mn-ea"/>
              </a:defRPr>
            </a:lvl1pPr>
          </a:lstStyle>
          <a:p>
            <a:pPr eaLnBrk="1" hangingPunct="1">
              <a:defRPr/>
            </a:pPr>
            <a:fld id="{996C0352-A158-4FF8-AEA9-79E6043C9259}" type="slidenum">
              <a:rPr lang="en-US" altLang="ja-JP">
                <a:solidFill>
                  <a:prstClr val="black"/>
                </a:solidFill>
              </a:rPr>
              <a:pPr eaLnBrk="1" hangingPunct="1">
                <a:defRPr/>
              </a:pPr>
              <a:t>‹#›</a:t>
            </a:fld>
            <a:endParaRPr lang="en-US" altLang="ja-JP">
              <a:solidFill>
                <a:prstClr val="black"/>
              </a:solidFill>
            </a:endParaRPr>
          </a:p>
        </p:txBody>
      </p:sp>
      <p:sp>
        <p:nvSpPr>
          <p:cNvPr id="30726" name="Rectangle 6"/>
          <p:cNvSpPr>
            <a:spLocks noChangeArrowheads="1"/>
          </p:cNvSpPr>
          <p:nvPr/>
        </p:nvSpPr>
        <p:spPr bwMode="auto">
          <a:xfrm>
            <a:off x="0" y="2"/>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grpSp>
        <p:nvGrpSpPr>
          <p:cNvPr id="2" name="Group 27"/>
          <p:cNvGrpSpPr>
            <a:grpSpLocks/>
          </p:cNvGrpSpPr>
          <p:nvPr/>
        </p:nvGrpSpPr>
        <p:grpSpPr bwMode="auto">
          <a:xfrm>
            <a:off x="0" y="333377"/>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prstClr val="black"/>
                </a:solidFill>
                <a:latin typeface="Arial" charset="0"/>
                <a:ea typeface="HGP創英角ｺﾞｼｯｸUB" pitchFamily="50" charset="-128"/>
              </a:endParaRPr>
            </a:p>
          </p:txBody>
        </p:sp>
      </p:grpSp>
      <p:sp>
        <p:nvSpPr>
          <p:cNvPr id="205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057" name="Picture 3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9500" y="2"/>
            <a:ext cx="1206500" cy="334963"/>
          </a:xfrm>
          <a:prstGeom prst="rect">
            <a:avLst/>
          </a:prstGeom>
          <a:noFill/>
          <a:ln w="9525">
            <a:noFill/>
            <a:miter lim="800000"/>
            <a:headEnd/>
            <a:tailEnd/>
          </a:ln>
        </p:spPr>
      </p:pic>
    </p:spTree>
    <p:extLst>
      <p:ext uri="{BB962C8B-B14F-4D97-AF65-F5344CB8AC3E}">
        <p14:creationId xmlns:p14="http://schemas.microsoft.com/office/powerpoint/2010/main" val="1409186429"/>
      </p:ext>
    </p:extLst>
  </p:cSld>
  <p:clrMap bg1="lt1" tx1="dk1" bg2="lt2" tx2="dk2" accent1="accent1" accent2="accent2" accent3="accent3" accent4="accent4" accent5="accent5" accent6="accent6" hlink="hlink" folHlink="folHlink"/>
  <p:sldLayoutIdLst>
    <p:sldLayoutId id="2147521714" r:id="rId1"/>
    <p:sldLayoutId id="2147521715" r:id="rId2"/>
    <p:sldLayoutId id="2147521716" r:id="rId3"/>
    <p:sldLayoutId id="2147521717" r:id="rId4"/>
    <p:sldLayoutId id="2147521718" r:id="rId5"/>
    <p:sldLayoutId id="2147521719" r:id="rId6"/>
    <p:sldLayoutId id="2147521720" r:id="rId7"/>
    <p:sldLayoutId id="2147521721" r:id="rId8"/>
    <p:sldLayoutId id="2147521722" r:id="rId9"/>
    <p:sldLayoutId id="2147521723" r:id="rId10"/>
    <p:sldLayoutId id="2147521724" r:id="rId11"/>
    <p:sldLayoutId id="2147521725" r:id="rId12"/>
    <p:sldLayoutId id="2147521726" r:id="rId13"/>
  </p:sldLayoutIdLst>
  <p:hf hdr="0" ftr="0" dt="0"/>
  <p:txStyles>
    <p:titleStyle>
      <a:lvl1pPr algn="l" rtl="0" eaLnBrk="0" fontAlgn="base" hangingPunct="0">
        <a:spcBef>
          <a:spcPct val="0"/>
        </a:spcBef>
        <a:spcAft>
          <a:spcPct val="0"/>
        </a:spcAft>
        <a:defRPr kumimoji="1" sz="2585">
          <a:solidFill>
            <a:schemeClr val="tx1"/>
          </a:solidFill>
          <a:latin typeface="+mj-lt"/>
          <a:ea typeface="+mj-ea"/>
          <a:cs typeface="+mj-cs"/>
        </a:defRPr>
      </a:lvl1pPr>
      <a:lvl2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5pPr>
      <a:lvl6pPr marL="422041"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6pPr>
      <a:lvl7pPr marL="844083"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7pPr>
      <a:lvl8pPr marL="1266124"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8pPr>
      <a:lvl9pPr marL="1688165"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9pPr>
    </p:titleStyle>
    <p:bodyStyle>
      <a:lvl1pPr marL="316531" indent="-316531" algn="l" rtl="0" eaLnBrk="0" fontAlgn="base" hangingPunct="0">
        <a:spcBef>
          <a:spcPct val="20000"/>
        </a:spcBef>
        <a:spcAft>
          <a:spcPct val="0"/>
        </a:spcAft>
        <a:buChar char="•"/>
        <a:defRPr kumimoji="1" sz="2954">
          <a:solidFill>
            <a:schemeClr val="tx1"/>
          </a:solidFill>
          <a:latin typeface="+mn-lt"/>
          <a:ea typeface="+mn-ea"/>
          <a:cs typeface="+mn-cs"/>
        </a:defRPr>
      </a:lvl1pPr>
      <a:lvl2pPr marL="685817" indent="-263776" algn="l" rtl="0" eaLnBrk="0" fontAlgn="base" hangingPunct="0">
        <a:spcBef>
          <a:spcPct val="20000"/>
        </a:spcBef>
        <a:spcAft>
          <a:spcPct val="0"/>
        </a:spcAft>
        <a:buChar char="–"/>
        <a:defRPr kumimoji="1" sz="2585">
          <a:solidFill>
            <a:schemeClr val="tx1"/>
          </a:solidFill>
          <a:latin typeface="+mn-lt"/>
          <a:ea typeface="+mn-ea"/>
        </a:defRPr>
      </a:lvl2pPr>
      <a:lvl3pPr marL="1055103" indent="-211021" algn="l" rtl="0" eaLnBrk="0" fontAlgn="base" hangingPunct="0">
        <a:spcBef>
          <a:spcPct val="20000"/>
        </a:spcBef>
        <a:spcAft>
          <a:spcPct val="0"/>
        </a:spcAft>
        <a:buChar char="•"/>
        <a:defRPr kumimoji="1" sz="2215">
          <a:solidFill>
            <a:schemeClr val="tx1"/>
          </a:solidFill>
          <a:latin typeface="+mn-lt"/>
          <a:ea typeface="+mn-ea"/>
        </a:defRPr>
      </a:lvl3pPr>
      <a:lvl4pPr marL="1477145" indent="-211021" algn="l" rtl="0" eaLnBrk="0" fontAlgn="base" hangingPunct="0">
        <a:spcBef>
          <a:spcPct val="20000"/>
        </a:spcBef>
        <a:spcAft>
          <a:spcPct val="0"/>
        </a:spcAft>
        <a:buChar char="–"/>
        <a:defRPr kumimoji="1" sz="1846">
          <a:solidFill>
            <a:schemeClr val="tx1"/>
          </a:solidFill>
          <a:latin typeface="+mn-lt"/>
          <a:ea typeface="+mn-ea"/>
        </a:defRPr>
      </a:lvl4pPr>
      <a:lvl5pPr marL="1899186" indent="-211021" algn="l" rtl="0" eaLnBrk="0" fontAlgn="base" hangingPunct="0">
        <a:spcBef>
          <a:spcPct val="20000"/>
        </a:spcBef>
        <a:spcAft>
          <a:spcPct val="0"/>
        </a:spcAft>
        <a:buChar char="»"/>
        <a:defRPr kumimoji="1" sz="1846">
          <a:solidFill>
            <a:schemeClr val="tx1"/>
          </a:solidFill>
          <a:latin typeface="+mn-lt"/>
          <a:ea typeface="+mn-ea"/>
        </a:defRPr>
      </a:lvl5pPr>
      <a:lvl6pPr marL="2321227" indent="-211021" algn="l" rtl="0" fontAlgn="base">
        <a:spcBef>
          <a:spcPct val="20000"/>
        </a:spcBef>
        <a:spcAft>
          <a:spcPct val="0"/>
        </a:spcAft>
        <a:buChar char="»"/>
        <a:defRPr kumimoji="1" sz="1846">
          <a:solidFill>
            <a:schemeClr val="tx1"/>
          </a:solidFill>
          <a:latin typeface="+mn-lt"/>
          <a:ea typeface="+mn-ea"/>
        </a:defRPr>
      </a:lvl6pPr>
      <a:lvl7pPr marL="2743269" indent="-211021" algn="l" rtl="0" fontAlgn="base">
        <a:spcBef>
          <a:spcPct val="20000"/>
        </a:spcBef>
        <a:spcAft>
          <a:spcPct val="0"/>
        </a:spcAft>
        <a:buChar char="»"/>
        <a:defRPr kumimoji="1" sz="1846">
          <a:solidFill>
            <a:schemeClr val="tx1"/>
          </a:solidFill>
          <a:latin typeface="+mn-lt"/>
          <a:ea typeface="+mn-ea"/>
        </a:defRPr>
      </a:lvl7pPr>
      <a:lvl8pPr marL="3165310" indent="-211021" algn="l" rtl="0" fontAlgn="base">
        <a:spcBef>
          <a:spcPct val="20000"/>
        </a:spcBef>
        <a:spcAft>
          <a:spcPct val="0"/>
        </a:spcAft>
        <a:buChar char="»"/>
        <a:defRPr kumimoji="1" sz="1846">
          <a:solidFill>
            <a:schemeClr val="tx1"/>
          </a:solidFill>
          <a:latin typeface="+mn-lt"/>
          <a:ea typeface="+mn-ea"/>
        </a:defRPr>
      </a:lvl8pPr>
      <a:lvl9pPr marL="3587351" indent="-211021" algn="l" rtl="0" fontAlgn="base">
        <a:spcBef>
          <a:spcPct val="20000"/>
        </a:spcBef>
        <a:spcAft>
          <a:spcPct val="0"/>
        </a:spcAft>
        <a:buChar char="»"/>
        <a:defRPr kumimoji="1" sz="1846">
          <a:solidFill>
            <a:schemeClr val="tx1"/>
          </a:solidFill>
          <a:latin typeface="+mn-lt"/>
          <a:ea typeface="+mn-ea"/>
        </a:defRPr>
      </a:lvl9pPr>
    </p:bodyStyle>
    <p:otherStyle>
      <a:defPPr>
        <a:defRPr lang="ja-JP"/>
      </a:defPPr>
      <a:lvl1pPr marL="0" algn="l" defTabSz="844083" rtl="0" eaLnBrk="1" latinLnBrk="0" hangingPunct="1">
        <a:defRPr kumimoji="1" sz="1662" kern="1200">
          <a:solidFill>
            <a:schemeClr val="tx1"/>
          </a:solidFill>
          <a:latin typeface="+mn-lt"/>
          <a:ea typeface="+mn-ea"/>
          <a:cs typeface="+mn-cs"/>
        </a:defRPr>
      </a:lvl1pPr>
      <a:lvl2pPr marL="422041" algn="l" defTabSz="844083" rtl="0" eaLnBrk="1" latinLnBrk="0" hangingPunct="1">
        <a:defRPr kumimoji="1" sz="1662" kern="1200">
          <a:solidFill>
            <a:schemeClr val="tx1"/>
          </a:solidFill>
          <a:latin typeface="+mn-lt"/>
          <a:ea typeface="+mn-ea"/>
          <a:cs typeface="+mn-cs"/>
        </a:defRPr>
      </a:lvl2pPr>
      <a:lvl3pPr marL="844083" algn="l" defTabSz="844083" rtl="0" eaLnBrk="1" latinLnBrk="0" hangingPunct="1">
        <a:defRPr kumimoji="1" sz="1662" kern="1200">
          <a:solidFill>
            <a:schemeClr val="tx1"/>
          </a:solidFill>
          <a:latin typeface="+mn-lt"/>
          <a:ea typeface="+mn-ea"/>
          <a:cs typeface="+mn-cs"/>
        </a:defRPr>
      </a:lvl3pPr>
      <a:lvl4pPr marL="1266124" algn="l" defTabSz="844083" rtl="0" eaLnBrk="1" latinLnBrk="0" hangingPunct="1">
        <a:defRPr kumimoji="1" sz="1662" kern="1200">
          <a:solidFill>
            <a:schemeClr val="tx1"/>
          </a:solidFill>
          <a:latin typeface="+mn-lt"/>
          <a:ea typeface="+mn-ea"/>
          <a:cs typeface="+mn-cs"/>
        </a:defRPr>
      </a:lvl4pPr>
      <a:lvl5pPr marL="1688165" algn="l" defTabSz="844083" rtl="0" eaLnBrk="1" latinLnBrk="0" hangingPunct="1">
        <a:defRPr kumimoji="1" sz="1662" kern="1200">
          <a:solidFill>
            <a:schemeClr val="tx1"/>
          </a:solidFill>
          <a:latin typeface="+mn-lt"/>
          <a:ea typeface="+mn-ea"/>
          <a:cs typeface="+mn-cs"/>
        </a:defRPr>
      </a:lvl5pPr>
      <a:lvl6pPr marL="2110207" algn="l" defTabSz="844083" rtl="0" eaLnBrk="1" latinLnBrk="0" hangingPunct="1">
        <a:defRPr kumimoji="1" sz="1662" kern="1200">
          <a:solidFill>
            <a:schemeClr val="tx1"/>
          </a:solidFill>
          <a:latin typeface="+mn-lt"/>
          <a:ea typeface="+mn-ea"/>
          <a:cs typeface="+mn-cs"/>
        </a:defRPr>
      </a:lvl6pPr>
      <a:lvl7pPr marL="2532248" algn="l" defTabSz="844083" rtl="0" eaLnBrk="1" latinLnBrk="0" hangingPunct="1">
        <a:defRPr kumimoji="1" sz="1662" kern="1200">
          <a:solidFill>
            <a:schemeClr val="tx1"/>
          </a:solidFill>
          <a:latin typeface="+mn-lt"/>
          <a:ea typeface="+mn-ea"/>
          <a:cs typeface="+mn-cs"/>
        </a:defRPr>
      </a:lvl7pPr>
      <a:lvl8pPr marL="2954289" algn="l" defTabSz="844083" rtl="0" eaLnBrk="1" latinLnBrk="0" hangingPunct="1">
        <a:defRPr kumimoji="1" sz="1662" kern="1200">
          <a:solidFill>
            <a:schemeClr val="tx1"/>
          </a:solidFill>
          <a:latin typeface="+mn-lt"/>
          <a:ea typeface="+mn-ea"/>
          <a:cs typeface="+mn-cs"/>
        </a:defRPr>
      </a:lvl8pPr>
      <a:lvl9pPr marL="3376331" algn="l" defTabSz="844083" rtl="0" eaLnBrk="1" latinLnBrk="0" hangingPunct="1">
        <a:defRPr kumimoji="1" sz="1662"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537642DA-129B-4F39-AA1C-752B9D1E893A}" type="slidenum">
              <a:rPr lang="en-US" altLang="ja-JP">
                <a:solidFill>
                  <a:srgbClr val="000000"/>
                </a:solidFill>
              </a:rPr>
              <a:pPr eaLnBrk="1" hangingPunct="1">
                <a:defRPr/>
              </a:pPr>
              <a:t>‹#›</a:t>
            </a:fld>
            <a:endParaRPr lang="en-US" altLang="ja-JP">
              <a:solidFill>
                <a:srgbClr val="000000"/>
              </a:solidFill>
            </a:endParaRPr>
          </a:p>
        </p:txBody>
      </p:sp>
      <p:sp>
        <p:nvSpPr>
          <p:cNvPr id="1030" name="Rectangle 6"/>
          <p:cNvSpPr>
            <a:spLocks noChangeArrowheads="1"/>
          </p:cNvSpPr>
          <p:nvPr/>
        </p:nvSpPr>
        <p:spPr bwMode="auto">
          <a:xfrm>
            <a:off x="0" y="0"/>
            <a:ext cx="9906000" cy="366713"/>
          </a:xfrm>
          <a:prstGeom prst="rect">
            <a:avLst/>
          </a:prstGeom>
          <a:noFill/>
          <a:ln>
            <a:noFill/>
          </a:ln>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defRPr/>
            </a:pPr>
            <a:endParaRPr lang="ja-JP" altLang="en-US" smtClean="0">
              <a:solidFill>
                <a:srgbClr val="000000"/>
              </a:solidFill>
            </a:endParaRPr>
          </a:p>
        </p:txBody>
      </p:sp>
      <p:grpSp>
        <p:nvGrpSpPr>
          <p:cNvPr id="1031"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defRPr/>
              </a:pPr>
              <a:endParaRPr lang="ja-JP" altLang="en-US" smtClean="0">
                <a:solidFill>
                  <a:srgbClr val="000000"/>
                </a:solidFill>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280504478"/>
      </p:ext>
    </p:extLst>
  </p:cSld>
  <p:clrMap bg1="lt1" tx1="dk1" bg2="lt2" tx2="dk2" accent1="accent1" accent2="accent2" accent3="accent3" accent4="accent4" accent5="accent5" accent6="accent6" hlink="hlink" folHlink="folHlink"/>
  <p:sldLayoutIdLst>
    <p:sldLayoutId id="2147521736" r:id="rId1"/>
    <p:sldLayoutId id="2147521737" r:id="rId2"/>
    <p:sldLayoutId id="2147521738" r:id="rId3"/>
    <p:sldLayoutId id="2147521739" r:id="rId4"/>
    <p:sldLayoutId id="2147521740" r:id="rId5"/>
    <p:sldLayoutId id="2147521741" r:id="rId6"/>
    <p:sldLayoutId id="2147521742" r:id="rId7"/>
    <p:sldLayoutId id="2147521743" r:id="rId8"/>
    <p:sldLayoutId id="2147521744" r:id="rId9"/>
    <p:sldLayoutId id="2147521745" r:id="rId10"/>
    <p:sldLayoutId id="214752174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1" hangingPunct="1"/>
            <a:endParaRPr lang="en-US" altLang="ja-JP" dirty="0">
              <a:solidFill>
                <a:prstClr val="black"/>
              </a:solidFill>
              <a:latin typeface="Arial"/>
              <a:ea typeface="ＭＳ Ｐゴシック"/>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ctr" eaLnBrk="1" hangingPunct="1"/>
            <a:endParaRPr lang="en-US" altLang="ja-JP" dirty="0">
              <a:solidFill>
                <a:prstClr val="black"/>
              </a:solidFill>
              <a:latin typeface="Arial"/>
              <a:ea typeface="ＭＳ Ｐゴシック"/>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BF620983-0B98-4175-95A5-754D13AFE343}" type="slidenum">
              <a:rPr lang="en-US" altLang="ja-JP">
                <a:solidFill>
                  <a:prstClr val="black"/>
                </a:solidFill>
                <a:latin typeface="Arial"/>
                <a:ea typeface="ＭＳ Ｐゴシック"/>
              </a:rPr>
              <a:pPr eaLnBrk="1" hangingPunct="1"/>
              <a:t>‹#›</a:t>
            </a:fld>
            <a:endParaRPr lang="en-US" altLang="ja-JP" dirty="0">
              <a:solidFill>
                <a:prstClr val="black"/>
              </a:solidFill>
              <a:latin typeface="Arial"/>
              <a:ea typeface="ＭＳ Ｐゴシック"/>
            </a:endParaRPr>
          </a:p>
        </p:txBody>
      </p:sp>
      <p:sp>
        <p:nvSpPr>
          <p:cNvPr id="30726" name="Rectangle 6"/>
          <p:cNvSpPr>
            <a:spLocks noChangeArrowheads="1"/>
          </p:cNvSpPr>
          <p:nvPr userDrawn="1"/>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endParaRPr lang="ja-JP" altLang="en-US" dirty="0">
              <a:solidFill>
                <a:prstClr val="black"/>
              </a:solidFill>
              <a:latin typeface="Arial"/>
              <a:ea typeface="ＭＳ Ｐゴシック"/>
            </a:endParaRPr>
          </a:p>
        </p:txBody>
      </p:sp>
      <p:grpSp>
        <p:nvGrpSpPr>
          <p:cNvPr id="30747" name="Group 27"/>
          <p:cNvGrpSpPr>
            <a:grpSpLocks/>
          </p:cNvGrpSpPr>
          <p:nvPr userDrawn="1"/>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endParaRPr lang="ja-JP" altLang="en-US" dirty="0">
                <a:solidFill>
                  <a:prstClr val="black"/>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endParaRPr lang="ja-JP" altLang="en-US" dirty="0">
                <a:solidFill>
                  <a:prstClr val="black"/>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endParaRPr lang="ja-JP" altLang="en-US" dirty="0">
                <a:solidFill>
                  <a:prstClr val="black"/>
                </a:solidFill>
                <a:latin typeface="Arial"/>
                <a:ea typeface="ＭＳ Ｐゴシック"/>
              </a:endParaRPr>
            </a:p>
          </p:txBody>
        </p:sp>
      </p:grpSp>
      <p:sp>
        <p:nvSpPr>
          <p:cNvPr id="30742" name="Rectangle 22"/>
          <p:cNvSpPr>
            <a:spLocks noGrp="1" noChangeArrowheads="1"/>
          </p:cNvSpPr>
          <p:nvPr>
            <p:ph type="title"/>
          </p:nvPr>
        </p:nvSpPr>
        <p:spPr bwMode="auto">
          <a:xfrm>
            <a:off x="0" y="0"/>
            <a:ext cx="8266113" cy="4762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pic>
        <p:nvPicPr>
          <p:cNvPr id="30752"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1697129489"/>
      </p:ext>
    </p:extLst>
  </p:cSld>
  <p:clrMap bg1="lt1" tx1="dk1" bg2="lt2" tx2="dk2" accent1="accent1" accent2="accent2" accent3="accent3" accent4="accent4" accent5="accent5" accent6="accent6" hlink="hlink" folHlink="folHlink"/>
  <p:sldLayoutIdLst>
    <p:sldLayoutId id="2147521748" r:id="rId1"/>
  </p:sldLayoutIdLst>
  <p:hf hdr="0" ftr="0" dt="0"/>
  <p:txStyles>
    <p:titleStyle>
      <a:lvl1pPr algn="l" rtl="0" fontAlgn="base">
        <a:spcBef>
          <a:spcPct val="0"/>
        </a:spcBef>
        <a:spcAft>
          <a:spcPct val="0"/>
        </a:spcAft>
        <a:defRPr kumimoji="1" sz="2800">
          <a:solidFill>
            <a:schemeClr val="tx1"/>
          </a:solidFill>
          <a:latin typeface="+mj-lt"/>
          <a:ea typeface="+mj-ea"/>
          <a:cs typeface="+mj-cs"/>
        </a:defRPr>
      </a:lvl1pPr>
      <a:lvl2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fontAlgn="base">
        <a:spcBef>
          <a:spcPct val="20000"/>
        </a:spcBef>
        <a:spcAft>
          <a:spcPct val="0"/>
        </a:spcAft>
        <a:buChar char="•"/>
        <a:defRPr kumimoji="1" sz="3200">
          <a:solidFill>
            <a:schemeClr val="tx1"/>
          </a:solidFill>
          <a:latin typeface="+mn-lt"/>
          <a:ea typeface="+mn-ea"/>
          <a:cs typeface="+mn-cs"/>
        </a:defRPr>
      </a:lvl1pPr>
      <a:lvl2pPr marL="742950" indent="-285750" algn="l" rtl="0" fontAlgn="base">
        <a:spcBef>
          <a:spcPct val="20000"/>
        </a:spcBef>
        <a:spcAft>
          <a:spcPct val="0"/>
        </a:spcAft>
        <a:buChar char="–"/>
        <a:defRPr kumimoji="1" sz="2800">
          <a:solidFill>
            <a:schemeClr val="tx1"/>
          </a:solidFill>
          <a:latin typeface="+mn-lt"/>
          <a:ea typeface="+mn-ea"/>
        </a:defRPr>
      </a:lvl2pPr>
      <a:lvl3pPr marL="1143000" indent="-228600" algn="l" rtl="0" fontAlgn="base">
        <a:spcBef>
          <a:spcPct val="20000"/>
        </a:spcBef>
        <a:spcAft>
          <a:spcPct val="0"/>
        </a:spcAft>
        <a:buChar char="•"/>
        <a:defRPr kumimoji="1" sz="2400">
          <a:solidFill>
            <a:schemeClr val="tx1"/>
          </a:solidFill>
          <a:latin typeface="+mn-lt"/>
          <a:ea typeface="+mn-ea"/>
        </a:defRPr>
      </a:lvl3pPr>
      <a:lvl4pPr marL="1600200" indent="-228600" algn="l" rtl="0" fontAlgn="base">
        <a:spcBef>
          <a:spcPct val="20000"/>
        </a:spcBef>
        <a:spcAft>
          <a:spcPct val="0"/>
        </a:spcAft>
        <a:buChar char="–"/>
        <a:defRPr kumimoji="1" sz="2000">
          <a:solidFill>
            <a:schemeClr val="tx1"/>
          </a:solidFill>
          <a:latin typeface="+mn-lt"/>
          <a:ea typeface="+mn-ea"/>
        </a:defRPr>
      </a:lvl4pPr>
      <a:lvl5pPr marL="2057400" indent="-228600" algn="l" rtl="0" fontAlgn="base">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92">
                <a:ea typeface="ＭＳ Ｐゴシック" pitchFamily="50" charset="-128"/>
              </a:defRPr>
            </a:lvl1pPr>
          </a:lstStyle>
          <a:p>
            <a:pPr eaLnBrk="1" hangingPunct="1">
              <a:defRPr/>
            </a:pPr>
            <a:endParaRPr lang="en-US" altLang="ja-JP">
              <a:solidFill>
                <a:srgbClr val="000000"/>
              </a:solidFill>
              <a:latin typeface="Aria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92">
                <a:ea typeface="ＭＳ Ｐゴシック" pitchFamily="50" charset="-128"/>
              </a:defRPr>
            </a:lvl1pPr>
          </a:lstStyle>
          <a:p>
            <a:pPr eaLnBrk="1" hangingPunct="1">
              <a:defRPr/>
            </a:pPr>
            <a:endParaRPr lang="en-US" altLang="ja-JP">
              <a:solidFill>
                <a:srgbClr val="000000"/>
              </a:solidFill>
              <a:latin typeface="Aria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92">
                <a:ea typeface="ＭＳ Ｐゴシック" pitchFamily="50" charset="-128"/>
              </a:defRPr>
            </a:lvl1pPr>
          </a:lstStyle>
          <a:p>
            <a:pPr eaLnBrk="1" hangingPunct="1">
              <a:defRPr/>
            </a:pPr>
            <a:fld id="{3699751B-B5C1-45D1-9F99-BA4D8D850F7E}" type="slidenum">
              <a:rPr lang="en-US" altLang="ja-JP">
                <a:solidFill>
                  <a:srgbClr val="000000"/>
                </a:solidFill>
                <a:latin typeface="Arial"/>
              </a:rPr>
              <a:pPr eaLnBrk="1" hangingPunct="1">
                <a:defRPr/>
              </a:pPr>
              <a:t>‹#›</a:t>
            </a:fld>
            <a:endParaRPr lang="en-US" altLang="ja-JP">
              <a:solidFill>
                <a:srgbClr val="000000"/>
              </a:solidFill>
              <a:latin typeface="Arial"/>
            </a:endParaRPr>
          </a:p>
        </p:txBody>
      </p:sp>
      <p:sp>
        <p:nvSpPr>
          <p:cNvPr id="30726" name="Rectangle 6"/>
          <p:cNvSpPr>
            <a:spLocks noChangeArrowheads="1"/>
          </p:cNvSpPr>
          <p:nvPr userDrawn="1"/>
        </p:nvSpPr>
        <p:spPr bwMode="auto">
          <a:xfrm>
            <a:off x="0" y="4"/>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grpSp>
        <p:nvGrpSpPr>
          <p:cNvPr id="1031" name="Group 27"/>
          <p:cNvGrpSpPr>
            <a:grpSpLocks/>
          </p:cNvGrpSpPr>
          <p:nvPr userDrawn="1"/>
        </p:nvGrpSpPr>
        <p:grpSpPr bwMode="auto">
          <a:xfrm>
            <a:off x="0" y="333378"/>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grpSp>
      <p:sp>
        <p:nvSpPr>
          <p:cNvPr id="1032" name="Rectangle 22"/>
          <p:cNvSpPr>
            <a:spLocks noGrp="1" noChangeArrowheads="1"/>
          </p:cNvSpPr>
          <p:nvPr>
            <p:ph type="title"/>
          </p:nvPr>
        </p:nvSpPr>
        <p:spPr bwMode="auto">
          <a:xfrm>
            <a:off x="2"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5" y="4"/>
            <a:ext cx="1208087" cy="334963"/>
          </a:xfrm>
          <a:prstGeom prst="rect">
            <a:avLst/>
          </a:prstGeom>
          <a:noFill/>
          <a:ln w="9525">
            <a:noFill/>
            <a:miter lim="800000"/>
            <a:headEnd/>
            <a:tailEnd/>
          </a:ln>
        </p:spPr>
      </p:pic>
    </p:spTree>
    <p:extLst>
      <p:ext uri="{BB962C8B-B14F-4D97-AF65-F5344CB8AC3E}">
        <p14:creationId xmlns:p14="http://schemas.microsoft.com/office/powerpoint/2010/main" val="483636708"/>
      </p:ext>
    </p:extLst>
  </p:cSld>
  <p:clrMap bg1="lt1" tx1="dk1" bg2="lt2" tx2="dk2" accent1="accent1" accent2="accent2" accent3="accent3" accent4="accent4" accent5="accent5" accent6="accent6" hlink="hlink" folHlink="folHlink"/>
  <p:sldLayoutIdLst>
    <p:sldLayoutId id="2147521754" r:id="rId1"/>
  </p:sldLayoutIdLst>
  <p:hf hdr="0" ftr="0" dt="0"/>
  <p:txStyles>
    <p:titleStyle>
      <a:lvl1pPr algn="l" rtl="0" eaLnBrk="0" fontAlgn="base" hangingPunct="0">
        <a:spcBef>
          <a:spcPct val="0"/>
        </a:spcBef>
        <a:spcAft>
          <a:spcPct val="0"/>
        </a:spcAft>
        <a:defRPr kumimoji="1" sz="2585">
          <a:solidFill>
            <a:schemeClr val="tx1"/>
          </a:solidFill>
          <a:latin typeface="+mj-lt"/>
          <a:ea typeface="+mj-ea"/>
          <a:cs typeface="+mj-cs"/>
        </a:defRPr>
      </a:lvl1pPr>
      <a:lvl2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5pPr>
      <a:lvl6pPr marL="422041"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6pPr>
      <a:lvl7pPr marL="844083"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7pPr>
      <a:lvl8pPr marL="1266124"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8pPr>
      <a:lvl9pPr marL="1688165"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9pPr>
    </p:titleStyle>
    <p:bodyStyle>
      <a:lvl1pPr marL="316531" indent="-316531" algn="l" rtl="0" eaLnBrk="0" fontAlgn="base" hangingPunct="0">
        <a:spcBef>
          <a:spcPct val="20000"/>
        </a:spcBef>
        <a:spcAft>
          <a:spcPct val="0"/>
        </a:spcAft>
        <a:buChar char="•"/>
        <a:defRPr kumimoji="1" sz="2954">
          <a:solidFill>
            <a:schemeClr val="tx1"/>
          </a:solidFill>
          <a:latin typeface="+mn-lt"/>
          <a:ea typeface="+mn-ea"/>
          <a:cs typeface="+mn-cs"/>
        </a:defRPr>
      </a:lvl1pPr>
      <a:lvl2pPr marL="685817" indent="-263776" algn="l" rtl="0" eaLnBrk="0" fontAlgn="base" hangingPunct="0">
        <a:spcBef>
          <a:spcPct val="20000"/>
        </a:spcBef>
        <a:spcAft>
          <a:spcPct val="0"/>
        </a:spcAft>
        <a:buChar char="–"/>
        <a:defRPr kumimoji="1" sz="2585">
          <a:solidFill>
            <a:schemeClr val="tx1"/>
          </a:solidFill>
          <a:latin typeface="+mn-lt"/>
          <a:ea typeface="+mn-ea"/>
        </a:defRPr>
      </a:lvl2pPr>
      <a:lvl3pPr marL="1055103" indent="-211021" algn="l" rtl="0" eaLnBrk="0" fontAlgn="base" hangingPunct="0">
        <a:spcBef>
          <a:spcPct val="20000"/>
        </a:spcBef>
        <a:spcAft>
          <a:spcPct val="0"/>
        </a:spcAft>
        <a:buChar char="•"/>
        <a:defRPr kumimoji="1" sz="2215">
          <a:solidFill>
            <a:schemeClr val="tx1"/>
          </a:solidFill>
          <a:latin typeface="+mn-lt"/>
          <a:ea typeface="+mn-ea"/>
        </a:defRPr>
      </a:lvl3pPr>
      <a:lvl4pPr marL="1477145" indent="-211021" algn="l" rtl="0" eaLnBrk="0" fontAlgn="base" hangingPunct="0">
        <a:spcBef>
          <a:spcPct val="20000"/>
        </a:spcBef>
        <a:spcAft>
          <a:spcPct val="0"/>
        </a:spcAft>
        <a:buChar char="–"/>
        <a:defRPr kumimoji="1" sz="1846">
          <a:solidFill>
            <a:schemeClr val="tx1"/>
          </a:solidFill>
          <a:latin typeface="+mn-lt"/>
          <a:ea typeface="+mn-ea"/>
        </a:defRPr>
      </a:lvl4pPr>
      <a:lvl5pPr marL="1899186" indent="-211021" algn="l" rtl="0" eaLnBrk="0" fontAlgn="base" hangingPunct="0">
        <a:spcBef>
          <a:spcPct val="20000"/>
        </a:spcBef>
        <a:spcAft>
          <a:spcPct val="0"/>
        </a:spcAft>
        <a:buChar char="»"/>
        <a:defRPr kumimoji="1" sz="1846">
          <a:solidFill>
            <a:schemeClr val="tx1"/>
          </a:solidFill>
          <a:latin typeface="+mn-lt"/>
          <a:ea typeface="+mn-ea"/>
        </a:defRPr>
      </a:lvl5pPr>
      <a:lvl6pPr marL="2321227" indent="-211021" algn="l" rtl="0" fontAlgn="base">
        <a:spcBef>
          <a:spcPct val="20000"/>
        </a:spcBef>
        <a:spcAft>
          <a:spcPct val="0"/>
        </a:spcAft>
        <a:buChar char="»"/>
        <a:defRPr kumimoji="1" sz="1846">
          <a:solidFill>
            <a:schemeClr val="tx1"/>
          </a:solidFill>
          <a:latin typeface="+mn-lt"/>
          <a:ea typeface="+mn-ea"/>
        </a:defRPr>
      </a:lvl6pPr>
      <a:lvl7pPr marL="2743269" indent="-211021" algn="l" rtl="0" fontAlgn="base">
        <a:spcBef>
          <a:spcPct val="20000"/>
        </a:spcBef>
        <a:spcAft>
          <a:spcPct val="0"/>
        </a:spcAft>
        <a:buChar char="»"/>
        <a:defRPr kumimoji="1" sz="1846">
          <a:solidFill>
            <a:schemeClr val="tx1"/>
          </a:solidFill>
          <a:latin typeface="+mn-lt"/>
          <a:ea typeface="+mn-ea"/>
        </a:defRPr>
      </a:lvl7pPr>
      <a:lvl8pPr marL="3165310" indent="-211021" algn="l" rtl="0" fontAlgn="base">
        <a:spcBef>
          <a:spcPct val="20000"/>
        </a:spcBef>
        <a:spcAft>
          <a:spcPct val="0"/>
        </a:spcAft>
        <a:buChar char="»"/>
        <a:defRPr kumimoji="1" sz="1846">
          <a:solidFill>
            <a:schemeClr val="tx1"/>
          </a:solidFill>
          <a:latin typeface="+mn-lt"/>
          <a:ea typeface="+mn-ea"/>
        </a:defRPr>
      </a:lvl8pPr>
      <a:lvl9pPr marL="3587351" indent="-211021" algn="l" rtl="0" fontAlgn="base">
        <a:spcBef>
          <a:spcPct val="20000"/>
        </a:spcBef>
        <a:spcAft>
          <a:spcPct val="0"/>
        </a:spcAft>
        <a:buChar char="»"/>
        <a:defRPr kumimoji="1" sz="1846">
          <a:solidFill>
            <a:schemeClr val="tx1"/>
          </a:solidFill>
          <a:latin typeface="+mn-lt"/>
          <a:ea typeface="+mn-ea"/>
        </a:defRPr>
      </a:lvl9pPr>
    </p:bodyStyle>
    <p:otherStyle>
      <a:defPPr>
        <a:defRPr lang="ja-JP"/>
      </a:defPPr>
      <a:lvl1pPr marL="0" algn="l" defTabSz="844083" rtl="0" eaLnBrk="1" latinLnBrk="0" hangingPunct="1">
        <a:defRPr kumimoji="1" sz="1662" kern="1200">
          <a:solidFill>
            <a:schemeClr val="tx1"/>
          </a:solidFill>
          <a:latin typeface="+mn-lt"/>
          <a:ea typeface="+mn-ea"/>
          <a:cs typeface="+mn-cs"/>
        </a:defRPr>
      </a:lvl1pPr>
      <a:lvl2pPr marL="422041" algn="l" defTabSz="844083" rtl="0" eaLnBrk="1" latinLnBrk="0" hangingPunct="1">
        <a:defRPr kumimoji="1" sz="1662" kern="1200">
          <a:solidFill>
            <a:schemeClr val="tx1"/>
          </a:solidFill>
          <a:latin typeface="+mn-lt"/>
          <a:ea typeface="+mn-ea"/>
          <a:cs typeface="+mn-cs"/>
        </a:defRPr>
      </a:lvl2pPr>
      <a:lvl3pPr marL="844083" algn="l" defTabSz="844083" rtl="0" eaLnBrk="1" latinLnBrk="0" hangingPunct="1">
        <a:defRPr kumimoji="1" sz="1662" kern="1200">
          <a:solidFill>
            <a:schemeClr val="tx1"/>
          </a:solidFill>
          <a:latin typeface="+mn-lt"/>
          <a:ea typeface="+mn-ea"/>
          <a:cs typeface="+mn-cs"/>
        </a:defRPr>
      </a:lvl3pPr>
      <a:lvl4pPr marL="1266124" algn="l" defTabSz="844083" rtl="0" eaLnBrk="1" latinLnBrk="0" hangingPunct="1">
        <a:defRPr kumimoji="1" sz="1662" kern="1200">
          <a:solidFill>
            <a:schemeClr val="tx1"/>
          </a:solidFill>
          <a:latin typeface="+mn-lt"/>
          <a:ea typeface="+mn-ea"/>
          <a:cs typeface="+mn-cs"/>
        </a:defRPr>
      </a:lvl4pPr>
      <a:lvl5pPr marL="1688165" algn="l" defTabSz="844083" rtl="0" eaLnBrk="1" latinLnBrk="0" hangingPunct="1">
        <a:defRPr kumimoji="1" sz="1662" kern="1200">
          <a:solidFill>
            <a:schemeClr val="tx1"/>
          </a:solidFill>
          <a:latin typeface="+mn-lt"/>
          <a:ea typeface="+mn-ea"/>
          <a:cs typeface="+mn-cs"/>
        </a:defRPr>
      </a:lvl5pPr>
      <a:lvl6pPr marL="2110207" algn="l" defTabSz="844083" rtl="0" eaLnBrk="1" latinLnBrk="0" hangingPunct="1">
        <a:defRPr kumimoji="1" sz="1662" kern="1200">
          <a:solidFill>
            <a:schemeClr val="tx1"/>
          </a:solidFill>
          <a:latin typeface="+mn-lt"/>
          <a:ea typeface="+mn-ea"/>
          <a:cs typeface="+mn-cs"/>
        </a:defRPr>
      </a:lvl6pPr>
      <a:lvl7pPr marL="2532248" algn="l" defTabSz="844083" rtl="0" eaLnBrk="1" latinLnBrk="0" hangingPunct="1">
        <a:defRPr kumimoji="1" sz="1662" kern="1200">
          <a:solidFill>
            <a:schemeClr val="tx1"/>
          </a:solidFill>
          <a:latin typeface="+mn-lt"/>
          <a:ea typeface="+mn-ea"/>
          <a:cs typeface="+mn-cs"/>
        </a:defRPr>
      </a:lvl7pPr>
      <a:lvl8pPr marL="2954289" algn="l" defTabSz="844083" rtl="0" eaLnBrk="1" latinLnBrk="0" hangingPunct="1">
        <a:defRPr kumimoji="1" sz="1662" kern="1200">
          <a:solidFill>
            <a:schemeClr val="tx1"/>
          </a:solidFill>
          <a:latin typeface="+mn-lt"/>
          <a:ea typeface="+mn-ea"/>
          <a:cs typeface="+mn-cs"/>
        </a:defRPr>
      </a:lvl8pPr>
      <a:lvl9pPr marL="3376331" algn="l" defTabSz="844083" rtl="0" eaLnBrk="1" latinLnBrk="0" hangingPunct="1">
        <a:defRPr kumimoji="1" sz="1662"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2"/>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1"/>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2" name="Group 27"/>
          <p:cNvGrpSpPr>
            <a:grpSpLocks/>
          </p:cNvGrpSpPr>
          <p:nvPr/>
        </p:nvGrpSpPr>
        <p:grpSpPr bwMode="auto">
          <a:xfrm>
            <a:off x="0" y="333377"/>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1"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4" cstate="print"/>
          <a:srcRect/>
          <a:stretch>
            <a:fillRect/>
          </a:stretch>
        </p:blipFill>
        <p:spPr bwMode="auto">
          <a:xfrm>
            <a:off x="8697914" y="1"/>
            <a:ext cx="1208087" cy="334963"/>
          </a:xfrm>
          <a:prstGeom prst="rect">
            <a:avLst/>
          </a:prstGeom>
          <a:noFill/>
          <a:ln w="9525">
            <a:noFill/>
            <a:miter lim="800000"/>
            <a:headEnd/>
            <a:tailEnd/>
          </a:ln>
        </p:spPr>
      </p:pic>
    </p:spTree>
    <p:extLst>
      <p:ext uri="{BB962C8B-B14F-4D97-AF65-F5344CB8AC3E}">
        <p14:creationId xmlns:p14="http://schemas.microsoft.com/office/powerpoint/2010/main" val="2833982733"/>
      </p:ext>
    </p:extLst>
  </p:cSld>
  <p:clrMap bg1="lt1" tx1="dk1" bg2="lt2" tx2="dk2" accent1="accent1" accent2="accent2" accent3="accent3" accent4="accent4" accent5="accent5" accent6="accent6" hlink="hlink" folHlink="folHlink"/>
  <p:sldLayoutIdLst>
    <p:sldLayoutId id="2147521757" r:id="rId1"/>
    <p:sldLayoutId id="2147521758" r:id="rId2"/>
    <p:sldLayoutId id="2147521759" r:id="rId3"/>
    <p:sldLayoutId id="2147521760" r:id="rId4"/>
    <p:sldLayoutId id="2147521761" r:id="rId5"/>
    <p:sldLayoutId id="2147521762" r:id="rId6"/>
    <p:sldLayoutId id="2147521763" r:id="rId7"/>
    <p:sldLayoutId id="2147521764" r:id="rId8"/>
    <p:sldLayoutId id="2147521765" r:id="rId9"/>
    <p:sldLayoutId id="2147521766" r:id="rId10"/>
    <p:sldLayoutId id="2147521767" r:id="rId11"/>
    <p:sldLayoutId id="2147521768"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92">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92">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92">
                <a:latin typeface="Arial" charset="0"/>
                <a:ea typeface="ＭＳ Ｐゴシック" pitchFamily="50" charset="-128"/>
              </a:defRPr>
            </a:lvl1pPr>
          </a:lstStyle>
          <a:p>
            <a:pPr eaLnBrk="1" hangingPunct="1">
              <a:defRPr/>
            </a:pPr>
            <a:fld id="{0236B547-3939-4448-B510-15C4227AECE5}"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5"/>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grpSp>
        <p:nvGrpSpPr>
          <p:cNvPr id="2" name="Group 27"/>
          <p:cNvGrpSpPr>
            <a:grpSpLocks/>
          </p:cNvGrpSpPr>
          <p:nvPr/>
        </p:nvGrpSpPr>
        <p:grpSpPr bwMode="auto">
          <a:xfrm>
            <a:off x="0" y="333378"/>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2"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4" cstate="print"/>
          <a:srcRect/>
          <a:stretch>
            <a:fillRect/>
          </a:stretch>
        </p:blipFill>
        <p:spPr bwMode="auto">
          <a:xfrm>
            <a:off x="8697918" y="5"/>
            <a:ext cx="1208087" cy="334963"/>
          </a:xfrm>
          <a:prstGeom prst="rect">
            <a:avLst/>
          </a:prstGeom>
          <a:noFill/>
          <a:ln w="9525">
            <a:noFill/>
            <a:miter lim="800000"/>
            <a:headEnd/>
            <a:tailEnd/>
          </a:ln>
        </p:spPr>
      </p:pic>
    </p:spTree>
    <p:extLst>
      <p:ext uri="{BB962C8B-B14F-4D97-AF65-F5344CB8AC3E}">
        <p14:creationId xmlns:p14="http://schemas.microsoft.com/office/powerpoint/2010/main" val="3599400899"/>
      </p:ext>
    </p:extLst>
  </p:cSld>
  <p:clrMap bg1="lt1" tx1="dk1" bg2="lt2" tx2="dk2" accent1="accent1" accent2="accent2" accent3="accent3" accent4="accent4" accent5="accent5" accent6="accent6" hlink="hlink" folHlink="folHlink"/>
  <p:sldLayoutIdLst>
    <p:sldLayoutId id="2147521770" r:id="rId1"/>
    <p:sldLayoutId id="2147521771" r:id="rId2"/>
    <p:sldLayoutId id="2147521772" r:id="rId3"/>
    <p:sldLayoutId id="2147521773" r:id="rId4"/>
    <p:sldLayoutId id="2147521774" r:id="rId5"/>
    <p:sldLayoutId id="2147521775" r:id="rId6"/>
    <p:sldLayoutId id="2147521776" r:id="rId7"/>
    <p:sldLayoutId id="2147521777" r:id="rId8"/>
    <p:sldLayoutId id="2147521778" r:id="rId9"/>
    <p:sldLayoutId id="2147521779" r:id="rId10"/>
    <p:sldLayoutId id="2147521780" r:id="rId11"/>
    <p:sldLayoutId id="2147521781" r:id="rId12"/>
  </p:sldLayoutIdLst>
  <p:hf hdr="0" ftr="0" dt="0"/>
  <p:txStyles>
    <p:titleStyle>
      <a:lvl1pPr algn="l" rtl="0" eaLnBrk="0" fontAlgn="base" hangingPunct="0">
        <a:spcBef>
          <a:spcPct val="0"/>
        </a:spcBef>
        <a:spcAft>
          <a:spcPct val="0"/>
        </a:spcAft>
        <a:defRPr kumimoji="1" sz="2585">
          <a:solidFill>
            <a:schemeClr val="tx1"/>
          </a:solidFill>
          <a:latin typeface="+mj-lt"/>
          <a:ea typeface="+mj-ea"/>
          <a:cs typeface="+mj-cs"/>
        </a:defRPr>
      </a:lvl1pPr>
      <a:lvl2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5pPr>
      <a:lvl6pPr marL="422041"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6pPr>
      <a:lvl7pPr marL="844083"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7pPr>
      <a:lvl8pPr marL="1266124"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8pPr>
      <a:lvl9pPr marL="1688165"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9pPr>
    </p:titleStyle>
    <p:bodyStyle>
      <a:lvl1pPr marL="316531" indent="-316531" algn="l" rtl="0" eaLnBrk="0" fontAlgn="base" hangingPunct="0">
        <a:spcBef>
          <a:spcPct val="20000"/>
        </a:spcBef>
        <a:spcAft>
          <a:spcPct val="0"/>
        </a:spcAft>
        <a:buChar char="•"/>
        <a:defRPr kumimoji="1" sz="2954">
          <a:solidFill>
            <a:schemeClr val="tx1"/>
          </a:solidFill>
          <a:latin typeface="+mn-lt"/>
          <a:ea typeface="ＭＳ Ｐゴシック" pitchFamily="50" charset="-128"/>
          <a:cs typeface="+mn-cs"/>
        </a:defRPr>
      </a:lvl1pPr>
      <a:lvl2pPr marL="685817" indent="-263776" algn="l" rtl="0" eaLnBrk="0" fontAlgn="base" hangingPunct="0">
        <a:spcBef>
          <a:spcPct val="20000"/>
        </a:spcBef>
        <a:spcAft>
          <a:spcPct val="0"/>
        </a:spcAft>
        <a:buChar char="–"/>
        <a:defRPr kumimoji="1" sz="2585">
          <a:solidFill>
            <a:schemeClr val="tx1"/>
          </a:solidFill>
          <a:latin typeface="+mn-lt"/>
          <a:ea typeface="ＭＳ Ｐゴシック" pitchFamily="50" charset="-128"/>
        </a:defRPr>
      </a:lvl2pPr>
      <a:lvl3pPr marL="1055103" indent="-211021" algn="l" rtl="0" eaLnBrk="0" fontAlgn="base" hangingPunct="0">
        <a:spcBef>
          <a:spcPct val="20000"/>
        </a:spcBef>
        <a:spcAft>
          <a:spcPct val="0"/>
        </a:spcAft>
        <a:buChar char="•"/>
        <a:defRPr kumimoji="1" sz="2215">
          <a:solidFill>
            <a:schemeClr val="tx1"/>
          </a:solidFill>
          <a:latin typeface="+mn-lt"/>
          <a:ea typeface="ＭＳ Ｐゴシック" pitchFamily="50" charset="-128"/>
        </a:defRPr>
      </a:lvl3pPr>
      <a:lvl4pPr marL="1477145" indent="-211021" algn="l" rtl="0" eaLnBrk="0" fontAlgn="base" hangingPunct="0">
        <a:spcBef>
          <a:spcPct val="20000"/>
        </a:spcBef>
        <a:spcAft>
          <a:spcPct val="0"/>
        </a:spcAft>
        <a:buChar char="–"/>
        <a:defRPr kumimoji="1" sz="1846">
          <a:solidFill>
            <a:schemeClr val="tx1"/>
          </a:solidFill>
          <a:latin typeface="+mn-lt"/>
          <a:ea typeface="ＭＳ Ｐゴシック" pitchFamily="50" charset="-128"/>
        </a:defRPr>
      </a:lvl4pPr>
      <a:lvl5pPr marL="1899186" indent="-211021" algn="l" rtl="0" eaLnBrk="0" fontAlgn="base" hangingPunct="0">
        <a:spcBef>
          <a:spcPct val="20000"/>
        </a:spcBef>
        <a:spcAft>
          <a:spcPct val="0"/>
        </a:spcAft>
        <a:buChar char="»"/>
        <a:defRPr kumimoji="1" sz="1846">
          <a:solidFill>
            <a:schemeClr val="tx1"/>
          </a:solidFill>
          <a:latin typeface="+mn-lt"/>
          <a:ea typeface="ＭＳ Ｐゴシック" pitchFamily="50" charset="-128"/>
        </a:defRPr>
      </a:lvl5pPr>
      <a:lvl6pPr marL="2321227" indent="-211021" algn="l" rtl="0" fontAlgn="base">
        <a:spcBef>
          <a:spcPct val="20000"/>
        </a:spcBef>
        <a:spcAft>
          <a:spcPct val="0"/>
        </a:spcAft>
        <a:buChar char="»"/>
        <a:defRPr kumimoji="1" sz="1846">
          <a:solidFill>
            <a:schemeClr val="tx1"/>
          </a:solidFill>
          <a:latin typeface="+mn-lt"/>
          <a:ea typeface="+mn-ea"/>
        </a:defRPr>
      </a:lvl6pPr>
      <a:lvl7pPr marL="2743269" indent="-211021" algn="l" rtl="0" fontAlgn="base">
        <a:spcBef>
          <a:spcPct val="20000"/>
        </a:spcBef>
        <a:spcAft>
          <a:spcPct val="0"/>
        </a:spcAft>
        <a:buChar char="»"/>
        <a:defRPr kumimoji="1" sz="1846">
          <a:solidFill>
            <a:schemeClr val="tx1"/>
          </a:solidFill>
          <a:latin typeface="+mn-lt"/>
          <a:ea typeface="+mn-ea"/>
        </a:defRPr>
      </a:lvl7pPr>
      <a:lvl8pPr marL="3165310" indent="-211021" algn="l" rtl="0" fontAlgn="base">
        <a:spcBef>
          <a:spcPct val="20000"/>
        </a:spcBef>
        <a:spcAft>
          <a:spcPct val="0"/>
        </a:spcAft>
        <a:buChar char="»"/>
        <a:defRPr kumimoji="1" sz="1846">
          <a:solidFill>
            <a:schemeClr val="tx1"/>
          </a:solidFill>
          <a:latin typeface="+mn-lt"/>
          <a:ea typeface="+mn-ea"/>
        </a:defRPr>
      </a:lvl8pPr>
      <a:lvl9pPr marL="3587351" indent="-211021" algn="l" rtl="0" fontAlgn="base">
        <a:spcBef>
          <a:spcPct val="20000"/>
        </a:spcBef>
        <a:spcAft>
          <a:spcPct val="0"/>
        </a:spcAft>
        <a:buChar char="»"/>
        <a:defRPr kumimoji="1" sz="1846">
          <a:solidFill>
            <a:schemeClr val="tx1"/>
          </a:solidFill>
          <a:latin typeface="+mn-lt"/>
          <a:ea typeface="+mn-ea"/>
        </a:defRPr>
      </a:lvl9pPr>
    </p:bodyStyle>
    <p:otherStyle>
      <a:defPPr>
        <a:defRPr lang="ja-JP"/>
      </a:defPPr>
      <a:lvl1pPr marL="0" algn="l" defTabSz="844083" rtl="0" eaLnBrk="1" latinLnBrk="0" hangingPunct="1">
        <a:defRPr kumimoji="1" sz="1662" kern="1200">
          <a:solidFill>
            <a:schemeClr val="tx1"/>
          </a:solidFill>
          <a:latin typeface="+mn-lt"/>
          <a:ea typeface="+mn-ea"/>
          <a:cs typeface="+mn-cs"/>
        </a:defRPr>
      </a:lvl1pPr>
      <a:lvl2pPr marL="422041" algn="l" defTabSz="844083" rtl="0" eaLnBrk="1" latinLnBrk="0" hangingPunct="1">
        <a:defRPr kumimoji="1" sz="1662" kern="1200">
          <a:solidFill>
            <a:schemeClr val="tx1"/>
          </a:solidFill>
          <a:latin typeface="+mn-lt"/>
          <a:ea typeface="+mn-ea"/>
          <a:cs typeface="+mn-cs"/>
        </a:defRPr>
      </a:lvl2pPr>
      <a:lvl3pPr marL="844083" algn="l" defTabSz="844083" rtl="0" eaLnBrk="1" latinLnBrk="0" hangingPunct="1">
        <a:defRPr kumimoji="1" sz="1662" kern="1200">
          <a:solidFill>
            <a:schemeClr val="tx1"/>
          </a:solidFill>
          <a:latin typeface="+mn-lt"/>
          <a:ea typeface="+mn-ea"/>
          <a:cs typeface="+mn-cs"/>
        </a:defRPr>
      </a:lvl3pPr>
      <a:lvl4pPr marL="1266124" algn="l" defTabSz="844083" rtl="0" eaLnBrk="1" latinLnBrk="0" hangingPunct="1">
        <a:defRPr kumimoji="1" sz="1662" kern="1200">
          <a:solidFill>
            <a:schemeClr val="tx1"/>
          </a:solidFill>
          <a:latin typeface="+mn-lt"/>
          <a:ea typeface="+mn-ea"/>
          <a:cs typeface="+mn-cs"/>
        </a:defRPr>
      </a:lvl4pPr>
      <a:lvl5pPr marL="1688165" algn="l" defTabSz="844083" rtl="0" eaLnBrk="1" latinLnBrk="0" hangingPunct="1">
        <a:defRPr kumimoji="1" sz="1662" kern="1200">
          <a:solidFill>
            <a:schemeClr val="tx1"/>
          </a:solidFill>
          <a:latin typeface="+mn-lt"/>
          <a:ea typeface="+mn-ea"/>
          <a:cs typeface="+mn-cs"/>
        </a:defRPr>
      </a:lvl5pPr>
      <a:lvl6pPr marL="2110207" algn="l" defTabSz="844083" rtl="0" eaLnBrk="1" latinLnBrk="0" hangingPunct="1">
        <a:defRPr kumimoji="1" sz="1662" kern="1200">
          <a:solidFill>
            <a:schemeClr val="tx1"/>
          </a:solidFill>
          <a:latin typeface="+mn-lt"/>
          <a:ea typeface="+mn-ea"/>
          <a:cs typeface="+mn-cs"/>
        </a:defRPr>
      </a:lvl6pPr>
      <a:lvl7pPr marL="2532248" algn="l" defTabSz="844083" rtl="0" eaLnBrk="1" latinLnBrk="0" hangingPunct="1">
        <a:defRPr kumimoji="1" sz="1662" kern="1200">
          <a:solidFill>
            <a:schemeClr val="tx1"/>
          </a:solidFill>
          <a:latin typeface="+mn-lt"/>
          <a:ea typeface="+mn-ea"/>
          <a:cs typeface="+mn-cs"/>
        </a:defRPr>
      </a:lvl7pPr>
      <a:lvl8pPr marL="2954289" algn="l" defTabSz="844083" rtl="0" eaLnBrk="1" latinLnBrk="0" hangingPunct="1">
        <a:defRPr kumimoji="1" sz="1662" kern="1200">
          <a:solidFill>
            <a:schemeClr val="tx1"/>
          </a:solidFill>
          <a:latin typeface="+mn-lt"/>
          <a:ea typeface="+mn-ea"/>
          <a:cs typeface="+mn-cs"/>
        </a:defRPr>
      </a:lvl8pPr>
      <a:lvl9pPr marL="3376331" algn="l" defTabSz="844083" rtl="0" eaLnBrk="1" latinLnBrk="0" hangingPunct="1">
        <a:defRPr kumimoji="1" sz="1662"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FB396043-BD6E-4D77-9BDC-5CF4D79E7DFA}"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7175"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7176"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2019315040"/>
      </p:ext>
    </p:extLst>
  </p:cSld>
  <p:clrMap bg1="lt1" tx1="dk1" bg2="lt2" tx2="dk2" accent1="accent1" accent2="accent2" accent3="accent3" accent4="accent4" accent5="accent5" accent6="accent6" hlink="hlink" folHlink="folHlink"/>
  <p:sldLayoutIdLst>
    <p:sldLayoutId id="2147521784" r:id="rId1"/>
    <p:sldLayoutId id="2147521785" r:id="rId2"/>
    <p:sldLayoutId id="2147521786" r:id="rId3"/>
    <p:sldLayoutId id="2147521788" r:id="rId4"/>
    <p:sldLayoutId id="2147521789" r:id="rId5"/>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945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77005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fontAlgn="auto" hangingPunct="1">
              <a:spcBef>
                <a:spcPts val="0"/>
              </a:spcBef>
              <a:spcAft>
                <a:spcPts val="0"/>
              </a:spcAft>
              <a:defRPr sz="1400">
                <a:solidFill>
                  <a:srgbClr val="000000"/>
                </a:solidFill>
                <a:latin typeface="Arial" charset="0"/>
                <a:ea typeface="ＭＳ Ｐゴシック" charset="-128"/>
              </a:defRPr>
            </a:lvl1pPr>
          </a:lstStyle>
          <a:p>
            <a:pPr>
              <a:defRPr/>
            </a:pPr>
            <a:endParaRPr lang="ja-JP" altLang="en-US"/>
          </a:p>
        </p:txBody>
      </p:sp>
      <p:sp>
        <p:nvSpPr>
          <p:cNvPr id="77005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fontAlgn="auto" hangingPunct="1">
              <a:spcBef>
                <a:spcPts val="0"/>
              </a:spcBef>
              <a:spcAft>
                <a:spcPts val="0"/>
              </a:spcAft>
              <a:defRPr sz="1400">
                <a:solidFill>
                  <a:srgbClr val="000000"/>
                </a:solidFill>
                <a:latin typeface="Arial" charset="0"/>
                <a:ea typeface="ＭＳ Ｐゴシック" charset="-128"/>
              </a:defRPr>
            </a:lvl1pPr>
          </a:lstStyle>
          <a:p>
            <a:pPr>
              <a:defRPr/>
            </a:pPr>
            <a:endParaRPr lang="ja-JP" altLang="en-US"/>
          </a:p>
        </p:txBody>
      </p:sp>
      <p:sp>
        <p:nvSpPr>
          <p:cNvPr id="77005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fontAlgn="auto" hangingPunct="1">
              <a:spcBef>
                <a:spcPts val="0"/>
              </a:spcBef>
              <a:spcAft>
                <a:spcPts val="0"/>
              </a:spcAft>
              <a:defRPr sz="1400">
                <a:solidFill>
                  <a:srgbClr val="000000"/>
                </a:solidFill>
                <a:latin typeface="Arial" charset="0"/>
                <a:ea typeface="ＭＳ Ｐゴシック" charset="-128"/>
              </a:defRPr>
            </a:lvl1pPr>
          </a:lstStyle>
          <a:p>
            <a:pPr>
              <a:defRPr/>
            </a:pPr>
            <a:fld id="{35350E32-BD25-4C14-BB6C-79545928054B}" type="slidenum">
              <a:rPr lang="ja-JP" altLang="en-US"/>
              <a:pPr>
                <a:defRPr/>
              </a:pPr>
              <a:t>‹#›</a:t>
            </a:fld>
            <a:endParaRPr lang="ja-JP" altLang="en-US"/>
          </a:p>
        </p:txBody>
      </p:sp>
      <p:sp>
        <p:nvSpPr>
          <p:cNvPr id="2151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9463"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9464" name="Picture 1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465" name="Group 7"/>
          <p:cNvGrpSpPr>
            <a:grpSpLocks/>
          </p:cNvGrpSpPr>
          <p:nvPr/>
        </p:nvGrpSpPr>
        <p:grpSpPr bwMode="auto">
          <a:xfrm>
            <a:off x="0" y="333375"/>
            <a:ext cx="9906000" cy="214313"/>
            <a:chOff x="0" y="255"/>
            <a:chExt cx="6240" cy="135"/>
          </a:xfrm>
        </p:grpSpPr>
        <p:sp>
          <p:nvSpPr>
            <p:cNvPr id="21514"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1515"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1516"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Tree>
  </p:cSld>
  <p:clrMap bg1="lt1" tx1="dk1" bg2="lt2" tx2="dk2" accent1="accent1" accent2="accent2" accent3="accent3" accent4="accent4" accent5="accent5" accent6="accent6" hlink="hlink" folHlink="folHlink"/>
  <p:sldLayoutIdLst>
    <p:sldLayoutId id="2147519922" r:id="rId1"/>
    <p:sldLayoutId id="2147519923" r:id="rId2"/>
    <p:sldLayoutId id="2147519924" r:id="rId3"/>
    <p:sldLayoutId id="2147519925" r:id="rId4"/>
    <p:sldLayoutId id="2147519926" r:id="rId5"/>
    <p:sldLayoutId id="2147519927" r:id="rId6"/>
    <p:sldLayoutId id="2147519928" r:id="rId7"/>
    <p:sldLayoutId id="2147519929" r:id="rId8"/>
    <p:sldLayoutId id="2147519930" r:id="rId9"/>
    <p:sldLayoutId id="2147519931" r:id="rId10"/>
    <p:sldLayoutId id="2147519932" r:id="rId11"/>
    <p:sldLayoutId id="2147519933" r:id="rId12"/>
    <p:sldLayoutId id="2147519934"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4"/>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92">
                <a:ea typeface="ＭＳ Ｐゴシック" pitchFamily="50" charset="-128"/>
              </a:defRPr>
            </a:lvl1pPr>
          </a:lstStyle>
          <a:p>
            <a:pPr eaLnBrk="1" hangingPunct="1">
              <a:defRPr/>
            </a:pPr>
            <a:endParaRPr lang="en-US" altLang="ja-JP">
              <a:solidFill>
                <a:srgbClr val="000000"/>
              </a:solidFill>
              <a:latin typeface="Aria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92">
                <a:ea typeface="ＭＳ Ｐゴシック" pitchFamily="50" charset="-128"/>
              </a:defRPr>
            </a:lvl1pPr>
          </a:lstStyle>
          <a:p>
            <a:pPr eaLnBrk="1" hangingPunct="1">
              <a:defRPr/>
            </a:pPr>
            <a:endParaRPr lang="en-US" altLang="ja-JP">
              <a:solidFill>
                <a:srgbClr val="000000"/>
              </a:solidFill>
              <a:latin typeface="Aria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92">
                <a:ea typeface="ＭＳ Ｐゴシック" pitchFamily="50" charset="-128"/>
              </a:defRPr>
            </a:lvl1pPr>
          </a:lstStyle>
          <a:p>
            <a:pPr eaLnBrk="1" hangingPunct="1">
              <a:defRPr/>
            </a:pPr>
            <a:fld id="{3699751B-B5C1-45D1-9F99-BA4D8D850F7E}" type="slidenum">
              <a:rPr lang="en-US" altLang="ja-JP">
                <a:solidFill>
                  <a:srgbClr val="000000"/>
                </a:solidFill>
                <a:latin typeface="Arial"/>
              </a:rPr>
              <a:pPr eaLnBrk="1" hangingPunct="1">
                <a:defRPr/>
              </a:pPr>
              <a:t>‹#›</a:t>
            </a:fld>
            <a:endParaRPr lang="en-US" altLang="ja-JP">
              <a:solidFill>
                <a:srgbClr val="000000"/>
              </a:solidFill>
              <a:latin typeface="Arial"/>
            </a:endParaRPr>
          </a:p>
        </p:txBody>
      </p:sp>
      <p:sp>
        <p:nvSpPr>
          <p:cNvPr id="30726" name="Rectangle 6"/>
          <p:cNvSpPr>
            <a:spLocks noChangeArrowheads="1"/>
          </p:cNvSpPr>
          <p:nvPr userDrawn="1"/>
        </p:nvSpPr>
        <p:spPr bwMode="auto">
          <a:xfrm>
            <a:off x="0" y="4"/>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grpSp>
        <p:nvGrpSpPr>
          <p:cNvPr id="1031" name="Group 27"/>
          <p:cNvGrpSpPr>
            <a:grpSpLocks/>
          </p:cNvGrpSpPr>
          <p:nvPr userDrawn="1"/>
        </p:nvGrpSpPr>
        <p:grpSpPr bwMode="auto">
          <a:xfrm>
            <a:off x="0" y="333378"/>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sz="1662">
                <a:solidFill>
                  <a:srgbClr val="000000"/>
                </a:solidFill>
                <a:latin typeface="Arial"/>
                <a:ea typeface="ＭＳ Ｐゴシック"/>
              </a:endParaRPr>
            </a:p>
          </p:txBody>
        </p:sp>
      </p:grpSp>
      <p:sp>
        <p:nvSpPr>
          <p:cNvPr id="1032" name="Rectangle 22"/>
          <p:cNvSpPr>
            <a:spLocks noGrp="1" noChangeArrowheads="1"/>
          </p:cNvSpPr>
          <p:nvPr>
            <p:ph type="title"/>
          </p:nvPr>
        </p:nvSpPr>
        <p:spPr bwMode="auto">
          <a:xfrm>
            <a:off x="2"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5" y="4"/>
            <a:ext cx="1208087" cy="334963"/>
          </a:xfrm>
          <a:prstGeom prst="rect">
            <a:avLst/>
          </a:prstGeom>
          <a:noFill/>
          <a:ln w="9525">
            <a:noFill/>
            <a:miter lim="800000"/>
            <a:headEnd/>
            <a:tailEnd/>
          </a:ln>
        </p:spPr>
      </p:pic>
    </p:spTree>
    <p:extLst>
      <p:ext uri="{BB962C8B-B14F-4D97-AF65-F5344CB8AC3E}">
        <p14:creationId xmlns:p14="http://schemas.microsoft.com/office/powerpoint/2010/main" val="678318682"/>
      </p:ext>
    </p:extLst>
  </p:cSld>
  <p:clrMap bg1="lt1" tx1="dk1" bg2="lt2" tx2="dk2" accent1="accent1" accent2="accent2" accent3="accent3" accent4="accent4" accent5="accent5" accent6="accent6" hlink="hlink" folHlink="folHlink"/>
  <p:sldLayoutIdLst>
    <p:sldLayoutId id="2147521791" r:id="rId1"/>
  </p:sldLayoutIdLst>
  <p:hf hdr="0" ftr="0" dt="0"/>
  <p:txStyles>
    <p:titleStyle>
      <a:lvl1pPr algn="l" rtl="0" eaLnBrk="0" fontAlgn="base" hangingPunct="0">
        <a:spcBef>
          <a:spcPct val="0"/>
        </a:spcBef>
        <a:spcAft>
          <a:spcPct val="0"/>
        </a:spcAft>
        <a:defRPr kumimoji="1" sz="2585">
          <a:solidFill>
            <a:schemeClr val="tx1"/>
          </a:solidFill>
          <a:latin typeface="+mj-lt"/>
          <a:ea typeface="+mj-ea"/>
          <a:cs typeface="+mj-cs"/>
        </a:defRPr>
      </a:lvl1pPr>
      <a:lvl2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585">
          <a:solidFill>
            <a:schemeClr val="tx1"/>
          </a:solidFill>
          <a:latin typeface="HGP創英角ｺﾞｼｯｸUB" pitchFamily="50" charset="-128"/>
          <a:ea typeface="HGP創英角ｺﾞｼｯｸUB" pitchFamily="50" charset="-128"/>
        </a:defRPr>
      </a:lvl5pPr>
      <a:lvl6pPr marL="422041"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6pPr>
      <a:lvl7pPr marL="844083"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7pPr>
      <a:lvl8pPr marL="1266124"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8pPr>
      <a:lvl9pPr marL="1688165" algn="l" rtl="0" fontAlgn="base">
        <a:spcBef>
          <a:spcPct val="0"/>
        </a:spcBef>
        <a:spcAft>
          <a:spcPct val="0"/>
        </a:spcAft>
        <a:defRPr kumimoji="1" sz="2585">
          <a:solidFill>
            <a:schemeClr val="tx1"/>
          </a:solidFill>
          <a:latin typeface="HGP創英角ｺﾞｼｯｸUB" pitchFamily="50" charset="-128"/>
          <a:ea typeface="HGP創英角ｺﾞｼｯｸUB" pitchFamily="50" charset="-128"/>
        </a:defRPr>
      </a:lvl9pPr>
    </p:titleStyle>
    <p:bodyStyle>
      <a:lvl1pPr marL="316531" indent="-316531" algn="l" rtl="0" eaLnBrk="0" fontAlgn="base" hangingPunct="0">
        <a:spcBef>
          <a:spcPct val="20000"/>
        </a:spcBef>
        <a:spcAft>
          <a:spcPct val="0"/>
        </a:spcAft>
        <a:buChar char="•"/>
        <a:defRPr kumimoji="1" sz="2954">
          <a:solidFill>
            <a:schemeClr val="tx1"/>
          </a:solidFill>
          <a:latin typeface="+mn-lt"/>
          <a:ea typeface="+mn-ea"/>
          <a:cs typeface="+mn-cs"/>
        </a:defRPr>
      </a:lvl1pPr>
      <a:lvl2pPr marL="685817" indent="-263776" algn="l" rtl="0" eaLnBrk="0" fontAlgn="base" hangingPunct="0">
        <a:spcBef>
          <a:spcPct val="20000"/>
        </a:spcBef>
        <a:spcAft>
          <a:spcPct val="0"/>
        </a:spcAft>
        <a:buChar char="–"/>
        <a:defRPr kumimoji="1" sz="2585">
          <a:solidFill>
            <a:schemeClr val="tx1"/>
          </a:solidFill>
          <a:latin typeface="+mn-lt"/>
          <a:ea typeface="+mn-ea"/>
        </a:defRPr>
      </a:lvl2pPr>
      <a:lvl3pPr marL="1055103" indent="-211021" algn="l" rtl="0" eaLnBrk="0" fontAlgn="base" hangingPunct="0">
        <a:spcBef>
          <a:spcPct val="20000"/>
        </a:spcBef>
        <a:spcAft>
          <a:spcPct val="0"/>
        </a:spcAft>
        <a:buChar char="•"/>
        <a:defRPr kumimoji="1" sz="2215">
          <a:solidFill>
            <a:schemeClr val="tx1"/>
          </a:solidFill>
          <a:latin typeface="+mn-lt"/>
          <a:ea typeface="+mn-ea"/>
        </a:defRPr>
      </a:lvl3pPr>
      <a:lvl4pPr marL="1477145" indent="-211021" algn="l" rtl="0" eaLnBrk="0" fontAlgn="base" hangingPunct="0">
        <a:spcBef>
          <a:spcPct val="20000"/>
        </a:spcBef>
        <a:spcAft>
          <a:spcPct val="0"/>
        </a:spcAft>
        <a:buChar char="–"/>
        <a:defRPr kumimoji="1" sz="1846">
          <a:solidFill>
            <a:schemeClr val="tx1"/>
          </a:solidFill>
          <a:latin typeface="+mn-lt"/>
          <a:ea typeface="+mn-ea"/>
        </a:defRPr>
      </a:lvl4pPr>
      <a:lvl5pPr marL="1899186" indent="-211021" algn="l" rtl="0" eaLnBrk="0" fontAlgn="base" hangingPunct="0">
        <a:spcBef>
          <a:spcPct val="20000"/>
        </a:spcBef>
        <a:spcAft>
          <a:spcPct val="0"/>
        </a:spcAft>
        <a:buChar char="»"/>
        <a:defRPr kumimoji="1" sz="1846">
          <a:solidFill>
            <a:schemeClr val="tx1"/>
          </a:solidFill>
          <a:latin typeface="+mn-lt"/>
          <a:ea typeface="+mn-ea"/>
        </a:defRPr>
      </a:lvl5pPr>
      <a:lvl6pPr marL="2321227" indent="-211021" algn="l" rtl="0" fontAlgn="base">
        <a:spcBef>
          <a:spcPct val="20000"/>
        </a:spcBef>
        <a:spcAft>
          <a:spcPct val="0"/>
        </a:spcAft>
        <a:buChar char="»"/>
        <a:defRPr kumimoji="1" sz="1846">
          <a:solidFill>
            <a:schemeClr val="tx1"/>
          </a:solidFill>
          <a:latin typeface="+mn-lt"/>
          <a:ea typeface="+mn-ea"/>
        </a:defRPr>
      </a:lvl6pPr>
      <a:lvl7pPr marL="2743269" indent="-211021" algn="l" rtl="0" fontAlgn="base">
        <a:spcBef>
          <a:spcPct val="20000"/>
        </a:spcBef>
        <a:spcAft>
          <a:spcPct val="0"/>
        </a:spcAft>
        <a:buChar char="»"/>
        <a:defRPr kumimoji="1" sz="1846">
          <a:solidFill>
            <a:schemeClr val="tx1"/>
          </a:solidFill>
          <a:latin typeface="+mn-lt"/>
          <a:ea typeface="+mn-ea"/>
        </a:defRPr>
      </a:lvl7pPr>
      <a:lvl8pPr marL="3165310" indent="-211021" algn="l" rtl="0" fontAlgn="base">
        <a:spcBef>
          <a:spcPct val="20000"/>
        </a:spcBef>
        <a:spcAft>
          <a:spcPct val="0"/>
        </a:spcAft>
        <a:buChar char="»"/>
        <a:defRPr kumimoji="1" sz="1846">
          <a:solidFill>
            <a:schemeClr val="tx1"/>
          </a:solidFill>
          <a:latin typeface="+mn-lt"/>
          <a:ea typeface="+mn-ea"/>
        </a:defRPr>
      </a:lvl8pPr>
      <a:lvl9pPr marL="3587351" indent="-211021" algn="l" rtl="0" fontAlgn="base">
        <a:spcBef>
          <a:spcPct val="20000"/>
        </a:spcBef>
        <a:spcAft>
          <a:spcPct val="0"/>
        </a:spcAft>
        <a:buChar char="»"/>
        <a:defRPr kumimoji="1" sz="1846">
          <a:solidFill>
            <a:schemeClr val="tx1"/>
          </a:solidFill>
          <a:latin typeface="+mn-lt"/>
          <a:ea typeface="+mn-ea"/>
        </a:defRPr>
      </a:lvl9pPr>
    </p:bodyStyle>
    <p:otherStyle>
      <a:defPPr>
        <a:defRPr lang="ja-JP"/>
      </a:defPPr>
      <a:lvl1pPr marL="0" algn="l" defTabSz="844083" rtl="0" eaLnBrk="1" latinLnBrk="0" hangingPunct="1">
        <a:defRPr kumimoji="1" sz="1662" kern="1200">
          <a:solidFill>
            <a:schemeClr val="tx1"/>
          </a:solidFill>
          <a:latin typeface="+mn-lt"/>
          <a:ea typeface="+mn-ea"/>
          <a:cs typeface="+mn-cs"/>
        </a:defRPr>
      </a:lvl1pPr>
      <a:lvl2pPr marL="422041" algn="l" defTabSz="844083" rtl="0" eaLnBrk="1" latinLnBrk="0" hangingPunct="1">
        <a:defRPr kumimoji="1" sz="1662" kern="1200">
          <a:solidFill>
            <a:schemeClr val="tx1"/>
          </a:solidFill>
          <a:latin typeface="+mn-lt"/>
          <a:ea typeface="+mn-ea"/>
          <a:cs typeface="+mn-cs"/>
        </a:defRPr>
      </a:lvl2pPr>
      <a:lvl3pPr marL="844083" algn="l" defTabSz="844083" rtl="0" eaLnBrk="1" latinLnBrk="0" hangingPunct="1">
        <a:defRPr kumimoji="1" sz="1662" kern="1200">
          <a:solidFill>
            <a:schemeClr val="tx1"/>
          </a:solidFill>
          <a:latin typeface="+mn-lt"/>
          <a:ea typeface="+mn-ea"/>
          <a:cs typeface="+mn-cs"/>
        </a:defRPr>
      </a:lvl3pPr>
      <a:lvl4pPr marL="1266124" algn="l" defTabSz="844083" rtl="0" eaLnBrk="1" latinLnBrk="0" hangingPunct="1">
        <a:defRPr kumimoji="1" sz="1662" kern="1200">
          <a:solidFill>
            <a:schemeClr val="tx1"/>
          </a:solidFill>
          <a:latin typeface="+mn-lt"/>
          <a:ea typeface="+mn-ea"/>
          <a:cs typeface="+mn-cs"/>
        </a:defRPr>
      </a:lvl4pPr>
      <a:lvl5pPr marL="1688165" algn="l" defTabSz="844083" rtl="0" eaLnBrk="1" latinLnBrk="0" hangingPunct="1">
        <a:defRPr kumimoji="1" sz="1662" kern="1200">
          <a:solidFill>
            <a:schemeClr val="tx1"/>
          </a:solidFill>
          <a:latin typeface="+mn-lt"/>
          <a:ea typeface="+mn-ea"/>
          <a:cs typeface="+mn-cs"/>
        </a:defRPr>
      </a:lvl5pPr>
      <a:lvl6pPr marL="2110207" algn="l" defTabSz="844083" rtl="0" eaLnBrk="1" latinLnBrk="0" hangingPunct="1">
        <a:defRPr kumimoji="1" sz="1662" kern="1200">
          <a:solidFill>
            <a:schemeClr val="tx1"/>
          </a:solidFill>
          <a:latin typeface="+mn-lt"/>
          <a:ea typeface="+mn-ea"/>
          <a:cs typeface="+mn-cs"/>
        </a:defRPr>
      </a:lvl6pPr>
      <a:lvl7pPr marL="2532248" algn="l" defTabSz="844083" rtl="0" eaLnBrk="1" latinLnBrk="0" hangingPunct="1">
        <a:defRPr kumimoji="1" sz="1662" kern="1200">
          <a:solidFill>
            <a:schemeClr val="tx1"/>
          </a:solidFill>
          <a:latin typeface="+mn-lt"/>
          <a:ea typeface="+mn-ea"/>
          <a:cs typeface="+mn-cs"/>
        </a:defRPr>
      </a:lvl7pPr>
      <a:lvl8pPr marL="2954289" algn="l" defTabSz="844083" rtl="0" eaLnBrk="1" latinLnBrk="0" hangingPunct="1">
        <a:defRPr kumimoji="1" sz="1662" kern="1200">
          <a:solidFill>
            <a:schemeClr val="tx1"/>
          </a:solidFill>
          <a:latin typeface="+mn-lt"/>
          <a:ea typeface="+mn-ea"/>
          <a:cs typeface="+mn-cs"/>
        </a:defRPr>
      </a:lvl8pPr>
      <a:lvl9pPr marL="3376331" algn="l" defTabSz="844083" rtl="0" eaLnBrk="1" latinLnBrk="0" hangingPunct="1">
        <a:defRPr kumimoji="1" sz="1662"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latin typeface="Arial" charset="0"/>
                <a:ea typeface="+mn-ea"/>
              </a:defRPr>
            </a:lvl1pPr>
          </a:lstStyle>
          <a:p>
            <a:pPr>
              <a:defRPr/>
            </a:pPr>
            <a:endParaRPr lang="en-US" altLang="ja-JP">
              <a:solidFill>
                <a:prstClr val="black"/>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charset="0"/>
                <a:ea typeface="+mn-ea"/>
              </a:defRPr>
            </a:lvl1pPr>
          </a:lstStyle>
          <a:p>
            <a:pPr>
              <a:defRPr/>
            </a:pPr>
            <a:endParaRPr lang="en-US" altLang="ja-JP">
              <a:solidFill>
                <a:prstClr val="black"/>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A593BD66-031B-4A5E-B006-4D2AA77EE27E}" type="slidenum">
              <a:rPr lang="en-US" altLang="ja-JP">
                <a:solidFill>
                  <a:prstClr val="black"/>
                </a:solidFill>
              </a:rPr>
              <a:pPr>
                <a:defRPr/>
              </a:pPr>
              <a:t>‹#›</a:t>
            </a:fld>
            <a:endParaRPr lang="en-US" altLang="ja-JP">
              <a:solidFill>
                <a:prstClr val="black"/>
              </a:solidFill>
            </a:endParaRPr>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prstClr val="black"/>
              </a:solidFill>
              <a:ea typeface="HGP創英角ｺﾞｼｯｸUB" panose="020B0900000000000000" pitchFamily="50" charset="-128"/>
            </a:endParaRPr>
          </a:p>
        </p:txBody>
      </p:sp>
      <p:grpSp>
        <p:nvGrpSpPr>
          <p:cNvPr id="1031"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prstClr val="black"/>
                </a:solidFill>
                <a:ea typeface="HGP創英角ｺﾞｼｯｸUB" panose="020B0900000000000000" pitchFamily="50" charset="-128"/>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prstClr val="black"/>
                </a:solidFill>
                <a:ea typeface="HGP創英角ｺﾞｼｯｸUB" panose="020B0900000000000000" pitchFamily="50" charset="-128"/>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prstClr val="black"/>
                </a:solidFill>
                <a:ea typeface="HGP創英角ｺﾞｼｯｸUB" panose="020B0900000000000000" pitchFamily="50" charset="-128"/>
              </a:endParaRPr>
            </a:p>
          </p:txBody>
        </p:sp>
      </p:grpSp>
      <p:sp>
        <p:nvSpPr>
          <p:cNvPr id="103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76832401"/>
      </p:ext>
    </p:extLst>
  </p:cSld>
  <p:clrMap bg1="lt1" tx1="dk1" bg2="lt2" tx2="dk2" accent1="accent1" accent2="accent2" accent3="accent3" accent4="accent4" accent5="accent5" accent6="accent6" hlink="hlink" folHlink="folHlink"/>
  <p:sldLayoutIdLst>
    <p:sldLayoutId id="2147521793" r:id="rId1"/>
    <p:sldLayoutId id="2147521794" r:id="rId2"/>
    <p:sldLayoutId id="2147521795" r:id="rId3"/>
    <p:sldLayoutId id="2147521796" r:id="rId4"/>
    <p:sldLayoutId id="2147521797" r:id="rId5"/>
    <p:sldLayoutId id="2147521798" r:id="rId6"/>
    <p:sldLayoutId id="2147521799" r:id="rId7"/>
    <p:sldLayoutId id="2147521800" r:id="rId8"/>
    <p:sldLayoutId id="2147521801" r:id="rId9"/>
    <p:sldLayoutId id="2147521802" r:id="rId10"/>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ea typeface="+mn-ea"/>
              </a:defRPr>
            </a:lvl1pPr>
          </a:lstStyle>
          <a:p>
            <a:pPr eaLnBrk="1" hangingPunct="1">
              <a:defRPr/>
            </a:pPr>
            <a:fld id="{B870535A-746E-4BA6-991D-6B4825FE8B99}"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nvGrpSpPr>
          <p:cNvPr id="1031"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eaLnBrk="1" hangingPunct="1">
                <a:defRPr/>
              </a:pPr>
              <a:endParaRPr lang="ja-JP" altLang="en-US" sz="1200">
                <a:solidFill>
                  <a:srgbClr val="000000"/>
                </a:solidFill>
                <a:latin typeface="HG丸ｺﾞｼｯｸM-PRO" pitchFamily="50" charset="-128"/>
                <a:ea typeface="HG丸ｺﾞｼｯｸM-PRO" pitchFamily="50" charset="-128"/>
              </a:endParaRPr>
            </a:p>
          </p:txBody>
        </p:sp>
      </p:grpSp>
      <p:sp>
        <p:nvSpPr>
          <p:cNvPr id="1032"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3562639269"/>
      </p:ext>
    </p:extLst>
  </p:cSld>
  <p:clrMap bg1="lt1" tx1="dk1" bg2="lt2" tx2="dk2" accent1="accent1" accent2="accent2" accent3="accent3" accent4="accent4" accent5="accent5" accent6="accent6" hlink="hlink" folHlink="folHlink"/>
  <p:sldLayoutIdLst>
    <p:sldLayoutId id="2147521805" r:id="rId1"/>
    <p:sldLayoutId id="2147521806" r:id="rId2"/>
    <p:sldLayoutId id="2147521807" r:id="rId3"/>
    <p:sldLayoutId id="2147521808" r:id="rId4"/>
    <p:sldLayoutId id="2147521809" r:id="rId5"/>
    <p:sldLayoutId id="2147521810" r:id="rId6"/>
    <p:sldLayoutId id="2147521811" r:id="rId7"/>
    <p:sldLayoutId id="2147521812" r:id="rId8"/>
    <p:sldLayoutId id="2147521813" r:id="rId9"/>
    <p:sldLayoutId id="2147521814" r:id="rId10"/>
    <p:sldLayoutId id="2147521815"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latin typeface="Arial" charset="0"/>
                <a:ea typeface="ＭＳ Ｐゴシック" charset="-128"/>
              </a:defRPr>
            </a:lvl1pPr>
          </a:lstStyle>
          <a:p>
            <a:pPr>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charset="0"/>
                <a:ea typeface="ＭＳ Ｐゴシック" charset="-128"/>
              </a:defRPr>
            </a:lvl1pPr>
          </a:lstStyle>
          <a:p>
            <a:pPr>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607B7268-56AE-4A0D-A9C7-6D2B55C3B0D6}" type="slidenum">
              <a:rPr lang="en-US" altLang="ja-JP">
                <a:solidFill>
                  <a:srgbClr val="000000"/>
                </a:solidFill>
              </a:rPr>
              <a:pPr>
                <a:defRPr/>
              </a:pPr>
              <a:t>‹#›</a:t>
            </a:fld>
            <a:endParaRPr lang="en-US" altLang="ja-JP">
              <a:solidFill>
                <a:srgbClr val="000000"/>
              </a:solidFill>
            </a:endParaRPr>
          </a:p>
        </p:txBody>
      </p:sp>
      <p:sp>
        <p:nvSpPr>
          <p:cNvPr id="1030"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lgn="ctr">
              <a:defRPr kumimoji="1">
                <a:solidFill>
                  <a:schemeClr val="tx1"/>
                </a:solidFill>
                <a:latin typeface="Arial" panose="020B0604020202020204" pitchFamily="34" charset="0"/>
                <a:ea typeface="ＭＳ Ｐゴシック" panose="020B0600070205080204" pitchFamily="50" charset="-128"/>
              </a:defRPr>
            </a:lvl1pPr>
            <a:lvl2pPr marL="742950" indent="-285750" algn="ctr">
              <a:defRPr kumimoji="1">
                <a:solidFill>
                  <a:schemeClr val="tx1"/>
                </a:solidFill>
                <a:latin typeface="Arial" panose="020B0604020202020204" pitchFamily="34" charset="0"/>
                <a:ea typeface="ＭＳ Ｐゴシック" panose="020B0600070205080204" pitchFamily="50" charset="-128"/>
              </a:defRPr>
            </a:lvl2pPr>
            <a:lvl3pPr marL="1143000" indent="-228600" algn="ctr">
              <a:defRPr kumimoji="1">
                <a:solidFill>
                  <a:schemeClr val="tx1"/>
                </a:solidFill>
                <a:latin typeface="Arial" panose="020B0604020202020204" pitchFamily="34" charset="0"/>
                <a:ea typeface="ＭＳ Ｐゴシック" panose="020B0600070205080204" pitchFamily="50" charset="-128"/>
              </a:defRPr>
            </a:lvl3pPr>
            <a:lvl4pPr marL="1600200" indent="-228600" algn="ctr">
              <a:defRPr kumimoji="1">
                <a:solidFill>
                  <a:schemeClr val="tx1"/>
                </a:solidFill>
                <a:latin typeface="Arial" panose="020B0604020202020204" pitchFamily="34" charset="0"/>
                <a:ea typeface="ＭＳ Ｐゴシック" panose="020B0600070205080204" pitchFamily="50" charset="-128"/>
              </a:defRPr>
            </a:lvl4pPr>
            <a:lvl5pPr marL="2057400" indent="-228600" algn="ctr">
              <a:defRPr kumimoji="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nvGrpSpPr>
          <p:cNvPr id="1031" name="Group 27"/>
          <p:cNvGrpSpPr>
            <a:grpSpLocks/>
          </p:cNvGrpSpPr>
          <p:nvPr userDrawn="1"/>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lgn="ctr">
                <a:defRPr kumimoji="1">
                  <a:solidFill>
                    <a:schemeClr val="tx1"/>
                  </a:solidFill>
                  <a:latin typeface="Arial" panose="020B0604020202020204" pitchFamily="34" charset="0"/>
                  <a:ea typeface="ＭＳ Ｐゴシック" panose="020B0600070205080204" pitchFamily="50" charset="-128"/>
                </a:defRPr>
              </a:lvl1pPr>
              <a:lvl2pPr marL="742950" indent="-285750" algn="ctr">
                <a:defRPr kumimoji="1">
                  <a:solidFill>
                    <a:schemeClr val="tx1"/>
                  </a:solidFill>
                  <a:latin typeface="Arial" panose="020B0604020202020204" pitchFamily="34" charset="0"/>
                  <a:ea typeface="ＭＳ Ｐゴシック" panose="020B0600070205080204" pitchFamily="50" charset="-128"/>
                </a:defRPr>
              </a:lvl2pPr>
              <a:lvl3pPr marL="1143000" indent="-228600" algn="ctr">
                <a:defRPr kumimoji="1">
                  <a:solidFill>
                    <a:schemeClr val="tx1"/>
                  </a:solidFill>
                  <a:latin typeface="Arial" panose="020B0604020202020204" pitchFamily="34" charset="0"/>
                  <a:ea typeface="ＭＳ Ｐゴシック" panose="020B0600070205080204" pitchFamily="50" charset="-128"/>
                </a:defRPr>
              </a:lvl3pPr>
              <a:lvl4pPr marL="1600200" indent="-228600" algn="ctr">
                <a:defRPr kumimoji="1">
                  <a:solidFill>
                    <a:schemeClr val="tx1"/>
                  </a:solidFill>
                  <a:latin typeface="Arial" panose="020B0604020202020204" pitchFamily="34" charset="0"/>
                  <a:ea typeface="ＭＳ Ｐゴシック" panose="020B0600070205080204" pitchFamily="50" charset="-128"/>
                </a:defRPr>
              </a:lvl4pPr>
              <a:lvl5pPr marL="2057400" indent="-228600" algn="ctr">
                <a:defRPr kumimoji="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lgn="ctr">
                <a:defRPr kumimoji="1">
                  <a:solidFill>
                    <a:schemeClr val="tx1"/>
                  </a:solidFill>
                  <a:latin typeface="Arial" panose="020B0604020202020204" pitchFamily="34" charset="0"/>
                  <a:ea typeface="ＭＳ Ｐゴシック" panose="020B0600070205080204" pitchFamily="50" charset="-128"/>
                </a:defRPr>
              </a:lvl1pPr>
              <a:lvl2pPr marL="742950" indent="-285750" algn="ctr">
                <a:defRPr kumimoji="1">
                  <a:solidFill>
                    <a:schemeClr val="tx1"/>
                  </a:solidFill>
                  <a:latin typeface="Arial" panose="020B0604020202020204" pitchFamily="34" charset="0"/>
                  <a:ea typeface="ＭＳ Ｐゴシック" panose="020B0600070205080204" pitchFamily="50" charset="-128"/>
                </a:defRPr>
              </a:lvl2pPr>
              <a:lvl3pPr marL="1143000" indent="-228600" algn="ctr">
                <a:defRPr kumimoji="1">
                  <a:solidFill>
                    <a:schemeClr val="tx1"/>
                  </a:solidFill>
                  <a:latin typeface="Arial" panose="020B0604020202020204" pitchFamily="34" charset="0"/>
                  <a:ea typeface="ＭＳ Ｐゴシック" panose="020B0600070205080204" pitchFamily="50" charset="-128"/>
                </a:defRPr>
              </a:lvl3pPr>
              <a:lvl4pPr marL="1600200" indent="-228600" algn="ctr">
                <a:defRPr kumimoji="1">
                  <a:solidFill>
                    <a:schemeClr val="tx1"/>
                  </a:solidFill>
                  <a:latin typeface="Arial" panose="020B0604020202020204" pitchFamily="34" charset="0"/>
                  <a:ea typeface="ＭＳ Ｐゴシック" panose="020B0600070205080204" pitchFamily="50" charset="-128"/>
                </a:defRPr>
              </a:lvl4pPr>
              <a:lvl5pPr marL="2057400" indent="-228600" algn="ctr">
                <a:defRPr kumimoji="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lgn="ctr">
                <a:defRPr kumimoji="1">
                  <a:solidFill>
                    <a:schemeClr val="tx1"/>
                  </a:solidFill>
                  <a:latin typeface="Arial" panose="020B0604020202020204" pitchFamily="34" charset="0"/>
                  <a:ea typeface="ＭＳ Ｐゴシック" panose="020B0600070205080204" pitchFamily="50" charset="-128"/>
                </a:defRPr>
              </a:lvl1pPr>
              <a:lvl2pPr marL="742950" indent="-285750" algn="ctr">
                <a:defRPr kumimoji="1">
                  <a:solidFill>
                    <a:schemeClr val="tx1"/>
                  </a:solidFill>
                  <a:latin typeface="Arial" panose="020B0604020202020204" pitchFamily="34" charset="0"/>
                  <a:ea typeface="ＭＳ Ｐゴシック" panose="020B0600070205080204" pitchFamily="50" charset="-128"/>
                </a:defRPr>
              </a:lvl2pPr>
              <a:lvl3pPr marL="1143000" indent="-228600" algn="ctr">
                <a:defRPr kumimoji="1">
                  <a:solidFill>
                    <a:schemeClr val="tx1"/>
                  </a:solidFill>
                  <a:latin typeface="Arial" panose="020B0604020202020204" pitchFamily="34" charset="0"/>
                  <a:ea typeface="ＭＳ Ｐゴシック" panose="020B0600070205080204" pitchFamily="50" charset="-128"/>
                </a:defRPr>
              </a:lvl3pPr>
              <a:lvl4pPr marL="1600200" indent="-228600" algn="ctr">
                <a:defRPr kumimoji="1">
                  <a:solidFill>
                    <a:schemeClr val="tx1"/>
                  </a:solidFill>
                  <a:latin typeface="Arial" panose="020B0604020202020204" pitchFamily="34" charset="0"/>
                  <a:ea typeface="ＭＳ Ｐゴシック" panose="020B0600070205080204" pitchFamily="50" charset="-128"/>
                </a:defRPr>
              </a:lvl4pPr>
              <a:lvl5pPr marL="2057400" indent="-228600" algn="ctr">
                <a:defRPr kumimoji="1">
                  <a:solidFill>
                    <a:schemeClr val="tx1"/>
                  </a:solidFill>
                  <a:latin typeface="Arial" panose="020B0604020202020204" pitchFamily="34" charset="0"/>
                  <a:ea typeface="ＭＳ Ｐゴシック" panose="020B0600070205080204" pitchFamily="50" charset="-128"/>
                </a:defRPr>
              </a:lvl5pPr>
              <a:lvl6pPr marL="25146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algn="ctr"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sp>
        <p:nvSpPr>
          <p:cNvPr id="103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3" name="Picture 32" descr="ppjtitle"/>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54227551"/>
      </p:ext>
    </p:extLst>
  </p:cSld>
  <p:clrMap bg1="lt1" tx1="dk1" bg2="lt2" tx2="dk2" accent1="accent1" accent2="accent2" accent3="accent3" accent4="accent4" accent5="accent5" accent6="accent6" hlink="hlink" folHlink="folHlink"/>
  <p:sldLayoutIdLst>
    <p:sldLayoutId id="2147521817" r:id="rId1"/>
    <p:sldLayoutId id="2147521818" r:id="rId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body" idx="1"/>
          </p:nvPr>
        </p:nvSpPr>
        <p:spPr bwMode="auto">
          <a:xfrm>
            <a:off x="495300" y="1600200"/>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pitchFamily="50" charset="-128"/>
              </a:defRPr>
            </a:lvl1pPr>
          </a:lstStyle>
          <a:p>
            <a:pPr eaLnBrk="1" hangingPunct="1">
              <a:defRPr/>
            </a:pPr>
            <a:endParaRPr lang="en-US" altLang="ja-JP">
              <a:solidFill>
                <a:srgbClr val="000000"/>
              </a:solidFill>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50" charset="-128"/>
              </a:defRPr>
            </a:lvl1pPr>
          </a:lstStyle>
          <a:p>
            <a:pPr eaLnBrk="1" hangingPunct="1">
              <a:defRPr/>
            </a:pPr>
            <a:fld id="{49AD4E61-E67B-4D91-83DC-896AE66BDC67}" type="slidenum">
              <a:rPr lang="en-US" altLang="ja-JP">
                <a:solidFill>
                  <a:srgbClr val="000000"/>
                </a:solidFill>
              </a:rPr>
              <a:pPr eaLnBrk="1" hangingPunct="1">
                <a:defRPr/>
              </a:pPr>
              <a:t>‹#›</a:t>
            </a:fld>
            <a:endParaRPr lang="en-US" altLang="ja-JP">
              <a:solidFill>
                <a:srgbClr val="000000"/>
              </a:solidFill>
            </a:endParaRPr>
          </a:p>
        </p:txBody>
      </p:sp>
      <p:sp>
        <p:nvSpPr>
          <p:cNvPr id="30726" name="Rectangle 6"/>
          <p:cNvSpPr>
            <a:spLocks noChangeArrowheads="1"/>
          </p:cNvSpPr>
          <p:nvPr/>
        </p:nvSpPr>
        <p:spPr bwMode="auto">
          <a:xfrm>
            <a:off x="0" y="0"/>
            <a:ext cx="9906000" cy="366713"/>
          </a:xfrm>
          <a:prstGeom prst="rect">
            <a:avLst/>
          </a:prstGeom>
          <a:no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nvGrpSpPr>
          <p:cNvPr id="3079" name="Group 27"/>
          <p:cNvGrpSpPr>
            <a:grpSpLocks/>
          </p:cNvGrpSpPr>
          <p:nvPr/>
        </p:nvGrpSpPr>
        <p:grpSpPr bwMode="auto">
          <a:xfrm>
            <a:off x="0" y="333375"/>
            <a:ext cx="9906000" cy="214313"/>
            <a:chOff x="0" y="255"/>
            <a:chExt cx="6240" cy="135"/>
          </a:xfrm>
        </p:grpSpPr>
        <p:sp>
          <p:nvSpPr>
            <p:cNvPr id="30748" name="Rectangle 28"/>
            <p:cNvSpPr>
              <a:spLocks noChangeArrowheads="1"/>
            </p:cNvSpPr>
            <p:nvPr userDrawn="1"/>
          </p:nvSpPr>
          <p:spPr bwMode="auto">
            <a:xfrm>
              <a:off x="0" y="345"/>
              <a:ext cx="6240" cy="45"/>
            </a:xfrm>
            <a:prstGeom prst="rect">
              <a:avLst/>
            </a:prstGeom>
            <a:solidFill>
              <a:srgbClr val="FF0000"/>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49" name="Rectangle 29"/>
            <p:cNvSpPr>
              <a:spLocks noChangeArrowheads="1"/>
            </p:cNvSpPr>
            <p:nvPr userDrawn="1"/>
          </p:nvSpPr>
          <p:spPr bwMode="auto">
            <a:xfrm>
              <a:off x="0" y="300"/>
              <a:ext cx="6240" cy="45"/>
            </a:xfrm>
            <a:prstGeom prst="rect">
              <a:avLst/>
            </a:prstGeom>
            <a:solidFill>
              <a:srgbClr val="FF3399"/>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sp>
          <p:nvSpPr>
            <p:cNvPr id="30750" name="Rectangle 30"/>
            <p:cNvSpPr>
              <a:spLocks noChangeArrowheads="1"/>
            </p:cNvSpPr>
            <p:nvPr userDrawn="1"/>
          </p:nvSpPr>
          <p:spPr bwMode="auto">
            <a:xfrm>
              <a:off x="0" y="255"/>
              <a:ext cx="6240" cy="45"/>
            </a:xfrm>
            <a:prstGeom prst="rect">
              <a:avLst/>
            </a:prstGeom>
            <a:solidFill>
              <a:srgbClr val="FFCCFF"/>
            </a:solidFill>
            <a:ln w="9525" algn="ctr">
              <a:noFill/>
              <a:miter lim="800000"/>
              <a:headEnd/>
              <a:tailEnd/>
            </a:ln>
            <a:effectLst/>
          </p:spPr>
          <p:txBody>
            <a:bodyPr wrap="none" anchor="ctr"/>
            <a:lstStyle/>
            <a:p>
              <a:pPr algn="ctr" eaLnBrk="1" hangingPunct="1">
                <a:defRPr/>
              </a:pPr>
              <a:endParaRPr lang="ja-JP" altLang="en-US">
                <a:solidFill>
                  <a:srgbClr val="000000"/>
                </a:solidFill>
                <a:latin typeface="Arial"/>
                <a:ea typeface="ＭＳ Ｐゴシック"/>
              </a:endParaRPr>
            </a:p>
          </p:txBody>
        </p:sp>
      </p:grpSp>
      <p:sp>
        <p:nvSpPr>
          <p:cNvPr id="3080" name="Rectangle 22"/>
          <p:cNvSpPr>
            <a:spLocks noGrp="1" noChangeArrowheads="1"/>
          </p:cNvSpPr>
          <p:nvPr>
            <p:ph type="title"/>
          </p:nvPr>
        </p:nvSpPr>
        <p:spPr bwMode="auto">
          <a:xfrm>
            <a:off x="0" y="0"/>
            <a:ext cx="826611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081"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w="9525">
            <a:noFill/>
            <a:miter lim="800000"/>
            <a:headEnd/>
            <a:tailEnd/>
          </a:ln>
        </p:spPr>
      </p:pic>
    </p:spTree>
    <p:extLst>
      <p:ext uri="{BB962C8B-B14F-4D97-AF65-F5344CB8AC3E}">
        <p14:creationId xmlns:p14="http://schemas.microsoft.com/office/powerpoint/2010/main" val="4290151402"/>
      </p:ext>
    </p:extLst>
  </p:cSld>
  <p:clrMap bg1="lt1" tx1="dk1" bg2="lt2" tx2="dk2" accent1="accent1" accent2="accent2" accent3="accent3" accent4="accent4" accent5="accent5" accent6="accent6" hlink="hlink" folHlink="folHlink"/>
  <p:sldLayoutIdLst>
    <p:sldLayoutId id="2147521845" r:id="rId1"/>
    <p:sldLayoutId id="2147521846" r:id="rId2"/>
    <p:sldLayoutId id="2147521847" r:id="rId3"/>
    <p:sldLayoutId id="2147521848" r:id="rId4"/>
    <p:sldLayoutId id="2147521849" r:id="rId5"/>
    <p:sldLayoutId id="2147521850" r:id="rId6"/>
    <p:sldLayoutId id="2147521851" r:id="rId7"/>
    <p:sldLayoutId id="2147521852" r:id="rId8"/>
    <p:sldLayoutId id="2147521853" r:id="rId9"/>
    <p:sldLayoutId id="2147521854" r:id="rId10"/>
    <p:sldLayoutId id="2147521855"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1F551BCC-264D-4643-9D37-489C357EE8F8}" type="slidenum">
              <a:rPr lang="en-US" altLang="ja-JP"/>
              <a:pPr>
                <a:defRPr/>
              </a:pPr>
              <a:t>‹#›</a:t>
            </a:fld>
            <a:endParaRPr lang="en-US" altLang="ja-JP"/>
          </a:p>
        </p:txBody>
      </p:sp>
      <p:sp>
        <p:nvSpPr>
          <p:cNvPr id="9728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grpSp>
        <p:nvGrpSpPr>
          <p:cNvPr id="97287" name="Group 27"/>
          <p:cNvGrpSpPr>
            <a:grpSpLocks/>
          </p:cNvGrpSpPr>
          <p:nvPr/>
        </p:nvGrpSpPr>
        <p:grpSpPr bwMode="auto">
          <a:xfrm>
            <a:off x="0" y="333375"/>
            <a:ext cx="9906000" cy="214313"/>
            <a:chOff x="0" y="255"/>
            <a:chExt cx="6240" cy="135"/>
          </a:xfrm>
        </p:grpSpPr>
        <p:sp>
          <p:nvSpPr>
            <p:cNvPr id="9729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sp>
          <p:nvSpPr>
            <p:cNvPr id="9729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sp>
          <p:nvSpPr>
            <p:cNvPr id="9729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grpSp>
      <p:sp>
        <p:nvSpPr>
          <p:cNvPr id="9728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7289" name="Picture 32" descr="ppjtitle"/>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1189008"/>
      </p:ext>
    </p:extLst>
  </p:cSld>
  <p:clrMap bg1="lt1" tx1="dk1" bg2="lt2" tx2="dk2" accent1="accent1" accent2="accent2" accent3="accent3" accent4="accent4" accent5="accent5" accent6="accent6" hlink="hlink" folHlink="folHlink"/>
  <p:sldLayoutIdLst>
    <p:sldLayoutId id="2147521857" r:id="rId1"/>
    <p:sldLayoutId id="2147521858" r:id="rId2"/>
    <p:sldLayoutId id="2147521859" r:id="rId3"/>
    <p:sldLayoutId id="2147521860" r:id="rId4"/>
    <p:sldLayoutId id="2147521861" r:id="rId5"/>
    <p:sldLayoutId id="2147521862" r:id="rId6"/>
    <p:sldLayoutId id="2147521863" r:id="rId7"/>
    <p:sldLayoutId id="2147521864" r:id="rId8"/>
    <p:sldLayoutId id="2147521865" r:id="rId9"/>
    <p:sldLayoutId id="2147521866" r:id="rId10"/>
    <p:sldLayoutId id="2147521867" r:id="rId11"/>
    <p:sldLayoutId id="2147521868"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reserve="1">
  <p:cSld>
    <p:bg bwMode="auto">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t" anchorCtr="0" compatLnSpc="1">
            <a:prstTxWarp prst="textNoShape">
              <a:avLst/>
            </a:prstTxWarp>
          </a:bodyPr>
          <a:lstStyle/>
          <a:p>
            <a:pPr lvl="0"/>
            <a:r>
              <a:rPr lang="zh-CN" altLang="ja-JP" smtClean="0">
                <a:sym typeface="Arial" panose="020B0604020202020204" pitchFamily="34" charset="0"/>
              </a:rPr>
              <a:t>マスタ テキストの書式設定</a:t>
            </a:r>
          </a:p>
          <a:p>
            <a:pPr lvl="1"/>
            <a:r>
              <a:rPr lang="zh-CN" altLang="ja-JP" smtClean="0">
                <a:sym typeface="Arial" panose="020B0604020202020204" pitchFamily="34" charset="0"/>
              </a:rPr>
              <a:t>第 </a:t>
            </a:r>
            <a:r>
              <a:rPr lang="ja-JP" altLang="zh-CN" smtClean="0">
                <a:sym typeface="Arial" panose="020B0604020202020204" pitchFamily="34" charset="0"/>
              </a:rPr>
              <a:t>2 </a:t>
            </a:r>
            <a:r>
              <a:rPr lang="zh-CN" altLang="ja-JP" smtClean="0">
                <a:sym typeface="Arial" panose="020B0604020202020204" pitchFamily="34" charset="0"/>
              </a:rPr>
              <a:t>レベル</a:t>
            </a:r>
          </a:p>
          <a:p>
            <a:pPr lvl="2"/>
            <a:r>
              <a:rPr lang="zh-CN" altLang="ja-JP" smtClean="0">
                <a:sym typeface="Arial" panose="020B0604020202020204" pitchFamily="34" charset="0"/>
              </a:rPr>
              <a:t>第 </a:t>
            </a:r>
            <a:r>
              <a:rPr lang="ja-JP" altLang="zh-CN" smtClean="0">
                <a:sym typeface="Arial" panose="020B0604020202020204" pitchFamily="34" charset="0"/>
              </a:rPr>
              <a:t>3 </a:t>
            </a:r>
            <a:r>
              <a:rPr lang="zh-CN" altLang="ja-JP" smtClean="0">
                <a:sym typeface="Arial" panose="020B0604020202020204" pitchFamily="34" charset="0"/>
              </a:rPr>
              <a:t>レベル</a:t>
            </a:r>
          </a:p>
          <a:p>
            <a:pPr lvl="3"/>
            <a:r>
              <a:rPr lang="zh-CN" altLang="ja-JP" smtClean="0">
                <a:sym typeface="Arial" panose="020B0604020202020204" pitchFamily="34" charset="0"/>
              </a:rPr>
              <a:t>第 </a:t>
            </a:r>
            <a:r>
              <a:rPr lang="ja-JP" altLang="zh-CN" smtClean="0">
                <a:sym typeface="Arial" panose="020B0604020202020204" pitchFamily="34" charset="0"/>
              </a:rPr>
              <a:t>4 </a:t>
            </a:r>
            <a:r>
              <a:rPr lang="zh-CN" altLang="ja-JP" smtClean="0">
                <a:sym typeface="Arial" panose="020B0604020202020204" pitchFamily="34" charset="0"/>
              </a:rPr>
              <a:t>レベル</a:t>
            </a:r>
          </a:p>
          <a:p>
            <a:pPr lvl="4"/>
            <a:r>
              <a:rPr lang="zh-CN" altLang="ja-JP" smtClean="0">
                <a:sym typeface="Arial" panose="020B0604020202020204" pitchFamily="34" charset="0"/>
              </a:rPr>
              <a:t>第 </a:t>
            </a:r>
            <a:r>
              <a:rPr lang="ja-JP" altLang="zh-CN" smtClean="0">
                <a:sym typeface="Arial" panose="020B0604020202020204" pitchFamily="34" charset="0"/>
              </a:rPr>
              <a:t>5 </a:t>
            </a:r>
            <a:r>
              <a:rPr lang="zh-CN" altLang="ja-JP" smtClean="0">
                <a:sym typeface="Arial" panose="020B0604020202020204" pitchFamily="34" charset="0"/>
              </a:rPr>
              <a:t>レベル</a:t>
            </a:r>
          </a:p>
        </p:txBody>
      </p:sp>
      <p:sp>
        <p:nvSpPr>
          <p:cNvPr id="1027" name="Rectangle 3"/>
          <p:cNvSpPr>
            <a:spLocks noGrp="1" noChangeArrowheads="1"/>
          </p:cNvSpPr>
          <p:nvPr>
            <p:ph type="dt" sz="half" idx="2"/>
          </p:nvPr>
        </p:nvSpPr>
        <p:spPr bwMode="auto">
          <a:xfrm>
            <a:off x="495300" y="6245225"/>
            <a:ext cx="2311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miter lim="800000"/>
                <a:headEnd/>
                <a:tailEnd/>
              </a14:hiddenLine>
            </a:ext>
          </a:extLst>
        </p:spPr>
        <p:txBody>
          <a:bodyPr vert="horz" wrap="square" lIns="91407" tIns="45704" rIns="91407" bIns="45704" numCol="1" anchor="t" anchorCtr="0" compatLnSpc="1">
            <a:prstTxWarp prst="textNoShape">
              <a:avLst/>
            </a:prstTxWarp>
          </a:bodyPr>
          <a:lstStyle>
            <a:lvl1pPr>
              <a:buFont typeface="Arial" panose="020B0604020202020204" pitchFamily="34" charset="0"/>
              <a:buNone/>
              <a:defRPr sz="1400">
                <a:solidFill>
                  <a:srgbClr val="000000"/>
                </a:solidFill>
                <a:sym typeface="Arial" panose="020B0604020202020204" pitchFamily="34" charset="0"/>
              </a:defRPr>
            </a:lvl1pPr>
          </a:lstStyle>
          <a:p>
            <a:pPr>
              <a:defRPr/>
            </a:pPr>
            <a:endParaRPr kumimoji="0" lang="ja-JP" altLang="ja-JP"/>
          </a:p>
        </p:txBody>
      </p:sp>
      <p:sp>
        <p:nvSpPr>
          <p:cNvPr id="1028" name="Rectangle 4"/>
          <p:cNvSpPr>
            <a:spLocks noGrp="1" noChangeArrowheads="1"/>
          </p:cNvSpPr>
          <p:nvPr>
            <p:ph type="ftr" sz="quarter" idx="3"/>
          </p:nvPr>
        </p:nvSpPr>
        <p:spPr bwMode="auto">
          <a:xfrm>
            <a:off x="3384550" y="6245225"/>
            <a:ext cx="31369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miter lim="800000"/>
                <a:headEnd/>
                <a:tailEnd/>
              </a14:hiddenLine>
            </a:ext>
          </a:extLst>
        </p:spPr>
        <p:txBody>
          <a:bodyPr vert="horz" wrap="square" lIns="91407" tIns="45704" rIns="91407" bIns="45704" numCol="1" anchor="t" anchorCtr="0" compatLnSpc="1">
            <a:prstTxWarp prst="textNoShape">
              <a:avLst/>
            </a:prstTxWarp>
          </a:bodyPr>
          <a:lstStyle>
            <a:lvl1pPr algn="ctr">
              <a:buFont typeface="Arial" panose="020B0604020202020204" pitchFamily="34" charset="0"/>
              <a:buNone/>
              <a:defRPr sz="1400">
                <a:solidFill>
                  <a:srgbClr val="000000"/>
                </a:solidFill>
                <a:sym typeface="Arial" panose="020B0604020202020204" pitchFamily="34" charset="0"/>
              </a:defRPr>
            </a:lvl1pPr>
          </a:lstStyle>
          <a:p>
            <a:pPr>
              <a:defRPr/>
            </a:pPr>
            <a:endParaRPr kumimoji="0" lang="ja-JP" altLang="ja-JP"/>
          </a:p>
        </p:txBody>
      </p:sp>
      <p:sp>
        <p:nvSpPr>
          <p:cNvPr id="1029" name="Rectangle 5"/>
          <p:cNvSpPr>
            <a:spLocks noGrp="1" noChangeArrowheads="1"/>
          </p:cNvSpPr>
          <p:nvPr>
            <p:ph type="sldNum" sz="quarter" idx="4"/>
          </p:nvPr>
        </p:nvSpPr>
        <p:spPr bwMode="auto">
          <a:xfrm>
            <a:off x="7594600" y="6237288"/>
            <a:ext cx="2311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miter lim="800000"/>
                <a:headEnd/>
                <a:tailEnd/>
              </a14:hiddenLine>
            </a:ext>
          </a:extLst>
        </p:spPr>
        <p:txBody>
          <a:bodyPr vert="horz" wrap="square" lIns="91407" tIns="45704" rIns="91407" bIns="45704" numCol="1" anchor="t" anchorCtr="0" compatLnSpc="1">
            <a:prstTxWarp prst="textNoShape">
              <a:avLst/>
            </a:prstTxWarp>
          </a:bodyPr>
          <a:lstStyle>
            <a:lvl1pPr algn="r">
              <a:buFont typeface="Arial" panose="020B0604020202020204" pitchFamily="34" charset="0"/>
              <a:buNone/>
              <a:defRPr sz="1400">
                <a:solidFill>
                  <a:srgbClr val="000000"/>
                </a:solidFill>
                <a:sym typeface="Arial" panose="020B0604020202020204" pitchFamily="34" charset="0"/>
              </a:defRPr>
            </a:lvl1pPr>
          </a:lstStyle>
          <a:p>
            <a:pPr>
              <a:defRPr/>
            </a:pPr>
            <a:fld id="{FD58F82F-12B1-47CA-8269-672954DE4D6F}" type="slidenum">
              <a:rPr kumimoji="0" lang="ja-JP" altLang="en-US"/>
              <a:pPr>
                <a:defRPr/>
              </a:pPr>
              <a:t>‹#›</a:t>
            </a:fld>
            <a:endParaRPr kumimoji="0" lang="en-US" altLang="ja-JP" sz="1800"/>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9pPr>
          </a:lstStyle>
          <a:p>
            <a:pPr algn="ctr">
              <a:defRPr/>
            </a:pPr>
            <a:endParaRPr kumimoji="0" lang="ja-JP" altLang="ja-JP" sz="1600" b="1" smtClean="0">
              <a:solidFill>
                <a:srgbClr val="000000"/>
              </a:solidFill>
            </a:endParaRPr>
          </a:p>
        </p:txBody>
      </p:sp>
      <p:grpSp>
        <p:nvGrpSpPr>
          <p:cNvPr id="1031" name="Group 27"/>
          <p:cNvGrpSpPr>
            <a:grpSpLocks/>
          </p:cNvGrpSpPr>
          <p:nvPr/>
        </p:nvGrpSpPr>
        <p:grpSpPr bwMode="auto">
          <a:xfrm>
            <a:off x="0" y="333375"/>
            <a:ext cx="9906000" cy="214313"/>
            <a:chOff x="0" y="0"/>
            <a:chExt cx="6240" cy="135"/>
          </a:xfrm>
        </p:grpSpPr>
        <p:sp>
          <p:nvSpPr>
            <p:cNvPr id="1034" name="Rectangle 28"/>
            <p:cNvSpPr>
              <a:spLocks noChangeArrowheads="1"/>
            </p:cNvSpPr>
            <p:nvPr/>
          </p:nvSpPr>
          <p:spPr bwMode="auto">
            <a:xfrm>
              <a:off x="0" y="90"/>
              <a:ext cx="6240" cy="4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9pPr>
            </a:lstStyle>
            <a:p>
              <a:pPr algn="ctr">
                <a:defRPr/>
              </a:pPr>
              <a:endParaRPr kumimoji="0" lang="ja-JP" altLang="ja-JP" sz="1600" b="1" smtClean="0">
                <a:solidFill>
                  <a:srgbClr val="000000"/>
                </a:solidFill>
              </a:endParaRPr>
            </a:p>
          </p:txBody>
        </p:sp>
        <p:sp>
          <p:nvSpPr>
            <p:cNvPr id="1035" name="Rectangle 29"/>
            <p:cNvSpPr>
              <a:spLocks noChangeArrowheads="1"/>
            </p:cNvSpPr>
            <p:nvPr/>
          </p:nvSpPr>
          <p:spPr bwMode="auto">
            <a:xfrm>
              <a:off x="0" y="45"/>
              <a:ext cx="6240" cy="45"/>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9pPr>
            </a:lstStyle>
            <a:p>
              <a:pPr algn="ctr">
                <a:defRPr/>
              </a:pPr>
              <a:endParaRPr kumimoji="0" lang="ja-JP" altLang="ja-JP" sz="1600" b="1" smtClean="0">
                <a:solidFill>
                  <a:srgbClr val="000000"/>
                </a:solidFill>
              </a:endParaRPr>
            </a:p>
          </p:txBody>
        </p:sp>
        <p:sp>
          <p:nvSpPr>
            <p:cNvPr id="1036" name="Rectangle 30"/>
            <p:cNvSpPr>
              <a:spLocks noChangeArrowheads="1"/>
            </p:cNvSpPr>
            <p:nvPr/>
          </p:nvSpPr>
          <p:spPr bwMode="auto">
            <a:xfrm>
              <a:off x="0" y="0"/>
              <a:ext cx="6240" cy="4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9pPr>
            </a:lstStyle>
            <a:p>
              <a:pPr algn="ctr">
                <a:defRPr/>
              </a:pPr>
              <a:endParaRPr kumimoji="0" lang="ja-JP" altLang="ja-JP" sz="1600" b="1" smtClean="0">
                <a:solidFill>
                  <a:srgbClr val="000000"/>
                </a:solidFill>
              </a:endParaRPr>
            </a:p>
          </p:txBody>
        </p:sp>
      </p:grpSp>
      <p:sp>
        <p:nvSpPr>
          <p:cNvPr id="1032" name="Rectangle 22"/>
          <p:cNvSpPr>
            <a:spLocks noGrp="1" noChangeArrowheads="1"/>
          </p:cNvSpPr>
          <p:nvPr>
            <p:ph type="title" idx="4294967295"/>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ctr" anchorCtr="0" compatLnSpc="1">
            <a:prstTxWarp prst="textNoShape">
              <a:avLst/>
            </a:prstTxWarp>
          </a:bodyPr>
          <a:lstStyle/>
          <a:p>
            <a:pPr lvl="0"/>
            <a:r>
              <a:rPr lang="zh-CN" altLang="ja-JP" smtClean="0">
                <a:sym typeface="HGP創英角ｺﾞｼｯｸUB" panose="020B0900000000000000" pitchFamily="50" charset="-128"/>
              </a:rPr>
              <a:t>マスタ タイトルの書式設定</a:t>
            </a:r>
          </a:p>
        </p:txBody>
      </p:sp>
      <p:pic>
        <p:nvPicPr>
          <p:cNvPr id="1033"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372284"/>
      </p:ext>
    </p:extLst>
  </p:cSld>
  <p:clrMap bg1="lt1" tx1="dk1" bg2="lt2" tx2="dk2" accent1="accent1" accent2="accent2" accent3="accent3" accent4="accent4" accent5="accent5" accent6="accent6" hlink="hlink" folHlink="folHlink"/>
  <p:sldLayoutIdLst>
    <p:sldLayoutId id="2147521871" r:id="rId1"/>
    <p:sldLayoutId id="2147521872" r:id="rId2"/>
    <p:sldLayoutId id="2147521873" r:id="rId3"/>
    <p:sldLayoutId id="2147521874" r:id="rId4"/>
    <p:sldLayoutId id="2147521875" r:id="rId5"/>
    <p:sldLayoutId id="2147521876" r:id="rId6"/>
    <p:sldLayoutId id="2147521877" r:id="rId7"/>
    <p:sldLayoutId id="2147521878" r:id="rId8"/>
    <p:sldLayoutId id="2147521879" r:id="rId9"/>
    <p:sldLayoutId id="2147521880" r:id="rId10"/>
    <p:sldLayoutId id="2147521881" r:id="rId11"/>
    <p:sldLayoutId id="2147521882" r:id="rId12"/>
  </p:sldLayoutIdLst>
  <p:txStyles>
    <p:titleStyle>
      <a:lvl1pPr algn="l" rtl="0" eaLnBrk="0" fontAlgn="base" hangingPunct="0">
        <a:spcBef>
          <a:spcPct val="0"/>
        </a:spcBef>
        <a:spcAft>
          <a:spcPct val="0"/>
        </a:spcAft>
        <a:defRPr sz="2800" kern="1200">
          <a:solidFill>
            <a:schemeClr val="tx1"/>
          </a:solidFill>
          <a:latin typeface="+mj-lt"/>
          <a:ea typeface="+mj-ea"/>
          <a:cs typeface="+mj-cs"/>
          <a:sym typeface="HGP創英角ｺﾞｼｯｸUB" panose="020B0900000000000000" pitchFamily="50" charset="-128"/>
        </a:defRPr>
      </a:lvl1pPr>
      <a:lvl2pPr algn="l" rtl="0" eaLnBrk="0" fontAlgn="base" hangingPunct="0">
        <a:spcBef>
          <a:spcPct val="0"/>
        </a:spcBef>
        <a:spcAft>
          <a:spcPct val="0"/>
        </a:spcAft>
        <a:defRPr sz="2800">
          <a:solidFill>
            <a:schemeClr val="tx1"/>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2pPr>
      <a:lvl3pPr algn="l" rtl="0" eaLnBrk="0" fontAlgn="base" hangingPunct="0">
        <a:spcBef>
          <a:spcPct val="0"/>
        </a:spcBef>
        <a:spcAft>
          <a:spcPct val="0"/>
        </a:spcAft>
        <a:defRPr sz="2800">
          <a:solidFill>
            <a:schemeClr val="tx1"/>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3pPr>
      <a:lvl4pPr algn="l" rtl="0" eaLnBrk="0" fontAlgn="base" hangingPunct="0">
        <a:spcBef>
          <a:spcPct val="0"/>
        </a:spcBef>
        <a:spcAft>
          <a:spcPct val="0"/>
        </a:spcAft>
        <a:defRPr sz="2800">
          <a:solidFill>
            <a:schemeClr val="tx1"/>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4pPr>
      <a:lvl5pPr algn="l" rtl="0" eaLnBrk="0" fontAlgn="base" hangingPunct="0">
        <a:spcBef>
          <a:spcPct val="0"/>
        </a:spcBef>
        <a:spcAft>
          <a:spcPct val="0"/>
        </a:spcAft>
        <a:defRPr sz="2800">
          <a:solidFill>
            <a:schemeClr val="tx1"/>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5pPr>
      <a:lvl6pPr marL="457200" algn="l" rtl="0" eaLnBrk="0" fontAlgn="base" hangingPunct="0">
        <a:spcBef>
          <a:spcPct val="0"/>
        </a:spcBef>
        <a:spcAft>
          <a:spcPct val="0"/>
        </a:spcAft>
        <a:defRPr sz="2800">
          <a:solidFill>
            <a:schemeClr val="tx1"/>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6pPr>
      <a:lvl7pPr marL="914400" algn="l" rtl="0" eaLnBrk="0" fontAlgn="base" hangingPunct="0">
        <a:spcBef>
          <a:spcPct val="0"/>
        </a:spcBef>
        <a:spcAft>
          <a:spcPct val="0"/>
        </a:spcAft>
        <a:defRPr sz="2800">
          <a:solidFill>
            <a:schemeClr val="tx1"/>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7pPr>
      <a:lvl8pPr marL="1371600" algn="l" rtl="0" eaLnBrk="0" fontAlgn="base" hangingPunct="0">
        <a:spcBef>
          <a:spcPct val="0"/>
        </a:spcBef>
        <a:spcAft>
          <a:spcPct val="0"/>
        </a:spcAft>
        <a:defRPr sz="2800">
          <a:solidFill>
            <a:schemeClr val="tx1"/>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8pPr>
      <a:lvl9pPr marL="1828800" algn="l" rtl="0" eaLnBrk="0" fontAlgn="base" hangingPunct="0">
        <a:spcBef>
          <a:spcPct val="0"/>
        </a:spcBef>
        <a:spcAft>
          <a:spcPct val="0"/>
        </a:spcAft>
        <a:defRPr sz="2800">
          <a:solidFill>
            <a:schemeClr val="tx1"/>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9pPr>
    </p:titleStyle>
    <p:bodyStyle>
      <a:lvl1pPr marL="342900" indent="-342900" algn="l" defTabSz="0" rtl="0" eaLnBrk="0" fontAlgn="base" hangingPunct="0">
        <a:spcBef>
          <a:spcPct val="20000"/>
        </a:spcBef>
        <a:spcAft>
          <a:spcPct val="0"/>
        </a:spcAft>
        <a:buChar char="•"/>
        <a:defRPr sz="3200" kern="1200">
          <a:solidFill>
            <a:schemeClr val="tx1"/>
          </a:solidFill>
          <a:latin typeface="+mn-lt"/>
          <a:ea typeface="+mn-ea"/>
          <a:cs typeface="+mn-cs"/>
          <a:sym typeface="Arial" panose="020B0604020202020204" pitchFamily="34" charset="0"/>
        </a:defRPr>
      </a:lvl1pPr>
      <a:lvl2pPr marL="742950" indent="-285750" algn="l" defTabSz="0" rtl="0" eaLnBrk="0" fontAlgn="base" hangingPunct="0">
        <a:spcBef>
          <a:spcPct val="20000"/>
        </a:spcBef>
        <a:spcAft>
          <a:spcPct val="0"/>
        </a:spcAft>
        <a:buChar char="–"/>
        <a:defRPr sz="2800" kern="1200">
          <a:solidFill>
            <a:schemeClr val="tx1"/>
          </a:solidFill>
          <a:latin typeface="+mn-lt"/>
          <a:ea typeface="+mn-ea"/>
          <a:cs typeface="+mn-cs"/>
          <a:sym typeface="Arial" panose="020B0604020202020204" pitchFamily="34" charset="0"/>
        </a:defRPr>
      </a:lvl2pPr>
      <a:lvl3pPr marL="1143000" indent="-228600" algn="l" defTabSz="0" rtl="0" eaLnBrk="0" fontAlgn="base" hangingPunct="0">
        <a:spcBef>
          <a:spcPct val="20000"/>
        </a:spcBef>
        <a:spcAft>
          <a:spcPct val="0"/>
        </a:spcAft>
        <a:buChar char="•"/>
        <a:defRPr sz="2400" kern="1200">
          <a:solidFill>
            <a:schemeClr val="tx1"/>
          </a:solidFill>
          <a:latin typeface="+mn-lt"/>
          <a:ea typeface="+mn-ea"/>
          <a:cs typeface="+mn-cs"/>
          <a:sym typeface="Arial" panose="020B0604020202020204" pitchFamily="34" charset="0"/>
        </a:defRPr>
      </a:lvl3pPr>
      <a:lvl4pPr marL="1600200" indent="-228600" algn="l" defTabSz="0" rtl="0" eaLnBrk="0" fontAlgn="base" hangingPunct="0">
        <a:spcBef>
          <a:spcPct val="20000"/>
        </a:spcBef>
        <a:spcAft>
          <a:spcPct val="0"/>
        </a:spcAft>
        <a:buChar char="–"/>
        <a:defRPr sz="2000" kern="1200">
          <a:solidFill>
            <a:schemeClr val="tx1"/>
          </a:solidFill>
          <a:latin typeface="+mn-lt"/>
          <a:ea typeface="+mn-ea"/>
          <a:cs typeface="+mn-cs"/>
          <a:sym typeface="Arial" panose="020B0604020202020204" pitchFamily="34" charset="0"/>
        </a:defRPr>
      </a:lvl4pPr>
      <a:lvl5pPr marL="2057400" indent="-230188" algn="l" defTabSz="0" rtl="0" eaLnBrk="0" fontAlgn="base" hangingPunct="0">
        <a:spcBef>
          <a:spcPct val="20000"/>
        </a:spcBef>
        <a:spcAft>
          <a:spcPct val="0"/>
        </a:spcAft>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7"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000000"/>
                </a:solidFill>
                <a:latin typeface="Arial" charset="0"/>
                <a:ea typeface="ＭＳ Ｐゴシック" pitchFamily="50" charset="-128"/>
              </a:defRPr>
            </a:lvl1pPr>
          </a:lstStyle>
          <a:p>
            <a:pPr>
              <a:defRPr/>
            </a:pPr>
            <a:endParaRPr lang="en-US" altLang="ja-JP"/>
          </a:p>
        </p:txBody>
      </p:sp>
      <p:sp>
        <p:nvSpPr>
          <p:cNvPr id="1028"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000000"/>
                </a:solidFill>
                <a:latin typeface="Arial" charset="0"/>
                <a:ea typeface="ＭＳ Ｐゴシック" pitchFamily="50" charset="-128"/>
              </a:defRPr>
            </a:lvl1pPr>
          </a:lstStyle>
          <a:p>
            <a:pPr>
              <a:defRPr/>
            </a:pPr>
            <a:endParaRPr lang="en-US" altLang="ja-JP"/>
          </a:p>
        </p:txBody>
      </p:sp>
      <p:sp>
        <p:nvSpPr>
          <p:cNvPr id="1029"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1" sz="1400">
                <a:solidFill>
                  <a:srgbClr val="000000"/>
                </a:solidFill>
                <a:latin typeface="Arial" charset="0"/>
                <a:ea typeface="ＭＳ Ｐゴシック" pitchFamily="50" charset="-128"/>
              </a:defRPr>
            </a:lvl1pPr>
          </a:lstStyle>
          <a:p>
            <a:pPr>
              <a:defRPr/>
            </a:pPr>
            <a:fld id="{C670605E-7584-4DD5-BFE6-1104D0F098AF}" type="slidenum">
              <a:rPr lang="en-US" altLang="ja-JP"/>
              <a:pPr>
                <a:defRPr/>
              </a:pPr>
              <a:t>‹#›</a:t>
            </a:fld>
            <a:endParaRPr lang="en-US" altLang="ja-JP"/>
          </a:p>
        </p:txBody>
      </p:sp>
      <p:sp>
        <p:nvSpPr>
          <p:cNvPr id="3078"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en-US" smtClean="0">
              <a:solidFill>
                <a:srgbClr val="000000"/>
              </a:solidFill>
            </a:endParaRPr>
          </a:p>
        </p:txBody>
      </p:sp>
      <p:grpSp>
        <p:nvGrpSpPr>
          <p:cNvPr id="3079" name="Group 7"/>
          <p:cNvGrpSpPr>
            <a:grpSpLocks/>
          </p:cNvGrpSpPr>
          <p:nvPr userDrawn="1"/>
        </p:nvGrpSpPr>
        <p:grpSpPr bwMode="auto">
          <a:xfrm>
            <a:off x="0" y="333375"/>
            <a:ext cx="9906000" cy="214313"/>
            <a:chOff x="0" y="255"/>
            <a:chExt cx="6240" cy="135"/>
          </a:xfrm>
        </p:grpSpPr>
        <p:sp>
          <p:nvSpPr>
            <p:cNvPr id="3082"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en-US" smtClean="0">
                <a:solidFill>
                  <a:srgbClr val="000000"/>
                </a:solidFill>
              </a:endParaRPr>
            </a:p>
          </p:txBody>
        </p:sp>
        <p:sp>
          <p:nvSpPr>
            <p:cNvPr id="3083"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en-US" smtClean="0">
                <a:solidFill>
                  <a:srgbClr val="000000"/>
                </a:solidFill>
              </a:endParaRPr>
            </a:p>
          </p:txBody>
        </p:sp>
        <p:sp>
          <p:nvSpPr>
            <p:cNvPr id="3084"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endParaRPr lang="ja-JP" altLang="en-US" smtClean="0">
                <a:solidFill>
                  <a:srgbClr val="000000"/>
                </a:solidFill>
              </a:endParaRPr>
            </a:p>
          </p:txBody>
        </p:sp>
      </p:grpSp>
      <p:sp>
        <p:nvSpPr>
          <p:cNvPr id="3080"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081" name="Picture 12" descr="ppjtitle"/>
          <p:cNvPicPr>
            <a:picLocks noChangeAspect="1" noChangeArrowheads="1"/>
          </p:cNvPicPr>
          <p:nvPr userDrawn="1"/>
        </p:nvPicPr>
        <p:blipFill>
          <a:blip r:embed="rId1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82499219"/>
      </p:ext>
    </p:extLst>
  </p:cSld>
  <p:clrMap bg1="lt1" tx1="dk1" bg2="lt2" tx2="dk2" accent1="accent1" accent2="accent2" accent3="accent3" accent4="accent4" accent5="accent5" accent6="accent6" hlink="hlink" folHlink="folHlink"/>
  <p:sldLayoutIdLst>
    <p:sldLayoutId id="2147521897" r:id="rId1"/>
    <p:sldLayoutId id="2147521898" r:id="rId2"/>
    <p:sldLayoutId id="2147521899" r:id="rId3"/>
    <p:sldLayoutId id="2147521900" r:id="rId4"/>
    <p:sldLayoutId id="2147521901" r:id="rId5"/>
    <p:sldLayoutId id="2147521902" r:id="rId6"/>
    <p:sldLayoutId id="2147521903" r:id="rId7"/>
    <p:sldLayoutId id="2147521904" r:id="rId8"/>
    <p:sldLayoutId id="2147521905" r:id="rId9"/>
    <p:sldLayoutId id="2147521906" r:id="rId10"/>
    <p:sldLayoutId id="2147521907" r:id="rId11"/>
    <p:sldLayoutId id="2147521908" r:id="rId12"/>
    <p:sldLayoutId id="2147521909"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38" y="365127"/>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038" y="635635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F2E0241-B178-4F41-83DD-D959F8D4A705}" type="datetime1">
              <a:rPr kumimoji="1" lang="ja-JP" altLang="en-US" smtClean="0"/>
              <a:t>2020/10/2</a:t>
            </a:fld>
            <a:endParaRPr kumimoji="1" lang="ja-JP" altLang="en-US" dirty="0"/>
          </a:p>
        </p:txBody>
      </p:sp>
      <p:sp>
        <p:nvSpPr>
          <p:cNvPr id="5" name="Footer Placeholder 4"/>
          <p:cNvSpPr>
            <a:spLocks noGrp="1"/>
          </p:cNvSpPr>
          <p:nvPr>
            <p:ph type="ftr" sz="quarter" idx="3"/>
          </p:nvPr>
        </p:nvSpPr>
        <p:spPr>
          <a:xfrm>
            <a:off x="3281363" y="635635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dirty="0"/>
          </a:p>
        </p:txBody>
      </p:sp>
      <p:sp>
        <p:nvSpPr>
          <p:cNvPr id="6" name="Slide Number Placeholder 5"/>
          <p:cNvSpPr>
            <a:spLocks noGrp="1"/>
          </p:cNvSpPr>
          <p:nvPr>
            <p:ph type="sldNum" sz="quarter" idx="4"/>
          </p:nvPr>
        </p:nvSpPr>
        <p:spPr>
          <a:xfrm>
            <a:off x="6996113" y="6356352"/>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1C7019F-123C-47D2-909B-EEC6D49DE336}" type="slidenum">
              <a:rPr kumimoji="1" lang="ja-JP" altLang="en-US" smtClean="0"/>
              <a:t>‹#›</a:t>
            </a:fld>
            <a:endParaRPr kumimoji="1" lang="ja-JP" altLang="en-US" dirty="0"/>
          </a:p>
        </p:txBody>
      </p:sp>
    </p:spTree>
    <p:extLst>
      <p:ext uri="{BB962C8B-B14F-4D97-AF65-F5344CB8AC3E}">
        <p14:creationId xmlns:p14="http://schemas.microsoft.com/office/powerpoint/2010/main" val="2311101893"/>
      </p:ext>
    </p:extLst>
  </p:cSld>
  <p:clrMap bg1="lt1" tx1="dk1" bg2="lt2" tx2="dk2" accent1="accent1" accent2="accent2" accent3="accent3" accent4="accent4" accent5="accent5" accent6="accent6" hlink="hlink" folHlink="folHlink"/>
  <p:sldLayoutIdLst>
    <p:sldLayoutId id="2147521911" r:id="rId1"/>
    <p:sldLayoutId id="2147521912" r:id="rId2"/>
    <p:sldLayoutId id="2147521913" r:id="rId3"/>
    <p:sldLayoutId id="2147521914" r:id="rId4"/>
    <p:sldLayoutId id="2147521915" r:id="rId5"/>
    <p:sldLayoutId id="2147521916" r:id="rId6"/>
    <p:sldLayoutId id="2147521917" r:id="rId7"/>
    <p:sldLayoutId id="2147521918" r:id="rId8"/>
    <p:sldLayoutId id="2147521919" r:id="rId9"/>
    <p:sldLayoutId id="2147521920" r:id="rId10"/>
    <p:sldLayoutId id="2147521921"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mn-ea"/>
              </a:defRPr>
            </a:lvl1pPr>
          </a:lstStyle>
          <a:p>
            <a:pPr>
              <a:defRPr/>
            </a:pPr>
            <a:endParaRPr lang="en-US" altLang="ja-JP" dirty="0"/>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mn-ea"/>
              </a:defRPr>
            </a:lvl1pPr>
          </a:lstStyle>
          <a:p>
            <a:pPr>
              <a:defRPr/>
            </a:pPr>
            <a:endParaRPr lang="en-US" altLang="ja-JP" dirty="0"/>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83EF4BB6-1DD7-47BB-9102-E00A252E77EE}" type="slidenum">
              <a:rPr lang="en-US" altLang="ja-JP">
                <a:latin typeface="Arial"/>
                <a:ea typeface="ＭＳ Ｐゴシック"/>
              </a:rPr>
              <a:pPr>
                <a:defRPr/>
              </a:pPr>
              <a:t>‹#›</a:t>
            </a:fld>
            <a:endParaRPr lang="en-US" altLang="ja-JP" dirty="0">
              <a:latin typeface="Arial"/>
              <a:ea typeface="ＭＳ Ｐゴシック"/>
            </a:endParaRPr>
          </a:p>
        </p:txBody>
      </p:sp>
      <p:sp>
        <p:nvSpPr>
          <p:cNvPr id="307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dirty="0" smtClean="0">
              <a:solidFill>
                <a:srgbClr val="000000"/>
              </a:solidFill>
              <a:ea typeface="HGP創英角ｺﾞｼｯｸUB" panose="020B0900000000000000" pitchFamily="50" charset="-128"/>
            </a:endParaRPr>
          </a:p>
        </p:txBody>
      </p:sp>
      <p:grpSp>
        <p:nvGrpSpPr>
          <p:cNvPr id="3079" name="Group 27"/>
          <p:cNvGrpSpPr>
            <a:grpSpLocks/>
          </p:cNvGrpSpPr>
          <p:nvPr/>
        </p:nvGrpSpPr>
        <p:grpSpPr bwMode="auto">
          <a:xfrm>
            <a:off x="0" y="333375"/>
            <a:ext cx="9906000" cy="214313"/>
            <a:chOff x="0" y="255"/>
            <a:chExt cx="6240" cy="135"/>
          </a:xfrm>
        </p:grpSpPr>
        <p:sp>
          <p:nvSpPr>
            <p:cNvPr id="308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dirty="0" smtClean="0">
                <a:solidFill>
                  <a:srgbClr val="000000"/>
                </a:solidFill>
                <a:ea typeface="HGP創英角ｺﾞｼｯｸUB" panose="020B0900000000000000" pitchFamily="50" charset="-128"/>
              </a:endParaRPr>
            </a:p>
          </p:txBody>
        </p:sp>
        <p:sp>
          <p:nvSpPr>
            <p:cNvPr id="308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dirty="0" smtClean="0">
                <a:solidFill>
                  <a:srgbClr val="000000"/>
                </a:solidFill>
                <a:ea typeface="HGP創英角ｺﾞｼｯｸUB" panose="020B0900000000000000" pitchFamily="50" charset="-128"/>
              </a:endParaRPr>
            </a:p>
          </p:txBody>
        </p:sp>
        <p:sp>
          <p:nvSpPr>
            <p:cNvPr id="308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dirty="0" smtClean="0">
                <a:solidFill>
                  <a:srgbClr val="000000"/>
                </a:solidFill>
                <a:ea typeface="HGP創英角ｺﾞｼｯｸUB" panose="020B0900000000000000" pitchFamily="50" charset="-128"/>
              </a:endParaRPr>
            </a:p>
          </p:txBody>
        </p:sp>
      </p:grpSp>
      <p:sp>
        <p:nvSpPr>
          <p:cNvPr id="308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5" y="4"/>
            <a:ext cx="1208087" cy="334963"/>
          </a:xfrm>
          <a:prstGeom prst="rect">
            <a:avLst/>
          </a:prstGeom>
          <a:noFill/>
          <a:ln w="9525">
            <a:noFill/>
            <a:miter lim="800000"/>
            <a:headEnd/>
            <a:tailEnd/>
          </a:ln>
        </p:spPr>
      </p:pic>
    </p:spTree>
    <p:extLst>
      <p:ext uri="{BB962C8B-B14F-4D97-AF65-F5344CB8AC3E}">
        <p14:creationId xmlns:p14="http://schemas.microsoft.com/office/powerpoint/2010/main" val="328091751"/>
      </p:ext>
    </p:extLst>
  </p:cSld>
  <p:clrMap bg1="lt1" tx1="dk1" bg2="lt2" tx2="dk2" accent1="accent1" accent2="accent2" accent3="accent3" accent4="accent4" accent5="accent5" accent6="accent6" hlink="hlink" folHlink="folHlink"/>
  <p:sldLayoutIdLst>
    <p:sldLayoutId id="2147521923" r:id="rId1"/>
    <p:sldLayoutId id="2147521924" r:id="rId2"/>
    <p:sldLayoutId id="2147521925" r:id="rId3"/>
    <p:sldLayoutId id="2147521926" r:id="rId4"/>
    <p:sldLayoutId id="2147521927" r:id="rId5"/>
    <p:sldLayoutId id="2147521928" r:id="rId6"/>
    <p:sldLayoutId id="2147521929" r:id="rId7"/>
    <p:sldLayoutId id="2147521930" r:id="rId8"/>
    <p:sldLayoutId id="2147521931" r:id="rId9"/>
    <p:sldLayoutId id="2147521932" r:id="rId10"/>
    <p:sldLayoutId id="2147521933"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E9CFE3B1-6487-41E3-8217-5058FB524610}" type="slidenum">
              <a:rPr lang="en-US" altLang="ja-JP"/>
              <a:pPr>
                <a:defRPr/>
              </a:pPr>
              <a:t>‹#›</a:t>
            </a:fld>
            <a:endParaRPr lang="en-US" altLang="ja-JP"/>
          </a:p>
        </p:txBody>
      </p:sp>
      <p:sp>
        <p:nvSpPr>
          <p:cNvPr id="205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055" name="Group 27"/>
          <p:cNvGrpSpPr>
            <a:grpSpLocks/>
          </p:cNvGrpSpPr>
          <p:nvPr/>
        </p:nvGrpSpPr>
        <p:grpSpPr bwMode="auto">
          <a:xfrm>
            <a:off x="0" y="333375"/>
            <a:ext cx="9906000" cy="214313"/>
            <a:chOff x="0" y="255"/>
            <a:chExt cx="6240" cy="135"/>
          </a:xfrm>
        </p:grpSpPr>
        <p:sp>
          <p:nvSpPr>
            <p:cNvPr id="205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05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06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05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057"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758" r:id="rId1"/>
    <p:sldLayoutId id="2147519759" r:id="rId2"/>
    <p:sldLayoutId id="2147519760" r:id="rId3"/>
    <p:sldLayoutId id="2147519761" r:id="rId4"/>
    <p:sldLayoutId id="2147519762" r:id="rId5"/>
    <p:sldLayoutId id="2147519763" r:id="rId6"/>
    <p:sldLayoutId id="2147519764" r:id="rId7"/>
    <p:sldLayoutId id="2147519765" r:id="rId8"/>
    <p:sldLayoutId id="2147519766" r:id="rId9"/>
    <p:sldLayoutId id="2147519767" r:id="rId10"/>
    <p:sldLayoutId id="2147519768" r:id="rId11"/>
    <p:sldLayoutId id="2147519769"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BC235B1B-8C23-4131-A4D7-0C679C8635EF}" type="slidenum">
              <a:rPr lang="en-US" altLang="ja-JP"/>
              <a:pPr>
                <a:defRPr/>
              </a:pPr>
              <a:t>‹#›</a:t>
            </a:fld>
            <a:endParaRPr lang="en-US" altLang="ja-JP"/>
          </a:p>
        </p:txBody>
      </p:sp>
      <p:sp>
        <p:nvSpPr>
          <p:cNvPr id="2253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0487" name="Group 27"/>
          <p:cNvGrpSpPr>
            <a:grpSpLocks/>
          </p:cNvGrpSpPr>
          <p:nvPr/>
        </p:nvGrpSpPr>
        <p:grpSpPr bwMode="auto">
          <a:xfrm>
            <a:off x="0" y="333375"/>
            <a:ext cx="9906000" cy="214313"/>
            <a:chOff x="0" y="255"/>
            <a:chExt cx="6240" cy="135"/>
          </a:xfrm>
        </p:grpSpPr>
        <p:sp>
          <p:nvSpPr>
            <p:cNvPr id="2253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253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254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048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0489" name="Picture 32" descr="ppjtitle"/>
          <p:cNvPicPr>
            <a:picLocks noChangeAspect="1" noChangeArrowheads="1"/>
          </p:cNvPicPr>
          <p:nvPr userDrawn="1"/>
        </p:nvPicPr>
        <p:blipFill>
          <a:blip r:embed="rId17"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935" r:id="rId1"/>
    <p:sldLayoutId id="2147519936" r:id="rId2"/>
    <p:sldLayoutId id="2147519937" r:id="rId3"/>
    <p:sldLayoutId id="2147519938" r:id="rId4"/>
    <p:sldLayoutId id="2147519939" r:id="rId5"/>
    <p:sldLayoutId id="2147519940" r:id="rId6"/>
    <p:sldLayoutId id="2147519941" r:id="rId7"/>
    <p:sldLayoutId id="2147519942" r:id="rId8"/>
    <p:sldLayoutId id="2147519943" r:id="rId9"/>
    <p:sldLayoutId id="2147519944" r:id="rId10"/>
    <p:sldLayoutId id="2147519945" r:id="rId11"/>
    <p:sldLayoutId id="2147519946" r:id="rId12"/>
    <p:sldLayoutId id="2147519947" r:id="rId13"/>
    <p:sldLayoutId id="2147519948" r:id="rId14"/>
    <p:sldLayoutId id="2147519949" r:id="rId15"/>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mn-ea"/>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mn-ea"/>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charset="0"/>
              <a:ea typeface="ＭＳ Ｐゴシック"/>
              <a:cs typeface="+mn-cs"/>
            </a:endParaRPr>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83EF4BB6-1DD7-47BB-9102-E00A252E77EE}" type="slidenum">
              <a:rPr kumimoji="1" lang="en-US" altLang="ja-JP" sz="1400" b="0" i="0" u="none" strike="noStrike" kern="1200" cap="none" spc="0" normalizeH="0" baseline="0" noProof="0">
                <a:ln>
                  <a:noFill/>
                </a:ln>
                <a:solidFill>
                  <a:srgbClr val="000000"/>
                </a:solidFill>
                <a:effectLst/>
                <a:uLnTx/>
                <a:uFillTx/>
                <a:latin typeface="Arial"/>
                <a:ea typeface="ＭＳ Ｐゴシック"/>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1" lang="en-US" altLang="ja-JP" sz="14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07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smtClean="0">
              <a:ln>
                <a:noFill/>
              </a:ln>
              <a:solidFill>
                <a:srgbClr val="000000"/>
              </a:solidFill>
              <a:effectLst/>
              <a:uLnTx/>
              <a:uFillTx/>
              <a:latin typeface="Arial" panose="020B0604020202020204" pitchFamily="34" charset="0"/>
              <a:ea typeface="HGP創英角ｺﾞｼｯｸUB" panose="020B0900000000000000" pitchFamily="50" charset="-128"/>
              <a:cs typeface="+mn-cs"/>
            </a:endParaRPr>
          </a:p>
        </p:txBody>
      </p:sp>
      <p:grpSp>
        <p:nvGrpSpPr>
          <p:cNvPr id="3079" name="Group 27"/>
          <p:cNvGrpSpPr>
            <a:grpSpLocks/>
          </p:cNvGrpSpPr>
          <p:nvPr/>
        </p:nvGrpSpPr>
        <p:grpSpPr bwMode="auto">
          <a:xfrm>
            <a:off x="0" y="333375"/>
            <a:ext cx="9906000" cy="214313"/>
            <a:chOff x="0" y="255"/>
            <a:chExt cx="6240" cy="135"/>
          </a:xfrm>
        </p:grpSpPr>
        <p:sp>
          <p:nvSpPr>
            <p:cNvPr id="308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smtClean="0">
                <a:ln>
                  <a:noFill/>
                </a:ln>
                <a:solidFill>
                  <a:srgbClr val="000000"/>
                </a:solidFill>
                <a:effectLst/>
                <a:uLnTx/>
                <a:uFillTx/>
                <a:latin typeface="Arial" panose="020B0604020202020204" pitchFamily="34" charset="0"/>
                <a:ea typeface="HGP創英角ｺﾞｼｯｸUB" panose="020B0900000000000000" pitchFamily="50" charset="-128"/>
                <a:cs typeface="+mn-cs"/>
              </a:endParaRPr>
            </a:p>
          </p:txBody>
        </p:sp>
        <p:sp>
          <p:nvSpPr>
            <p:cNvPr id="308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smtClean="0">
                <a:ln>
                  <a:noFill/>
                </a:ln>
                <a:solidFill>
                  <a:srgbClr val="000000"/>
                </a:solidFill>
                <a:effectLst/>
                <a:uLnTx/>
                <a:uFillTx/>
                <a:latin typeface="Arial" panose="020B0604020202020204" pitchFamily="34" charset="0"/>
                <a:ea typeface="HGP創英角ｺﾞｼｯｸUB" panose="020B0900000000000000" pitchFamily="50" charset="-128"/>
                <a:cs typeface="+mn-cs"/>
              </a:endParaRPr>
            </a:p>
          </p:txBody>
        </p:sp>
        <p:sp>
          <p:nvSpPr>
            <p:cNvPr id="308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smtClean="0">
                <a:ln>
                  <a:noFill/>
                </a:ln>
                <a:solidFill>
                  <a:srgbClr val="000000"/>
                </a:solidFill>
                <a:effectLst/>
                <a:uLnTx/>
                <a:uFillTx/>
                <a:latin typeface="Arial" panose="020B0604020202020204" pitchFamily="34" charset="0"/>
                <a:ea typeface="HGP創英角ｺﾞｼｯｸUB" panose="020B0900000000000000" pitchFamily="50" charset="-128"/>
                <a:cs typeface="+mn-cs"/>
              </a:endParaRPr>
            </a:p>
          </p:txBody>
        </p:sp>
      </p:grpSp>
      <p:sp>
        <p:nvSpPr>
          <p:cNvPr id="308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3" name="Picture 32" descr="ppjtitle"/>
          <p:cNvPicPr>
            <a:picLocks noChangeAspect="1" noChangeArrowheads="1"/>
          </p:cNvPicPr>
          <p:nvPr userDrawn="1"/>
        </p:nvPicPr>
        <p:blipFill>
          <a:blip r:embed="rId17" cstate="email">
            <a:extLst>
              <a:ext uri="{28A0092B-C50C-407E-A947-70E740481C1C}">
                <a14:useLocalDpi xmlns:a14="http://schemas.microsoft.com/office/drawing/2010/main"/>
              </a:ext>
            </a:extLst>
          </a:blip>
          <a:srcRect/>
          <a:stretch>
            <a:fillRect/>
          </a:stretch>
        </p:blipFill>
        <p:spPr bwMode="auto">
          <a:xfrm>
            <a:off x="8697915" y="4"/>
            <a:ext cx="1208087" cy="334963"/>
          </a:xfrm>
          <a:prstGeom prst="rect">
            <a:avLst/>
          </a:prstGeom>
          <a:noFill/>
          <a:ln w="9525">
            <a:noFill/>
            <a:miter lim="800000"/>
            <a:headEnd/>
            <a:tailEnd/>
          </a:ln>
        </p:spPr>
      </p:pic>
    </p:spTree>
    <p:extLst>
      <p:ext uri="{BB962C8B-B14F-4D97-AF65-F5344CB8AC3E}">
        <p14:creationId xmlns:p14="http://schemas.microsoft.com/office/powerpoint/2010/main" val="339494436"/>
      </p:ext>
    </p:extLst>
  </p:cSld>
  <p:clrMap bg1="lt1" tx1="dk1" bg2="lt2" tx2="dk2" accent1="accent1" accent2="accent2" accent3="accent3" accent4="accent4" accent5="accent5" accent6="accent6" hlink="hlink" folHlink="folHlink"/>
  <p:sldLayoutIdLst>
    <p:sldLayoutId id="2147521935" r:id="rId1"/>
    <p:sldLayoutId id="2147521936" r:id="rId2"/>
    <p:sldLayoutId id="2147521937" r:id="rId3"/>
    <p:sldLayoutId id="2147521938" r:id="rId4"/>
    <p:sldLayoutId id="2147521939" r:id="rId5"/>
    <p:sldLayoutId id="2147521940" r:id="rId6"/>
    <p:sldLayoutId id="2147521941" r:id="rId7"/>
    <p:sldLayoutId id="2147521942" r:id="rId8"/>
    <p:sldLayoutId id="2147521943" r:id="rId9"/>
    <p:sldLayoutId id="2147521944" r:id="rId10"/>
    <p:sldLayoutId id="2147521945" r:id="rId11"/>
    <p:sldLayoutId id="2147521946" r:id="rId12"/>
    <p:sldLayoutId id="2147521947" r:id="rId13"/>
    <p:sldLayoutId id="2147521948" r:id="rId14"/>
    <p:sldLayoutId id="2147521949" r:id="rId15"/>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77005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a:defRPr>
            </a:lvl1pPr>
          </a:lstStyle>
          <a:p>
            <a:pPr>
              <a:defRPr/>
            </a:pPr>
            <a:endParaRPr lang="en-US" altLang="ja-JP"/>
          </a:p>
        </p:txBody>
      </p:sp>
      <p:sp>
        <p:nvSpPr>
          <p:cNvPr id="77005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a:defRPr>
            </a:lvl1pPr>
          </a:lstStyle>
          <a:p>
            <a:pPr>
              <a:defRPr/>
            </a:pPr>
            <a:endParaRPr lang="en-US" altLang="ja-JP"/>
          </a:p>
        </p:txBody>
      </p:sp>
      <p:sp>
        <p:nvSpPr>
          <p:cNvPr id="77005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a:defRPr>
            </a:lvl1pPr>
          </a:lstStyle>
          <a:p>
            <a:pPr>
              <a:defRPr/>
            </a:pPr>
            <a:fld id="{6F770001-BE9C-4E8C-A8F6-6822C688D802}" type="slidenum">
              <a:rPr lang="en-US" altLang="ja-JP"/>
              <a:pPr>
                <a:defRPr/>
              </a:pPr>
              <a:t>‹#›</a:t>
            </a:fld>
            <a:endParaRPr lang="en-US" altLang="ja-JP"/>
          </a:p>
        </p:txBody>
      </p:sp>
      <p:sp>
        <p:nvSpPr>
          <p:cNvPr id="2355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1511"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1512" name="Picture 12" descr="ppjtitle"/>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513" name="Group 7"/>
          <p:cNvGrpSpPr>
            <a:grpSpLocks/>
          </p:cNvGrpSpPr>
          <p:nvPr/>
        </p:nvGrpSpPr>
        <p:grpSpPr bwMode="auto">
          <a:xfrm>
            <a:off x="0" y="333375"/>
            <a:ext cx="9906000" cy="214313"/>
            <a:chOff x="0" y="255"/>
            <a:chExt cx="6240" cy="135"/>
          </a:xfrm>
        </p:grpSpPr>
        <p:sp>
          <p:nvSpPr>
            <p:cNvPr id="23562"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3563"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3564"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Tree>
  </p:cSld>
  <p:clrMap bg1="lt1" tx1="dk1" bg2="lt2" tx2="dk2" accent1="accent1" accent2="accent2" accent3="accent3" accent4="accent4" accent5="accent5" accent6="accent6" hlink="hlink" folHlink="folHlink"/>
  <p:sldLayoutIdLst>
    <p:sldLayoutId id="2147519950" r:id="rId1"/>
    <p:sldLayoutId id="2147519951" r:id="rId2"/>
    <p:sldLayoutId id="2147519952" r:id="rId3"/>
    <p:sldLayoutId id="2147519953" r:id="rId4"/>
    <p:sldLayoutId id="2147519954" r:id="rId5"/>
    <p:sldLayoutId id="2147519955" r:id="rId6"/>
    <p:sldLayoutId id="2147519956" r:id="rId7"/>
    <p:sldLayoutId id="2147519957" r:id="rId8"/>
    <p:sldLayoutId id="2147519958" r:id="rId9"/>
    <p:sldLayoutId id="2147519959" r:id="rId10"/>
    <p:sldLayoutId id="2147519960" r:id="rId11"/>
    <p:sldLayoutId id="2147519961"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1902608B-F089-40DD-BEED-592501D72C50}" type="slidenum">
              <a:rPr lang="en-US" altLang="ja-JP"/>
              <a:pPr>
                <a:defRPr/>
              </a:pPr>
              <a:t>‹#›</a:t>
            </a:fld>
            <a:endParaRPr lang="en-US" altLang="ja-JP"/>
          </a:p>
        </p:txBody>
      </p:sp>
      <p:sp>
        <p:nvSpPr>
          <p:cNvPr id="2458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2535" name="Group 27"/>
          <p:cNvGrpSpPr>
            <a:grpSpLocks/>
          </p:cNvGrpSpPr>
          <p:nvPr/>
        </p:nvGrpSpPr>
        <p:grpSpPr bwMode="auto">
          <a:xfrm>
            <a:off x="0" y="333375"/>
            <a:ext cx="9906000" cy="214313"/>
            <a:chOff x="0" y="255"/>
            <a:chExt cx="6240" cy="135"/>
          </a:xfrm>
        </p:grpSpPr>
        <p:sp>
          <p:nvSpPr>
            <p:cNvPr id="2458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458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458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253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2537"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962" r:id="rId1"/>
    <p:sldLayoutId id="2147519963" r:id="rId2"/>
    <p:sldLayoutId id="2147519964" r:id="rId3"/>
    <p:sldLayoutId id="2147519965" r:id="rId4"/>
    <p:sldLayoutId id="2147519966" r:id="rId5"/>
    <p:sldLayoutId id="2147519967" r:id="rId6"/>
    <p:sldLayoutId id="2147519968" r:id="rId7"/>
    <p:sldLayoutId id="2147519969" r:id="rId8"/>
    <p:sldLayoutId id="2147519970" r:id="rId9"/>
    <p:sldLayoutId id="2147519971" r:id="rId10"/>
    <p:sldLayoutId id="2147519972" r:id="rId11"/>
    <p:sldLayoutId id="2147519973"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CB2E935B-D2FA-4270-AE8E-5BC707CEE339}" type="slidenum">
              <a:rPr lang="en-US" altLang="ja-JP"/>
              <a:pPr>
                <a:defRPr/>
              </a:pPr>
              <a:t>‹#›</a:t>
            </a:fld>
            <a:endParaRPr lang="en-US" altLang="ja-JP"/>
          </a:p>
        </p:txBody>
      </p:sp>
      <p:sp>
        <p:nvSpPr>
          <p:cNvPr id="2560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3559" name="Group 27"/>
          <p:cNvGrpSpPr>
            <a:grpSpLocks/>
          </p:cNvGrpSpPr>
          <p:nvPr/>
        </p:nvGrpSpPr>
        <p:grpSpPr bwMode="auto">
          <a:xfrm>
            <a:off x="0" y="333375"/>
            <a:ext cx="9906000" cy="214313"/>
            <a:chOff x="0" y="255"/>
            <a:chExt cx="6240" cy="135"/>
          </a:xfrm>
        </p:grpSpPr>
        <p:sp>
          <p:nvSpPr>
            <p:cNvPr id="2561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561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561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356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3561"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974" r:id="rId1"/>
    <p:sldLayoutId id="2147519975" r:id="rId2"/>
    <p:sldLayoutId id="2147519976" r:id="rId3"/>
    <p:sldLayoutId id="2147519977" r:id="rId4"/>
    <p:sldLayoutId id="2147519978" r:id="rId5"/>
    <p:sldLayoutId id="2147519979" r:id="rId6"/>
    <p:sldLayoutId id="2147519980" r:id="rId7"/>
    <p:sldLayoutId id="2147519981" r:id="rId8"/>
    <p:sldLayoutId id="2147519982" r:id="rId9"/>
    <p:sldLayoutId id="2147519983" r:id="rId10"/>
    <p:sldLayoutId id="2147519984" r:id="rId11"/>
    <p:sldLayoutId id="2147519985"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8029E737-1861-4A93-AC7E-17296AF4BE60}" type="slidenum">
              <a:rPr lang="en-US" altLang="ja-JP"/>
              <a:pPr>
                <a:defRPr/>
              </a:pPr>
              <a:t>‹#›</a:t>
            </a:fld>
            <a:endParaRPr lang="en-US" altLang="ja-JP"/>
          </a:p>
        </p:txBody>
      </p:sp>
      <p:sp>
        <p:nvSpPr>
          <p:cNvPr id="26630"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4583" name="Group 27"/>
          <p:cNvGrpSpPr>
            <a:grpSpLocks/>
          </p:cNvGrpSpPr>
          <p:nvPr userDrawn="1"/>
        </p:nvGrpSpPr>
        <p:grpSpPr bwMode="auto">
          <a:xfrm>
            <a:off x="0" y="333375"/>
            <a:ext cx="9906000" cy="214313"/>
            <a:chOff x="0" y="255"/>
            <a:chExt cx="6240" cy="135"/>
          </a:xfrm>
        </p:grpSpPr>
        <p:sp>
          <p:nvSpPr>
            <p:cNvPr id="266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66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66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458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4585"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986" r:id="rId1"/>
    <p:sldLayoutId id="2147519987" r:id="rId2"/>
    <p:sldLayoutId id="2147519988" r:id="rId3"/>
    <p:sldLayoutId id="2147519989" r:id="rId4"/>
    <p:sldLayoutId id="2147519990" r:id="rId5"/>
    <p:sldLayoutId id="2147519991" r:id="rId6"/>
    <p:sldLayoutId id="2147519992" r:id="rId7"/>
    <p:sldLayoutId id="2147519993" r:id="rId8"/>
    <p:sldLayoutId id="2147519994" r:id="rId9"/>
    <p:sldLayoutId id="2147519995" r:id="rId10"/>
    <p:sldLayoutId id="214751999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CD02378C-E61E-42EC-A705-C924F90C0171}" type="slidenum">
              <a:rPr lang="en-US" altLang="ja-JP"/>
              <a:pPr>
                <a:defRPr/>
              </a:pPr>
              <a:t>‹#›</a:t>
            </a:fld>
            <a:endParaRPr lang="en-US" altLang="ja-JP"/>
          </a:p>
        </p:txBody>
      </p:sp>
      <p:sp>
        <p:nvSpPr>
          <p:cNvPr id="2765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5607" name="Group 27"/>
          <p:cNvGrpSpPr>
            <a:grpSpLocks/>
          </p:cNvGrpSpPr>
          <p:nvPr/>
        </p:nvGrpSpPr>
        <p:grpSpPr bwMode="auto">
          <a:xfrm>
            <a:off x="0" y="333375"/>
            <a:ext cx="9906000" cy="214313"/>
            <a:chOff x="0" y="255"/>
            <a:chExt cx="6240" cy="135"/>
          </a:xfrm>
        </p:grpSpPr>
        <p:sp>
          <p:nvSpPr>
            <p:cNvPr id="2765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765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766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560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5609"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997" r:id="rId1"/>
    <p:sldLayoutId id="2147519998" r:id="rId2"/>
    <p:sldLayoutId id="2147519999" r:id="rId3"/>
    <p:sldLayoutId id="2147520000" r:id="rId4"/>
    <p:sldLayoutId id="2147520001" r:id="rId5"/>
    <p:sldLayoutId id="2147520002" r:id="rId6"/>
    <p:sldLayoutId id="2147520003" r:id="rId7"/>
    <p:sldLayoutId id="2147520004" r:id="rId8"/>
    <p:sldLayoutId id="2147520005" r:id="rId9"/>
    <p:sldLayoutId id="2147520006" r:id="rId10"/>
    <p:sldLayoutId id="2147520007" r:id="rId11"/>
    <p:sldLayoutId id="2147520008"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D40FEC9F-4FD0-49A3-92EB-56D29466B78B}" type="slidenum">
              <a:rPr lang="en-US" altLang="ja-JP"/>
              <a:pPr>
                <a:defRPr/>
              </a:pPr>
              <a:t>‹#›</a:t>
            </a:fld>
            <a:endParaRPr lang="en-US" altLang="ja-JP"/>
          </a:p>
        </p:txBody>
      </p:sp>
      <p:sp>
        <p:nvSpPr>
          <p:cNvPr id="2867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6631" name="Group 27"/>
          <p:cNvGrpSpPr>
            <a:grpSpLocks/>
          </p:cNvGrpSpPr>
          <p:nvPr/>
        </p:nvGrpSpPr>
        <p:grpSpPr bwMode="auto">
          <a:xfrm>
            <a:off x="0" y="333375"/>
            <a:ext cx="9906000" cy="214313"/>
            <a:chOff x="0" y="255"/>
            <a:chExt cx="6240" cy="135"/>
          </a:xfrm>
        </p:grpSpPr>
        <p:sp>
          <p:nvSpPr>
            <p:cNvPr id="2868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868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868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663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6633"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009" r:id="rId1"/>
    <p:sldLayoutId id="2147520010" r:id="rId2"/>
    <p:sldLayoutId id="2147520011" r:id="rId3"/>
    <p:sldLayoutId id="2147520012" r:id="rId4"/>
    <p:sldLayoutId id="2147520013" r:id="rId5"/>
    <p:sldLayoutId id="2147520014" r:id="rId6"/>
    <p:sldLayoutId id="2147520015" r:id="rId7"/>
    <p:sldLayoutId id="2147520016" r:id="rId8"/>
    <p:sldLayoutId id="2147520017" r:id="rId9"/>
    <p:sldLayoutId id="2147520018" r:id="rId10"/>
    <p:sldLayoutId id="2147520019" r:id="rId11"/>
    <p:sldLayoutId id="2147520020"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a:defRPr>
            </a:lvl1pPr>
          </a:lstStyle>
          <a:p>
            <a:pPr>
              <a:defRPr/>
            </a:pPr>
            <a:fld id="{B0EE00A5-EF9B-42D1-B846-41F621F5C4B3}" type="slidenum">
              <a:rPr lang="en-US" altLang="ja-JP"/>
              <a:pPr>
                <a:defRPr/>
              </a:pPr>
              <a:t>‹#›</a:t>
            </a:fld>
            <a:endParaRPr lang="en-US" altLang="ja-JP"/>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7655"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765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7657"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021" r:id="rId1"/>
    <p:sldLayoutId id="2147520022" r:id="rId2"/>
    <p:sldLayoutId id="2147520023" r:id="rId3"/>
    <p:sldLayoutId id="2147520024" r:id="rId4"/>
    <p:sldLayoutId id="2147520025" r:id="rId5"/>
    <p:sldLayoutId id="2147520026" r:id="rId6"/>
    <p:sldLayoutId id="2147520027" r:id="rId7"/>
    <p:sldLayoutId id="2147520028" r:id="rId8"/>
    <p:sldLayoutId id="2147520029" r:id="rId9"/>
    <p:sldLayoutId id="2147520030" r:id="rId10"/>
    <p:sldLayoutId id="2147520031" r:id="rId11"/>
    <p:sldLayoutId id="2147520032"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71DAAC0C-4393-4E6F-B9A3-F9DCFF392390}" type="slidenum">
              <a:rPr lang="en-US" altLang="ja-JP"/>
              <a:pPr>
                <a:defRPr/>
              </a:pPr>
              <a:t>‹#›</a:t>
            </a:fld>
            <a:endParaRPr lang="en-US" altLang="ja-JP"/>
          </a:p>
        </p:txBody>
      </p:sp>
      <p:sp>
        <p:nvSpPr>
          <p:cNvPr id="3072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8679" name="Group 27"/>
          <p:cNvGrpSpPr>
            <a:grpSpLocks/>
          </p:cNvGrpSpPr>
          <p:nvPr/>
        </p:nvGrpSpPr>
        <p:grpSpPr bwMode="auto">
          <a:xfrm>
            <a:off x="0" y="333375"/>
            <a:ext cx="9906000" cy="214313"/>
            <a:chOff x="0" y="255"/>
            <a:chExt cx="6240" cy="135"/>
          </a:xfrm>
        </p:grpSpPr>
        <p:sp>
          <p:nvSpPr>
            <p:cNvPr id="3073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073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073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868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8681" name="Picture 32" descr="ppjtitle"/>
          <p:cNvPicPr>
            <a:picLocks noChangeAspect="1" noChangeArrowheads="1"/>
          </p:cNvPicPr>
          <p:nvPr userDrawn="1"/>
        </p:nvPicPr>
        <p:blipFill>
          <a:blip r:embed="rId18"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033" r:id="rId1"/>
    <p:sldLayoutId id="2147520034" r:id="rId2"/>
    <p:sldLayoutId id="2147520035" r:id="rId3"/>
    <p:sldLayoutId id="2147520036" r:id="rId4"/>
    <p:sldLayoutId id="2147520037" r:id="rId5"/>
    <p:sldLayoutId id="2147520038" r:id="rId6"/>
    <p:sldLayoutId id="2147520039" r:id="rId7"/>
    <p:sldLayoutId id="2147520040" r:id="rId8"/>
    <p:sldLayoutId id="2147520041" r:id="rId9"/>
    <p:sldLayoutId id="2147520042" r:id="rId10"/>
    <p:sldLayoutId id="2147520043" r:id="rId11"/>
    <p:sldLayoutId id="2147520044" r:id="rId12"/>
    <p:sldLayoutId id="2147520045" r:id="rId13"/>
    <p:sldLayoutId id="2147520046" r:id="rId14"/>
    <p:sldLayoutId id="2147520047" r:id="rId15"/>
    <p:sldLayoutId id="2147520048" r:id="rId16"/>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F4AC7D3E-953B-448E-8C67-BD52625768F1}" type="slidenum">
              <a:rPr lang="en-US" altLang="ja-JP"/>
              <a:pPr>
                <a:defRPr/>
              </a:pPr>
              <a:t>‹#›</a:t>
            </a:fld>
            <a:endParaRPr lang="en-US" altLang="ja-JP"/>
          </a:p>
        </p:txBody>
      </p:sp>
      <p:sp>
        <p:nvSpPr>
          <p:cNvPr id="31750"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29703" name="Group 27"/>
          <p:cNvGrpSpPr>
            <a:grpSpLocks/>
          </p:cNvGrpSpPr>
          <p:nvPr userDrawn="1"/>
        </p:nvGrpSpPr>
        <p:grpSpPr bwMode="auto">
          <a:xfrm>
            <a:off x="0" y="333375"/>
            <a:ext cx="9906000" cy="214313"/>
            <a:chOff x="0" y="255"/>
            <a:chExt cx="6240" cy="135"/>
          </a:xfrm>
        </p:grpSpPr>
        <p:sp>
          <p:nvSpPr>
            <p:cNvPr id="3175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5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5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2970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29705" name="Picture 32" descr="ppjtitle"/>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049" r:id="rId1"/>
    <p:sldLayoutId id="2147520050" r:id="rId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C0331B18-288E-41D5-86DD-DB5AF3594081}" type="slidenum">
              <a:rPr lang="en-US" altLang="ja-JP"/>
              <a:pPr>
                <a:defRPr/>
              </a:pPr>
              <a:t>‹#›</a:t>
            </a:fld>
            <a:endParaRPr lang="en-US" altLang="ja-JP"/>
          </a:p>
        </p:txBody>
      </p:sp>
      <p:sp>
        <p:nvSpPr>
          <p:cNvPr id="307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3079" name="Group 27"/>
          <p:cNvGrpSpPr>
            <a:grpSpLocks/>
          </p:cNvGrpSpPr>
          <p:nvPr/>
        </p:nvGrpSpPr>
        <p:grpSpPr bwMode="auto">
          <a:xfrm>
            <a:off x="0" y="333375"/>
            <a:ext cx="9906000" cy="214313"/>
            <a:chOff x="0" y="255"/>
            <a:chExt cx="6240" cy="135"/>
          </a:xfrm>
        </p:grpSpPr>
        <p:sp>
          <p:nvSpPr>
            <p:cNvPr id="308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08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08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308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081"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770" r:id="rId1"/>
    <p:sldLayoutId id="2147519771" r:id="rId2"/>
    <p:sldLayoutId id="2147519772" r:id="rId3"/>
    <p:sldLayoutId id="2147519773" r:id="rId4"/>
    <p:sldLayoutId id="2147519774" r:id="rId5"/>
    <p:sldLayoutId id="2147519775" r:id="rId6"/>
    <p:sldLayoutId id="2147519776" r:id="rId7"/>
    <p:sldLayoutId id="2147519777" r:id="rId8"/>
    <p:sldLayoutId id="2147519778" r:id="rId9"/>
    <p:sldLayoutId id="2147519779" r:id="rId10"/>
    <p:sldLayoutId id="2147519780" r:id="rId11"/>
    <p:sldLayoutId id="2147519781"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prstClr val="black"/>
                </a:solidFill>
                <a:latin typeface="Arial" charset="0"/>
                <a:ea typeface="ＭＳ Ｐゴシック" pitchFamily="50" charset="-128"/>
              </a:defRPr>
            </a:lvl1pPr>
          </a:lstStyle>
          <a:p>
            <a:pPr>
              <a:defRPr/>
            </a:pPr>
            <a:fld id="{7F7200DC-9973-4C3A-A690-44D004C1923D}" type="slidenum">
              <a:rPr lang="en-US" altLang="ja-JP"/>
              <a:pPr>
                <a:defRPr/>
              </a:pPr>
              <a:t>‹#›</a:t>
            </a:fld>
            <a:endParaRPr lang="en-US" altLang="ja-JP" dirty="0"/>
          </a:p>
        </p:txBody>
      </p:sp>
      <p:sp>
        <p:nvSpPr>
          <p:cNvPr id="3277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30727" name="Group 27"/>
          <p:cNvGrpSpPr>
            <a:grpSpLocks/>
          </p:cNvGrpSpPr>
          <p:nvPr/>
        </p:nvGrpSpPr>
        <p:grpSpPr bwMode="auto">
          <a:xfrm>
            <a:off x="0" y="333375"/>
            <a:ext cx="9906000" cy="214313"/>
            <a:chOff x="0" y="255"/>
            <a:chExt cx="6240" cy="135"/>
          </a:xfrm>
        </p:grpSpPr>
        <p:sp>
          <p:nvSpPr>
            <p:cNvPr id="3277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277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278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3072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0729"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051" r:id="rId1"/>
    <p:sldLayoutId id="2147520052" r:id="rId2"/>
    <p:sldLayoutId id="2147520053" r:id="rId3"/>
    <p:sldLayoutId id="2147520054" r:id="rId4"/>
    <p:sldLayoutId id="2147520055" r:id="rId5"/>
    <p:sldLayoutId id="2147520056" r:id="rId6"/>
    <p:sldLayoutId id="2147520057" r:id="rId7"/>
    <p:sldLayoutId id="2147520058" r:id="rId8"/>
    <p:sldLayoutId id="2147520059" r:id="rId9"/>
    <p:sldLayoutId id="2147520060" r:id="rId10"/>
    <p:sldLayoutId id="2147520061" r:id="rId11"/>
    <p:sldLayoutId id="2147520062"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D0038CF7-F5A5-4D85-88E9-3D1AD6A56416}" type="slidenum">
              <a:rPr lang="en-US" altLang="ja-JP"/>
              <a:pPr>
                <a:defRPr/>
              </a:pPr>
              <a:t>‹#›</a:t>
            </a:fld>
            <a:endParaRPr lang="en-US" altLang="ja-JP"/>
          </a:p>
        </p:txBody>
      </p:sp>
      <p:sp>
        <p:nvSpPr>
          <p:cNvPr id="3379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31751" name="Group 27"/>
          <p:cNvGrpSpPr>
            <a:grpSpLocks/>
          </p:cNvGrpSpPr>
          <p:nvPr/>
        </p:nvGrpSpPr>
        <p:grpSpPr bwMode="auto">
          <a:xfrm>
            <a:off x="0" y="333375"/>
            <a:ext cx="9906000" cy="214313"/>
            <a:chOff x="0" y="255"/>
            <a:chExt cx="6240" cy="135"/>
          </a:xfrm>
        </p:grpSpPr>
        <p:sp>
          <p:nvSpPr>
            <p:cNvPr id="3380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380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380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3175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1753"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063" r:id="rId1"/>
    <p:sldLayoutId id="2147520064" r:id="rId2"/>
    <p:sldLayoutId id="2147520065" r:id="rId3"/>
    <p:sldLayoutId id="2147520066" r:id="rId4"/>
    <p:sldLayoutId id="2147520067" r:id="rId5"/>
    <p:sldLayoutId id="2147520068" r:id="rId6"/>
    <p:sldLayoutId id="2147520069" r:id="rId7"/>
    <p:sldLayoutId id="2147520070" r:id="rId8"/>
    <p:sldLayoutId id="2147520071" r:id="rId9"/>
    <p:sldLayoutId id="2147520072" r:id="rId10"/>
    <p:sldLayoutId id="2147520073" r:id="rId11"/>
    <p:sldLayoutId id="2147520074"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69C9A5F9-258A-4758-80F7-87EF992E8A85}" type="slidenum">
              <a:rPr lang="en-US" altLang="ja-JP"/>
              <a:pPr>
                <a:defRPr/>
              </a:pPr>
              <a:t>‹#›</a:t>
            </a:fld>
            <a:endParaRPr lang="en-US" altLang="ja-JP"/>
          </a:p>
        </p:txBody>
      </p:sp>
      <p:sp>
        <p:nvSpPr>
          <p:cNvPr id="3482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32775" name="Group 27"/>
          <p:cNvGrpSpPr>
            <a:grpSpLocks/>
          </p:cNvGrpSpPr>
          <p:nvPr/>
        </p:nvGrpSpPr>
        <p:grpSpPr bwMode="auto">
          <a:xfrm>
            <a:off x="0" y="333375"/>
            <a:ext cx="9906000" cy="214313"/>
            <a:chOff x="0" y="255"/>
            <a:chExt cx="6240" cy="135"/>
          </a:xfrm>
        </p:grpSpPr>
        <p:sp>
          <p:nvSpPr>
            <p:cNvPr id="3482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482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482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3277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2777" name="Picture 32" descr="ppjtitle"/>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075" r:id="rId1"/>
    <p:sldLayoutId id="2147520076" r:id="rId2"/>
    <p:sldLayoutId id="2147520077" r:id="rId3"/>
    <p:sldLayoutId id="2147520078" r:id="rId4"/>
    <p:sldLayoutId id="2147520079" r:id="rId5"/>
    <p:sldLayoutId id="2147520080" r:id="rId6"/>
    <p:sldLayoutId id="2147520081" r:id="rId7"/>
    <p:sldLayoutId id="2147520082" r:id="rId8"/>
    <p:sldLayoutId id="2147520083" r:id="rId9"/>
    <p:sldLayoutId id="2147520084" r:id="rId10"/>
    <p:sldLayoutId id="2147520085" r:id="rId11"/>
    <p:sldLayoutId id="2147520086" r:id="rId12"/>
    <p:sldLayoutId id="2147520087" r:id="rId13"/>
  </p:sldLayoutIdLst>
  <p:hf hdr="0" ftr="0" dt="0"/>
  <p:txStyles>
    <p:titleStyle>
      <a:lvl1pPr algn="l" rtl="0" eaLnBrk="0" fontAlgn="base" hangingPunct="0">
        <a:spcBef>
          <a:spcPct val="0"/>
        </a:spcBef>
        <a:spcAft>
          <a:spcPct val="0"/>
        </a:spcAft>
        <a:defRPr kumimoji="1" sz="2000" b="1">
          <a:solidFill>
            <a:schemeClr val="tx1"/>
          </a:solidFill>
          <a:latin typeface="+mj-lt"/>
          <a:ea typeface="+mj-ea"/>
          <a:cs typeface="メイリオ" panose="020B0604030504040204" pitchFamily="50" charset="-128"/>
        </a:defRPr>
      </a:lvl1pPr>
      <a:lvl2pPr algn="l" rtl="0" eaLnBrk="0" fontAlgn="base" hangingPunct="0">
        <a:spcBef>
          <a:spcPct val="0"/>
        </a:spcBef>
        <a:spcAft>
          <a:spcPct val="0"/>
        </a:spcAft>
        <a:defRPr kumimoji="1" sz="2000" b="1">
          <a:solidFill>
            <a:schemeClr val="tx1"/>
          </a:solidFill>
          <a:latin typeface="HGS創英角ｺﾞｼｯｸUB" panose="020B0900000000000000" pitchFamily="50" charset="-128"/>
          <a:ea typeface="メイリオ" panose="020B0604030504040204" pitchFamily="50" charset="-128"/>
          <a:cs typeface="メイリオ" panose="020B0604030504040204" pitchFamily="50" charset="-128"/>
        </a:defRPr>
      </a:lvl2pPr>
      <a:lvl3pPr algn="l" rtl="0" eaLnBrk="0" fontAlgn="base" hangingPunct="0">
        <a:spcBef>
          <a:spcPct val="0"/>
        </a:spcBef>
        <a:spcAft>
          <a:spcPct val="0"/>
        </a:spcAft>
        <a:defRPr kumimoji="1" sz="2000" b="1">
          <a:solidFill>
            <a:schemeClr val="tx1"/>
          </a:solidFill>
          <a:latin typeface="HGS創英角ｺﾞｼｯｸUB" panose="020B0900000000000000" pitchFamily="50" charset="-128"/>
          <a:ea typeface="メイリオ" panose="020B0604030504040204" pitchFamily="50" charset="-128"/>
          <a:cs typeface="メイリオ" panose="020B0604030504040204" pitchFamily="50" charset="-128"/>
        </a:defRPr>
      </a:lvl3pPr>
      <a:lvl4pPr algn="l" rtl="0" eaLnBrk="0" fontAlgn="base" hangingPunct="0">
        <a:spcBef>
          <a:spcPct val="0"/>
        </a:spcBef>
        <a:spcAft>
          <a:spcPct val="0"/>
        </a:spcAft>
        <a:defRPr kumimoji="1" sz="2000" b="1">
          <a:solidFill>
            <a:schemeClr val="tx1"/>
          </a:solidFill>
          <a:latin typeface="HGS創英角ｺﾞｼｯｸUB" panose="020B0900000000000000" pitchFamily="50" charset="-128"/>
          <a:ea typeface="メイリオ" panose="020B0604030504040204" pitchFamily="50" charset="-128"/>
          <a:cs typeface="メイリオ" panose="020B0604030504040204" pitchFamily="50" charset="-128"/>
        </a:defRPr>
      </a:lvl4pPr>
      <a:lvl5pPr algn="l" rtl="0" eaLnBrk="0" fontAlgn="base" hangingPunct="0">
        <a:spcBef>
          <a:spcPct val="0"/>
        </a:spcBef>
        <a:spcAft>
          <a:spcPct val="0"/>
        </a:spcAft>
        <a:defRPr kumimoji="1" sz="2000" b="1">
          <a:solidFill>
            <a:schemeClr val="tx1"/>
          </a:solidFill>
          <a:latin typeface="HGS創英角ｺﾞｼｯｸUB" panose="020B0900000000000000" pitchFamily="50" charset="-128"/>
          <a:ea typeface="メイリオ" panose="020B0604030504040204" pitchFamily="50" charset="-128"/>
          <a:cs typeface="メイリオ" panose="020B0604030504040204"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4339"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defRPr>
            </a:lvl1pPr>
          </a:lstStyle>
          <a:p>
            <a:pPr>
              <a:defRPr/>
            </a:pPr>
            <a:endParaRPr lang="en-US" altLang="ja-JP"/>
          </a:p>
        </p:txBody>
      </p:sp>
      <p:sp>
        <p:nvSpPr>
          <p:cNvPr id="14340"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altLang="ja-JP"/>
          </a:p>
        </p:txBody>
      </p:sp>
      <p:sp>
        <p:nvSpPr>
          <p:cNvPr id="14341"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51D4D262-F710-4B4F-9866-1D55A787111B}" type="slidenum">
              <a:rPr lang="en-US" altLang="ja-JP"/>
              <a:pPr>
                <a:defRPr/>
              </a:pPr>
              <a:t>‹#›</a:t>
            </a:fld>
            <a:endParaRPr lang="en-US" altLang="ja-JP"/>
          </a:p>
        </p:txBody>
      </p:sp>
      <p:sp>
        <p:nvSpPr>
          <p:cNvPr id="3584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33799" name="Group 7"/>
          <p:cNvGrpSpPr>
            <a:grpSpLocks/>
          </p:cNvGrpSpPr>
          <p:nvPr/>
        </p:nvGrpSpPr>
        <p:grpSpPr bwMode="auto">
          <a:xfrm>
            <a:off x="0" y="333375"/>
            <a:ext cx="9906000" cy="214313"/>
            <a:chOff x="0" y="255"/>
            <a:chExt cx="6240" cy="135"/>
          </a:xfrm>
        </p:grpSpPr>
        <p:sp>
          <p:nvSpPr>
            <p:cNvPr id="35850"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5851"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5852"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33800"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3801" name="Picture 1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088" r:id="rId1"/>
    <p:sldLayoutId id="2147520089" r:id="rId2"/>
    <p:sldLayoutId id="2147520090" r:id="rId3"/>
    <p:sldLayoutId id="2147520091" r:id="rId4"/>
    <p:sldLayoutId id="2147520092" r:id="rId5"/>
    <p:sldLayoutId id="2147520093" r:id="rId6"/>
    <p:sldLayoutId id="2147520094" r:id="rId7"/>
    <p:sldLayoutId id="2147520095" r:id="rId8"/>
    <p:sldLayoutId id="2147520096" r:id="rId9"/>
    <p:sldLayoutId id="2147520097" r:id="rId10"/>
    <p:sldLayoutId id="2147520098"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481763"/>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a:defRPr>
            </a:lvl1pPr>
          </a:lstStyle>
          <a:p>
            <a:pPr>
              <a:defRPr/>
            </a:pPr>
            <a:fld id="{C6DE0421-C9D0-429A-96BB-995F8A52EF6B}" type="slidenum">
              <a:rPr lang="en-US" altLang="ja-JP"/>
              <a:pPr>
                <a:defRPr/>
              </a:pPr>
              <a:t>‹#›</a:t>
            </a:fld>
            <a:endParaRPr lang="en-US" altLang="ja-JP" dirty="0"/>
          </a:p>
        </p:txBody>
      </p:sp>
      <p:sp>
        <p:nvSpPr>
          <p:cNvPr id="36870"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34823" name="Group 27"/>
          <p:cNvGrpSpPr>
            <a:grpSpLocks/>
          </p:cNvGrpSpPr>
          <p:nvPr userDrawn="1"/>
        </p:nvGrpSpPr>
        <p:grpSpPr bwMode="auto">
          <a:xfrm>
            <a:off x="0" y="333375"/>
            <a:ext cx="9906000" cy="214313"/>
            <a:chOff x="0" y="255"/>
            <a:chExt cx="6240" cy="135"/>
          </a:xfrm>
        </p:grpSpPr>
        <p:sp>
          <p:nvSpPr>
            <p:cNvPr id="3687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687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687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3482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4825"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099" r:id="rId1"/>
    <p:sldLayoutId id="2147520100" r:id="rId2"/>
    <p:sldLayoutId id="2147520101" r:id="rId3"/>
    <p:sldLayoutId id="2147520102" r:id="rId4"/>
    <p:sldLayoutId id="2147520103" r:id="rId5"/>
    <p:sldLayoutId id="2147520104" r:id="rId6"/>
    <p:sldLayoutId id="2147520105" r:id="rId7"/>
    <p:sldLayoutId id="2147520106" r:id="rId8"/>
    <p:sldLayoutId id="2147520107" r:id="rId9"/>
    <p:sldLayoutId id="2147520108" r:id="rId10"/>
    <p:sldLayoutId id="2147520109" r:id="rId11"/>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584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432BC774-0E00-448C-B528-AC7F9BBFF3CD}" type="slidenum">
              <a:rPr lang="ja-JP" altLang="en-US"/>
              <a:pPr>
                <a:defRPr/>
              </a:pPr>
              <a:t>‹#›</a:t>
            </a:fld>
            <a:endParaRPr lang="en-US" altLang="ja-JP" dirty="0"/>
          </a:p>
        </p:txBody>
      </p:sp>
      <p:sp>
        <p:nvSpPr>
          <p:cNvPr id="3789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grpSp>
        <p:nvGrpSpPr>
          <p:cNvPr id="35847" name="Group 7"/>
          <p:cNvGrpSpPr>
            <a:grpSpLocks/>
          </p:cNvGrpSpPr>
          <p:nvPr/>
        </p:nvGrpSpPr>
        <p:grpSpPr bwMode="auto">
          <a:xfrm>
            <a:off x="0" y="333375"/>
            <a:ext cx="9906000" cy="214313"/>
            <a:chOff x="0" y="255"/>
            <a:chExt cx="6240" cy="135"/>
          </a:xfrm>
        </p:grpSpPr>
        <p:sp>
          <p:nvSpPr>
            <p:cNvPr id="37898"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sp>
          <p:nvSpPr>
            <p:cNvPr id="37899"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sp>
          <p:nvSpPr>
            <p:cNvPr id="37900"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grpSp>
      <p:sp>
        <p:nvSpPr>
          <p:cNvPr id="35848"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5849" name="Picture 1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31D8689C-750F-43F3-BB38-C80EE69D93B0}" type="slidenum">
              <a:rPr lang="en-US" altLang="ja-JP"/>
              <a:pPr>
                <a:defRPr/>
              </a:pPr>
              <a:t>‹#›</a:t>
            </a:fld>
            <a:endParaRPr lang="en-US" altLang="ja-JP"/>
          </a:p>
        </p:txBody>
      </p:sp>
      <p:sp>
        <p:nvSpPr>
          <p:cNvPr id="39942"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36871" name="Group 27"/>
          <p:cNvGrpSpPr>
            <a:grpSpLocks/>
          </p:cNvGrpSpPr>
          <p:nvPr userDrawn="1"/>
        </p:nvGrpSpPr>
        <p:grpSpPr bwMode="auto">
          <a:xfrm>
            <a:off x="0" y="333375"/>
            <a:ext cx="9906000" cy="214313"/>
            <a:chOff x="0" y="255"/>
            <a:chExt cx="6240" cy="135"/>
          </a:xfrm>
        </p:grpSpPr>
        <p:sp>
          <p:nvSpPr>
            <p:cNvPr id="3994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994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994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3687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6873"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110"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8E8EA5F3-485E-4350-A6F7-362B055F5367}" type="slidenum">
              <a:rPr lang="en-US" altLang="ja-JP"/>
              <a:pPr>
                <a:defRPr/>
              </a:pPr>
              <a:t>‹#›</a:t>
            </a:fld>
            <a:endParaRPr lang="en-US" altLang="ja-JP"/>
          </a:p>
        </p:txBody>
      </p:sp>
      <p:sp>
        <p:nvSpPr>
          <p:cNvPr id="40966"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37895" name="Group 27"/>
          <p:cNvGrpSpPr>
            <a:grpSpLocks/>
          </p:cNvGrpSpPr>
          <p:nvPr userDrawn="1"/>
        </p:nvGrpSpPr>
        <p:grpSpPr bwMode="auto">
          <a:xfrm>
            <a:off x="0" y="333375"/>
            <a:ext cx="9906000" cy="214313"/>
            <a:chOff x="0" y="255"/>
            <a:chExt cx="6240" cy="135"/>
          </a:xfrm>
        </p:grpSpPr>
        <p:sp>
          <p:nvSpPr>
            <p:cNvPr id="4097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097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097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3789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7897"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111" r:id="rId1"/>
    <p:sldLayoutId id="2147520112" r:id="rId2"/>
    <p:sldLayoutId id="2147520113" r:id="rId3"/>
    <p:sldLayoutId id="2147520114" r:id="rId4"/>
    <p:sldLayoutId id="2147520115" r:id="rId5"/>
    <p:sldLayoutId id="2147520116" r:id="rId6"/>
    <p:sldLayoutId id="2147520117" r:id="rId7"/>
    <p:sldLayoutId id="2147520118" r:id="rId8"/>
    <p:sldLayoutId id="2147520119" r:id="rId9"/>
    <p:sldLayoutId id="2147520120" r:id="rId10"/>
    <p:sldLayoutId id="2147520121"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4339"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defRPr>
            </a:lvl1pPr>
          </a:lstStyle>
          <a:p>
            <a:pPr>
              <a:defRPr/>
            </a:pPr>
            <a:endParaRPr lang="en-US" altLang="ja-JP"/>
          </a:p>
        </p:txBody>
      </p:sp>
      <p:sp>
        <p:nvSpPr>
          <p:cNvPr id="14340"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altLang="ja-JP"/>
          </a:p>
        </p:txBody>
      </p:sp>
      <p:sp>
        <p:nvSpPr>
          <p:cNvPr id="14341"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24E4E639-4DF6-4F71-B402-2C8BFF16E928}" type="slidenum">
              <a:rPr lang="en-US" altLang="ja-JP"/>
              <a:pPr>
                <a:defRPr/>
              </a:pPr>
              <a:t>‹#›</a:t>
            </a:fld>
            <a:endParaRPr lang="en-US" altLang="ja-JP"/>
          </a:p>
        </p:txBody>
      </p:sp>
      <p:sp>
        <p:nvSpPr>
          <p:cNvPr id="4199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38919" name="Group 7"/>
          <p:cNvGrpSpPr>
            <a:grpSpLocks/>
          </p:cNvGrpSpPr>
          <p:nvPr/>
        </p:nvGrpSpPr>
        <p:grpSpPr bwMode="auto">
          <a:xfrm>
            <a:off x="0" y="333375"/>
            <a:ext cx="9906000" cy="214313"/>
            <a:chOff x="0" y="255"/>
            <a:chExt cx="6240" cy="135"/>
          </a:xfrm>
        </p:grpSpPr>
        <p:sp>
          <p:nvSpPr>
            <p:cNvPr id="41994"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1995"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1996"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38920"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8921" name="Picture 1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122" r:id="rId1"/>
    <p:sldLayoutId id="2147520123" r:id="rId2"/>
    <p:sldLayoutId id="2147520124" r:id="rId3"/>
    <p:sldLayoutId id="2147520125" r:id="rId4"/>
    <p:sldLayoutId id="2147520126" r:id="rId5"/>
    <p:sldLayoutId id="2147520127" r:id="rId6"/>
    <p:sldLayoutId id="2147520128" r:id="rId7"/>
    <p:sldLayoutId id="2147520129" r:id="rId8"/>
    <p:sldLayoutId id="2147520130" r:id="rId9"/>
    <p:sldLayoutId id="2147520131" r:id="rId10"/>
    <p:sldLayoutId id="2147520132"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HGPｺﾞｼｯｸM" pitchFamily="50" charset="-128"/>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HGPｺﾞｼｯｸM" pitchFamily="50" charset="-128"/>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HGPｺﾞｼｯｸM" pitchFamily="50" charset="-128"/>
                <a:ea typeface="ＭＳ Ｐゴシック" pitchFamily="50" charset="-128"/>
              </a:defRPr>
            </a:lvl1pPr>
          </a:lstStyle>
          <a:p>
            <a:pPr>
              <a:defRPr/>
            </a:pPr>
            <a:fld id="{CF55D453-9596-4C20-8FCE-006BB86BE059}" type="slidenum">
              <a:rPr lang="en-US" altLang="ja-JP"/>
              <a:pPr>
                <a:defRPr/>
              </a:pPr>
              <a:t>‹#›</a:t>
            </a:fld>
            <a:endParaRPr lang="en-US" altLang="ja-JP" dirty="0"/>
          </a:p>
        </p:txBody>
      </p:sp>
      <p:sp>
        <p:nvSpPr>
          <p:cNvPr id="4301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grpSp>
        <p:nvGrpSpPr>
          <p:cNvPr id="39943" name="Group 27"/>
          <p:cNvGrpSpPr>
            <a:grpSpLocks/>
          </p:cNvGrpSpPr>
          <p:nvPr/>
        </p:nvGrpSpPr>
        <p:grpSpPr bwMode="auto">
          <a:xfrm>
            <a:off x="0" y="333375"/>
            <a:ext cx="9906000" cy="214313"/>
            <a:chOff x="0" y="255"/>
            <a:chExt cx="6240" cy="135"/>
          </a:xfrm>
        </p:grpSpPr>
        <p:sp>
          <p:nvSpPr>
            <p:cNvPr id="4301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sp>
          <p:nvSpPr>
            <p:cNvPr id="4301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sp>
          <p:nvSpPr>
            <p:cNvPr id="4302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grpSp>
      <p:sp>
        <p:nvSpPr>
          <p:cNvPr id="3994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39945"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133" r:id="rId1"/>
    <p:sldLayoutId id="2147520134" r:id="rId2"/>
    <p:sldLayoutId id="2147520135" r:id="rId3"/>
    <p:sldLayoutId id="2147520136" r:id="rId4"/>
    <p:sldLayoutId id="2147520137" r:id="rId5"/>
    <p:sldLayoutId id="2147520138" r:id="rId6"/>
    <p:sldLayoutId id="2147520139" r:id="rId7"/>
    <p:sldLayoutId id="2147520140" r:id="rId8"/>
    <p:sldLayoutId id="2147520141" r:id="rId9"/>
    <p:sldLayoutId id="2147520142" r:id="rId10"/>
    <p:sldLayoutId id="2147520143" r:id="rId11"/>
    <p:sldLayoutId id="2147520144"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ｺﾞｼｯｸM" pitchFamily="50" charset="-128"/>
          <a:ea typeface="HGPｺﾞｼｯｸM" pitchFamily="50" charset="-128"/>
        </a:defRPr>
      </a:lvl2pPr>
      <a:lvl3pPr algn="l" rtl="0" eaLnBrk="0" fontAlgn="base" hangingPunct="0">
        <a:spcBef>
          <a:spcPct val="0"/>
        </a:spcBef>
        <a:spcAft>
          <a:spcPct val="0"/>
        </a:spcAft>
        <a:defRPr kumimoji="1" sz="2800">
          <a:solidFill>
            <a:schemeClr val="tx1"/>
          </a:solidFill>
          <a:latin typeface="HGPｺﾞｼｯｸM" pitchFamily="50" charset="-128"/>
          <a:ea typeface="HGPｺﾞｼｯｸM" pitchFamily="50" charset="-128"/>
        </a:defRPr>
      </a:lvl3pPr>
      <a:lvl4pPr algn="l" rtl="0" eaLnBrk="0" fontAlgn="base" hangingPunct="0">
        <a:spcBef>
          <a:spcPct val="0"/>
        </a:spcBef>
        <a:spcAft>
          <a:spcPct val="0"/>
        </a:spcAft>
        <a:defRPr kumimoji="1" sz="2800">
          <a:solidFill>
            <a:schemeClr val="tx1"/>
          </a:solidFill>
          <a:latin typeface="HGPｺﾞｼｯｸM" pitchFamily="50" charset="-128"/>
          <a:ea typeface="HGPｺﾞｼｯｸM" pitchFamily="50" charset="-128"/>
        </a:defRPr>
      </a:lvl4pPr>
      <a:lvl5pPr algn="l" rtl="0" eaLnBrk="0" fontAlgn="base" hangingPunct="0">
        <a:spcBef>
          <a:spcPct val="0"/>
        </a:spcBef>
        <a:spcAft>
          <a:spcPct val="0"/>
        </a:spcAft>
        <a:defRPr kumimoji="1" sz="2800">
          <a:solidFill>
            <a:schemeClr val="tx1"/>
          </a:solidFill>
          <a:latin typeface="HGPｺﾞｼｯｸM" pitchFamily="50" charset="-128"/>
          <a:ea typeface="HGPｺﾞｼｯｸM"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754BC6FC-7C65-4CD8-86F0-24C9198B036C}" type="slidenum">
              <a:rPr lang="en-US" altLang="ja-JP"/>
              <a:pPr>
                <a:defRPr/>
              </a:pPr>
              <a:t>‹#›</a:t>
            </a:fld>
            <a:endParaRPr lang="en-US" altLang="ja-JP"/>
          </a:p>
        </p:txBody>
      </p:sp>
      <p:sp>
        <p:nvSpPr>
          <p:cNvPr id="410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4103" name="Group 27"/>
          <p:cNvGrpSpPr>
            <a:grpSpLocks/>
          </p:cNvGrpSpPr>
          <p:nvPr/>
        </p:nvGrpSpPr>
        <p:grpSpPr bwMode="auto">
          <a:xfrm>
            <a:off x="0" y="333375"/>
            <a:ext cx="9906000" cy="214313"/>
            <a:chOff x="0" y="255"/>
            <a:chExt cx="6240" cy="135"/>
          </a:xfrm>
        </p:grpSpPr>
        <p:sp>
          <p:nvSpPr>
            <p:cNvPr id="410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10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10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410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105"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782" r:id="rId1"/>
    <p:sldLayoutId id="2147519783" r:id="rId2"/>
    <p:sldLayoutId id="2147519784" r:id="rId3"/>
    <p:sldLayoutId id="2147519785" r:id="rId4"/>
    <p:sldLayoutId id="2147519786" r:id="rId5"/>
    <p:sldLayoutId id="2147519787" r:id="rId6"/>
    <p:sldLayoutId id="2147519788" r:id="rId7"/>
    <p:sldLayoutId id="2147519789" r:id="rId8"/>
    <p:sldLayoutId id="2147519790" r:id="rId9"/>
    <p:sldLayoutId id="2147519791" r:id="rId10"/>
    <p:sldLayoutId id="2147519792" r:id="rId11"/>
    <p:sldLayoutId id="2147519793"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HGPｺﾞｼｯｸM" pitchFamily="50" charset="-128"/>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HGPｺﾞｼｯｸM" pitchFamily="50" charset="-128"/>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HGPｺﾞｼｯｸM" pitchFamily="50" charset="-128"/>
                <a:ea typeface="ＭＳ Ｐゴシック" pitchFamily="50" charset="-128"/>
              </a:defRPr>
            </a:lvl1pPr>
          </a:lstStyle>
          <a:p>
            <a:pPr>
              <a:defRPr/>
            </a:pPr>
            <a:fld id="{4DC59C54-C562-4691-A7C0-A24C7F61E130}" type="slidenum">
              <a:rPr lang="en-US" altLang="ja-JP"/>
              <a:pPr>
                <a:defRPr/>
              </a:pPr>
              <a:t>‹#›</a:t>
            </a:fld>
            <a:endParaRPr lang="en-US" altLang="ja-JP" dirty="0"/>
          </a:p>
        </p:txBody>
      </p:sp>
      <p:sp>
        <p:nvSpPr>
          <p:cNvPr id="4403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grpSp>
        <p:nvGrpSpPr>
          <p:cNvPr id="40967" name="Group 27"/>
          <p:cNvGrpSpPr>
            <a:grpSpLocks/>
          </p:cNvGrpSpPr>
          <p:nvPr/>
        </p:nvGrpSpPr>
        <p:grpSpPr bwMode="auto">
          <a:xfrm>
            <a:off x="0" y="333375"/>
            <a:ext cx="9906000" cy="214313"/>
            <a:chOff x="0" y="255"/>
            <a:chExt cx="6240" cy="135"/>
          </a:xfrm>
        </p:grpSpPr>
        <p:sp>
          <p:nvSpPr>
            <p:cNvPr id="4404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sp>
          <p:nvSpPr>
            <p:cNvPr id="4404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sp>
          <p:nvSpPr>
            <p:cNvPr id="4404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grpSp>
      <p:sp>
        <p:nvSpPr>
          <p:cNvPr id="4096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0969"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145" r:id="rId1"/>
    <p:sldLayoutId id="2147520146" r:id="rId2"/>
    <p:sldLayoutId id="2147520147" r:id="rId3"/>
    <p:sldLayoutId id="2147520148" r:id="rId4"/>
    <p:sldLayoutId id="2147520149" r:id="rId5"/>
    <p:sldLayoutId id="2147520150" r:id="rId6"/>
    <p:sldLayoutId id="2147520151" r:id="rId7"/>
    <p:sldLayoutId id="2147520152" r:id="rId8"/>
    <p:sldLayoutId id="2147520153" r:id="rId9"/>
    <p:sldLayoutId id="2147520154" r:id="rId10"/>
    <p:sldLayoutId id="2147520155" r:id="rId11"/>
    <p:sldLayoutId id="2147520156"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ｺﾞｼｯｸM" pitchFamily="50" charset="-128"/>
          <a:ea typeface="HGPｺﾞｼｯｸM" pitchFamily="50" charset="-128"/>
        </a:defRPr>
      </a:lvl2pPr>
      <a:lvl3pPr algn="l" rtl="0" eaLnBrk="0" fontAlgn="base" hangingPunct="0">
        <a:spcBef>
          <a:spcPct val="0"/>
        </a:spcBef>
        <a:spcAft>
          <a:spcPct val="0"/>
        </a:spcAft>
        <a:defRPr kumimoji="1" sz="2800">
          <a:solidFill>
            <a:schemeClr val="tx1"/>
          </a:solidFill>
          <a:latin typeface="HGPｺﾞｼｯｸM" pitchFamily="50" charset="-128"/>
          <a:ea typeface="HGPｺﾞｼｯｸM" pitchFamily="50" charset="-128"/>
        </a:defRPr>
      </a:lvl3pPr>
      <a:lvl4pPr algn="l" rtl="0" eaLnBrk="0" fontAlgn="base" hangingPunct="0">
        <a:spcBef>
          <a:spcPct val="0"/>
        </a:spcBef>
        <a:spcAft>
          <a:spcPct val="0"/>
        </a:spcAft>
        <a:defRPr kumimoji="1" sz="2800">
          <a:solidFill>
            <a:schemeClr val="tx1"/>
          </a:solidFill>
          <a:latin typeface="HGPｺﾞｼｯｸM" pitchFamily="50" charset="-128"/>
          <a:ea typeface="HGPｺﾞｼｯｸM" pitchFamily="50" charset="-128"/>
        </a:defRPr>
      </a:lvl4pPr>
      <a:lvl5pPr algn="l" rtl="0" eaLnBrk="0" fontAlgn="base" hangingPunct="0">
        <a:spcBef>
          <a:spcPct val="0"/>
        </a:spcBef>
        <a:spcAft>
          <a:spcPct val="0"/>
        </a:spcAft>
        <a:defRPr kumimoji="1" sz="2800">
          <a:solidFill>
            <a:schemeClr val="tx1"/>
          </a:solidFill>
          <a:latin typeface="HGPｺﾞｼｯｸM" pitchFamily="50" charset="-128"/>
          <a:ea typeface="HGPｺﾞｼｯｸM"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8EEC4CCB-5AFA-4B08-A4B0-2AB027099907}" type="slidenum">
              <a:rPr lang="en-US" altLang="ja-JP"/>
              <a:pPr>
                <a:defRPr/>
              </a:pPr>
              <a:t>‹#›</a:t>
            </a:fld>
            <a:endParaRPr lang="en-US" altLang="ja-JP"/>
          </a:p>
        </p:txBody>
      </p:sp>
      <p:sp>
        <p:nvSpPr>
          <p:cNvPr id="46086"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41991" name="Group 27"/>
          <p:cNvGrpSpPr>
            <a:grpSpLocks/>
          </p:cNvGrpSpPr>
          <p:nvPr userDrawn="1"/>
        </p:nvGrpSpPr>
        <p:grpSpPr bwMode="auto">
          <a:xfrm>
            <a:off x="0" y="333375"/>
            <a:ext cx="9906000" cy="214313"/>
            <a:chOff x="0" y="255"/>
            <a:chExt cx="6240" cy="135"/>
          </a:xfrm>
        </p:grpSpPr>
        <p:sp>
          <p:nvSpPr>
            <p:cNvPr id="4609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609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609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4199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1993" name="Picture 32" descr="ppjtitle"/>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157" r:id="rId1"/>
    <p:sldLayoutId id="2147520158" r:id="rId2"/>
    <p:sldLayoutId id="2147520159" r:id="rId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77005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charset="-128"/>
              </a:defRPr>
            </a:lvl1pPr>
          </a:lstStyle>
          <a:p>
            <a:pPr>
              <a:defRPr/>
            </a:pPr>
            <a:endParaRPr lang="en-US" altLang="ja-JP"/>
          </a:p>
        </p:txBody>
      </p:sp>
      <p:sp>
        <p:nvSpPr>
          <p:cNvPr id="77005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128"/>
              </a:defRPr>
            </a:lvl1pPr>
          </a:lstStyle>
          <a:p>
            <a:pPr>
              <a:defRPr/>
            </a:pPr>
            <a:endParaRPr lang="en-US" altLang="ja-JP"/>
          </a:p>
        </p:txBody>
      </p:sp>
      <p:sp>
        <p:nvSpPr>
          <p:cNvPr id="77005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charset="-128"/>
              </a:defRPr>
            </a:lvl1pPr>
          </a:lstStyle>
          <a:p>
            <a:pPr>
              <a:defRPr/>
            </a:pPr>
            <a:fld id="{8F74B85B-17C1-4DB4-AD55-AA1BBDA7EDF7}" type="slidenum">
              <a:rPr lang="en-US" altLang="ja-JP"/>
              <a:pPr>
                <a:defRPr/>
              </a:pPr>
              <a:t>‹#›</a:t>
            </a:fld>
            <a:endParaRPr lang="en-US" altLang="ja-JP"/>
          </a:p>
        </p:txBody>
      </p:sp>
      <p:sp>
        <p:nvSpPr>
          <p:cNvPr id="4711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3015"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3016" name="Picture 12" descr="ppjtitle"/>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17" name="Group 7"/>
          <p:cNvGrpSpPr>
            <a:grpSpLocks/>
          </p:cNvGrpSpPr>
          <p:nvPr/>
        </p:nvGrpSpPr>
        <p:grpSpPr bwMode="auto">
          <a:xfrm>
            <a:off x="0" y="333375"/>
            <a:ext cx="9906000" cy="214313"/>
            <a:chOff x="0" y="255"/>
            <a:chExt cx="6240" cy="135"/>
          </a:xfrm>
        </p:grpSpPr>
        <p:sp>
          <p:nvSpPr>
            <p:cNvPr id="47114"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7115"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7116"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Tree>
  </p:cSld>
  <p:clrMap bg1="lt1" tx1="dk1" bg2="lt2" tx2="dk2" accent1="accent1" accent2="accent2" accent3="accent3" accent4="accent4" accent5="accent5" accent6="accent6" hlink="hlink" folHlink="folHlink"/>
  <p:sldLayoutIdLst>
    <p:sldLayoutId id="2147520160" r:id="rId1"/>
    <p:sldLayoutId id="2147520161" r:id="rId2"/>
    <p:sldLayoutId id="2147520162" r:id="rId3"/>
    <p:sldLayoutId id="2147520163" r:id="rId4"/>
    <p:sldLayoutId id="2147520164" r:id="rId5"/>
    <p:sldLayoutId id="2147520165" r:id="rId6"/>
    <p:sldLayoutId id="2147520166" r:id="rId7"/>
    <p:sldLayoutId id="2147520167" r:id="rId8"/>
    <p:sldLayoutId id="2147520168" r:id="rId9"/>
    <p:sldLayoutId id="2147520169" r:id="rId10"/>
    <p:sldLayoutId id="2147520170" r:id="rId11"/>
    <p:sldLayoutId id="2147520171"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403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F7CE1287-35A6-40A3-8E72-B936BC330ADB}" type="slidenum">
              <a:rPr lang="en-US" altLang="ja-JP"/>
              <a:pPr>
                <a:defRPr/>
              </a:pPr>
              <a:t>‹#›</a:t>
            </a:fld>
            <a:endParaRPr lang="en-US" altLang="ja-JP"/>
          </a:p>
        </p:txBody>
      </p:sp>
      <p:sp>
        <p:nvSpPr>
          <p:cNvPr id="4813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44039" name="Group 27"/>
          <p:cNvGrpSpPr>
            <a:grpSpLocks/>
          </p:cNvGrpSpPr>
          <p:nvPr/>
        </p:nvGrpSpPr>
        <p:grpSpPr bwMode="auto">
          <a:xfrm>
            <a:off x="0" y="333375"/>
            <a:ext cx="9906000" cy="214313"/>
            <a:chOff x="0" y="255"/>
            <a:chExt cx="6240" cy="135"/>
          </a:xfrm>
        </p:grpSpPr>
        <p:sp>
          <p:nvSpPr>
            <p:cNvPr id="4813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813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814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4404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4041"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172" r:id="rId1"/>
    <p:sldLayoutId id="2147520173" r:id="rId2"/>
    <p:sldLayoutId id="2147520174" r:id="rId3"/>
    <p:sldLayoutId id="2147520175" r:id="rId4"/>
    <p:sldLayoutId id="2147520176" r:id="rId5"/>
    <p:sldLayoutId id="2147520177" r:id="rId6"/>
    <p:sldLayoutId id="2147520178" r:id="rId7"/>
    <p:sldLayoutId id="2147520179" r:id="rId8"/>
    <p:sldLayoutId id="2147520180" r:id="rId9"/>
    <p:sldLayoutId id="2147520181" r:id="rId10"/>
    <p:sldLayoutId id="2147520182" r:id="rId11"/>
    <p:sldLayoutId id="2147520183"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505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7F95604F-9046-4430-936B-54E310D6B3EE}" type="slidenum">
              <a:rPr lang="en-US" altLang="ja-JP"/>
              <a:pPr>
                <a:defRPr/>
              </a:pPr>
              <a:t>‹#›</a:t>
            </a:fld>
            <a:endParaRPr lang="en-US" altLang="ja-JP"/>
          </a:p>
        </p:txBody>
      </p:sp>
      <p:sp>
        <p:nvSpPr>
          <p:cNvPr id="49158"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45063" name="Group 27"/>
          <p:cNvGrpSpPr>
            <a:grpSpLocks/>
          </p:cNvGrpSpPr>
          <p:nvPr userDrawn="1"/>
        </p:nvGrpSpPr>
        <p:grpSpPr bwMode="auto">
          <a:xfrm>
            <a:off x="0" y="333375"/>
            <a:ext cx="9906000" cy="214313"/>
            <a:chOff x="0" y="255"/>
            <a:chExt cx="6240" cy="135"/>
          </a:xfrm>
        </p:grpSpPr>
        <p:sp>
          <p:nvSpPr>
            <p:cNvPr id="4916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916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916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4506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5065"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184" r:id="rId1"/>
    <p:sldLayoutId id="2147520185" r:id="rId2"/>
    <p:sldLayoutId id="2147520186" r:id="rId3"/>
    <p:sldLayoutId id="2147520187" r:id="rId4"/>
    <p:sldLayoutId id="2147520188" r:id="rId5"/>
    <p:sldLayoutId id="2147520189" r:id="rId6"/>
    <p:sldLayoutId id="2147520190" r:id="rId7"/>
    <p:sldLayoutId id="2147520191" r:id="rId8"/>
    <p:sldLayoutId id="2147520192" r:id="rId9"/>
    <p:sldLayoutId id="2147520193" r:id="rId10"/>
    <p:sldLayoutId id="2147520194"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77005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fontAlgn="auto" hangingPunct="1">
              <a:spcBef>
                <a:spcPts val="0"/>
              </a:spcBef>
              <a:spcAft>
                <a:spcPts val="0"/>
              </a:spcAft>
              <a:defRPr sz="1400">
                <a:solidFill>
                  <a:srgbClr val="000000"/>
                </a:solidFill>
                <a:latin typeface="Arial" charset="0"/>
                <a:ea typeface="ＭＳ Ｐゴシック" charset="-128"/>
              </a:defRPr>
            </a:lvl1pPr>
          </a:lstStyle>
          <a:p>
            <a:pPr>
              <a:defRPr/>
            </a:pPr>
            <a:endParaRPr lang="ja-JP" altLang="en-US"/>
          </a:p>
        </p:txBody>
      </p:sp>
      <p:sp>
        <p:nvSpPr>
          <p:cNvPr id="77005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fontAlgn="auto" hangingPunct="1">
              <a:spcBef>
                <a:spcPts val="0"/>
              </a:spcBef>
              <a:spcAft>
                <a:spcPts val="0"/>
              </a:spcAft>
              <a:defRPr sz="1400">
                <a:solidFill>
                  <a:srgbClr val="000000"/>
                </a:solidFill>
                <a:latin typeface="Arial" charset="0"/>
                <a:ea typeface="ＭＳ Ｐゴシック" charset="-128"/>
              </a:defRPr>
            </a:lvl1pPr>
          </a:lstStyle>
          <a:p>
            <a:pPr>
              <a:defRPr/>
            </a:pPr>
            <a:endParaRPr lang="ja-JP" altLang="en-US"/>
          </a:p>
        </p:txBody>
      </p:sp>
      <p:sp>
        <p:nvSpPr>
          <p:cNvPr id="77005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fontAlgn="auto" hangingPunct="1">
              <a:spcBef>
                <a:spcPts val="0"/>
              </a:spcBef>
              <a:spcAft>
                <a:spcPts val="0"/>
              </a:spcAft>
              <a:defRPr sz="1400">
                <a:solidFill>
                  <a:srgbClr val="000000"/>
                </a:solidFill>
                <a:latin typeface="Arial" charset="0"/>
                <a:ea typeface="ＭＳ Ｐゴシック" charset="-128"/>
              </a:defRPr>
            </a:lvl1pPr>
          </a:lstStyle>
          <a:p>
            <a:pPr>
              <a:defRPr/>
            </a:pPr>
            <a:fld id="{2DB2B5DD-D793-4AE4-B0A9-8062FB59AA5D}" type="slidenum">
              <a:rPr lang="ja-JP" altLang="en-US"/>
              <a:pPr>
                <a:defRPr/>
              </a:pPr>
              <a:t>‹#›</a:t>
            </a:fld>
            <a:endParaRPr lang="ja-JP" altLang="en-US"/>
          </a:p>
        </p:txBody>
      </p:sp>
      <p:sp>
        <p:nvSpPr>
          <p:cNvPr id="2151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6087"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6088" name="Picture 1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6089" name="Group 7"/>
          <p:cNvGrpSpPr>
            <a:grpSpLocks/>
          </p:cNvGrpSpPr>
          <p:nvPr/>
        </p:nvGrpSpPr>
        <p:grpSpPr bwMode="auto">
          <a:xfrm>
            <a:off x="0" y="333375"/>
            <a:ext cx="9906000" cy="214313"/>
            <a:chOff x="0" y="255"/>
            <a:chExt cx="6240" cy="135"/>
          </a:xfrm>
        </p:grpSpPr>
        <p:sp>
          <p:nvSpPr>
            <p:cNvPr id="21514"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1515"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21516"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Tree>
  </p:cSld>
  <p:clrMap bg1="lt1" tx1="dk1" bg2="lt2" tx2="dk2" accent1="accent1" accent2="accent2" accent3="accent3" accent4="accent4" accent5="accent5" accent6="accent6" hlink="hlink" folHlink="folHlink"/>
  <p:sldLayoutIdLst>
    <p:sldLayoutId id="2147520195" r:id="rId1"/>
    <p:sldLayoutId id="2147520196" r:id="rId2"/>
    <p:sldLayoutId id="2147520197" r:id="rId3"/>
    <p:sldLayoutId id="2147520198" r:id="rId4"/>
    <p:sldLayoutId id="2147520199" r:id="rId5"/>
    <p:sldLayoutId id="2147520200" r:id="rId6"/>
    <p:sldLayoutId id="2147520201" r:id="rId7"/>
    <p:sldLayoutId id="2147520202" r:id="rId8"/>
    <p:sldLayoutId id="2147520203" r:id="rId9"/>
    <p:sldLayoutId id="2147520204" r:id="rId10"/>
    <p:sldLayoutId id="2147520205" r:id="rId11"/>
    <p:sldLayoutId id="2147520206" r:id="rId12"/>
    <p:sldLayoutId id="2147520207"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75908E66-CB4F-465A-8A66-BE3D8FB3FB0D}" type="slidenum">
              <a:rPr lang="en-US" altLang="ja-JP"/>
              <a:pPr>
                <a:defRPr/>
              </a:pPr>
              <a:t>‹#›</a:t>
            </a:fld>
            <a:endParaRPr lang="en-US" altLang="ja-JP"/>
          </a:p>
        </p:txBody>
      </p:sp>
      <p:sp>
        <p:nvSpPr>
          <p:cNvPr id="31750"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47111" name="Group 27"/>
          <p:cNvGrpSpPr>
            <a:grpSpLocks/>
          </p:cNvGrpSpPr>
          <p:nvPr userDrawn="1"/>
        </p:nvGrpSpPr>
        <p:grpSpPr bwMode="auto">
          <a:xfrm>
            <a:off x="0" y="333375"/>
            <a:ext cx="9906000" cy="214313"/>
            <a:chOff x="0" y="255"/>
            <a:chExt cx="6240" cy="135"/>
          </a:xfrm>
        </p:grpSpPr>
        <p:sp>
          <p:nvSpPr>
            <p:cNvPr id="3175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5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5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4711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7113" name="Picture 32" descr="ppjtitle"/>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08" r:id="rId1"/>
    <p:sldLayoutId id="2147520209" r:id="rId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9B7D2A80-624F-4DC8-9DBC-B396CE9F04B4}" type="slidenum">
              <a:rPr lang="en-US" altLang="ja-JP"/>
              <a:pPr>
                <a:defRPr/>
              </a:pPr>
              <a:t>‹#›</a:t>
            </a:fld>
            <a:endParaRPr lang="en-US" altLang="ja-JP"/>
          </a:p>
        </p:txBody>
      </p:sp>
      <p:sp>
        <p:nvSpPr>
          <p:cNvPr id="522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48135" name="Group 27"/>
          <p:cNvGrpSpPr>
            <a:grpSpLocks/>
          </p:cNvGrpSpPr>
          <p:nvPr/>
        </p:nvGrpSpPr>
        <p:grpSpPr bwMode="auto">
          <a:xfrm>
            <a:off x="0" y="333375"/>
            <a:ext cx="9906000" cy="214313"/>
            <a:chOff x="0" y="255"/>
            <a:chExt cx="6240" cy="135"/>
          </a:xfrm>
        </p:grpSpPr>
        <p:sp>
          <p:nvSpPr>
            <p:cNvPr id="522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22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22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4813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8137" name="Picture 32" descr="ppjtitle"/>
          <p:cNvPicPr>
            <a:picLocks noChangeAspect="1" noChangeArrowheads="1"/>
          </p:cNvPicPr>
          <p:nvPr userDrawn="1"/>
        </p:nvPicPr>
        <p:blipFill>
          <a:blip r:embed="rId17"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10" r:id="rId1"/>
    <p:sldLayoutId id="2147520211" r:id="rId2"/>
    <p:sldLayoutId id="2147520212" r:id="rId3"/>
    <p:sldLayoutId id="2147520213" r:id="rId4"/>
    <p:sldLayoutId id="2147520214" r:id="rId5"/>
    <p:sldLayoutId id="2147520215" r:id="rId6"/>
    <p:sldLayoutId id="2147520216" r:id="rId7"/>
    <p:sldLayoutId id="2147520217" r:id="rId8"/>
    <p:sldLayoutId id="2147520218" r:id="rId9"/>
    <p:sldLayoutId id="2147520219" r:id="rId10"/>
    <p:sldLayoutId id="2147520220" r:id="rId11"/>
    <p:sldLayoutId id="2147520221" r:id="rId12"/>
    <p:sldLayoutId id="2147520222" r:id="rId13"/>
    <p:sldLayoutId id="2147520223" r:id="rId14"/>
    <p:sldLayoutId id="2147520224" r:id="rId15"/>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7409B821-EE56-49DB-8A71-04F011765F18}" type="slidenum">
              <a:rPr lang="en-US" altLang="ja-JP"/>
              <a:pPr>
                <a:defRPr/>
              </a:pPr>
              <a:t>‹#›</a:t>
            </a:fld>
            <a:endParaRPr lang="en-US" altLang="ja-JP"/>
          </a:p>
        </p:txBody>
      </p:sp>
      <p:sp>
        <p:nvSpPr>
          <p:cNvPr id="5325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49159" name="Group 27"/>
          <p:cNvGrpSpPr>
            <a:grpSpLocks/>
          </p:cNvGrpSpPr>
          <p:nvPr/>
        </p:nvGrpSpPr>
        <p:grpSpPr bwMode="auto">
          <a:xfrm>
            <a:off x="0" y="333375"/>
            <a:ext cx="9906000" cy="214313"/>
            <a:chOff x="0" y="255"/>
            <a:chExt cx="6240" cy="135"/>
          </a:xfrm>
        </p:grpSpPr>
        <p:sp>
          <p:nvSpPr>
            <p:cNvPr id="5325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325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326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4916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49161" name="Picture 32" descr="ppjtitle"/>
          <p:cNvPicPr>
            <a:picLocks noChangeAspect="1" noChangeArrowheads="1"/>
          </p:cNvPicPr>
          <p:nvPr userDrawn="1"/>
        </p:nvPicPr>
        <p:blipFill>
          <a:blip r:embed="rId17"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25" r:id="rId1"/>
    <p:sldLayoutId id="2147520226" r:id="rId2"/>
    <p:sldLayoutId id="2147520227" r:id="rId3"/>
    <p:sldLayoutId id="2147520228" r:id="rId4"/>
    <p:sldLayoutId id="2147520229" r:id="rId5"/>
    <p:sldLayoutId id="2147520230" r:id="rId6"/>
    <p:sldLayoutId id="2147520231" r:id="rId7"/>
    <p:sldLayoutId id="2147520232" r:id="rId8"/>
    <p:sldLayoutId id="2147520233" r:id="rId9"/>
    <p:sldLayoutId id="2147520234" r:id="rId10"/>
    <p:sldLayoutId id="2147520235" r:id="rId11"/>
    <p:sldLayoutId id="2147520236" r:id="rId12"/>
    <p:sldLayoutId id="2147520237" r:id="rId13"/>
    <p:sldLayoutId id="2147520238" r:id="rId14"/>
    <p:sldLayoutId id="2147520239" r:id="rId15"/>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8FAB16A7-0171-4AC6-BAB0-A1283B07D963}" type="slidenum">
              <a:rPr lang="en-US" altLang="ja-JP"/>
              <a:pPr>
                <a:defRPr/>
              </a:pPr>
              <a:t>‹#›</a:t>
            </a:fld>
            <a:endParaRPr lang="en-US" altLang="ja-JP"/>
          </a:p>
        </p:txBody>
      </p:sp>
      <p:sp>
        <p:nvSpPr>
          <p:cNvPr id="54278"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0183" name="Group 27"/>
          <p:cNvGrpSpPr>
            <a:grpSpLocks/>
          </p:cNvGrpSpPr>
          <p:nvPr userDrawn="1"/>
        </p:nvGrpSpPr>
        <p:grpSpPr bwMode="auto">
          <a:xfrm>
            <a:off x="0" y="333375"/>
            <a:ext cx="9906000" cy="214313"/>
            <a:chOff x="0" y="255"/>
            <a:chExt cx="6240" cy="135"/>
          </a:xfrm>
        </p:grpSpPr>
        <p:sp>
          <p:nvSpPr>
            <p:cNvPr id="5428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428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428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018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0185" name="Picture 32" descr="ppjtitle"/>
          <p:cNvPicPr>
            <a:picLocks noChangeAspect="1" noChangeArrowheads="1"/>
          </p:cNvPicPr>
          <p:nvPr userDrawn="1"/>
        </p:nvPicPr>
        <p:blipFill>
          <a:blip r:embed="rId9"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40" r:id="rId1"/>
    <p:sldLayoutId id="2147520241" r:id="rId2"/>
    <p:sldLayoutId id="2147520242" r:id="rId3"/>
    <p:sldLayoutId id="2147520243" r:id="rId4"/>
    <p:sldLayoutId id="2147520244" r:id="rId5"/>
    <p:sldLayoutId id="2147520245" r:id="rId6"/>
    <p:sldLayoutId id="2147520246" r:id="rId7"/>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8F40A8E9-D133-415A-AAE4-91716171B5C5}" type="slidenum">
              <a:rPr lang="en-US" altLang="ja-JP"/>
              <a:pPr>
                <a:defRPr/>
              </a:pPr>
              <a:t>‹#›</a:t>
            </a:fld>
            <a:endParaRPr lang="en-US" altLang="ja-JP"/>
          </a:p>
        </p:txBody>
      </p:sp>
      <p:sp>
        <p:nvSpPr>
          <p:cNvPr id="512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127" name="Group 27"/>
          <p:cNvGrpSpPr>
            <a:grpSpLocks/>
          </p:cNvGrpSpPr>
          <p:nvPr/>
        </p:nvGrpSpPr>
        <p:grpSpPr bwMode="auto">
          <a:xfrm>
            <a:off x="0" y="333375"/>
            <a:ext cx="9906000" cy="214313"/>
            <a:chOff x="0" y="255"/>
            <a:chExt cx="6240" cy="135"/>
          </a:xfrm>
        </p:grpSpPr>
        <p:sp>
          <p:nvSpPr>
            <p:cNvPr id="513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13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13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12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129"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794" r:id="rId1"/>
    <p:sldLayoutId id="2147519795" r:id="rId2"/>
    <p:sldLayoutId id="2147519796" r:id="rId3"/>
    <p:sldLayoutId id="2147519797" r:id="rId4"/>
    <p:sldLayoutId id="2147519798" r:id="rId5"/>
    <p:sldLayoutId id="2147519799" r:id="rId6"/>
    <p:sldLayoutId id="2147519800" r:id="rId7"/>
    <p:sldLayoutId id="2147519801" r:id="rId8"/>
    <p:sldLayoutId id="2147519802" r:id="rId9"/>
    <p:sldLayoutId id="2147519803" r:id="rId10"/>
    <p:sldLayoutId id="2147519804" r:id="rId11"/>
    <p:sldLayoutId id="2147519805"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prstClr val="black"/>
                </a:solidFill>
                <a:latin typeface="Arial" charset="0"/>
                <a:ea typeface="ＭＳ Ｐゴシック" pitchFamily="50" charset="-128"/>
              </a:defRPr>
            </a:lvl1pPr>
          </a:lstStyle>
          <a:p>
            <a:pPr>
              <a:defRPr/>
            </a:pPr>
            <a:fld id="{B51D6A57-1436-4A7F-A7BB-3CC90B8B73D7}" type="slidenum">
              <a:rPr lang="en-US" altLang="ja-JP"/>
              <a:pPr>
                <a:defRPr/>
              </a:pPr>
              <a:t>‹#›</a:t>
            </a:fld>
            <a:endParaRPr lang="en-US" altLang="ja-JP"/>
          </a:p>
        </p:txBody>
      </p:sp>
      <p:sp>
        <p:nvSpPr>
          <p:cNvPr id="5530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1207" name="Group 27"/>
          <p:cNvGrpSpPr>
            <a:grpSpLocks/>
          </p:cNvGrpSpPr>
          <p:nvPr/>
        </p:nvGrpSpPr>
        <p:grpSpPr bwMode="auto">
          <a:xfrm>
            <a:off x="0" y="333375"/>
            <a:ext cx="9906000" cy="214313"/>
            <a:chOff x="0" y="255"/>
            <a:chExt cx="6240" cy="135"/>
          </a:xfrm>
        </p:grpSpPr>
        <p:sp>
          <p:nvSpPr>
            <p:cNvPr id="5530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530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530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120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1209"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47" r:id="rId1"/>
    <p:sldLayoutId id="2147520248" r:id="rId2"/>
    <p:sldLayoutId id="2147520249" r:id="rId3"/>
    <p:sldLayoutId id="2147520250" r:id="rId4"/>
    <p:sldLayoutId id="2147520251" r:id="rId5"/>
    <p:sldLayoutId id="2147520252" r:id="rId6"/>
    <p:sldLayoutId id="2147520253" r:id="rId7"/>
    <p:sldLayoutId id="2147520254" r:id="rId8"/>
    <p:sldLayoutId id="2147520255" r:id="rId9"/>
    <p:sldLayoutId id="2147520256" r:id="rId10"/>
    <p:sldLayoutId id="2147520257" r:id="rId11"/>
    <p:sldLayoutId id="2147520258"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1CF61676-C58B-4036-AC55-A73BD71DB36C}" type="slidenum">
              <a:rPr lang="en-US" altLang="ja-JP"/>
              <a:pPr>
                <a:defRPr/>
              </a:pPr>
              <a:t>‹#›</a:t>
            </a:fld>
            <a:endParaRPr lang="en-US" altLang="ja-JP"/>
          </a:p>
        </p:txBody>
      </p:sp>
      <p:sp>
        <p:nvSpPr>
          <p:cNvPr id="31750"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2231" name="Group 27"/>
          <p:cNvGrpSpPr>
            <a:grpSpLocks/>
          </p:cNvGrpSpPr>
          <p:nvPr userDrawn="1"/>
        </p:nvGrpSpPr>
        <p:grpSpPr bwMode="auto">
          <a:xfrm>
            <a:off x="0" y="333375"/>
            <a:ext cx="9906000" cy="214313"/>
            <a:chOff x="0" y="255"/>
            <a:chExt cx="6240" cy="135"/>
          </a:xfrm>
        </p:grpSpPr>
        <p:sp>
          <p:nvSpPr>
            <p:cNvPr id="3175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5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3175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223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2233" name="Picture 32" descr="ppjtitle"/>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59" r:id="rId1"/>
    <p:sldLayoutId id="2147520260" r:id="rId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9C9EC914-29A1-4D3F-BCF5-AD1A340F5D32}" type="slidenum">
              <a:rPr lang="en-US" altLang="ja-JP"/>
              <a:pPr>
                <a:defRPr/>
              </a:pPr>
              <a:t>‹#›</a:t>
            </a:fld>
            <a:endParaRPr lang="en-US" altLang="ja-JP"/>
          </a:p>
        </p:txBody>
      </p:sp>
      <p:sp>
        <p:nvSpPr>
          <p:cNvPr id="57350"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3255" name="Group 27"/>
          <p:cNvGrpSpPr>
            <a:grpSpLocks/>
          </p:cNvGrpSpPr>
          <p:nvPr userDrawn="1"/>
        </p:nvGrpSpPr>
        <p:grpSpPr bwMode="auto">
          <a:xfrm>
            <a:off x="0" y="333375"/>
            <a:ext cx="9906000" cy="214313"/>
            <a:chOff x="0" y="255"/>
            <a:chExt cx="6240" cy="135"/>
          </a:xfrm>
        </p:grpSpPr>
        <p:sp>
          <p:nvSpPr>
            <p:cNvPr id="5735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735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735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325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3257" name="Picture 32" descr="ppjtitle"/>
          <p:cNvPicPr>
            <a:picLocks noChangeAspect="1" noChangeArrowheads="1"/>
          </p:cNvPicPr>
          <p:nvPr userDrawn="1"/>
        </p:nvPicPr>
        <p:blipFill>
          <a:blip r:embed="rId9"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61" r:id="rId1"/>
    <p:sldLayoutId id="2147520262" r:id="rId2"/>
    <p:sldLayoutId id="2147520263" r:id="rId3"/>
    <p:sldLayoutId id="2147520264" r:id="rId4"/>
    <p:sldLayoutId id="2147520265" r:id="rId5"/>
    <p:sldLayoutId id="2147520266" r:id="rId6"/>
    <p:sldLayoutId id="2147520267" r:id="rId7"/>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C21907EA-5CEF-4BAE-B447-E1D4C14D4429}" type="slidenum">
              <a:rPr lang="en-US" altLang="ja-JP"/>
              <a:pPr>
                <a:defRPr/>
              </a:pPr>
              <a:t>‹#›</a:t>
            </a:fld>
            <a:endParaRPr lang="en-US" altLang="ja-JP"/>
          </a:p>
        </p:txBody>
      </p:sp>
      <p:sp>
        <p:nvSpPr>
          <p:cNvPr id="58374"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4279" name="Group 27"/>
          <p:cNvGrpSpPr>
            <a:grpSpLocks/>
          </p:cNvGrpSpPr>
          <p:nvPr userDrawn="1"/>
        </p:nvGrpSpPr>
        <p:grpSpPr bwMode="auto">
          <a:xfrm>
            <a:off x="0" y="333375"/>
            <a:ext cx="9906000" cy="214313"/>
            <a:chOff x="0" y="255"/>
            <a:chExt cx="6240" cy="135"/>
          </a:xfrm>
        </p:grpSpPr>
        <p:sp>
          <p:nvSpPr>
            <p:cNvPr id="5837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837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5838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428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4281" name="Picture 32" descr="ppjtitle"/>
          <p:cNvPicPr>
            <a:picLocks noChangeAspect="1" noChangeArrowheads="1"/>
          </p:cNvPicPr>
          <p:nvPr userDrawn="1"/>
        </p:nvPicPr>
        <p:blipFill>
          <a:blip r:embed="rId10"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68" r:id="rId1"/>
    <p:sldLayoutId id="2147520269" r:id="rId2"/>
    <p:sldLayoutId id="2147520270" r:id="rId3"/>
    <p:sldLayoutId id="2147520271" r:id="rId4"/>
    <p:sldLayoutId id="2147520272" r:id="rId5"/>
    <p:sldLayoutId id="2147520273" r:id="rId6"/>
    <p:sldLayoutId id="2147520274" r:id="rId7"/>
    <p:sldLayoutId id="2147520275" r:id="rId8"/>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BEA5179C-411B-44F1-A515-FC37789BB758}" type="slidenum">
              <a:rPr lang="en-US" altLang="ja-JP"/>
              <a:pPr>
                <a:defRPr/>
              </a:pPr>
              <a:t>‹#›</a:t>
            </a:fld>
            <a:endParaRPr lang="en-US" altLang="ja-JP"/>
          </a:p>
        </p:txBody>
      </p:sp>
      <p:sp>
        <p:nvSpPr>
          <p:cNvPr id="6042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5303" name="Group 27"/>
          <p:cNvGrpSpPr>
            <a:grpSpLocks/>
          </p:cNvGrpSpPr>
          <p:nvPr/>
        </p:nvGrpSpPr>
        <p:grpSpPr bwMode="auto">
          <a:xfrm>
            <a:off x="0" y="333375"/>
            <a:ext cx="9906000" cy="214313"/>
            <a:chOff x="0" y="255"/>
            <a:chExt cx="6240" cy="135"/>
          </a:xfrm>
        </p:grpSpPr>
        <p:sp>
          <p:nvSpPr>
            <p:cNvPr id="6042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042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042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530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5305" name="Picture 32" descr="ppjtitle"/>
          <p:cNvPicPr>
            <a:picLocks noChangeAspect="1" noChangeArrowheads="1"/>
          </p:cNvPicPr>
          <p:nvPr userDrawn="1"/>
        </p:nvPicPr>
        <p:blipFill>
          <a:blip r:embed="rId16"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76" r:id="rId1"/>
    <p:sldLayoutId id="2147520277" r:id="rId2"/>
    <p:sldLayoutId id="2147520278" r:id="rId3"/>
    <p:sldLayoutId id="2147520279" r:id="rId4"/>
    <p:sldLayoutId id="2147520280" r:id="rId5"/>
    <p:sldLayoutId id="2147520281" r:id="rId6"/>
    <p:sldLayoutId id="2147520282" r:id="rId7"/>
    <p:sldLayoutId id="2147520283" r:id="rId8"/>
    <p:sldLayoutId id="2147520284" r:id="rId9"/>
    <p:sldLayoutId id="2147520285" r:id="rId10"/>
    <p:sldLayoutId id="2147520286" r:id="rId11"/>
    <p:sldLayoutId id="2147520287" r:id="rId12"/>
    <p:sldLayoutId id="2147520288" r:id="rId13"/>
    <p:sldLayoutId id="2147520289" r:id="rId14"/>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95D40C44-C011-464C-8078-0E7946383D88}" type="slidenum">
              <a:rPr lang="en-US" altLang="ja-JP"/>
              <a:pPr>
                <a:defRPr/>
              </a:pPr>
              <a:t>‹#›</a:t>
            </a:fld>
            <a:endParaRPr lang="en-US" altLang="ja-JP"/>
          </a:p>
        </p:txBody>
      </p:sp>
      <p:sp>
        <p:nvSpPr>
          <p:cNvPr id="61446"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6327" name="Group 27"/>
          <p:cNvGrpSpPr>
            <a:grpSpLocks/>
          </p:cNvGrpSpPr>
          <p:nvPr userDrawn="1"/>
        </p:nvGrpSpPr>
        <p:grpSpPr bwMode="auto">
          <a:xfrm>
            <a:off x="0" y="333375"/>
            <a:ext cx="9906000" cy="214313"/>
            <a:chOff x="0" y="255"/>
            <a:chExt cx="6240" cy="135"/>
          </a:xfrm>
        </p:grpSpPr>
        <p:sp>
          <p:nvSpPr>
            <p:cNvPr id="6145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145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145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632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6329" name="Picture 32" descr="ppjtitle"/>
          <p:cNvPicPr>
            <a:picLocks noChangeAspect="1" noChangeArrowheads="1"/>
          </p:cNvPicPr>
          <p:nvPr userDrawn="1"/>
        </p:nvPicPr>
        <p:blipFill>
          <a:blip r:embed="rId8"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90" r:id="rId1"/>
    <p:sldLayoutId id="2147520291" r:id="rId2"/>
    <p:sldLayoutId id="2147520292" r:id="rId3"/>
    <p:sldLayoutId id="2147520293" r:id="rId4"/>
    <p:sldLayoutId id="2147520294" r:id="rId5"/>
    <p:sldLayoutId id="2147520295" r:id="rId6"/>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0FAC2DC1-777C-4C4C-8F6F-5CB19D576A1E}" type="slidenum">
              <a:rPr lang="en-US" altLang="ja-JP"/>
              <a:pPr>
                <a:defRPr/>
              </a:pPr>
              <a:t>‹#›</a:t>
            </a:fld>
            <a:endParaRPr lang="en-US" altLang="ja-JP"/>
          </a:p>
        </p:txBody>
      </p:sp>
      <p:sp>
        <p:nvSpPr>
          <p:cNvPr id="1331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7351" name="Group 27"/>
          <p:cNvGrpSpPr>
            <a:grpSpLocks/>
          </p:cNvGrpSpPr>
          <p:nvPr/>
        </p:nvGrpSpPr>
        <p:grpSpPr bwMode="auto">
          <a:xfrm>
            <a:off x="0" y="333375"/>
            <a:ext cx="9906000" cy="214313"/>
            <a:chOff x="0" y="255"/>
            <a:chExt cx="6240" cy="135"/>
          </a:xfrm>
        </p:grpSpPr>
        <p:sp>
          <p:nvSpPr>
            <p:cNvPr id="1332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332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332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735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7353" name="Picture 32" descr="ppjtitle"/>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296" r:id="rId1"/>
    <p:sldLayoutId id="2147520297" r:id="rId2"/>
    <p:sldLayoutId id="2147520298" r:id="rId3"/>
    <p:sldLayoutId id="2147520299" r:id="rId4"/>
    <p:sldLayoutId id="2147520300" r:id="rId5"/>
    <p:sldLayoutId id="2147520301" r:id="rId6"/>
    <p:sldLayoutId id="2147520302" r:id="rId7"/>
    <p:sldLayoutId id="2147520303" r:id="rId8"/>
    <p:sldLayoutId id="2147520304" r:id="rId9"/>
    <p:sldLayoutId id="2147520305" r:id="rId10"/>
    <p:sldLayoutId id="2147520306" r:id="rId11"/>
    <p:sldLayoutId id="2147520307"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837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483350"/>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A7130578-55B9-4EEE-AE51-0931E97D012E}" type="slidenum">
              <a:rPr lang="en-US" altLang="ja-JP"/>
              <a:pPr>
                <a:defRPr/>
              </a:pPr>
              <a:t>‹#›</a:t>
            </a:fld>
            <a:endParaRPr lang="en-US" altLang="ja-JP"/>
          </a:p>
        </p:txBody>
      </p:sp>
      <p:sp>
        <p:nvSpPr>
          <p:cNvPr id="6349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8375" name="Group 27"/>
          <p:cNvGrpSpPr>
            <a:grpSpLocks/>
          </p:cNvGrpSpPr>
          <p:nvPr/>
        </p:nvGrpSpPr>
        <p:grpSpPr bwMode="auto">
          <a:xfrm>
            <a:off x="0" y="333375"/>
            <a:ext cx="9906000" cy="214313"/>
            <a:chOff x="0" y="255"/>
            <a:chExt cx="6240" cy="135"/>
          </a:xfrm>
        </p:grpSpPr>
        <p:sp>
          <p:nvSpPr>
            <p:cNvPr id="6349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349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350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837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8377" name="Picture 32" descr="ppjtitle"/>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08" r:id="rId1"/>
    <p:sldLayoutId id="2147520309" r:id="rId2"/>
    <p:sldLayoutId id="2147520310" r:id="rId3"/>
    <p:sldLayoutId id="2147520311" r:id="rId4"/>
    <p:sldLayoutId id="2147520312" r:id="rId5"/>
    <p:sldLayoutId id="2147520313" r:id="rId6"/>
    <p:sldLayoutId id="2147520314" r:id="rId7"/>
    <p:sldLayoutId id="2147520315" r:id="rId8"/>
    <p:sldLayoutId id="2147520316" r:id="rId9"/>
    <p:sldLayoutId id="2147520317" r:id="rId10"/>
    <p:sldLayoutId id="2147520318" r:id="rId11"/>
    <p:sldLayoutId id="2147520319" r:id="rId12"/>
    <p:sldLayoutId id="2147520320" r:id="rId13"/>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B398B3E1-7EB5-40F2-896B-9522498BAE38}" type="slidenum">
              <a:rPr lang="en-US" altLang="ja-JP"/>
              <a:pPr>
                <a:defRPr/>
              </a:pPr>
              <a:t>‹#›</a:t>
            </a:fld>
            <a:endParaRPr lang="en-US" altLang="ja-JP"/>
          </a:p>
        </p:txBody>
      </p:sp>
      <p:sp>
        <p:nvSpPr>
          <p:cNvPr id="64518"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59399" name="Group 27"/>
          <p:cNvGrpSpPr>
            <a:grpSpLocks/>
          </p:cNvGrpSpPr>
          <p:nvPr userDrawn="1"/>
        </p:nvGrpSpPr>
        <p:grpSpPr bwMode="auto">
          <a:xfrm>
            <a:off x="0" y="333375"/>
            <a:ext cx="9906000" cy="214313"/>
            <a:chOff x="0" y="255"/>
            <a:chExt cx="6240" cy="135"/>
          </a:xfrm>
        </p:grpSpPr>
        <p:sp>
          <p:nvSpPr>
            <p:cNvPr id="6452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452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452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5940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59401"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21"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F430E8AE-854F-471C-8CB6-33301D11BC21}" type="slidenum">
              <a:rPr lang="en-US" altLang="ja-JP"/>
              <a:pPr>
                <a:defRPr/>
              </a:pPr>
              <a:t>‹#›</a:t>
            </a:fld>
            <a:endParaRPr lang="en-US" altLang="ja-JP"/>
          </a:p>
        </p:txBody>
      </p:sp>
      <p:sp>
        <p:nvSpPr>
          <p:cNvPr id="65542"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60423" name="Group 27"/>
          <p:cNvGrpSpPr>
            <a:grpSpLocks/>
          </p:cNvGrpSpPr>
          <p:nvPr userDrawn="1"/>
        </p:nvGrpSpPr>
        <p:grpSpPr bwMode="auto">
          <a:xfrm>
            <a:off x="0" y="333375"/>
            <a:ext cx="9906000" cy="214313"/>
            <a:chOff x="0" y="255"/>
            <a:chExt cx="6240" cy="135"/>
          </a:xfrm>
        </p:grpSpPr>
        <p:sp>
          <p:nvSpPr>
            <p:cNvPr id="6554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554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554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6042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0425"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22" r:id="rId1"/>
    <p:sldLayoutId id="2147520323" r:id="rId2"/>
    <p:sldLayoutId id="2147520324" r:id="rId3"/>
    <p:sldLayoutId id="2147520325" r:id="rId4"/>
    <p:sldLayoutId id="2147520326" r:id="rId5"/>
    <p:sldLayoutId id="2147520327" r:id="rId6"/>
    <p:sldLayoutId id="2147520328" r:id="rId7"/>
    <p:sldLayoutId id="2147520329" r:id="rId8"/>
    <p:sldLayoutId id="2147520330" r:id="rId9"/>
    <p:sldLayoutId id="2147520331" r:id="rId10"/>
    <p:sldLayoutId id="2147520332"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07" tIns="45704" rIns="91407" bIns="45704"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F4C6A5DA-770C-4F89-B5FC-E0D302259D2A}" type="slidenum">
              <a:rPr lang="en-US" altLang="ja-JP"/>
              <a:pPr>
                <a:defRPr/>
              </a:pPr>
              <a:t>‹#›</a:t>
            </a:fld>
            <a:endParaRPr lang="en-US" altLang="ja-JP"/>
          </a:p>
        </p:txBody>
      </p:sp>
      <p:sp>
        <p:nvSpPr>
          <p:cNvPr id="615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grpSp>
        <p:nvGrpSpPr>
          <p:cNvPr id="6151" name="Group 27"/>
          <p:cNvGrpSpPr>
            <a:grpSpLocks/>
          </p:cNvGrpSpPr>
          <p:nvPr/>
        </p:nvGrpSpPr>
        <p:grpSpPr bwMode="auto">
          <a:xfrm>
            <a:off x="0" y="333375"/>
            <a:ext cx="9906000" cy="214313"/>
            <a:chOff x="0" y="255"/>
            <a:chExt cx="6240" cy="135"/>
          </a:xfrm>
        </p:grpSpPr>
        <p:sp>
          <p:nvSpPr>
            <p:cNvPr id="615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sp>
          <p:nvSpPr>
            <p:cNvPr id="615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sp>
          <p:nvSpPr>
            <p:cNvPr id="615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600" b="1" smtClean="0">
                <a:solidFill>
                  <a:srgbClr val="000000"/>
                </a:solidFill>
              </a:endParaRPr>
            </a:p>
          </p:txBody>
        </p:sp>
      </p:grpSp>
      <p:sp>
        <p:nvSpPr>
          <p:cNvPr id="615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7" tIns="45704" rIns="91407" bIns="45704" numCol="1" anchor="ctr" anchorCtr="0" compatLnSpc="1">
            <a:prstTxWarp prst="textNoShape">
              <a:avLst/>
            </a:prstTxWarp>
          </a:bodyPr>
          <a:lstStyle/>
          <a:p>
            <a:pPr lvl="0"/>
            <a:r>
              <a:rPr lang="ja-JP" altLang="en-US" smtClean="0"/>
              <a:t>マスタ タイトルの書式設定</a:t>
            </a:r>
          </a:p>
        </p:txBody>
      </p:sp>
      <p:pic>
        <p:nvPicPr>
          <p:cNvPr id="6153" name="Picture 32" descr="ppjtitle"/>
          <p:cNvPicPr>
            <a:picLocks noChangeAspect="1" noChangeArrowheads="1"/>
          </p:cNvPicPr>
          <p:nvPr/>
        </p:nvPicPr>
        <p:blipFill>
          <a:blip r:embed="rId17">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06" r:id="rId1"/>
    <p:sldLayoutId id="2147519807" r:id="rId2"/>
    <p:sldLayoutId id="2147519808" r:id="rId3"/>
    <p:sldLayoutId id="2147519809" r:id="rId4"/>
    <p:sldLayoutId id="2147519810" r:id="rId5"/>
    <p:sldLayoutId id="2147519811" r:id="rId6"/>
    <p:sldLayoutId id="2147519812" r:id="rId7"/>
    <p:sldLayoutId id="2147519813" r:id="rId8"/>
    <p:sldLayoutId id="2147519814" r:id="rId9"/>
    <p:sldLayoutId id="2147519815" r:id="rId10"/>
    <p:sldLayoutId id="2147519816" r:id="rId11"/>
    <p:sldLayoutId id="2147519817" r:id="rId12"/>
    <p:sldLayoutId id="2147519818" r:id="rId13"/>
    <p:sldLayoutId id="2147519819" r:id="rId14"/>
    <p:sldLayoutId id="2147519820" r:id="rId15"/>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30188"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30188" algn="l" rtl="0" fontAlgn="base">
        <a:spcBef>
          <a:spcPct val="20000"/>
        </a:spcBef>
        <a:spcAft>
          <a:spcPct val="0"/>
        </a:spcAft>
        <a:buChar char="»"/>
        <a:defRPr kumimoji="1" sz="2000">
          <a:solidFill>
            <a:schemeClr val="tx1"/>
          </a:solidFill>
          <a:latin typeface="+mn-lt"/>
          <a:ea typeface="+mn-ea"/>
        </a:defRPr>
      </a:lvl6pPr>
      <a:lvl7pPr marL="2971800" indent="-230188" algn="l" rtl="0" fontAlgn="base">
        <a:spcBef>
          <a:spcPct val="20000"/>
        </a:spcBef>
        <a:spcAft>
          <a:spcPct val="0"/>
        </a:spcAft>
        <a:buChar char="»"/>
        <a:defRPr kumimoji="1" sz="2000">
          <a:solidFill>
            <a:schemeClr val="tx1"/>
          </a:solidFill>
          <a:latin typeface="+mn-lt"/>
          <a:ea typeface="+mn-ea"/>
        </a:defRPr>
      </a:lvl7pPr>
      <a:lvl8pPr marL="3429000" indent="-230188" algn="l" rtl="0" fontAlgn="base">
        <a:spcBef>
          <a:spcPct val="20000"/>
        </a:spcBef>
        <a:spcAft>
          <a:spcPct val="0"/>
        </a:spcAft>
        <a:buChar char="»"/>
        <a:defRPr kumimoji="1" sz="2000">
          <a:solidFill>
            <a:schemeClr val="tx1"/>
          </a:solidFill>
          <a:latin typeface="+mn-lt"/>
          <a:ea typeface="+mn-ea"/>
        </a:defRPr>
      </a:lvl8pPr>
      <a:lvl9pPr marL="3886200" indent="-230188"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144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AF4CA4B6-1CB2-478E-A47B-C04B09B2D52C}" type="slidenum">
              <a:rPr lang="en-US" altLang="ja-JP"/>
              <a:pPr>
                <a:defRPr/>
              </a:pPr>
              <a:t>‹#›</a:t>
            </a:fld>
            <a:endParaRPr lang="en-US" altLang="ja-JP"/>
          </a:p>
        </p:txBody>
      </p:sp>
      <p:sp>
        <p:nvSpPr>
          <p:cNvPr id="4102" name="Rectangle 6"/>
          <p:cNvSpPr>
            <a:spLocks noChangeArrowheads="1"/>
          </p:cNvSpPr>
          <p:nvPr/>
        </p:nvSpPr>
        <p:spPr bwMode="auto">
          <a:xfrm>
            <a:off x="0" y="0"/>
            <a:ext cx="9906000" cy="366713"/>
          </a:xfrm>
          <a:prstGeom prst="rect">
            <a:avLst/>
          </a:prstGeom>
          <a:no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ndParaRPr>
          </a:p>
        </p:txBody>
      </p:sp>
      <p:grpSp>
        <p:nvGrpSpPr>
          <p:cNvPr id="61447" name="Group 27"/>
          <p:cNvGrpSpPr>
            <a:grpSpLocks/>
          </p:cNvGrpSpPr>
          <p:nvPr/>
        </p:nvGrpSpPr>
        <p:grpSpPr bwMode="auto">
          <a:xfrm>
            <a:off x="0" y="333375"/>
            <a:ext cx="9906000" cy="214313"/>
            <a:chOff x="0" y="255"/>
            <a:chExt cx="6240" cy="135"/>
          </a:xfrm>
        </p:grpSpPr>
        <p:sp>
          <p:nvSpPr>
            <p:cNvPr id="4106" name="Rectangle 28"/>
            <p:cNvSpPr>
              <a:spLocks noChangeArrowheads="1"/>
            </p:cNvSpPr>
            <p:nvPr userDrawn="1"/>
          </p:nvSpPr>
          <p:spPr bwMode="auto">
            <a:xfrm>
              <a:off x="0" y="345"/>
              <a:ext cx="6240" cy="4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ndParaRPr>
            </a:p>
          </p:txBody>
        </p:sp>
        <p:sp>
          <p:nvSpPr>
            <p:cNvPr id="4107" name="Rectangle 29"/>
            <p:cNvSpPr>
              <a:spLocks noChangeArrowheads="1"/>
            </p:cNvSpPr>
            <p:nvPr userDrawn="1"/>
          </p:nvSpPr>
          <p:spPr bwMode="auto">
            <a:xfrm>
              <a:off x="0" y="300"/>
              <a:ext cx="6240" cy="45"/>
            </a:xfrm>
            <a:prstGeom prst="rect">
              <a:avLst/>
            </a:prstGeom>
            <a:solidFill>
              <a:srgbClr val="FF3399"/>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ndParaRPr>
            </a:p>
          </p:txBody>
        </p:sp>
        <p:sp>
          <p:nvSpPr>
            <p:cNvPr id="4108" name="Rectangle 30"/>
            <p:cNvSpPr>
              <a:spLocks noChangeArrowheads="1"/>
            </p:cNvSpPr>
            <p:nvPr userDrawn="1"/>
          </p:nvSpPr>
          <p:spPr bwMode="auto">
            <a:xfrm>
              <a:off x="0" y="255"/>
              <a:ext cx="6240" cy="45"/>
            </a:xfrm>
            <a:prstGeom prst="rect">
              <a:avLst/>
            </a:prstGeom>
            <a:solidFill>
              <a:srgbClr val="FFCCFF"/>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ndParaRPr>
            </a:p>
          </p:txBody>
        </p:sp>
      </p:grpSp>
      <p:sp>
        <p:nvSpPr>
          <p:cNvPr id="6144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1449"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33" r:id="rId1"/>
    <p:sldLayoutId id="2147520334" r:id="rId2"/>
    <p:sldLayoutId id="2147520335" r:id="rId3"/>
    <p:sldLayoutId id="2147520336" r:id="rId4"/>
    <p:sldLayoutId id="2147520337" r:id="rId5"/>
    <p:sldLayoutId id="2147520338" r:id="rId6"/>
    <p:sldLayoutId id="2147520339" r:id="rId7"/>
    <p:sldLayoutId id="2147520340" r:id="rId8"/>
    <p:sldLayoutId id="2147520341" r:id="rId9"/>
    <p:sldLayoutId id="2147520342" r:id="rId10"/>
    <p:sldLayoutId id="2147520343"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EBCF8491-897A-4808-B61C-B782139ABF5D}" type="slidenum">
              <a:rPr lang="en-US" altLang="ja-JP"/>
              <a:pPr>
                <a:defRPr/>
              </a:pPr>
              <a:t>‹#›</a:t>
            </a:fld>
            <a:endParaRPr lang="en-US" altLang="ja-JP"/>
          </a:p>
        </p:txBody>
      </p:sp>
      <p:sp>
        <p:nvSpPr>
          <p:cNvPr id="6759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62471" name="Group 27"/>
          <p:cNvGrpSpPr>
            <a:grpSpLocks/>
          </p:cNvGrpSpPr>
          <p:nvPr/>
        </p:nvGrpSpPr>
        <p:grpSpPr bwMode="auto">
          <a:xfrm>
            <a:off x="0" y="333375"/>
            <a:ext cx="9906000" cy="214313"/>
            <a:chOff x="0" y="255"/>
            <a:chExt cx="6240" cy="135"/>
          </a:xfrm>
        </p:grpSpPr>
        <p:sp>
          <p:nvSpPr>
            <p:cNvPr id="6759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759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759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6247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2473" name="Picture 32" descr="ppjtitle"/>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44" r:id="rId1"/>
    <p:sldLayoutId id="2147520345" r:id="rId2"/>
    <p:sldLayoutId id="2147520346" r:id="rId3"/>
    <p:sldLayoutId id="2147520347" r:id="rId4"/>
    <p:sldLayoutId id="2147520348" r:id="rId5"/>
    <p:sldLayoutId id="2147520349" r:id="rId6"/>
    <p:sldLayoutId id="2147520350" r:id="rId7"/>
    <p:sldLayoutId id="2147520351" r:id="rId8"/>
    <p:sldLayoutId id="2147520352" r:id="rId9"/>
    <p:sldLayoutId id="2147520353" r:id="rId10"/>
    <p:sldLayoutId id="2147520354" r:id="rId11"/>
    <p:sldLayoutId id="2147520355" r:id="rId12"/>
    <p:sldLayoutId id="2147520356"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349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a:ea typeface="ＭＳ Ｐゴシック"/>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a:ea typeface="ＭＳ Ｐゴシック"/>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prstClr val="black"/>
                </a:solidFill>
                <a:latin typeface="Arial"/>
                <a:ea typeface="ＭＳ Ｐゴシック"/>
              </a:defRPr>
            </a:lvl1pPr>
          </a:lstStyle>
          <a:p>
            <a:pPr>
              <a:defRPr/>
            </a:pPr>
            <a:fld id="{3AC53E16-9395-44FA-B9EB-D2D9E727C753}" type="slidenum">
              <a:rPr lang="en-US" altLang="ja-JP"/>
              <a:pPr>
                <a:defRPr/>
              </a:pPr>
              <a:t>‹#›</a:t>
            </a:fld>
            <a:endParaRPr lang="en-US" altLang="ja-JP"/>
          </a:p>
        </p:txBody>
      </p:sp>
      <p:sp>
        <p:nvSpPr>
          <p:cNvPr id="68614"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63495" name="Group 27"/>
          <p:cNvGrpSpPr>
            <a:grpSpLocks/>
          </p:cNvGrpSpPr>
          <p:nvPr userDrawn="1"/>
        </p:nvGrpSpPr>
        <p:grpSpPr bwMode="auto">
          <a:xfrm>
            <a:off x="0" y="333375"/>
            <a:ext cx="9906000" cy="214313"/>
            <a:chOff x="0" y="255"/>
            <a:chExt cx="6240" cy="135"/>
          </a:xfrm>
        </p:grpSpPr>
        <p:sp>
          <p:nvSpPr>
            <p:cNvPr id="6861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861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862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6349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3497"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57"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C1C975A0-1F2A-4901-B1CC-C8CE1735C08A}" type="slidenum">
              <a:rPr lang="en-US" altLang="ja-JP"/>
              <a:pPr>
                <a:defRPr/>
              </a:pPr>
              <a:t>‹#›</a:t>
            </a:fld>
            <a:endParaRPr lang="en-US" altLang="ja-JP"/>
          </a:p>
        </p:txBody>
      </p:sp>
      <p:sp>
        <p:nvSpPr>
          <p:cNvPr id="6963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64519" name="Group 27"/>
          <p:cNvGrpSpPr>
            <a:grpSpLocks/>
          </p:cNvGrpSpPr>
          <p:nvPr/>
        </p:nvGrpSpPr>
        <p:grpSpPr bwMode="auto">
          <a:xfrm>
            <a:off x="0" y="333375"/>
            <a:ext cx="9906000" cy="214313"/>
            <a:chOff x="0" y="255"/>
            <a:chExt cx="6240" cy="135"/>
          </a:xfrm>
        </p:grpSpPr>
        <p:sp>
          <p:nvSpPr>
            <p:cNvPr id="6964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964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6964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6452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4521" name="Picture 32" descr="ppjtitle"/>
          <p:cNvPicPr>
            <a:picLocks noChangeAspect="1" noChangeArrowheads="1"/>
          </p:cNvPicPr>
          <p:nvPr userDrawn="1"/>
        </p:nvPicPr>
        <p:blipFill>
          <a:blip r:embed="rId16"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58" r:id="rId1"/>
    <p:sldLayoutId id="2147520359" r:id="rId2"/>
    <p:sldLayoutId id="2147520360" r:id="rId3"/>
    <p:sldLayoutId id="2147520361" r:id="rId4"/>
    <p:sldLayoutId id="2147520362" r:id="rId5"/>
    <p:sldLayoutId id="2147520363" r:id="rId6"/>
    <p:sldLayoutId id="2147520364" r:id="rId7"/>
    <p:sldLayoutId id="2147520365" r:id="rId8"/>
    <p:sldLayoutId id="2147520366" r:id="rId9"/>
    <p:sldLayoutId id="2147520367" r:id="rId10"/>
    <p:sldLayoutId id="2147520368" r:id="rId11"/>
    <p:sldLayoutId id="2147520369" r:id="rId12"/>
    <p:sldLayoutId id="2147520370" r:id="rId13"/>
    <p:sldLayoutId id="2147520371" r:id="rId14"/>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608B1301-D703-40F0-AC65-0E0EA854EDDF}" type="slidenum">
              <a:rPr lang="en-US" altLang="ja-JP"/>
              <a:pPr>
                <a:defRPr/>
              </a:pPr>
              <a:t>‹#›</a:t>
            </a:fld>
            <a:endParaRPr lang="en-US" altLang="ja-JP"/>
          </a:p>
        </p:txBody>
      </p:sp>
      <p:sp>
        <p:nvSpPr>
          <p:cNvPr id="7066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65543" name="Group 27"/>
          <p:cNvGrpSpPr>
            <a:grpSpLocks/>
          </p:cNvGrpSpPr>
          <p:nvPr/>
        </p:nvGrpSpPr>
        <p:grpSpPr bwMode="auto">
          <a:xfrm>
            <a:off x="0" y="333375"/>
            <a:ext cx="9906000" cy="214313"/>
            <a:chOff x="0" y="255"/>
            <a:chExt cx="6240" cy="135"/>
          </a:xfrm>
        </p:grpSpPr>
        <p:sp>
          <p:nvSpPr>
            <p:cNvPr id="7066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066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066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6554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5545"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72" r:id="rId1"/>
    <p:sldLayoutId id="2147520373" r:id="rId2"/>
    <p:sldLayoutId id="2147520374" r:id="rId3"/>
    <p:sldLayoutId id="2147520375" r:id="rId4"/>
    <p:sldLayoutId id="2147520376" r:id="rId5"/>
    <p:sldLayoutId id="2147520377" r:id="rId6"/>
    <p:sldLayoutId id="2147520378" r:id="rId7"/>
    <p:sldLayoutId id="2147520379" r:id="rId8"/>
    <p:sldLayoutId id="2147520380" r:id="rId9"/>
    <p:sldLayoutId id="2147520381" r:id="rId10"/>
    <p:sldLayoutId id="2147520382" r:id="rId11"/>
    <p:sldLayoutId id="2147520383"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prstClr val="black"/>
                </a:solidFill>
                <a:latin typeface="Arial" charset="0"/>
                <a:ea typeface="ＭＳ Ｐゴシック" pitchFamily="50" charset="-128"/>
              </a:defRPr>
            </a:lvl1pPr>
          </a:lstStyle>
          <a:p>
            <a:pPr>
              <a:defRPr/>
            </a:pPr>
            <a:fld id="{1B0941A6-EF49-4A45-93FF-14BCFBDD484F}" type="slidenum">
              <a:rPr lang="en-US" altLang="ja-JP"/>
              <a:pPr>
                <a:defRPr/>
              </a:pPr>
              <a:t>‹#›</a:t>
            </a:fld>
            <a:endParaRPr lang="en-US" altLang="ja-JP"/>
          </a:p>
        </p:txBody>
      </p:sp>
      <p:sp>
        <p:nvSpPr>
          <p:cNvPr id="7168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66567" name="Group 27"/>
          <p:cNvGrpSpPr>
            <a:grpSpLocks/>
          </p:cNvGrpSpPr>
          <p:nvPr/>
        </p:nvGrpSpPr>
        <p:grpSpPr bwMode="auto">
          <a:xfrm>
            <a:off x="0" y="333375"/>
            <a:ext cx="9906000" cy="214313"/>
            <a:chOff x="0" y="255"/>
            <a:chExt cx="6240" cy="135"/>
          </a:xfrm>
        </p:grpSpPr>
        <p:sp>
          <p:nvSpPr>
            <p:cNvPr id="7169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169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169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6656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6569"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84" r:id="rId1"/>
    <p:sldLayoutId id="2147520385" r:id="rId2"/>
    <p:sldLayoutId id="2147520386" r:id="rId3"/>
    <p:sldLayoutId id="2147520387" r:id="rId4"/>
    <p:sldLayoutId id="2147520388" r:id="rId5"/>
    <p:sldLayoutId id="2147520389" r:id="rId6"/>
    <p:sldLayoutId id="2147520390" r:id="rId7"/>
    <p:sldLayoutId id="2147520391" r:id="rId8"/>
    <p:sldLayoutId id="2147520392" r:id="rId9"/>
    <p:sldLayoutId id="2147520393" r:id="rId10"/>
    <p:sldLayoutId id="2147520394" r:id="rId11"/>
    <p:sldLayoutId id="2147520395"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a:defRPr>
            </a:lvl1pPr>
          </a:lstStyle>
          <a:p>
            <a:pPr>
              <a:defRPr/>
            </a:pPr>
            <a:fld id="{3657B314-D33D-4366-B802-8E9641F4A96F}" type="slidenum">
              <a:rPr lang="en-US" altLang="ja-JP"/>
              <a:pPr>
                <a:defRPr/>
              </a:pPr>
              <a:t>‹#›</a:t>
            </a:fld>
            <a:endParaRPr lang="en-US" altLang="ja-JP"/>
          </a:p>
        </p:txBody>
      </p:sp>
      <p:sp>
        <p:nvSpPr>
          <p:cNvPr id="7174" name="Rectangle 6"/>
          <p:cNvSpPr>
            <a:spLocks noChangeArrowheads="1"/>
          </p:cNvSpPr>
          <p:nvPr/>
        </p:nvSpPr>
        <p:spPr bwMode="auto">
          <a:xfrm>
            <a:off x="0" y="0"/>
            <a:ext cx="9906000" cy="366713"/>
          </a:xfrm>
          <a:prstGeom prst="rect">
            <a:avLst/>
          </a:prstGeom>
          <a:no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grpSp>
        <p:nvGrpSpPr>
          <p:cNvPr id="67591" name="Group 27"/>
          <p:cNvGrpSpPr>
            <a:grpSpLocks/>
          </p:cNvGrpSpPr>
          <p:nvPr/>
        </p:nvGrpSpPr>
        <p:grpSpPr bwMode="auto">
          <a:xfrm>
            <a:off x="0" y="333375"/>
            <a:ext cx="9906000" cy="214313"/>
            <a:chOff x="0" y="255"/>
            <a:chExt cx="6240" cy="135"/>
          </a:xfrm>
        </p:grpSpPr>
        <p:sp>
          <p:nvSpPr>
            <p:cNvPr id="7178" name="Rectangle 28"/>
            <p:cNvSpPr>
              <a:spLocks noChangeArrowheads="1"/>
            </p:cNvSpPr>
            <p:nvPr userDrawn="1"/>
          </p:nvSpPr>
          <p:spPr bwMode="auto">
            <a:xfrm>
              <a:off x="0" y="345"/>
              <a:ext cx="6240" cy="45"/>
            </a:xfrm>
            <a:prstGeom prst="rect">
              <a:avLst/>
            </a:prstGeom>
            <a:solidFill>
              <a:srgbClr val="FF0000"/>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sp>
          <p:nvSpPr>
            <p:cNvPr id="7179" name="Rectangle 29"/>
            <p:cNvSpPr>
              <a:spLocks noChangeArrowheads="1"/>
            </p:cNvSpPr>
            <p:nvPr userDrawn="1"/>
          </p:nvSpPr>
          <p:spPr bwMode="auto">
            <a:xfrm>
              <a:off x="0" y="300"/>
              <a:ext cx="6240" cy="45"/>
            </a:xfrm>
            <a:prstGeom prst="rect">
              <a:avLst/>
            </a:prstGeom>
            <a:solidFill>
              <a:srgbClr val="FF3399"/>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sp>
          <p:nvSpPr>
            <p:cNvPr id="7180" name="Rectangle 30"/>
            <p:cNvSpPr>
              <a:spLocks noChangeArrowheads="1"/>
            </p:cNvSpPr>
            <p:nvPr userDrawn="1"/>
          </p:nvSpPr>
          <p:spPr bwMode="auto">
            <a:xfrm>
              <a:off x="0" y="255"/>
              <a:ext cx="6240" cy="45"/>
            </a:xfrm>
            <a:prstGeom prst="rect">
              <a:avLst/>
            </a:prstGeom>
            <a:solidFill>
              <a:srgbClr val="FFCCFF"/>
            </a:solidFill>
            <a:ln>
              <a:noFill/>
            </a:ln>
            <a:extLst/>
          </p:spPr>
          <p:txBody>
            <a:bodyPr wrap="none" anchor="ct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endParaRPr lang="ja-JP" altLang="en-US" smtClean="0">
                <a:solidFill>
                  <a:srgbClr val="000000"/>
                </a:solidFill>
                <a:ea typeface="HGP創英角ｺﾞｼｯｸUB" pitchFamily="50" charset="-128"/>
              </a:endParaRPr>
            </a:p>
          </p:txBody>
        </p:sp>
      </p:grpSp>
      <p:sp>
        <p:nvSpPr>
          <p:cNvPr id="6759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759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396" r:id="rId1"/>
    <p:sldLayoutId id="2147520397" r:id="rId2"/>
    <p:sldLayoutId id="2147520398" r:id="rId3"/>
    <p:sldLayoutId id="2147520399" r:id="rId4"/>
    <p:sldLayoutId id="2147520400" r:id="rId5"/>
    <p:sldLayoutId id="2147520401" r:id="rId6"/>
    <p:sldLayoutId id="2147520402" r:id="rId7"/>
    <p:sldLayoutId id="2147520403" r:id="rId8"/>
    <p:sldLayoutId id="2147520404" r:id="rId9"/>
    <p:sldLayoutId id="2147520405" r:id="rId10"/>
    <p:sldLayoutId id="214752040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F35A3EEF-77B4-4615-97E0-9AA5EFA8CF47}" type="slidenum">
              <a:rPr lang="en-US" altLang="ja-JP"/>
              <a:pPr>
                <a:defRPr/>
              </a:pPr>
              <a:t>‹#›</a:t>
            </a:fld>
            <a:endParaRPr lang="en-US" altLang="ja-JP"/>
          </a:p>
        </p:txBody>
      </p:sp>
      <p:sp>
        <p:nvSpPr>
          <p:cNvPr id="73734"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68615" name="Group 27"/>
          <p:cNvGrpSpPr>
            <a:grpSpLocks/>
          </p:cNvGrpSpPr>
          <p:nvPr userDrawn="1"/>
        </p:nvGrpSpPr>
        <p:grpSpPr bwMode="auto">
          <a:xfrm>
            <a:off x="0" y="333375"/>
            <a:ext cx="9906000" cy="214313"/>
            <a:chOff x="0" y="255"/>
            <a:chExt cx="6240" cy="135"/>
          </a:xfrm>
        </p:grpSpPr>
        <p:sp>
          <p:nvSpPr>
            <p:cNvPr id="7373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373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374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6861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8617" name="Picture 32" descr="ppjtitle"/>
          <p:cNvPicPr>
            <a:picLocks noChangeAspect="1" noChangeArrowheads="1"/>
          </p:cNvPicPr>
          <p:nvPr userDrawn="1"/>
        </p:nvPicPr>
        <p:blipFill>
          <a:blip r:embed="rId8"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07" r:id="rId1"/>
    <p:sldLayoutId id="2147520408" r:id="rId2"/>
    <p:sldLayoutId id="2147520409" r:id="rId3"/>
    <p:sldLayoutId id="2147520410" r:id="rId4"/>
    <p:sldLayoutId id="2147520411" r:id="rId5"/>
    <p:sldLayoutId id="2147520412" r:id="rId6"/>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00D1142C-47AC-4A1C-8075-2CF4EF8D1E68}" type="slidenum">
              <a:rPr lang="en-US" altLang="ja-JP"/>
              <a:pPr>
                <a:defRPr/>
              </a:pPr>
              <a:t>‹#›</a:t>
            </a:fld>
            <a:endParaRPr lang="en-US" altLang="ja-JP"/>
          </a:p>
        </p:txBody>
      </p:sp>
      <p:sp>
        <p:nvSpPr>
          <p:cNvPr id="7475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69639" name="Group 27"/>
          <p:cNvGrpSpPr>
            <a:grpSpLocks/>
          </p:cNvGrpSpPr>
          <p:nvPr/>
        </p:nvGrpSpPr>
        <p:grpSpPr bwMode="auto">
          <a:xfrm>
            <a:off x="0" y="333375"/>
            <a:ext cx="9906000" cy="214313"/>
            <a:chOff x="0" y="255"/>
            <a:chExt cx="6240" cy="135"/>
          </a:xfrm>
        </p:grpSpPr>
        <p:sp>
          <p:nvSpPr>
            <p:cNvPr id="7476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476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476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6964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9641"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13" r:id="rId1"/>
    <p:sldLayoutId id="2147520414" r:id="rId2"/>
    <p:sldLayoutId id="2147520415" r:id="rId3"/>
    <p:sldLayoutId id="2147520416" r:id="rId4"/>
    <p:sldLayoutId id="2147520417" r:id="rId5"/>
    <p:sldLayoutId id="2147520418" r:id="rId6"/>
    <p:sldLayoutId id="2147520419" r:id="rId7"/>
    <p:sldLayoutId id="2147520420" r:id="rId8"/>
    <p:sldLayoutId id="2147520421" r:id="rId9"/>
    <p:sldLayoutId id="2147520422" r:id="rId10"/>
    <p:sldLayoutId id="2147520423" r:id="rId11"/>
    <p:sldLayoutId id="2147520424"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065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481763"/>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CE1C1A04-E37B-46B9-B02D-05A6BD40F179}" type="slidenum">
              <a:rPr lang="en-US" altLang="ja-JP"/>
              <a:pPr>
                <a:defRPr/>
              </a:pPr>
              <a:t>‹#›</a:t>
            </a:fld>
            <a:endParaRPr lang="en-US" altLang="ja-JP" dirty="0"/>
          </a:p>
        </p:txBody>
      </p:sp>
      <p:sp>
        <p:nvSpPr>
          <p:cNvPr id="75782"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70663" name="Group 27"/>
          <p:cNvGrpSpPr>
            <a:grpSpLocks/>
          </p:cNvGrpSpPr>
          <p:nvPr userDrawn="1"/>
        </p:nvGrpSpPr>
        <p:grpSpPr bwMode="auto">
          <a:xfrm>
            <a:off x="0" y="333375"/>
            <a:ext cx="9906000" cy="214313"/>
            <a:chOff x="0" y="255"/>
            <a:chExt cx="6240" cy="135"/>
          </a:xfrm>
        </p:grpSpPr>
        <p:sp>
          <p:nvSpPr>
            <p:cNvPr id="7578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578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578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7066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0665"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25" r:id="rId1"/>
    <p:sldLayoutId id="2147520426" r:id="rId2"/>
    <p:sldLayoutId id="2147520427" r:id="rId3"/>
    <p:sldLayoutId id="2147520428" r:id="rId4"/>
    <p:sldLayoutId id="2147520429" r:id="rId5"/>
    <p:sldLayoutId id="2147520430" r:id="rId6"/>
    <p:sldLayoutId id="2147520431" r:id="rId7"/>
    <p:sldLayoutId id="2147520432" r:id="rId8"/>
    <p:sldLayoutId id="2147520433" r:id="rId9"/>
    <p:sldLayoutId id="2147520434" r:id="rId10"/>
    <p:sldLayoutId id="2147520435" r:id="rId11"/>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5EE05E4D-4CAE-44BB-A2E5-F630884BCF81}" type="slidenum">
              <a:rPr lang="en-US" altLang="ja-JP"/>
              <a:pPr>
                <a:defRPr/>
              </a:pPr>
              <a:t>‹#›</a:t>
            </a:fld>
            <a:endParaRPr lang="en-US" altLang="ja-JP"/>
          </a:p>
        </p:txBody>
      </p:sp>
      <p:sp>
        <p:nvSpPr>
          <p:cNvPr id="717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7175" name="Group 27"/>
          <p:cNvGrpSpPr>
            <a:grpSpLocks/>
          </p:cNvGrpSpPr>
          <p:nvPr/>
        </p:nvGrpSpPr>
        <p:grpSpPr bwMode="auto">
          <a:xfrm>
            <a:off x="0" y="333375"/>
            <a:ext cx="9906000" cy="214313"/>
            <a:chOff x="0" y="255"/>
            <a:chExt cx="6240" cy="135"/>
          </a:xfrm>
        </p:grpSpPr>
        <p:sp>
          <p:nvSpPr>
            <p:cNvPr id="717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17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18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717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77"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21" r:id="rId1"/>
    <p:sldLayoutId id="2147519822" r:id="rId2"/>
    <p:sldLayoutId id="2147519823" r:id="rId3"/>
    <p:sldLayoutId id="2147519824" r:id="rId4"/>
    <p:sldLayoutId id="2147519825" r:id="rId5"/>
    <p:sldLayoutId id="2147519826" r:id="rId6"/>
    <p:sldLayoutId id="2147519827" r:id="rId7"/>
    <p:sldLayoutId id="2147519828" r:id="rId8"/>
    <p:sldLayoutId id="2147519829" r:id="rId9"/>
    <p:sldLayoutId id="2147519830" r:id="rId10"/>
    <p:sldLayoutId id="2147519831" r:id="rId11"/>
    <p:sldLayoutId id="2147519832"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168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mn-lt"/>
                <a:ea typeface="+mn-ea"/>
              </a:defRPr>
            </a:lvl1pPr>
          </a:lstStyle>
          <a:p>
            <a:pPr>
              <a:defRPr/>
            </a:pPr>
            <a:fld id="{5406992A-4AAE-4C62-8888-2A52BB29A47F}" type="slidenum">
              <a:rPr lang="en-US" altLang="ja-JP"/>
              <a:pPr>
                <a:defRPr/>
              </a:pPr>
              <a:t>‹#›</a:t>
            </a:fld>
            <a:endParaRPr lang="en-US" altLang="ja-JP"/>
          </a:p>
        </p:txBody>
      </p:sp>
      <p:sp>
        <p:nvSpPr>
          <p:cNvPr id="7680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grpSp>
        <p:nvGrpSpPr>
          <p:cNvPr id="71687" name="Group 27"/>
          <p:cNvGrpSpPr>
            <a:grpSpLocks/>
          </p:cNvGrpSpPr>
          <p:nvPr/>
        </p:nvGrpSpPr>
        <p:grpSpPr bwMode="auto">
          <a:xfrm>
            <a:off x="0" y="333375"/>
            <a:ext cx="9906000" cy="214313"/>
            <a:chOff x="0" y="255"/>
            <a:chExt cx="6240" cy="135"/>
          </a:xfrm>
        </p:grpSpPr>
        <p:sp>
          <p:nvSpPr>
            <p:cNvPr id="7681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7681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7681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grpSp>
      <p:sp>
        <p:nvSpPr>
          <p:cNvPr id="7168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1689"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36" r:id="rId1"/>
    <p:sldLayoutId id="2147520437" r:id="rId2"/>
    <p:sldLayoutId id="2147520438" r:id="rId3"/>
    <p:sldLayoutId id="2147520439" r:id="rId4"/>
    <p:sldLayoutId id="2147520440" r:id="rId5"/>
    <p:sldLayoutId id="2147520441" r:id="rId6"/>
    <p:sldLayoutId id="2147520442" r:id="rId7"/>
    <p:sldLayoutId id="2147520443" r:id="rId8"/>
    <p:sldLayoutId id="2147520444" r:id="rId9"/>
    <p:sldLayoutId id="2147520445" r:id="rId10"/>
    <p:sldLayoutId id="214752044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anose="020B0604020202020204" pitchFamily="34" charset="0"/>
              </a:defRPr>
            </a:lvl1pPr>
          </a:lstStyle>
          <a:p>
            <a:pPr>
              <a:defRPr/>
            </a:pPr>
            <a:fld id="{DB9BA5BF-9D70-4F4E-AE8A-3330CD98DBC3}" type="slidenum">
              <a:rPr lang="en-US" altLang="ja-JP"/>
              <a:pPr>
                <a:defRPr/>
              </a:pPr>
              <a:t>‹#›</a:t>
            </a:fld>
            <a:endParaRPr lang="en-US" altLang="ja-JP"/>
          </a:p>
        </p:txBody>
      </p:sp>
      <p:sp>
        <p:nvSpPr>
          <p:cNvPr id="1024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grpSp>
        <p:nvGrpSpPr>
          <p:cNvPr id="72711" name="Group 27"/>
          <p:cNvGrpSpPr>
            <a:grpSpLocks/>
          </p:cNvGrpSpPr>
          <p:nvPr/>
        </p:nvGrpSpPr>
        <p:grpSpPr bwMode="auto">
          <a:xfrm>
            <a:off x="0" y="333375"/>
            <a:ext cx="9906000" cy="214313"/>
            <a:chOff x="0" y="255"/>
            <a:chExt cx="6240" cy="135"/>
          </a:xfrm>
        </p:grpSpPr>
        <p:sp>
          <p:nvSpPr>
            <p:cNvPr id="1025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sp>
          <p:nvSpPr>
            <p:cNvPr id="1025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sp>
          <p:nvSpPr>
            <p:cNvPr id="1025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200">
                  <a:solidFill>
                    <a:schemeClr val="tx1"/>
                  </a:solidFill>
                  <a:latin typeface="HG丸ｺﾞｼｯｸM-PRO" panose="020F0600000000000000" pitchFamily="50" charset="-128"/>
                  <a:ea typeface="ＭＳ Ｐゴシック" panose="020B0600070205080204" pitchFamily="50" charset="-128"/>
                </a:defRPr>
              </a:lvl1pPr>
              <a:lvl2pPr marL="742950" indent="-285750">
                <a:defRPr kumimoji="1" sz="1200">
                  <a:solidFill>
                    <a:schemeClr val="tx1"/>
                  </a:solidFill>
                  <a:latin typeface="HG丸ｺﾞｼｯｸM-PRO" panose="020F0600000000000000" pitchFamily="50" charset="-128"/>
                  <a:ea typeface="ＭＳ Ｐゴシック" panose="020B0600070205080204" pitchFamily="50" charset="-128"/>
                </a:defRPr>
              </a:lvl2pPr>
              <a:lvl3pPr marL="1143000" indent="-228600">
                <a:defRPr kumimoji="1" sz="1200">
                  <a:solidFill>
                    <a:schemeClr val="tx1"/>
                  </a:solidFill>
                  <a:latin typeface="HG丸ｺﾞｼｯｸM-PRO" panose="020F0600000000000000" pitchFamily="50" charset="-128"/>
                  <a:ea typeface="ＭＳ Ｐゴシック" panose="020B0600070205080204" pitchFamily="50" charset="-128"/>
                </a:defRPr>
              </a:lvl3pPr>
              <a:lvl4pPr marL="1600200" indent="-228600">
                <a:defRPr kumimoji="1" sz="1200">
                  <a:solidFill>
                    <a:schemeClr val="tx1"/>
                  </a:solidFill>
                  <a:latin typeface="HG丸ｺﾞｼｯｸM-PRO" panose="020F0600000000000000" pitchFamily="50" charset="-128"/>
                  <a:ea typeface="ＭＳ Ｐゴシック" panose="020B0600070205080204" pitchFamily="50" charset="-128"/>
                </a:defRPr>
              </a:lvl4pPr>
              <a:lvl5pPr marL="2057400" indent="-228600">
                <a:defRPr kumimoji="1" sz="1200">
                  <a:solidFill>
                    <a:schemeClr val="tx1"/>
                  </a:solidFill>
                  <a:latin typeface="HG丸ｺﾞｼｯｸM-PRO" panose="020F0600000000000000" pitchFamily="50" charset="-128"/>
                  <a:ea typeface="ＭＳ Ｐゴシック" panose="020B0600070205080204" pitchFamily="50" charset="-128"/>
                </a:defRPr>
              </a:lvl5pPr>
              <a:lvl6pPr marL="25146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6pPr>
              <a:lvl7pPr marL="29718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7pPr>
              <a:lvl8pPr marL="34290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8pPr>
              <a:lvl9pPr marL="3886200" indent="-228600" eaLnBrk="0" fontAlgn="base" hangingPunct="0">
                <a:spcBef>
                  <a:spcPct val="0"/>
                </a:spcBef>
                <a:spcAft>
                  <a:spcPct val="0"/>
                </a:spcAft>
                <a:defRPr kumimoji="1" sz="1200">
                  <a:solidFill>
                    <a:schemeClr val="tx1"/>
                  </a:solidFill>
                  <a:latin typeface="HG丸ｺﾞｼｯｸM-PRO" panose="020F0600000000000000" pitchFamily="50" charset="-128"/>
                  <a:ea typeface="ＭＳ Ｐゴシック" panose="020B0600070205080204" pitchFamily="50" charset="-128"/>
                </a:defRPr>
              </a:lvl9pPr>
            </a:lstStyle>
            <a:p>
              <a:pPr eaLnBrk="1" hangingPunct="1">
                <a:defRPr/>
              </a:pPr>
              <a:endParaRPr lang="ja-JP" altLang="en-US" smtClean="0">
                <a:solidFill>
                  <a:srgbClr val="000000"/>
                </a:solidFill>
                <a:ea typeface="HG丸ｺﾞｼｯｸM-PRO" panose="020F0600000000000000" pitchFamily="50" charset="-128"/>
              </a:endParaRPr>
            </a:p>
          </p:txBody>
        </p:sp>
      </p:grpSp>
      <p:sp>
        <p:nvSpPr>
          <p:cNvPr id="7271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271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47" r:id="rId1"/>
    <p:sldLayoutId id="2147519657" r:id="rId2"/>
    <p:sldLayoutId id="2147519658" r:id="rId3"/>
    <p:sldLayoutId id="2147519659" r:id="rId4"/>
    <p:sldLayoutId id="2147519660" r:id="rId5"/>
    <p:sldLayoutId id="2147519661" r:id="rId6"/>
    <p:sldLayoutId id="2147519662" r:id="rId7"/>
    <p:sldLayoutId id="2147519663" r:id="rId8"/>
    <p:sldLayoutId id="2147519664" r:id="rId9"/>
    <p:sldLayoutId id="2147519665" r:id="rId10"/>
    <p:sldLayoutId id="214751966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373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mn-lt"/>
                <a:ea typeface="+mn-ea"/>
              </a:defRPr>
            </a:lvl1pPr>
          </a:lstStyle>
          <a:p>
            <a:pPr>
              <a:defRPr/>
            </a:pPr>
            <a:fld id="{6FD24E06-8008-418F-865C-4170332D83E9}" type="slidenum">
              <a:rPr lang="en-US" altLang="ja-JP"/>
              <a:pPr>
                <a:defRPr/>
              </a:pPr>
              <a:t>‹#›</a:t>
            </a:fld>
            <a:endParaRPr lang="en-US" altLang="ja-JP"/>
          </a:p>
        </p:txBody>
      </p:sp>
      <p:sp>
        <p:nvSpPr>
          <p:cNvPr id="7885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grpSp>
        <p:nvGrpSpPr>
          <p:cNvPr id="73735" name="Group 27"/>
          <p:cNvGrpSpPr>
            <a:grpSpLocks/>
          </p:cNvGrpSpPr>
          <p:nvPr/>
        </p:nvGrpSpPr>
        <p:grpSpPr bwMode="auto">
          <a:xfrm>
            <a:off x="0" y="333375"/>
            <a:ext cx="9906000" cy="214313"/>
            <a:chOff x="0" y="255"/>
            <a:chExt cx="6240" cy="135"/>
          </a:xfrm>
        </p:grpSpPr>
        <p:sp>
          <p:nvSpPr>
            <p:cNvPr id="7885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7885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sp>
          <p:nvSpPr>
            <p:cNvPr id="7886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z="1200" smtClean="0">
                <a:solidFill>
                  <a:srgbClr val="000000"/>
                </a:solidFill>
                <a:latin typeface="HG丸ｺﾞｼｯｸM-PRO" panose="020F0600000000000000" pitchFamily="50" charset="-128"/>
                <a:ea typeface="HG丸ｺﾞｼｯｸM-PRO" panose="020F0600000000000000" pitchFamily="50" charset="-128"/>
              </a:endParaRPr>
            </a:p>
          </p:txBody>
        </p:sp>
      </p:grpSp>
      <p:sp>
        <p:nvSpPr>
          <p:cNvPr id="7373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3737"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48" r:id="rId1"/>
    <p:sldLayoutId id="2147520449" r:id="rId2"/>
    <p:sldLayoutId id="2147520450" r:id="rId3"/>
    <p:sldLayoutId id="2147520451" r:id="rId4"/>
    <p:sldLayoutId id="2147520452" r:id="rId5"/>
    <p:sldLayoutId id="2147520453" r:id="rId6"/>
    <p:sldLayoutId id="2147520454" r:id="rId7"/>
    <p:sldLayoutId id="2147520455" r:id="rId8"/>
    <p:sldLayoutId id="2147520456" r:id="rId9"/>
    <p:sldLayoutId id="2147520457" r:id="rId10"/>
    <p:sldLayoutId id="2147520458"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prstClr val="black"/>
                </a:solidFill>
                <a:latin typeface="Arial" charset="0"/>
                <a:ea typeface="ＭＳ Ｐゴシック" pitchFamily="50" charset="-128"/>
              </a:defRPr>
            </a:lvl1pPr>
          </a:lstStyle>
          <a:p>
            <a:pPr>
              <a:defRPr/>
            </a:pPr>
            <a:fld id="{2DE3EF3F-00E7-4A5B-B277-86EA7C153CB6}" type="slidenum">
              <a:rPr lang="en-US" altLang="ja-JP"/>
              <a:pPr>
                <a:defRPr/>
              </a:pPr>
              <a:t>‹#›</a:t>
            </a:fld>
            <a:endParaRPr lang="en-US" altLang="ja-JP"/>
          </a:p>
        </p:txBody>
      </p:sp>
      <p:sp>
        <p:nvSpPr>
          <p:cNvPr id="7987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74759" name="Group 27"/>
          <p:cNvGrpSpPr>
            <a:grpSpLocks/>
          </p:cNvGrpSpPr>
          <p:nvPr/>
        </p:nvGrpSpPr>
        <p:grpSpPr bwMode="auto">
          <a:xfrm>
            <a:off x="0" y="333375"/>
            <a:ext cx="9906000" cy="214313"/>
            <a:chOff x="0" y="255"/>
            <a:chExt cx="6240" cy="135"/>
          </a:xfrm>
        </p:grpSpPr>
        <p:sp>
          <p:nvSpPr>
            <p:cNvPr id="7988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988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7988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7476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4761"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59" r:id="rId1"/>
    <p:sldLayoutId id="2147520460" r:id="rId2"/>
    <p:sldLayoutId id="2147520461" r:id="rId3"/>
    <p:sldLayoutId id="2147520462" r:id="rId4"/>
    <p:sldLayoutId id="2147520463" r:id="rId5"/>
    <p:sldLayoutId id="2147520464" r:id="rId6"/>
    <p:sldLayoutId id="2147520465" r:id="rId7"/>
    <p:sldLayoutId id="2147520466" r:id="rId8"/>
    <p:sldLayoutId id="2147520467" r:id="rId9"/>
    <p:sldLayoutId id="2147520468" r:id="rId10"/>
    <p:sldLayoutId id="2147520469" r:id="rId11"/>
    <p:sldLayoutId id="2147520470"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A7EB1D6D-B32F-4068-B07F-CA7A27691113}" type="slidenum">
              <a:rPr lang="en-US" altLang="ja-JP"/>
              <a:pPr>
                <a:defRPr/>
              </a:pPr>
              <a:t>‹#›</a:t>
            </a:fld>
            <a:endParaRPr lang="en-US" altLang="ja-JP"/>
          </a:p>
        </p:txBody>
      </p:sp>
      <p:sp>
        <p:nvSpPr>
          <p:cNvPr id="80902"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75783" name="Group 27"/>
          <p:cNvGrpSpPr>
            <a:grpSpLocks/>
          </p:cNvGrpSpPr>
          <p:nvPr userDrawn="1"/>
        </p:nvGrpSpPr>
        <p:grpSpPr bwMode="auto">
          <a:xfrm>
            <a:off x="0" y="333375"/>
            <a:ext cx="9906000" cy="214313"/>
            <a:chOff x="0" y="255"/>
            <a:chExt cx="6240" cy="135"/>
          </a:xfrm>
        </p:grpSpPr>
        <p:sp>
          <p:nvSpPr>
            <p:cNvPr id="8090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090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090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7578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5785"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71" r:id="rId1"/>
    <p:sldLayoutId id="2147520472" r:id="rId2"/>
    <p:sldLayoutId id="2147520473" r:id="rId3"/>
    <p:sldLayoutId id="2147520474" r:id="rId4"/>
    <p:sldLayoutId id="2147520475" r:id="rId5"/>
    <p:sldLayoutId id="2147520476" r:id="rId6"/>
    <p:sldLayoutId id="2147520477" r:id="rId7"/>
    <p:sldLayoutId id="2147520478" r:id="rId8"/>
    <p:sldLayoutId id="2147520479" r:id="rId9"/>
    <p:sldLayoutId id="2147520480" r:id="rId10"/>
    <p:sldLayoutId id="2147520481"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108687C6-8059-42D5-BF86-60BFA93D0C06}" type="slidenum">
              <a:rPr lang="en-US" altLang="ja-JP"/>
              <a:pPr>
                <a:defRPr/>
              </a:pPr>
              <a:t>‹#›</a:t>
            </a:fld>
            <a:endParaRPr lang="en-US" altLang="ja-JP"/>
          </a:p>
        </p:txBody>
      </p:sp>
      <p:sp>
        <p:nvSpPr>
          <p:cNvPr id="512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800">
              <a:solidFill>
                <a:srgbClr val="000000"/>
              </a:solidFill>
            </a:endParaRPr>
          </a:p>
        </p:txBody>
      </p:sp>
      <p:grpSp>
        <p:nvGrpSpPr>
          <p:cNvPr id="76807" name="Group 27"/>
          <p:cNvGrpSpPr>
            <a:grpSpLocks/>
          </p:cNvGrpSpPr>
          <p:nvPr/>
        </p:nvGrpSpPr>
        <p:grpSpPr bwMode="auto">
          <a:xfrm>
            <a:off x="0" y="333375"/>
            <a:ext cx="9906000" cy="214313"/>
            <a:chOff x="0" y="255"/>
            <a:chExt cx="6240" cy="135"/>
          </a:xfrm>
        </p:grpSpPr>
        <p:sp>
          <p:nvSpPr>
            <p:cNvPr id="513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800">
                <a:solidFill>
                  <a:srgbClr val="000000"/>
                </a:solidFill>
              </a:endParaRPr>
            </a:p>
          </p:txBody>
        </p:sp>
        <p:sp>
          <p:nvSpPr>
            <p:cNvPr id="513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800">
                <a:solidFill>
                  <a:srgbClr val="000000"/>
                </a:solidFill>
              </a:endParaRPr>
            </a:p>
          </p:txBody>
        </p:sp>
        <p:sp>
          <p:nvSpPr>
            <p:cNvPr id="513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sz="1600">
                  <a:solidFill>
                    <a:schemeClr val="tx1"/>
                  </a:solidFill>
                  <a:latin typeface="Arial" panose="020B0604020202020204" pitchFamily="34" charset="0"/>
                  <a:ea typeface="ＭＳ Ｐゴシック" panose="020B0600070205080204" pitchFamily="50" charset="-128"/>
                </a:defRPr>
              </a:lvl1pPr>
              <a:lvl2pPr marL="742950" indent="-285750">
                <a:defRPr kumimoji="1" sz="1600">
                  <a:solidFill>
                    <a:schemeClr val="tx1"/>
                  </a:solidFill>
                  <a:latin typeface="Arial" panose="020B0604020202020204" pitchFamily="34" charset="0"/>
                  <a:ea typeface="ＭＳ Ｐゴシック" panose="020B0600070205080204" pitchFamily="50" charset="-128"/>
                </a:defRPr>
              </a:lvl2pPr>
              <a:lvl3pPr marL="1143000" indent="-228600">
                <a:defRPr kumimoji="1" sz="1600">
                  <a:solidFill>
                    <a:schemeClr val="tx1"/>
                  </a:solidFill>
                  <a:latin typeface="Arial" panose="020B0604020202020204" pitchFamily="34" charset="0"/>
                  <a:ea typeface="ＭＳ Ｐゴシック" panose="020B0600070205080204" pitchFamily="50" charset="-128"/>
                </a:defRPr>
              </a:lvl3pPr>
              <a:lvl4pPr marL="1600200" indent="-228600">
                <a:defRPr kumimoji="1" sz="1600">
                  <a:solidFill>
                    <a:schemeClr val="tx1"/>
                  </a:solidFill>
                  <a:latin typeface="Arial" panose="020B0604020202020204" pitchFamily="34" charset="0"/>
                  <a:ea typeface="ＭＳ Ｐゴシック" panose="020B0600070205080204" pitchFamily="50" charset="-128"/>
                </a:defRPr>
              </a:lvl4pPr>
              <a:lvl5pPr marL="2057400" indent="-228600">
                <a:defRPr kumimoji="1" sz="16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600">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1800">
                <a:solidFill>
                  <a:srgbClr val="000000"/>
                </a:solidFill>
              </a:endParaRPr>
            </a:p>
          </p:txBody>
        </p:sp>
      </p:grpSp>
      <p:sp>
        <p:nvSpPr>
          <p:cNvPr id="7680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6809" name="Picture 32" descr="ppjtitle"/>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82" r:id="rId1"/>
    <p:sldLayoutId id="2147520483" r:id="rId2"/>
    <p:sldLayoutId id="2147520484" r:id="rId3"/>
    <p:sldLayoutId id="2147520485" r:id="rId4"/>
    <p:sldLayoutId id="2147520486" r:id="rId5"/>
    <p:sldLayoutId id="2147520487" r:id="rId6"/>
    <p:sldLayoutId id="2147520488" r:id="rId7"/>
    <p:sldLayoutId id="2147520489" r:id="rId8"/>
    <p:sldLayoutId id="2147520490" r:id="rId9"/>
    <p:sldLayoutId id="2147520491" r:id="rId10"/>
    <p:sldLayoutId id="2147520492" r:id="rId11"/>
    <p:sldLayoutId id="2147520493" r:id="rId12"/>
    <p:sldLayoutId id="2147520494"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197"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395"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592"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789" algn="l" rtl="0" eaLnBrk="1" fontAlgn="base" hangingPunct="1">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1313" indent="-341313"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1363" indent="-284163"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1413" indent="-227013"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598613" indent="-227013"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5813" indent="-227013"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585" indent="-228599" algn="l" rtl="0" eaLnBrk="1" fontAlgn="base" hangingPunct="1">
        <a:spcBef>
          <a:spcPct val="20000"/>
        </a:spcBef>
        <a:spcAft>
          <a:spcPct val="0"/>
        </a:spcAft>
        <a:buChar char="»"/>
        <a:defRPr kumimoji="1" sz="2000">
          <a:solidFill>
            <a:schemeClr val="tx1"/>
          </a:solidFill>
          <a:latin typeface="+mn-lt"/>
          <a:ea typeface="+mn-ea"/>
        </a:defRPr>
      </a:lvl6pPr>
      <a:lvl7pPr marL="2971783" indent="-228599" algn="l" rtl="0" eaLnBrk="1" fontAlgn="base" hangingPunct="1">
        <a:spcBef>
          <a:spcPct val="20000"/>
        </a:spcBef>
        <a:spcAft>
          <a:spcPct val="0"/>
        </a:spcAft>
        <a:buChar char="»"/>
        <a:defRPr kumimoji="1" sz="2000">
          <a:solidFill>
            <a:schemeClr val="tx1"/>
          </a:solidFill>
          <a:latin typeface="+mn-lt"/>
          <a:ea typeface="+mn-ea"/>
        </a:defRPr>
      </a:lvl7pPr>
      <a:lvl8pPr marL="3428980" indent="-228599" algn="l" rtl="0" eaLnBrk="1" fontAlgn="base" hangingPunct="1">
        <a:spcBef>
          <a:spcPct val="20000"/>
        </a:spcBef>
        <a:spcAft>
          <a:spcPct val="0"/>
        </a:spcAft>
        <a:buChar char="»"/>
        <a:defRPr kumimoji="1" sz="2000">
          <a:solidFill>
            <a:schemeClr val="tx1"/>
          </a:solidFill>
          <a:latin typeface="+mn-lt"/>
          <a:ea typeface="+mn-ea"/>
        </a:defRPr>
      </a:lvl8pPr>
      <a:lvl9pPr marL="3886177" indent="-228599"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395" rtl="0" eaLnBrk="1" latinLnBrk="0" hangingPunct="1">
        <a:defRPr kumimoji="1" sz="1800" kern="1200">
          <a:solidFill>
            <a:schemeClr val="tx1"/>
          </a:solidFill>
          <a:latin typeface="+mn-lt"/>
          <a:ea typeface="+mn-ea"/>
          <a:cs typeface="+mn-cs"/>
        </a:defRPr>
      </a:lvl1pPr>
      <a:lvl2pPr marL="457197" algn="l" defTabSz="914395" rtl="0" eaLnBrk="1" latinLnBrk="0" hangingPunct="1">
        <a:defRPr kumimoji="1" sz="1800" kern="1200">
          <a:solidFill>
            <a:schemeClr val="tx1"/>
          </a:solidFill>
          <a:latin typeface="+mn-lt"/>
          <a:ea typeface="+mn-ea"/>
          <a:cs typeface="+mn-cs"/>
        </a:defRPr>
      </a:lvl2pPr>
      <a:lvl3pPr marL="914395" algn="l" defTabSz="914395" rtl="0" eaLnBrk="1" latinLnBrk="0" hangingPunct="1">
        <a:defRPr kumimoji="1" sz="1800" kern="1200">
          <a:solidFill>
            <a:schemeClr val="tx1"/>
          </a:solidFill>
          <a:latin typeface="+mn-lt"/>
          <a:ea typeface="+mn-ea"/>
          <a:cs typeface="+mn-cs"/>
        </a:defRPr>
      </a:lvl3pPr>
      <a:lvl4pPr marL="1371592" algn="l" defTabSz="914395" rtl="0" eaLnBrk="1" latinLnBrk="0" hangingPunct="1">
        <a:defRPr kumimoji="1" sz="1800" kern="1200">
          <a:solidFill>
            <a:schemeClr val="tx1"/>
          </a:solidFill>
          <a:latin typeface="+mn-lt"/>
          <a:ea typeface="+mn-ea"/>
          <a:cs typeface="+mn-cs"/>
        </a:defRPr>
      </a:lvl4pPr>
      <a:lvl5pPr marL="1828789" algn="l" defTabSz="914395" rtl="0" eaLnBrk="1" latinLnBrk="0" hangingPunct="1">
        <a:defRPr kumimoji="1" sz="1800" kern="1200">
          <a:solidFill>
            <a:schemeClr val="tx1"/>
          </a:solidFill>
          <a:latin typeface="+mn-lt"/>
          <a:ea typeface="+mn-ea"/>
          <a:cs typeface="+mn-cs"/>
        </a:defRPr>
      </a:lvl5pPr>
      <a:lvl6pPr marL="2285987" algn="l" defTabSz="914395" rtl="0" eaLnBrk="1" latinLnBrk="0" hangingPunct="1">
        <a:defRPr kumimoji="1" sz="1800" kern="1200">
          <a:solidFill>
            <a:schemeClr val="tx1"/>
          </a:solidFill>
          <a:latin typeface="+mn-lt"/>
          <a:ea typeface="+mn-ea"/>
          <a:cs typeface="+mn-cs"/>
        </a:defRPr>
      </a:lvl6pPr>
      <a:lvl7pPr marL="2743184" algn="l" defTabSz="914395" rtl="0" eaLnBrk="1" latinLnBrk="0" hangingPunct="1">
        <a:defRPr kumimoji="1" sz="1800" kern="1200">
          <a:solidFill>
            <a:schemeClr val="tx1"/>
          </a:solidFill>
          <a:latin typeface="+mn-lt"/>
          <a:ea typeface="+mn-ea"/>
          <a:cs typeface="+mn-cs"/>
        </a:defRPr>
      </a:lvl7pPr>
      <a:lvl8pPr marL="3200381" algn="l" defTabSz="914395" rtl="0" eaLnBrk="1" latinLnBrk="0" hangingPunct="1">
        <a:defRPr kumimoji="1" sz="1800" kern="1200">
          <a:solidFill>
            <a:schemeClr val="tx1"/>
          </a:solidFill>
          <a:latin typeface="+mn-lt"/>
          <a:ea typeface="+mn-ea"/>
          <a:cs typeface="+mn-cs"/>
        </a:defRPr>
      </a:lvl8pPr>
      <a:lvl9pPr marL="3657579" algn="l" defTabSz="914395" rtl="0" eaLnBrk="1" latinLnBrk="0" hangingPunct="1">
        <a:defRPr kumimoji="1"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782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4E1EAE98-1C37-407E-A3C8-A1854A9B575C}" type="slidenum">
              <a:rPr lang="en-US" altLang="ja-JP"/>
              <a:pPr>
                <a:defRPr/>
              </a:pPr>
              <a:t>‹#›</a:t>
            </a:fld>
            <a:endParaRPr lang="en-US" altLang="ja-JP"/>
          </a:p>
        </p:txBody>
      </p:sp>
      <p:sp>
        <p:nvSpPr>
          <p:cNvPr id="82950"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77831" name="Group 27"/>
          <p:cNvGrpSpPr>
            <a:grpSpLocks/>
          </p:cNvGrpSpPr>
          <p:nvPr userDrawn="1"/>
        </p:nvGrpSpPr>
        <p:grpSpPr bwMode="auto">
          <a:xfrm>
            <a:off x="0" y="333375"/>
            <a:ext cx="9906000" cy="214313"/>
            <a:chOff x="0" y="255"/>
            <a:chExt cx="6240" cy="135"/>
          </a:xfrm>
        </p:grpSpPr>
        <p:sp>
          <p:nvSpPr>
            <p:cNvPr id="8295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295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295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7783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7833"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495" r:id="rId1"/>
    <p:sldLayoutId id="2147520496" r:id="rId2"/>
    <p:sldLayoutId id="2147520497" r:id="rId3"/>
    <p:sldLayoutId id="2147520498" r:id="rId4"/>
    <p:sldLayoutId id="2147520499" r:id="rId5"/>
    <p:sldLayoutId id="2147520500" r:id="rId6"/>
    <p:sldLayoutId id="2147520501" r:id="rId7"/>
    <p:sldLayoutId id="2147520502" r:id="rId8"/>
    <p:sldLayoutId id="2147520503" r:id="rId9"/>
    <p:sldLayoutId id="2147520504" r:id="rId10"/>
    <p:sldLayoutId id="2147520505"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885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57D9C01D-B458-4386-B745-82509FF67C51}" type="slidenum">
              <a:rPr lang="en-US" altLang="ja-JP"/>
              <a:pPr>
                <a:defRPr/>
              </a:pPr>
              <a:t>‹#›</a:t>
            </a:fld>
            <a:endParaRPr lang="en-US" altLang="ja-JP"/>
          </a:p>
        </p:txBody>
      </p:sp>
      <p:sp>
        <p:nvSpPr>
          <p:cNvPr id="8397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78855" name="Group 27"/>
          <p:cNvGrpSpPr>
            <a:grpSpLocks/>
          </p:cNvGrpSpPr>
          <p:nvPr/>
        </p:nvGrpSpPr>
        <p:grpSpPr bwMode="auto">
          <a:xfrm>
            <a:off x="0" y="333375"/>
            <a:ext cx="9906000" cy="214313"/>
            <a:chOff x="0" y="255"/>
            <a:chExt cx="6240" cy="135"/>
          </a:xfrm>
        </p:grpSpPr>
        <p:sp>
          <p:nvSpPr>
            <p:cNvPr id="8397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397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398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7885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8857"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06" r:id="rId1"/>
    <p:sldLayoutId id="2147520507" r:id="rId2"/>
    <p:sldLayoutId id="2147520508" r:id="rId3"/>
    <p:sldLayoutId id="2147520509" r:id="rId4"/>
    <p:sldLayoutId id="2147520510" r:id="rId5"/>
    <p:sldLayoutId id="2147520511" r:id="rId6"/>
    <p:sldLayoutId id="2147520512" r:id="rId7"/>
    <p:sldLayoutId id="2147520513" r:id="rId8"/>
    <p:sldLayoutId id="2147520514" r:id="rId9"/>
    <p:sldLayoutId id="2147520515" r:id="rId10"/>
    <p:sldLayoutId id="2147520516" r:id="rId11"/>
    <p:sldLayoutId id="2147520517"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a:ea typeface="ＭＳ Ｐゴシック" pitchFamily="50" charset="-128"/>
              </a:defRPr>
            </a:lvl1pPr>
          </a:lstStyle>
          <a:p>
            <a:pPr>
              <a:defRPr/>
            </a:pPr>
            <a:fld id="{8499C87D-65CE-4731-A403-DC91C86744BF}" type="slidenum">
              <a:rPr lang="en-US" altLang="ja-JP"/>
              <a:pPr>
                <a:defRPr/>
              </a:pPr>
              <a:t>‹#›</a:t>
            </a:fld>
            <a:endParaRPr lang="en-US" altLang="ja-JP"/>
          </a:p>
        </p:txBody>
      </p:sp>
      <p:sp>
        <p:nvSpPr>
          <p:cNvPr id="84998"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79879" name="Group 27"/>
          <p:cNvGrpSpPr>
            <a:grpSpLocks/>
          </p:cNvGrpSpPr>
          <p:nvPr userDrawn="1"/>
        </p:nvGrpSpPr>
        <p:grpSpPr bwMode="auto">
          <a:xfrm>
            <a:off x="0" y="333375"/>
            <a:ext cx="9906000" cy="214313"/>
            <a:chOff x="0" y="255"/>
            <a:chExt cx="6240" cy="135"/>
          </a:xfrm>
        </p:grpSpPr>
        <p:sp>
          <p:nvSpPr>
            <p:cNvPr id="8500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500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500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7988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79881"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18" r:id="rId1"/>
    <p:sldLayoutId id="2147520519" r:id="rId2"/>
    <p:sldLayoutId id="2147520520" r:id="rId3"/>
    <p:sldLayoutId id="2147520521" r:id="rId4"/>
    <p:sldLayoutId id="2147520522" r:id="rId5"/>
    <p:sldLayoutId id="2147520523" r:id="rId6"/>
    <p:sldLayoutId id="2147520524" r:id="rId7"/>
    <p:sldLayoutId id="2147520525" r:id="rId8"/>
    <p:sldLayoutId id="2147520526" r:id="rId9"/>
    <p:sldLayoutId id="2147520527" r:id="rId10"/>
    <p:sldLayoutId id="2147520528"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5EF94E1D-84B2-4AA2-9ADD-6F51EBE0DB40}" type="slidenum">
              <a:rPr lang="en-US" altLang="ja-JP"/>
              <a:pPr>
                <a:defRPr/>
              </a:pPr>
              <a:t>‹#›</a:t>
            </a:fld>
            <a:endParaRPr lang="en-US" altLang="ja-JP"/>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nvGrpSpPr>
          <p:cNvPr id="80903"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sp>
        <p:nvSpPr>
          <p:cNvPr id="8090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80905" name="Picture 3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29" r:id="rId1"/>
    <p:sldLayoutId id="2147519667" r:id="rId2"/>
    <p:sldLayoutId id="2147519668" r:id="rId3"/>
    <p:sldLayoutId id="2147519669" r:id="rId4"/>
    <p:sldLayoutId id="2147519670" r:id="rId5"/>
    <p:sldLayoutId id="2147519671" r:id="rId6"/>
    <p:sldLayoutId id="2147519672" r:id="rId7"/>
    <p:sldLayoutId id="2147519673" r:id="rId8"/>
    <p:sldLayoutId id="2147519674" r:id="rId9"/>
    <p:sldLayoutId id="2147519675" r:id="rId10"/>
    <p:sldLayoutId id="2147519676" r:id="rId11"/>
    <p:sldLayoutId id="2147519677" r:id="rId12"/>
    <p:sldLayoutId id="2147519678"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61268356-8C70-41F4-8E70-75CA0DB0DC79}" type="slidenum">
              <a:rPr lang="en-US" altLang="ja-JP"/>
              <a:pPr>
                <a:defRPr/>
              </a:pPr>
              <a:t>‹#›</a:t>
            </a:fld>
            <a:endParaRPr lang="en-US" altLang="ja-JP"/>
          </a:p>
        </p:txBody>
      </p:sp>
      <p:sp>
        <p:nvSpPr>
          <p:cNvPr id="819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8199" name="Group 27"/>
          <p:cNvGrpSpPr>
            <a:grpSpLocks/>
          </p:cNvGrpSpPr>
          <p:nvPr/>
        </p:nvGrpSpPr>
        <p:grpSpPr bwMode="auto">
          <a:xfrm>
            <a:off x="0" y="333375"/>
            <a:ext cx="9906000" cy="214313"/>
            <a:chOff x="0" y="255"/>
            <a:chExt cx="6240" cy="135"/>
          </a:xfrm>
        </p:grpSpPr>
        <p:sp>
          <p:nvSpPr>
            <p:cNvPr id="820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20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20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820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8201"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33" r:id="rId1"/>
    <p:sldLayoutId id="2147519834" r:id="rId2"/>
    <p:sldLayoutId id="2147519835" r:id="rId3"/>
    <p:sldLayoutId id="2147519836" r:id="rId4"/>
    <p:sldLayoutId id="2147519837" r:id="rId5"/>
    <p:sldLayoutId id="2147519838" r:id="rId6"/>
    <p:sldLayoutId id="2147519839" r:id="rId7"/>
    <p:sldLayoutId id="2147519840" r:id="rId8"/>
    <p:sldLayoutId id="2147519841" r:id="rId9"/>
    <p:sldLayoutId id="2147519842" r:id="rId10"/>
    <p:sldLayoutId id="2147519843" r:id="rId11"/>
    <p:sldLayoutId id="2147519844"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6240CA32-D36E-4266-B03F-B8D734A850C0}" type="slidenum">
              <a:rPr lang="en-US" altLang="ja-JP"/>
              <a:pPr>
                <a:defRPr/>
              </a:pPr>
              <a:t>‹#›</a:t>
            </a:fld>
            <a:endParaRPr lang="en-US" altLang="ja-JP"/>
          </a:p>
        </p:txBody>
      </p:sp>
      <p:sp>
        <p:nvSpPr>
          <p:cNvPr id="10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nvGrpSpPr>
          <p:cNvPr id="81927" name="Group 27"/>
          <p:cNvGrpSpPr>
            <a:grpSpLocks/>
          </p:cNvGrpSpPr>
          <p:nvPr/>
        </p:nvGrpSpPr>
        <p:grpSpPr bwMode="auto">
          <a:xfrm>
            <a:off x="0" y="333375"/>
            <a:ext cx="9906000" cy="214313"/>
            <a:chOff x="0" y="255"/>
            <a:chExt cx="6240" cy="135"/>
          </a:xfrm>
        </p:grpSpPr>
        <p:sp>
          <p:nvSpPr>
            <p:cNvPr id="10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sp>
        <p:nvSpPr>
          <p:cNvPr id="8192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81929" name="Picture 32" descr="ppjtitle"/>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30" r:id="rId1"/>
    <p:sldLayoutId id="2147519679" r:id="rId2"/>
    <p:sldLayoutId id="2147519680" r:id="rId3"/>
    <p:sldLayoutId id="2147519681" r:id="rId4"/>
    <p:sldLayoutId id="2147519682" r:id="rId5"/>
    <p:sldLayoutId id="2147519683" r:id="rId6"/>
    <p:sldLayoutId id="2147519684" r:id="rId7"/>
    <p:sldLayoutId id="2147519685" r:id="rId8"/>
    <p:sldLayoutId id="2147519686" r:id="rId9"/>
    <p:sldLayoutId id="2147519687" r:id="rId10"/>
    <p:sldLayoutId id="2147519688" r:id="rId11"/>
    <p:sldLayoutId id="2147519689" r:id="rId12"/>
    <p:sldLayoutId id="2147519690"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4339"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defRPr>
            </a:lvl1pPr>
          </a:lstStyle>
          <a:p>
            <a:pPr>
              <a:defRPr/>
            </a:pPr>
            <a:endParaRPr lang="en-US" altLang="ja-JP"/>
          </a:p>
        </p:txBody>
      </p:sp>
      <p:sp>
        <p:nvSpPr>
          <p:cNvPr id="14340"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altLang="ja-JP"/>
          </a:p>
        </p:txBody>
      </p:sp>
      <p:sp>
        <p:nvSpPr>
          <p:cNvPr id="14341"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01637821-FEC3-43F2-8AC6-1C3BB402F6C3}" type="slidenum">
              <a:rPr lang="en-US" altLang="ja-JP"/>
              <a:pPr>
                <a:defRPr/>
              </a:pPr>
              <a:t>‹#›</a:t>
            </a:fld>
            <a:endParaRPr lang="en-US" altLang="ja-JP"/>
          </a:p>
        </p:txBody>
      </p:sp>
      <p:sp>
        <p:nvSpPr>
          <p:cNvPr id="4199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82951" name="Group 7"/>
          <p:cNvGrpSpPr>
            <a:grpSpLocks/>
          </p:cNvGrpSpPr>
          <p:nvPr/>
        </p:nvGrpSpPr>
        <p:grpSpPr bwMode="auto">
          <a:xfrm>
            <a:off x="0" y="333375"/>
            <a:ext cx="9906000" cy="214313"/>
            <a:chOff x="0" y="255"/>
            <a:chExt cx="6240" cy="135"/>
          </a:xfrm>
        </p:grpSpPr>
        <p:sp>
          <p:nvSpPr>
            <p:cNvPr id="41994"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1995"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41996"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82952"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82953" name="Picture 1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31" r:id="rId1"/>
    <p:sldLayoutId id="2147520532" r:id="rId2"/>
    <p:sldLayoutId id="2147520533" r:id="rId3"/>
    <p:sldLayoutId id="2147520534" r:id="rId4"/>
    <p:sldLayoutId id="2147520535" r:id="rId5"/>
    <p:sldLayoutId id="2147520536" r:id="rId6"/>
    <p:sldLayoutId id="2147520537" r:id="rId7"/>
    <p:sldLayoutId id="2147520538" r:id="rId8"/>
    <p:sldLayoutId id="2147520539" r:id="rId9"/>
    <p:sldLayoutId id="2147520540" r:id="rId10"/>
    <p:sldLayoutId id="2147520541"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DF25B1AB-CFB8-4FE1-BF47-A8A0B8B9F6C0}" type="slidenum">
              <a:rPr lang="en-US" altLang="ja-JP"/>
              <a:pPr>
                <a:defRPr/>
              </a:pPr>
              <a:t>‹#›</a:t>
            </a:fld>
            <a:endParaRPr lang="en-US" altLang="ja-JP"/>
          </a:p>
        </p:txBody>
      </p:sp>
      <p:sp>
        <p:nvSpPr>
          <p:cNvPr id="90118"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83975" name="Group 27"/>
          <p:cNvGrpSpPr>
            <a:grpSpLocks/>
          </p:cNvGrpSpPr>
          <p:nvPr userDrawn="1"/>
        </p:nvGrpSpPr>
        <p:grpSpPr bwMode="auto">
          <a:xfrm>
            <a:off x="0" y="333375"/>
            <a:ext cx="9906000" cy="214313"/>
            <a:chOff x="0" y="255"/>
            <a:chExt cx="6240" cy="135"/>
          </a:xfrm>
        </p:grpSpPr>
        <p:sp>
          <p:nvSpPr>
            <p:cNvPr id="9012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012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012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8397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83977" name="Picture 32" descr="ppjtitle"/>
          <p:cNvPicPr>
            <a:picLocks noChangeAspect="1" noChangeArrowheads="1"/>
          </p:cNvPicPr>
          <p:nvPr userDrawn="1"/>
        </p:nvPicPr>
        <p:blipFill>
          <a:blip r:embed="rId1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43" r:id="rId1"/>
    <p:sldLayoutId id="2147520544" r:id="rId2"/>
    <p:sldLayoutId id="2147520545" r:id="rId3"/>
    <p:sldLayoutId id="2147520546" r:id="rId4"/>
    <p:sldLayoutId id="2147520547" r:id="rId5"/>
    <p:sldLayoutId id="2147520548" r:id="rId6"/>
    <p:sldLayoutId id="2147520549" r:id="rId7"/>
    <p:sldLayoutId id="2147520550" r:id="rId8"/>
    <p:sldLayoutId id="2147520551" r:id="rId9"/>
    <p:sldLayoutId id="2147520552" r:id="rId10"/>
    <p:sldLayoutId id="2147520553" r:id="rId11"/>
    <p:sldLayoutId id="2147520554"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499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093320F8-000F-4BC9-B8B2-F925593B1BC0}" type="slidenum">
              <a:rPr lang="en-US" altLang="ja-JP"/>
              <a:pPr>
                <a:defRPr/>
              </a:pPr>
              <a:t>‹#›</a:t>
            </a:fld>
            <a:endParaRPr lang="en-US" altLang="ja-JP"/>
          </a:p>
        </p:txBody>
      </p:sp>
      <p:sp>
        <p:nvSpPr>
          <p:cNvPr id="307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grpSp>
        <p:nvGrpSpPr>
          <p:cNvPr id="84999" name="Group 27"/>
          <p:cNvGrpSpPr>
            <a:grpSpLocks/>
          </p:cNvGrpSpPr>
          <p:nvPr/>
        </p:nvGrpSpPr>
        <p:grpSpPr bwMode="auto">
          <a:xfrm>
            <a:off x="0" y="333375"/>
            <a:ext cx="9906000" cy="214313"/>
            <a:chOff x="0" y="255"/>
            <a:chExt cx="6240" cy="135"/>
          </a:xfrm>
        </p:grpSpPr>
        <p:sp>
          <p:nvSpPr>
            <p:cNvPr id="308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308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308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grpSp>
      <p:sp>
        <p:nvSpPr>
          <p:cNvPr id="8500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85001" name="Picture 32" descr="ppjtitle"/>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55" r:id="rId1"/>
    <p:sldLayoutId id="2147519691" r:id="rId2"/>
    <p:sldLayoutId id="2147519692" r:id="rId3"/>
    <p:sldLayoutId id="2147519693" r:id="rId4"/>
    <p:sldLayoutId id="2147519694" r:id="rId5"/>
    <p:sldLayoutId id="2147519695" r:id="rId6"/>
    <p:sldLayoutId id="2147519696" r:id="rId7"/>
    <p:sldLayoutId id="2147519697" r:id="rId8"/>
    <p:sldLayoutId id="2147519698" r:id="rId9"/>
    <p:sldLayoutId id="2147519699" r:id="rId10"/>
    <p:sldLayoutId id="2147519700"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C0A2D208-E8B9-4104-9C20-8476E135172A}" type="slidenum">
              <a:rPr lang="en-US" altLang="ja-JP"/>
              <a:pPr>
                <a:defRPr/>
              </a:pPr>
              <a:t>‹#›</a:t>
            </a:fld>
            <a:endParaRPr lang="en-US" altLang="ja-JP"/>
          </a:p>
        </p:txBody>
      </p:sp>
      <p:sp>
        <p:nvSpPr>
          <p:cNvPr id="9216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86023" name="Group 27"/>
          <p:cNvGrpSpPr>
            <a:grpSpLocks/>
          </p:cNvGrpSpPr>
          <p:nvPr/>
        </p:nvGrpSpPr>
        <p:grpSpPr bwMode="auto">
          <a:xfrm>
            <a:off x="0" y="333375"/>
            <a:ext cx="9906000" cy="214313"/>
            <a:chOff x="0" y="255"/>
            <a:chExt cx="6240" cy="135"/>
          </a:xfrm>
        </p:grpSpPr>
        <p:sp>
          <p:nvSpPr>
            <p:cNvPr id="9217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217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217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8602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86025"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56" r:id="rId1"/>
    <p:sldLayoutId id="2147520557" r:id="rId2"/>
    <p:sldLayoutId id="2147520558" r:id="rId3"/>
    <p:sldLayoutId id="2147520559" r:id="rId4"/>
    <p:sldLayoutId id="2147520560" r:id="rId5"/>
    <p:sldLayoutId id="2147520561" r:id="rId6"/>
    <p:sldLayoutId id="2147520562" r:id="rId7"/>
    <p:sldLayoutId id="2147520563" r:id="rId8"/>
    <p:sldLayoutId id="2147520564" r:id="rId9"/>
    <p:sldLayoutId id="2147520565" r:id="rId10"/>
    <p:sldLayoutId id="2147520566" r:id="rId11"/>
    <p:sldLayoutId id="2147520567"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AD115827-677B-4497-946E-63955635C442}" type="slidenum">
              <a:rPr lang="en-US" altLang="ja-JP"/>
              <a:pPr>
                <a:defRPr/>
              </a:pPr>
              <a:t>‹#›</a:t>
            </a:fld>
            <a:endParaRPr lang="en-US" altLang="ja-JP"/>
          </a:p>
        </p:txBody>
      </p:sp>
      <p:sp>
        <p:nvSpPr>
          <p:cNvPr id="87046"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87047" name="Group 27"/>
          <p:cNvGrpSpPr>
            <a:grpSpLocks/>
          </p:cNvGrpSpPr>
          <p:nvPr userDrawn="1"/>
        </p:nvGrpSpPr>
        <p:grpSpPr bwMode="auto">
          <a:xfrm>
            <a:off x="0" y="333375"/>
            <a:ext cx="9906000" cy="214313"/>
            <a:chOff x="0" y="255"/>
            <a:chExt cx="6240" cy="135"/>
          </a:xfrm>
        </p:grpSpPr>
        <p:sp>
          <p:nvSpPr>
            <p:cNvPr id="8705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705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8705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8704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87049" name="Picture 32" descr="ppjtitle"/>
          <p:cNvPicPr>
            <a:picLocks noChangeAspect="1" noChangeArrowheads="1"/>
          </p:cNvPicPr>
          <p:nvPr userDrawn="1"/>
        </p:nvPicPr>
        <p:blipFill>
          <a:blip r:embed="rId14"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68" r:id="rId1"/>
    <p:sldLayoutId id="2147520569" r:id="rId2"/>
    <p:sldLayoutId id="2147520570" r:id="rId3"/>
    <p:sldLayoutId id="2147520571" r:id="rId4"/>
    <p:sldLayoutId id="2147520572" r:id="rId5"/>
    <p:sldLayoutId id="2147520573" r:id="rId6"/>
    <p:sldLayoutId id="2147520574" r:id="rId7"/>
    <p:sldLayoutId id="2147520575" r:id="rId8"/>
    <p:sldLayoutId id="2147520576" r:id="rId9"/>
    <p:sldLayoutId id="2147520577" r:id="rId10"/>
    <p:sldLayoutId id="2147520578" r:id="rId11"/>
    <p:sldLayoutId id="2147520579"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287970E4-08F9-4402-B380-84A3798A4905}" type="slidenum">
              <a:rPr lang="en-US" altLang="ja-JP"/>
              <a:pPr>
                <a:defRPr/>
              </a:pPr>
              <a:t>‹#›</a:t>
            </a:fld>
            <a:endParaRPr lang="en-US" altLang="ja-JP"/>
          </a:p>
        </p:txBody>
      </p:sp>
      <p:sp>
        <p:nvSpPr>
          <p:cNvPr id="1127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88071" name="Group 27"/>
          <p:cNvGrpSpPr>
            <a:grpSpLocks/>
          </p:cNvGrpSpPr>
          <p:nvPr/>
        </p:nvGrpSpPr>
        <p:grpSpPr bwMode="auto">
          <a:xfrm>
            <a:off x="0" y="333375"/>
            <a:ext cx="9906000" cy="214313"/>
            <a:chOff x="0" y="255"/>
            <a:chExt cx="6240" cy="135"/>
          </a:xfrm>
        </p:grpSpPr>
        <p:sp>
          <p:nvSpPr>
            <p:cNvPr id="1127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27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127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8807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88073"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580" r:id="rId1"/>
    <p:sldLayoutId id="2147520581" r:id="rId2"/>
    <p:sldLayoutId id="2147520582" r:id="rId3"/>
    <p:sldLayoutId id="2147520583" r:id="rId4"/>
    <p:sldLayoutId id="2147520584" r:id="rId5"/>
    <p:sldLayoutId id="2147520585" r:id="rId6"/>
    <p:sldLayoutId id="2147520586" r:id="rId7"/>
    <p:sldLayoutId id="2147520587" r:id="rId8"/>
    <p:sldLayoutId id="2147520588" r:id="rId9"/>
    <p:sldLayoutId id="2147520589" r:id="rId10"/>
    <p:sldLayoutId id="2147520590" r:id="rId11"/>
    <p:sldLayoutId id="2147520591"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prstClr val="black"/>
                </a:solidFill>
                <a:latin typeface="Arial" charset="0"/>
                <a:ea typeface="+mn-ea"/>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prstClr val="black"/>
                </a:solidFill>
                <a:latin typeface="Arial" charset="0"/>
                <a:ea typeface="+mn-ea"/>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prstClr val="black"/>
                </a:solidFill>
                <a:latin typeface="Arial" charset="0"/>
                <a:ea typeface="+mn-ea"/>
              </a:defRPr>
            </a:lvl1pPr>
          </a:lstStyle>
          <a:p>
            <a:pPr>
              <a:defRPr/>
            </a:pPr>
            <a:fld id="{43C5FA42-1DEB-4D9B-8D96-40736B61E96D}" type="slidenum">
              <a:rPr lang="en-US" altLang="ja-JP"/>
              <a:pPr>
                <a:defRPr/>
              </a:pPr>
              <a:t>‹#›</a:t>
            </a:fld>
            <a:endParaRPr lang="en-US" altLang="ja-JP"/>
          </a:p>
        </p:txBody>
      </p:sp>
      <p:sp>
        <p:nvSpPr>
          <p:cNvPr id="9011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grpSp>
        <p:nvGrpSpPr>
          <p:cNvPr id="90119" name="Group 27"/>
          <p:cNvGrpSpPr>
            <a:grpSpLocks/>
          </p:cNvGrpSpPr>
          <p:nvPr/>
        </p:nvGrpSpPr>
        <p:grpSpPr bwMode="auto">
          <a:xfrm>
            <a:off x="0" y="333375"/>
            <a:ext cx="9906000" cy="214313"/>
            <a:chOff x="0" y="255"/>
            <a:chExt cx="6240" cy="135"/>
          </a:xfrm>
        </p:grpSpPr>
        <p:sp>
          <p:nvSpPr>
            <p:cNvPr id="9012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9012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sp>
          <p:nvSpPr>
            <p:cNvPr id="9012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a typeface="HGP創英角ｺﾞｼｯｸUB" panose="020B0900000000000000" pitchFamily="50" charset="-128"/>
              </a:endParaRPr>
            </a:p>
          </p:txBody>
        </p:sp>
      </p:grpSp>
      <p:sp>
        <p:nvSpPr>
          <p:cNvPr id="9012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0121"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9500" y="0"/>
            <a:ext cx="12065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604" r:id="rId1"/>
    <p:sldLayoutId id="2147520605" r:id="rId2"/>
    <p:sldLayoutId id="2147520606" r:id="rId3"/>
    <p:sldLayoutId id="2147520607" r:id="rId4"/>
    <p:sldLayoutId id="2147520608" r:id="rId5"/>
    <p:sldLayoutId id="2147520609" r:id="rId6"/>
    <p:sldLayoutId id="2147520610" r:id="rId7"/>
    <p:sldLayoutId id="2147520611" r:id="rId8"/>
    <p:sldLayoutId id="2147520612" r:id="rId9"/>
    <p:sldLayoutId id="2147520613" r:id="rId10"/>
    <p:sldLayoutId id="2147520614"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F4074429-7FAC-44FB-8023-F27E56E2F176}" type="slidenum">
              <a:rPr lang="en-US" altLang="ja-JP"/>
              <a:pPr>
                <a:defRPr/>
              </a:pPr>
              <a:t>‹#›</a:t>
            </a:fld>
            <a:endParaRPr lang="en-US" altLang="ja-JP"/>
          </a:p>
        </p:txBody>
      </p:sp>
      <p:sp>
        <p:nvSpPr>
          <p:cNvPr id="91142"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91143" name="Group 27"/>
          <p:cNvGrpSpPr>
            <a:grpSpLocks/>
          </p:cNvGrpSpPr>
          <p:nvPr userDrawn="1"/>
        </p:nvGrpSpPr>
        <p:grpSpPr bwMode="auto">
          <a:xfrm>
            <a:off x="0" y="333375"/>
            <a:ext cx="9906000" cy="214313"/>
            <a:chOff x="0" y="255"/>
            <a:chExt cx="6240" cy="135"/>
          </a:xfrm>
        </p:grpSpPr>
        <p:sp>
          <p:nvSpPr>
            <p:cNvPr id="9114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114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114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9114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1145" name="Picture 32" descr="ppjtitle"/>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615" r:id="rId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B3B61609-B9BA-4A54-AB36-2C0F2B6E578D}" type="slidenum">
              <a:rPr lang="en-US" altLang="ja-JP"/>
              <a:pPr>
                <a:defRPr/>
              </a:pPr>
              <a:t>‹#›</a:t>
            </a:fld>
            <a:endParaRPr lang="en-US" altLang="ja-JP"/>
          </a:p>
        </p:txBody>
      </p:sp>
      <p:sp>
        <p:nvSpPr>
          <p:cNvPr id="9216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92167" name="Group 27"/>
          <p:cNvGrpSpPr>
            <a:grpSpLocks/>
          </p:cNvGrpSpPr>
          <p:nvPr/>
        </p:nvGrpSpPr>
        <p:grpSpPr bwMode="auto">
          <a:xfrm>
            <a:off x="0" y="333375"/>
            <a:ext cx="9906000" cy="214313"/>
            <a:chOff x="0" y="255"/>
            <a:chExt cx="6240" cy="135"/>
          </a:xfrm>
        </p:grpSpPr>
        <p:sp>
          <p:nvSpPr>
            <p:cNvPr id="9217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217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217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9216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2169"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616" r:id="rId1"/>
    <p:sldLayoutId id="2147520617" r:id="rId2"/>
    <p:sldLayoutId id="2147520618" r:id="rId3"/>
    <p:sldLayoutId id="2147520619" r:id="rId4"/>
    <p:sldLayoutId id="2147520620" r:id="rId5"/>
    <p:sldLayoutId id="2147520621" r:id="rId6"/>
    <p:sldLayoutId id="2147520622" r:id="rId7"/>
    <p:sldLayoutId id="2147520623" r:id="rId8"/>
    <p:sldLayoutId id="2147520624" r:id="rId9"/>
    <p:sldLayoutId id="2147520625" r:id="rId10"/>
    <p:sldLayoutId id="2147520626"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A1A32DDB-8CE3-4B98-AB95-AF1F61E3078F}" type="slidenum">
              <a:rPr lang="en-US" altLang="ja-JP"/>
              <a:pPr>
                <a:defRPr/>
              </a:pPr>
              <a:t>‹#›</a:t>
            </a:fld>
            <a:endParaRPr lang="en-US" altLang="ja-JP"/>
          </a:p>
        </p:txBody>
      </p:sp>
      <p:sp>
        <p:nvSpPr>
          <p:cNvPr id="922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9223" name="Group 27"/>
          <p:cNvGrpSpPr>
            <a:grpSpLocks/>
          </p:cNvGrpSpPr>
          <p:nvPr/>
        </p:nvGrpSpPr>
        <p:grpSpPr bwMode="auto">
          <a:xfrm>
            <a:off x="0" y="333375"/>
            <a:ext cx="9906000" cy="214313"/>
            <a:chOff x="0" y="255"/>
            <a:chExt cx="6240" cy="135"/>
          </a:xfrm>
        </p:grpSpPr>
        <p:sp>
          <p:nvSpPr>
            <p:cNvPr id="922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22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22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922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225"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19845" r:id="rId1"/>
    <p:sldLayoutId id="2147519846" r:id="rId2"/>
    <p:sldLayoutId id="2147519847" r:id="rId3"/>
    <p:sldLayoutId id="2147519848" r:id="rId4"/>
    <p:sldLayoutId id="2147519849" r:id="rId5"/>
    <p:sldLayoutId id="2147519850" r:id="rId6"/>
    <p:sldLayoutId id="2147519851" r:id="rId7"/>
    <p:sldLayoutId id="2147519852" r:id="rId8"/>
    <p:sldLayoutId id="2147519853" r:id="rId9"/>
    <p:sldLayoutId id="2147519854" r:id="rId10"/>
    <p:sldLayoutId id="2147519855" r:id="rId11"/>
    <p:sldLayoutId id="2147519856"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8AD8EE18-4B33-4F08-BBBE-B45B5A8824FA}" type="slidenum">
              <a:rPr lang="en-US" altLang="ja-JP"/>
              <a:pPr>
                <a:defRPr/>
              </a:pPr>
              <a:t>‹#›</a:t>
            </a:fld>
            <a:endParaRPr lang="en-US" altLang="ja-JP"/>
          </a:p>
        </p:txBody>
      </p:sp>
      <p:sp>
        <p:nvSpPr>
          <p:cNvPr id="9319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93191" name="Group 27"/>
          <p:cNvGrpSpPr>
            <a:grpSpLocks/>
          </p:cNvGrpSpPr>
          <p:nvPr/>
        </p:nvGrpSpPr>
        <p:grpSpPr bwMode="auto">
          <a:xfrm>
            <a:off x="0" y="333375"/>
            <a:ext cx="9906000" cy="214313"/>
            <a:chOff x="0" y="255"/>
            <a:chExt cx="6240" cy="135"/>
          </a:xfrm>
        </p:grpSpPr>
        <p:sp>
          <p:nvSpPr>
            <p:cNvPr id="9319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319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319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9319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319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627" r:id="rId1"/>
    <p:sldLayoutId id="2147520628" r:id="rId2"/>
    <p:sldLayoutId id="2147520629" r:id="rId3"/>
    <p:sldLayoutId id="2147520630" r:id="rId4"/>
    <p:sldLayoutId id="2147520631" r:id="rId5"/>
    <p:sldLayoutId id="2147520632" r:id="rId6"/>
    <p:sldLayoutId id="2147520633" r:id="rId7"/>
    <p:sldLayoutId id="2147520634" r:id="rId8"/>
    <p:sldLayoutId id="2147520635" r:id="rId9"/>
    <p:sldLayoutId id="2147520636" r:id="rId10"/>
    <p:sldLayoutId id="2147520637"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288771"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288772"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288773"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ECE0E0E9-5031-439D-9DF6-B58A19E31D66}" type="slidenum">
              <a:rPr lang="ja-JP" altLang="en-US"/>
              <a:pPr>
                <a:defRPr/>
              </a:pPr>
              <a:t>‹#›</a:t>
            </a:fld>
            <a:endParaRPr lang="en-US" altLang="ja-JP" dirty="0"/>
          </a:p>
        </p:txBody>
      </p:sp>
      <p:sp>
        <p:nvSpPr>
          <p:cNvPr id="3789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grpSp>
        <p:nvGrpSpPr>
          <p:cNvPr id="94215" name="Group 7"/>
          <p:cNvGrpSpPr>
            <a:grpSpLocks/>
          </p:cNvGrpSpPr>
          <p:nvPr/>
        </p:nvGrpSpPr>
        <p:grpSpPr bwMode="auto">
          <a:xfrm>
            <a:off x="0" y="333375"/>
            <a:ext cx="9906000" cy="214313"/>
            <a:chOff x="0" y="255"/>
            <a:chExt cx="6240" cy="135"/>
          </a:xfrm>
        </p:grpSpPr>
        <p:sp>
          <p:nvSpPr>
            <p:cNvPr id="37898"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sp>
          <p:nvSpPr>
            <p:cNvPr id="37899"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sp>
          <p:nvSpPr>
            <p:cNvPr id="37900"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z="2200" smtClean="0">
                <a:solidFill>
                  <a:srgbClr val="000000"/>
                </a:solidFill>
              </a:endParaRPr>
            </a:p>
          </p:txBody>
        </p:sp>
      </p:grpSp>
      <p:sp>
        <p:nvSpPr>
          <p:cNvPr id="94216"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4217" name="Picture 12" descr="ppjtitle"/>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B6E624EA-8595-4061-9C73-9D30E6BB61CC}" type="slidenum">
              <a:rPr lang="en-US" altLang="ja-JP"/>
              <a:pPr>
                <a:defRPr/>
              </a:pPr>
              <a:t>‹#›</a:t>
            </a:fld>
            <a:endParaRPr lang="en-US" altLang="ja-JP"/>
          </a:p>
        </p:txBody>
      </p:sp>
      <p:sp>
        <p:nvSpPr>
          <p:cNvPr id="96262"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grpSp>
        <p:nvGrpSpPr>
          <p:cNvPr id="96263" name="Group 27"/>
          <p:cNvGrpSpPr>
            <a:grpSpLocks/>
          </p:cNvGrpSpPr>
          <p:nvPr/>
        </p:nvGrpSpPr>
        <p:grpSpPr bwMode="auto">
          <a:xfrm>
            <a:off x="0" y="333375"/>
            <a:ext cx="9906000" cy="214313"/>
            <a:chOff x="0" y="255"/>
            <a:chExt cx="6240" cy="135"/>
          </a:xfrm>
        </p:grpSpPr>
        <p:sp>
          <p:nvSpPr>
            <p:cNvPr id="9626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sp>
          <p:nvSpPr>
            <p:cNvPr id="9626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sp>
          <p:nvSpPr>
            <p:cNvPr id="9626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grpSp>
      <p:sp>
        <p:nvSpPr>
          <p:cNvPr id="9626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6265" name="Picture 32" descr="ppjtitle"/>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650" r:id="rId1"/>
    <p:sldLayoutId id="2147520651" r:id="rId2"/>
    <p:sldLayoutId id="2147520652" r:id="rId3"/>
    <p:sldLayoutId id="2147520653" r:id="rId4"/>
    <p:sldLayoutId id="2147520654" r:id="rId5"/>
    <p:sldLayoutId id="2147520655" r:id="rId6"/>
    <p:sldLayoutId id="2147520656" r:id="rId7"/>
    <p:sldLayoutId id="2147520657" r:id="rId8"/>
    <p:sldLayoutId id="2147520658" r:id="rId9"/>
    <p:sldLayoutId id="2147520659" r:id="rId10"/>
    <p:sldLayoutId id="2147520660" r:id="rId11"/>
    <p:sldLayoutId id="2147520661" r:id="rId12"/>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1F551BCC-264D-4643-9D37-489C357EE8F8}" type="slidenum">
              <a:rPr lang="en-US" altLang="ja-JP"/>
              <a:pPr>
                <a:defRPr/>
              </a:pPr>
              <a:t>‹#›</a:t>
            </a:fld>
            <a:endParaRPr lang="en-US" altLang="ja-JP"/>
          </a:p>
        </p:txBody>
      </p:sp>
      <p:sp>
        <p:nvSpPr>
          <p:cNvPr id="97286"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grpSp>
        <p:nvGrpSpPr>
          <p:cNvPr id="97287" name="Group 27"/>
          <p:cNvGrpSpPr>
            <a:grpSpLocks/>
          </p:cNvGrpSpPr>
          <p:nvPr/>
        </p:nvGrpSpPr>
        <p:grpSpPr bwMode="auto">
          <a:xfrm>
            <a:off x="0" y="333375"/>
            <a:ext cx="9906000" cy="214313"/>
            <a:chOff x="0" y="255"/>
            <a:chExt cx="6240" cy="135"/>
          </a:xfrm>
        </p:grpSpPr>
        <p:sp>
          <p:nvSpPr>
            <p:cNvPr id="97290"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sp>
          <p:nvSpPr>
            <p:cNvPr id="97291"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sp>
          <p:nvSpPr>
            <p:cNvPr id="97292"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a:solidFill>
                  <a:srgbClr val="000000"/>
                </a:solidFill>
              </a:endParaRPr>
            </a:p>
          </p:txBody>
        </p:sp>
      </p:grpSp>
      <p:sp>
        <p:nvSpPr>
          <p:cNvPr id="97288"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7289"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662" r:id="rId1"/>
    <p:sldLayoutId id="2147520663" r:id="rId2"/>
    <p:sldLayoutId id="2147520664" r:id="rId3"/>
    <p:sldLayoutId id="2147520665" r:id="rId4"/>
    <p:sldLayoutId id="2147520666" r:id="rId5"/>
    <p:sldLayoutId id="2147520667" r:id="rId6"/>
    <p:sldLayoutId id="2147520668" r:id="rId7"/>
    <p:sldLayoutId id="2147520669" r:id="rId8"/>
    <p:sldLayoutId id="2147520670" r:id="rId9"/>
    <p:sldLayoutId id="2147520671" r:id="rId10"/>
    <p:sldLayoutId id="2147520672"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DFB69462-8287-4718-A927-CCB756C431AA}" type="slidenum">
              <a:rPr lang="en-US" altLang="ja-JP"/>
              <a:pPr>
                <a:defRPr/>
              </a:pPr>
              <a:t>‹#›</a:t>
            </a:fld>
            <a:endParaRPr lang="en-US" altLang="ja-JP"/>
          </a:p>
        </p:txBody>
      </p:sp>
      <p:sp>
        <p:nvSpPr>
          <p:cNvPr id="9831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98311" name="Group 27"/>
          <p:cNvGrpSpPr>
            <a:grpSpLocks/>
          </p:cNvGrpSpPr>
          <p:nvPr/>
        </p:nvGrpSpPr>
        <p:grpSpPr bwMode="auto">
          <a:xfrm>
            <a:off x="0" y="333375"/>
            <a:ext cx="9906000" cy="214313"/>
            <a:chOff x="0" y="255"/>
            <a:chExt cx="6240" cy="135"/>
          </a:xfrm>
        </p:grpSpPr>
        <p:sp>
          <p:nvSpPr>
            <p:cNvPr id="9831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831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831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9831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8313"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673" r:id="rId1"/>
    <p:sldLayoutId id="2147520674" r:id="rId2"/>
    <p:sldLayoutId id="2147520675" r:id="rId3"/>
    <p:sldLayoutId id="2147520676" r:id="rId4"/>
    <p:sldLayoutId id="2147520677" r:id="rId5"/>
    <p:sldLayoutId id="2147520678" r:id="rId6"/>
    <p:sldLayoutId id="2147520679" r:id="rId7"/>
    <p:sldLayoutId id="2147520680" r:id="rId8"/>
    <p:sldLayoutId id="2147520681" r:id="rId9"/>
    <p:sldLayoutId id="2147520682" r:id="rId10"/>
    <p:sldLayoutId id="2147520683"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0842F56C-9B36-4396-86F7-5CF50A578974}" type="slidenum">
              <a:rPr lang="en-US" altLang="ja-JP"/>
              <a:pPr>
                <a:defRPr/>
              </a:pPr>
              <a:t>‹#›</a:t>
            </a:fld>
            <a:endParaRPr lang="en-US" altLang="ja-JP"/>
          </a:p>
        </p:txBody>
      </p:sp>
      <p:sp>
        <p:nvSpPr>
          <p:cNvPr id="99334"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99335" name="Group 27"/>
          <p:cNvGrpSpPr>
            <a:grpSpLocks/>
          </p:cNvGrpSpPr>
          <p:nvPr/>
        </p:nvGrpSpPr>
        <p:grpSpPr bwMode="auto">
          <a:xfrm>
            <a:off x="0" y="333375"/>
            <a:ext cx="9906000" cy="214313"/>
            <a:chOff x="0" y="255"/>
            <a:chExt cx="6240" cy="135"/>
          </a:xfrm>
        </p:grpSpPr>
        <p:sp>
          <p:nvSpPr>
            <p:cNvPr id="99338"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9339"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99340"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99336"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99337"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684" r:id="rId1"/>
    <p:sldLayoutId id="2147520685" r:id="rId2"/>
    <p:sldLayoutId id="2147520686" r:id="rId3"/>
    <p:sldLayoutId id="2147520687" r:id="rId4"/>
    <p:sldLayoutId id="2147520688" r:id="rId5"/>
    <p:sldLayoutId id="2147520689" r:id="rId6"/>
    <p:sldLayoutId id="2147520690" r:id="rId7"/>
    <p:sldLayoutId id="2147520691" r:id="rId8"/>
    <p:sldLayoutId id="2147520692" r:id="rId9"/>
    <p:sldLayoutId id="2147520693" r:id="rId10"/>
    <p:sldLayoutId id="2147520694"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3AA2500D-87C9-4333-9382-6E08759EE090}" type="slidenum">
              <a:rPr lang="en-US" altLang="ja-JP"/>
              <a:pPr>
                <a:defRPr/>
              </a:pPr>
              <a:t>‹#›</a:t>
            </a:fld>
            <a:endParaRPr lang="en-US" altLang="ja-JP"/>
          </a:p>
        </p:txBody>
      </p:sp>
      <p:sp>
        <p:nvSpPr>
          <p:cNvPr id="100358"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00359" name="Group 27"/>
          <p:cNvGrpSpPr>
            <a:grpSpLocks/>
          </p:cNvGrpSpPr>
          <p:nvPr/>
        </p:nvGrpSpPr>
        <p:grpSpPr bwMode="auto">
          <a:xfrm>
            <a:off x="0" y="333375"/>
            <a:ext cx="9906000" cy="214313"/>
            <a:chOff x="0" y="255"/>
            <a:chExt cx="6240" cy="135"/>
          </a:xfrm>
        </p:grpSpPr>
        <p:sp>
          <p:nvSpPr>
            <p:cNvPr id="100362"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0363"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0364"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00360"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0361" name="Picture 32" descr="ppjtitle"/>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695" r:id="rId1"/>
    <p:sldLayoutId id="2147520696" r:id="rId2"/>
    <p:sldLayoutId id="2147520697" r:id="rId3"/>
    <p:sldLayoutId id="2147520698" r:id="rId4"/>
    <p:sldLayoutId id="2147520699" r:id="rId5"/>
    <p:sldLayoutId id="2147520700" r:id="rId6"/>
    <p:sldLayoutId id="2147520701" r:id="rId7"/>
    <p:sldLayoutId id="2147520702" r:id="rId8"/>
    <p:sldLayoutId id="2147520703" r:id="rId9"/>
    <p:sldLayoutId id="2147520704" r:id="rId10"/>
    <p:sldLayoutId id="2147520705" r:id="rId11"/>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1378"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481763"/>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34BF2DEA-DDBB-4671-AB93-6F26A24426CE}" type="slidenum">
              <a:rPr lang="en-US" altLang="ja-JP"/>
              <a:pPr>
                <a:defRPr/>
              </a:pPr>
              <a:t>‹#›</a:t>
            </a:fld>
            <a:endParaRPr lang="en-US" altLang="ja-JP" dirty="0"/>
          </a:p>
        </p:txBody>
      </p:sp>
      <p:sp>
        <p:nvSpPr>
          <p:cNvPr id="101382"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nvGrpSpPr>
          <p:cNvPr id="101383" name="Group 27"/>
          <p:cNvGrpSpPr>
            <a:grpSpLocks/>
          </p:cNvGrpSpPr>
          <p:nvPr userDrawn="1"/>
        </p:nvGrpSpPr>
        <p:grpSpPr bwMode="auto">
          <a:xfrm>
            <a:off x="0" y="333375"/>
            <a:ext cx="9906000" cy="214313"/>
            <a:chOff x="0" y="255"/>
            <a:chExt cx="6240" cy="135"/>
          </a:xfrm>
        </p:grpSpPr>
        <p:sp>
          <p:nvSpPr>
            <p:cNvPr id="101386"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1387"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sp>
          <p:nvSpPr>
            <p:cNvPr id="101388"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endParaRPr>
            </a:p>
          </p:txBody>
        </p:sp>
      </p:grpSp>
      <p:sp>
        <p:nvSpPr>
          <p:cNvPr id="101384"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1385" name="Picture 32" descr="ppjtitle"/>
          <p:cNvPicPr>
            <a:picLocks noChangeAspect="1" noChangeArrowheads="1"/>
          </p:cNvPicPr>
          <p:nvPr userDrawn="1"/>
        </p:nvPicPr>
        <p:blipFill>
          <a:blip r:embed="rId13"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06" r:id="rId1"/>
    <p:sldLayoutId id="2147520707" r:id="rId2"/>
    <p:sldLayoutId id="2147520708" r:id="rId3"/>
    <p:sldLayoutId id="2147520709" r:id="rId4"/>
    <p:sldLayoutId id="2147520710" r:id="rId5"/>
    <p:sldLayoutId id="2147520711" r:id="rId6"/>
    <p:sldLayoutId id="2147520712" r:id="rId7"/>
    <p:sldLayoutId id="2147520713" r:id="rId8"/>
    <p:sldLayoutId id="2147520714" r:id="rId9"/>
    <p:sldLayoutId id="2147520715" r:id="rId10"/>
    <p:sldLayoutId id="2147520716" r:id="rId11"/>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402"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7"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1028"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pitchFamily="50" charset="-128"/>
              </a:defRPr>
            </a:lvl1pPr>
          </a:lstStyle>
          <a:p>
            <a:pPr>
              <a:defRPr/>
            </a:pPr>
            <a:endParaRPr lang="en-US" altLang="ja-JP"/>
          </a:p>
        </p:txBody>
      </p:sp>
      <p:sp>
        <p:nvSpPr>
          <p:cNvPr id="1029"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ＭＳ Ｐゴシック" pitchFamily="50" charset="-128"/>
              </a:defRPr>
            </a:lvl1pPr>
          </a:lstStyle>
          <a:p>
            <a:pPr>
              <a:defRPr/>
            </a:pPr>
            <a:fld id="{5B594CD8-4B61-48EB-A739-1FB994074CE0}" type="slidenum">
              <a:rPr lang="en-US" altLang="ja-JP"/>
              <a:pPr>
                <a:defRPr/>
              </a:pPr>
              <a:t>‹#›</a:t>
            </a:fld>
            <a:endParaRPr lang="en-US" altLang="ja-JP"/>
          </a:p>
        </p:txBody>
      </p:sp>
      <p:sp>
        <p:nvSpPr>
          <p:cNvPr id="102406" name="Rectangle 6"/>
          <p:cNvSpPr>
            <a:spLocks noChangeArrowheads="1"/>
          </p:cNvSpPr>
          <p:nvPr userDrawn="1"/>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nvGrpSpPr>
          <p:cNvPr id="102407" name="Group 7"/>
          <p:cNvGrpSpPr>
            <a:grpSpLocks/>
          </p:cNvGrpSpPr>
          <p:nvPr userDrawn="1"/>
        </p:nvGrpSpPr>
        <p:grpSpPr bwMode="auto">
          <a:xfrm>
            <a:off x="0" y="333375"/>
            <a:ext cx="9906000" cy="214313"/>
            <a:chOff x="0" y="255"/>
            <a:chExt cx="6240" cy="135"/>
          </a:xfrm>
        </p:grpSpPr>
        <p:sp>
          <p:nvSpPr>
            <p:cNvPr id="102410" name="Rectangle 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2411" name="Rectangle 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sp>
          <p:nvSpPr>
            <p:cNvPr id="102412" name="Rectangle 1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eaLnBrk="1" hangingPunct="1">
                <a:defRPr/>
              </a:pPr>
              <a:endParaRPr lang="ja-JP" altLang="en-US" smtClean="0">
                <a:solidFill>
                  <a:srgbClr val="000000"/>
                </a:solidFill>
              </a:endParaRPr>
            </a:p>
          </p:txBody>
        </p:sp>
      </p:grpSp>
      <p:sp>
        <p:nvSpPr>
          <p:cNvPr id="102408" name="Rectangle 11"/>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2409" name="Picture 12" descr="ppjtitle"/>
          <p:cNvPicPr>
            <a:picLocks noChangeAspect="1" noChangeArrowheads="1"/>
          </p:cNvPicPr>
          <p:nvPr userDrawn="1"/>
        </p:nvPicPr>
        <p:blipFill>
          <a:blip r:embed="rId15" cstate="email">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520717" r:id="rId1"/>
    <p:sldLayoutId id="2147520718" r:id="rId2"/>
    <p:sldLayoutId id="2147520719" r:id="rId3"/>
    <p:sldLayoutId id="2147520720" r:id="rId4"/>
    <p:sldLayoutId id="2147520721" r:id="rId5"/>
    <p:sldLayoutId id="2147520722" r:id="rId6"/>
    <p:sldLayoutId id="2147520723" r:id="rId7"/>
    <p:sldLayoutId id="2147520724" r:id="rId8"/>
    <p:sldLayoutId id="2147520725" r:id="rId9"/>
    <p:sldLayoutId id="2147520726" r:id="rId10"/>
    <p:sldLayoutId id="2147520727" r:id="rId11"/>
    <p:sldLayoutId id="2147520728" r:id="rId12"/>
    <p:sldLayoutId id="2147520729" r:id="rId13"/>
  </p:sldLayoutIdLst>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2pPr>
      <a:lvl3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3pPr>
      <a:lvl4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4pPr>
      <a:lvl5pPr algn="l" rtl="0" eaLnBrk="0" fontAlgn="base" hangingPunct="0">
        <a:spcBef>
          <a:spcPct val="0"/>
        </a:spcBef>
        <a:spcAft>
          <a:spcPct val="0"/>
        </a:spcAft>
        <a:defRPr kumimoji="1" sz="2800">
          <a:solidFill>
            <a:schemeClr val="tx1"/>
          </a:solidFill>
          <a:latin typeface="HGP創英角ｺﾞｼｯｸUB" pitchFamily="50" charset="-128"/>
          <a:ea typeface="ＭＳ Ｐゴシック"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3426"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3072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HGPｺﾞｼｯｸM" pitchFamily="50" charset="-128"/>
                <a:ea typeface="ＭＳ Ｐゴシック" pitchFamily="50" charset="-128"/>
              </a:defRPr>
            </a:lvl1pPr>
          </a:lstStyle>
          <a:p>
            <a:pPr>
              <a:defRPr/>
            </a:pPr>
            <a:endParaRPr lang="en-US" altLang="ja-JP"/>
          </a:p>
        </p:txBody>
      </p:sp>
      <p:sp>
        <p:nvSpPr>
          <p:cNvPr id="3072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HGPｺﾞｼｯｸM" pitchFamily="50" charset="-128"/>
                <a:ea typeface="ＭＳ Ｐゴシック" pitchFamily="50" charset="-128"/>
              </a:defRPr>
            </a:lvl1pPr>
          </a:lstStyle>
          <a:p>
            <a:pPr>
              <a:defRPr/>
            </a:pPr>
            <a:endParaRPr lang="en-US" altLang="ja-JP"/>
          </a:p>
        </p:txBody>
      </p:sp>
      <p:sp>
        <p:nvSpPr>
          <p:cNvPr id="30725" name="Rectangle 5"/>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HGPｺﾞｼｯｸM" pitchFamily="50" charset="-128"/>
                <a:ea typeface="ＭＳ Ｐゴシック" pitchFamily="50" charset="-128"/>
              </a:defRPr>
            </a:lvl1pPr>
          </a:lstStyle>
          <a:p>
            <a:pPr>
              <a:defRPr/>
            </a:pPr>
            <a:fld id="{6CB1508B-3348-4C64-B373-C5BD7DE0C556}" type="slidenum">
              <a:rPr lang="en-US" altLang="ja-JP"/>
              <a:pPr>
                <a:defRPr/>
              </a:pPr>
              <a:t>‹#›</a:t>
            </a:fld>
            <a:endParaRPr lang="en-US" altLang="ja-JP" dirty="0"/>
          </a:p>
        </p:txBody>
      </p:sp>
      <p:sp>
        <p:nvSpPr>
          <p:cNvPr id="103430" name="Rectangle 6"/>
          <p:cNvSpPr>
            <a:spLocks noChangeArrowheads="1"/>
          </p:cNvSpPr>
          <p:nvPr/>
        </p:nvSpPr>
        <p:spPr bwMode="auto">
          <a:xfrm>
            <a:off x="0" y="0"/>
            <a:ext cx="990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grpSp>
        <p:nvGrpSpPr>
          <p:cNvPr id="103431" name="Group 27"/>
          <p:cNvGrpSpPr>
            <a:grpSpLocks/>
          </p:cNvGrpSpPr>
          <p:nvPr/>
        </p:nvGrpSpPr>
        <p:grpSpPr bwMode="auto">
          <a:xfrm>
            <a:off x="0" y="333375"/>
            <a:ext cx="9906000" cy="214313"/>
            <a:chOff x="0" y="255"/>
            <a:chExt cx="6240" cy="135"/>
          </a:xfrm>
        </p:grpSpPr>
        <p:sp>
          <p:nvSpPr>
            <p:cNvPr id="103434" name="Rectangle 28"/>
            <p:cNvSpPr>
              <a:spLocks noChangeArrowheads="1"/>
            </p:cNvSpPr>
            <p:nvPr userDrawn="1"/>
          </p:nvSpPr>
          <p:spPr bwMode="auto">
            <a:xfrm>
              <a:off x="0" y="345"/>
              <a:ext cx="6240" cy="45"/>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sp>
          <p:nvSpPr>
            <p:cNvPr id="103435" name="Rectangle 29"/>
            <p:cNvSpPr>
              <a:spLocks noChangeArrowheads="1"/>
            </p:cNvSpPr>
            <p:nvPr userDrawn="1"/>
          </p:nvSpPr>
          <p:spPr bwMode="auto">
            <a:xfrm>
              <a:off x="0" y="300"/>
              <a:ext cx="6240" cy="45"/>
            </a:xfrm>
            <a:prstGeom prst="rect">
              <a:avLst/>
            </a:prstGeom>
            <a:solidFill>
              <a:srgbClr val="FF3399"/>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sp>
          <p:nvSpPr>
            <p:cNvPr id="103436" name="Rectangle 30"/>
            <p:cNvSpPr>
              <a:spLocks noChangeArrowheads="1"/>
            </p:cNvSpPr>
            <p:nvPr userDrawn="1"/>
          </p:nvSpPr>
          <p:spPr bwMode="auto">
            <a:xfrm>
              <a:off x="0" y="255"/>
              <a:ext cx="6240" cy="45"/>
            </a:xfrm>
            <a:prstGeom prst="rect">
              <a:avLst/>
            </a:prstGeom>
            <a:solidFill>
              <a:srgbClr val="FF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eaLnBrk="1" hangingPunct="1">
                <a:defRPr/>
              </a:pPr>
              <a:endParaRPr lang="ja-JP" altLang="en-US" smtClean="0">
                <a:solidFill>
                  <a:srgbClr val="000000"/>
                </a:solidFill>
                <a:latin typeface="HGPｺﾞｼｯｸM" panose="020B0600000000000000" pitchFamily="50" charset="-128"/>
              </a:endParaRPr>
            </a:p>
          </p:txBody>
        </p:sp>
      </p:grpSp>
      <p:sp>
        <p:nvSpPr>
          <p:cNvPr id="103432" name="Rectangle 22"/>
          <p:cNvSpPr>
            <a:spLocks noGrp="1" noChangeArrowheads="1"/>
          </p:cNvSpPr>
          <p:nvPr>
            <p:ph type="title"/>
          </p:nvPr>
        </p:nvSpPr>
        <p:spPr bwMode="auto">
          <a:xfrm>
            <a:off x="0" y="0"/>
            <a:ext cx="826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433" name="Picture 32" descr="ppjtitl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697913" y="0"/>
            <a:ext cx="12080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hf hdr="0" ftr="0" dt="0"/>
  <p:txStyles>
    <p:titleStyle>
      <a:lvl1pPr algn="l" rtl="0" eaLnBrk="0" fontAlgn="base" hangingPunct="0">
        <a:spcBef>
          <a:spcPct val="0"/>
        </a:spcBef>
        <a:spcAft>
          <a:spcPct val="0"/>
        </a:spcAft>
        <a:defRPr kumimoji="1" sz="2800">
          <a:solidFill>
            <a:schemeClr val="tx1"/>
          </a:solidFill>
          <a:latin typeface="+mj-lt"/>
          <a:ea typeface="+mj-ea"/>
          <a:cs typeface="+mj-cs"/>
        </a:defRPr>
      </a:lvl1pPr>
      <a:lvl2pPr algn="l" rtl="0" eaLnBrk="0" fontAlgn="base" hangingPunct="0">
        <a:spcBef>
          <a:spcPct val="0"/>
        </a:spcBef>
        <a:spcAft>
          <a:spcPct val="0"/>
        </a:spcAft>
        <a:defRPr kumimoji="1" sz="2800">
          <a:solidFill>
            <a:schemeClr val="tx1"/>
          </a:solidFill>
          <a:latin typeface="HGPｺﾞｼｯｸM" panose="020B0600000000000000" pitchFamily="50" charset="-128"/>
          <a:ea typeface="HGPｺﾞｼｯｸM" panose="020B0600000000000000" pitchFamily="50" charset="-128"/>
        </a:defRPr>
      </a:lvl2pPr>
      <a:lvl3pPr algn="l" rtl="0" eaLnBrk="0" fontAlgn="base" hangingPunct="0">
        <a:spcBef>
          <a:spcPct val="0"/>
        </a:spcBef>
        <a:spcAft>
          <a:spcPct val="0"/>
        </a:spcAft>
        <a:defRPr kumimoji="1" sz="2800">
          <a:solidFill>
            <a:schemeClr val="tx1"/>
          </a:solidFill>
          <a:latin typeface="HGPｺﾞｼｯｸM" panose="020B0600000000000000" pitchFamily="50" charset="-128"/>
          <a:ea typeface="HGPｺﾞｼｯｸM" panose="020B0600000000000000" pitchFamily="50" charset="-128"/>
        </a:defRPr>
      </a:lvl3pPr>
      <a:lvl4pPr algn="l" rtl="0" eaLnBrk="0" fontAlgn="base" hangingPunct="0">
        <a:spcBef>
          <a:spcPct val="0"/>
        </a:spcBef>
        <a:spcAft>
          <a:spcPct val="0"/>
        </a:spcAft>
        <a:defRPr kumimoji="1" sz="2800">
          <a:solidFill>
            <a:schemeClr val="tx1"/>
          </a:solidFill>
          <a:latin typeface="HGPｺﾞｼｯｸM" panose="020B0600000000000000" pitchFamily="50" charset="-128"/>
          <a:ea typeface="HGPｺﾞｼｯｸM" panose="020B0600000000000000" pitchFamily="50" charset="-128"/>
        </a:defRPr>
      </a:lvl4pPr>
      <a:lvl5pPr algn="l" rtl="0" eaLnBrk="0" fontAlgn="base" hangingPunct="0">
        <a:spcBef>
          <a:spcPct val="0"/>
        </a:spcBef>
        <a:spcAft>
          <a:spcPct val="0"/>
        </a:spcAft>
        <a:defRPr kumimoji="1" sz="2800">
          <a:solidFill>
            <a:schemeClr val="tx1"/>
          </a:solidFill>
          <a:latin typeface="HGPｺﾞｼｯｸM" panose="020B0600000000000000" pitchFamily="50" charset="-128"/>
          <a:ea typeface="HGPｺﾞｼｯｸM" panose="020B0600000000000000" pitchFamily="50" charset="-128"/>
        </a:defRPr>
      </a:lvl5pPr>
      <a:lvl6pPr marL="4572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chemeClr val="tx1"/>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50" charset="-128"/>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50"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50"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50"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003.xml"/></Relationships>
</file>

<file path=ppt/slides/_rels/slide2.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2.xml"/><Relationship Id="rId1" Type="http://schemas.openxmlformats.org/officeDocument/2006/relationships/slideLayout" Target="../slideLayouts/slideLayout2003.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5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5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 name="表 43"/>
          <p:cNvGraphicFramePr>
            <a:graphicFrameLocks noGrp="1"/>
          </p:cNvGraphicFramePr>
          <p:nvPr>
            <p:extLst>
              <p:ext uri="{D42A27DB-BD31-4B8C-83A1-F6EECF244321}">
                <p14:modId xmlns:p14="http://schemas.microsoft.com/office/powerpoint/2010/main" val="4194086254"/>
              </p:ext>
            </p:extLst>
          </p:nvPr>
        </p:nvGraphicFramePr>
        <p:xfrm>
          <a:off x="7328192" y="3929727"/>
          <a:ext cx="2500120" cy="1604579"/>
        </p:xfrm>
        <a:graphic>
          <a:graphicData uri="http://schemas.openxmlformats.org/drawingml/2006/table">
            <a:tbl>
              <a:tblPr firstRow="1" bandRow="1">
                <a:tableStyleId>{5940675A-B579-460E-94D1-54222C63F5DA}</a:tableStyleId>
              </a:tblPr>
              <a:tblGrid>
                <a:gridCol w="2500120">
                  <a:extLst>
                    <a:ext uri="{9D8B030D-6E8A-4147-A177-3AD203B41FA5}">
                      <a16:colId xmlns:a16="http://schemas.microsoft.com/office/drawing/2014/main" val="20000"/>
                    </a:ext>
                  </a:extLst>
                </a:gridCol>
              </a:tblGrid>
              <a:tr h="1604579">
                <a:tc>
                  <a:txBody>
                    <a:bodyPr/>
                    <a:lstStyle/>
                    <a:p>
                      <a:endParaRPr kumimoji="1" lang="ja-JP" altLang="en-US" sz="1200" dirty="0"/>
                    </a:p>
                  </a:txBody>
                  <a:tcPr/>
                </a:tc>
                <a:extLst>
                  <a:ext uri="{0D108BD9-81ED-4DB2-BD59-A6C34878D82A}">
                    <a16:rowId xmlns:a16="http://schemas.microsoft.com/office/drawing/2014/main" val="10000"/>
                  </a:ext>
                </a:extLst>
              </a:tr>
            </a:tbl>
          </a:graphicData>
        </a:graphic>
      </p:graphicFrame>
      <p:sp>
        <p:nvSpPr>
          <p:cNvPr id="45" name="正方形/長方形 44"/>
          <p:cNvSpPr/>
          <p:nvPr/>
        </p:nvSpPr>
        <p:spPr>
          <a:xfrm>
            <a:off x="7329264" y="3947572"/>
            <a:ext cx="2489868" cy="1569660"/>
          </a:xfrm>
          <a:prstGeom prst="rect">
            <a:avLst/>
          </a:prstGeom>
        </p:spPr>
        <p:txBody>
          <a:bodyPr wrap="square">
            <a:spAutoFit/>
          </a:bodyPr>
          <a:lstStyle/>
          <a:p>
            <a:pPr lvl="0" eaLnBrk="1" fontAlgn="auto" hangingPunct="1">
              <a:spcBef>
                <a:spcPts val="0"/>
              </a:spcBef>
              <a:spcAft>
                <a:spcPts val="0"/>
              </a:spcAft>
            </a:pPr>
            <a:r>
              <a:rPr lang="ja-JP" altLang="en-US" sz="1200" dirty="0">
                <a:latin typeface="Calibri" panose="020F0502020204030204"/>
              </a:rPr>
              <a:t>○訪日外国人</a:t>
            </a:r>
            <a:r>
              <a:rPr lang="ja-JP" altLang="en-US" sz="1200" dirty="0" smtClean="0">
                <a:latin typeface="Calibri" panose="020F0502020204030204"/>
              </a:rPr>
              <a:t>旅行者数</a:t>
            </a:r>
            <a:endParaRPr lang="en-US" altLang="ja-JP" sz="1200" dirty="0" smtClean="0">
              <a:latin typeface="Calibri" panose="020F0502020204030204"/>
            </a:endParaRPr>
          </a:p>
          <a:p>
            <a:pPr lvl="0" eaLnBrk="1" fontAlgn="auto" hangingPunct="1">
              <a:spcBef>
                <a:spcPts val="0"/>
              </a:spcBef>
              <a:spcAft>
                <a:spcPts val="0"/>
              </a:spcAft>
            </a:pPr>
            <a:r>
              <a:rPr lang="ja-JP" altLang="en-US" sz="1200" dirty="0" smtClean="0">
                <a:latin typeface="Calibri" panose="020F0502020204030204"/>
              </a:rPr>
              <a:t>　 </a:t>
            </a:r>
            <a:r>
              <a:rPr lang="en-US" altLang="ja-JP" sz="1200" dirty="0" smtClean="0">
                <a:latin typeface="Calibri" panose="020F0502020204030204"/>
              </a:rPr>
              <a:t>4,000</a:t>
            </a:r>
            <a:r>
              <a:rPr lang="ja-JP" altLang="en-US" sz="1200" dirty="0">
                <a:latin typeface="Calibri" panose="020F0502020204030204"/>
              </a:rPr>
              <a:t>万人達成（</a:t>
            </a:r>
            <a:r>
              <a:rPr lang="en-US" altLang="ja-JP" sz="1200" dirty="0">
                <a:latin typeface="Calibri" panose="020F0502020204030204"/>
              </a:rPr>
              <a:t>2020</a:t>
            </a:r>
            <a:r>
              <a:rPr lang="ja-JP" altLang="en-US" sz="1200" dirty="0">
                <a:latin typeface="Calibri" panose="020F0502020204030204"/>
              </a:rPr>
              <a:t>年</a:t>
            </a:r>
            <a:r>
              <a:rPr lang="ja-JP" altLang="en-US" sz="1200" dirty="0" smtClean="0">
                <a:latin typeface="Calibri" panose="020F0502020204030204"/>
              </a:rPr>
              <a:t>）</a:t>
            </a:r>
            <a:endParaRPr lang="en-US" altLang="ja-JP" sz="1200" dirty="0" smtClean="0">
              <a:latin typeface="Calibri" panose="020F0502020204030204"/>
            </a:endParaRPr>
          </a:p>
          <a:p>
            <a:pPr lvl="0" eaLnBrk="1" fontAlgn="auto" hangingPunct="1">
              <a:spcBef>
                <a:spcPts val="0"/>
              </a:spcBef>
              <a:spcAft>
                <a:spcPts val="0"/>
              </a:spcAft>
            </a:pP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a:t>
            </a:r>
            <a:r>
              <a:rPr lang="zh-TW" altLang="en-US" sz="1200" dirty="0">
                <a:latin typeface="Calibri" panose="020F0502020204030204"/>
              </a:rPr>
              <a:t>訪日外国人旅行消費</a:t>
            </a:r>
            <a:r>
              <a:rPr lang="zh-TW" altLang="en-US" sz="1200" dirty="0" smtClean="0">
                <a:latin typeface="Calibri" panose="020F0502020204030204"/>
              </a:rPr>
              <a:t>額</a:t>
            </a:r>
            <a:endParaRPr lang="en-US" altLang="zh-TW" sz="1200" dirty="0" smtClean="0">
              <a:latin typeface="Calibri" panose="020F0502020204030204"/>
            </a:endParaRPr>
          </a:p>
          <a:p>
            <a:pPr lvl="0" eaLnBrk="1" fontAlgn="auto" hangingPunct="1">
              <a:spcBef>
                <a:spcPts val="0"/>
              </a:spcBef>
              <a:spcAft>
                <a:spcPts val="0"/>
              </a:spcAft>
            </a:pPr>
            <a:r>
              <a:rPr lang="ja-JP" altLang="en-US" sz="1200" dirty="0" smtClean="0">
                <a:latin typeface="Calibri" panose="020F0502020204030204"/>
              </a:rPr>
              <a:t>　 </a:t>
            </a:r>
            <a:r>
              <a:rPr lang="en-US" altLang="zh-TW" sz="1200" dirty="0" smtClean="0">
                <a:latin typeface="Calibri" panose="020F0502020204030204"/>
              </a:rPr>
              <a:t>8</a:t>
            </a:r>
            <a:r>
              <a:rPr lang="zh-TW" altLang="en-US" sz="1200" dirty="0">
                <a:latin typeface="Calibri" panose="020F0502020204030204"/>
              </a:rPr>
              <a:t>兆円達成（</a:t>
            </a:r>
            <a:r>
              <a:rPr lang="en-US" altLang="zh-TW" sz="1200" dirty="0">
                <a:latin typeface="Calibri" panose="020F0502020204030204"/>
              </a:rPr>
              <a:t>2020</a:t>
            </a:r>
            <a:r>
              <a:rPr lang="zh-TW" altLang="en-US" sz="1200" dirty="0">
                <a:latin typeface="Calibri" panose="020F0502020204030204"/>
              </a:rPr>
              <a:t>年）</a:t>
            </a:r>
            <a:endParaRPr kumimoji="1" lang="en-US" altLang="ja-JP" sz="1200" b="0" i="0" u="none" strike="noStrike" kern="1200" cap="none" spc="0" normalizeH="0" baseline="0" noProof="0" dirty="0" smtClean="0">
              <a:ln>
                <a:noFill/>
              </a:ln>
              <a:effectLst/>
              <a:uLnTx/>
              <a:uFillTx/>
              <a:latin typeface="Calibri" panose="020F0502020204030204"/>
            </a:endParaRPr>
          </a:p>
          <a:p>
            <a:pPr lvl="0" eaLnBrk="1" fontAlgn="auto" hangingPunct="1">
              <a:spcBef>
                <a:spcPts val="0"/>
              </a:spcBef>
              <a:spcAft>
                <a:spcPts val="0"/>
              </a:spcAft>
            </a:pPr>
            <a:r>
              <a:rPr lang="ja-JP" altLang="en-US" sz="1200" dirty="0">
                <a:latin typeface="Calibri" panose="020F0502020204030204"/>
              </a:rPr>
              <a:t>○地方部での外国人</a:t>
            </a:r>
            <a:r>
              <a:rPr lang="ja-JP" altLang="en-US" sz="1200" dirty="0" smtClean="0">
                <a:latin typeface="Calibri" panose="020F0502020204030204"/>
              </a:rPr>
              <a:t>延べ宿泊者数</a:t>
            </a:r>
            <a:endParaRPr lang="en-US" altLang="ja-JP" sz="1200" dirty="0" smtClean="0">
              <a:latin typeface="Calibri" panose="020F0502020204030204"/>
            </a:endParaRPr>
          </a:p>
          <a:p>
            <a:pPr lvl="0" eaLnBrk="1" fontAlgn="auto" hangingPunct="1">
              <a:spcBef>
                <a:spcPts val="0"/>
              </a:spcBef>
              <a:spcAft>
                <a:spcPts val="0"/>
              </a:spcAft>
            </a:pPr>
            <a:r>
              <a:rPr lang="ja-JP" altLang="en-US" sz="1200" dirty="0" smtClean="0">
                <a:latin typeface="Calibri" panose="020F0502020204030204"/>
              </a:rPr>
              <a:t>　 </a:t>
            </a:r>
            <a:r>
              <a:rPr lang="en-US" altLang="ja-JP" sz="1200" dirty="0" smtClean="0">
                <a:latin typeface="Calibri" panose="020F0502020204030204"/>
              </a:rPr>
              <a:t>7,000</a:t>
            </a:r>
            <a:r>
              <a:rPr lang="ja-JP" altLang="en-US" sz="1200" dirty="0">
                <a:latin typeface="Calibri" panose="020F0502020204030204"/>
              </a:rPr>
              <a:t>万人泊達成（</a:t>
            </a:r>
            <a:r>
              <a:rPr lang="en-US" altLang="ja-JP" sz="1200" dirty="0">
                <a:latin typeface="Calibri" panose="020F0502020204030204"/>
              </a:rPr>
              <a:t>2020</a:t>
            </a:r>
            <a:r>
              <a:rPr lang="ja-JP" altLang="en-US" sz="1200" dirty="0">
                <a:latin typeface="Calibri" panose="020F0502020204030204"/>
              </a:rPr>
              <a:t>年）</a:t>
            </a:r>
            <a:endParaRPr kumimoji="1" lang="en-US" altLang="ja-JP" sz="1200" b="0" i="0" u="none" strike="noStrike" kern="1200" cap="none" spc="0" normalizeH="0" baseline="0" noProof="0" dirty="0" smtClean="0">
              <a:ln>
                <a:noFill/>
              </a:ln>
              <a:effectLst/>
              <a:uLnTx/>
              <a:uFillTx/>
              <a:latin typeface="Calibri" panose="020F0502020204030204"/>
            </a:endParaRPr>
          </a:p>
          <a:p>
            <a:pPr lvl="0" eaLnBrk="1" fontAlgn="auto" hangingPunct="1">
              <a:spcBef>
                <a:spcPts val="0"/>
              </a:spcBef>
              <a:spcAft>
                <a:spcPts val="0"/>
              </a:spcAft>
            </a:pPr>
            <a:r>
              <a:rPr lang="ja-JP" altLang="en-US" sz="1200" dirty="0">
                <a:latin typeface="Calibri" panose="020F0502020204030204"/>
              </a:rPr>
              <a:t>○訪日外国人</a:t>
            </a:r>
            <a:r>
              <a:rPr lang="ja-JP" altLang="en-US" sz="1200" dirty="0" smtClean="0">
                <a:latin typeface="Calibri" panose="020F0502020204030204"/>
              </a:rPr>
              <a:t>リピーター数</a:t>
            </a:r>
            <a:endParaRPr lang="en-US" altLang="ja-JP" sz="1200" dirty="0" smtClean="0">
              <a:latin typeface="Calibri" panose="020F0502020204030204"/>
            </a:endParaRPr>
          </a:p>
          <a:p>
            <a:pPr lvl="0" eaLnBrk="1" fontAlgn="auto" hangingPunct="1">
              <a:spcBef>
                <a:spcPts val="0"/>
              </a:spcBef>
              <a:spcAft>
                <a:spcPts val="0"/>
              </a:spcAft>
            </a:pPr>
            <a:r>
              <a:rPr lang="ja-JP" altLang="en-US" sz="1200" dirty="0" smtClean="0">
                <a:latin typeface="Calibri" panose="020F0502020204030204"/>
              </a:rPr>
              <a:t>　 </a:t>
            </a:r>
            <a:r>
              <a:rPr lang="en-US" altLang="ja-JP" sz="1200" dirty="0" smtClean="0">
                <a:latin typeface="Calibri" panose="020F0502020204030204"/>
              </a:rPr>
              <a:t>2,400</a:t>
            </a:r>
            <a:r>
              <a:rPr lang="ja-JP" altLang="en-US" sz="1200" dirty="0">
                <a:latin typeface="Calibri" panose="020F0502020204030204"/>
              </a:rPr>
              <a:t>万人達成（</a:t>
            </a:r>
            <a:r>
              <a:rPr lang="en-US" altLang="ja-JP" sz="1200" dirty="0">
                <a:latin typeface="Calibri" panose="020F0502020204030204"/>
              </a:rPr>
              <a:t>2020</a:t>
            </a:r>
            <a:r>
              <a:rPr lang="ja-JP" altLang="en-US" sz="1200" dirty="0">
                <a:latin typeface="Calibri" panose="020F0502020204030204"/>
              </a:rPr>
              <a:t>年）</a:t>
            </a:r>
            <a:endParaRPr kumimoji="1" lang="ja-JP" altLang="en-US" sz="1200" b="0" i="0" u="none" strike="noStrike" kern="1200" cap="none" spc="0" normalizeH="0" baseline="0" noProof="0" dirty="0">
              <a:ln>
                <a:noFill/>
              </a:ln>
              <a:effectLst/>
              <a:uLnTx/>
              <a:uFillTx/>
              <a:latin typeface="Calibri" panose="020F0502020204030204"/>
            </a:endParaRPr>
          </a:p>
        </p:txBody>
      </p:sp>
      <p:sp>
        <p:nvSpPr>
          <p:cNvPr id="2" name="テキスト ボックス 1"/>
          <p:cNvSpPr txBox="1"/>
          <p:nvPr/>
        </p:nvSpPr>
        <p:spPr>
          <a:xfrm>
            <a:off x="-9153" y="-55244"/>
            <a:ext cx="9905999" cy="769441"/>
          </a:xfrm>
          <a:prstGeom prst="rect">
            <a:avLst/>
          </a:prstGeom>
          <a:noFill/>
        </p:spPr>
        <p:txBody>
          <a:bodyPr wrap="square" rtlCol="0">
            <a:spAutoFit/>
          </a:bodyPr>
          <a:lstStyle/>
          <a:p>
            <a:pPr algn="ctr" eaLnBrk="1" fontAlgn="auto" hangingPunct="1">
              <a:spcBef>
                <a:spcPts val="0"/>
              </a:spcBef>
              <a:spcAft>
                <a:spcPts val="0"/>
              </a:spcAft>
            </a:pPr>
            <a:r>
              <a:rPr lang="ja-JP" altLang="en-US" sz="2200" b="1" dirty="0">
                <a:latin typeface="ＭＳ Ｐゴシック" panose="020B0600070205080204" pitchFamily="50" charset="-128"/>
                <a:cs typeface="Meiryo UI" panose="020B0604030504040204" pitchFamily="50" charset="-128"/>
              </a:rPr>
              <a:t>国際観光旅客税を活用したより高次元な観光施策の展開</a:t>
            </a:r>
            <a:endParaRPr lang="en-US" altLang="ja-JP" sz="2200" b="1" dirty="0">
              <a:latin typeface="ＭＳ Ｐゴシック" panose="020B0600070205080204" pitchFamily="50" charset="-128"/>
              <a:cs typeface="Meiryo UI" panose="020B0604030504040204" pitchFamily="50" charset="-128"/>
            </a:endParaRPr>
          </a:p>
          <a:p>
            <a:pPr algn="ctr" eaLnBrk="1" fontAlgn="auto" hangingPunct="1">
              <a:spcBef>
                <a:spcPts val="0"/>
              </a:spcBef>
              <a:spcAft>
                <a:spcPts val="0"/>
              </a:spcAft>
            </a:pPr>
            <a:r>
              <a:rPr lang="ja-JP" altLang="en-US" sz="2200" b="1" dirty="0">
                <a:latin typeface="ＭＳ Ｐゴシック" panose="020B0600070205080204" pitchFamily="50" charset="-128"/>
                <a:cs typeface="Meiryo UI" panose="020B0604030504040204" pitchFamily="50" charset="-128"/>
              </a:rPr>
              <a:t>（国際観光旅客税財源充当事業）</a:t>
            </a:r>
            <a:endParaRPr lang="en-US" altLang="ja-JP" sz="2200" b="1" dirty="0">
              <a:latin typeface="ＭＳ Ｐゴシック" panose="020B0600070205080204" pitchFamily="50" charset="-128"/>
              <a:cs typeface="Meiryo UI" panose="020B0604030504040204" pitchFamily="50" charset="-128"/>
            </a:endParaRPr>
          </a:p>
        </p:txBody>
      </p:sp>
      <p:sp>
        <p:nvSpPr>
          <p:cNvPr id="7" name="正方形/長方形 6"/>
          <p:cNvSpPr/>
          <p:nvPr/>
        </p:nvSpPr>
        <p:spPr>
          <a:xfrm>
            <a:off x="776536" y="3837627"/>
            <a:ext cx="3293911" cy="6586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fontAlgn="auto" hangingPunct="1">
              <a:spcBef>
                <a:spcPts val="0"/>
              </a:spcBef>
              <a:spcAft>
                <a:spcPts val="0"/>
              </a:spcAft>
              <a:defRPr/>
            </a:pPr>
            <a:r>
              <a:rPr lang="ja-JP" altLang="en-US" sz="1200" dirty="0">
                <a:solidFill>
                  <a:schemeClr val="tx1"/>
                </a:solidFill>
                <a:latin typeface="Calibri" panose="020F0502020204030204"/>
                <a:ea typeface="ＭＳ Ｐゴシック" panose="020B0600070205080204" pitchFamily="50" charset="-128"/>
              </a:rPr>
              <a:t> </a:t>
            </a:r>
            <a:r>
              <a:rPr lang="ja-JP" altLang="en-US" sz="1200" dirty="0" smtClean="0">
                <a:solidFill>
                  <a:schemeClr val="tx1"/>
                </a:solidFill>
                <a:latin typeface="Calibri" panose="020F0502020204030204"/>
                <a:ea typeface="ＭＳ Ｐゴシック" panose="020B0600070205080204" pitchFamily="50" charset="-128"/>
              </a:rPr>
              <a:t>○ </a:t>
            </a:r>
            <a:r>
              <a:rPr lang="ja-JP" altLang="en-US" sz="1200" dirty="0">
                <a:solidFill>
                  <a:schemeClr val="tx1"/>
                </a:solidFill>
                <a:latin typeface="Calibri" panose="020F0502020204030204"/>
                <a:ea typeface="ＭＳ Ｐゴシック" panose="020B0600070205080204" pitchFamily="50" charset="-128"/>
              </a:rPr>
              <a:t>国際観光旅客税を活用したより高次元</a:t>
            </a:r>
            <a:r>
              <a:rPr lang="ja-JP" altLang="en-US" sz="1200" dirty="0" smtClean="0">
                <a:solidFill>
                  <a:schemeClr val="tx1"/>
                </a:solidFill>
                <a:latin typeface="Calibri" panose="020F0502020204030204"/>
                <a:ea typeface="ＭＳ Ｐゴシック" panose="020B0600070205080204" pitchFamily="50" charset="-128"/>
              </a:rPr>
              <a:t>な</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defRPr/>
            </a:pPr>
            <a:r>
              <a:rPr lang="ja-JP" altLang="en-US" sz="1200" dirty="0" smtClean="0">
                <a:solidFill>
                  <a:schemeClr val="tx1"/>
                </a:solidFill>
                <a:latin typeface="Calibri" panose="020F0502020204030204"/>
                <a:ea typeface="ＭＳ Ｐゴシック" panose="020B0600070205080204" pitchFamily="50" charset="-128"/>
              </a:rPr>
              <a:t>　　</a:t>
            </a:r>
            <a:r>
              <a:rPr lang="en-US" altLang="ja-JP" sz="1200" dirty="0" smtClean="0">
                <a:solidFill>
                  <a:schemeClr val="tx1"/>
                </a:solidFill>
                <a:latin typeface="Calibri" panose="020F0502020204030204"/>
                <a:ea typeface="ＭＳ Ｐゴシック" panose="020B0600070205080204" pitchFamily="50" charset="-128"/>
              </a:rPr>
              <a:t> </a:t>
            </a:r>
            <a:r>
              <a:rPr lang="ja-JP" altLang="en-US" sz="1200" dirty="0" smtClean="0">
                <a:solidFill>
                  <a:schemeClr val="tx1"/>
                </a:solidFill>
                <a:latin typeface="Calibri" panose="020F0502020204030204"/>
                <a:ea typeface="ＭＳ Ｐゴシック" panose="020B0600070205080204" pitchFamily="50" charset="-128"/>
              </a:rPr>
              <a:t>観光施策の展開のための経費</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defRPr/>
            </a:pPr>
            <a:r>
              <a:rPr lang="ja-JP" altLang="en-US" sz="1200" dirty="0" smtClean="0">
                <a:solidFill>
                  <a:schemeClr val="tx1"/>
                </a:solidFill>
                <a:latin typeface="Calibri" panose="020F0502020204030204"/>
                <a:ea typeface="ＭＳ Ｐゴシック" panose="020B0600070205080204" pitchFamily="50" charset="-128"/>
              </a:rPr>
              <a:t>　　 Ｒ３年度概算要求額：２９０億円</a:t>
            </a:r>
            <a:endParaRPr lang="ja-JP" altLang="en-US" sz="1200" dirty="0">
              <a:solidFill>
                <a:schemeClr val="tx1"/>
              </a:solidFill>
              <a:latin typeface="Calibri" panose="020F0502020204030204"/>
              <a:ea typeface="ＭＳ Ｐゴシック" panose="020B0600070205080204" pitchFamily="50" charset="-128"/>
            </a:endParaRPr>
          </a:p>
        </p:txBody>
      </p:sp>
      <p:sp>
        <p:nvSpPr>
          <p:cNvPr id="31" name="テキスト ボックス 30"/>
          <p:cNvSpPr txBox="1"/>
          <p:nvPr/>
        </p:nvSpPr>
        <p:spPr>
          <a:xfrm>
            <a:off x="552303" y="3573016"/>
            <a:ext cx="1304353" cy="276999"/>
          </a:xfrm>
          <a:prstGeom prst="rect">
            <a:avLst/>
          </a:prstGeom>
          <a:noFill/>
        </p:spPr>
        <p:txBody>
          <a:bodyPr wrap="square" rtlCol="0">
            <a:spAutoFit/>
          </a:bodyPr>
          <a:lstStyle/>
          <a:p>
            <a:pPr algn="ctr" eaLnBrk="1" fontAlgn="auto" hangingPunct="1">
              <a:spcBef>
                <a:spcPts val="0"/>
              </a:spcBef>
              <a:spcAft>
                <a:spcPts val="0"/>
              </a:spcAft>
              <a:defRPr/>
            </a:pPr>
            <a:r>
              <a:rPr lang="ja-JP" altLang="en-US" sz="1200" b="1" dirty="0">
                <a:latin typeface="Calibri" panose="020F0502020204030204"/>
              </a:rPr>
              <a:t>（インプット）</a:t>
            </a:r>
          </a:p>
        </p:txBody>
      </p:sp>
      <p:sp>
        <p:nvSpPr>
          <p:cNvPr id="35" name="テキスト ボックス 34"/>
          <p:cNvSpPr txBox="1"/>
          <p:nvPr/>
        </p:nvSpPr>
        <p:spPr>
          <a:xfrm>
            <a:off x="7794" y="1587277"/>
            <a:ext cx="1568423" cy="276999"/>
          </a:xfrm>
          <a:prstGeom prst="rect">
            <a:avLst/>
          </a:prstGeom>
          <a:noFill/>
        </p:spPr>
        <p:txBody>
          <a:bodyPr wrap="square" rtlCol="0">
            <a:spAutoFit/>
          </a:bodyPr>
          <a:lstStyle/>
          <a:p>
            <a:pPr algn="ctr" eaLnBrk="1" fontAlgn="auto" hangingPunct="1">
              <a:spcBef>
                <a:spcPts val="0"/>
              </a:spcBef>
              <a:spcAft>
                <a:spcPts val="0"/>
              </a:spcAft>
              <a:defRPr/>
            </a:pPr>
            <a:r>
              <a:rPr lang="ja-JP" altLang="en-US" sz="1200" b="1" dirty="0">
                <a:latin typeface="Calibri" panose="020F0502020204030204"/>
              </a:rPr>
              <a:t>（</a:t>
            </a:r>
            <a:r>
              <a:rPr lang="ja-JP" altLang="en-US" sz="1200" b="1" dirty="0" smtClean="0">
                <a:latin typeface="Calibri" panose="020F0502020204030204"/>
              </a:rPr>
              <a:t>現状・経緯・課題）</a:t>
            </a:r>
            <a:endParaRPr lang="ja-JP" altLang="en-US" sz="1200" b="1" dirty="0">
              <a:latin typeface="Calibri" panose="020F0502020204030204"/>
            </a:endParaRPr>
          </a:p>
        </p:txBody>
      </p:sp>
      <p:sp>
        <p:nvSpPr>
          <p:cNvPr id="24" name="正方形/長方形 23"/>
          <p:cNvSpPr/>
          <p:nvPr/>
        </p:nvSpPr>
        <p:spPr>
          <a:xfrm>
            <a:off x="158036" y="1848605"/>
            <a:ext cx="9626728" cy="165202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defRPr/>
            </a:pPr>
            <a:endParaRPr lang="ja-JP" altLang="en-US" dirty="0">
              <a:solidFill>
                <a:schemeClr val="tx1"/>
              </a:solidFill>
              <a:latin typeface="Calibri" panose="020F0502020204030204"/>
              <a:ea typeface="ＭＳ Ｐゴシック" panose="020B0600070205080204" pitchFamily="50" charset="-128"/>
            </a:endParaRPr>
          </a:p>
        </p:txBody>
      </p:sp>
      <p:sp>
        <p:nvSpPr>
          <p:cNvPr id="29" name="正方形/長方形 28"/>
          <p:cNvSpPr/>
          <p:nvPr/>
        </p:nvSpPr>
        <p:spPr>
          <a:xfrm>
            <a:off x="4354359" y="3929727"/>
            <a:ext cx="2440401" cy="566656"/>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defRPr/>
            </a:pPr>
            <a:r>
              <a:rPr lang="ja-JP" altLang="en-US" sz="1200" dirty="0">
                <a:solidFill>
                  <a:schemeClr val="tx1"/>
                </a:solidFill>
                <a:latin typeface="Calibri" panose="020F0502020204030204"/>
                <a:ea typeface="ＭＳ Ｐゴシック" panose="020B0600070205080204" pitchFamily="50" charset="-128"/>
              </a:rPr>
              <a:t>○ 「観光先進国</a:t>
            </a:r>
            <a:r>
              <a:rPr lang="ja-JP" altLang="en-US" sz="1200" dirty="0" smtClean="0">
                <a:solidFill>
                  <a:schemeClr val="tx1"/>
                </a:solidFill>
                <a:latin typeface="Calibri" panose="020F0502020204030204"/>
                <a:ea typeface="ＭＳ Ｐゴシック" panose="020B0600070205080204" pitchFamily="50" charset="-128"/>
              </a:rPr>
              <a:t>」の実現</a:t>
            </a:r>
            <a:r>
              <a:rPr lang="ja-JP" altLang="en-US" sz="1200" dirty="0">
                <a:solidFill>
                  <a:schemeClr val="tx1"/>
                </a:solidFill>
                <a:latin typeface="Calibri" panose="020F0502020204030204"/>
                <a:ea typeface="ＭＳ Ｐゴシック" panose="020B0600070205080204" pitchFamily="50" charset="-128"/>
              </a:rPr>
              <a:t>を</a:t>
            </a:r>
            <a:r>
              <a:rPr lang="ja-JP" altLang="en-US" sz="1200" dirty="0" smtClean="0">
                <a:solidFill>
                  <a:schemeClr val="tx1"/>
                </a:solidFill>
                <a:latin typeface="Calibri" panose="020F0502020204030204"/>
                <a:ea typeface="ＭＳ Ｐゴシック" panose="020B0600070205080204" pitchFamily="50" charset="-128"/>
              </a:rPr>
              <a:t>図る</a:t>
            </a:r>
            <a:endParaRPr lang="en-US" altLang="ja-JP" sz="1200" dirty="0" smtClean="0">
              <a:solidFill>
                <a:schemeClr val="tx1"/>
              </a:solidFill>
              <a:latin typeface="Calibri" panose="020F0502020204030204"/>
              <a:ea typeface="ＭＳ Ｐゴシック" panose="020B0600070205080204" pitchFamily="50" charset="-128"/>
            </a:endParaRPr>
          </a:p>
        </p:txBody>
      </p:sp>
      <p:sp>
        <p:nvSpPr>
          <p:cNvPr id="40" name="テキスト ボックス 39"/>
          <p:cNvSpPr txBox="1"/>
          <p:nvPr/>
        </p:nvSpPr>
        <p:spPr>
          <a:xfrm>
            <a:off x="4232920" y="3645024"/>
            <a:ext cx="1480356" cy="276999"/>
          </a:xfrm>
          <a:prstGeom prst="rect">
            <a:avLst/>
          </a:prstGeom>
          <a:noFill/>
        </p:spPr>
        <p:txBody>
          <a:bodyPr wrap="square" rtlCol="0">
            <a:spAutoFit/>
          </a:bodyPr>
          <a:lstStyle/>
          <a:p>
            <a:pPr algn="ctr" eaLnBrk="1" fontAlgn="auto" hangingPunct="1">
              <a:spcBef>
                <a:spcPts val="0"/>
              </a:spcBef>
              <a:spcAft>
                <a:spcPts val="0"/>
              </a:spcAft>
              <a:defRPr/>
            </a:pPr>
            <a:r>
              <a:rPr lang="ja-JP" altLang="en-US" sz="1200" b="1" dirty="0">
                <a:latin typeface="Calibri" panose="020F0502020204030204"/>
              </a:rPr>
              <a:t>（最終アウトカム）</a:t>
            </a:r>
          </a:p>
        </p:txBody>
      </p:sp>
      <p:sp>
        <p:nvSpPr>
          <p:cNvPr id="11" name="屈折矢印 10"/>
          <p:cNvSpPr/>
          <p:nvPr/>
        </p:nvSpPr>
        <p:spPr>
          <a:xfrm rot="5400000">
            <a:off x="137654" y="3709417"/>
            <a:ext cx="703275" cy="430473"/>
          </a:xfrm>
          <a:prstGeom prst="bentUpArrow">
            <a:avLst/>
          </a:prstGeom>
        </p:spPr>
        <p:style>
          <a:lnRef idx="3">
            <a:schemeClr val="lt1"/>
          </a:lnRef>
          <a:fillRef idx="1">
            <a:schemeClr val="dk1"/>
          </a:fillRef>
          <a:effectRef idx="1">
            <a:schemeClr val="dk1"/>
          </a:effectRef>
          <a:fontRef idx="minor">
            <a:schemeClr val="lt1"/>
          </a:fontRef>
        </p:style>
        <p:txBody>
          <a:bodyPr rtlCol="0" anchor="ctr"/>
          <a:lstStyle/>
          <a:p>
            <a:pPr algn="ctr" eaLnBrk="1" fontAlgn="auto" hangingPunct="1">
              <a:spcBef>
                <a:spcPts val="0"/>
              </a:spcBef>
              <a:spcAft>
                <a:spcPts val="0"/>
              </a:spcAft>
              <a:defRPr/>
            </a:pPr>
            <a:endParaRPr lang="ja-JP" altLang="en-US">
              <a:solidFill>
                <a:schemeClr val="tx1"/>
              </a:solidFill>
              <a:latin typeface="Calibri" panose="020F0502020204030204"/>
              <a:ea typeface="ＭＳ Ｐゴシック" panose="020B0600070205080204" pitchFamily="50" charset="-128"/>
            </a:endParaRPr>
          </a:p>
        </p:txBody>
      </p:sp>
      <p:sp>
        <p:nvSpPr>
          <p:cNvPr id="20" name="正方形/長方形 19"/>
          <p:cNvSpPr/>
          <p:nvPr/>
        </p:nvSpPr>
        <p:spPr>
          <a:xfrm>
            <a:off x="150808" y="863278"/>
            <a:ext cx="9633956" cy="678365"/>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defRPr/>
            </a:pPr>
            <a:endParaRPr lang="ja-JP" altLang="en-US" dirty="0">
              <a:solidFill>
                <a:schemeClr val="tx1"/>
              </a:solidFill>
              <a:latin typeface="Calibri" panose="020F0502020204030204"/>
              <a:ea typeface="ＭＳ Ｐゴシック" panose="020B0600070205080204" pitchFamily="50" charset="-128"/>
            </a:endParaRPr>
          </a:p>
        </p:txBody>
      </p:sp>
      <p:sp>
        <p:nvSpPr>
          <p:cNvPr id="21" name="正方形/長方形 20"/>
          <p:cNvSpPr/>
          <p:nvPr/>
        </p:nvSpPr>
        <p:spPr>
          <a:xfrm>
            <a:off x="150808" y="804959"/>
            <a:ext cx="9552688" cy="8432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fontAlgn="auto" hangingPunct="1">
              <a:spcBef>
                <a:spcPts val="0"/>
              </a:spcBef>
              <a:spcAft>
                <a:spcPts val="0"/>
              </a:spcAft>
            </a:pPr>
            <a:r>
              <a:rPr lang="ja-JP" altLang="en-US" sz="1200" dirty="0">
                <a:solidFill>
                  <a:schemeClr val="tx1"/>
                </a:solidFill>
                <a:latin typeface="Calibri" panose="020F0502020204030204"/>
                <a:ea typeface="ＭＳ Ｐゴシック" panose="020B0600070205080204" pitchFamily="50" charset="-128"/>
              </a:rPr>
              <a:t>〇 「明日の日本を支える観光ビジョン」においては、</a:t>
            </a:r>
            <a:r>
              <a:rPr lang="en-US" altLang="ja-JP" sz="1200" dirty="0">
                <a:solidFill>
                  <a:schemeClr val="tx1"/>
                </a:solidFill>
                <a:latin typeface="Calibri" panose="020F0502020204030204"/>
                <a:ea typeface="ＭＳ Ｐゴシック" panose="020B0600070205080204" pitchFamily="50" charset="-128"/>
              </a:rPr>
              <a:t>2020</a:t>
            </a:r>
            <a:r>
              <a:rPr lang="ja-JP" altLang="en-US" sz="1200" dirty="0">
                <a:solidFill>
                  <a:schemeClr val="tx1"/>
                </a:solidFill>
                <a:latin typeface="Calibri" panose="020F0502020204030204"/>
                <a:ea typeface="ＭＳ Ｐゴシック" panose="020B0600070205080204" pitchFamily="50" charset="-128"/>
              </a:rPr>
              <a:t>年訪日外国人数</a:t>
            </a:r>
            <a:r>
              <a:rPr lang="en-US" altLang="ja-JP" sz="1200" dirty="0">
                <a:solidFill>
                  <a:schemeClr val="tx1"/>
                </a:solidFill>
                <a:latin typeface="Calibri" panose="020F0502020204030204"/>
                <a:ea typeface="ＭＳ Ｐゴシック" panose="020B0600070205080204" pitchFamily="50" charset="-128"/>
              </a:rPr>
              <a:t>4,000</a:t>
            </a:r>
            <a:r>
              <a:rPr lang="ja-JP" altLang="en-US" sz="1200" dirty="0">
                <a:solidFill>
                  <a:schemeClr val="tx1"/>
                </a:solidFill>
                <a:latin typeface="Calibri" panose="020F0502020204030204"/>
                <a:ea typeface="ＭＳ Ｐゴシック" panose="020B0600070205080204" pitchFamily="50" charset="-128"/>
              </a:rPr>
              <a:t>万人、</a:t>
            </a:r>
            <a:r>
              <a:rPr lang="en-US" altLang="ja-JP" sz="1200" dirty="0">
                <a:solidFill>
                  <a:schemeClr val="tx1"/>
                </a:solidFill>
                <a:latin typeface="Calibri" panose="020F0502020204030204"/>
                <a:ea typeface="ＭＳ Ｐゴシック" panose="020B0600070205080204" pitchFamily="50" charset="-128"/>
              </a:rPr>
              <a:t>2030</a:t>
            </a:r>
            <a:r>
              <a:rPr lang="ja-JP" altLang="en-US" sz="1200" dirty="0">
                <a:solidFill>
                  <a:schemeClr val="tx1"/>
                </a:solidFill>
                <a:latin typeface="Calibri" panose="020F0502020204030204"/>
                <a:ea typeface="ＭＳ Ｐゴシック" panose="020B0600070205080204" pitchFamily="50" charset="-128"/>
              </a:rPr>
              <a:t>年</a:t>
            </a:r>
            <a:r>
              <a:rPr lang="en-US" altLang="ja-JP" sz="1200" dirty="0">
                <a:solidFill>
                  <a:schemeClr val="tx1"/>
                </a:solidFill>
                <a:latin typeface="Calibri" panose="020F0502020204030204"/>
                <a:ea typeface="ＭＳ Ｐゴシック" panose="020B0600070205080204" pitchFamily="50" charset="-128"/>
              </a:rPr>
              <a:t>6,000</a:t>
            </a:r>
            <a:r>
              <a:rPr lang="ja-JP" altLang="en-US" sz="1200" dirty="0">
                <a:solidFill>
                  <a:schemeClr val="tx1"/>
                </a:solidFill>
                <a:latin typeface="Calibri" panose="020F0502020204030204"/>
                <a:ea typeface="ＭＳ Ｐゴシック" panose="020B0600070205080204" pitchFamily="50" charset="-128"/>
              </a:rPr>
              <a:t>万人等の大きな目標を掲げ、「観光先進国」</a:t>
            </a:r>
            <a:r>
              <a:rPr lang="ja-JP" altLang="en-US" sz="1200" dirty="0" smtClean="0">
                <a:solidFill>
                  <a:schemeClr val="tx1"/>
                </a:solidFill>
                <a:latin typeface="Calibri" panose="020F0502020204030204"/>
                <a:ea typeface="ＭＳ Ｐゴシック" panose="020B0600070205080204" pitchFamily="50" charset="-128"/>
              </a:rPr>
              <a:t>の</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pPr>
            <a:r>
              <a:rPr lang="ja-JP" altLang="en-US" sz="1200" dirty="0" smtClean="0">
                <a:solidFill>
                  <a:schemeClr val="tx1"/>
                </a:solidFill>
                <a:latin typeface="Calibri" panose="020F0502020204030204"/>
                <a:ea typeface="ＭＳ Ｐゴシック" panose="020B0600070205080204" pitchFamily="50" charset="-128"/>
              </a:rPr>
              <a:t>　　実現</a:t>
            </a:r>
            <a:r>
              <a:rPr lang="ja-JP" altLang="en-US" sz="1200" dirty="0">
                <a:solidFill>
                  <a:schemeClr val="tx1"/>
                </a:solidFill>
                <a:latin typeface="Calibri" panose="020F0502020204030204"/>
                <a:ea typeface="ＭＳ Ｐゴシック" panose="020B0600070205080204" pitchFamily="50" charset="-128"/>
              </a:rPr>
              <a:t>を図るため、政府一丸、官民を挙げて取り組むこととされているところ、観光促進のための税として平成</a:t>
            </a:r>
            <a:r>
              <a:rPr lang="en-US" altLang="ja-JP" sz="1200" dirty="0">
                <a:solidFill>
                  <a:schemeClr val="tx1"/>
                </a:solidFill>
                <a:latin typeface="Calibri" panose="020F0502020204030204"/>
                <a:ea typeface="ＭＳ Ｐゴシック" panose="020B0600070205080204" pitchFamily="50" charset="-128"/>
              </a:rPr>
              <a:t>31</a:t>
            </a:r>
            <a:r>
              <a:rPr lang="ja-JP" altLang="en-US" sz="1200" dirty="0">
                <a:solidFill>
                  <a:schemeClr val="tx1"/>
                </a:solidFill>
                <a:latin typeface="Calibri" panose="020F0502020204030204"/>
                <a:ea typeface="ＭＳ Ｐゴシック" panose="020B0600070205080204" pitchFamily="50" charset="-128"/>
              </a:rPr>
              <a:t>年１月７日から創設された</a:t>
            </a:r>
            <a:r>
              <a:rPr lang="ja-JP" altLang="en-US" sz="1200" dirty="0" smtClean="0">
                <a:solidFill>
                  <a:schemeClr val="tx1"/>
                </a:solidFill>
                <a:latin typeface="Calibri" panose="020F0502020204030204"/>
                <a:ea typeface="ＭＳ Ｐゴシック" panose="020B0600070205080204" pitchFamily="50" charset="-128"/>
              </a:rPr>
              <a:t>国際</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pPr>
            <a:r>
              <a:rPr lang="ja-JP" altLang="en-US" sz="1200" dirty="0" smtClean="0">
                <a:solidFill>
                  <a:schemeClr val="tx1"/>
                </a:solidFill>
                <a:latin typeface="Calibri" panose="020F0502020204030204"/>
                <a:ea typeface="ＭＳ Ｐゴシック" panose="020B0600070205080204" pitchFamily="50" charset="-128"/>
              </a:rPr>
              <a:t>　　観光旅客</a:t>
            </a:r>
            <a:r>
              <a:rPr lang="ja-JP" altLang="en-US" sz="1200" dirty="0">
                <a:solidFill>
                  <a:schemeClr val="tx1"/>
                </a:solidFill>
                <a:latin typeface="Calibri" panose="020F0502020204030204"/>
                <a:ea typeface="ＭＳ Ｐゴシック" panose="020B0600070205080204" pitchFamily="50" charset="-128"/>
              </a:rPr>
              <a:t>税をより高次元の観光施策に充当することによって、観光立国実現に向けた観光基盤の拡充・強化を図ることとしている</a:t>
            </a:r>
            <a:r>
              <a:rPr lang="ja-JP" altLang="en-US" sz="1200" dirty="0" smtClean="0">
                <a:solidFill>
                  <a:schemeClr val="tx1"/>
                </a:solidFill>
                <a:latin typeface="Calibri" panose="020F0502020204030204"/>
                <a:ea typeface="ＭＳ Ｐゴシック" panose="020B0600070205080204" pitchFamily="50" charset="-128"/>
              </a:rPr>
              <a:t>。</a:t>
            </a:r>
            <a:endParaRPr lang="en-US" altLang="ja-JP" sz="1200" dirty="0">
              <a:solidFill>
                <a:schemeClr val="tx1"/>
              </a:solidFill>
              <a:latin typeface="Calibri" panose="020F0502020204030204"/>
              <a:ea typeface="ＭＳ Ｐゴシック" panose="020B0600070205080204" pitchFamily="50" charset="-128"/>
            </a:endParaRPr>
          </a:p>
        </p:txBody>
      </p:sp>
      <p:sp>
        <p:nvSpPr>
          <p:cNvPr id="22" name="テキスト ボックス 21"/>
          <p:cNvSpPr txBox="1"/>
          <p:nvPr/>
        </p:nvSpPr>
        <p:spPr>
          <a:xfrm>
            <a:off x="-79569" y="620688"/>
            <a:ext cx="1089445" cy="276999"/>
          </a:xfrm>
          <a:prstGeom prst="rect">
            <a:avLst/>
          </a:prstGeom>
          <a:noFill/>
        </p:spPr>
        <p:txBody>
          <a:bodyPr wrap="square" rtlCol="0">
            <a:spAutoFit/>
          </a:bodyPr>
          <a:lstStyle/>
          <a:p>
            <a:pPr algn="ctr" eaLnBrk="1" fontAlgn="auto" hangingPunct="1">
              <a:spcBef>
                <a:spcPts val="0"/>
              </a:spcBef>
              <a:spcAft>
                <a:spcPts val="0"/>
              </a:spcAft>
              <a:defRPr/>
            </a:pPr>
            <a:r>
              <a:rPr lang="ja-JP" altLang="en-US" sz="1200" b="1" dirty="0" smtClean="0">
                <a:latin typeface="Calibri" panose="020F0502020204030204"/>
              </a:rPr>
              <a:t>（目　標）</a:t>
            </a:r>
            <a:endParaRPr lang="ja-JP" altLang="en-US" sz="1200" b="1" dirty="0">
              <a:latin typeface="Calibri" panose="020F0502020204030204"/>
            </a:endParaRPr>
          </a:p>
        </p:txBody>
      </p:sp>
      <p:graphicFrame>
        <p:nvGraphicFramePr>
          <p:cNvPr id="23" name="表 22"/>
          <p:cNvGraphicFramePr>
            <a:graphicFrameLocks noGrp="1"/>
          </p:cNvGraphicFramePr>
          <p:nvPr>
            <p:extLst>
              <p:ext uri="{D42A27DB-BD31-4B8C-83A1-F6EECF244321}">
                <p14:modId xmlns:p14="http://schemas.microsoft.com/office/powerpoint/2010/main" val="2089225575"/>
              </p:ext>
            </p:extLst>
          </p:nvPr>
        </p:nvGraphicFramePr>
        <p:xfrm>
          <a:off x="223568" y="4884433"/>
          <a:ext cx="6660000" cy="1951759"/>
        </p:xfrm>
        <a:graphic>
          <a:graphicData uri="http://schemas.openxmlformats.org/drawingml/2006/table">
            <a:tbl>
              <a:tblPr firstRow="1" bandRow="1">
                <a:tableStyleId>{5940675A-B579-460E-94D1-54222C63F5DA}</a:tableStyleId>
              </a:tblPr>
              <a:tblGrid>
                <a:gridCol w="6660000">
                  <a:extLst>
                    <a:ext uri="{9D8B030D-6E8A-4147-A177-3AD203B41FA5}">
                      <a16:colId xmlns:a16="http://schemas.microsoft.com/office/drawing/2014/main" val="20000"/>
                    </a:ext>
                  </a:extLst>
                </a:gridCol>
              </a:tblGrid>
              <a:tr h="1951759">
                <a:tc>
                  <a:txBody>
                    <a:bodyPr/>
                    <a:lstStyle/>
                    <a:p>
                      <a:r>
                        <a:rPr kumimoji="1" lang="ja-JP" altLang="en-US" sz="1200" dirty="0" smtClean="0"/>
                        <a:t>　　</a:t>
                      </a:r>
                      <a:endParaRPr kumimoji="1" lang="ja-JP" altLang="en-US" sz="1200" dirty="0"/>
                    </a:p>
                  </a:txBody>
                  <a:tcPr anchor="ctr"/>
                </a:tc>
                <a:extLst>
                  <a:ext uri="{0D108BD9-81ED-4DB2-BD59-A6C34878D82A}">
                    <a16:rowId xmlns:a16="http://schemas.microsoft.com/office/drawing/2014/main" val="10000"/>
                  </a:ext>
                </a:extLst>
              </a:tr>
            </a:tbl>
          </a:graphicData>
        </a:graphic>
      </p:graphicFrame>
      <p:graphicFrame>
        <p:nvGraphicFramePr>
          <p:cNvPr id="26" name="表 25"/>
          <p:cNvGraphicFramePr>
            <a:graphicFrameLocks noGrp="1"/>
          </p:cNvGraphicFramePr>
          <p:nvPr>
            <p:extLst>
              <p:ext uri="{D42A27DB-BD31-4B8C-83A1-F6EECF244321}">
                <p14:modId xmlns:p14="http://schemas.microsoft.com/office/powerpoint/2010/main" val="191500495"/>
              </p:ext>
            </p:extLst>
          </p:nvPr>
        </p:nvGraphicFramePr>
        <p:xfrm>
          <a:off x="7370328" y="6006901"/>
          <a:ext cx="2479216" cy="693750"/>
        </p:xfrm>
        <a:graphic>
          <a:graphicData uri="http://schemas.openxmlformats.org/drawingml/2006/table">
            <a:tbl>
              <a:tblPr firstRow="1" bandRow="1">
                <a:tableStyleId>{5940675A-B579-460E-94D1-54222C63F5DA}</a:tableStyleId>
              </a:tblPr>
              <a:tblGrid>
                <a:gridCol w="2479216">
                  <a:extLst>
                    <a:ext uri="{9D8B030D-6E8A-4147-A177-3AD203B41FA5}">
                      <a16:colId xmlns:a16="http://schemas.microsoft.com/office/drawing/2014/main" val="20000"/>
                    </a:ext>
                  </a:extLst>
                </a:gridCol>
              </a:tblGrid>
              <a:tr h="6937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今後事業内容が決定されるため、</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現時点においては未定</a:t>
                      </a:r>
                      <a:endParaRPr kumimoji="1" lang="ja-JP" altLang="en-US" sz="1200" dirty="0">
                        <a:solidFill>
                          <a:schemeClr val="tx1"/>
                        </a:solidFill>
                      </a:endParaRPr>
                    </a:p>
                  </a:txBody>
                  <a:tcPr anchor="ctr"/>
                </a:tc>
                <a:extLst>
                  <a:ext uri="{0D108BD9-81ED-4DB2-BD59-A6C34878D82A}">
                    <a16:rowId xmlns:a16="http://schemas.microsoft.com/office/drawing/2014/main" val="10000"/>
                  </a:ext>
                </a:extLst>
              </a:tr>
            </a:tbl>
          </a:graphicData>
        </a:graphic>
      </p:graphicFrame>
      <p:sp>
        <p:nvSpPr>
          <p:cNvPr id="28" name="テキスト ボックス 27"/>
          <p:cNvSpPr txBox="1"/>
          <p:nvPr/>
        </p:nvSpPr>
        <p:spPr>
          <a:xfrm>
            <a:off x="-141886" y="4654384"/>
            <a:ext cx="185452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（アクティビティ）</a:t>
            </a:r>
          </a:p>
        </p:txBody>
      </p:sp>
      <p:sp>
        <p:nvSpPr>
          <p:cNvPr id="30" name="テキスト ボックス 29"/>
          <p:cNvSpPr txBox="1"/>
          <p:nvPr/>
        </p:nvSpPr>
        <p:spPr>
          <a:xfrm>
            <a:off x="7172700" y="5734610"/>
            <a:ext cx="12960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（アウトプット）</a:t>
            </a:r>
          </a:p>
        </p:txBody>
      </p:sp>
      <p:sp>
        <p:nvSpPr>
          <p:cNvPr id="34" name="右矢印 33"/>
          <p:cNvSpPr/>
          <p:nvPr/>
        </p:nvSpPr>
        <p:spPr>
          <a:xfrm>
            <a:off x="6948522" y="6192105"/>
            <a:ext cx="360000" cy="323341"/>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36" name="右矢印 35"/>
          <p:cNvSpPr/>
          <p:nvPr/>
        </p:nvSpPr>
        <p:spPr>
          <a:xfrm rot="5400000" flipH="1">
            <a:off x="8745801" y="5589240"/>
            <a:ext cx="324000" cy="324000"/>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38" name="下矢印 37"/>
          <p:cNvSpPr/>
          <p:nvPr/>
        </p:nvSpPr>
        <p:spPr>
          <a:xfrm>
            <a:off x="2000672" y="4528717"/>
            <a:ext cx="324000" cy="2880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39" name="正方形/長方形 38"/>
          <p:cNvSpPr/>
          <p:nvPr/>
        </p:nvSpPr>
        <p:spPr>
          <a:xfrm>
            <a:off x="205341" y="4892137"/>
            <a:ext cx="6817664" cy="193899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事業内容については、</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観光戦略</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実行推進会議において</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、民間</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有識者の意見を</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踏まえつつ、</a:t>
            </a:r>
            <a:endParaRPr kumimoji="1" lang="en-US" altLang="ja-JP"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noProof="0" dirty="0" smtClean="0">
                <a:ln>
                  <a:noFill/>
                </a:ln>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smtClean="0">
                <a:ln>
                  <a:noFill/>
                </a:ln>
                <a:effectLst/>
                <a:uLnTx/>
                <a:uFillTx/>
                <a:latin typeface="Calibri" panose="020F0502020204030204"/>
                <a:ea typeface="ＭＳ Ｐゴシック" panose="020B0600070205080204" pitchFamily="50" charset="-128"/>
                <a:cs typeface="+mn-cs"/>
              </a:rPr>
              <a:t>予算</a:t>
            </a:r>
            <a:r>
              <a:rPr kumimoji="1" lang="ja-JP" altLang="en-US" sz="12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編成過程で</a:t>
            </a:r>
            <a:r>
              <a:rPr kumimoji="1" lang="ja-JP" altLang="en-US" sz="1200" b="0" i="0" u="none" strike="noStrike" kern="1200" cap="none" spc="0" normalizeH="0" baseline="0" noProof="0" dirty="0" smtClean="0">
                <a:ln>
                  <a:noFill/>
                </a:ln>
                <a:effectLst/>
                <a:uLnTx/>
                <a:uFillTx/>
                <a:latin typeface="Calibri" panose="020F0502020204030204"/>
              </a:rPr>
              <a:t>検討を行うため未定。</a:t>
            </a:r>
            <a:endParaRPr lang="en-US" altLang="ja-JP" sz="1200" dirty="0">
              <a:latin typeface="Calibri" panose="020F0502020204030204"/>
            </a:endParaRPr>
          </a:p>
          <a:p>
            <a:pPr eaLnBrk="1" fontAlgn="auto" hangingPunct="1">
              <a:spcBef>
                <a:spcPts val="0"/>
              </a:spcBef>
              <a:spcAft>
                <a:spcPts val="0"/>
              </a:spcAft>
              <a:defRPr/>
            </a:pPr>
            <a:r>
              <a:rPr lang="ja-JP" altLang="en-US" sz="1200" dirty="0" smtClean="0">
                <a:latin typeface="+mn-ea"/>
                <a:ea typeface="+mn-ea"/>
              </a:rPr>
              <a:t>　（参考）前年度</a:t>
            </a:r>
            <a:r>
              <a:rPr lang="ja-JP" altLang="en-US" sz="1200" dirty="0">
                <a:latin typeface="+mn-ea"/>
                <a:ea typeface="+mn-ea"/>
              </a:rPr>
              <a:t>事業の</a:t>
            </a:r>
            <a:r>
              <a:rPr lang="ja-JP" altLang="en-US" sz="1200" dirty="0" smtClean="0">
                <a:latin typeface="+mn-ea"/>
                <a:ea typeface="+mn-ea"/>
              </a:rPr>
              <a:t>例</a:t>
            </a:r>
            <a:endParaRPr lang="en-US" altLang="ja-JP" sz="1200" dirty="0" smtClean="0">
              <a:latin typeface="+mn-ea"/>
              <a:ea typeface="+mn-ea"/>
            </a:endParaRPr>
          </a:p>
          <a:p>
            <a:pPr eaLnBrk="1" fontAlgn="auto" hangingPunct="1">
              <a:spcBef>
                <a:spcPts val="0"/>
              </a:spcBef>
              <a:spcAft>
                <a:spcPts val="0"/>
              </a:spcAft>
            </a:pPr>
            <a:r>
              <a:rPr lang="ja-JP" altLang="en-US" sz="1200" dirty="0" smtClean="0">
                <a:latin typeface="Calibri" panose="020F0502020204030204"/>
              </a:rPr>
              <a:t>　　①</a:t>
            </a:r>
            <a:r>
              <a:rPr lang="ja-JP" altLang="en-US" sz="1200" dirty="0">
                <a:latin typeface="Calibri" panose="020F0502020204030204"/>
              </a:rPr>
              <a:t>ストレスフリーで快適</a:t>
            </a:r>
            <a:r>
              <a:rPr lang="ja-JP" altLang="en-US" sz="1200" dirty="0" smtClean="0">
                <a:latin typeface="Calibri" panose="020F0502020204030204"/>
              </a:rPr>
              <a:t>に旅行</a:t>
            </a:r>
            <a:r>
              <a:rPr lang="ja-JP" altLang="en-US" sz="1200" dirty="0">
                <a:latin typeface="Calibri" panose="020F0502020204030204"/>
              </a:rPr>
              <a:t>できる環境の</a:t>
            </a:r>
            <a:r>
              <a:rPr lang="ja-JP" altLang="en-US" sz="1200" dirty="0" smtClean="0">
                <a:latin typeface="Calibri" panose="020F0502020204030204"/>
              </a:rPr>
              <a:t>整備</a:t>
            </a:r>
            <a:endParaRPr lang="ja-JP" altLang="en-US" sz="1200" u="sng" dirty="0">
              <a:latin typeface="+mn-ea"/>
              <a:ea typeface="+mn-ea"/>
              <a:cs typeface="メイリオ" panose="020B0604030504040204" pitchFamily="50" charset="-128"/>
            </a:endParaRPr>
          </a:p>
          <a:p>
            <a:pPr lvl="0" eaLnBrk="1" fontAlgn="auto" hangingPunct="1">
              <a:spcBef>
                <a:spcPts val="0"/>
              </a:spcBef>
              <a:spcAft>
                <a:spcPts val="0"/>
              </a:spcAft>
              <a:defRPr/>
            </a:pPr>
            <a:r>
              <a:rPr lang="ja-JP" altLang="en-US" sz="1200" dirty="0" smtClean="0">
                <a:latin typeface="+mn-ea"/>
                <a:ea typeface="+mn-ea"/>
                <a:cs typeface="メイリオ" panose="020B0604030504040204" pitchFamily="50" charset="-128"/>
              </a:rPr>
              <a:t>　　　・最先端</a:t>
            </a:r>
            <a:r>
              <a:rPr lang="ja-JP" altLang="en-US" sz="1200" dirty="0">
                <a:latin typeface="+mn-ea"/>
                <a:ea typeface="+mn-ea"/>
                <a:cs typeface="メイリオ" panose="020B0604030504040204" pitchFamily="50" charset="-128"/>
              </a:rPr>
              <a:t>技術を活用した革新的な出入国審査等の実現</a:t>
            </a:r>
            <a:r>
              <a:rPr lang="ja-JP" altLang="en-US" sz="1200" dirty="0" smtClean="0">
                <a:latin typeface="+mn-ea"/>
                <a:ea typeface="+mn-ea"/>
                <a:cs typeface="メイリオ" panose="020B0604030504040204" pitchFamily="50" charset="-128"/>
              </a:rPr>
              <a:t>等　　等</a:t>
            </a:r>
            <a:endParaRPr lang="ja-JP" altLang="en-US" sz="1200" dirty="0">
              <a:latin typeface="+mn-ea"/>
              <a:ea typeface="+mn-ea"/>
              <a:cs typeface="メイリオ" panose="020B0604030504040204" pitchFamily="50" charset="-128"/>
            </a:endParaRPr>
          </a:p>
          <a:p>
            <a:pPr lvl="0" eaLnBrk="1" fontAlgn="auto" hangingPunct="1">
              <a:spcBef>
                <a:spcPts val="0"/>
              </a:spcBef>
              <a:spcAft>
                <a:spcPts val="0"/>
              </a:spcAft>
              <a:defRPr/>
            </a:pPr>
            <a:r>
              <a:rPr lang="ja-JP" altLang="en-US" sz="1200" dirty="0" smtClean="0">
                <a:latin typeface="+mn-ea"/>
                <a:ea typeface="+mn-ea"/>
                <a:cs typeface="メイリオ" panose="020B0604030504040204" pitchFamily="50" charset="-128"/>
              </a:rPr>
              <a:t>　　②</a:t>
            </a:r>
            <a:r>
              <a:rPr lang="ja-JP" altLang="en-US" sz="1200" dirty="0">
                <a:latin typeface="Calibri" panose="020F0502020204030204"/>
              </a:rPr>
              <a:t>我が国の多様な魅力に関する情報の入手の</a:t>
            </a:r>
            <a:r>
              <a:rPr lang="ja-JP" altLang="en-US" sz="1200" dirty="0" smtClean="0">
                <a:latin typeface="Calibri" panose="020F0502020204030204"/>
              </a:rPr>
              <a:t>容易化</a:t>
            </a:r>
            <a:endParaRPr lang="en-US" altLang="ja-JP" sz="1200" dirty="0" smtClean="0">
              <a:latin typeface="Calibri" panose="020F0502020204030204"/>
            </a:endParaRPr>
          </a:p>
          <a:p>
            <a:pPr lvl="0" eaLnBrk="1" fontAlgn="auto" hangingPunct="1">
              <a:spcBef>
                <a:spcPts val="0"/>
              </a:spcBef>
              <a:spcAft>
                <a:spcPts val="0"/>
              </a:spcAft>
              <a:defRPr/>
            </a:pPr>
            <a:r>
              <a:rPr lang="ja-JP" altLang="en-US" sz="1200" dirty="0" smtClean="0">
                <a:latin typeface="+mn-ea"/>
                <a:ea typeface="+mn-ea"/>
                <a:cs typeface="メイリオ" panose="020B0604030504040204" pitchFamily="50" charset="-128"/>
              </a:rPr>
              <a:t>　　　・デジタルマーケティング</a:t>
            </a:r>
            <a:r>
              <a:rPr lang="ja-JP" altLang="en-US" sz="1200" dirty="0">
                <a:latin typeface="+mn-ea"/>
                <a:ea typeface="+mn-ea"/>
                <a:cs typeface="メイリオ" panose="020B0604030504040204" pitchFamily="50" charset="-128"/>
              </a:rPr>
              <a:t>を活用したプロモーションの</a:t>
            </a:r>
            <a:r>
              <a:rPr lang="ja-JP" altLang="en-US" sz="1200" dirty="0" smtClean="0">
                <a:latin typeface="+mn-ea"/>
                <a:ea typeface="+mn-ea"/>
                <a:cs typeface="メイリオ" panose="020B0604030504040204" pitchFamily="50" charset="-128"/>
              </a:rPr>
              <a:t>高度化　　等</a:t>
            </a:r>
            <a:endParaRPr lang="en-US" altLang="ja-JP" sz="1200" dirty="0">
              <a:latin typeface="+mn-ea"/>
              <a:ea typeface="+mn-ea"/>
              <a:cs typeface="メイリオ" panose="020B0604030504040204" pitchFamily="50" charset="-128"/>
            </a:endParaRPr>
          </a:p>
          <a:p>
            <a:pPr eaLnBrk="1" fontAlgn="auto" hangingPunct="1">
              <a:spcBef>
                <a:spcPts val="0"/>
              </a:spcBef>
              <a:spcAft>
                <a:spcPts val="0"/>
              </a:spcAft>
            </a:pPr>
            <a:r>
              <a:rPr lang="ja-JP" altLang="en-US" sz="1200" dirty="0" smtClean="0">
                <a:latin typeface="+mn-ea"/>
                <a:ea typeface="+mn-ea"/>
                <a:cs typeface="メイリオ" panose="020B0604030504040204" pitchFamily="50" charset="-128"/>
              </a:rPr>
              <a:t>　　</a:t>
            </a:r>
            <a:r>
              <a:rPr lang="ja-JP" altLang="en-US" sz="1200" dirty="0" smtClean="0">
                <a:latin typeface="Calibri" panose="020F0502020204030204"/>
              </a:rPr>
              <a:t>③</a:t>
            </a:r>
            <a:r>
              <a:rPr lang="ja-JP" altLang="en-US" sz="1200" dirty="0">
                <a:latin typeface="Calibri" panose="020F0502020204030204"/>
              </a:rPr>
              <a:t>地域固有の文化、自然等を活用した観光資源の整備等に</a:t>
            </a:r>
            <a:r>
              <a:rPr lang="ja-JP" altLang="en-US" sz="1200" dirty="0" smtClean="0">
                <a:latin typeface="Calibri" panose="020F0502020204030204"/>
              </a:rPr>
              <a:t>よる地域</a:t>
            </a:r>
            <a:r>
              <a:rPr lang="ja-JP" altLang="en-US" sz="1200" dirty="0">
                <a:latin typeface="Calibri" panose="020F0502020204030204"/>
              </a:rPr>
              <a:t>での体験滞在の満足度</a:t>
            </a:r>
            <a:r>
              <a:rPr lang="ja-JP" altLang="en-US" sz="1200" dirty="0" smtClean="0">
                <a:latin typeface="Calibri" panose="020F0502020204030204"/>
              </a:rPr>
              <a:t>向上</a:t>
            </a:r>
            <a:endParaRPr lang="en-US" altLang="ja-JP" sz="1200" dirty="0" smtClean="0">
              <a:latin typeface="Calibri" panose="020F0502020204030204"/>
            </a:endParaRPr>
          </a:p>
          <a:p>
            <a:pPr eaLnBrk="1" fontAlgn="auto" hangingPunct="1">
              <a:spcBef>
                <a:spcPts val="0"/>
              </a:spcBef>
              <a:spcAft>
                <a:spcPts val="0"/>
              </a:spcAft>
            </a:pPr>
            <a:r>
              <a:rPr lang="ja-JP" altLang="en-US" sz="1200" dirty="0" smtClean="0">
                <a:latin typeface="+mn-ea"/>
                <a:ea typeface="+mn-ea"/>
                <a:cs typeface="メイリオ" panose="020B0604030504040204" pitchFamily="50" charset="-128"/>
              </a:rPr>
              <a:t>　　　・観光</a:t>
            </a:r>
            <a:r>
              <a:rPr lang="ja-JP" altLang="en-US" sz="1200" dirty="0">
                <a:latin typeface="+mn-ea"/>
                <a:ea typeface="+mn-ea"/>
                <a:cs typeface="メイリオ" panose="020B0604030504040204" pitchFamily="50" charset="-128"/>
              </a:rPr>
              <a:t>地域づくり法人（ＤＭＯ）の</a:t>
            </a:r>
            <a:r>
              <a:rPr lang="ja-JP" altLang="en-US" sz="1200" dirty="0" smtClean="0">
                <a:latin typeface="+mn-ea"/>
                <a:ea typeface="+mn-ea"/>
                <a:cs typeface="メイリオ" panose="020B0604030504040204" pitchFamily="50" charset="-128"/>
              </a:rPr>
              <a:t>改革　・地域</a:t>
            </a:r>
            <a:r>
              <a:rPr lang="ja-JP" altLang="en-US" sz="1200" dirty="0">
                <a:latin typeface="+mn-ea"/>
                <a:ea typeface="+mn-ea"/>
                <a:cs typeface="メイリオ" panose="020B0604030504040204" pitchFamily="50" charset="-128"/>
              </a:rPr>
              <a:t>資源を活用した付加価値の高いコンテンツの造成</a:t>
            </a:r>
            <a:r>
              <a:rPr lang="ja-JP" altLang="en-US" sz="1200" dirty="0" smtClean="0">
                <a:latin typeface="+mn-ea"/>
                <a:ea typeface="+mn-ea"/>
                <a:cs typeface="メイリオ" panose="020B0604030504040204" pitchFamily="50" charset="-128"/>
              </a:rPr>
              <a:t>等</a:t>
            </a:r>
            <a:endParaRPr lang="en-US" altLang="ja-JP" sz="1200" dirty="0" smtClean="0">
              <a:latin typeface="+mn-ea"/>
              <a:ea typeface="+mn-ea"/>
              <a:cs typeface="メイリオ" panose="020B0604030504040204" pitchFamily="50" charset="-128"/>
            </a:endParaRPr>
          </a:p>
          <a:p>
            <a:pPr eaLnBrk="1" fontAlgn="auto" hangingPunct="1">
              <a:spcBef>
                <a:spcPts val="0"/>
              </a:spcBef>
              <a:spcAft>
                <a:spcPts val="0"/>
              </a:spcAft>
              <a:defRPr/>
            </a:pPr>
            <a:r>
              <a:rPr lang="ja-JP" altLang="en-US" sz="1200" dirty="0" smtClean="0">
                <a:latin typeface="+mn-ea"/>
                <a:ea typeface="+mn-ea"/>
                <a:cs typeface="メイリオ" panose="020B0604030504040204" pitchFamily="50" charset="-128"/>
              </a:rPr>
              <a:t>　　　・文化</a:t>
            </a:r>
            <a:r>
              <a:rPr lang="ja-JP" altLang="en-US" sz="1200" dirty="0">
                <a:latin typeface="+mn-ea"/>
                <a:ea typeface="+mn-ea"/>
                <a:cs typeface="メイリオ" panose="020B0604030504040204" pitchFamily="50" charset="-128"/>
              </a:rPr>
              <a:t>財や国立公園等に関する多言語解説の</a:t>
            </a:r>
            <a:r>
              <a:rPr lang="ja-JP" altLang="en-US" sz="1200" dirty="0" smtClean="0">
                <a:latin typeface="+mn-ea"/>
                <a:ea typeface="+mn-ea"/>
                <a:cs typeface="メイリオ" panose="020B0604030504040204" pitchFamily="50" charset="-128"/>
              </a:rPr>
              <a:t>整備　　等</a:t>
            </a:r>
            <a:endParaRPr kumimoji="1" lang="ja-JP" altLang="en-US" sz="1200" b="0" i="0" u="none" strike="noStrike" kern="1200" cap="none" spc="0" normalizeH="0" baseline="0" noProof="0" dirty="0">
              <a:ln>
                <a:noFill/>
              </a:ln>
              <a:effectLst/>
              <a:uLnTx/>
              <a:uFillTx/>
              <a:latin typeface="Calibri" panose="020F0502020204030204"/>
            </a:endParaRPr>
          </a:p>
        </p:txBody>
      </p:sp>
      <p:sp>
        <p:nvSpPr>
          <p:cNvPr id="42" name="テキスト ボックス 41"/>
          <p:cNvSpPr txBox="1"/>
          <p:nvPr/>
        </p:nvSpPr>
        <p:spPr>
          <a:xfrm>
            <a:off x="7060763" y="3645024"/>
            <a:ext cx="1480356" cy="276999"/>
          </a:xfrm>
          <a:prstGeom prst="rect">
            <a:avLst/>
          </a:prstGeom>
          <a:noFill/>
        </p:spPr>
        <p:txBody>
          <a:bodyPr wrap="square" rtlCol="0">
            <a:spAutoFit/>
          </a:bodyPr>
          <a:lstStyle/>
          <a:p>
            <a:pPr algn="ctr" eaLnBrk="1" fontAlgn="auto" hangingPunct="1">
              <a:spcBef>
                <a:spcPts val="0"/>
              </a:spcBef>
              <a:spcAft>
                <a:spcPts val="0"/>
              </a:spcAft>
              <a:defRPr/>
            </a:pPr>
            <a:r>
              <a:rPr lang="ja-JP" altLang="en-US" sz="1200" b="1" dirty="0" smtClean="0">
                <a:latin typeface="Calibri" panose="020F0502020204030204"/>
              </a:rPr>
              <a:t>（アウトカム</a:t>
            </a:r>
            <a:r>
              <a:rPr lang="ja-JP" altLang="en-US" sz="1200" b="1" dirty="0">
                <a:latin typeface="Calibri" panose="020F0502020204030204"/>
              </a:rPr>
              <a:t>）</a:t>
            </a:r>
          </a:p>
        </p:txBody>
      </p:sp>
      <p:sp>
        <p:nvSpPr>
          <p:cNvPr id="46" name="右矢印 45"/>
          <p:cNvSpPr/>
          <p:nvPr/>
        </p:nvSpPr>
        <p:spPr>
          <a:xfrm rot="10800000">
            <a:off x="6864280" y="4064121"/>
            <a:ext cx="360000" cy="323341"/>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chemeClr val="tx1"/>
              </a:solidFill>
              <a:effectLst/>
              <a:uLnTx/>
              <a:uFillTx/>
              <a:latin typeface="Calibri" panose="020F0502020204030204"/>
              <a:ea typeface="ＭＳ Ｐゴシック" panose="020B0600070205080204" pitchFamily="50" charset="-128"/>
              <a:cs typeface="+mn-cs"/>
            </a:endParaRPr>
          </a:p>
        </p:txBody>
      </p:sp>
      <p:sp>
        <p:nvSpPr>
          <p:cNvPr id="32" name="正方形/長方形 31"/>
          <p:cNvSpPr/>
          <p:nvPr/>
        </p:nvSpPr>
        <p:spPr>
          <a:xfrm>
            <a:off x="158036" y="1837960"/>
            <a:ext cx="9982604" cy="16959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fontAlgn="auto" hangingPunct="1">
              <a:spcBef>
                <a:spcPts val="0"/>
              </a:spcBef>
              <a:spcAft>
                <a:spcPts val="0"/>
              </a:spcAft>
            </a:pPr>
            <a:r>
              <a:rPr lang="ja-JP" altLang="en-US" sz="1200" dirty="0" smtClean="0">
                <a:solidFill>
                  <a:schemeClr val="tx1"/>
                </a:solidFill>
                <a:latin typeface="Calibri" panose="020F0502020204030204"/>
                <a:ea typeface="ＭＳ Ｐゴシック" panose="020B0600070205080204" pitchFamily="50" charset="-128"/>
              </a:rPr>
              <a:t>○ </a:t>
            </a:r>
            <a:r>
              <a:rPr lang="en-US" altLang="ja-JP" sz="1200" dirty="0" smtClean="0">
                <a:solidFill>
                  <a:schemeClr val="tx1"/>
                </a:solidFill>
                <a:latin typeface="Calibri" panose="020F0502020204030204"/>
                <a:ea typeface="ＭＳ Ｐゴシック" panose="020B0600070205080204" pitchFamily="50" charset="-128"/>
              </a:rPr>
              <a:t>2019</a:t>
            </a:r>
            <a:r>
              <a:rPr lang="ja-JP" altLang="en-US" sz="1200" dirty="0" smtClean="0">
                <a:solidFill>
                  <a:schemeClr val="tx1"/>
                </a:solidFill>
                <a:latin typeface="Calibri" panose="020F0502020204030204"/>
                <a:ea typeface="ＭＳ Ｐゴシック" panose="020B0600070205080204" pitchFamily="50" charset="-128"/>
              </a:rPr>
              <a:t>年　訪日外国人旅行者数　</a:t>
            </a:r>
            <a:r>
              <a:rPr lang="en-US" altLang="ja-JP" sz="1200" dirty="0" smtClean="0">
                <a:solidFill>
                  <a:schemeClr val="tx1"/>
                </a:solidFill>
                <a:latin typeface="Calibri" panose="020F0502020204030204"/>
                <a:ea typeface="ＭＳ Ｐゴシック" panose="020B0600070205080204" pitchFamily="50" charset="-128"/>
              </a:rPr>
              <a:t>3,188</a:t>
            </a:r>
            <a:r>
              <a:rPr lang="ja-JP" altLang="en-US" sz="1200" dirty="0" smtClean="0">
                <a:solidFill>
                  <a:schemeClr val="tx1"/>
                </a:solidFill>
                <a:latin typeface="Calibri" panose="020F0502020204030204"/>
                <a:ea typeface="ＭＳ Ｐゴシック" panose="020B0600070205080204" pitchFamily="50" charset="-128"/>
              </a:rPr>
              <a:t>万人</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pPr>
            <a:r>
              <a:rPr lang="ja-JP" altLang="en-US" sz="1200" dirty="0" smtClean="0">
                <a:solidFill>
                  <a:schemeClr val="tx1"/>
                </a:solidFill>
                <a:latin typeface="Calibri" panose="020F0502020204030204"/>
                <a:ea typeface="ＭＳ Ｐゴシック" panose="020B0600070205080204" pitchFamily="50" charset="-128"/>
              </a:rPr>
              <a:t>〇 国際観光旅客税を充当する施策については、「国際観光旅客税の使途に関する基本方針等について」</a:t>
            </a:r>
            <a:r>
              <a:rPr lang="en-US" altLang="ja-JP" sz="1200" dirty="0" smtClean="0">
                <a:solidFill>
                  <a:schemeClr val="tx1"/>
                </a:solidFill>
                <a:latin typeface="Calibri" panose="020F0502020204030204"/>
                <a:ea typeface="ＭＳ Ｐゴシック" panose="020B0600070205080204" pitchFamily="50" charset="-128"/>
              </a:rPr>
              <a:t>(</a:t>
            </a:r>
            <a:r>
              <a:rPr lang="ja-JP" altLang="en-US" sz="1200" dirty="0" smtClean="0">
                <a:solidFill>
                  <a:schemeClr val="tx1"/>
                </a:solidFill>
                <a:latin typeface="Calibri" panose="020F0502020204030204"/>
                <a:ea typeface="ＭＳ Ｐゴシック" panose="020B0600070205080204" pitchFamily="50" charset="-128"/>
              </a:rPr>
              <a:t>平成</a:t>
            </a:r>
            <a:r>
              <a:rPr lang="en-US" altLang="ja-JP" sz="1200" dirty="0" smtClean="0">
                <a:solidFill>
                  <a:schemeClr val="tx1"/>
                </a:solidFill>
                <a:latin typeface="Calibri" panose="020F0502020204030204"/>
                <a:ea typeface="ＭＳ Ｐゴシック" panose="020B0600070205080204" pitchFamily="50" charset="-128"/>
              </a:rPr>
              <a:t>29</a:t>
            </a:r>
            <a:r>
              <a:rPr lang="ja-JP" altLang="en-US" sz="1200" dirty="0" smtClean="0">
                <a:solidFill>
                  <a:schemeClr val="tx1"/>
                </a:solidFill>
                <a:latin typeface="Calibri" panose="020F0502020204030204"/>
                <a:ea typeface="ＭＳ Ｐゴシック" panose="020B0600070205080204" pitchFamily="50" charset="-128"/>
              </a:rPr>
              <a:t>年</a:t>
            </a:r>
            <a:r>
              <a:rPr lang="en-US" altLang="ja-JP" sz="1200" dirty="0" smtClean="0">
                <a:solidFill>
                  <a:schemeClr val="tx1"/>
                </a:solidFill>
                <a:latin typeface="Calibri" panose="020F0502020204030204"/>
                <a:ea typeface="ＭＳ Ｐゴシック" panose="020B0600070205080204" pitchFamily="50" charset="-128"/>
              </a:rPr>
              <a:t>12</a:t>
            </a:r>
            <a:r>
              <a:rPr lang="ja-JP" altLang="en-US" sz="1200" dirty="0" smtClean="0">
                <a:solidFill>
                  <a:schemeClr val="tx1"/>
                </a:solidFill>
                <a:latin typeface="Calibri" panose="020F0502020204030204"/>
                <a:ea typeface="ＭＳ Ｐゴシック" panose="020B0600070205080204" pitchFamily="50" charset="-128"/>
              </a:rPr>
              <a:t>月</a:t>
            </a:r>
            <a:r>
              <a:rPr lang="en-US" altLang="ja-JP" sz="1200" dirty="0" smtClean="0">
                <a:solidFill>
                  <a:schemeClr val="tx1"/>
                </a:solidFill>
                <a:latin typeface="Calibri" panose="020F0502020204030204"/>
                <a:ea typeface="ＭＳ Ｐゴシック" panose="020B0600070205080204" pitchFamily="50" charset="-128"/>
              </a:rPr>
              <a:t>22</a:t>
            </a:r>
            <a:r>
              <a:rPr lang="ja-JP" altLang="en-US" sz="1200" dirty="0" smtClean="0">
                <a:solidFill>
                  <a:schemeClr val="tx1"/>
                </a:solidFill>
                <a:latin typeface="Calibri" panose="020F0502020204030204"/>
                <a:ea typeface="ＭＳ Ｐゴシック" panose="020B0600070205080204" pitchFamily="50" charset="-128"/>
              </a:rPr>
              <a:t>日観光立国推進閣僚</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pPr>
            <a:r>
              <a:rPr lang="ja-JP" altLang="en-US" sz="1200" dirty="0" smtClean="0">
                <a:solidFill>
                  <a:schemeClr val="tx1"/>
                </a:solidFill>
                <a:latin typeface="Calibri" panose="020F0502020204030204"/>
                <a:ea typeface="ＭＳ Ｐゴシック" panose="020B0600070205080204" pitchFamily="50" charset="-128"/>
              </a:rPr>
              <a:t>　  会議決定　平成</a:t>
            </a:r>
            <a:r>
              <a:rPr lang="en-US" altLang="ja-JP" sz="1200" dirty="0" smtClean="0">
                <a:solidFill>
                  <a:schemeClr val="tx1"/>
                </a:solidFill>
                <a:latin typeface="Calibri" panose="020F0502020204030204"/>
                <a:ea typeface="ＭＳ Ｐゴシック" panose="020B0600070205080204" pitchFamily="50" charset="-128"/>
              </a:rPr>
              <a:t>30</a:t>
            </a:r>
            <a:r>
              <a:rPr lang="ja-JP" altLang="en-US" sz="1200" dirty="0" smtClean="0">
                <a:solidFill>
                  <a:schemeClr val="tx1"/>
                </a:solidFill>
                <a:latin typeface="Calibri" panose="020F0502020204030204"/>
                <a:ea typeface="ＭＳ Ｐゴシック" panose="020B0600070205080204" pitchFamily="50" charset="-128"/>
              </a:rPr>
              <a:t>年</a:t>
            </a:r>
            <a:r>
              <a:rPr lang="en-US" altLang="ja-JP" sz="1200" dirty="0" smtClean="0">
                <a:solidFill>
                  <a:schemeClr val="tx1"/>
                </a:solidFill>
                <a:latin typeface="Calibri" panose="020F0502020204030204"/>
                <a:ea typeface="ＭＳ Ｐゴシック" panose="020B0600070205080204" pitchFamily="50" charset="-128"/>
              </a:rPr>
              <a:t>12</a:t>
            </a:r>
            <a:r>
              <a:rPr lang="ja-JP" altLang="en-US" sz="1200" dirty="0" smtClean="0">
                <a:solidFill>
                  <a:schemeClr val="tx1"/>
                </a:solidFill>
                <a:latin typeface="Calibri" panose="020F0502020204030204"/>
                <a:ea typeface="ＭＳ Ｐゴシック" panose="020B0600070205080204" pitchFamily="50" charset="-128"/>
              </a:rPr>
              <a:t>月</a:t>
            </a:r>
            <a:r>
              <a:rPr lang="en-US" altLang="ja-JP" sz="1200" dirty="0" smtClean="0">
                <a:solidFill>
                  <a:schemeClr val="tx1"/>
                </a:solidFill>
                <a:latin typeface="Calibri" panose="020F0502020204030204"/>
                <a:ea typeface="ＭＳ Ｐゴシック" panose="020B0600070205080204" pitchFamily="50" charset="-128"/>
              </a:rPr>
              <a:t>21</a:t>
            </a:r>
            <a:r>
              <a:rPr lang="ja-JP" altLang="en-US" sz="1200" dirty="0" smtClean="0">
                <a:solidFill>
                  <a:schemeClr val="tx1"/>
                </a:solidFill>
                <a:latin typeface="Calibri" panose="020F0502020204030204"/>
                <a:ea typeface="ＭＳ Ｐゴシック" panose="020B0600070205080204" pitchFamily="50" charset="-128"/>
              </a:rPr>
              <a:t>日一部変更　令和元年</a:t>
            </a:r>
            <a:r>
              <a:rPr lang="en-US" altLang="ja-JP" sz="1200" dirty="0" smtClean="0">
                <a:solidFill>
                  <a:schemeClr val="tx1"/>
                </a:solidFill>
                <a:latin typeface="Calibri" panose="020F0502020204030204"/>
                <a:ea typeface="ＭＳ Ｐゴシック" panose="020B0600070205080204" pitchFamily="50" charset="-128"/>
              </a:rPr>
              <a:t>12</a:t>
            </a:r>
            <a:r>
              <a:rPr lang="ja-JP" altLang="en-US" sz="1200" dirty="0" smtClean="0">
                <a:solidFill>
                  <a:schemeClr val="tx1"/>
                </a:solidFill>
                <a:latin typeface="Calibri" panose="020F0502020204030204"/>
                <a:ea typeface="ＭＳ Ｐゴシック" panose="020B0600070205080204" pitchFamily="50" charset="-128"/>
              </a:rPr>
              <a:t>月</a:t>
            </a:r>
            <a:r>
              <a:rPr lang="en-US" altLang="ja-JP" sz="1200" dirty="0" smtClean="0">
                <a:solidFill>
                  <a:schemeClr val="tx1"/>
                </a:solidFill>
                <a:latin typeface="Calibri" panose="020F0502020204030204"/>
                <a:ea typeface="ＭＳ Ｐゴシック" panose="020B0600070205080204" pitchFamily="50" charset="-128"/>
              </a:rPr>
              <a:t>20</a:t>
            </a:r>
            <a:r>
              <a:rPr lang="ja-JP" altLang="en-US" sz="1200" dirty="0" smtClean="0">
                <a:solidFill>
                  <a:schemeClr val="tx1"/>
                </a:solidFill>
                <a:latin typeface="Calibri" panose="020F0502020204030204"/>
                <a:ea typeface="ＭＳ Ｐゴシック" panose="020B0600070205080204" pitchFamily="50" charset="-128"/>
              </a:rPr>
              <a:t>日一部変更</a:t>
            </a:r>
            <a:r>
              <a:rPr lang="en-US" altLang="ja-JP" sz="1200" dirty="0" smtClean="0">
                <a:solidFill>
                  <a:schemeClr val="tx1"/>
                </a:solidFill>
                <a:latin typeface="Calibri" panose="020F0502020204030204"/>
                <a:ea typeface="ＭＳ Ｐゴシック" panose="020B0600070205080204" pitchFamily="50" charset="-128"/>
              </a:rPr>
              <a:t>)</a:t>
            </a:r>
            <a:r>
              <a:rPr lang="ja-JP" altLang="en-US" sz="1200" dirty="0" smtClean="0">
                <a:solidFill>
                  <a:schemeClr val="tx1"/>
                </a:solidFill>
                <a:latin typeface="Calibri" panose="020F0502020204030204"/>
                <a:ea typeface="ＭＳ Ｐゴシック" panose="020B0600070205080204" pitchFamily="50" charset="-128"/>
              </a:rPr>
              <a:t>に基づき、観光庁に一括計上して予算要求を行うこととされた。具体的</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pPr>
            <a:r>
              <a:rPr lang="ja-JP" altLang="en-US" sz="1200" dirty="0" smtClean="0">
                <a:solidFill>
                  <a:schemeClr val="tx1"/>
                </a:solidFill>
                <a:latin typeface="Calibri" panose="020F0502020204030204"/>
                <a:ea typeface="ＭＳ Ｐゴシック" panose="020B0600070205080204" pitchFamily="50" charset="-128"/>
              </a:rPr>
              <a:t>　  な施策に関し、観光戦略実行推進会議における累次の検討が行われ、観光ビジョン実現プログラム</a:t>
            </a:r>
            <a:r>
              <a:rPr lang="en-US" altLang="ja-JP" sz="1200" dirty="0" smtClean="0">
                <a:solidFill>
                  <a:schemeClr val="tx1"/>
                </a:solidFill>
                <a:latin typeface="Calibri" panose="020F0502020204030204"/>
                <a:ea typeface="ＭＳ Ｐゴシック" panose="020B0600070205080204" pitchFamily="50" charset="-128"/>
              </a:rPr>
              <a:t>2020(</a:t>
            </a:r>
            <a:r>
              <a:rPr lang="ja-JP" altLang="en-US" sz="1200" dirty="0" smtClean="0">
                <a:solidFill>
                  <a:schemeClr val="tx1"/>
                </a:solidFill>
                <a:latin typeface="Calibri" panose="020F0502020204030204"/>
                <a:ea typeface="ＭＳ Ｐゴシック" panose="020B0600070205080204" pitchFamily="50" charset="-128"/>
              </a:rPr>
              <a:t>令和２年７月</a:t>
            </a:r>
            <a:r>
              <a:rPr lang="en-US" altLang="ja-JP" sz="1200" dirty="0" smtClean="0">
                <a:solidFill>
                  <a:schemeClr val="tx1"/>
                </a:solidFill>
                <a:latin typeface="Calibri" panose="020F0502020204030204"/>
                <a:ea typeface="ＭＳ Ｐゴシック" panose="020B0600070205080204" pitchFamily="50" charset="-128"/>
              </a:rPr>
              <a:t>14</a:t>
            </a:r>
            <a:r>
              <a:rPr lang="ja-JP" altLang="en-US" sz="1200" dirty="0" smtClean="0">
                <a:solidFill>
                  <a:schemeClr val="tx1"/>
                </a:solidFill>
                <a:latin typeface="Calibri" panose="020F0502020204030204"/>
                <a:ea typeface="ＭＳ Ｐゴシック" panose="020B0600070205080204" pitchFamily="50" charset="-128"/>
              </a:rPr>
              <a:t>日観光立国推進閣</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pPr>
            <a:r>
              <a:rPr lang="en-US" altLang="ja-JP" sz="1200" dirty="0" smtClean="0">
                <a:solidFill>
                  <a:schemeClr val="tx1"/>
                </a:solidFill>
                <a:latin typeface="Calibri" panose="020F0502020204030204"/>
                <a:ea typeface="ＭＳ Ｐゴシック" panose="020B0600070205080204" pitchFamily="50" charset="-128"/>
              </a:rPr>
              <a:t>     </a:t>
            </a:r>
            <a:r>
              <a:rPr lang="ja-JP" altLang="en-US" sz="1200" dirty="0" smtClean="0">
                <a:solidFill>
                  <a:schemeClr val="tx1"/>
                </a:solidFill>
                <a:latin typeface="Calibri" panose="020F0502020204030204"/>
                <a:ea typeface="ＭＳ Ｐゴシック" panose="020B0600070205080204" pitchFamily="50" charset="-128"/>
              </a:rPr>
              <a:t>僚会議決定</a:t>
            </a:r>
            <a:r>
              <a:rPr lang="en-US" altLang="ja-JP" sz="1200" dirty="0" smtClean="0">
                <a:solidFill>
                  <a:schemeClr val="tx1"/>
                </a:solidFill>
                <a:latin typeface="Calibri" panose="020F0502020204030204"/>
                <a:ea typeface="ＭＳ Ｐゴシック" panose="020B0600070205080204" pitchFamily="50" charset="-128"/>
              </a:rPr>
              <a:t>)</a:t>
            </a:r>
            <a:r>
              <a:rPr lang="ja-JP" altLang="en-US" sz="1200" dirty="0" smtClean="0">
                <a:solidFill>
                  <a:schemeClr val="tx1"/>
                </a:solidFill>
                <a:latin typeface="Calibri" panose="020F0502020204030204"/>
                <a:ea typeface="ＭＳ Ｐゴシック" panose="020B0600070205080204" pitchFamily="50" charset="-128"/>
              </a:rPr>
              <a:t>等が策定されるなど、検討が進められているところである。</a:t>
            </a:r>
          </a:p>
          <a:p>
            <a:pPr eaLnBrk="1" fontAlgn="auto" hangingPunct="1">
              <a:spcBef>
                <a:spcPts val="0"/>
              </a:spcBef>
              <a:spcAft>
                <a:spcPts val="0"/>
              </a:spcAft>
            </a:pPr>
            <a:r>
              <a:rPr lang="ja-JP" altLang="en-US" sz="1200" dirty="0" smtClean="0">
                <a:solidFill>
                  <a:schemeClr val="tx1"/>
                </a:solidFill>
              </a:rPr>
              <a:t>〇 国際</a:t>
            </a:r>
            <a:r>
              <a:rPr lang="ja-JP" altLang="en-US" sz="1200" dirty="0">
                <a:solidFill>
                  <a:schemeClr val="tx1"/>
                </a:solidFill>
              </a:rPr>
              <a:t>観光旅客税を充当する施策は</a:t>
            </a:r>
            <a:r>
              <a:rPr lang="ja-JP" altLang="en-US" sz="1200" dirty="0" smtClean="0">
                <a:solidFill>
                  <a:schemeClr val="tx1"/>
                </a:solidFill>
                <a:latin typeface="Calibri" panose="020F0502020204030204"/>
                <a:ea typeface="ＭＳ Ｐゴシック" panose="020B0600070205080204" pitchFamily="50" charset="-128"/>
              </a:rPr>
              <a:t>、上記基本方針において、訪日外国人旅行者</a:t>
            </a:r>
            <a:r>
              <a:rPr lang="en-US" altLang="ja-JP" sz="1200" dirty="0" smtClean="0">
                <a:solidFill>
                  <a:schemeClr val="tx1"/>
                </a:solidFill>
                <a:latin typeface="Calibri" panose="020F0502020204030204"/>
                <a:ea typeface="ＭＳ Ｐゴシック" panose="020B0600070205080204" pitchFamily="50" charset="-128"/>
              </a:rPr>
              <a:t>2020</a:t>
            </a:r>
            <a:r>
              <a:rPr lang="ja-JP" altLang="en-US" sz="1200" dirty="0" smtClean="0">
                <a:solidFill>
                  <a:schemeClr val="tx1"/>
                </a:solidFill>
                <a:latin typeface="Calibri" panose="020F0502020204030204"/>
                <a:ea typeface="ＭＳ Ｐゴシック" panose="020B0600070205080204" pitchFamily="50" charset="-128"/>
              </a:rPr>
              <a:t>年</a:t>
            </a:r>
            <a:r>
              <a:rPr lang="en-US" altLang="ja-JP" sz="1200" dirty="0" smtClean="0">
                <a:solidFill>
                  <a:schemeClr val="tx1"/>
                </a:solidFill>
                <a:latin typeface="Calibri" panose="020F0502020204030204"/>
                <a:ea typeface="ＭＳ Ｐゴシック" panose="020B0600070205080204" pitchFamily="50" charset="-128"/>
              </a:rPr>
              <a:t>4,000</a:t>
            </a:r>
            <a:r>
              <a:rPr lang="ja-JP" altLang="en-US" sz="1200" dirty="0" smtClean="0">
                <a:solidFill>
                  <a:schemeClr val="tx1"/>
                </a:solidFill>
                <a:latin typeface="Calibri" panose="020F0502020204030204"/>
                <a:ea typeface="ＭＳ Ｐゴシック" panose="020B0600070205080204" pitchFamily="50" charset="-128"/>
              </a:rPr>
              <a:t>万人</a:t>
            </a:r>
            <a:r>
              <a:rPr lang="ja-JP" altLang="en-US" sz="1200" dirty="0">
                <a:solidFill>
                  <a:schemeClr val="tx1"/>
                </a:solidFill>
              </a:rPr>
              <a:t>、</a:t>
            </a:r>
            <a:r>
              <a:rPr lang="en-US" altLang="ja-JP" sz="1200" dirty="0">
                <a:solidFill>
                  <a:schemeClr val="tx1"/>
                </a:solidFill>
              </a:rPr>
              <a:t>2030</a:t>
            </a:r>
            <a:r>
              <a:rPr lang="ja-JP" altLang="en-US" sz="1200" dirty="0">
                <a:solidFill>
                  <a:schemeClr val="tx1"/>
                </a:solidFill>
              </a:rPr>
              <a:t>年</a:t>
            </a:r>
            <a:r>
              <a:rPr lang="en-US" altLang="ja-JP" sz="1200" dirty="0">
                <a:solidFill>
                  <a:schemeClr val="tx1"/>
                </a:solidFill>
              </a:rPr>
              <a:t>6,000</a:t>
            </a:r>
            <a:r>
              <a:rPr lang="ja-JP" altLang="en-US" sz="1200" dirty="0" smtClean="0">
                <a:solidFill>
                  <a:schemeClr val="tx1"/>
                </a:solidFill>
              </a:rPr>
              <a:t>万人</a:t>
            </a:r>
            <a:r>
              <a:rPr lang="ja-JP" altLang="en-US" sz="1200" dirty="0" smtClean="0">
                <a:solidFill>
                  <a:schemeClr val="tx1"/>
                </a:solidFill>
                <a:latin typeface="Calibri" panose="020F0502020204030204"/>
                <a:ea typeface="ＭＳ Ｐゴシック" panose="020B0600070205080204" pitchFamily="50" charset="-128"/>
              </a:rPr>
              <a:t>等の目標に向けて、</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pPr>
            <a:r>
              <a:rPr lang="ja-JP" altLang="en-US" sz="1200" dirty="0" smtClean="0">
                <a:solidFill>
                  <a:schemeClr val="tx1"/>
                </a:solidFill>
                <a:latin typeface="Calibri" panose="020F0502020204030204"/>
                <a:ea typeface="ＭＳ Ｐゴシック" panose="020B0600070205080204" pitchFamily="50" charset="-128"/>
              </a:rPr>
              <a:t>　　①ストレスフリーで快適に旅行できる環境の整備、②我が国の多様な魅力に関する情報の入手の容易化、③地域固有の文化、自然等を活用</a:t>
            </a:r>
            <a:endParaRPr lang="en-US" altLang="ja-JP" sz="1200" dirty="0" smtClean="0">
              <a:solidFill>
                <a:schemeClr val="tx1"/>
              </a:solidFill>
              <a:latin typeface="Calibri" panose="020F0502020204030204"/>
              <a:ea typeface="ＭＳ Ｐゴシック" panose="020B0600070205080204" pitchFamily="50" charset="-128"/>
            </a:endParaRPr>
          </a:p>
          <a:p>
            <a:pPr eaLnBrk="1" fontAlgn="auto" hangingPunct="1">
              <a:spcBef>
                <a:spcPts val="0"/>
              </a:spcBef>
              <a:spcAft>
                <a:spcPts val="0"/>
              </a:spcAft>
            </a:pPr>
            <a:r>
              <a:rPr lang="ja-JP" altLang="en-US" sz="1200" dirty="0" smtClean="0">
                <a:solidFill>
                  <a:schemeClr val="tx1"/>
                </a:solidFill>
                <a:latin typeface="Calibri" panose="020F0502020204030204"/>
                <a:ea typeface="ＭＳ Ｐゴシック" panose="020B0600070205080204" pitchFamily="50" charset="-128"/>
              </a:rPr>
              <a:t>　　した観光資源の整備等による地域での体験滞在の満足度向上、の３つの分野とされている。</a:t>
            </a:r>
            <a:endParaRPr lang="en-US" altLang="ja-JP" sz="1200" dirty="0" smtClean="0">
              <a:solidFill>
                <a:schemeClr val="tx1"/>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361468732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1"/>
          <p:cNvSpPr>
            <a:spLocks noChangeArrowheads="1"/>
          </p:cNvSpPr>
          <p:nvPr/>
        </p:nvSpPr>
        <p:spPr bwMode="auto">
          <a:xfrm>
            <a:off x="128464" y="135325"/>
            <a:ext cx="1620000" cy="295275"/>
          </a:xfrm>
          <a:prstGeom prst="rect">
            <a:avLst/>
          </a:prstGeom>
          <a:solidFill>
            <a:srgbClr val="EEECE1"/>
          </a:solidFill>
          <a:ln w="25400">
            <a:solidFill>
              <a:srgbClr val="002060"/>
            </a:solidFill>
            <a:miter lim="800000"/>
            <a:headEnd/>
            <a:tailEnd/>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ja-JP" altLang="en-US" sz="1200" b="0" i="0" u="none" strike="noStrike" cap="none" normalizeH="0" baseline="0" dirty="0" smtClean="0">
                <a:ln>
                  <a:noFill/>
                </a:ln>
                <a:solidFill>
                  <a:srgbClr val="000000"/>
                </a:solidFill>
                <a:effectLst/>
                <a:latin typeface="HG丸ｺﾞｼｯｸM-PRO" panose="020F0600000000000000" pitchFamily="50" charset="-128"/>
                <a:ea typeface="HG丸ｺﾞｼｯｸM-PRO" panose="020F0600000000000000" pitchFamily="50" charset="-128"/>
                <a:cs typeface="ＭＳ 明朝" panose="02020609040205080304" pitchFamily="17" charset="-128"/>
              </a:rPr>
              <a:t>前年度事業の</a:t>
            </a:r>
            <a:r>
              <a:rPr kumimoji="0" lang="ja-JP" altLang="en-US" sz="1200" b="0" i="0" u="none" strike="noStrike" cap="none" normalizeH="0" baseline="0" dirty="0" smtClean="0">
                <a:ln>
                  <a:noFill/>
                </a:ln>
                <a:solidFill>
                  <a:srgbClr val="000000"/>
                </a:solidFill>
                <a:effectLst/>
                <a:latin typeface="HG丸ｺﾞｼｯｸM-PRO" panose="020F0600000000000000" pitchFamily="50" charset="-128"/>
                <a:ea typeface="HG丸ｺﾞｼｯｸM-PRO" panose="020F0600000000000000" pitchFamily="50" charset="-128"/>
                <a:cs typeface="ＭＳ 明朝" panose="02020609040205080304" pitchFamily="17" charset="-128"/>
              </a:rPr>
              <a:t>例</a:t>
            </a:r>
            <a:endParaRPr kumimoji="0" lang="ja-JP" altLang="ja-JP" sz="1800" b="0" i="0" u="none" strike="noStrike" cap="none" normalizeH="0" baseline="0" dirty="0" smtClean="0">
              <a:ln>
                <a:noFill/>
              </a:ln>
              <a:solidFill>
                <a:schemeClr val="tx1"/>
              </a:solidFill>
              <a:effectLst/>
              <a:latin typeface="Arial" panose="020B0604020202020204" pitchFamily="34" charset="0"/>
            </a:endParaRPr>
          </a:p>
        </p:txBody>
      </p:sp>
      <p:grpSp>
        <p:nvGrpSpPr>
          <p:cNvPr id="19" name="グループ化 18"/>
          <p:cNvGrpSpPr/>
          <p:nvPr/>
        </p:nvGrpSpPr>
        <p:grpSpPr>
          <a:xfrm>
            <a:off x="117697" y="548680"/>
            <a:ext cx="9720000" cy="6237312"/>
            <a:chOff x="56456" y="620687"/>
            <a:chExt cx="9720000" cy="6237312"/>
          </a:xfrm>
        </p:grpSpPr>
        <p:grpSp>
          <p:nvGrpSpPr>
            <p:cNvPr id="15" name="グループ化 14"/>
            <p:cNvGrpSpPr/>
            <p:nvPr/>
          </p:nvGrpSpPr>
          <p:grpSpPr>
            <a:xfrm>
              <a:off x="56456" y="620687"/>
              <a:ext cx="9720000" cy="6237312"/>
              <a:chOff x="128464" y="620687"/>
              <a:chExt cx="9720000" cy="3693714"/>
            </a:xfrm>
          </p:grpSpPr>
          <p:sp>
            <p:nvSpPr>
              <p:cNvPr id="63" name="正方形/長方形 62"/>
              <p:cNvSpPr/>
              <p:nvPr/>
            </p:nvSpPr>
            <p:spPr>
              <a:xfrm>
                <a:off x="128464" y="620688"/>
                <a:ext cx="4788000" cy="2089501"/>
              </a:xfrm>
              <a:prstGeom prst="rect">
                <a:avLst/>
              </a:prstGeom>
              <a:ln>
                <a:solidFill>
                  <a:srgbClr val="FF0066"/>
                </a:solidFill>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１．ストレスフリーで快適に旅行できる環境の</a:t>
                </a:r>
                <a:r>
                  <a:rPr kumimoji="1" lang="ja-JP" altLang="en-US" sz="1100" b="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整備</a:t>
                </a:r>
                <a:endParaRPr kumimoji="1" lang="en-US" altLang="ja-JP" sz="1100" b="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5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○最先端技術を活用した革新的な出入国審査等の実現等</a:t>
                </a:r>
              </a:p>
              <a:p>
                <a:pPr lvl="0" eaLnBrk="1" fontAlgn="auto" hangingPunct="1">
                  <a:spcBef>
                    <a:spcPts val="0"/>
                  </a:spcBef>
                  <a:spcAft>
                    <a:spcPts val="0"/>
                  </a:spcAf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旅客</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が行う諸手続や空港内外の動線を一気通貫で円滑化・高度化し</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旅客満足度</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の向上を図る。</a:t>
                </a:r>
              </a:p>
            </p:txBody>
          </p:sp>
          <p:sp>
            <p:nvSpPr>
              <p:cNvPr id="64" name="正方形/長方形 63"/>
              <p:cNvSpPr/>
              <p:nvPr/>
            </p:nvSpPr>
            <p:spPr>
              <a:xfrm>
                <a:off x="128464" y="2778586"/>
                <a:ext cx="4788000" cy="1492335"/>
              </a:xfrm>
              <a:prstGeom prst="rect">
                <a:avLst/>
              </a:prstGeom>
              <a:ln>
                <a:solidFill>
                  <a:srgbClr val="FF0066"/>
                </a:solidFill>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２</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．我が国の多様な魅力に関する情報の入手の</a:t>
                </a:r>
                <a:r>
                  <a:rPr kumimoji="1" lang="ja-JP" altLang="en-US" sz="1100" b="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容易化</a:t>
                </a:r>
                <a:endParaRPr kumimoji="1" lang="en-US" altLang="ja-JP" sz="1100" b="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○デジタルマーケティングを活用したプロモーションの</a:t>
                </a: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高度化</a:t>
                </a: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ウェブサイト等から得られる外国人旅行者の情報等を活用</a:t>
                </a: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して</a:t>
                </a: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プロモーション</a:t>
                </a: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の高度化を図る。</a:t>
                </a:r>
                <a:endParaRPr kumimoji="1" lang="ja-JP" altLang="en-US" sz="11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p:cNvSpPr/>
              <p:nvPr/>
            </p:nvSpPr>
            <p:spPr>
              <a:xfrm>
                <a:off x="5060464" y="620687"/>
                <a:ext cx="4788000" cy="3658019"/>
              </a:xfrm>
              <a:prstGeom prst="rect">
                <a:avLst/>
              </a:prstGeom>
              <a:ln>
                <a:solidFill>
                  <a:srgbClr val="FF0066"/>
                </a:solidFill>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３</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．地域固有の文化、自然等を活用した観光資源の整備等による地域での体験滞在の満足度</a:t>
                </a:r>
                <a:r>
                  <a:rPr kumimoji="1" lang="ja-JP" altLang="en-US" sz="1100" b="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向上</a:t>
                </a:r>
                <a:endParaRPr kumimoji="1" lang="en-US" altLang="ja-JP" sz="1100" b="0" i="0" u="sng"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5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○観光地域づくり法人（ＤＭＯ）の改革</a:t>
                </a:r>
              </a:p>
              <a:p>
                <a:pPr lvl="0" eaLnBrk="1" fontAlgn="auto" hangingPunct="1">
                  <a:spcBef>
                    <a:spcPts val="0"/>
                  </a:spcBef>
                  <a:spcAft>
                    <a:spcPts val="0"/>
                  </a:spcAft>
                  <a:defRPr/>
                </a:pP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○地域資源を活用した付加価値の高いコンテンツの造成等</a:t>
                </a:r>
              </a:p>
              <a:p>
                <a:pPr lvl="0" eaLnBrk="1" fontAlgn="auto" hangingPunct="1">
                  <a:spcBef>
                    <a:spcPts val="0"/>
                  </a:spcBef>
                  <a:spcAft>
                    <a:spcPts val="0"/>
                  </a:spcAft>
                  <a:defRPr/>
                </a:pP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観光</a:t>
                </a: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地域づくり法人（ＤＭＯ）を中心に、観光資源の磨き上げ</a:t>
                </a: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や多言</a:t>
                </a: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語</a:t>
                </a: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表記等の受入環境整備等の着地整備の取組を進め、地方へ</a:t>
                </a: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の誘客や</a:t>
                </a: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消費</a:t>
                </a: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拡大を図る</a:t>
                </a: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文化財や国立公園等に関する多言語解説の整備</a:t>
                </a:r>
              </a:p>
              <a:p>
                <a:pPr lvl="0" eaLnBrk="1" fontAlgn="auto" hangingPunct="1">
                  <a:spcBef>
                    <a:spcPts val="0"/>
                  </a:spcBef>
                  <a:spcAft>
                    <a:spcPts val="0"/>
                  </a:spcAft>
                  <a:defRPr/>
                </a:pP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旅</a:t>
                </a: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行者にとって分かりやすく、地域の面的観光ストーリーを伝える</a:t>
                </a: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魅</a:t>
                </a: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力的</a:t>
                </a: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な多言語解説を整備することで、訪日外国人の観光地での体験</a:t>
                </a: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満</a:t>
                </a:r>
                <a:endParaRPr lang="en-US" altLang="ja-JP"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lvl="0" eaLnBrk="1" fontAlgn="auto" hangingPunct="1">
                  <a:spcBef>
                    <a:spcPts val="0"/>
                  </a:spcBef>
                  <a:spcAft>
                    <a:spcPts val="0"/>
                  </a:spcAft>
                  <a:defRPr/>
                </a:pPr>
                <a:r>
                  <a:rPr lang="ja-JP" altLang="en-US" sz="1100" dirty="0" smtClean="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足度</a:t>
                </a:r>
                <a:r>
                  <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の向上を図る。</a:t>
                </a:r>
              </a:p>
              <a:p>
                <a:pPr lvl="0" eaLnBrk="1" fontAlgn="auto" hangingPunct="1">
                  <a:spcBef>
                    <a:spcPts val="0"/>
                  </a:spcBef>
                  <a:spcAft>
                    <a:spcPts val="0"/>
                  </a:spcAft>
                  <a:defRPr/>
                </a:pPr>
                <a:endParaRPr lang="ja-JP" altLang="en-US" sz="1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66" name="図 65"/>
              <p:cNvPicPr>
                <a:picLocks noChangeAspect="1"/>
              </p:cNvPicPr>
              <p:nvPr/>
            </p:nvPicPr>
            <p:blipFill>
              <a:blip r:embed="rId3"/>
              <a:stretch>
                <a:fillRect/>
              </a:stretch>
            </p:blipFill>
            <p:spPr>
              <a:xfrm>
                <a:off x="821873" y="3349832"/>
                <a:ext cx="3401181" cy="852858"/>
              </a:xfrm>
              <a:prstGeom prst="rect">
                <a:avLst/>
              </a:prstGeom>
            </p:spPr>
          </p:pic>
          <p:grpSp>
            <p:nvGrpSpPr>
              <p:cNvPr id="67" name="グループ化 66"/>
              <p:cNvGrpSpPr/>
              <p:nvPr/>
            </p:nvGrpSpPr>
            <p:grpSpPr>
              <a:xfrm>
                <a:off x="632520" y="1242766"/>
                <a:ext cx="3960439" cy="1372427"/>
                <a:chOff x="6396316" y="-530224"/>
                <a:chExt cx="6744035" cy="3882871"/>
              </a:xfrm>
            </p:grpSpPr>
            <p:pic>
              <p:nvPicPr>
                <p:cNvPr id="68" name="図 67"/>
                <p:cNvPicPr>
                  <a:picLocks noChangeAspect="1"/>
                </p:cNvPicPr>
                <p:nvPr/>
              </p:nvPicPr>
              <p:blipFill>
                <a:blip r:embed="rId4"/>
                <a:stretch>
                  <a:fillRect/>
                </a:stretch>
              </p:blipFill>
              <p:spPr>
                <a:xfrm>
                  <a:off x="6396316" y="-530224"/>
                  <a:ext cx="6744035" cy="3485601"/>
                </a:xfrm>
                <a:prstGeom prst="rect">
                  <a:avLst/>
                </a:prstGeom>
              </p:spPr>
            </p:pic>
            <p:pic>
              <p:nvPicPr>
                <p:cNvPr id="69" name="図 68"/>
                <p:cNvPicPr>
                  <a:picLocks noChangeAspect="1"/>
                </p:cNvPicPr>
                <p:nvPr/>
              </p:nvPicPr>
              <p:blipFill>
                <a:blip r:embed="rId5"/>
                <a:stretch>
                  <a:fillRect/>
                </a:stretch>
              </p:blipFill>
              <p:spPr>
                <a:xfrm>
                  <a:off x="6396316" y="2943745"/>
                  <a:ext cx="4413788" cy="408902"/>
                </a:xfrm>
                <a:prstGeom prst="rect">
                  <a:avLst/>
                </a:prstGeom>
              </p:spPr>
            </p:pic>
          </p:grpSp>
          <p:pic>
            <p:nvPicPr>
              <p:cNvPr id="70" name="図 69"/>
              <p:cNvPicPr>
                <a:picLocks noChangeAspect="1"/>
              </p:cNvPicPr>
              <p:nvPr/>
            </p:nvPicPr>
            <p:blipFill>
              <a:blip r:embed="rId6"/>
              <a:stretch>
                <a:fillRect/>
              </a:stretch>
            </p:blipFill>
            <p:spPr>
              <a:xfrm>
                <a:off x="5370417" y="3051332"/>
                <a:ext cx="4176464" cy="1263069"/>
              </a:xfrm>
              <a:prstGeom prst="rect">
                <a:avLst/>
              </a:prstGeom>
            </p:spPr>
          </p:pic>
        </p:grpSp>
        <p:pic>
          <p:nvPicPr>
            <p:cNvPr id="18" name="図 17"/>
            <p:cNvPicPr>
              <a:picLocks noChangeAspect="1"/>
            </p:cNvPicPr>
            <p:nvPr/>
          </p:nvPicPr>
          <p:blipFill rotWithShape="1">
            <a:blip r:embed="rId7"/>
            <a:srcRect b="11061"/>
            <a:stretch/>
          </p:blipFill>
          <p:spPr>
            <a:xfrm>
              <a:off x="5294224" y="1988840"/>
              <a:ext cx="4051264" cy="1755772"/>
            </a:xfrm>
            <a:prstGeom prst="rect">
              <a:avLst/>
            </a:prstGeom>
          </p:spPr>
        </p:pic>
      </p:grpSp>
    </p:spTree>
    <p:extLst>
      <p:ext uri="{BB962C8B-B14F-4D97-AF65-F5344CB8AC3E}">
        <p14:creationId xmlns:p14="http://schemas.microsoft.com/office/powerpoint/2010/main" val="339871564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864096" y="-1036"/>
            <a:ext cx="7833320" cy="622419"/>
          </a:xfrm>
          <a:solidFill>
            <a:schemeClr val="bg1"/>
          </a:solidFill>
        </p:spPr>
        <p:txBody>
          <a:bodyPr/>
          <a:lstStyle/>
          <a:p>
            <a:pPr>
              <a:lnSpc>
                <a:spcPts val="2200"/>
              </a:lnSpc>
            </a:pPr>
            <a:r>
              <a:rPr lang="ja-JP" altLang="ja-JP" sz="2000" dirty="0"/>
              <a:t>国際観光旅客</a:t>
            </a:r>
            <a:r>
              <a:rPr lang="ja-JP" altLang="ja-JP" sz="2000" dirty="0" smtClean="0"/>
              <a:t>税の</a:t>
            </a:r>
            <a:r>
              <a:rPr lang="ja-JP" altLang="ja-JP" sz="2000" dirty="0"/>
              <a:t>使途に関する基本方針等につい</a:t>
            </a:r>
            <a:r>
              <a:rPr lang="ja-JP" altLang="en-US" sz="2000" dirty="0"/>
              <a:t>て</a:t>
            </a:r>
            <a:r>
              <a:rPr lang="en-US" altLang="ja-JP" sz="2000" dirty="0"/>
              <a:t/>
            </a:r>
            <a:br>
              <a:rPr lang="en-US" altLang="ja-JP" sz="2000" dirty="0"/>
            </a:br>
            <a:r>
              <a:rPr lang="ja-JP" altLang="en-US" sz="1200" dirty="0" smtClean="0"/>
              <a:t>（</a:t>
            </a:r>
            <a:r>
              <a:rPr lang="zh-TW" altLang="en-US" sz="1200" dirty="0"/>
              <a:t>平成</a:t>
            </a:r>
            <a:r>
              <a:rPr lang="en-US" altLang="zh-TW" sz="1200" dirty="0"/>
              <a:t>29</a:t>
            </a:r>
            <a:r>
              <a:rPr lang="zh-TW" altLang="en-US" sz="1200" dirty="0"/>
              <a:t>年</a:t>
            </a:r>
            <a:r>
              <a:rPr lang="en-US" altLang="zh-TW" sz="1200" dirty="0"/>
              <a:t>12</a:t>
            </a:r>
            <a:r>
              <a:rPr lang="zh-TW" altLang="en-US" sz="1200" dirty="0"/>
              <a:t>月</a:t>
            </a:r>
            <a:r>
              <a:rPr lang="en-US" altLang="zh-TW" sz="1200" dirty="0" smtClean="0"/>
              <a:t>22</a:t>
            </a:r>
            <a:r>
              <a:rPr lang="zh-TW" altLang="en-US" sz="1200" dirty="0" smtClean="0"/>
              <a:t>日観光</a:t>
            </a:r>
            <a:r>
              <a:rPr lang="zh-TW" altLang="en-US" sz="1200" dirty="0"/>
              <a:t>立国推進閣僚会議</a:t>
            </a:r>
            <a:r>
              <a:rPr lang="zh-TW" altLang="en-US" sz="1200" dirty="0" smtClean="0"/>
              <a:t>決定</a:t>
            </a:r>
            <a:r>
              <a:rPr lang="ja-JP" altLang="en-US" sz="1200" dirty="0" smtClean="0"/>
              <a:t>　</a:t>
            </a:r>
            <a:r>
              <a:rPr lang="zh-TW" altLang="en-US" sz="1200" dirty="0" smtClean="0"/>
              <a:t>平成</a:t>
            </a:r>
            <a:r>
              <a:rPr lang="en-US" altLang="zh-TW" sz="1200" dirty="0"/>
              <a:t>30</a:t>
            </a:r>
            <a:r>
              <a:rPr lang="zh-TW" altLang="en-US" sz="1200" dirty="0"/>
              <a:t>年</a:t>
            </a:r>
            <a:r>
              <a:rPr lang="en-US" altLang="zh-TW" sz="1200" dirty="0"/>
              <a:t>12</a:t>
            </a:r>
            <a:r>
              <a:rPr lang="zh-TW" altLang="en-US" sz="1200" dirty="0"/>
              <a:t>月</a:t>
            </a:r>
            <a:r>
              <a:rPr lang="en-US" altLang="zh-TW" sz="1200" dirty="0" smtClean="0"/>
              <a:t>21</a:t>
            </a:r>
            <a:r>
              <a:rPr lang="zh-TW" altLang="en-US" sz="1200" dirty="0" smtClean="0"/>
              <a:t>日一部変更</a:t>
            </a:r>
            <a:r>
              <a:rPr lang="ja-JP" altLang="en-US" sz="1200" dirty="0" smtClean="0"/>
              <a:t>　令和元年</a:t>
            </a:r>
            <a:r>
              <a:rPr lang="en-US" altLang="ja-JP" sz="1200" dirty="0" smtClean="0"/>
              <a:t>12</a:t>
            </a:r>
            <a:r>
              <a:rPr lang="ja-JP" altLang="en-US" sz="1200" dirty="0" smtClean="0"/>
              <a:t>月</a:t>
            </a:r>
            <a:r>
              <a:rPr lang="en-US" altLang="ja-JP" sz="1200" dirty="0" smtClean="0"/>
              <a:t>20</a:t>
            </a:r>
            <a:r>
              <a:rPr lang="ja-JP" altLang="en-US" sz="1200" dirty="0" smtClean="0"/>
              <a:t>日一部変更）</a:t>
            </a:r>
            <a:r>
              <a:rPr lang="ja-JP" altLang="en-US" sz="2000" dirty="0"/>
              <a:t>①</a:t>
            </a:r>
          </a:p>
        </p:txBody>
      </p:sp>
      <p:sp>
        <p:nvSpPr>
          <p:cNvPr id="5" name="正方形/長方形 4"/>
          <p:cNvSpPr/>
          <p:nvPr/>
        </p:nvSpPr>
        <p:spPr>
          <a:xfrm>
            <a:off x="377173" y="622419"/>
            <a:ext cx="9143998" cy="6324808"/>
          </a:xfrm>
          <a:prstGeom prst="rect">
            <a:avLst/>
          </a:prstGeom>
        </p:spPr>
        <p:txBody>
          <a:bodyPr wrap="square">
            <a:spAutoFit/>
          </a:bodyPr>
          <a:lstStyle/>
          <a:p>
            <a:r>
              <a:rPr lang="ja-JP" altLang="en-US" sz="1350" dirty="0">
                <a:latin typeface="ＭＳ Ｐゴシック"/>
              </a:rPr>
              <a:t>　観光は、双方向の国際交流を通じた相互理解の増進はもとより、本格的な少子高齢化・人口減少を迎える中で、真に我が国の成長戦略と地方創生の大きな柱である。このような認識の下、平成</a:t>
            </a:r>
            <a:r>
              <a:rPr lang="en-US" altLang="ja-JP" sz="1350" dirty="0">
                <a:latin typeface="ＭＳ Ｐゴシック"/>
              </a:rPr>
              <a:t>28</a:t>
            </a:r>
            <a:r>
              <a:rPr lang="ja-JP" altLang="en-US" sz="1350" dirty="0">
                <a:latin typeface="ＭＳ Ｐゴシック"/>
              </a:rPr>
              <a:t>年３月に策定した「明日の日本を支える観光ビジョン」においては、</a:t>
            </a:r>
            <a:r>
              <a:rPr lang="en-US" altLang="ja-JP" sz="1350" dirty="0">
                <a:latin typeface="ＭＳ Ｐゴシック"/>
              </a:rPr>
              <a:t>2020</a:t>
            </a:r>
            <a:r>
              <a:rPr lang="ja-JP" altLang="en-US" sz="1350" dirty="0">
                <a:latin typeface="ＭＳ Ｐゴシック"/>
              </a:rPr>
              <a:t>年訪日外国人旅行者数</a:t>
            </a:r>
            <a:r>
              <a:rPr lang="en-US" altLang="ja-JP" sz="1350" dirty="0">
                <a:latin typeface="ＭＳ Ｐゴシック"/>
              </a:rPr>
              <a:t>4,000</a:t>
            </a:r>
            <a:r>
              <a:rPr lang="ja-JP" altLang="en-US" sz="1350" dirty="0">
                <a:latin typeface="ＭＳ Ｐゴシック"/>
              </a:rPr>
              <a:t>万人、</a:t>
            </a:r>
            <a:r>
              <a:rPr lang="en-US" altLang="ja-JP" sz="1350" dirty="0">
                <a:latin typeface="ＭＳ Ｐゴシック"/>
              </a:rPr>
              <a:t>2030</a:t>
            </a:r>
            <a:r>
              <a:rPr lang="ja-JP" altLang="en-US" sz="1350" dirty="0">
                <a:latin typeface="ＭＳ Ｐゴシック"/>
              </a:rPr>
              <a:t>年</a:t>
            </a:r>
            <a:r>
              <a:rPr lang="en-US" altLang="ja-JP" sz="1350" dirty="0">
                <a:latin typeface="ＭＳ Ｐゴシック"/>
              </a:rPr>
              <a:t>6,000</a:t>
            </a:r>
            <a:r>
              <a:rPr lang="ja-JP" altLang="en-US" sz="1350" dirty="0">
                <a:latin typeface="ＭＳ Ｐゴシック"/>
              </a:rPr>
              <a:t>万人等の大きな目標を掲げ、観光を我が国の基幹産業へと成長させ、「観光先進国」の実現を図るため、政府一丸、官民を挙げて取り組んでいるところである</a:t>
            </a:r>
            <a:r>
              <a:rPr lang="ja-JP" altLang="en-US" sz="1350" dirty="0" smtClean="0">
                <a:latin typeface="ＭＳ Ｐゴシック"/>
              </a:rPr>
              <a:t>。</a:t>
            </a:r>
            <a:endParaRPr lang="en-US" altLang="ja-JP" sz="1350" dirty="0" smtClean="0">
              <a:latin typeface="ＭＳ Ｐゴシック"/>
            </a:endParaRPr>
          </a:p>
          <a:p>
            <a:r>
              <a:rPr lang="ja-JP" altLang="ja-JP" sz="1350" dirty="0" smtClean="0">
                <a:latin typeface="ＭＳ Ｐゴシック"/>
              </a:rPr>
              <a:t>　</a:t>
            </a:r>
            <a:r>
              <a:rPr lang="ja-JP" altLang="en-US" sz="1350" dirty="0">
                <a:latin typeface="ＭＳ Ｐゴシック"/>
              </a:rPr>
              <a:t>観光ビジョンに掲げた目標の確実な達成のためには、今後さらに増加する観光需要に対し、より高次元な観光施策を展開していく必要がある。このような観点から、</a:t>
            </a:r>
            <a:r>
              <a:rPr lang="en-US" altLang="ja-JP" sz="1350" dirty="0">
                <a:latin typeface="ＭＳ Ｐゴシック"/>
              </a:rPr>
              <a:t>2020</a:t>
            </a:r>
            <a:r>
              <a:rPr lang="ja-JP" altLang="en-US" sz="1350" dirty="0">
                <a:latin typeface="ＭＳ Ｐゴシック"/>
              </a:rPr>
              <a:t>年東京オリンピック・パラリンピック競技大会の前に財源を確保し観光施策を着実に実施する必要性も踏まえ、「平成</a:t>
            </a:r>
            <a:r>
              <a:rPr lang="en-US" altLang="ja-JP" sz="1350" dirty="0">
                <a:latin typeface="ＭＳ Ｐゴシック"/>
              </a:rPr>
              <a:t>30</a:t>
            </a:r>
            <a:r>
              <a:rPr lang="ja-JP" altLang="en-US" sz="1350" dirty="0">
                <a:latin typeface="ＭＳ Ｐゴシック"/>
              </a:rPr>
              <a:t>年度税制改正の大綱」（平成</a:t>
            </a:r>
            <a:r>
              <a:rPr lang="en-US" altLang="ja-JP" sz="1350" dirty="0">
                <a:latin typeface="ＭＳ Ｐゴシック"/>
              </a:rPr>
              <a:t>29</a:t>
            </a:r>
            <a:r>
              <a:rPr lang="ja-JP" altLang="en-US" sz="1350" dirty="0">
                <a:latin typeface="ＭＳ Ｐゴシック"/>
              </a:rPr>
              <a:t>年</a:t>
            </a:r>
            <a:r>
              <a:rPr lang="en-US" altLang="ja-JP" sz="1350" dirty="0">
                <a:latin typeface="ＭＳ Ｐゴシック"/>
              </a:rPr>
              <a:t>12</a:t>
            </a:r>
            <a:r>
              <a:rPr lang="ja-JP" altLang="en-US" sz="1350" dirty="0">
                <a:latin typeface="ＭＳ Ｐゴシック"/>
              </a:rPr>
              <a:t>月</a:t>
            </a:r>
            <a:r>
              <a:rPr lang="en-US" altLang="ja-JP" sz="1350" dirty="0">
                <a:latin typeface="ＭＳ Ｐゴシック"/>
              </a:rPr>
              <a:t>22</a:t>
            </a:r>
            <a:r>
              <a:rPr lang="ja-JP" altLang="en-US" sz="1350" dirty="0">
                <a:latin typeface="ＭＳ Ｐゴシック"/>
              </a:rPr>
              <a:t>日閣議決定）において、観光促進のための税として平成</a:t>
            </a:r>
            <a:r>
              <a:rPr lang="en-US" altLang="ja-JP" sz="1350" dirty="0">
                <a:latin typeface="ＭＳ Ｐゴシック"/>
              </a:rPr>
              <a:t>31</a:t>
            </a:r>
            <a:r>
              <a:rPr lang="ja-JP" altLang="en-US" sz="1350" dirty="0">
                <a:latin typeface="ＭＳ Ｐゴシック"/>
              </a:rPr>
              <a:t>年１月</a:t>
            </a:r>
            <a:r>
              <a:rPr lang="ja-JP" altLang="en-US" sz="1350" dirty="0" smtClean="0">
                <a:latin typeface="ＭＳ Ｐゴシック"/>
              </a:rPr>
              <a:t>７日</a:t>
            </a:r>
            <a:r>
              <a:rPr lang="ja-JP" altLang="en-US" sz="1350" dirty="0">
                <a:latin typeface="ＭＳ Ｐゴシック"/>
              </a:rPr>
              <a:t>より国際観光旅客税を創設し、観光先進国実現に向けた観光基盤の拡充・強化を図るための恒久的な財源を確保することとしたものである</a:t>
            </a:r>
            <a:r>
              <a:rPr lang="ja-JP" altLang="en-US" sz="1350" dirty="0" smtClean="0">
                <a:latin typeface="ＭＳ Ｐゴシック"/>
              </a:rPr>
              <a:t>。</a:t>
            </a:r>
            <a:endParaRPr lang="en-US" altLang="ja-JP" sz="1350" dirty="0" smtClean="0">
              <a:latin typeface="ＭＳ Ｐゴシック"/>
            </a:endParaRPr>
          </a:p>
          <a:p>
            <a:r>
              <a:rPr lang="ja-JP" altLang="en-US" sz="1350" dirty="0">
                <a:latin typeface="ＭＳ Ｐゴシック"/>
              </a:rPr>
              <a:t>　さらに、国際観光旅客税の税収（以下、「観光財源」という。）を充当する３つの分野については、「外国人観光旅客の来訪の促進等による国際観光の振興に関する法律」（平成９年法律第</a:t>
            </a:r>
            <a:r>
              <a:rPr lang="en-US" altLang="ja-JP" sz="1350" dirty="0">
                <a:latin typeface="ＭＳ Ｐゴシック"/>
              </a:rPr>
              <a:t>91</a:t>
            </a:r>
            <a:r>
              <a:rPr lang="ja-JP" altLang="en-US" sz="1350" dirty="0">
                <a:latin typeface="ＭＳ Ｐゴシック"/>
              </a:rPr>
              <a:t>号）において、法文上使途として明記したところである</a:t>
            </a:r>
            <a:r>
              <a:rPr lang="ja-JP" altLang="en-US" sz="1350" dirty="0" smtClean="0">
                <a:latin typeface="ＭＳ Ｐゴシック"/>
              </a:rPr>
              <a:t>。</a:t>
            </a:r>
            <a:endParaRPr lang="ja-JP" altLang="ja-JP" sz="1350" dirty="0" smtClean="0">
              <a:latin typeface="ＭＳ Ｐゴシック"/>
            </a:endParaRPr>
          </a:p>
          <a:p>
            <a:pPr fontAlgn="base">
              <a:spcBef>
                <a:spcPct val="0"/>
              </a:spcBef>
              <a:spcAft>
                <a:spcPct val="0"/>
              </a:spcAft>
            </a:pPr>
            <a:r>
              <a:rPr lang="ja-JP" altLang="ja-JP" sz="1350" dirty="0">
                <a:latin typeface="ＭＳ Ｐゴシック"/>
              </a:rPr>
              <a:t>　以上を踏まえ、国際観光旅客</a:t>
            </a:r>
            <a:r>
              <a:rPr lang="ja-JP" altLang="ja-JP" sz="1350" dirty="0" smtClean="0">
                <a:latin typeface="ＭＳ Ｐゴシック"/>
              </a:rPr>
              <a:t>税の</a:t>
            </a:r>
            <a:r>
              <a:rPr lang="ja-JP" altLang="ja-JP" sz="1350" dirty="0">
                <a:latin typeface="ＭＳ Ｐゴシック"/>
              </a:rPr>
              <a:t>使途に関する基本方針等については、下記のとおりとする。</a:t>
            </a:r>
          </a:p>
          <a:p>
            <a:pPr algn="ctr" fontAlgn="base">
              <a:spcBef>
                <a:spcPct val="0"/>
              </a:spcBef>
              <a:spcAft>
                <a:spcPct val="0"/>
              </a:spcAft>
            </a:pPr>
            <a:endParaRPr lang="en-US" altLang="ja-JP" sz="1350" dirty="0" smtClean="0">
              <a:latin typeface="ＭＳ Ｐゴシック"/>
              <a:cs typeface="Meiryo UI" panose="020B0604030504040204" pitchFamily="50" charset="-128"/>
            </a:endParaRPr>
          </a:p>
          <a:p>
            <a:pPr algn="ctr" fontAlgn="base">
              <a:spcBef>
                <a:spcPct val="0"/>
              </a:spcBef>
              <a:spcAft>
                <a:spcPct val="0"/>
              </a:spcAft>
            </a:pPr>
            <a:r>
              <a:rPr lang="ja-JP" altLang="en-US" sz="1350" dirty="0" smtClean="0">
                <a:latin typeface="ＭＳ Ｐゴシック"/>
                <a:cs typeface="Meiryo UI" panose="020B0604030504040204" pitchFamily="50" charset="-128"/>
              </a:rPr>
              <a:t>記</a:t>
            </a:r>
            <a:endParaRPr lang="ja-JP" altLang="ja-JP" sz="1350" dirty="0">
              <a:latin typeface="ＭＳ Ｐゴシック"/>
            </a:endParaRPr>
          </a:p>
          <a:p>
            <a:pPr fontAlgn="base">
              <a:spcBef>
                <a:spcPct val="0"/>
              </a:spcBef>
              <a:spcAft>
                <a:spcPct val="0"/>
              </a:spcAft>
            </a:pPr>
            <a:endParaRPr lang="en-US" altLang="ja-JP" sz="1350" dirty="0" smtClean="0">
              <a:latin typeface="ＭＳ Ｐゴシック"/>
            </a:endParaRPr>
          </a:p>
          <a:p>
            <a:pPr fontAlgn="base">
              <a:spcBef>
                <a:spcPct val="0"/>
              </a:spcBef>
              <a:spcAft>
                <a:spcPct val="0"/>
              </a:spcAft>
            </a:pPr>
            <a:r>
              <a:rPr lang="ja-JP" altLang="ja-JP" sz="1350" dirty="0" smtClean="0">
                <a:latin typeface="ＭＳ Ｐゴシック"/>
              </a:rPr>
              <a:t>１</a:t>
            </a:r>
            <a:r>
              <a:rPr lang="ja-JP" altLang="ja-JP" sz="1350" dirty="0">
                <a:latin typeface="ＭＳ Ｐゴシック"/>
              </a:rPr>
              <a:t>．国際観光旅客</a:t>
            </a:r>
            <a:r>
              <a:rPr lang="ja-JP" altLang="ja-JP" sz="1350" dirty="0" smtClean="0">
                <a:latin typeface="ＭＳ Ｐゴシック"/>
              </a:rPr>
              <a:t>税の</a:t>
            </a:r>
            <a:r>
              <a:rPr lang="ja-JP" altLang="ja-JP" sz="1350" dirty="0">
                <a:latin typeface="ＭＳ Ｐゴシック"/>
              </a:rPr>
              <a:t>使途に関する基本方針</a:t>
            </a:r>
          </a:p>
          <a:p>
            <a:pPr fontAlgn="base">
              <a:spcBef>
                <a:spcPct val="0"/>
              </a:spcBef>
              <a:spcAft>
                <a:spcPct val="0"/>
              </a:spcAft>
            </a:pPr>
            <a:r>
              <a:rPr lang="ja-JP" altLang="ja-JP" sz="1350" dirty="0">
                <a:latin typeface="ＭＳ Ｐゴシック"/>
              </a:rPr>
              <a:t>（１）訪日外国人旅行者</a:t>
            </a:r>
            <a:r>
              <a:rPr lang="en-US" altLang="ja-JP" sz="1350" dirty="0">
                <a:latin typeface="ＭＳ Ｐゴシック"/>
              </a:rPr>
              <a:t>2020</a:t>
            </a:r>
            <a:r>
              <a:rPr lang="ja-JP" altLang="ja-JP" sz="1350" dirty="0">
                <a:latin typeface="ＭＳ Ｐゴシック"/>
              </a:rPr>
              <a:t>年</a:t>
            </a:r>
            <a:r>
              <a:rPr lang="en-US" altLang="ja-JP" sz="1350" dirty="0">
                <a:latin typeface="ＭＳ Ｐゴシック"/>
              </a:rPr>
              <a:t>4,000</a:t>
            </a:r>
            <a:r>
              <a:rPr lang="ja-JP" altLang="ja-JP" sz="1350" dirty="0">
                <a:latin typeface="ＭＳ Ｐゴシック"/>
              </a:rPr>
              <a:t>万人等の目標達成に向けて、</a:t>
            </a:r>
          </a:p>
          <a:p>
            <a:pPr fontAlgn="base">
              <a:spcBef>
                <a:spcPct val="0"/>
              </a:spcBef>
              <a:spcAft>
                <a:spcPct val="0"/>
              </a:spcAft>
            </a:pPr>
            <a:r>
              <a:rPr lang="ja-JP" altLang="en-US" sz="1350" dirty="0">
                <a:latin typeface="ＭＳ Ｐゴシック"/>
              </a:rPr>
              <a:t>　</a:t>
            </a:r>
            <a:r>
              <a:rPr lang="ja-JP" altLang="ja-JP" sz="1350" dirty="0">
                <a:latin typeface="ＭＳ Ｐゴシック"/>
              </a:rPr>
              <a:t>①　ストレスフリーで快適に旅行できる環境の整備</a:t>
            </a:r>
          </a:p>
          <a:p>
            <a:pPr fontAlgn="base">
              <a:spcBef>
                <a:spcPct val="0"/>
              </a:spcBef>
              <a:spcAft>
                <a:spcPct val="0"/>
              </a:spcAft>
            </a:pPr>
            <a:r>
              <a:rPr lang="ja-JP" altLang="en-US" sz="1350" dirty="0">
                <a:latin typeface="ＭＳ Ｐゴシック"/>
              </a:rPr>
              <a:t>　</a:t>
            </a:r>
            <a:r>
              <a:rPr lang="ja-JP" altLang="ja-JP" sz="1350" dirty="0">
                <a:latin typeface="ＭＳ Ｐゴシック"/>
              </a:rPr>
              <a:t>②　我が国の多様な魅力に関する情報の入手の容易化</a:t>
            </a:r>
          </a:p>
          <a:p>
            <a:pPr fontAlgn="base">
              <a:spcBef>
                <a:spcPct val="0"/>
              </a:spcBef>
              <a:spcAft>
                <a:spcPct val="0"/>
              </a:spcAft>
            </a:pPr>
            <a:r>
              <a:rPr lang="ja-JP" altLang="en-US" sz="1350" dirty="0">
                <a:latin typeface="ＭＳ Ｐゴシック"/>
              </a:rPr>
              <a:t>　</a:t>
            </a:r>
            <a:r>
              <a:rPr lang="ja-JP" altLang="ja-JP" sz="1350" dirty="0">
                <a:latin typeface="ＭＳ Ｐゴシック"/>
              </a:rPr>
              <a:t>③　地域固有の文化、自然等を活用した観光資源の整備等による地域での体験滞在の満足度向上</a:t>
            </a:r>
          </a:p>
          <a:p>
            <a:pPr fontAlgn="base">
              <a:spcBef>
                <a:spcPct val="0"/>
              </a:spcBef>
              <a:spcAft>
                <a:spcPct val="0"/>
              </a:spcAft>
            </a:pPr>
            <a:r>
              <a:rPr lang="ja-JP" altLang="ja-JP" sz="1350" dirty="0">
                <a:latin typeface="ＭＳ Ｐゴシック"/>
              </a:rPr>
              <a:t>　　の３つの分野</a:t>
            </a:r>
            <a:r>
              <a:rPr lang="ja-JP" altLang="ja-JP" sz="1350" dirty="0" smtClean="0">
                <a:latin typeface="ＭＳ Ｐゴシック"/>
              </a:rPr>
              <a:t>に観光財源を</a:t>
            </a:r>
            <a:r>
              <a:rPr lang="ja-JP" altLang="ja-JP" sz="1350" dirty="0">
                <a:latin typeface="ＭＳ Ｐゴシック"/>
              </a:rPr>
              <a:t>充当する。</a:t>
            </a:r>
          </a:p>
          <a:p>
            <a:pPr fontAlgn="base">
              <a:spcBef>
                <a:spcPct val="0"/>
              </a:spcBef>
              <a:spcAft>
                <a:spcPct val="0"/>
              </a:spcAft>
            </a:pPr>
            <a:r>
              <a:rPr lang="en-US" altLang="ja-JP" sz="1350" dirty="0">
                <a:latin typeface="ＭＳ Ｐゴシック"/>
              </a:rPr>
              <a:t> </a:t>
            </a:r>
            <a:endParaRPr lang="ja-JP" altLang="ja-JP" sz="1350" dirty="0">
              <a:latin typeface="ＭＳ Ｐゴシック"/>
            </a:endParaRPr>
          </a:p>
          <a:p>
            <a:pPr fontAlgn="base">
              <a:spcBef>
                <a:spcPct val="0"/>
              </a:spcBef>
              <a:spcAft>
                <a:spcPct val="0"/>
              </a:spcAft>
            </a:pPr>
            <a:r>
              <a:rPr lang="ja-JP" altLang="ja-JP" sz="1350" dirty="0">
                <a:latin typeface="ＭＳ Ｐゴシック"/>
              </a:rPr>
              <a:t>（２）観光財源を充当する施策は、既存施策の財源の単なる穴埋めをするのではなく、以下の考え方を基本とする。</a:t>
            </a:r>
          </a:p>
          <a:p>
            <a:pPr fontAlgn="base">
              <a:spcBef>
                <a:spcPct val="0"/>
              </a:spcBef>
              <a:spcAft>
                <a:spcPct val="0"/>
              </a:spcAft>
            </a:pPr>
            <a:r>
              <a:rPr lang="ja-JP" altLang="en-US" sz="1350" dirty="0">
                <a:latin typeface="ＭＳ Ｐゴシック"/>
              </a:rPr>
              <a:t>　</a:t>
            </a:r>
            <a:r>
              <a:rPr lang="ja-JP" altLang="ja-JP" sz="1350" dirty="0">
                <a:latin typeface="ＭＳ Ｐゴシック"/>
              </a:rPr>
              <a:t>①　受益と負担の関係から負担者の納得が得られること</a:t>
            </a:r>
          </a:p>
          <a:p>
            <a:pPr fontAlgn="base">
              <a:spcBef>
                <a:spcPct val="0"/>
              </a:spcBef>
              <a:spcAft>
                <a:spcPct val="0"/>
              </a:spcAft>
            </a:pPr>
            <a:r>
              <a:rPr lang="ja-JP" altLang="en-US" sz="1350" dirty="0">
                <a:latin typeface="ＭＳ Ｐゴシック"/>
              </a:rPr>
              <a:t>　</a:t>
            </a:r>
            <a:r>
              <a:rPr lang="ja-JP" altLang="ja-JP" sz="1350" dirty="0">
                <a:latin typeface="ＭＳ Ｐゴシック"/>
              </a:rPr>
              <a:t>②　先進性が高く費用対効果が高い取り組みであること</a:t>
            </a:r>
          </a:p>
          <a:p>
            <a:pPr fontAlgn="base">
              <a:spcBef>
                <a:spcPct val="0"/>
              </a:spcBef>
              <a:spcAft>
                <a:spcPct val="0"/>
              </a:spcAft>
            </a:pPr>
            <a:r>
              <a:rPr lang="ja-JP" altLang="en-US" sz="1350" dirty="0">
                <a:latin typeface="ＭＳ Ｐゴシック"/>
              </a:rPr>
              <a:t>　</a:t>
            </a:r>
            <a:r>
              <a:rPr lang="ja-JP" altLang="ja-JP" sz="1350" dirty="0">
                <a:latin typeface="ＭＳ Ｐゴシック"/>
              </a:rPr>
              <a:t>③　地方創生をはじめとする我が国が直面する重要な政策課題に合致すること</a:t>
            </a:r>
          </a:p>
          <a:p>
            <a:pPr fontAlgn="base">
              <a:spcBef>
                <a:spcPct val="0"/>
              </a:spcBef>
              <a:spcAft>
                <a:spcPct val="0"/>
              </a:spcAft>
            </a:pPr>
            <a:r>
              <a:rPr lang="en-US" altLang="ja-JP" sz="1350" dirty="0">
                <a:latin typeface="ＭＳ Ｐゴシック"/>
              </a:rPr>
              <a:t> </a:t>
            </a:r>
            <a:endParaRPr lang="ja-JP" altLang="ja-JP" sz="1350" dirty="0">
              <a:latin typeface="ＭＳ Ｐゴシック"/>
            </a:endParaRPr>
          </a:p>
          <a:p>
            <a:pPr fontAlgn="base">
              <a:spcBef>
                <a:spcPct val="0"/>
              </a:spcBef>
              <a:spcAft>
                <a:spcPct val="0"/>
              </a:spcAft>
            </a:pPr>
            <a:r>
              <a:rPr lang="ja-JP" altLang="ja-JP" sz="1350" dirty="0">
                <a:latin typeface="ＭＳ Ｐゴシック"/>
              </a:rPr>
              <a:t>（３）使途の適正性の確保</a:t>
            </a:r>
          </a:p>
          <a:p>
            <a:pPr fontAlgn="base">
              <a:spcBef>
                <a:spcPct val="0"/>
              </a:spcBef>
              <a:spcAft>
                <a:spcPct val="0"/>
              </a:spcAft>
            </a:pPr>
            <a:r>
              <a:rPr lang="ja-JP" altLang="en-US" sz="1350" dirty="0">
                <a:latin typeface="ＭＳ Ｐゴシック"/>
              </a:rPr>
              <a:t>　</a:t>
            </a:r>
            <a:r>
              <a:rPr lang="ja-JP" altLang="ja-JP" sz="1350" dirty="0">
                <a:latin typeface="ＭＳ Ｐゴシック"/>
              </a:rPr>
              <a:t>観光財源の使途の適正性を確保する観点から、受益と負担の関係が不明確な国家公務員の人件費や国際機関分担金などの経費には充てないこととする</a:t>
            </a:r>
            <a:r>
              <a:rPr lang="ja-JP" altLang="ja-JP" sz="1350" dirty="0" smtClean="0">
                <a:latin typeface="ＭＳ Ｐゴシック"/>
              </a:rPr>
              <a:t>。</a:t>
            </a:r>
            <a:endParaRPr lang="ja-JP" altLang="ja-JP" sz="1350" dirty="0">
              <a:latin typeface="ＭＳ Ｐゴシック"/>
            </a:endParaRPr>
          </a:p>
        </p:txBody>
      </p:sp>
    </p:spTree>
    <p:extLst>
      <p:ext uri="{BB962C8B-B14F-4D97-AF65-F5344CB8AC3E}">
        <p14:creationId xmlns:p14="http://schemas.microsoft.com/office/powerpoint/2010/main" val="50530520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381000" y="733246"/>
            <a:ext cx="9143998" cy="6124754"/>
          </a:xfrm>
          <a:prstGeom prst="rect">
            <a:avLst/>
          </a:prstGeom>
        </p:spPr>
        <p:txBody>
          <a:bodyPr wrap="square">
            <a:spAutoFit/>
          </a:bodyPr>
          <a:lstStyle/>
          <a:p>
            <a:pPr fontAlgn="base">
              <a:spcBef>
                <a:spcPct val="0"/>
              </a:spcBef>
              <a:spcAft>
                <a:spcPct val="0"/>
              </a:spcAft>
            </a:pPr>
            <a:r>
              <a:rPr lang="ja-JP" altLang="ja-JP" sz="1350" dirty="0">
                <a:latin typeface="ＭＳ Ｐゴシック"/>
              </a:rPr>
              <a:t>（４）第三者によるチェック</a:t>
            </a:r>
          </a:p>
          <a:p>
            <a:pPr fontAlgn="base">
              <a:spcBef>
                <a:spcPct val="0"/>
              </a:spcBef>
              <a:spcAft>
                <a:spcPct val="0"/>
              </a:spcAft>
            </a:pPr>
            <a:r>
              <a:rPr lang="ja-JP" altLang="en-US" sz="1350" dirty="0">
                <a:latin typeface="ＭＳ Ｐゴシック"/>
              </a:rPr>
              <a:t>　</a:t>
            </a:r>
            <a:r>
              <a:rPr lang="ja-JP" altLang="ja-JP" sz="1350" dirty="0">
                <a:latin typeface="ＭＳ Ｐゴシック"/>
              </a:rPr>
              <a:t>無駄遣いを防止し、使途の透明性を確保する仕組みとして、行政事業レビューを最大限活用し、第三者の視点から適切な</a:t>
            </a:r>
            <a:r>
              <a:rPr lang="en-US" altLang="ja-JP" sz="1350" dirty="0">
                <a:latin typeface="ＭＳ Ｐゴシック"/>
              </a:rPr>
              <a:t>PDCA</a:t>
            </a:r>
            <a:r>
              <a:rPr lang="ja-JP" altLang="ja-JP" sz="1350" dirty="0">
                <a:latin typeface="ＭＳ Ｐゴシック"/>
              </a:rPr>
              <a:t>サイクルの循環を図る。</a:t>
            </a:r>
          </a:p>
          <a:p>
            <a:pPr fontAlgn="base">
              <a:spcBef>
                <a:spcPct val="0"/>
              </a:spcBef>
              <a:spcAft>
                <a:spcPct val="0"/>
              </a:spcAft>
            </a:pPr>
            <a:r>
              <a:rPr lang="en-US" altLang="ja-JP" sz="1350" dirty="0">
                <a:latin typeface="ＭＳ Ｐゴシック"/>
              </a:rPr>
              <a:t> </a:t>
            </a:r>
            <a:endParaRPr lang="ja-JP" altLang="ja-JP" sz="1350" dirty="0">
              <a:latin typeface="ＭＳ Ｐゴシック"/>
            </a:endParaRPr>
          </a:p>
          <a:p>
            <a:pPr fontAlgn="base">
              <a:spcBef>
                <a:spcPct val="0"/>
              </a:spcBef>
              <a:spcAft>
                <a:spcPct val="0"/>
              </a:spcAft>
            </a:pPr>
            <a:r>
              <a:rPr lang="ja-JP" altLang="ja-JP" sz="1350" dirty="0" smtClean="0">
                <a:latin typeface="ＭＳ Ｐゴシック"/>
              </a:rPr>
              <a:t>２．</a:t>
            </a:r>
            <a:r>
              <a:rPr lang="ja-JP" altLang="en-US" sz="1350" dirty="0" smtClean="0">
                <a:latin typeface="ＭＳ Ｐゴシック"/>
              </a:rPr>
              <a:t>令和２</a:t>
            </a:r>
            <a:r>
              <a:rPr lang="ja-JP" altLang="ja-JP" sz="1350" dirty="0" smtClean="0">
                <a:latin typeface="ＭＳ Ｐゴシック"/>
              </a:rPr>
              <a:t>年度</a:t>
            </a:r>
            <a:r>
              <a:rPr lang="ja-JP" altLang="ja-JP" sz="1350" dirty="0">
                <a:latin typeface="ＭＳ Ｐゴシック"/>
              </a:rPr>
              <a:t>において観光財源を充当する具体的な施策・事業</a:t>
            </a:r>
          </a:p>
          <a:p>
            <a:r>
              <a:rPr lang="ja-JP" altLang="en-US" sz="1350" dirty="0">
                <a:latin typeface="ＭＳ Ｐゴシック"/>
              </a:rPr>
              <a:t>　</a:t>
            </a:r>
            <a:r>
              <a:rPr lang="ja-JP" altLang="en-US" sz="1350" dirty="0" smtClean="0">
                <a:latin typeface="ＭＳ Ｐゴシック"/>
              </a:rPr>
              <a:t>令和２</a:t>
            </a:r>
            <a:r>
              <a:rPr lang="ja-JP" altLang="ja-JP" sz="1350" dirty="0" smtClean="0">
                <a:latin typeface="ＭＳ Ｐゴシック"/>
              </a:rPr>
              <a:t>年度</a:t>
            </a:r>
            <a:r>
              <a:rPr lang="ja-JP" altLang="ja-JP" sz="1350" dirty="0">
                <a:latin typeface="ＭＳ Ｐゴシック"/>
              </a:rPr>
              <a:t>予算においては</a:t>
            </a:r>
            <a:r>
              <a:rPr lang="ja-JP" altLang="ja-JP" sz="1350" dirty="0" smtClean="0">
                <a:latin typeface="ＭＳ Ｐゴシック"/>
              </a:rPr>
              <a:t>、総額</a:t>
            </a:r>
            <a:r>
              <a:rPr lang="en-US" altLang="ja-JP" sz="1350" dirty="0" smtClean="0">
                <a:latin typeface="ＭＳ Ｐゴシック"/>
              </a:rPr>
              <a:t>540</a:t>
            </a:r>
            <a:r>
              <a:rPr lang="ja-JP" altLang="ja-JP" sz="1350" dirty="0" smtClean="0">
                <a:latin typeface="ＭＳ Ｐゴシック"/>
              </a:rPr>
              <a:t>億円</a:t>
            </a:r>
            <a:r>
              <a:rPr lang="ja-JP" altLang="ja-JP" sz="1350" dirty="0">
                <a:latin typeface="ＭＳ Ｐゴシック"/>
              </a:rPr>
              <a:t>の歳入について、上記１．の基本方針に基づき</a:t>
            </a:r>
            <a:r>
              <a:rPr lang="ja-JP" altLang="ja-JP" sz="1350" dirty="0" smtClean="0">
                <a:latin typeface="ＭＳ Ｐゴシック"/>
              </a:rPr>
              <a:t>、</a:t>
            </a:r>
            <a:r>
              <a:rPr lang="ja-JP" altLang="en-US" sz="1350" dirty="0">
                <a:latin typeface="ＭＳ Ｐゴシック"/>
              </a:rPr>
              <a:t>出入国手続きの高度化、世界水準の受入環境整備、地域資源を活用した新たな観光コンテンツの拡充</a:t>
            </a:r>
            <a:r>
              <a:rPr lang="ja-JP" altLang="ja-JP" sz="1350" dirty="0" smtClean="0">
                <a:latin typeface="ＭＳ Ｐゴシック"/>
              </a:rPr>
              <a:t>など</a:t>
            </a:r>
            <a:r>
              <a:rPr lang="ja-JP" altLang="ja-JP" sz="1350" dirty="0">
                <a:latin typeface="ＭＳ Ｐゴシック"/>
              </a:rPr>
              <a:t>特に新規性・緊急性の高い以下の施策・事業に充てることとする。</a:t>
            </a:r>
            <a:endParaRPr lang="en-US" altLang="ja-JP" sz="1350" dirty="0">
              <a:latin typeface="ＭＳ Ｐゴシック"/>
              <a:cs typeface="Meiryo UI" panose="020B0604030504040204" pitchFamily="50" charset="-128"/>
            </a:endParaRPr>
          </a:p>
          <a:p>
            <a:pPr fontAlgn="base">
              <a:spcBef>
                <a:spcPct val="0"/>
              </a:spcBef>
              <a:spcAft>
                <a:spcPct val="0"/>
              </a:spcAft>
            </a:pPr>
            <a:endParaRPr lang="en-US" altLang="ja-JP" sz="1350" dirty="0">
              <a:latin typeface="ＭＳ Ｐゴシック"/>
              <a:cs typeface="Meiryo UI" panose="020B0604030504040204" pitchFamily="50" charset="-128"/>
            </a:endParaRPr>
          </a:p>
          <a:p>
            <a:pPr fontAlgn="base">
              <a:spcBef>
                <a:spcPct val="0"/>
              </a:spcBef>
              <a:spcAft>
                <a:spcPct val="0"/>
              </a:spcAft>
            </a:pPr>
            <a:endParaRPr lang="en-US" altLang="ja-JP" sz="1350" dirty="0">
              <a:latin typeface="ＭＳ Ｐゴシック"/>
              <a:cs typeface="Meiryo UI" panose="020B0604030504040204" pitchFamily="50" charset="-128"/>
            </a:endParaRPr>
          </a:p>
          <a:p>
            <a:pPr fontAlgn="base">
              <a:spcBef>
                <a:spcPct val="0"/>
              </a:spcBef>
              <a:spcAft>
                <a:spcPct val="0"/>
              </a:spcAft>
            </a:pPr>
            <a:endParaRPr lang="en-US" altLang="ja-JP" sz="1350" dirty="0">
              <a:latin typeface="ＭＳ Ｐゴシック"/>
              <a:cs typeface="Meiryo UI" panose="020B0604030504040204" pitchFamily="50" charset="-128"/>
            </a:endParaRPr>
          </a:p>
          <a:p>
            <a:pPr fontAlgn="base">
              <a:spcBef>
                <a:spcPct val="0"/>
              </a:spcBef>
              <a:spcAft>
                <a:spcPct val="0"/>
              </a:spcAft>
            </a:pPr>
            <a:endParaRPr lang="en-US" altLang="ja-JP" sz="1350" dirty="0">
              <a:latin typeface="ＭＳ Ｐゴシック"/>
              <a:cs typeface="Meiryo UI" panose="020B0604030504040204" pitchFamily="50" charset="-128"/>
            </a:endParaRPr>
          </a:p>
          <a:p>
            <a:pPr fontAlgn="base">
              <a:spcBef>
                <a:spcPct val="0"/>
              </a:spcBef>
              <a:spcAft>
                <a:spcPct val="0"/>
              </a:spcAft>
            </a:pPr>
            <a:endParaRPr lang="en-US" altLang="ja-JP" sz="1350" dirty="0">
              <a:latin typeface="ＭＳ Ｐゴシック"/>
              <a:cs typeface="Meiryo UI" panose="020B0604030504040204" pitchFamily="50" charset="-128"/>
            </a:endParaRPr>
          </a:p>
          <a:p>
            <a:pPr fontAlgn="base">
              <a:spcBef>
                <a:spcPct val="0"/>
              </a:spcBef>
              <a:spcAft>
                <a:spcPct val="0"/>
              </a:spcAft>
            </a:pPr>
            <a:endParaRPr lang="en-US" altLang="ja-JP" sz="1350" dirty="0">
              <a:latin typeface="ＭＳ Ｐゴシック"/>
            </a:endParaRPr>
          </a:p>
          <a:p>
            <a:pPr fontAlgn="base">
              <a:spcBef>
                <a:spcPct val="0"/>
              </a:spcBef>
              <a:spcAft>
                <a:spcPct val="0"/>
              </a:spcAft>
            </a:pPr>
            <a:endParaRPr lang="en-US" altLang="ja-JP" sz="1350" dirty="0">
              <a:latin typeface="ＭＳ Ｐゴシック"/>
            </a:endParaRPr>
          </a:p>
          <a:p>
            <a:pPr fontAlgn="base">
              <a:spcBef>
                <a:spcPct val="0"/>
              </a:spcBef>
              <a:spcAft>
                <a:spcPct val="0"/>
              </a:spcAft>
            </a:pPr>
            <a:endParaRPr lang="en-US" altLang="ja-JP" sz="1350" dirty="0">
              <a:latin typeface="ＭＳ Ｐゴシック"/>
            </a:endParaRPr>
          </a:p>
          <a:p>
            <a:pPr fontAlgn="base">
              <a:spcBef>
                <a:spcPct val="0"/>
              </a:spcBef>
              <a:spcAft>
                <a:spcPct val="0"/>
              </a:spcAft>
            </a:pPr>
            <a:endParaRPr lang="en-US" altLang="ja-JP" sz="1350" dirty="0">
              <a:latin typeface="ＭＳ Ｐゴシック"/>
            </a:endParaRPr>
          </a:p>
          <a:p>
            <a:pPr fontAlgn="base">
              <a:spcBef>
                <a:spcPct val="0"/>
              </a:spcBef>
              <a:spcAft>
                <a:spcPct val="0"/>
              </a:spcAft>
            </a:pPr>
            <a:endParaRPr lang="en-US" altLang="ja-JP" sz="1350" dirty="0">
              <a:latin typeface="ＭＳ Ｐゴシック"/>
            </a:endParaRPr>
          </a:p>
          <a:p>
            <a:endParaRPr lang="en-US" altLang="ja-JP" sz="1350" dirty="0" smtClean="0">
              <a:latin typeface="ＭＳ Ｐゴシック"/>
            </a:endParaRPr>
          </a:p>
          <a:p>
            <a:endParaRPr lang="en-US" altLang="ja-JP" sz="1350" dirty="0">
              <a:latin typeface="ＭＳ Ｐゴシック"/>
            </a:endParaRPr>
          </a:p>
          <a:p>
            <a:r>
              <a:rPr lang="ja-JP" altLang="ja-JP" sz="1350" dirty="0" smtClean="0">
                <a:latin typeface="ＭＳ Ｐゴシック"/>
              </a:rPr>
              <a:t>３．</a:t>
            </a:r>
            <a:r>
              <a:rPr lang="ja-JP" altLang="en-US" sz="1350" dirty="0">
                <a:latin typeface="ＭＳ Ｐゴシック"/>
              </a:rPr>
              <a:t>国際観光旅客税の使途に関する予算編成の考え方</a:t>
            </a:r>
            <a:r>
              <a:rPr lang="ja-JP" altLang="ja-JP" sz="1350" dirty="0">
                <a:latin typeface="ＭＳ Ｐゴシック"/>
              </a:rPr>
              <a:t>　</a:t>
            </a:r>
          </a:p>
          <a:p>
            <a:r>
              <a:rPr lang="ja-JP" altLang="en-US" sz="1350" dirty="0">
                <a:latin typeface="ＭＳ Ｐゴシック"/>
              </a:rPr>
              <a:t>　</a:t>
            </a:r>
            <a:r>
              <a:rPr lang="ja-JP" altLang="ja-JP" sz="1350" dirty="0" smtClean="0">
                <a:latin typeface="ＭＳ Ｐゴシック"/>
              </a:rPr>
              <a:t>観光</a:t>
            </a:r>
            <a:r>
              <a:rPr lang="ja-JP" altLang="ja-JP" sz="1350" dirty="0">
                <a:latin typeface="ＭＳ Ｐゴシック"/>
              </a:rPr>
              <a:t>財源を充当する具体的な施策・</a:t>
            </a:r>
            <a:r>
              <a:rPr lang="ja-JP" altLang="ja-JP" sz="1350" dirty="0" smtClean="0">
                <a:latin typeface="ＭＳ Ｐゴシック"/>
              </a:rPr>
              <a:t>事業</a:t>
            </a:r>
            <a:r>
              <a:rPr lang="ja-JP" altLang="en-US" sz="1350" dirty="0">
                <a:latin typeface="ＭＳ Ｐゴシック"/>
              </a:rPr>
              <a:t>については</a:t>
            </a:r>
            <a:r>
              <a:rPr lang="ja-JP" altLang="ja-JP" sz="1350" dirty="0" smtClean="0">
                <a:latin typeface="ＭＳ Ｐゴシック"/>
              </a:rPr>
              <a:t>、</a:t>
            </a:r>
            <a:r>
              <a:rPr lang="ja-JP" altLang="en-US" sz="1350" dirty="0">
                <a:latin typeface="ＭＳ Ｐゴシック"/>
              </a:rPr>
              <a:t>硬直的な予算配分と</a:t>
            </a:r>
            <a:r>
              <a:rPr lang="ja-JP" altLang="en-US" sz="1350" dirty="0" smtClean="0">
                <a:latin typeface="ＭＳ Ｐゴシック"/>
              </a:rPr>
              <a:t>ならず、</a:t>
            </a:r>
            <a:r>
              <a:rPr lang="ja-JP" altLang="ja-JP" sz="1350" dirty="0" smtClean="0">
                <a:latin typeface="ＭＳ Ｐゴシック"/>
              </a:rPr>
              <a:t>常に</a:t>
            </a:r>
            <a:r>
              <a:rPr lang="ja-JP" altLang="ja-JP" sz="1350" dirty="0">
                <a:latin typeface="ＭＳ Ｐゴシック"/>
              </a:rPr>
              <a:t>上記１．（２）の考え方を満たすものとなるべく、毎年度洗い替えが行えるよう、観光戦略実行</a:t>
            </a:r>
            <a:r>
              <a:rPr lang="ja-JP" altLang="ja-JP" sz="1350" dirty="0" smtClean="0">
                <a:latin typeface="ＭＳ Ｐゴシック"/>
              </a:rPr>
              <a:t>推進</a:t>
            </a:r>
            <a:r>
              <a:rPr lang="ja-JP" altLang="en-US" sz="1350" dirty="0">
                <a:latin typeface="ＭＳ Ｐゴシック"/>
              </a:rPr>
              <a:t>会議</a:t>
            </a:r>
            <a:r>
              <a:rPr lang="ja-JP" altLang="ja-JP" sz="1350" dirty="0" smtClean="0">
                <a:latin typeface="ＭＳ Ｐゴシック"/>
              </a:rPr>
              <a:t>に</a:t>
            </a:r>
            <a:r>
              <a:rPr lang="ja-JP" altLang="ja-JP" sz="1350" dirty="0">
                <a:latin typeface="ＭＳ Ｐゴシック"/>
              </a:rPr>
              <a:t>おいて、民間有識者の意見も踏まえつつ検討を行い、予算を編成する。</a:t>
            </a:r>
          </a:p>
          <a:p>
            <a:r>
              <a:rPr lang="ja-JP" altLang="en-US" sz="1350" dirty="0">
                <a:latin typeface="ＭＳ Ｐゴシック"/>
              </a:rPr>
              <a:t>　</a:t>
            </a:r>
            <a:r>
              <a:rPr lang="ja-JP" altLang="ja-JP" sz="1350" dirty="0" smtClean="0">
                <a:latin typeface="ＭＳ Ｐゴシック"/>
              </a:rPr>
              <a:t>また</a:t>
            </a:r>
            <a:r>
              <a:rPr lang="ja-JP" altLang="ja-JP" sz="1350" dirty="0">
                <a:latin typeface="ＭＳ Ｐゴシック"/>
              </a:rPr>
              <a:t>、受益と負担の関係を明確化し、予算の総合性の確保等を図る観点から、観光財源を充当する具体的な施策・事業について</a:t>
            </a:r>
            <a:r>
              <a:rPr lang="ja-JP" altLang="ja-JP" sz="1350" dirty="0" smtClean="0">
                <a:latin typeface="ＭＳ Ｐゴシック"/>
              </a:rPr>
              <a:t>、</a:t>
            </a:r>
            <a:r>
              <a:rPr lang="ja-JP" altLang="en-US" sz="1350" dirty="0">
                <a:latin typeface="ＭＳ Ｐゴシック"/>
              </a:rPr>
              <a:t>予算書においても観光財源を充当する予算を明確化し、</a:t>
            </a:r>
            <a:r>
              <a:rPr lang="ja-JP" altLang="ja-JP" sz="1350" dirty="0" smtClean="0">
                <a:latin typeface="ＭＳ Ｐゴシック"/>
              </a:rPr>
              <a:t>観光庁</a:t>
            </a:r>
            <a:r>
              <a:rPr lang="ja-JP" altLang="ja-JP" sz="1350" dirty="0">
                <a:latin typeface="ＭＳ Ｐゴシック"/>
              </a:rPr>
              <a:t>に一括計上した上で、関係省庁に移し替えて執行する</a:t>
            </a:r>
            <a:r>
              <a:rPr lang="ja-JP" altLang="ja-JP" sz="1350" dirty="0" smtClean="0">
                <a:latin typeface="ＭＳ Ｐゴシック"/>
              </a:rPr>
              <a:t>。</a:t>
            </a:r>
            <a:r>
              <a:rPr lang="ja-JP" altLang="en-US" sz="1350" dirty="0">
                <a:latin typeface="ＭＳ Ｐゴシック"/>
              </a:rPr>
              <a:t>ただし、三の丸尚蔵館の整備に係る経費については、皇室経済法（昭和</a:t>
            </a:r>
            <a:r>
              <a:rPr lang="en-US" altLang="ja-JP" sz="1350" dirty="0">
                <a:latin typeface="ＭＳ Ｐゴシック"/>
              </a:rPr>
              <a:t>22</a:t>
            </a:r>
            <a:r>
              <a:rPr lang="ja-JP" altLang="en-US" sz="1350" dirty="0">
                <a:latin typeface="ＭＳ Ｐゴシック"/>
              </a:rPr>
              <a:t>年法律第４号）を踏まえ、皇室費における宮廷費として整理する。</a:t>
            </a:r>
            <a:endParaRPr lang="en-US" altLang="ja-JP" sz="1350" dirty="0">
              <a:latin typeface="ＭＳ Ｐゴシック"/>
            </a:endParaRPr>
          </a:p>
          <a:p>
            <a:pPr algn="r" fontAlgn="base">
              <a:spcBef>
                <a:spcPct val="0"/>
              </a:spcBef>
              <a:spcAft>
                <a:spcPct val="0"/>
              </a:spcAft>
            </a:pPr>
            <a:r>
              <a:rPr lang="ja-JP" altLang="en-US" sz="1400" dirty="0">
                <a:latin typeface="ＭＳ Ｐゴシック"/>
              </a:rPr>
              <a:t>以上</a:t>
            </a:r>
            <a:endParaRPr lang="ja-JP" altLang="ja-JP" sz="1400" dirty="0">
              <a:latin typeface="ＭＳ Ｐゴシック"/>
            </a:endParaRPr>
          </a:p>
        </p:txBody>
      </p:sp>
      <p:graphicFrame>
        <p:nvGraphicFramePr>
          <p:cNvPr id="21" name="表 20"/>
          <p:cNvGraphicFramePr>
            <a:graphicFrameLocks noGrp="1"/>
          </p:cNvGraphicFramePr>
          <p:nvPr>
            <p:extLst>
              <p:ext uri="{D42A27DB-BD31-4B8C-83A1-F6EECF244321}">
                <p14:modId xmlns:p14="http://schemas.microsoft.com/office/powerpoint/2010/main" val="571749695"/>
              </p:ext>
            </p:extLst>
          </p:nvPr>
        </p:nvGraphicFramePr>
        <p:xfrm>
          <a:off x="1547083" y="2733485"/>
          <a:ext cx="6704331" cy="1951990"/>
        </p:xfrm>
        <a:graphic>
          <a:graphicData uri="http://schemas.openxmlformats.org/drawingml/2006/table">
            <a:tbl>
              <a:tblPr firstRow="1" firstCol="1" bandRow="1">
                <a:effectLst/>
              </a:tblPr>
              <a:tblGrid>
                <a:gridCol w="4630053">
                  <a:extLst>
                    <a:ext uri="{9D8B030D-6E8A-4147-A177-3AD203B41FA5}">
                      <a16:colId xmlns:a16="http://schemas.microsoft.com/office/drawing/2014/main" val="20000"/>
                    </a:ext>
                  </a:extLst>
                </a:gridCol>
                <a:gridCol w="1177175">
                  <a:extLst>
                    <a:ext uri="{9D8B030D-6E8A-4147-A177-3AD203B41FA5}">
                      <a16:colId xmlns:a16="http://schemas.microsoft.com/office/drawing/2014/main" val="20001"/>
                    </a:ext>
                  </a:extLst>
                </a:gridCol>
                <a:gridCol w="897103">
                  <a:extLst>
                    <a:ext uri="{9D8B030D-6E8A-4147-A177-3AD203B41FA5}">
                      <a16:colId xmlns:a16="http://schemas.microsoft.com/office/drawing/2014/main" val="20002"/>
                    </a:ext>
                  </a:extLst>
                </a:gridCol>
              </a:tblGrid>
              <a:tr h="201295">
                <a:tc>
                  <a:txBody>
                    <a:bodyPr/>
                    <a:lstStyle/>
                    <a:p>
                      <a:pPr algn="just">
                        <a:spcAft>
                          <a:spcPts val="0"/>
                        </a:spcAft>
                      </a:pPr>
                      <a:r>
                        <a:rPr lang="en-US" sz="1100" kern="100" dirty="0">
                          <a:effectLst/>
                          <a:latin typeface="ＭＳ ゴシック" panose="020B0609070205080204" pitchFamily="49" charset="-128"/>
                          <a:ea typeface="ＭＳ ゴシック" panose="020B0609070205080204" pitchFamily="49" charset="-128"/>
                          <a:cs typeface="Times New Roman" panose="02020603050405020304" pitchFamily="18" charset="0"/>
                        </a:rPr>
                        <a:t> </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280670" algn="just">
                        <a:spcAft>
                          <a:spcPts val="0"/>
                        </a:spcAft>
                      </a:pPr>
                      <a:r>
                        <a:rPr lang="ja-JP" sz="1100" b="1" kern="100">
                          <a:effectLst/>
                          <a:latin typeface="Century" panose="02040604050505020304" pitchFamily="18" charset="0"/>
                          <a:ea typeface="ＭＳ ゴシック" panose="020B0609070205080204" pitchFamily="49" charset="-128"/>
                          <a:cs typeface="Times New Roman" panose="02020603050405020304" pitchFamily="18" charset="0"/>
                        </a:rPr>
                        <a:t>金額</a:t>
                      </a:r>
                      <a:endParaRPr lang="ja-JP" sz="1200" kern="10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69850" algn="just">
                        <a:spcAft>
                          <a:spcPts val="0"/>
                        </a:spcAft>
                      </a:pPr>
                      <a:r>
                        <a:rPr lang="ja-JP" sz="1100" b="1" kern="100">
                          <a:effectLst/>
                          <a:latin typeface="Century" panose="02040604050505020304" pitchFamily="18" charset="0"/>
                          <a:ea typeface="ＭＳ ゴシック" panose="020B0609070205080204" pitchFamily="49" charset="-128"/>
                          <a:cs typeface="Times New Roman" panose="02020603050405020304" pitchFamily="18" charset="0"/>
                        </a:rPr>
                        <a:t>執行官庁</a:t>
                      </a:r>
                      <a:endParaRPr lang="ja-JP" sz="1200" kern="10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33680">
                <a:tc rowSpan="3">
                  <a:txBody>
                    <a:bodyPr/>
                    <a:lstStyle/>
                    <a:p>
                      <a:pPr algn="just">
                        <a:spcAft>
                          <a:spcPts val="0"/>
                        </a:spcAft>
                      </a:pPr>
                      <a:r>
                        <a:rPr lang="ja-JP" sz="1100" b="1" kern="100" dirty="0">
                          <a:effectLst/>
                          <a:latin typeface="Century" panose="02040604050505020304" pitchFamily="18" charset="0"/>
                          <a:ea typeface="ＭＳ ゴシック" panose="020B0609070205080204" pitchFamily="49" charset="-128"/>
                          <a:cs typeface="Times New Roman" panose="02020603050405020304" pitchFamily="18" charset="0"/>
                        </a:rPr>
                        <a:t>①ストレスフリーで快適に旅行できる環境の整備</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139700" algn="r">
                        <a:spcAft>
                          <a:spcPts val="0"/>
                        </a:spcAft>
                      </a:pPr>
                      <a:r>
                        <a:rPr lang="en-US"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81.8</a:t>
                      </a:r>
                      <a:r>
                        <a:rPr lang="ja-JP" sz="1100" kern="100" dirty="0" smtClean="0">
                          <a:effectLst/>
                          <a:latin typeface="Century" panose="02040604050505020304" pitchFamily="18" charset="0"/>
                          <a:ea typeface="ＭＳ ゴシック" panose="020B0609070205080204" pitchFamily="49" charset="-128"/>
                          <a:cs typeface="Times New Roman" panose="02020603050405020304" pitchFamily="18" charset="0"/>
                        </a:rPr>
                        <a:t>億円</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139700" algn="just">
                        <a:spcAft>
                          <a:spcPts val="0"/>
                        </a:spcAft>
                      </a:pPr>
                      <a:r>
                        <a:rPr lang="ja-JP" sz="1100" kern="100" dirty="0">
                          <a:effectLst/>
                          <a:latin typeface="Century" panose="02040604050505020304" pitchFamily="18" charset="0"/>
                          <a:ea typeface="ＭＳ ゴシック" panose="020B0609070205080204" pitchFamily="49" charset="-128"/>
                          <a:cs typeface="Times New Roman" panose="02020603050405020304" pitchFamily="18" charset="0"/>
                        </a:rPr>
                        <a:t>法務省</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75590">
                <a:tc vMerge="1">
                  <a:txBody>
                    <a:bodyPr/>
                    <a:lstStyle/>
                    <a:p>
                      <a:endParaRPr kumimoji="1" lang="ja-JP" altLang="en-US"/>
                    </a:p>
                  </a:txBody>
                  <a:tcPr/>
                </a:tc>
                <a:tc>
                  <a:txBody>
                    <a:bodyPr/>
                    <a:lstStyle/>
                    <a:p>
                      <a:pPr indent="139700" algn="r">
                        <a:spcAft>
                          <a:spcPts val="0"/>
                        </a:spcAft>
                      </a:pPr>
                      <a:r>
                        <a:rPr lang="en-US"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35.3</a:t>
                      </a:r>
                      <a:r>
                        <a:rPr lang="ja-JP" sz="1100" kern="100" dirty="0" smtClean="0">
                          <a:effectLst/>
                          <a:latin typeface="Century" panose="02040604050505020304" pitchFamily="18" charset="0"/>
                          <a:ea typeface="ＭＳ ゴシック" panose="020B0609070205080204" pitchFamily="49" charset="-128"/>
                          <a:cs typeface="Times New Roman" panose="02020603050405020304" pitchFamily="18" charset="0"/>
                        </a:rPr>
                        <a:t>億円</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139700" algn="just">
                        <a:spcAft>
                          <a:spcPts val="0"/>
                        </a:spcAft>
                      </a:pPr>
                      <a:r>
                        <a:rPr lang="ja-JP" sz="1100" kern="100">
                          <a:effectLst/>
                          <a:latin typeface="Century" panose="02040604050505020304" pitchFamily="18" charset="0"/>
                          <a:ea typeface="ＭＳ ゴシック" panose="020B0609070205080204" pitchFamily="49" charset="-128"/>
                          <a:cs typeface="Times New Roman" panose="02020603050405020304" pitchFamily="18" charset="0"/>
                        </a:rPr>
                        <a:t>財務省</a:t>
                      </a:r>
                      <a:endParaRPr lang="ja-JP" sz="1200" kern="10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59080">
                <a:tc vMerge="1">
                  <a:txBody>
                    <a:bodyPr/>
                    <a:lstStyle/>
                    <a:p>
                      <a:endParaRPr kumimoji="1" lang="ja-JP" altLang="en-US"/>
                    </a:p>
                  </a:txBody>
                  <a:tcPr/>
                </a:tc>
                <a:tc>
                  <a:txBody>
                    <a:bodyPr/>
                    <a:lstStyle/>
                    <a:p>
                      <a:pPr indent="209550" algn="r">
                        <a:spcAft>
                          <a:spcPts val="0"/>
                        </a:spcAft>
                      </a:pPr>
                      <a:r>
                        <a:rPr lang="en-US"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102.4</a:t>
                      </a:r>
                      <a:r>
                        <a:rPr lang="ja-JP" sz="1100" kern="100" dirty="0" smtClean="0">
                          <a:effectLst/>
                          <a:latin typeface="Century" panose="02040604050505020304" pitchFamily="18" charset="0"/>
                          <a:ea typeface="ＭＳ ゴシック" panose="020B0609070205080204" pitchFamily="49" charset="-128"/>
                          <a:cs typeface="Times New Roman" panose="02020603050405020304" pitchFamily="18" charset="0"/>
                        </a:rPr>
                        <a:t>億円</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139700" algn="just">
                        <a:spcAft>
                          <a:spcPts val="0"/>
                        </a:spcAft>
                      </a:pPr>
                      <a:r>
                        <a:rPr lang="ja-JP" sz="1100" kern="100">
                          <a:effectLst/>
                          <a:latin typeface="Century" panose="02040604050505020304" pitchFamily="18" charset="0"/>
                          <a:ea typeface="ＭＳ ゴシック" panose="020B0609070205080204" pitchFamily="49" charset="-128"/>
                          <a:cs typeface="Times New Roman" panose="02020603050405020304" pitchFamily="18" charset="0"/>
                        </a:rPr>
                        <a:t>観光庁</a:t>
                      </a:r>
                      <a:endParaRPr lang="ja-JP" sz="1200" kern="10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01295">
                <a:tc>
                  <a:txBody>
                    <a:bodyPr/>
                    <a:lstStyle/>
                    <a:p>
                      <a:pPr algn="just">
                        <a:spcAft>
                          <a:spcPts val="0"/>
                        </a:spcAft>
                      </a:pPr>
                      <a:r>
                        <a:rPr lang="ja-JP" sz="1100" b="1" kern="100" dirty="0">
                          <a:effectLst/>
                          <a:latin typeface="Century" panose="02040604050505020304" pitchFamily="18" charset="0"/>
                          <a:ea typeface="ＭＳ ゴシック" panose="020B0609070205080204" pitchFamily="49" charset="-128"/>
                          <a:cs typeface="Times New Roman" panose="02020603050405020304" pitchFamily="18" charset="0"/>
                        </a:rPr>
                        <a:t>②我が国の多様な魅力に関する情報の入手の容易化</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spcAft>
                          <a:spcPts val="0"/>
                        </a:spcAft>
                      </a:pPr>
                      <a:r>
                        <a:rPr lang="en-US"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63.1</a:t>
                      </a:r>
                      <a:r>
                        <a:rPr lang="ja-JP" sz="1100" kern="100" dirty="0" smtClean="0">
                          <a:effectLst/>
                          <a:latin typeface="Century" panose="02040604050505020304" pitchFamily="18" charset="0"/>
                          <a:ea typeface="ＭＳ ゴシック" panose="020B0609070205080204" pitchFamily="49" charset="-128"/>
                          <a:cs typeface="Times New Roman" panose="02020603050405020304" pitchFamily="18" charset="0"/>
                        </a:rPr>
                        <a:t>億円</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139700" algn="just">
                        <a:spcAft>
                          <a:spcPts val="0"/>
                        </a:spcAft>
                      </a:pPr>
                      <a:r>
                        <a:rPr lang="ja-JP" sz="1100" kern="100">
                          <a:effectLst/>
                          <a:latin typeface="Century" panose="02040604050505020304" pitchFamily="18" charset="0"/>
                          <a:ea typeface="ＭＳ ゴシック" panose="020B0609070205080204" pitchFamily="49" charset="-128"/>
                          <a:cs typeface="Times New Roman" panose="02020603050405020304" pitchFamily="18" charset="0"/>
                        </a:rPr>
                        <a:t>観光庁</a:t>
                      </a:r>
                      <a:endParaRPr lang="ja-JP" sz="1200" kern="10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01295">
                <a:tc rowSpan="4">
                  <a:txBody>
                    <a:bodyPr/>
                    <a:lstStyle/>
                    <a:p>
                      <a:pPr algn="just">
                        <a:spcAft>
                          <a:spcPts val="0"/>
                        </a:spcAft>
                      </a:pPr>
                      <a:r>
                        <a:rPr lang="ja-JP" sz="1100" b="1" kern="100" dirty="0">
                          <a:effectLst/>
                          <a:latin typeface="Century" panose="02040604050505020304" pitchFamily="18" charset="0"/>
                          <a:ea typeface="ＭＳ ゴシック" panose="020B0609070205080204" pitchFamily="49" charset="-128"/>
                          <a:cs typeface="Times New Roman" panose="02020603050405020304" pitchFamily="18" charset="0"/>
                        </a:rPr>
                        <a:t>③地域固有の文化、自然等を活用した観光資源の整備等による地域での体験滞在の満足度向上</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spcAft>
                          <a:spcPts val="0"/>
                        </a:spcAft>
                      </a:pPr>
                      <a:r>
                        <a:rPr lang="ja-JP" altLang="en-US" sz="1100" kern="100" dirty="0" smtClean="0">
                          <a:effectLst/>
                          <a:latin typeface="Century" panose="02040604050505020304" pitchFamily="18" charset="0"/>
                          <a:ea typeface="ＭＳ ゴシック" panose="020B0609070205080204" pitchFamily="49" charset="-128"/>
                          <a:cs typeface="Times New Roman" panose="02020603050405020304" pitchFamily="18" charset="0"/>
                        </a:rPr>
                        <a:t> </a:t>
                      </a:r>
                      <a:r>
                        <a:rPr lang="en-US"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98.4</a:t>
                      </a:r>
                      <a:r>
                        <a:rPr lang="ja-JP" sz="1100" kern="100" dirty="0" smtClean="0">
                          <a:effectLst/>
                          <a:latin typeface="Century" panose="02040604050505020304" pitchFamily="18" charset="0"/>
                          <a:ea typeface="ＭＳ ゴシック" panose="020B0609070205080204" pitchFamily="49" charset="-128"/>
                          <a:cs typeface="Times New Roman" panose="02020603050405020304" pitchFamily="18" charset="0"/>
                        </a:rPr>
                        <a:t>億円</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139700" algn="just">
                        <a:spcAft>
                          <a:spcPts val="0"/>
                        </a:spcAft>
                      </a:pPr>
                      <a:r>
                        <a:rPr lang="ja-JP" sz="1100" kern="100" dirty="0">
                          <a:effectLst/>
                          <a:latin typeface="Century" panose="02040604050505020304" pitchFamily="18" charset="0"/>
                          <a:ea typeface="ＭＳ ゴシック" panose="020B0609070205080204" pitchFamily="49" charset="-128"/>
                          <a:cs typeface="Times New Roman" panose="02020603050405020304" pitchFamily="18" charset="0"/>
                        </a:rPr>
                        <a:t>文化庁</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50502">
                <a:tc vMerge="1">
                  <a:txBody>
                    <a:bodyPr/>
                    <a:lstStyle/>
                    <a:p>
                      <a:endParaRPr kumimoji="1" lang="ja-JP" altLang="en-US"/>
                    </a:p>
                  </a:txBody>
                  <a:tcPr/>
                </a:tc>
                <a:tc>
                  <a:txBody>
                    <a:bodyPr/>
                    <a:lstStyle/>
                    <a:p>
                      <a:pPr algn="r">
                        <a:spcAft>
                          <a:spcPts val="0"/>
                        </a:spcAft>
                      </a:pPr>
                      <a:r>
                        <a:rPr lang="en-US"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68.6</a:t>
                      </a:r>
                      <a:r>
                        <a:rPr lang="ja-JP" sz="1100" kern="100" dirty="0" smtClean="0">
                          <a:effectLst/>
                          <a:latin typeface="Century" panose="02040604050505020304" pitchFamily="18" charset="0"/>
                          <a:ea typeface="ＭＳ ゴシック" panose="020B0609070205080204" pitchFamily="49" charset="-128"/>
                          <a:cs typeface="Times New Roman" panose="02020603050405020304" pitchFamily="18" charset="0"/>
                        </a:rPr>
                        <a:t>億円</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139700" algn="just">
                        <a:spcAft>
                          <a:spcPts val="0"/>
                        </a:spcAft>
                      </a:pPr>
                      <a:r>
                        <a:rPr lang="ja-JP" sz="1100" kern="100" dirty="0">
                          <a:effectLst/>
                          <a:latin typeface="Century" panose="02040604050505020304" pitchFamily="18" charset="0"/>
                          <a:ea typeface="ＭＳ ゴシック" panose="020B0609070205080204" pitchFamily="49" charset="-128"/>
                          <a:cs typeface="Times New Roman" panose="02020603050405020304" pitchFamily="18" charset="0"/>
                        </a:rPr>
                        <a:t>環境省</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10820">
                <a:tc vMerge="1">
                  <a:txBody>
                    <a:bodyPr/>
                    <a:lstStyle/>
                    <a:p>
                      <a:endParaRPr kumimoji="1" lang="ja-JP" altLang="en-US"/>
                    </a:p>
                  </a:txBody>
                  <a:tcPr/>
                </a:tc>
                <a:tc>
                  <a:txBody>
                    <a:bodyPr/>
                    <a:lstStyle/>
                    <a:p>
                      <a:pPr indent="69850" algn="r">
                        <a:spcAft>
                          <a:spcPts val="0"/>
                        </a:spcAft>
                      </a:pPr>
                      <a:r>
                        <a:rPr lang="en-US"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60.9</a:t>
                      </a:r>
                      <a:r>
                        <a:rPr lang="ja-JP" sz="1100" kern="100" dirty="0" smtClean="0">
                          <a:effectLst/>
                          <a:latin typeface="Century" panose="02040604050505020304" pitchFamily="18" charset="0"/>
                          <a:ea typeface="ＭＳ ゴシック" panose="020B0609070205080204" pitchFamily="49" charset="-128"/>
                          <a:cs typeface="Times New Roman" panose="02020603050405020304" pitchFamily="18" charset="0"/>
                        </a:rPr>
                        <a:t>億円</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139700" algn="just">
                        <a:spcAft>
                          <a:spcPts val="0"/>
                        </a:spcAft>
                      </a:pPr>
                      <a:r>
                        <a:rPr lang="ja-JP" sz="1100" kern="100" dirty="0">
                          <a:effectLst/>
                          <a:latin typeface="Century" panose="02040604050505020304" pitchFamily="18" charset="0"/>
                          <a:ea typeface="ＭＳ ゴシック" panose="020B0609070205080204" pitchFamily="49" charset="-128"/>
                          <a:cs typeface="Times New Roman" panose="02020603050405020304" pitchFamily="18" charset="0"/>
                        </a:rPr>
                        <a:t>観光庁</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01295">
                <a:tc vMerge="1">
                  <a:txBody>
                    <a:bodyPr/>
                    <a:lstStyle/>
                    <a:p>
                      <a:endParaRPr kumimoji="1" lang="ja-JP" altLang="en-US"/>
                    </a:p>
                  </a:txBody>
                  <a:tcPr/>
                </a:tc>
                <a:tc>
                  <a:txBody>
                    <a:bodyPr/>
                    <a:lstStyle/>
                    <a:p>
                      <a:pPr indent="69850" algn="r">
                        <a:spcAft>
                          <a:spcPts val="0"/>
                        </a:spcAft>
                      </a:pPr>
                      <a:r>
                        <a:rPr lang="en-US"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29.4</a:t>
                      </a:r>
                      <a:r>
                        <a:rPr lang="ja-JP" sz="1100" kern="100" dirty="0" smtClean="0">
                          <a:effectLst/>
                          <a:latin typeface="Century" panose="02040604050505020304" pitchFamily="18" charset="0"/>
                          <a:ea typeface="ＭＳ ゴシック" panose="020B0609070205080204" pitchFamily="49" charset="-128"/>
                          <a:cs typeface="Times New Roman" panose="02020603050405020304" pitchFamily="18" charset="0"/>
                        </a:rPr>
                        <a:t>億円</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indent="139700" algn="just">
                        <a:spcAft>
                          <a:spcPts val="0"/>
                        </a:spcAft>
                      </a:pPr>
                      <a:r>
                        <a:rPr lang="ja-JP" sz="1100" kern="100" dirty="0">
                          <a:effectLst/>
                          <a:latin typeface="Century" panose="02040604050505020304" pitchFamily="18" charset="0"/>
                          <a:ea typeface="ＭＳ ゴシック" panose="020B0609070205080204" pitchFamily="49" charset="-128"/>
                          <a:cs typeface="Times New Roman" panose="02020603050405020304" pitchFamily="18" charset="0"/>
                        </a:rPr>
                        <a:t>宮内庁</a:t>
                      </a:r>
                      <a:endParaRPr lang="ja-JP" sz="1200" kern="100" dirty="0">
                        <a:effectLst/>
                        <a:latin typeface="Century" panose="02040604050505020304" pitchFamily="18" charset="0"/>
                        <a:ea typeface="ＭＳ ゴシック" panose="020B0609070205080204" pitchFamily="49" charset="-128"/>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7" name="タイトル 1"/>
          <p:cNvSpPr>
            <a:spLocks noGrp="1"/>
          </p:cNvSpPr>
          <p:nvPr>
            <p:ph type="title"/>
          </p:nvPr>
        </p:nvSpPr>
        <p:spPr>
          <a:xfrm>
            <a:off x="864000" y="0"/>
            <a:ext cx="7833320" cy="622419"/>
          </a:xfrm>
          <a:solidFill>
            <a:schemeClr val="bg1"/>
          </a:solidFill>
        </p:spPr>
        <p:txBody>
          <a:bodyPr/>
          <a:lstStyle/>
          <a:p>
            <a:pPr>
              <a:lnSpc>
                <a:spcPts val="2200"/>
              </a:lnSpc>
            </a:pPr>
            <a:r>
              <a:rPr lang="ja-JP" altLang="ja-JP" sz="2000" dirty="0"/>
              <a:t>国際観光旅客</a:t>
            </a:r>
            <a:r>
              <a:rPr lang="ja-JP" altLang="ja-JP" sz="2000" dirty="0" smtClean="0"/>
              <a:t>税の</a:t>
            </a:r>
            <a:r>
              <a:rPr lang="ja-JP" altLang="ja-JP" sz="2000" dirty="0"/>
              <a:t>使途に関する基本方針等につい</a:t>
            </a:r>
            <a:r>
              <a:rPr lang="ja-JP" altLang="en-US" sz="2000" dirty="0"/>
              <a:t>て</a:t>
            </a:r>
            <a:r>
              <a:rPr lang="en-US" altLang="ja-JP" sz="2000" dirty="0"/>
              <a:t/>
            </a:r>
            <a:br>
              <a:rPr lang="en-US" altLang="ja-JP" sz="2000" dirty="0"/>
            </a:br>
            <a:r>
              <a:rPr lang="ja-JP" altLang="en-US" sz="1200" dirty="0" smtClean="0"/>
              <a:t>（</a:t>
            </a:r>
            <a:r>
              <a:rPr lang="zh-TW" altLang="en-US" sz="1200" dirty="0"/>
              <a:t>平成</a:t>
            </a:r>
            <a:r>
              <a:rPr lang="en-US" altLang="zh-TW" sz="1200" dirty="0"/>
              <a:t>29</a:t>
            </a:r>
            <a:r>
              <a:rPr lang="zh-TW" altLang="en-US" sz="1200" dirty="0"/>
              <a:t>年</a:t>
            </a:r>
            <a:r>
              <a:rPr lang="en-US" altLang="zh-TW" sz="1200" dirty="0"/>
              <a:t>12</a:t>
            </a:r>
            <a:r>
              <a:rPr lang="zh-TW" altLang="en-US" sz="1200" dirty="0"/>
              <a:t>月</a:t>
            </a:r>
            <a:r>
              <a:rPr lang="en-US" altLang="zh-TW" sz="1200" dirty="0" smtClean="0"/>
              <a:t>22</a:t>
            </a:r>
            <a:r>
              <a:rPr lang="zh-TW" altLang="en-US" sz="1200" dirty="0" smtClean="0"/>
              <a:t>日観光</a:t>
            </a:r>
            <a:r>
              <a:rPr lang="zh-TW" altLang="en-US" sz="1200" dirty="0"/>
              <a:t>立国推進閣僚会議</a:t>
            </a:r>
            <a:r>
              <a:rPr lang="zh-TW" altLang="en-US" sz="1200" dirty="0" smtClean="0"/>
              <a:t>決定</a:t>
            </a:r>
            <a:r>
              <a:rPr lang="ja-JP" altLang="en-US" sz="1200" dirty="0" smtClean="0"/>
              <a:t>　</a:t>
            </a:r>
            <a:r>
              <a:rPr lang="zh-TW" altLang="en-US" sz="1200" dirty="0" smtClean="0"/>
              <a:t>平成</a:t>
            </a:r>
            <a:r>
              <a:rPr lang="en-US" altLang="zh-TW" sz="1200" dirty="0"/>
              <a:t>30</a:t>
            </a:r>
            <a:r>
              <a:rPr lang="zh-TW" altLang="en-US" sz="1200" dirty="0"/>
              <a:t>年</a:t>
            </a:r>
            <a:r>
              <a:rPr lang="en-US" altLang="zh-TW" sz="1200" dirty="0"/>
              <a:t>12</a:t>
            </a:r>
            <a:r>
              <a:rPr lang="zh-TW" altLang="en-US" sz="1200" dirty="0"/>
              <a:t>月</a:t>
            </a:r>
            <a:r>
              <a:rPr lang="en-US" altLang="zh-TW" sz="1200" dirty="0" smtClean="0"/>
              <a:t>21</a:t>
            </a:r>
            <a:r>
              <a:rPr lang="zh-TW" altLang="en-US" sz="1200" dirty="0" smtClean="0"/>
              <a:t>日一部変更</a:t>
            </a:r>
            <a:r>
              <a:rPr lang="ja-JP" altLang="en-US" sz="1200" dirty="0" smtClean="0"/>
              <a:t>　令和元年</a:t>
            </a:r>
            <a:r>
              <a:rPr lang="en-US" altLang="ja-JP" sz="1200" dirty="0" smtClean="0"/>
              <a:t>12</a:t>
            </a:r>
            <a:r>
              <a:rPr lang="ja-JP" altLang="en-US" sz="1200" dirty="0" smtClean="0"/>
              <a:t>月</a:t>
            </a:r>
            <a:r>
              <a:rPr lang="en-US" altLang="ja-JP" sz="1200" dirty="0" smtClean="0"/>
              <a:t>20</a:t>
            </a:r>
            <a:r>
              <a:rPr lang="ja-JP" altLang="en-US" sz="1200" dirty="0" smtClean="0"/>
              <a:t>日一部変更）</a:t>
            </a:r>
            <a:r>
              <a:rPr lang="ja-JP" altLang="en-US" sz="2000" dirty="0" smtClean="0"/>
              <a:t>②</a:t>
            </a:r>
            <a:endParaRPr lang="ja-JP" altLang="en-US" sz="2000" dirty="0"/>
          </a:p>
        </p:txBody>
      </p:sp>
    </p:spTree>
    <p:extLst>
      <p:ext uri="{BB962C8B-B14F-4D97-AF65-F5344CB8AC3E}">
        <p14:creationId xmlns:p14="http://schemas.microsoft.com/office/powerpoint/2010/main" val="3704806755"/>
      </p:ext>
    </p:extLst>
  </p:cSld>
  <p:clrMapOvr>
    <a:masterClrMapping/>
  </p:clrMapOvr>
  <p:timing>
    <p:tnLst>
      <p:par>
        <p:cTn id="1" dur="indefinite" restart="never" nodeType="tmRoot"/>
      </p:par>
    </p:tnLst>
  </p:timing>
</p:sld>
</file>

<file path=ppt/theme/theme1.xml><?xml version="1.0" encoding="utf-8"?>
<a:theme xmlns:a="http://schemas.openxmlformats.org/drawingml/2006/main" name="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0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127000" cap="flat" cmpd="sng" algn="ctr">
          <a:solidFill>
            <a:srgbClr val="FF0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0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10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2919F3"/>
        </a:solidFill>
        <a:ln w="38100">
          <a:noFill/>
        </a:ln>
      </a:spPr>
      <a:bodyPr rtlCol="0" anchor="t" anchorCtr="0"/>
      <a:lstStyle>
        <a:defPPr algn="ctr" fontAlgn="base">
          <a:spcBef>
            <a:spcPct val="0"/>
          </a:spcBef>
          <a:spcAft>
            <a:spcPct val="0"/>
          </a:spcAft>
          <a:defRPr kumimoji="1" sz="1400" dirty="0" smtClean="0">
            <a:solidFill>
              <a:srgbClr val="000000"/>
            </a:solidFill>
            <a:latin typeface="ＭＳ ゴシック" pitchFamily="49" charset="-128"/>
            <a:ea typeface="ＭＳ ゴシック" pitchFamily="49"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04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anchor="ctr"/>
      <a:lstStyle>
        <a:defPPr algn="ctr">
          <a:defRPr>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5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rtlCol="0" anchor="ctr"/>
      <a:lstStyle>
        <a:defPPr algn="ctr">
          <a:defRPr kumimoji="1">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06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anchor="ctr"/>
      <a:lstStyle>
        <a:defPPr algn="ctr">
          <a:defRPr>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0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cap="flat" cmpd="sng" algn="ctr">
          <a:solidFill>
            <a:schemeClr val="tx1"/>
          </a:solidFill>
          <a:prstDash val="solid"/>
          <a:round/>
          <a:headEnd type="none" w="med" len="med"/>
          <a:tailEnd type="none" w="med" len="med"/>
        </a:ln>
        <a:effectLst/>
      </a:spPr>
      <a:bodyPr wrap="square" lIns="36000" tIns="180000" rIns="36000" bIns="36000" rtlCol="0" anchor="t" anchorCtr="0"/>
      <a:lstStyle>
        <a:defPPr marL="108000" indent="-108000" algn="l">
          <a:spcBef>
            <a:spcPts val="0"/>
          </a:spcBef>
          <a:buFont typeface="Arial" pitchFamily="34" charset="0"/>
          <a:buChar char="•"/>
          <a:defRPr sz="1400"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0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1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600" b="1"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600" b="1" i="0" u="none" strike="noStrike" cap="none" normalizeH="0" baseline="0" smtClean="0">
            <a:ln>
              <a:noFill/>
            </a:ln>
            <a:solidFill>
              <a:schemeClr val="tx1"/>
            </a:solidFill>
            <a:effectLst/>
            <a:latin typeface="Arial" charset="0"/>
            <a:ea typeface="ＭＳ Ｐゴシック" pitchFamily="50" charset="-128"/>
          </a:defRPr>
        </a:defPPr>
      </a:lstStyle>
    </a:lnDef>
    <a:txDef>
      <a:spPr>
        <a:noFill/>
      </a:spPr>
      <a:bodyPr wrap="square">
        <a:spAutoFit/>
      </a:bodyPr>
      <a:lstStyle>
        <a:defPPr algn="l">
          <a:lnSpc>
            <a:spcPts val="1100"/>
          </a:lnSpc>
          <a:defRPr sz="1200" dirty="0" smtClean="0">
            <a:solidFill>
              <a:srgbClr val="000000"/>
            </a:solidFill>
          </a:defRPr>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1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1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600" b="1"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600" b="1"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1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8BD9F5"/>
        </a:solidFill>
        <a:ln w="9525" algn="ctr">
          <a:solidFill>
            <a:schemeClr val="tx2"/>
          </a:solidFill>
          <a:round/>
          <a:headEnd/>
          <a:tailEnd/>
        </a:ln>
      </a:spPr>
      <a:bodyPr wrap="none" anchor="ct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txDef>
      <a:spPr>
        <a:solidFill>
          <a:schemeClr val="bg1">
            <a:alpha val="60000"/>
          </a:schemeClr>
        </a:solidFill>
        <a:ln>
          <a:solidFill>
            <a:schemeClr val="accent5"/>
          </a:solidFill>
        </a:ln>
      </a:spPr>
      <a:bodyPr wrap="square" tIns="72000" bIns="72000" rtlCol="0" anchor="ctr" anchorCtr="1">
        <a:spAutoFit/>
      </a:bodyPr>
      <a:lstStyle>
        <a:defPPr>
          <a:defRPr kumimoji="1" sz="1200" dirty="0" smtClean="0">
            <a:latin typeface="+mn-ea"/>
            <a:ea typeface="+mn-ea"/>
          </a:defRPr>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1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1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0000"/>
        </a:solidFill>
        <a:ln w="38100">
          <a:noFill/>
          <a:prstDash val="sysDash"/>
          <a:round/>
          <a:headEnd/>
          <a:tailEnd/>
        </a:ln>
        <a:effectLst/>
      </a:spPr>
      <a:bodyPr wrap="square" lIns="91422" tIns="45710" rIns="91422" bIns="45710" rtlCol="0" anchor="t" anchorCtr="0">
        <a:no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1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1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8BD9F5"/>
        </a:solidFill>
        <a:ln w="9525" algn="ctr">
          <a:solidFill>
            <a:schemeClr val="tx2"/>
          </a:solidFill>
          <a:round/>
          <a:headEnd/>
          <a:tailEnd/>
        </a:ln>
      </a:spPr>
      <a:bodyPr wrap="none" anchor="ct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txDef>
      <a:spPr>
        <a:solidFill>
          <a:schemeClr val="bg1">
            <a:alpha val="60000"/>
          </a:schemeClr>
        </a:solidFill>
        <a:ln>
          <a:solidFill>
            <a:schemeClr val="accent5"/>
          </a:solidFill>
        </a:ln>
      </a:spPr>
      <a:bodyPr wrap="square" tIns="72000" bIns="72000" rtlCol="0" anchor="ctr" anchorCtr="1">
        <a:spAutoFit/>
      </a:bodyPr>
      <a:lstStyle>
        <a:defPPr>
          <a:defRPr kumimoji="1" sz="1200" dirty="0" smtClean="0">
            <a:latin typeface="+mn-ea"/>
            <a:ea typeface="+mn-ea"/>
          </a:defRPr>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1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8BD9F5"/>
        </a:solidFill>
        <a:ln w="9525" algn="ctr">
          <a:solidFill>
            <a:schemeClr val="tx2"/>
          </a:solidFill>
          <a:round/>
          <a:headEnd/>
          <a:tailEnd/>
        </a:ln>
      </a:spPr>
      <a:bodyPr wrap="none" anchor="ct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txDef>
      <a:spPr>
        <a:solidFill>
          <a:schemeClr val="bg1">
            <a:alpha val="60000"/>
          </a:schemeClr>
        </a:solidFill>
        <a:ln>
          <a:solidFill>
            <a:schemeClr val="accent5"/>
          </a:solidFill>
        </a:ln>
      </a:spPr>
      <a:bodyPr wrap="square" tIns="72000" bIns="72000" rtlCol="0" anchor="ctr" anchorCtr="1">
        <a:spAutoFit/>
      </a:bodyPr>
      <a:lstStyle>
        <a:defPPr>
          <a:defRPr kumimoji="1" sz="1200" dirty="0" smtClean="0">
            <a:latin typeface="+mn-ea"/>
            <a:ea typeface="+mn-ea"/>
          </a:defRPr>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2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alpha val="0"/>
          </a:schemeClr>
        </a:solidFill>
        <a:ln w="25400">
          <a:solidFill>
            <a:schemeClr val="tx1"/>
          </a:solidFill>
          <a:miter lim="800000"/>
          <a:headEnd/>
          <a:tailEnd/>
        </a:ln>
      </a:spPr>
      <a:bodyPr wrap="square" rtlCol="0" anchor="ctr">
        <a:noAutofit/>
      </a:bodyPr>
      <a:lstStyle>
        <a:defPPr indent="-180975">
          <a:spcAft>
            <a:spcPts val="0"/>
          </a:spcAft>
          <a:defRPr sz="1200" dirty="0">
            <a:latin typeface="メイリオ" panose="020B0604030504040204" pitchFamily="50" charset="-128"/>
            <a:ea typeface="メイリオ" panose="020B0604030504040204" pitchFamily="50" charset="-128"/>
            <a:cs typeface="メイリオ" panose="020B0604030504040204"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2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2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38100">
          <a:solidFill>
            <a:srgbClr val="008000"/>
          </a:solidFill>
          <a:round/>
          <a:headEnd/>
          <a:tailEnd/>
        </a:ln>
        <a:effectLst>
          <a:outerShdw dist="107763" dir="2700000" algn="ctr" rotWithShape="0">
            <a:schemeClr val="bg2">
              <a:alpha val="50000"/>
            </a:schemeClr>
          </a:outerShdw>
        </a:effectLst>
      </a:spPr>
      <a:bodyPr wrap="square" lIns="91422" tIns="45710" rIns="91422" bIns="45710" anchor="t" anchorCtr="0">
        <a:spAutoFit/>
      </a:bodyPr>
      <a:lstStyle>
        <a:defPPr marL="1338263">
          <a:lnSpc>
            <a:spcPct val="130000"/>
          </a:lnSpc>
          <a:tabLst>
            <a:tab pos="3136900" algn="ctr"/>
          </a:tabLst>
          <a:defRPr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2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2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12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2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none" lIns="91440" tIns="45720" rIns="91440" bIns="45720" numCol="1" rtlCol="0" anchor="ctr" anchorCtr="0" compatLnSpc="1">
        <a:prstTxWarp prst="textNoShape">
          <a:avLst/>
        </a:prstTxWarp>
      </a:bodyPr>
      <a:lstStyle>
        <a:defPPr>
          <a:defRPr sz="1200" dirty="0" smtClean="0">
            <a:solidFill>
              <a:schemeClr val="tx1"/>
            </a:solidFill>
            <a:latin typeface="Arial" charset="0"/>
            <a:ea typeface="ＭＳ Ｐゴシック"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2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none" lIns="91440" tIns="45720" rIns="91440" bIns="45720" numCol="1" rtlCol="0" anchor="ctr" anchorCtr="0" compatLnSpc="1">
        <a:prstTxWarp prst="textNoShape">
          <a:avLst/>
        </a:prstTxWarp>
      </a:bodyPr>
      <a:lstStyle>
        <a:defPPr>
          <a:defRPr sz="1200" dirty="0" smtClean="0">
            <a:solidFill>
              <a:schemeClr val="tx1"/>
            </a:solidFill>
            <a:latin typeface="Arial" charset="0"/>
            <a:ea typeface="ＭＳ Ｐゴシック"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6_テーマ1">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2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000000"/>
        </a:solidFill>
        <a:ln w="4763" cap="flat">
          <a:solidFill>
            <a:srgbClr val="000000"/>
          </a:solidFill>
          <a:prstDash val="solid"/>
          <a:bevel/>
          <a:headEnd/>
          <a:tailEnd/>
        </a:ln>
      </a:spPr>
      <a:bodyPr vert="horz" wrap="square" lIns="91440" tIns="45720" rIns="91440" bIns="45720" numCol="1" anchor="t" anchorCtr="0" compatLnSpc="1">
        <a:prstTxWarp prst="textNoShape">
          <a:avLst/>
        </a:prstTxWarp>
      </a:bodyP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12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3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3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3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3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13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13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13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66"/>
        </a:solidFill>
        <a:ln w="9525" cap="flat" cmpd="sng" algn="ctr">
          <a:no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600" b="1"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600" b="1"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3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13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デザインの設定">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4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139_標準デザイン">
  <a:themeElements>
    <a:clrScheme name="クール">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1.xml><?xml version="1.0" encoding="utf-8"?>
<a:theme xmlns:a="http://schemas.openxmlformats.org/drawingml/2006/main" name="14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2.xml><?xml version="1.0" encoding="utf-8"?>
<a:theme xmlns:a="http://schemas.openxmlformats.org/drawingml/2006/main" name="14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4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2919F3"/>
        </a:solidFill>
        <a:ln w="38100">
          <a:noFill/>
        </a:ln>
      </a:spPr>
      <a:bodyPr rtlCol="0" anchor="t" anchorCtr="0"/>
      <a:lstStyle>
        <a:defPPr algn="ctr" fontAlgn="base">
          <a:spcBef>
            <a:spcPct val="0"/>
          </a:spcBef>
          <a:spcAft>
            <a:spcPct val="0"/>
          </a:spcAft>
          <a:defRPr kumimoji="1" sz="1400" dirty="0" smtClean="0">
            <a:solidFill>
              <a:srgbClr val="000000"/>
            </a:solidFill>
            <a:latin typeface="ＭＳ ゴシック" pitchFamily="49" charset="-128"/>
            <a:ea typeface="ＭＳ ゴシック" pitchFamily="49"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4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4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145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anchor="ctr"/>
      <a:lstStyle>
        <a:defPPr algn="ctr">
          <a:defRPr>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146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rtlCol="0" anchor="ctr"/>
      <a:lstStyle>
        <a:defPPr algn="ctr">
          <a:defRPr kumimoji="1">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4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2919F3"/>
        </a:solidFill>
        <a:ln w="38100">
          <a:noFill/>
        </a:ln>
      </a:spPr>
      <a:bodyPr rtlCol="0" anchor="t" anchorCtr="0"/>
      <a:lstStyle>
        <a:defPPr algn="ctr" fontAlgn="base">
          <a:spcBef>
            <a:spcPct val="0"/>
          </a:spcBef>
          <a:spcAft>
            <a:spcPct val="0"/>
          </a:spcAft>
          <a:defRPr kumimoji="1" sz="1400" dirty="0" smtClean="0">
            <a:solidFill>
              <a:srgbClr val="000000"/>
            </a:solidFill>
            <a:latin typeface="ＭＳ ゴシック" pitchFamily="49" charset="-128"/>
            <a:ea typeface="ＭＳ ゴシック" pitchFamily="49"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14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4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127000" cap="flat" cmpd="sng" algn="ctr">
          <a:solidFill>
            <a:srgbClr val="FF0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15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vert="horz" wrap="square" lIns="91440" tIns="45720" rIns="91440" bIns="45720" numCol="1" anchor="t" anchorCtr="0" compatLnSpc="1">
        <a:prstTxWarp prst="textNoShape">
          <a:avLst/>
        </a:prstTxWarp>
      </a:bodyPr>
      <a:lstStyle>
        <a:defPPr>
          <a:defRPr/>
        </a:defPPr>
      </a:lst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5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38100">
          <a:solidFill>
            <a:srgbClr val="008000"/>
          </a:solidFill>
          <a:round/>
          <a:headEnd/>
          <a:tailEnd/>
        </a:ln>
        <a:effectLst>
          <a:outerShdw dist="107763" dir="2700000" algn="ctr" rotWithShape="0">
            <a:schemeClr val="bg2">
              <a:alpha val="50000"/>
            </a:schemeClr>
          </a:outerShdw>
        </a:effectLst>
      </a:spPr>
      <a:bodyPr wrap="square" lIns="91422" tIns="45710" rIns="91422" bIns="45710" anchor="t" anchorCtr="0">
        <a:spAutoFit/>
      </a:bodyPr>
      <a:lstStyle>
        <a:defPPr marL="1338263">
          <a:lnSpc>
            <a:spcPct val="130000"/>
          </a:lnSpc>
          <a:tabLst>
            <a:tab pos="3136900" algn="ctr"/>
          </a:tabLst>
          <a:defRPr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15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4.xml><?xml version="1.0" encoding="utf-8"?>
<a:theme xmlns:a="http://schemas.openxmlformats.org/drawingml/2006/main" name="15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vert="horz" wrap="square" lIns="91440" tIns="45720" rIns="91440" bIns="45720" numCol="1" anchor="t" anchorCtr="0" compatLnSpc="1">
        <a:prstTxWarp prst="textNoShape">
          <a:avLst/>
        </a:prstTxWarp>
      </a:bodyPr>
      <a:lstStyle>
        <a:defPPr>
          <a:defRPr/>
        </a:defPPr>
      </a:lst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5.xml><?xml version="1.0" encoding="utf-8"?>
<a:theme xmlns:a="http://schemas.openxmlformats.org/drawingml/2006/main" name="15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vert="horz" wrap="square" lIns="91440" tIns="45720" rIns="91440" bIns="45720" numCol="1" anchor="t" anchorCtr="0" compatLnSpc="1">
        <a:prstTxWarp prst="textNoShape">
          <a:avLst/>
        </a:prstTxWarp>
      </a:bodyPr>
      <a:lstStyle>
        <a:defPPr>
          <a:defRPr/>
        </a:defPPr>
      </a:lst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6.xml><?xml version="1.0" encoding="utf-8"?>
<a:theme xmlns:a="http://schemas.openxmlformats.org/drawingml/2006/main" name="15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vert="horz" wrap="square" lIns="91440" tIns="45720" rIns="91440" bIns="45720" numCol="1" anchor="t" anchorCtr="0" compatLnSpc="1">
        <a:prstTxWarp prst="textNoShape">
          <a:avLst/>
        </a:prstTxWarp>
      </a:bodyPr>
      <a:lstStyle>
        <a:defPPr>
          <a:defRPr/>
        </a:defPPr>
      </a:lst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7.xml><?xml version="1.0" encoding="utf-8"?>
<a:theme xmlns:a="http://schemas.openxmlformats.org/drawingml/2006/main" name="15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vert="horz" wrap="square" lIns="91440" tIns="45720" rIns="91440" bIns="45720" numCol="1" anchor="t" anchorCtr="0" compatLnSpc="1">
        <a:prstTxWarp prst="textNoShape">
          <a:avLst/>
        </a:prstTxWarp>
      </a:bodyPr>
      <a:lstStyle>
        <a:defPPr>
          <a:defRPr/>
        </a:defPPr>
      </a:lst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8.xml><?xml version="1.0" encoding="utf-8"?>
<a:theme xmlns:a="http://schemas.openxmlformats.org/drawingml/2006/main" name="15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vert="horz" wrap="square" lIns="91440" tIns="45720" rIns="91440" bIns="45720" numCol="1" anchor="t" anchorCtr="0" compatLnSpc="1">
        <a:prstTxWarp prst="textNoShape">
          <a:avLst/>
        </a:prstTxWarp>
      </a:bodyPr>
      <a:lstStyle>
        <a:defPPr>
          <a:defRPr/>
        </a:defPPr>
      </a:lst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15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vert="horz" wrap="square" lIns="91440" tIns="45720" rIns="91440" bIns="45720" numCol="1" anchor="t" anchorCtr="0" compatLnSpc="1">
        <a:prstTxWarp prst="textNoShape">
          <a:avLst/>
        </a:prstTxWarp>
      </a:bodyPr>
      <a:lstStyle>
        <a:defPPr>
          <a:defRPr/>
        </a:defPPr>
      </a:lst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00CC66"/>
        </a:solidFill>
        <a:ln w="9525" algn="ctr">
          <a:noFill/>
          <a:round/>
          <a:headEnd/>
          <a:tailEnd/>
        </a:ln>
        <a:effectLst/>
      </a:spPr>
      <a:bodyPr wrap="none" tIns="90000" anchor="ctr" anchorCtr="1"/>
      <a:lstStyle>
        <a:defPPr>
          <a:defRPr sz="1400" b="1" dirty="0" smtClean="0">
            <a:solidFill>
              <a:schemeClr val="bg1"/>
            </a:solidFill>
            <a:latin typeface="メイリオ" pitchFamily="50" charset="-128"/>
            <a:ea typeface="メイリオ"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txDef>
      <a:spPr>
        <a:noFill/>
        <a:ln>
          <a:solidFill>
            <a:schemeClr val="bg1">
              <a:lumMod val="65000"/>
            </a:schemeClr>
          </a:solidFill>
        </a:ln>
      </a:spPr>
      <a:bodyPr wrap="square" tIns="72000" bIns="72000" rtlCol="0" anchor="ctr" anchorCtr="0">
        <a:spAutoFit/>
      </a:bodyPr>
      <a:lstStyle>
        <a:defPPr marL="285750" indent="-285750">
          <a:buFont typeface="Arial" panose="020B0604020202020204" pitchFamily="34" charset="0"/>
          <a:buChar char="•"/>
          <a:defRPr dirty="0" smtClean="0"/>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15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vert="horz" wrap="square" lIns="91440" tIns="45720" rIns="91440" bIns="45720" numCol="1" anchor="t" anchorCtr="0" compatLnSpc="1">
        <a:prstTxWarp prst="textNoShape">
          <a:avLst/>
        </a:prstTxWarp>
      </a:bodyPr>
      <a:lstStyle>
        <a:defPPr>
          <a:defRPr/>
        </a:defPPr>
      </a:lst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1.xml><?xml version="1.0" encoding="utf-8"?>
<a:theme xmlns:a="http://schemas.openxmlformats.org/drawingml/2006/main" name="16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2.xml><?xml version="1.0" encoding="utf-8"?>
<a:theme xmlns:a="http://schemas.openxmlformats.org/drawingml/2006/main" name="16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none" lIns="91440" tIns="45720" rIns="91440" bIns="45720" numCol="1" rtlCol="0" anchor="ctr" anchorCtr="0" compatLnSpc="1">
        <a:prstTxWarp prst="textNoShape">
          <a:avLst/>
        </a:prstTxWarp>
      </a:bodyPr>
      <a:lstStyle>
        <a:defPPr>
          <a:defRPr sz="1200" dirty="0" smtClean="0">
            <a:solidFill>
              <a:schemeClr val="tx1"/>
            </a:solidFill>
            <a:latin typeface="Arial" charset="0"/>
            <a:ea typeface="ＭＳ Ｐゴシック"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3.xml><?xml version="1.0" encoding="utf-8"?>
<a:theme xmlns:a="http://schemas.openxmlformats.org/drawingml/2006/main" name="16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000000"/>
        </a:solidFill>
        <a:ln w="4763" cap="flat">
          <a:solidFill>
            <a:srgbClr val="000000"/>
          </a:solidFill>
          <a:prstDash val="solid"/>
          <a:bevel/>
          <a:headEnd/>
          <a:tailEnd/>
        </a:ln>
      </a:spPr>
      <a:bodyPr vert="horz" wrap="square" lIns="91440" tIns="45720" rIns="91440" bIns="45720" numCol="1" anchor="t" anchorCtr="0" compatLnSpc="1">
        <a:prstTxWarp prst="textNoShape">
          <a:avLst/>
        </a:prstTxWarp>
      </a:bodyP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16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5.xml><?xml version="1.0" encoding="utf-8"?>
<a:theme xmlns:a="http://schemas.openxmlformats.org/drawingml/2006/main" name="16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none" lIns="91440" tIns="45720" rIns="91440" bIns="45720" numCol="1" rtlCol="0" anchor="ctr" anchorCtr="0" compatLnSpc="1">
        <a:prstTxWarp prst="textNoShape">
          <a:avLst/>
        </a:prstTxWarp>
      </a:bodyPr>
      <a:lstStyle>
        <a:defPPr>
          <a:defRPr sz="1200" dirty="0" smtClean="0">
            <a:solidFill>
              <a:schemeClr val="tx1"/>
            </a:solidFill>
            <a:latin typeface="Arial" charset="0"/>
            <a:ea typeface="ＭＳ Ｐゴシック"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6.xml><?xml version="1.0" encoding="utf-8"?>
<a:theme xmlns:a="http://schemas.openxmlformats.org/drawingml/2006/main" name="16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000000"/>
        </a:solidFill>
        <a:ln w="4763" cap="flat">
          <a:solidFill>
            <a:srgbClr val="000000"/>
          </a:solidFill>
          <a:prstDash val="solid"/>
          <a:bevel/>
          <a:headEnd/>
          <a:tailEnd/>
        </a:ln>
      </a:spPr>
      <a:bodyPr vert="horz" wrap="square" lIns="91440" tIns="45720" rIns="91440" bIns="45720" numCol="1" anchor="t" anchorCtr="0" compatLnSpc="1">
        <a:prstTxWarp prst="textNoShape">
          <a:avLst/>
        </a:prstTxWarp>
      </a:bodyP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7.xml><?xml version="1.0" encoding="utf-8"?>
<a:theme xmlns:a="http://schemas.openxmlformats.org/drawingml/2006/main" name="16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8.xml><?xml version="1.0" encoding="utf-8"?>
<a:theme xmlns:a="http://schemas.openxmlformats.org/drawingml/2006/main" name="16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9.xml><?xml version="1.0" encoding="utf-8"?>
<a:theme xmlns:a="http://schemas.openxmlformats.org/drawingml/2006/main" name="16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6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0.xml><?xml version="1.0" encoding="utf-8"?>
<a:theme xmlns:a="http://schemas.openxmlformats.org/drawingml/2006/main" name="16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none" lIns="91440" tIns="45720" rIns="91440" bIns="45720" numCol="1" rtlCol="0" anchor="ctr" anchorCtr="0" compatLnSpc="1">
        <a:prstTxWarp prst="textNoShape">
          <a:avLst/>
        </a:prstTxWarp>
      </a:bodyPr>
      <a:lstStyle>
        <a:defPPr>
          <a:defRPr sz="1200" dirty="0" smtClean="0">
            <a:solidFill>
              <a:schemeClr val="tx1"/>
            </a:solidFill>
            <a:latin typeface="Arial" charset="0"/>
            <a:ea typeface="ＭＳ Ｐゴシック"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1.xml><?xml version="1.0" encoding="utf-8"?>
<a:theme xmlns:a="http://schemas.openxmlformats.org/drawingml/2006/main" name="17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none" lIns="91440" tIns="45720" rIns="91440" bIns="45720" numCol="1" rtlCol="0" anchor="ctr" anchorCtr="0" compatLnSpc="1">
        <a:prstTxWarp prst="textNoShape">
          <a:avLst/>
        </a:prstTxWarp>
      </a:bodyPr>
      <a:lstStyle>
        <a:defPPr>
          <a:defRPr sz="1200" dirty="0" smtClean="0">
            <a:solidFill>
              <a:schemeClr val="tx1"/>
            </a:solidFill>
            <a:latin typeface="Arial" charset="0"/>
            <a:ea typeface="ＭＳ Ｐゴシック"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2.xml><?xml version="1.0" encoding="utf-8"?>
<a:theme xmlns:a="http://schemas.openxmlformats.org/drawingml/2006/main" name="17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none" lIns="91440" tIns="45720" rIns="91440" bIns="45720" numCol="1" rtlCol="0" anchor="ctr" anchorCtr="0" compatLnSpc="1">
        <a:prstTxWarp prst="textNoShape">
          <a:avLst/>
        </a:prstTxWarp>
      </a:bodyPr>
      <a:lstStyle>
        <a:defPPr>
          <a:defRPr sz="1200" dirty="0" smtClean="0">
            <a:solidFill>
              <a:schemeClr val="tx1"/>
            </a:solidFill>
            <a:latin typeface="Arial" charset="0"/>
            <a:ea typeface="ＭＳ Ｐゴシック"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3.xml><?xml version="1.0" encoding="utf-8"?>
<a:theme xmlns:a="http://schemas.openxmlformats.org/drawingml/2006/main" name="17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000000"/>
        </a:solidFill>
        <a:ln w="4763" cap="flat">
          <a:solidFill>
            <a:srgbClr val="000000"/>
          </a:solidFill>
          <a:prstDash val="solid"/>
          <a:bevel/>
          <a:headEnd/>
          <a:tailEnd/>
        </a:ln>
      </a:spPr>
      <a:bodyPr vert="horz" wrap="square" lIns="91440" tIns="45720" rIns="91440" bIns="45720" numCol="1" anchor="t" anchorCtr="0" compatLnSpc="1">
        <a:prstTxWarp prst="textNoShape">
          <a:avLst/>
        </a:prstTxWarp>
      </a:bodyP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4.xml><?xml version="1.0" encoding="utf-8"?>
<a:theme xmlns:a="http://schemas.openxmlformats.org/drawingml/2006/main" name="テーマ1">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5.xml><?xml version="1.0" encoding="utf-8"?>
<a:theme xmlns:a="http://schemas.openxmlformats.org/drawingml/2006/main" name="17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6.xml><?xml version="1.0" encoding="utf-8"?>
<a:theme xmlns:a="http://schemas.openxmlformats.org/drawingml/2006/main" name="17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7.xml><?xml version="1.0" encoding="utf-8"?>
<a:theme xmlns:a="http://schemas.openxmlformats.org/drawingml/2006/main" name="17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8.xml><?xml version="1.0" encoding="utf-8"?>
<a:theme xmlns:a="http://schemas.openxmlformats.org/drawingml/2006/main" name="17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none" lIns="91440" tIns="45720" rIns="91440" bIns="45720" numCol="1" rtlCol="0" anchor="ctr" anchorCtr="0" compatLnSpc="1">
        <a:prstTxWarp prst="textNoShape">
          <a:avLst/>
        </a:prstTxWarp>
      </a:bodyPr>
      <a:lstStyle>
        <a:defPPr>
          <a:defRPr sz="1200" dirty="0" smtClean="0">
            <a:solidFill>
              <a:schemeClr val="tx1"/>
            </a:solidFill>
            <a:latin typeface="Arial" charset="0"/>
            <a:ea typeface="ＭＳ Ｐゴシック"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9.xml><?xml version="1.0" encoding="utf-8"?>
<a:theme xmlns:a="http://schemas.openxmlformats.org/drawingml/2006/main" name="17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0.xml><?xml version="1.0" encoding="utf-8"?>
<a:theme xmlns:a="http://schemas.openxmlformats.org/drawingml/2006/main" name="179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1.xml><?xml version="1.0" encoding="utf-8"?>
<a:theme xmlns:a="http://schemas.openxmlformats.org/drawingml/2006/main" name="180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anchor="ctr"/>
      <a:lstStyle>
        <a:defPPr algn="ctr">
          <a:defRPr>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2.xml><?xml version="1.0" encoding="utf-8"?>
<a:theme xmlns:a="http://schemas.openxmlformats.org/drawingml/2006/main" name="181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anchor="ctr"/>
      <a:lstStyle>
        <a:defPPr algn="ctr">
          <a:defRPr>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3.xml><?xml version="1.0" encoding="utf-8"?>
<a:theme xmlns:a="http://schemas.openxmlformats.org/drawingml/2006/main" name="182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anchor="ctr"/>
      <a:lstStyle>
        <a:defPPr algn="ctr">
          <a:defRPr>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4.xml><?xml version="1.0" encoding="utf-8"?>
<a:theme xmlns:a="http://schemas.openxmlformats.org/drawingml/2006/main" name="18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5.xml><?xml version="1.0" encoding="utf-8"?>
<a:theme xmlns:a="http://schemas.openxmlformats.org/drawingml/2006/main" name="186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6.xml><?xml version="1.0" encoding="utf-8"?>
<a:theme xmlns:a="http://schemas.openxmlformats.org/drawingml/2006/main" name="18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7.xml><?xml version="1.0" encoding="utf-8"?>
<a:theme xmlns:a="http://schemas.openxmlformats.org/drawingml/2006/main" name="18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txDef>
      <a:spPr bwMode="auto">
        <a:noFill/>
        <a:ln w="9525">
          <a:noFill/>
          <a:miter lim="800000"/>
          <a:headEnd/>
          <a:tailEnd/>
        </a:ln>
      </a:spPr>
      <a:bodyPr lIns="91422" tIns="45710" rIns="91422" bIns="45710">
        <a:spAutoFit/>
      </a:bodyPr>
      <a:lstStyle>
        <a:defPPr algn="r">
          <a:spcBef>
            <a:spcPct val="50000"/>
          </a:spcBef>
          <a:defRPr sz="1400" dirty="0" smtClean="0">
            <a:solidFill>
              <a:srgbClr val="000000"/>
            </a:solidFill>
          </a:defRPr>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8.xml><?xml version="1.0" encoding="utf-8"?>
<a:theme xmlns:a="http://schemas.openxmlformats.org/drawingml/2006/main" name="19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2700">
          <a:solidFill>
            <a:srgbClr val="FFFF00"/>
          </a:solidFill>
          <a:prstDash val="sysDash"/>
          <a:round/>
          <a:headEnd/>
          <a:tailEnd/>
        </a:ln>
        <a:effectLst/>
      </a:spPr>
      <a:bodyPr wrap="square" lIns="91422" tIns="45710" rIns="91422" bIns="45710" rtlCol="0" anchor="t" anchorCtr="0">
        <a:noAutofit/>
      </a:bodyPr>
      <a:lstStyle>
        <a:defPPr marL="1338263">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9.xml><?xml version="1.0" encoding="utf-8"?>
<a:theme xmlns:a="http://schemas.openxmlformats.org/drawingml/2006/main" name="19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ln w="31750">
          <a:solidFill>
            <a:srgbClr val="00B050"/>
          </a:solidFill>
        </a:ln>
      </a:spPr>
      <a:bodyPr lIns="95782" tIns="47891" rIns="95782" bIns="47891" anchor="ctr"/>
      <a:lstStyle>
        <a:defPPr algn="ctr">
          <a:defRPr b="1" dirty="0" smtClean="0">
            <a:solidFill>
              <a:schemeClr val="tx1"/>
            </a:solidFill>
            <a:latin typeface="ＭＳ Ｐゴシック" panose="020B0600070205080204" pitchFamily="50" charset="-128"/>
            <a:ea typeface="ＭＳ Ｐゴシック" panose="020B0600070205080204" pitchFamily="50" charset="-128"/>
            <a:cs typeface="Times New Roman"/>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0.xml><?xml version="1.0" encoding="utf-8"?>
<a:theme xmlns:a="http://schemas.openxmlformats.org/drawingml/2006/main" name="19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1.xml><?xml version="1.0" encoding="utf-8"?>
<a:theme xmlns:a="http://schemas.openxmlformats.org/drawingml/2006/main" name="190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25400" cap="flat" cmpd="sng" algn="ctr">
          <a:solidFill>
            <a:srgbClr val="00B0F0"/>
          </a:solidFill>
          <a:prstDash val="solid"/>
        </a:ln>
        <a:effectLst/>
      </a:spPr>
      <a:bodyPr anchor="ctr"/>
      <a:lstStyle>
        <a:defPPr fontAlgn="auto">
          <a:spcBef>
            <a:spcPts val="0"/>
          </a:spcBef>
          <a:spcAft>
            <a:spcPts val="0"/>
          </a:spcAft>
          <a:defRPr kumimoji="0" kern="0" dirty="0">
            <a:solidFill>
              <a:sysClr val="windowText" lastClr="000000"/>
            </a:solidFill>
            <a:latin typeface="ＭＳ Ｐゴシック"/>
            <a:ea typeface="ＭＳ Ｐゴシック"/>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2.xml><?xml version="1.0" encoding="utf-8"?>
<a:theme xmlns:a="http://schemas.openxmlformats.org/drawingml/2006/main" name="19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3.xml><?xml version="1.0" encoding="utf-8"?>
<a:theme xmlns:a="http://schemas.openxmlformats.org/drawingml/2006/main" name="20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4.xml><?xml version="1.0" encoding="utf-8"?>
<a:theme xmlns:a="http://schemas.openxmlformats.org/drawingml/2006/main" name="19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alpha val="72000"/>
          </a:srgbClr>
        </a:solidFill>
        <a:ln w="38100">
          <a:noFill/>
          <a:prstDash val="sysDash"/>
          <a:round/>
          <a:headEnd/>
          <a:tailEnd/>
        </a:ln>
        <a:effectLst>
          <a:softEdge rad="342900"/>
        </a:effectLst>
        <a:scene3d>
          <a:camera prst="orthographicFront"/>
          <a:lightRig rig="flat" dir="t"/>
        </a:scene3d>
        <a:sp3d prstMaterial="dkEdge">
          <a:bevelT prst="slope"/>
          <a:bevelB/>
        </a:sp3d>
      </a:spPr>
      <a:bodyPr wrap="square" lIns="91422" tIns="45710" rIns="91422" bIns="45710" rtlCol="0" anchor="ctr" anchorCtr="0">
        <a:noAutofit/>
      </a:bodyPr>
      <a:lstStyle>
        <a:defPPr marL="363538">
          <a:defRPr sz="2000" b="1" dirty="0" smtClean="0">
            <a:latin typeface="メイリオ" panose="020B0604030504040204" pitchFamily="50" charset="-128"/>
            <a:ea typeface="メイリオ" panose="020B0604030504040204" pitchFamily="50" charset="-128"/>
            <a:cs typeface="メイリオ" panose="020B0604030504040204"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5.xml><?xml version="1.0" encoding="utf-8"?>
<a:theme xmlns:a="http://schemas.openxmlformats.org/drawingml/2006/main" name="17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9525" cap="flat" cmpd="sng" algn="ctr">
          <a:solidFill>
            <a:schemeClr val="tx1"/>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6.xml><?xml version="1.0" encoding="utf-8"?>
<a:theme xmlns:a="http://schemas.openxmlformats.org/drawingml/2006/main" name="183_標準デザイン">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kumimoji="0" lang="zh-CN" altLang="ja-JP" sz="1800" b="0" i="0" u="none" strike="noStrike" cap="none" normalizeH="0" baseline="0" smtClean="0">
            <a:ln>
              <a:noFill/>
            </a:ln>
            <a:solidFill>
              <a:schemeClr val="tx1"/>
            </a:solidFill>
            <a:effectLst/>
            <a:latin typeface="Arial" panose="020B0604020202020204" pitchFamily="34" charset="0"/>
            <a:ea typeface="ＭＳ Ｐゴシック" panose="020B0600070205080204"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kumimoji="0" lang="zh-CN" altLang="ja-JP" sz="1800" b="0" i="0" u="none" strike="noStrike" cap="none" normalizeH="0" baseline="0" smtClean="0">
            <a:ln>
              <a:noFill/>
            </a:ln>
            <a:solidFill>
              <a:schemeClr val="tx1"/>
            </a:solidFill>
            <a:effectLst/>
            <a:latin typeface="Arial" panose="020B0604020202020204" pitchFamily="34" charset="0"/>
            <a:ea typeface="ＭＳ Ｐゴシック" panose="020B0600070205080204" pitchFamily="50" charset="-128"/>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7.xml><?xml version="1.0" encoding="utf-8"?>
<a:theme xmlns:a="http://schemas.openxmlformats.org/drawingml/2006/main" name="19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8.xml><?xml version="1.0" encoding="utf-8"?>
<a:theme xmlns:a="http://schemas.openxmlformats.org/drawingml/2006/main" name="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9.xml><?xml version="1.0" encoding="utf-8"?>
<a:theme xmlns:a="http://schemas.openxmlformats.org/drawingml/2006/main" name="184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25400" cap="flat" cmpd="sng" algn="ctr">
          <a:solidFill>
            <a:srgbClr val="00B0F0"/>
          </a:solidFill>
          <a:prstDash val="solid"/>
        </a:ln>
        <a:effectLst/>
      </a:spPr>
      <a:bodyPr anchor="ctr"/>
      <a:lstStyle>
        <a:defPPr fontAlgn="auto">
          <a:spcBef>
            <a:spcPts val="0"/>
          </a:spcBef>
          <a:spcAft>
            <a:spcPts val="0"/>
          </a:spcAft>
          <a:defRPr kumimoji="0" kern="0" dirty="0">
            <a:solidFill>
              <a:sysClr val="windowText" lastClr="000000"/>
            </a:solidFill>
            <a:latin typeface="ＭＳ Ｐゴシック"/>
            <a:ea typeface="ＭＳ Ｐゴシック"/>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0000"/>
        </a:solidFill>
        <a:ln w="38100">
          <a:noFill/>
          <a:prstDash val="sysDash"/>
          <a:round/>
          <a:headEnd/>
          <a:tailEnd/>
        </a:ln>
        <a:effectLst/>
      </a:spPr>
      <a:bodyPr wrap="square" lIns="91422" tIns="45710" rIns="91422" bIns="45710" rtlCol="0" anchor="t" anchorCtr="0">
        <a:no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0.xml><?xml version="1.0" encoding="utf-8"?>
<a:theme xmlns:a="http://schemas.openxmlformats.org/drawingml/2006/main" name="187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25400" cap="flat" cmpd="sng" algn="ctr">
          <a:solidFill>
            <a:srgbClr val="00B0F0"/>
          </a:solidFill>
          <a:prstDash val="solid"/>
        </a:ln>
        <a:effectLst/>
      </a:spPr>
      <a:bodyPr anchor="ctr"/>
      <a:lstStyle>
        <a:defPPr fontAlgn="auto">
          <a:spcBef>
            <a:spcPts val="0"/>
          </a:spcBef>
          <a:spcAft>
            <a:spcPts val="0"/>
          </a:spcAft>
          <a:defRPr kumimoji="0" kern="0" dirty="0">
            <a:solidFill>
              <a:sysClr val="windowText" lastClr="000000"/>
            </a:solidFill>
            <a:latin typeface="ＭＳ Ｐゴシック"/>
            <a:ea typeface="ＭＳ Ｐゴシック"/>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3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6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6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6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6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4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0000"/>
        </a:solidFill>
        <a:ln w="38100">
          <a:noFill/>
          <a:prstDash val="sysDash"/>
          <a:round/>
          <a:headEnd/>
          <a:tailEnd/>
        </a:ln>
        <a:effectLst/>
      </a:spPr>
      <a:bodyPr wrap="square" lIns="91422" tIns="45710" rIns="91422" bIns="45710" rtlCol="0" anchor="t" anchorCtr="0">
        <a:no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5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38100">
          <a:solidFill>
            <a:srgbClr val="008000"/>
          </a:solidFill>
          <a:round/>
          <a:headEnd/>
          <a:tailEnd/>
        </a:ln>
        <a:effectLst>
          <a:outerShdw dist="107763" dir="2700000" algn="ctr" rotWithShape="0">
            <a:schemeClr val="bg2">
              <a:alpha val="50000"/>
            </a:schemeClr>
          </a:outerShdw>
        </a:effectLst>
      </a:spPr>
      <a:bodyPr wrap="square" lIns="91422" tIns="45710" rIns="91422" bIns="45710" anchor="t" anchorCtr="0">
        <a:spAutoFit/>
      </a:bodyPr>
      <a:lstStyle>
        <a:defPPr marL="1338263">
          <a:lnSpc>
            <a:spcPct val="130000"/>
          </a:lnSpc>
          <a:tabLst>
            <a:tab pos="3136900" algn="ctr"/>
          </a:tabLst>
          <a:defRPr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6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4">
      <a:majorFont>
        <a:latin typeface="HGS創英角ｺﾞｼｯｸUB"/>
        <a:ea typeface="メイリオ"/>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127000" cap="flat" cmpd="sng" algn="ctr">
          <a:solidFill>
            <a:srgbClr val="FF0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tlCol="0" anchor="ctr"/>
      <a:lstStyle>
        <a:defPPr algn="ctr">
          <a:defRPr kumimoji="1" dirty="0">
            <a:latin typeface="メイリオ" pitchFamily="50" charset="-128"/>
            <a:ea typeface="メイリオ"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38100">
          <a:solidFill>
            <a:srgbClr val="008000"/>
          </a:solidFill>
          <a:round/>
          <a:headEnd/>
          <a:tailEnd/>
        </a:ln>
        <a:effectLst>
          <a:outerShdw dist="107763" dir="2700000" algn="ctr" rotWithShape="0">
            <a:schemeClr val="bg2">
              <a:alpha val="50000"/>
            </a:schemeClr>
          </a:outerShdw>
        </a:effectLst>
      </a:spPr>
      <a:bodyPr wrap="square" lIns="91422" tIns="45710" rIns="91422" bIns="45710" anchor="t" anchorCtr="0">
        <a:spAutoFit/>
      </a:bodyPr>
      <a:lstStyle>
        <a:defPPr marL="1338263">
          <a:lnSpc>
            <a:spcPct val="130000"/>
          </a:lnSpc>
          <a:tabLst>
            <a:tab pos="3136900" algn="ctr"/>
          </a:tabLst>
          <a:defRPr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tlCol="0" anchor="ctr"/>
      <a:lstStyle>
        <a:defPPr algn="ctr">
          <a:defRPr kumimoji="1" dirty="0">
            <a:latin typeface="メイリオ" pitchFamily="50" charset="-128"/>
            <a:ea typeface="メイリオ"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ln w="31750">
          <a:solidFill>
            <a:srgbClr val="00B050"/>
          </a:solidFill>
        </a:ln>
      </a:spPr>
      <a:bodyPr lIns="95782" tIns="47891" rIns="95782" bIns="47891" anchor="ctr"/>
      <a:lstStyle>
        <a:defPPr algn="ctr">
          <a:defRPr b="1" dirty="0" smtClean="0">
            <a:solidFill>
              <a:schemeClr val="tx1"/>
            </a:solidFill>
            <a:latin typeface="ＭＳ Ｐゴシック" panose="020B0600070205080204" pitchFamily="50" charset="-128"/>
            <a:ea typeface="ＭＳ Ｐゴシック" panose="020B0600070205080204" pitchFamily="50" charset="-128"/>
            <a:cs typeface="Times New Roman"/>
          </a:defRPr>
        </a:defPPr>
      </a:lstStyle>
      <a:style>
        <a:lnRef idx="2">
          <a:schemeClr val="accent1">
            <a:shade val="50000"/>
          </a:schemeClr>
        </a:lnRef>
        <a:fillRef idx="1">
          <a:schemeClr val="accent1"/>
        </a:fillRef>
        <a:effectRef idx="0">
          <a:schemeClr val="accent1"/>
        </a:effectRef>
        <a:fontRef idx="minor">
          <a:schemeClr val="lt1"/>
        </a:fontRef>
      </a: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3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0000"/>
        </a:solidFill>
        <a:ln w="38100">
          <a:noFill/>
          <a:prstDash val="sysDash"/>
          <a:round/>
          <a:headEnd/>
          <a:tailEnd/>
        </a:ln>
        <a:effectLst/>
      </a:spPr>
      <a:bodyPr wrap="square" lIns="91422" tIns="45710" rIns="91422" bIns="45710" rtlCol="0" anchor="t" anchorCtr="0">
        <a:no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0000"/>
        </a:solidFill>
        <a:ln w="38100">
          <a:noFill/>
          <a:prstDash val="sysDash"/>
          <a:round/>
          <a:headEnd/>
          <a:tailEnd/>
        </a:ln>
        <a:effectLst/>
      </a:spPr>
      <a:bodyPr wrap="square" lIns="91422" tIns="45710" rIns="91422" bIns="45710" rtlCol="0" anchor="t" anchorCtr="0">
        <a:no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38100">
          <a:solidFill>
            <a:srgbClr val="008000"/>
          </a:solidFill>
          <a:round/>
          <a:headEnd/>
          <a:tailEnd/>
        </a:ln>
        <a:effectLst>
          <a:outerShdw dist="107763" dir="2700000" algn="ctr" rotWithShape="0">
            <a:schemeClr val="bg2">
              <a:alpha val="50000"/>
            </a:schemeClr>
          </a:outerShdw>
        </a:effectLst>
      </a:spPr>
      <a:bodyPr wrap="square" lIns="91422" tIns="45710" rIns="91422" bIns="45710" anchor="t" anchorCtr="0">
        <a:spAutoFit/>
      </a:bodyPr>
      <a:lstStyle>
        <a:defPPr marL="1338263">
          <a:lnSpc>
            <a:spcPct val="130000"/>
          </a:lnSpc>
          <a:tabLst>
            <a:tab pos="3136900" algn="ctr"/>
          </a:tabLst>
          <a:defRPr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7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38100">
          <a:solidFill>
            <a:srgbClr val="008000"/>
          </a:solidFill>
          <a:round/>
          <a:headEnd/>
          <a:tailEnd/>
        </a:ln>
        <a:effectLst>
          <a:outerShdw dist="107763" dir="2700000" algn="ctr" rotWithShape="0">
            <a:schemeClr val="bg2">
              <a:alpha val="50000"/>
            </a:schemeClr>
          </a:outerShdw>
        </a:effectLst>
      </a:spPr>
      <a:bodyPr wrap="square" lIns="91422" tIns="45710" rIns="91422" bIns="45710" anchor="t" anchorCtr="0">
        <a:spAutoFit/>
      </a:bodyPr>
      <a:lstStyle>
        <a:defPPr marL="1338263">
          <a:lnSpc>
            <a:spcPct val="130000"/>
          </a:lnSpc>
          <a:tabLst>
            <a:tab pos="3136900" algn="ctr"/>
          </a:tabLst>
          <a:defRPr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4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3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0000"/>
        </a:solidFill>
        <a:ln w="38100">
          <a:noFill/>
          <a:prstDash val="sysDash"/>
          <a:round/>
          <a:headEnd/>
          <a:tailEnd/>
        </a:ln>
        <a:effectLst/>
      </a:spPr>
      <a:bodyPr wrap="square" lIns="91422" tIns="45710" rIns="91422" bIns="45710" rtlCol="0" anchor="t" anchorCtr="0">
        <a:no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3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3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8BD9F5"/>
        </a:solidFill>
        <a:ln w="9525" algn="ctr">
          <a:solidFill>
            <a:schemeClr val="tx2"/>
          </a:solidFill>
          <a:round/>
          <a:headEnd/>
          <a:tailEnd/>
        </a:ln>
      </a:spPr>
      <a:bodyPr wrap="none" anchor="ct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txDef>
      <a:spPr>
        <a:solidFill>
          <a:schemeClr val="bg1">
            <a:alpha val="60000"/>
          </a:schemeClr>
        </a:solidFill>
        <a:ln>
          <a:solidFill>
            <a:schemeClr val="accent5"/>
          </a:solidFill>
        </a:ln>
      </a:spPr>
      <a:bodyPr wrap="square" tIns="72000" bIns="72000" rtlCol="0" anchor="ctr" anchorCtr="1">
        <a:spAutoFit/>
      </a:bodyPr>
      <a:lstStyle>
        <a:defPPr>
          <a:defRPr kumimoji="1" sz="1200" dirty="0" smtClean="0">
            <a:latin typeface="+mn-ea"/>
            <a:ea typeface="+mn-ea"/>
          </a:defRPr>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3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600" b="1"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600" b="1"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8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9525" cap="flat" cmpd="sng" algn="ctr">
          <a:solidFill>
            <a:schemeClr val="tx1"/>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4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2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5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0000"/>
        </a:solidFill>
        <a:ln w="38100">
          <a:noFill/>
          <a:prstDash val="sysDash"/>
          <a:round/>
          <a:headEnd/>
          <a:tailEnd/>
        </a:ln>
        <a:effectLst/>
      </a:spPr>
      <a:bodyPr wrap="square" lIns="91422" tIns="45710" rIns="91422" bIns="45710" rtlCol="0" anchor="t" anchorCtr="0">
        <a:no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6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38100">
          <a:solidFill>
            <a:srgbClr val="008000"/>
          </a:solidFill>
          <a:round/>
          <a:headEnd/>
          <a:tailEnd/>
        </a:ln>
        <a:effectLst>
          <a:outerShdw dist="107763" dir="2700000" algn="ctr" rotWithShape="0">
            <a:schemeClr val="bg2">
              <a:alpha val="50000"/>
            </a:schemeClr>
          </a:outerShdw>
        </a:effectLst>
      </a:spPr>
      <a:bodyPr wrap="square" lIns="91422" tIns="45710" rIns="91422" bIns="45710" anchor="t" anchorCtr="0">
        <a:spAutoFit/>
      </a:bodyPr>
      <a:lstStyle>
        <a:defPPr marL="1338263">
          <a:lnSpc>
            <a:spcPct val="130000"/>
          </a:lnSpc>
          <a:tabLst>
            <a:tab pos="3136900" algn="ctr"/>
          </a:tabLst>
          <a:defRPr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67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rtlCol="0" anchor="ctr"/>
      <a:lstStyle>
        <a:defPPr algn="ctr">
          <a:defRPr kumimoji="1">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6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7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7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7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spDef>
    <a:lnDef>
      <a:spPr bwMode="auto">
        <a:xfrm>
          <a:off x="0" y="0"/>
          <a:ext cx="1" cy="1"/>
        </a:xfrm>
        <a:custGeom>
          <a:avLst/>
          <a:gdLst/>
          <a:ahLst/>
          <a:cxnLst/>
          <a:rect l="0" t="0" r="0" b="0"/>
          <a:pathLst/>
        </a:custGeom>
        <a:solidFill>
          <a:srgbClr val="FFFF99"/>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200" b="0" i="0" u="none" strike="noStrike" cap="none" normalizeH="0" baseline="0" smtClean="0">
            <a:ln>
              <a:noFill/>
            </a:ln>
            <a:solidFill>
              <a:schemeClr val="tx1"/>
            </a:solidFill>
            <a:effectLst/>
            <a:latin typeface="HG丸ｺﾞｼｯｸM-PRO" pitchFamily="50" charset="-128"/>
            <a:ea typeface="HG丸ｺﾞｼｯｸM-PRO"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4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38100">
          <a:solidFill>
            <a:srgbClr val="008000"/>
          </a:solidFill>
          <a:round/>
          <a:headEnd/>
          <a:tailEnd/>
        </a:ln>
        <a:effectLst>
          <a:outerShdw dist="107763" dir="2700000" algn="ctr" rotWithShape="0">
            <a:schemeClr val="bg2">
              <a:alpha val="50000"/>
            </a:schemeClr>
          </a:outerShdw>
        </a:effectLst>
      </a:spPr>
      <a:bodyPr wrap="square" lIns="91422" tIns="45710" rIns="91422" bIns="45710" anchor="t" anchorCtr="0">
        <a:spAutoFit/>
      </a:bodyPr>
      <a:lstStyle>
        <a:defPPr marL="1338263">
          <a:lnSpc>
            <a:spcPct val="130000"/>
          </a:lnSpc>
          <a:tabLst>
            <a:tab pos="3136900" algn="ctr"/>
          </a:tabLst>
          <a:defRPr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8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38100">
          <a:solidFill>
            <a:srgbClr val="008000"/>
          </a:solidFill>
          <a:round/>
          <a:headEnd/>
          <a:tailEnd/>
        </a:ln>
        <a:effectLst>
          <a:outerShdw dist="107763" dir="2700000" algn="ctr" rotWithShape="0">
            <a:schemeClr val="bg2">
              <a:alpha val="50000"/>
            </a:schemeClr>
          </a:outerShdw>
        </a:effectLst>
      </a:spPr>
      <a:bodyPr wrap="square" lIns="91422" tIns="45710" rIns="91422" bIns="45710" anchor="t" anchorCtr="0">
        <a:spAutoFit/>
      </a:bodyPr>
      <a:lstStyle>
        <a:defPPr marL="1338263">
          <a:lnSpc>
            <a:spcPct val="130000"/>
          </a:lnSpc>
          <a:tabLst>
            <a:tab pos="3136900" algn="ctr"/>
          </a:tabLst>
          <a:defRPr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8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8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84_標準デザイン">
  <a:themeElements>
    <a:clrScheme name="クール">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85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25400" cap="flat" cmpd="sng" algn="ctr">
          <a:solidFill>
            <a:srgbClr val="00B0F0"/>
          </a:solidFill>
          <a:prstDash val="solid"/>
        </a:ln>
        <a:effectLst/>
      </a:spPr>
      <a:bodyPr anchor="ctr"/>
      <a:lstStyle>
        <a:defPPr fontAlgn="auto">
          <a:spcBef>
            <a:spcPts val="0"/>
          </a:spcBef>
          <a:spcAft>
            <a:spcPts val="0"/>
          </a:spcAft>
          <a:defRPr kumimoji="0" kern="0" dirty="0">
            <a:solidFill>
              <a:sysClr val="windowText" lastClr="000000"/>
            </a:solidFill>
            <a:latin typeface="ＭＳ Ｐゴシック"/>
            <a:ea typeface="ＭＳ Ｐゴシック"/>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8_標準デザイン">
  <a:themeElements>
    <a:clrScheme name="クール">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38100">
          <a:solidFill>
            <a:srgbClr val="FF0000"/>
          </a:solidFill>
          <a:prstDash val="sysDash"/>
          <a:round/>
          <a:headEnd/>
          <a:tailEnd/>
        </a:ln>
        <a:effectLst/>
      </a:spPr>
      <a:bodyPr wrap="square" lIns="91422" tIns="45710" rIns="91422" bIns="45710" rtlCol="0" anchor="t" anchorCtr="0">
        <a:spAutoFit/>
      </a:bodyPr>
      <a:lstStyle>
        <a:defPPr marL="1338263" algn="ctr">
          <a:lnSpc>
            <a:spcPct val="130000"/>
          </a:lnSpc>
          <a:tabLst>
            <a:tab pos="3136900" algn="ctr"/>
          </a:tabLst>
          <a:defRPr kumimoji="1" sz="1200" dirty="0" smtClean="0">
            <a:latin typeface="+mj-ea"/>
            <a:ea typeface="+mj-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90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w="12700">
          <a:noFill/>
          <a:miter lim="800000"/>
          <a:headEnd/>
          <a:tailEnd/>
        </a:ln>
      </a:spPr>
      <a:bodyPr wrap="none" anchor="ctr"/>
      <a:lstStyle>
        <a:defPPr algn="ctr">
          <a:defRPr>
            <a:solidFill>
              <a:srgbClr val="000000"/>
            </a:solidFill>
            <a:ea typeface="HGP創英角ｺﾞｼｯｸUB"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HGP創英角ｺﾞｼｯｸUB"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00"/>
        </a:solidFill>
        <a:ln w="15875">
          <a:solidFill>
            <a:schemeClr val="tx1"/>
          </a:solidFill>
          <a:miter lim="800000"/>
          <a:headEnd/>
          <a:tailEnd/>
        </a:ln>
      </a:spPr>
      <a:bodyPr wrap="square">
        <a:spAutoFit/>
      </a:bodyPr>
      <a:lstStyle>
        <a:defPPr>
          <a:defRPr sz="1000" b="1" dirty="0" smtClean="0">
            <a:latin typeface="+mn-ea"/>
            <a:ea typeface="+mn-ea"/>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9525" cap="flat" cmpd="sng" algn="ctr">
          <a:solidFill>
            <a:schemeClr val="tx1"/>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txDef>
      <a:spPr>
        <a:noFill/>
        <a:ln>
          <a:solidFill>
            <a:srgbClr val="00B050"/>
          </a:solidFill>
          <a:prstDash val="dash"/>
        </a:ln>
      </a:spPr>
      <a:bodyPr wrap="none" rtlCol="0">
        <a:noAutofit/>
      </a:bodyPr>
      <a:lstStyle>
        <a:defPPr algn="l">
          <a:buFont typeface="Wingdings" pitchFamily="2" charset="2"/>
          <a:buChar char="Ø"/>
          <a:defRPr kumimoji="1" sz="1200" dirty="0" smtClean="0"/>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91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9525" cap="flat" cmpd="sng" algn="ctr">
          <a:solidFill>
            <a:schemeClr val="tx1"/>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92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sz="22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127000" cap="flat" cmpd="sng" algn="ctr">
          <a:solidFill>
            <a:srgbClr val="FF0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3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CDEFFB"/>
        </a:solidFill>
        <a:ln w="19050" cap="flat" cmpd="sng" algn="ctr">
          <a:solidFill>
            <a:schemeClr val="tx1"/>
          </a:solidFill>
          <a:prstDash val="solid"/>
          <a:round/>
          <a:headEnd type="none" w="med" len="med"/>
          <a:tailEnd type="none" w="med" len="med"/>
        </a:ln>
        <a:effectLst/>
      </a:spPr>
      <a:bodyPr vert="horz" wrap="none" lIns="91440" tIns="45720" rIns="91440" bIns="45720" numCol="1" rtlCol="0"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sz="1800" b="1" i="0" u="none" strike="noStrike" cap="none" normalizeH="0" baseline="0" dirty="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4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9525" cap="flat" cmpd="sng" algn="ctr">
          <a:solidFill>
            <a:schemeClr val="tx1"/>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95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8BD9F5"/>
        </a:solidFill>
        <a:ln w="9525" algn="ctr">
          <a:solidFill>
            <a:schemeClr val="tx2"/>
          </a:solidFill>
          <a:round/>
          <a:headEnd/>
          <a:tailEnd/>
        </a:ln>
      </a:spPr>
      <a:bodyPr wrap="none" anchor="ct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txDef>
      <a:spPr>
        <a:solidFill>
          <a:schemeClr val="bg1">
            <a:alpha val="60000"/>
          </a:schemeClr>
        </a:solidFill>
        <a:ln>
          <a:solidFill>
            <a:schemeClr val="accent5"/>
          </a:solidFill>
        </a:ln>
      </a:spPr>
      <a:bodyPr wrap="square" tIns="72000" bIns="72000" rtlCol="0" anchor="ctr" anchorCtr="1">
        <a:spAutoFit/>
      </a:bodyPr>
      <a:lstStyle>
        <a:defPPr>
          <a:defRPr kumimoji="1" sz="1200" dirty="0" smtClean="0">
            <a:latin typeface="+mn-ea"/>
            <a:ea typeface="+mn-ea"/>
          </a:defRPr>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6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8BD9F5"/>
        </a:solidFill>
        <a:ln w="9525" algn="ctr">
          <a:solidFill>
            <a:schemeClr val="tx2"/>
          </a:solidFill>
          <a:round/>
          <a:headEnd/>
          <a:tailEnd/>
        </a:ln>
      </a:spPr>
      <a:bodyPr wrap="none" anchor="ctr"/>
      <a:lstStyle>
        <a:defPPr>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txDef>
      <a:spPr>
        <a:solidFill>
          <a:schemeClr val="bg1">
            <a:alpha val="60000"/>
          </a:schemeClr>
        </a:solidFill>
        <a:ln>
          <a:solidFill>
            <a:schemeClr val="accent5"/>
          </a:solidFill>
        </a:ln>
      </a:spPr>
      <a:bodyPr wrap="square" tIns="72000" bIns="72000" rtlCol="0" anchor="ctr" anchorCtr="1">
        <a:spAutoFit/>
      </a:bodyPr>
      <a:lstStyle>
        <a:defPPr>
          <a:defRPr kumimoji="1" sz="1200" dirty="0" smtClean="0">
            <a:latin typeface="+mn-ea"/>
            <a:ea typeface="+mn-ea"/>
          </a:defRPr>
        </a:defPPr>
      </a:lstStyle>
    </a:tx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7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solidFill>
          <a:srgbClr val="0066CC"/>
        </a:solidFill>
        <a:ln w="9525" cap="flat" cmpd="sng" algn="ctr">
          <a:solidFill>
            <a:schemeClr val="tx1"/>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8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99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標準デザイン">
      <a:majorFont>
        <a:latin typeface="HGP創英角ｺﾞｼｯｸUB"/>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solidFill>
          <a:srgbClr val="0066CC"/>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00_標準デザイン">
  <a:themeElements>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ユーザー定義 1">
      <a:majorFont>
        <a:latin typeface="HGPｺﾞｼｯｸM"/>
        <a:ea typeface="HGPｺﾞｼｯｸM"/>
        <a:cs typeface=""/>
      </a:majorFont>
      <a:minorFont>
        <a:latin typeface="HGPｺﾞｼｯｸM"/>
        <a:ea typeface="HGPｺﾞｼｯｸM"/>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9525">
          <a:noFill/>
          <a:miter lim="800000"/>
          <a:headEnd/>
          <a:tailEnd/>
        </a:ln>
      </a:spPr>
      <a:bodyPr vert="horz" wrap="square" lIns="91440" tIns="45720" rIns="91440" bIns="45720" numCol="1" anchor="t" anchorCtr="0" compatLnSpc="1">
        <a:prstTxWarp prst="textNoShape">
          <a:avLst/>
        </a:prstTxWarp>
      </a:bodyPr>
      <a:lstStyle>
        <a:defPPr>
          <a:defRPr/>
        </a:defPPr>
      </a:lstStyle>
    </a:spDef>
    <a:lnDef>
      <a:spPr bwMode="auto">
        <a:solidFill>
          <a:srgbClr val="0066CC"/>
        </a:solidFill>
        <a:ln w="38100" cap="flat" cmpd="sng" algn="ctr">
          <a:solidFill>
            <a:srgbClr val="FFC000"/>
          </a:solidFill>
          <a:prstDash val="solid"/>
          <a:round/>
          <a:headEnd type="none" w="med" len="med"/>
          <a:tailEnd type="none" w="med" len="med"/>
        </a:ln>
        <a:effectLst/>
      </a:spPr>
      <a:bodyPr/>
      <a:lstStyle/>
    </a:lnDef>
  </a:objectDefaults>
  <a:extraClrSchemeLst>
    <a:extraClrScheme>
      <a:clrScheme name="2_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12204</TotalTime>
  <Words>2025</Words>
  <Application>Microsoft Office PowerPoint</Application>
  <PresentationFormat>A4 210 x 297 mm</PresentationFormat>
  <Paragraphs>145</Paragraphs>
  <Slides>4</Slides>
  <Notes>2</Notes>
  <HiddenSlides>0</HiddenSlides>
  <MMClips>0</MMClips>
  <ScaleCrop>false</ScaleCrop>
  <HeadingPairs>
    <vt:vector size="6" baseType="variant">
      <vt:variant>
        <vt:lpstr>使用されているフォント</vt:lpstr>
      </vt:variant>
      <vt:variant>
        <vt:i4>14</vt:i4>
      </vt:variant>
      <vt:variant>
        <vt:lpstr>テーマ</vt:lpstr>
      </vt:variant>
      <vt:variant>
        <vt:i4>200</vt:i4>
      </vt:variant>
      <vt:variant>
        <vt:lpstr>スライド タイトル</vt:lpstr>
      </vt:variant>
      <vt:variant>
        <vt:i4>4</vt:i4>
      </vt:variant>
    </vt:vector>
  </HeadingPairs>
  <TitlesOfParts>
    <vt:vector size="218" baseType="lpstr">
      <vt:lpstr>HGPｺﾞｼｯｸM</vt:lpstr>
      <vt:lpstr>HGP創英角ｺﾞｼｯｸUB</vt:lpstr>
      <vt:lpstr>HGS創英角ｺﾞｼｯｸUB</vt:lpstr>
      <vt:lpstr>HG丸ｺﾞｼｯｸM-PRO</vt:lpstr>
      <vt:lpstr>Meiryo UI</vt:lpstr>
      <vt:lpstr>ＭＳ Ｐゴシック</vt:lpstr>
      <vt:lpstr>ＭＳ ゴシック</vt:lpstr>
      <vt:lpstr>ＭＳ 明朝</vt:lpstr>
      <vt:lpstr>メイリオ</vt:lpstr>
      <vt:lpstr>Arial</vt:lpstr>
      <vt:lpstr>Calibri</vt:lpstr>
      <vt:lpstr>Calibri Light</vt:lpstr>
      <vt:lpstr>Century</vt:lpstr>
      <vt:lpstr>Times New Roman</vt:lpstr>
      <vt:lpstr>2_標準デザイン</vt:lpstr>
      <vt:lpstr>58_標準デザイン</vt:lpstr>
      <vt:lpstr>59_標準デザイン</vt:lpstr>
      <vt:lpstr>3_標準デザイン</vt:lpstr>
      <vt:lpstr>4_標準デザイン</vt:lpstr>
      <vt:lpstr>5_標準デザイン</vt:lpstr>
      <vt:lpstr>6_標準デザイン</vt:lpstr>
      <vt:lpstr>7_標準デザイン</vt:lpstr>
      <vt:lpstr>31_標準デザイン</vt:lpstr>
      <vt:lpstr>8_標準デザイン</vt:lpstr>
      <vt:lpstr>9_標準デザイン</vt:lpstr>
      <vt:lpstr>10_標準デザイン</vt:lpstr>
      <vt:lpstr>17_標準デザイン</vt:lpstr>
      <vt:lpstr>40_標準デザイン</vt:lpstr>
      <vt:lpstr>45_標準デザイン</vt:lpstr>
      <vt:lpstr>46_標準デザイン</vt:lpstr>
      <vt:lpstr>60_標準デザイン</vt:lpstr>
      <vt:lpstr>18_標準デザイン</vt:lpstr>
      <vt:lpstr>34_標準デザイン</vt:lpstr>
      <vt:lpstr>11_標準デザイン</vt:lpstr>
      <vt:lpstr>38_標準デザイン</vt:lpstr>
      <vt:lpstr>61_標準デザイン</vt:lpstr>
      <vt:lpstr>62_標準デザイン</vt:lpstr>
      <vt:lpstr>49_標準デザイン</vt:lpstr>
      <vt:lpstr>63_標準デザイン</vt:lpstr>
      <vt:lpstr>64_標準デザイン</vt:lpstr>
      <vt:lpstr>48_標準デザイン</vt:lpstr>
      <vt:lpstr>44_標準デザイン</vt:lpstr>
      <vt:lpstr>37_標準デザイン</vt:lpstr>
      <vt:lpstr>12_標準デザイン</vt:lpstr>
      <vt:lpstr>13_標準デザイン</vt:lpstr>
      <vt:lpstr>65_標準デザイン</vt:lpstr>
      <vt:lpstr>14_標準デザイン</vt:lpstr>
      <vt:lpstr>53_標準デザイン</vt:lpstr>
      <vt:lpstr>54_標準デザイン</vt:lpstr>
      <vt:lpstr>16_標準デザイン</vt:lpstr>
      <vt:lpstr>19_標準デザイン</vt:lpstr>
      <vt:lpstr>20_標準デザイン</vt:lpstr>
      <vt:lpstr>55_標準デザイン</vt:lpstr>
      <vt:lpstr>50_標準デザイン</vt:lpstr>
      <vt:lpstr>41_標準デザイン</vt:lpstr>
      <vt:lpstr>21_標準デザイン</vt:lpstr>
      <vt:lpstr>22_標準デザイン</vt:lpstr>
      <vt:lpstr>24_標準デザイン</vt:lpstr>
      <vt:lpstr>35_標準デザイン</vt:lpstr>
      <vt:lpstr>39_標準デザイン</vt:lpstr>
      <vt:lpstr>23_標準デザイン</vt:lpstr>
      <vt:lpstr>25_標準デザイン</vt:lpstr>
      <vt:lpstr>26_標準デザイン</vt:lpstr>
      <vt:lpstr>27_標準デザイン</vt:lpstr>
      <vt:lpstr>42_標準デザイン</vt:lpstr>
      <vt:lpstr>28_標準デザイン</vt:lpstr>
      <vt:lpstr>29_標準デザイン</vt:lpstr>
      <vt:lpstr>30_標準デザイン</vt:lpstr>
      <vt:lpstr>32_標準デザイン</vt:lpstr>
      <vt:lpstr>33_標準デザイン</vt:lpstr>
      <vt:lpstr>36_標準デザイン</vt:lpstr>
      <vt:lpstr>43_標準デザイン</vt:lpstr>
      <vt:lpstr>51_標準デザイン</vt:lpstr>
      <vt:lpstr>87_標準デザイン</vt:lpstr>
      <vt:lpstr>47_標準デザイン</vt:lpstr>
      <vt:lpstr>52_標準デザイン</vt:lpstr>
      <vt:lpstr>56_標準デザイン</vt:lpstr>
      <vt:lpstr>57_標準デザイン</vt:lpstr>
      <vt:lpstr>66_標準デザイン</vt:lpstr>
      <vt:lpstr>67_標準デザイン</vt:lpstr>
      <vt:lpstr>68_標準デザイン</vt:lpstr>
      <vt:lpstr>69_標準デザイン</vt:lpstr>
      <vt:lpstr>70_標準デザイン</vt:lpstr>
      <vt:lpstr>71_標準デザイン</vt:lpstr>
      <vt:lpstr>72_標準デザイン</vt:lpstr>
      <vt:lpstr>73_標準デザイン</vt:lpstr>
      <vt:lpstr>74_標準デザイン</vt:lpstr>
      <vt:lpstr>75_標準デザイン</vt:lpstr>
      <vt:lpstr>76_標準デザイン</vt:lpstr>
      <vt:lpstr>77_標準デザイン</vt:lpstr>
      <vt:lpstr>78_標準デザイン</vt:lpstr>
      <vt:lpstr>79_標準デザイン</vt:lpstr>
      <vt:lpstr>80_標準デザイン</vt:lpstr>
      <vt:lpstr>81_標準デザイン</vt:lpstr>
      <vt:lpstr>83_標準デザイン</vt:lpstr>
      <vt:lpstr>84_標準デザイン</vt:lpstr>
      <vt:lpstr>85_標準デザイン</vt:lpstr>
      <vt:lpstr>86_標準デザイン</vt:lpstr>
      <vt:lpstr>88_標準デザイン</vt:lpstr>
      <vt:lpstr>89_標準デザイン</vt:lpstr>
      <vt:lpstr>90_標準デザイン</vt:lpstr>
      <vt:lpstr>15_標準デザイン</vt:lpstr>
      <vt:lpstr>82_標準デザイン</vt:lpstr>
      <vt:lpstr>91_標準デザイン</vt:lpstr>
      <vt:lpstr>92_標準デザイン</vt:lpstr>
      <vt:lpstr>93_標準デザイン</vt:lpstr>
      <vt:lpstr>94_標準デザイン</vt:lpstr>
      <vt:lpstr>95_標準デザイン</vt:lpstr>
      <vt:lpstr>96_標準デザイン</vt:lpstr>
      <vt:lpstr>97_標準デザイン</vt:lpstr>
      <vt:lpstr>98_標準デザイン</vt:lpstr>
      <vt:lpstr>99_標準デザイン</vt:lpstr>
      <vt:lpstr>100_標準デザイン</vt:lpstr>
      <vt:lpstr>101_標準デザイン</vt:lpstr>
      <vt:lpstr>102_標準デザイン</vt:lpstr>
      <vt:lpstr>103_標準デザイン</vt:lpstr>
      <vt:lpstr>104_標準デザイン</vt:lpstr>
      <vt:lpstr>105_標準デザイン</vt:lpstr>
      <vt:lpstr>106_標準デザイン</vt:lpstr>
      <vt:lpstr>107_標準デザイン</vt:lpstr>
      <vt:lpstr>108_標準デザイン</vt:lpstr>
      <vt:lpstr>109_標準デザイン</vt:lpstr>
      <vt:lpstr>110_標準デザイン</vt:lpstr>
      <vt:lpstr>111_標準デザイン</vt:lpstr>
      <vt:lpstr>112_標準デザイン</vt:lpstr>
      <vt:lpstr>113_標準デザイン</vt:lpstr>
      <vt:lpstr>114_標準デザイン</vt:lpstr>
      <vt:lpstr>115_標準デザイン</vt:lpstr>
      <vt:lpstr>116_標準デザイン</vt:lpstr>
      <vt:lpstr>117_標準デザイン</vt:lpstr>
      <vt:lpstr>118_標準デザイン</vt:lpstr>
      <vt:lpstr>119_標準デザイン</vt:lpstr>
      <vt:lpstr>120_標準デザイン</vt:lpstr>
      <vt:lpstr>121_標準デザイン</vt:lpstr>
      <vt:lpstr>122_標準デザイン</vt:lpstr>
      <vt:lpstr>123_標準デザイン</vt:lpstr>
      <vt:lpstr>124_標準デザイン</vt:lpstr>
      <vt:lpstr>125_標準デザイン</vt:lpstr>
      <vt:lpstr>126_標準デザイン</vt:lpstr>
      <vt:lpstr>127_標準デザイン</vt:lpstr>
      <vt:lpstr>6_テーマ1</vt:lpstr>
      <vt:lpstr>128_標準デザイン</vt:lpstr>
      <vt:lpstr>129_標準デザイン</vt:lpstr>
      <vt:lpstr>130_標準デザイン</vt:lpstr>
      <vt:lpstr>131_標準デザイン</vt:lpstr>
      <vt:lpstr>132_標準デザイン</vt:lpstr>
      <vt:lpstr>133_標準デザイン</vt:lpstr>
      <vt:lpstr>134_標準デザイン</vt:lpstr>
      <vt:lpstr>135_標準デザイン</vt:lpstr>
      <vt:lpstr>136_標準デザイン</vt:lpstr>
      <vt:lpstr>137_標準デザイン</vt:lpstr>
      <vt:lpstr>138_標準デザイン</vt:lpstr>
      <vt:lpstr>デザインの設定</vt:lpstr>
      <vt:lpstr>139_標準デザイン</vt:lpstr>
      <vt:lpstr>140_標準デザイン</vt:lpstr>
      <vt:lpstr>141_標準デザイン</vt:lpstr>
      <vt:lpstr>142_標準デザイン</vt:lpstr>
      <vt:lpstr>143_標準デザイン</vt:lpstr>
      <vt:lpstr>144_標準デザイン</vt:lpstr>
      <vt:lpstr>145_標準デザイン</vt:lpstr>
      <vt:lpstr>146_標準デザイン</vt:lpstr>
      <vt:lpstr>147_標準デザイン</vt:lpstr>
      <vt:lpstr>148_標準デザイン</vt:lpstr>
      <vt:lpstr>149_標準デザイン</vt:lpstr>
      <vt:lpstr>150_標準デザイン</vt:lpstr>
      <vt:lpstr>151_標準デザイン</vt:lpstr>
      <vt:lpstr>152_標準デザイン</vt:lpstr>
      <vt:lpstr>153_標準デザイン</vt:lpstr>
      <vt:lpstr>154_標準デザイン</vt:lpstr>
      <vt:lpstr>155_標準デザイン</vt:lpstr>
      <vt:lpstr>156_標準デザイン</vt:lpstr>
      <vt:lpstr>157_標準デザイン</vt:lpstr>
      <vt:lpstr>158_標準デザイン</vt:lpstr>
      <vt:lpstr>159_標準デザイン</vt:lpstr>
      <vt:lpstr>160_標準デザイン</vt:lpstr>
      <vt:lpstr>161_標準デザイン</vt:lpstr>
      <vt:lpstr>162_標準デザイン</vt:lpstr>
      <vt:lpstr>163_標準デザイン</vt:lpstr>
      <vt:lpstr>164_標準デザイン</vt:lpstr>
      <vt:lpstr>165_標準デザイン</vt:lpstr>
      <vt:lpstr>166_標準デザイン</vt:lpstr>
      <vt:lpstr>167_標準デザイン</vt:lpstr>
      <vt:lpstr>168_標準デザイン</vt:lpstr>
      <vt:lpstr>169_標準デザイン</vt:lpstr>
      <vt:lpstr>170_標準デザイン</vt:lpstr>
      <vt:lpstr>171_標準デザイン</vt:lpstr>
      <vt:lpstr>172_標準デザイン</vt:lpstr>
      <vt:lpstr>テーマ1</vt:lpstr>
      <vt:lpstr>173_標準デザイン</vt:lpstr>
      <vt:lpstr>174_標準デザイン</vt:lpstr>
      <vt:lpstr>175_標準デザイン</vt:lpstr>
      <vt:lpstr>176_標準デザイン</vt:lpstr>
      <vt:lpstr>178_標準デザイン</vt:lpstr>
      <vt:lpstr>179_標準デザイン</vt:lpstr>
      <vt:lpstr>180_標準デザイン</vt:lpstr>
      <vt:lpstr>181_標準デザイン</vt:lpstr>
      <vt:lpstr>182_標準デザイン</vt:lpstr>
      <vt:lpstr>185_標準デザイン</vt:lpstr>
      <vt:lpstr>186_標準デザイン</vt:lpstr>
      <vt:lpstr>188_標準デザイン</vt:lpstr>
      <vt:lpstr>189_標準デザイン</vt:lpstr>
      <vt:lpstr>194_標準デザイン</vt:lpstr>
      <vt:lpstr>191_標準デザイン</vt:lpstr>
      <vt:lpstr>193_標準デザイン</vt:lpstr>
      <vt:lpstr>190_標準デザイン</vt:lpstr>
      <vt:lpstr>198_標準デザイン</vt:lpstr>
      <vt:lpstr>200_標準デザイン</vt:lpstr>
      <vt:lpstr>192_標準デザイン</vt:lpstr>
      <vt:lpstr>177_標準デザイン</vt:lpstr>
      <vt:lpstr>183_標準デザイン</vt:lpstr>
      <vt:lpstr>195_標準デザイン</vt:lpstr>
      <vt:lpstr>1_Office テーマ</vt:lpstr>
      <vt:lpstr>184_標準デザイン</vt:lpstr>
      <vt:lpstr>187_標準デザイン</vt:lpstr>
      <vt:lpstr>PowerPoint プレゼンテーション</vt:lpstr>
      <vt:lpstr>PowerPoint プレゼンテーション</vt:lpstr>
      <vt:lpstr>国際観光旅客税の使途に関する基本方針等について （平成29年12月22日観光立国推進閣僚会議決定　平成30年12月21日一部変更　令和元年12月20日一部変更）①</vt:lpstr>
      <vt:lpstr>国際観光旅客税の使途に関する基本方針等について （平成29年12月22日観光立国推進閣僚会議決定　平成30年12月21日一部変更　令和元年12月20日一部変更）②</vt:lpstr>
    </vt:vector>
  </TitlesOfParts>
  <Company>国土交通省</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スライド 1</dc:title>
  <dc:creator>行政情報化推進課</dc:creator>
  <cp:lastModifiedBy>ㅤ</cp:lastModifiedBy>
  <cp:revision>920</cp:revision>
  <cp:lastPrinted>2020-10-02T04:49:21Z</cp:lastPrinted>
  <dcterms:created xsi:type="dcterms:W3CDTF">2013-05-28T07:06:06Z</dcterms:created>
  <dcterms:modified xsi:type="dcterms:W3CDTF">2020-10-02T05:06:59Z</dcterms:modified>
</cp:coreProperties>
</file>