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?><Relationships xmlns="http://schemas.openxmlformats.org/package/2006/relationships"><Relationship Id="rId2" Type="http://schemas.openxmlformats.org/package/2006/relationships/metadata/thumbnail" Target="docProps/thumbnail.jpeg" /><Relationship Id="rId3" Type="http://schemas.openxmlformats.org/package/2006/relationships/metadata/core-properties" Target="docProps/core.xml" /><Relationship Id="rId4" Type="http://schemas.openxmlformats.org/officeDocument/2006/relationships/extended-properties" Target="docProps/app.xml" /><Relationship Id="rId5" Type="http://schemas.openxmlformats.org/officeDocument/2006/relationships/custom-properties" Target="docProps/custom.xml" /><Relationship Id="rId1" Type="http://schemas.openxmlformats.org/officeDocument/2006/relationships/officeDocument" Target="ppt/presentation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2"/>
  </p:sldMasterIdLst>
  <p:notesMasterIdLst>
    <p:notesMasterId r:id="rId3"/>
  </p:notesMasterIdLst>
  <p:sldIdLst>
    <p:sldId id="257" r:id="rId4"/>
  </p:sldIdLst>
  <p:sldSz cx="9906000" cy="6858000" type="A4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01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橿原 義信" initials="橿原" lastIdx="1" clrIdx="0">
    <p:extLst>
      <p:ext uri="{19B8F6BF-5375-455C-9EA6-DF929625EA0E}">
        <p15:presenceInfo xmlns:p15="http://schemas.microsoft.com/office/powerpoint/2012/main" userId="ebcbbff0de730e75" providerId="Windows Live"/>
      </p:ext>
    </p:extLst>
  </p:cmAuthor>
  <p:cmAuthor id="2" name="愛 横田" initials="愛" lastIdx="1" clrIdx="1">
    <p:extLst>
      <p:ext uri="{19B8F6BF-5375-455C-9EA6-DF929625EA0E}">
        <p15:presenceInfo xmlns:p15="http://schemas.microsoft.com/office/powerpoint/2012/main" userId="13db4683e2081ccb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295"/>
    <p:restoredTop sz="94660"/>
  </p:normalViewPr>
  <p:slideViewPr>
    <p:cSldViewPr snapToGrid="0" showGuides="1">
      <p:cViewPr varScale="1">
        <p:scale>
          <a:sx n="68" d="100"/>
          <a:sy n="68" d="100"/>
        </p:scale>
        <p:origin x="-1644" y="-78"/>
      </p:cViewPr>
      <p:guideLst>
        <p:guide orient="horz" pos="2160"/>
        <p:guide pos="310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?><Relationships xmlns="http://schemas.openxmlformats.org/package/2006/relationships"><Relationship Id="rId1" Type="http://schemas.openxmlformats.org/officeDocument/2006/relationships/theme" Target="theme/theme1.xml" /><Relationship Id="rId2" Type="http://schemas.openxmlformats.org/officeDocument/2006/relationships/slideMaster" Target="slideMasters/slideMaster1.xml" /><Relationship Id="rId3" Type="http://schemas.openxmlformats.org/officeDocument/2006/relationships/notesMaster" Target="notesMasters/notesMaster1.xml" /><Relationship Id="rId4" Type="http://schemas.openxmlformats.org/officeDocument/2006/relationships/slide" Target="slides/slide1.xml" /><Relationship Id="rId5" Type="http://schemas.openxmlformats.org/officeDocument/2006/relationships/presProps" Target="presProps.xml" /><Relationship Id="rId6" Type="http://schemas.openxmlformats.org/officeDocument/2006/relationships/viewProps" Target="viewProps.xml" /><Relationship Id="rId7" Type="http://schemas.openxmlformats.org/officeDocument/2006/relationships/tableStyles" Target="tableStyles.xml" /><Relationship Id="rId8" Type="http://schemas.openxmlformats.org/officeDocument/2006/relationships/commentAuthors" Target="commentAuthors.xml" /></Relationships>
</file>

<file path=ppt/notesMasters/_rels/notesMaster1.xml.rels><?xml version="1.0" encoding="UTF-8"?>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3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124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4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D06EA9-14B5-4F31-95CC-6AD91D20700D}" type="datetimeFigureOut">
              <a:rPr kumimoji="1" lang="ja-JP" altLang="en-US" smtClean="0"/>
              <a:t>2021/2/9</a:t>
            </a:fld>
            <a:endParaRPr kumimoji="1" lang="ja-JP" altLang="en-US"/>
          </a:p>
        </p:txBody>
      </p:sp>
      <p:sp>
        <p:nvSpPr>
          <p:cNvPr id="1125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95325" y="739775"/>
            <a:ext cx="534511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1126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6" y="4686499"/>
            <a:ext cx="5388610" cy="443984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127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128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4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807EA6-0398-4990-8029-A74DB74122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?><Relationships xmlns="http://schemas.openxmlformats.org/package/2006/relationships"><Relationship Id="rId1" Type="http://schemas.openxmlformats.org/officeDocument/2006/relationships/slide" Target="../slides/slide1.xml" /><Relationship Id="rId2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8" name="スライド イメージ プレースホルダ 1"/>
          <p:cNvSpPr>
            <a:spLocks noGrp="1" noRot="1" noChangeAspect="1"/>
          </p:cNvSpPr>
          <p:nvPr>
            <p:ph type="sldImg"/>
          </p:nvPr>
        </p:nvSpPr>
        <p:spPr>
          <a:xfrm>
            <a:off x="5440363" y="360363"/>
            <a:ext cx="2587625" cy="1792287"/>
          </a:xfrm>
        </p:spPr>
      </p:sp>
      <p:sp>
        <p:nvSpPr>
          <p:cNvPr id="1139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defTabSz="948570">
              <a:defRPr/>
            </a:pPr>
            <a:r>
              <a:rPr kumimoji="1" lang="en-US" altLang="ja-JP" dirty="0"/>
              <a:t>201012Yrev</a:t>
            </a:r>
            <a:endParaRPr kumimoji="1" lang="ja-JP" altLang="en-US" dirty="0"/>
          </a:p>
          <a:p>
            <a:endParaRPr kumimoji="1" lang="ja-JP" altLang="en-US" dirty="0"/>
          </a:p>
        </p:txBody>
      </p:sp>
      <p:sp>
        <p:nvSpPr>
          <p:cNvPr id="1140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247A257-4C07-4AB6-BC31-F377782D84F4}" type="slidenum"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/>
                <a:ea typeface="游ゴシック" panose="020B0400000000000000" pitchFamily="50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1" lang="ja-JP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/>
              <a:ea typeface="游ゴシック" panose="020B0400000000000000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73790993"/>
      </p:ext>
    </p:extLst>
  </p:cSld>
  <p:clrMapOvr>
    <a:masterClrMapping/>
  </p:clrMapOvr>
</p:notes>
</file>

<file path=ppt/slideLayouts/_rels/slideLayout1.xml.rels><?xml version="1.0" encoding="UTF-8"?><Relationships xmlns="http://schemas.openxmlformats.org/package/2006/relationships"><Relationship Id="rId1" Type="http://schemas.openxmlformats.org/officeDocument/2006/relationships/image" Target="../media/image1.jpeg" /><Relationship Id="rId2" Type="http://schemas.openxmlformats.org/officeDocument/2006/relationships/slideMaster" Target="../slideMasters/slideMaster1.xml" /></Relationships>
</file>

<file path=ppt/slideLayouts/_rels/slideLayout10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2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3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4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8" name="Picture 20" descr="ppjtitle"/>
          <p:cNvPicPr>
            <a:picLocks noChangeAspect="1" noChangeArrowheads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6076950"/>
            <a:ext cx="9921875" cy="781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9" name="Rectangle 14"/>
          <p:cNvSpPr>
            <a:spLocks noChangeArrowheads="1"/>
          </p:cNvSpPr>
          <p:nvPr/>
        </p:nvSpPr>
        <p:spPr>
          <a:xfrm>
            <a:off x="1833563" y="3284544"/>
            <a:ext cx="8072437" cy="73025"/>
          </a:xfrm>
          <a:prstGeom prst="rect">
            <a:avLst/>
          </a:prstGeom>
          <a:solidFill>
            <a:srgbClr val="FF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1040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784350" y="2133606"/>
            <a:ext cx="8121650" cy="1470025"/>
          </a:xfrm>
        </p:spPr>
        <p:txBody>
          <a:bodyPr/>
          <a:lstStyle>
            <a:lvl1pPr>
              <a:defRPr sz="40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041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FontTx/>
              <a:buNone/>
              <a:defRPr kumimoji="0"/>
            </a:lvl1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1042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 dirty="0"/>
          </a:p>
        </p:txBody>
      </p:sp>
      <p:sp>
        <p:nvSpPr>
          <p:cNvPr id="1043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 dirty="0"/>
          </a:p>
        </p:txBody>
      </p:sp>
      <p:sp>
        <p:nvSpPr>
          <p:cNvPr id="1044" name="Rectangle 7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99300" y="6245225"/>
            <a:ext cx="2311400" cy="476250"/>
          </a:xfr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9B376E9-991B-4BCB-8AA0-D825FCD5BED6}" type="slidenum">
              <a:rPr lang="en-US" altLang="ja-JP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890049398"/>
      </p:ext>
    </p:extLst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7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098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99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 dirty="0"/>
          </a:p>
        </p:txBody>
      </p:sp>
      <p:sp>
        <p:nvSpPr>
          <p:cNvPr id="1100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 dirty="0"/>
          </a:p>
        </p:txBody>
      </p:sp>
      <p:sp>
        <p:nvSpPr>
          <p:cNvPr id="1101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9B376E9-991B-4BCB-8AA0-D825FCD5BED6}" type="slidenum">
              <a:rPr lang="en-US" altLang="ja-JP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4252612925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3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058025" y="0"/>
            <a:ext cx="2352675" cy="6126163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104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" y="0"/>
            <a:ext cx="6905625" cy="6126163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10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 dirty="0"/>
          </a:p>
        </p:txBody>
      </p:sp>
      <p:sp>
        <p:nvSpPr>
          <p:cNvPr id="110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 dirty="0"/>
          </a:p>
        </p:txBody>
      </p:sp>
      <p:sp>
        <p:nvSpPr>
          <p:cNvPr id="110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9B376E9-991B-4BCB-8AA0-D825FCD5BED6}" type="slidenum">
              <a:rPr lang="en-US" altLang="ja-JP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630858482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コンテンツ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9" name="コンテンツ プレースホルダ 1"/>
          <p:cNvSpPr>
            <a:spLocks noGrp="1"/>
          </p:cNvSpPr>
          <p:nvPr>
            <p:ph/>
          </p:nvPr>
        </p:nvSpPr>
        <p:spPr>
          <a:xfrm>
            <a:off x="0" y="0"/>
            <a:ext cx="9410700" cy="612616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110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 dirty="0"/>
          </a:p>
        </p:txBody>
      </p:sp>
      <p:sp>
        <p:nvSpPr>
          <p:cNvPr id="1111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 dirty="0"/>
          </a:p>
        </p:txBody>
      </p:sp>
      <p:sp>
        <p:nvSpPr>
          <p:cNvPr id="1112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9B376E9-991B-4BCB-8AA0-D825FCD5BED6}" type="slidenum">
              <a:rPr lang="en-US" altLang="ja-JP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77559803"/>
      </p:ext>
    </p:extLst>
  </p:cSld>
  <p:clrMapOvr>
    <a:masterClrMapping/>
  </p:clrMapOvr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セクション見出し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 dirty="0"/>
          </a:p>
        </p:txBody>
      </p:sp>
      <p:sp>
        <p:nvSpPr>
          <p:cNvPr id="111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 dirty="0"/>
          </a:p>
        </p:txBody>
      </p:sp>
      <p:sp>
        <p:nvSpPr>
          <p:cNvPr id="111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9B376E9-991B-4BCB-8AA0-D825FCD5BED6}" type="slidenum">
              <a:rPr lang="en-US" altLang="ja-JP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ja-JP" dirty="0"/>
          </a:p>
        </p:txBody>
      </p:sp>
      <p:cxnSp>
        <p:nvCxnSpPr>
          <p:cNvPr id="1117" name="直線コネクタ 6"/>
          <p:cNvCxnSpPr/>
          <p:nvPr/>
        </p:nvCxnSpPr>
        <p:spPr>
          <a:xfrm>
            <a:off x="0" y="607299"/>
            <a:ext cx="9906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2274310"/>
      </p:ext>
    </p:extLst>
  </p:cSld>
  <p:clrMapOvr>
    <a:masterClrMapping/>
  </p:clrMapOvr>
  <p:hf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タイトル スライド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9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120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121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D65D9-31D7-4BAA-9731-87A52B1BA99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690230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6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047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48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>
              <a:solidFill>
                <a:srgbClr val="000000"/>
              </a:solidFill>
            </a:endParaRPr>
          </a:p>
        </p:txBody>
      </p:sp>
      <p:sp>
        <p:nvSpPr>
          <p:cNvPr id="1049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>
              <a:solidFill>
                <a:srgbClr val="000000"/>
              </a:solidFill>
            </a:endParaRPr>
          </a:p>
        </p:txBody>
      </p:sp>
      <p:sp>
        <p:nvSpPr>
          <p:cNvPr id="1050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764233-5231-4BB3-864E-7369979C1539}" type="slidenum">
              <a:rPr lang="en-US" altLang="ja-JP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89072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2" name="タイトル 1"/>
          <p:cNvSpPr>
            <a:spLocks noGrp="1"/>
          </p:cNvSpPr>
          <p:nvPr>
            <p:ph type="title"/>
          </p:nvPr>
        </p:nvSpPr>
        <p:spPr>
          <a:xfrm>
            <a:off x="782638" y="4406906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05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05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105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105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EEB25D-4B7B-45DF-AF0B-DD05B66E5003}" type="slidenum">
              <a:rPr lang="en-US" altLang="ja-JP" smtClean="0"/>
              <a:pPr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9465129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8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059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95302" y="1600204"/>
            <a:ext cx="4381501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60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29199" y="1600204"/>
            <a:ext cx="4381501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61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 dirty="0"/>
          </a:p>
        </p:txBody>
      </p:sp>
      <p:sp>
        <p:nvSpPr>
          <p:cNvPr id="1062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 dirty="0"/>
          </a:p>
        </p:txBody>
      </p:sp>
      <p:sp>
        <p:nvSpPr>
          <p:cNvPr id="1063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9B376E9-991B-4BCB-8AA0-D825FCD5BED6}" type="slidenum">
              <a:rPr lang="en-US" altLang="ja-JP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1406303962"/>
      </p:ext>
    </p:extLst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5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066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067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68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379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069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379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70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 dirty="0"/>
          </a:p>
        </p:txBody>
      </p:sp>
      <p:sp>
        <p:nvSpPr>
          <p:cNvPr id="1071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 dirty="0"/>
          </a:p>
        </p:txBody>
      </p:sp>
      <p:sp>
        <p:nvSpPr>
          <p:cNvPr id="1072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9B376E9-991B-4BCB-8AA0-D825FCD5BED6}" type="slidenum">
              <a:rPr lang="en-US" altLang="ja-JP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1462202726"/>
      </p:ext>
    </p:extLst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4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07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>
              <a:solidFill>
                <a:srgbClr val="000000"/>
              </a:solidFill>
            </a:endParaRPr>
          </a:p>
        </p:txBody>
      </p:sp>
      <p:sp>
        <p:nvSpPr>
          <p:cNvPr id="107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>
              <a:solidFill>
                <a:srgbClr val="000000"/>
              </a:solidFill>
            </a:endParaRPr>
          </a:p>
        </p:txBody>
      </p:sp>
      <p:sp>
        <p:nvSpPr>
          <p:cNvPr id="107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8B3383-B952-447B-9C5E-1900D707C22A}" type="slidenum">
              <a:rPr lang="en-US" altLang="ja-JP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59931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9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>
              <a:solidFill>
                <a:prstClr val="black"/>
              </a:solidFill>
            </a:endParaRPr>
          </a:p>
        </p:txBody>
      </p:sp>
      <p:sp>
        <p:nvSpPr>
          <p:cNvPr id="1080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>
              <a:solidFill>
                <a:prstClr val="black"/>
              </a:solidFill>
            </a:endParaRPr>
          </a:p>
        </p:txBody>
      </p:sp>
      <p:sp>
        <p:nvSpPr>
          <p:cNvPr id="1081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8F643B-1E2A-4F03-8182-047C0680F225}" type="slidenum">
              <a:rPr lang="en-US" altLang="ja-JP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ja-JP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80711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3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084" name="コンテンツ プレースホルダ 2"/>
          <p:cNvSpPr>
            <a:spLocks noGrp="1"/>
          </p:cNvSpPr>
          <p:nvPr>
            <p:ph idx="1"/>
          </p:nvPr>
        </p:nvSpPr>
        <p:spPr>
          <a:xfrm>
            <a:off x="3873499" y="273052"/>
            <a:ext cx="553720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85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0" y="1435102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086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 dirty="0"/>
          </a:p>
        </p:txBody>
      </p:sp>
      <p:sp>
        <p:nvSpPr>
          <p:cNvPr id="1087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 dirty="0"/>
          </a:p>
        </p:txBody>
      </p:sp>
      <p:sp>
        <p:nvSpPr>
          <p:cNvPr id="1088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9B376E9-991B-4BCB-8AA0-D825FCD5BED6}" type="slidenum">
              <a:rPr lang="en-US" altLang="ja-JP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1867174151"/>
      </p:ext>
    </p:extLst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0" name="タイトル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091" name="図プレースホルダ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ja-JP" altLang="en-US" noProof="0"/>
              <a:t>図を追加</a:t>
            </a:r>
          </a:p>
        </p:txBody>
      </p:sp>
      <p:sp>
        <p:nvSpPr>
          <p:cNvPr id="1092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093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 dirty="0"/>
          </a:p>
        </p:txBody>
      </p:sp>
      <p:sp>
        <p:nvSpPr>
          <p:cNvPr id="1094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 dirty="0"/>
          </a:p>
        </p:txBody>
      </p:sp>
      <p:sp>
        <p:nvSpPr>
          <p:cNvPr id="1095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9B376E9-991B-4BCB-8AA0-D825FCD5BED6}" type="slidenum">
              <a:rPr lang="en-US" altLang="ja-JP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1895415761"/>
      </p:ext>
    </p:extLst>
  </p:cSld>
  <p:clrMapOvr>
    <a:masterClrMapping/>
  </p:clrMapOvr>
  <p:hf hdr="0" ftr="0" dt="0"/>
</p:sldLayout>
</file>

<file path=ppt/slideMasters/_rels/slideMaster1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slideLayout" Target="../slideLayouts/slideLayout2.xml" /><Relationship Id="rId3" Type="http://schemas.openxmlformats.org/officeDocument/2006/relationships/slideLayout" Target="../slideLayouts/slideLayout3.xml" /><Relationship Id="rId4" Type="http://schemas.openxmlformats.org/officeDocument/2006/relationships/slideLayout" Target="../slideLayouts/slideLayout4.xml" /><Relationship Id="rId5" Type="http://schemas.openxmlformats.org/officeDocument/2006/relationships/slideLayout" Target="../slideLayouts/slideLayout5.xml" /><Relationship Id="rId6" Type="http://schemas.openxmlformats.org/officeDocument/2006/relationships/slideLayout" Target="../slideLayouts/slideLayout6.xml" /><Relationship Id="rId7" Type="http://schemas.openxmlformats.org/officeDocument/2006/relationships/slideLayout" Target="../slideLayouts/slideLayout7.xml" /><Relationship Id="rId8" Type="http://schemas.openxmlformats.org/officeDocument/2006/relationships/slideLayout" Target="../slideLayouts/slideLayout8.xml" /><Relationship Id="rId9" Type="http://schemas.openxmlformats.org/officeDocument/2006/relationships/slideLayout" Target="../slideLayouts/slideLayout9.xml" /><Relationship Id="rId10" Type="http://schemas.openxmlformats.org/officeDocument/2006/relationships/slideLayout" Target="../slideLayouts/slideLayout10.xml" /><Relationship Id="rId11" Type="http://schemas.openxmlformats.org/officeDocument/2006/relationships/slideLayout" Target="../slideLayouts/slideLayout11.xml" /><Relationship Id="rId12" Type="http://schemas.openxmlformats.org/officeDocument/2006/relationships/slideLayout" Target="../slideLayouts/slideLayout12.xml" /><Relationship Id="rId13" Type="http://schemas.openxmlformats.org/officeDocument/2006/relationships/slideLayout" Target="../slideLayouts/slideLayout13.xml" /><Relationship Id="rId14" Type="http://schemas.openxmlformats.org/officeDocument/2006/relationships/slideLayout" Target="../slideLayouts/slideLayout14.xml" /><Relationship Id="rId15" Type="http://schemas.openxmlformats.org/officeDocument/2006/relationships/image" Target="../media/image2.jpeg" /><Relationship Id="rId16" Type="http://schemas.openxmlformats.org/officeDocument/2006/relationships/image" Target="../media/image3.jpeg" /><Relationship Id="rId17" Type="http://schemas.openxmlformats.org/officeDocument/2006/relationships/theme" Target="../theme/theme1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95300" y="1600204"/>
            <a:ext cx="89154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26" name="Rectangle 3"/>
          <p:cNvSpPr>
            <a:spLocks noGrp="1" noChangeArrowheads="1"/>
          </p:cNvSpPr>
          <p:nvPr>
            <p:ph type="dt" sz="half" idx="2"/>
          </p:nvPr>
        </p:nvSpPr>
        <p:spPr>
          <a:xfrm>
            <a:off x="495300" y="6245225"/>
            <a:ext cx="2311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>
                <a:latin typeface="Arial" charset="0"/>
                <a:ea typeface="ＭＳ Ｐゴシック" pitchFamily="50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 dirty="0"/>
          </a:p>
        </p:txBody>
      </p:sp>
      <p:sp>
        <p:nvSpPr>
          <p:cNvPr id="1027" name="Rectangle 4"/>
          <p:cNvSpPr>
            <a:spLocks noGrp="1" noChangeArrowheads="1"/>
          </p:cNvSpPr>
          <p:nvPr>
            <p:ph type="ftr" sz="quarter" idx="3"/>
          </p:nvPr>
        </p:nvSpPr>
        <p:spPr>
          <a:xfrm>
            <a:off x="3384550" y="6245225"/>
            <a:ext cx="31369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ea typeface="ＭＳ Ｐゴシック" pitchFamily="50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 dirty="0"/>
          </a:p>
        </p:txBody>
      </p:sp>
      <p:sp>
        <p:nvSpPr>
          <p:cNvPr id="1028" name="Rectangle 5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594600" y="6237288"/>
            <a:ext cx="2311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  <a:ea typeface="ＭＳ Ｐゴシック" pitchFamily="50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9B376E9-991B-4BCB-8AA0-D825FCD5BED6}" type="slidenum">
              <a:rPr lang="en-US" altLang="ja-JP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ja-JP" dirty="0"/>
          </a:p>
        </p:txBody>
      </p:sp>
      <p:sp>
        <p:nvSpPr>
          <p:cNvPr id="1029" name="Rectangle 6"/>
          <p:cNvSpPr>
            <a:spLocks noChangeArrowheads="1"/>
          </p:cNvSpPr>
          <p:nvPr/>
        </p:nvSpPr>
        <p:spPr>
          <a:xfrm>
            <a:off x="0" y="1"/>
            <a:ext cx="9906000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ja-JP" altLang="en-US">
              <a:solidFill>
                <a:srgbClr val="000000"/>
              </a:solidFill>
            </a:endParaRPr>
          </a:p>
        </p:txBody>
      </p:sp>
      <p:grpSp>
        <p:nvGrpSpPr>
          <p:cNvPr id="1030" name="Group 27"/>
          <p:cNvGrpSpPr/>
          <p:nvPr/>
        </p:nvGrpSpPr>
        <p:grpSpPr>
          <a:xfrm>
            <a:off x="0" y="333378"/>
            <a:ext cx="9906000" cy="214313"/>
            <a:chOff x="0" y="255"/>
            <a:chExt cx="6240" cy="135"/>
          </a:xfrm>
        </p:grpSpPr>
        <p:sp>
          <p:nvSpPr>
            <p:cNvPr id="1031" name="Rectangle 28"/>
            <p:cNvSpPr>
              <a:spLocks noChangeArrowheads="1"/>
            </p:cNvSpPr>
            <p:nvPr/>
          </p:nvSpPr>
          <p:spPr>
            <a:xfrm>
              <a:off x="0" y="345"/>
              <a:ext cx="6240" cy="45"/>
            </a:xfrm>
            <a:prstGeom prst="rect">
              <a:avLst/>
            </a:prstGeom>
            <a:solidFill>
              <a:srgbClr val="FF0000"/>
            </a:soli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1032" name="Rectangle 29"/>
            <p:cNvSpPr>
              <a:spLocks noChangeArrowheads="1"/>
            </p:cNvSpPr>
            <p:nvPr/>
          </p:nvSpPr>
          <p:spPr>
            <a:xfrm>
              <a:off x="0" y="300"/>
              <a:ext cx="6240" cy="45"/>
            </a:xfrm>
            <a:prstGeom prst="rect">
              <a:avLst/>
            </a:prstGeom>
            <a:solidFill>
              <a:srgbClr val="FF3399"/>
            </a:soli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1033" name="Rectangle 30"/>
            <p:cNvSpPr>
              <a:spLocks noChangeArrowheads="1"/>
            </p:cNvSpPr>
            <p:nvPr/>
          </p:nvSpPr>
          <p:spPr>
            <a:xfrm>
              <a:off x="0" y="255"/>
              <a:ext cx="6240" cy="45"/>
            </a:xfrm>
            <a:prstGeom prst="rect">
              <a:avLst/>
            </a:prstGeom>
            <a:solidFill>
              <a:srgbClr val="FFCCFF"/>
            </a:soli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ja-JP" altLang="en-US">
                <a:solidFill>
                  <a:srgbClr val="000000"/>
                </a:solidFill>
              </a:endParaRPr>
            </a:p>
          </p:txBody>
        </p:sp>
      </p:grpSp>
      <p:sp>
        <p:nvSpPr>
          <p:cNvPr id="1034" name="Rectangle 22"/>
          <p:cNvSpPr>
            <a:spLocks noGrp="1" noChangeArrowheads="1"/>
          </p:cNvSpPr>
          <p:nvPr>
            <p:ph type="title"/>
          </p:nvPr>
        </p:nvSpPr>
        <p:spPr>
          <a:xfrm>
            <a:off x="1" y="0"/>
            <a:ext cx="8266113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pic>
        <p:nvPicPr>
          <p:cNvPr id="1035" name="Picture 32" descr="ppjtitle"/>
          <p:cNvPicPr>
            <a:picLocks noChangeAspect="1" noChangeArrowheads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8697916" y="1"/>
            <a:ext cx="1208087" cy="334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6" name="Picture 32" descr="ppjtitle"/>
          <p:cNvPicPr>
            <a:picLocks noChangeAspect="1" noChangeArrowheads="1"/>
          </p:cNvPicPr>
          <p:nvPr userDrawn="1"/>
        </p:nvPicPr>
        <p:blipFill>
          <a:blip r:embed="rId16"/>
          <a:srcRect l="1756" r="81940" b="42691"/>
          <a:stretch>
            <a:fillRect/>
          </a:stretch>
        </p:blipFill>
        <p:spPr>
          <a:xfrm>
            <a:off x="8697916" y="6"/>
            <a:ext cx="1208087" cy="33496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415227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ＭＳ Ｐゴシック" pitchFamily="50" charset="-128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ＭＳ Ｐゴシック" pitchFamily="50" charset="-128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ＭＳ Ｐゴシック" pitchFamily="50" charset="-128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ＭＳ Ｐゴシック" pitchFamily="50" charset="-128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ＭＳ Ｐゴシック" pitchFamily="50" charset="-128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notesSlide" Target="../notesSlides/notesSlide1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0" name="正方形/長方形 2"/>
          <p:cNvSpPr>
            <a:spLocks noChangeArrowheads="1"/>
          </p:cNvSpPr>
          <p:nvPr/>
        </p:nvSpPr>
        <p:spPr>
          <a:xfrm>
            <a:off x="0" y="0"/>
            <a:ext cx="8672945" cy="346472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just">
              <a:buNone/>
            </a:pPr>
            <a:r>
              <a:rPr lang="ja-JP" altLang="en-US" sz="2400" kern="0" dirty="0"/>
              <a:t>　 活動事業名（応募団体名）：～～（～～）</a:t>
            </a:r>
          </a:p>
        </p:txBody>
      </p:sp>
      <p:sp>
        <p:nvSpPr>
          <p:cNvPr id="1131" name="字幕 2"/>
          <p:cNvSpPr txBox="1"/>
          <p:nvPr/>
        </p:nvSpPr>
        <p:spPr>
          <a:xfrm>
            <a:off x="265708" y="665914"/>
            <a:ext cx="9366476" cy="166914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ＭＳ Ｐゴシック" pitchFamily="50" charset="-128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ＭＳ Ｐゴシック" pitchFamily="50" charset="-128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ＭＳ Ｐゴシック" pitchFamily="50" charset="-128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ＭＳ Ｐゴシック" pitchFamily="50" charset="-128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ＭＳ Ｐゴシック" pitchFamily="50" charset="-128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 algn="just">
              <a:buNone/>
            </a:pPr>
            <a:r>
              <a:rPr lang="ja-JP" altLang="en-US" sz="1300" kern="0" dirty="0"/>
              <a:t>＜背景・課題意識及び目的＞</a:t>
            </a:r>
            <a:endParaRPr lang="en-US" altLang="ja-JP" sz="1300" kern="0" dirty="0"/>
          </a:p>
          <a:p>
            <a:pPr marL="0" indent="0" algn="just">
              <a:buNone/>
            </a:pPr>
            <a:r>
              <a:rPr lang="ja-JP" altLang="en-US" sz="1300" i="1" kern="0" dirty="0">
                <a:solidFill>
                  <a:srgbClr val="0070C0"/>
                </a:solidFill>
              </a:rPr>
              <a:t>例：</a:t>
            </a:r>
            <a:r>
              <a:rPr lang="ja-JP" altLang="en-US" sz="1300" i="1" kern="0" dirty="0">
                <a:solidFill>
                  <a:schemeClr val="accent1"/>
                </a:solidFill>
              </a:rPr>
              <a:t> </a:t>
            </a:r>
            <a:endParaRPr lang="en-US" altLang="ja-JP" sz="1300" i="1" kern="0" dirty="0">
              <a:solidFill>
                <a:schemeClr val="accent1"/>
              </a:solidFill>
            </a:endParaRPr>
          </a:p>
          <a:p>
            <a:pPr marL="232172" indent="-232172" algn="just">
              <a:buFont typeface="Wingdings"/>
              <a:buChar char="l"/>
            </a:pPr>
            <a:r>
              <a:rPr lang="ja-JP" altLang="en-US" sz="1300" i="1" kern="0" dirty="0"/>
              <a:t> </a:t>
            </a:r>
            <a:r>
              <a:rPr lang="ja-JP" altLang="en-US" sz="1300" i="1" kern="0" dirty="0">
                <a:solidFill>
                  <a:srgbClr val="0070C0"/>
                </a:solidFill>
              </a:rPr>
              <a:t>～～（観光資源・分野）には、～～という潜在能力がある。</a:t>
            </a:r>
            <a:endParaRPr lang="en-US" altLang="ja-JP" sz="1300" i="1" kern="0" dirty="0">
              <a:solidFill>
                <a:srgbClr val="0070C0"/>
              </a:solidFill>
            </a:endParaRPr>
          </a:p>
          <a:p>
            <a:pPr marL="232172" indent="-232172" algn="just">
              <a:buFont typeface="Wingdings"/>
              <a:buChar char="l"/>
            </a:pPr>
            <a:r>
              <a:rPr lang="ja-JP" altLang="en-US" sz="1300" i="1" kern="0" dirty="0"/>
              <a:t> </a:t>
            </a:r>
            <a:r>
              <a:rPr lang="ja-JP" altLang="en-US" sz="1300" i="1" kern="0" dirty="0">
                <a:solidFill>
                  <a:srgbClr val="0070C0"/>
                </a:solidFill>
              </a:rPr>
              <a:t>しかし、～～という課題がある。</a:t>
            </a:r>
          </a:p>
          <a:p>
            <a:pPr marL="232172" indent="-232172" algn="just">
              <a:buFont typeface="Wingdings"/>
              <a:buChar char="l"/>
            </a:pPr>
            <a:r>
              <a:rPr lang="ja-JP" altLang="en-US" sz="1300" i="1" kern="0" dirty="0"/>
              <a:t> </a:t>
            </a:r>
            <a:r>
              <a:rPr lang="ja-JP" altLang="en-US" sz="1300" i="1" kern="0" dirty="0">
                <a:solidFill>
                  <a:srgbClr val="0070C0"/>
                </a:solidFill>
              </a:rPr>
              <a:t>そこで本事業において、～～（オンライン技術）を活用し、～～において実施することにより、来訪意欲増進を実現する。</a:t>
            </a:r>
          </a:p>
        </p:txBody>
      </p:sp>
      <p:sp>
        <p:nvSpPr>
          <p:cNvPr id="1132" name="字幕 2"/>
          <p:cNvSpPr txBox="1"/>
          <p:nvPr/>
        </p:nvSpPr>
        <p:spPr>
          <a:xfrm>
            <a:off x="265708" y="2399448"/>
            <a:ext cx="4643755" cy="609065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74295" tIns="37148" rIns="74295" bIns="37148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altLang="ja-JP" sz="1300" dirty="0"/>
              <a:t>＜本事業で</a:t>
            </a:r>
            <a:r>
              <a:rPr lang="en-US" altLang="ja-JP" sz="1300" dirty="0">
                <a:solidFill>
                  <a:schemeClr val="tx1"/>
                </a:solidFill>
              </a:rPr>
              <a:t>対象とする</a:t>
            </a:r>
            <a:r>
              <a:rPr lang="en-US" altLang="ja-JP" sz="1300" dirty="0"/>
              <a:t>観光資源の概要＞　　　　　　　　　　　　　　　　　　　　　　　　　　　　　　　　</a:t>
            </a:r>
          </a:p>
          <a:p>
            <a:pPr algn="just"/>
            <a:endParaRPr lang="en-US" altLang="ja-JP" sz="1300" i="1" dirty="0">
              <a:solidFill>
                <a:srgbClr val="0070C0"/>
              </a:solidFill>
            </a:endParaRPr>
          </a:p>
          <a:p>
            <a:pPr algn="just"/>
            <a:endParaRPr lang="ja-JP" altLang="en-US" sz="1300" i="1" dirty="0">
              <a:solidFill>
                <a:srgbClr val="0070C0"/>
              </a:solidFill>
            </a:endParaRPr>
          </a:p>
          <a:p>
            <a:pPr algn="just"/>
            <a:endParaRPr lang="ja-JP" altLang="en-US" sz="1300" i="1" dirty="0">
              <a:solidFill>
                <a:srgbClr val="0070C0"/>
              </a:solidFill>
            </a:endParaRPr>
          </a:p>
          <a:p>
            <a:pPr algn="just"/>
            <a:endParaRPr lang="ja-JP" altLang="en-US" sz="1300" i="1" dirty="0">
              <a:solidFill>
                <a:srgbClr val="0070C0"/>
              </a:solidFill>
            </a:endParaRPr>
          </a:p>
        </p:txBody>
      </p:sp>
      <p:sp>
        <p:nvSpPr>
          <p:cNvPr id="1133" name="字幕 2"/>
          <p:cNvSpPr txBox="1"/>
          <p:nvPr/>
        </p:nvSpPr>
        <p:spPr>
          <a:xfrm>
            <a:off x="265708" y="3072900"/>
            <a:ext cx="9366885" cy="229095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74295" tIns="37148" rIns="74295" bIns="37148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ja-JP" altLang="en-US" sz="1300" dirty="0"/>
              <a:t>＜令和３年度実施内容＞</a:t>
            </a:r>
            <a:endParaRPr lang="en-US" altLang="ja-JP" sz="1300" dirty="0"/>
          </a:p>
          <a:p>
            <a:pPr algn="just"/>
            <a:r>
              <a:rPr lang="ja-JP" altLang="en-US" sz="1300" i="1" dirty="0">
                <a:solidFill>
                  <a:srgbClr val="0070C0"/>
                </a:solidFill>
              </a:rPr>
              <a:t>具体的内容を簡潔に記載してください。</a:t>
            </a:r>
            <a:endParaRPr lang="en-US" altLang="ja-JP" sz="1300" dirty="0"/>
          </a:p>
          <a:p>
            <a:pPr algn="just"/>
            <a:endParaRPr lang="en-US" altLang="ja-JP" sz="1300" dirty="0"/>
          </a:p>
        </p:txBody>
      </p:sp>
      <p:sp>
        <p:nvSpPr>
          <p:cNvPr id="1134" name="字幕 2"/>
          <p:cNvSpPr txBox="1"/>
          <p:nvPr/>
        </p:nvSpPr>
        <p:spPr>
          <a:xfrm>
            <a:off x="275567" y="5495826"/>
            <a:ext cx="9366885" cy="955135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74295" tIns="37148" rIns="74295" bIns="37148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ja-JP" altLang="en-US" sz="1300" dirty="0"/>
              <a:t>＜令和４年度以降の事業方針＞</a:t>
            </a:r>
            <a:endParaRPr lang="en-US" altLang="ja-JP" sz="1300" dirty="0"/>
          </a:p>
          <a:p>
            <a:pPr algn="just"/>
            <a:r>
              <a:rPr lang="ja-JP" altLang="en-US" sz="1300" i="1" dirty="0">
                <a:solidFill>
                  <a:srgbClr val="0070C0"/>
                </a:solidFill>
              </a:rPr>
              <a:t>令和３年度に実施した事業を活用・展開し、令和４年度以降に継続可能な戦略（地域や関係者との連携体制・資金計画等）を記載してください。</a:t>
            </a:r>
          </a:p>
          <a:p>
            <a:pPr algn="just"/>
            <a:endParaRPr lang="ja-JP" altLang="en-US" sz="1300" i="1" dirty="0">
              <a:solidFill>
                <a:srgbClr val="0070C0"/>
              </a:solidFill>
            </a:endParaRPr>
          </a:p>
        </p:txBody>
      </p:sp>
      <p:sp>
        <p:nvSpPr>
          <p:cNvPr id="1135" name="テキスト ボックス 7"/>
          <p:cNvSpPr txBox="1"/>
          <p:nvPr/>
        </p:nvSpPr>
        <p:spPr>
          <a:xfrm>
            <a:off x="240022" y="6433395"/>
            <a:ext cx="9390411" cy="541563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ja-JP" altLang="en-US" sz="975" dirty="0"/>
              <a:t>注：公表される前提で作成してください。　　　　　　　　　　　　　　　　　　　　　　　　　　　　　　　　　　　　　　　　　　　　　　　　　　　　</a:t>
            </a:r>
            <a:endParaRPr lang="en-US" altLang="ja-JP" sz="975" dirty="0">
              <a:solidFill>
                <a:srgbClr val="0070C0"/>
              </a:solidFill>
            </a:endParaRPr>
          </a:p>
          <a:p>
            <a:r>
              <a:rPr lang="ja-JP" altLang="en-US" sz="975" dirty="0"/>
              <a:t>注：事業の概要が本概要説明書一枚で分かるように作成してください。　　　　　　　　　　　　　　　　　　　　　　　　　　　　　　　　　　　　　　</a:t>
            </a:r>
            <a:r>
              <a:rPr lang="ja-JP" altLang="en-US" sz="975" i="1" dirty="0">
                <a:solidFill>
                  <a:srgbClr val="0070C0"/>
                </a:solidFill>
              </a:rPr>
              <a:t>青字の記入要領は、提出時に削除してください</a:t>
            </a:r>
            <a:r>
              <a:rPr lang="ja-JP" altLang="en-US" sz="975" dirty="0">
                <a:solidFill>
                  <a:srgbClr val="0070C0"/>
                </a:solidFill>
              </a:rPr>
              <a:t>。</a:t>
            </a:r>
          </a:p>
          <a:p>
            <a:endParaRPr lang="ja-JP" altLang="en-US" sz="975" dirty="0"/>
          </a:p>
        </p:txBody>
      </p:sp>
      <p:sp>
        <p:nvSpPr>
          <p:cNvPr id="1136" name="字幕 10"/>
          <p:cNvSpPr txBox="1"/>
          <p:nvPr/>
        </p:nvSpPr>
        <p:spPr>
          <a:xfrm>
            <a:off x="4981499" y="2399448"/>
            <a:ext cx="4643755" cy="609777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74295" tIns="37148" rIns="74295" bIns="37148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altLang="ja-JP" sz="1300" dirty="0"/>
              <a:t>＜</a:t>
            </a:r>
            <a:r>
              <a:rPr lang="en-US" altLang="ja-JP" sz="1300" dirty="0" err="1"/>
              <a:t>活用するオンライン技術</a:t>
            </a:r>
            <a:r>
              <a:rPr lang="ja-JP" altLang="en-US" sz="1300" dirty="0"/>
              <a:t>等</a:t>
            </a:r>
            <a:r>
              <a:rPr lang="en-US" altLang="ja-JP" sz="1300" dirty="0"/>
              <a:t>＞　　　　　　　　　　　　　　　　　　　　　　　　　　　　　　　　</a:t>
            </a:r>
          </a:p>
          <a:p>
            <a:pPr algn="just"/>
            <a:r>
              <a:rPr lang="ja-JP" altLang="en-US" sz="1300" i="1" dirty="0">
                <a:solidFill>
                  <a:schemeClr val="accent1"/>
                </a:solidFill>
              </a:rPr>
              <a:t>　</a:t>
            </a:r>
            <a:endParaRPr lang="ja-JP" altLang="en-US" sz="1300" i="1" dirty="0">
              <a:solidFill>
                <a:srgbClr val="0070C0"/>
              </a:solidFill>
            </a:endParaRPr>
          </a:p>
          <a:p>
            <a:pPr algn="just"/>
            <a:endParaRPr lang="ja-JP" altLang="en-US" sz="1300" i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410537"/>
      </p:ext>
    </p:extLst>
  </p:cSld>
  <p:clrMapOvr>
    <a:masterClrMapping/>
  </p:clrMapOvr>
</p:sld>
</file>

<file path=ppt/theme/theme1.xml><?xml version="1.0" encoding="utf-8"?>
<a:theme xmlns:a="http://schemas.openxmlformats.org/drawingml/2006/main" name="テーマ1">
  <a:themeElements>
    <a:clrScheme name="2_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標準デザイン">
      <a:majorFont>
        <a:latin typeface="HGP創英角ｺﾞｼｯｸUB"/>
        <a:ea typeface="HGP創英角ｺﾞｼｯｸUB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>
    <a:spDef>
      <a:spPr>
        <a:custGeom>
          <a:avLst/>
          <a:gdLst/>
          <a:ahLst/>
          <a:cxnLst/>
          <a:rect l="l" t="t" r="r" b="b"/>
          <a:pathLst/>
        </a:custGeom>
        <a:solidFill>
          <a:srgbClr val="FFFF00"/>
        </a:solidFill>
        <a:ln w="12700">
          <a:solidFill>
            <a:srgbClr val="FFFF00"/>
          </a:solidFill>
          <a:prstDash val="sysDash"/>
          <a:round/>
          <a:headEnd/>
          <a:tailEnd/>
        </a:ln>
        <a:effectLst/>
      </a:spPr>
      <a:bodyPr vertOverflow="overflow" horzOverflow="overflow" wrap="square" lIns="91422" tIns="45710" rIns="91422" bIns="45710" rtlCol="0" anchor="t" anchorCtr="0"/>
      <a:lstStyle>
        <a:defPPr marL="1338263">
          <a:lnSpc>
            <a:spcPct val="130000"/>
          </a:lnSpc>
          <a:tabLst>
            <a:tab pos="3136900" algn="ctr"/>
          </a:tabLst>
          <a:defRPr kumimoji="1" sz="1200" dirty="0" smtClean="0">
            <a:latin typeface="+mj-ea"/>
            <a:ea typeface="+mj-ea"/>
          </a:defRPr>
        </a:defPPr>
      </a:lstStyle>
    </a:spDef>
    <a:lnDef>
      <a:spPr>
        <a:custGeom>
          <a:avLst/>
          <a:gdLst/>
          <a:ahLst/>
          <a:cxnLst/>
          <a:rect l="0" t="0" r="0" b="0"/>
          <a:pathLst/>
        </a:custGeom>
        <a:solidFill>
          <a:srgbClr val="0066CC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Overflow="overflow" horzOverflow="overflow" wrap="none" numCol="1" anchor="ctr" anchorCtr="0" compatLnSpc="1"/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defRPr kumimoji="1" lang="ja-JP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/>
            <a:ea typeface="ＭＳ Ｐゴシック"/>
          </a:defRPr>
        </a:defPPr>
      </a:lstStyle>
    </a:lnDef>
  </a:objectDefaults>
  <a:extraClrSchemeLst/>
</a:theme>
</file>

<file path=ppt/theme/theme2.xml><?xml version="1.0" encoding="utf-8"?>
<a:theme xmlns:a="http://schemas.openxmlformats.org/drawingml/2006/main" name="標準">
  <a:themeElements>
    <a:clrScheme name="標準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標準">
      <a:majorFont>
        <a:latin typeface="游ゴシック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標準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  <a:tileRect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docProps/app.xml><?xml version="1.0" encoding="utf-8"?>
<Properties xmlns:vt="http://schemas.openxmlformats.org/officeDocument/2006/docPropsVTypes" xmlns="http://schemas.openxmlformats.org/officeDocument/2006/extended-properties">
  <TotalTime>149</TotalTime>
  <Words>369</Words>
  <Application>JUST Focus</Application>
  <Paragraphs>19</Paragraph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HGP創英角ｺﾞｼｯｸUB</vt:lpstr>
      <vt:lpstr>ＭＳ Ｐゴシック</vt:lpstr>
      <vt:lpstr>游ゴシック</vt:lpstr>
      <vt:lpstr>Arial</vt:lpstr>
      <vt:lpstr>Wingdings</vt:lpstr>
      <vt:lpstr>テーマ1</vt:lpstr>
      <vt:lpstr>PowerPoint プレゼンテーション</vt:lpstr>
    </vt:vector>
  </TitlesOfParts>
  <LinksUpToDate>false</LinksUpToDate>
  <SharedDoc>false</SharedDoc>
  <HyperlinksChanged>false</HyperlinksChanged>
  <AppVersion>4.1.5</AppVersion>
  <PresentationFormat>ユーザー設定</PresentationFormat>
  <Slides>1</Slides>
  <Notes>1</Notes>
  <HiddenSlides>0</HiddenSlides>
  <MMClips>0</MMClips>
</Properties>
</file>

<file path=docProps/core.xml><?xml version="1.0" encoding="utf-8"?>
<cp:coreProperties xmlns:dc="http://purl.org/dc/elements/1.1/" xmlns:dcterms="http://purl.org/dc/terms/" xmlns:dcmitype="http://purl.org/dc/dcmitype/" xmlns:xsi="http://www.w3.org/2001/XMLSchema-instance" xmlns:cp="http://schemas.openxmlformats.org/package/2006/metadata/core-properties">
  <dc:title>事業名：</dc:title>
  <dc:creator>橿原 義信</dc:creator>
  <cp:lastModifiedBy>中川 紗希</cp:lastModifiedBy>
  <cp:lastPrinted>2020-12-21T12:11:59Z</cp:lastPrinted>
  <dcterms:created xsi:type="dcterms:W3CDTF">2020-11-27T08:07:22Z</dcterms:created>
  <dcterms:modified xsi:type="dcterms:W3CDTF">2021-02-10T06:17:12Z</dcterms:modified>
  <cp:revision>76</cp:revision>
</cp:coreProperties>
</file>

<file path=docProps/custom.xml><?xml version="1.0" encoding="utf-8"?>
<Properties xmlns:vt="http://schemas.openxmlformats.org/officeDocument/2006/docPropsVTypes" xmlns="http://schemas.openxmlformats.org/officeDocument/2006/custom-properties"/>
</file>