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Q6qibgGiLkD+JlYLm7jKNpspJ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462" y="-3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/>
            </a:lvl1pPr>
            <a:lvl2pPr lvl="1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/>
            </a:lvl2pPr>
            <a:lvl3pPr lvl="2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/>
            </a:lvl3pPr>
            <a:lvl4pPr lvl="3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4pPr>
            <a:lvl5pPr lvl="4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5pPr>
            <a:lvl6pPr lvl="5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6pPr>
            <a:lvl7pPr lvl="6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7pPr>
            <a:lvl8pPr lvl="7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8pPr>
            <a:lvl9pPr lvl="8" algn="ctr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72049" y="5839389"/>
            <a:ext cx="515760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「新しい生活様式」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実践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に向けて工夫する点</a:t>
            </a:r>
            <a:endParaRPr sz="1400" b="1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6984300" y="676525"/>
            <a:ext cx="2895300" cy="48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地域の現状・課題および事業実施により期待される効果</a:t>
            </a:r>
            <a:endParaRPr sz="1400" b="1" i="0" u="none" strike="noStrike" cap="none" dirty="0"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6984300" y="1159625"/>
            <a:ext cx="2895300" cy="263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事業実施地域の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や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課題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を記入するとともに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、本事業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することにより、どうやって解決していくのか、期待される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効果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555958" y="738071"/>
            <a:ext cx="2297367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必要に応じて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内容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説明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ための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6984300" y="3853600"/>
            <a:ext cx="28953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984294" y="4149080"/>
            <a:ext cx="2895323" cy="26713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本事業の成果を翌年度以降どのように活かし、地域経済の持続的な活性化につなげるかに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72049" y="6082889"/>
            <a:ext cx="6880200" cy="690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業種ごとに作成された感染拡大予防ガイドラインを踏まえ、独自に工夫する点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箇条書きで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00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1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2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03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33572" y="71466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33571" y="957062"/>
            <a:ext cx="4391411" cy="80016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本事業における取組内容に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ついて記載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2" name="Google Shape;104;p1"/>
          <p:cNvSpPr/>
          <p:nvPr/>
        </p:nvSpPr>
        <p:spPr>
          <a:xfrm>
            <a:off x="33572" y="1872557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24" name="Google Shape;88;p1"/>
          <p:cNvGraphicFramePr/>
          <p:nvPr>
            <p:extLst>
              <p:ext uri="{D42A27DB-BD31-4B8C-83A1-F6EECF244321}">
                <p14:modId xmlns:p14="http://schemas.microsoft.com/office/powerpoint/2010/main" val="2891909546"/>
              </p:ext>
            </p:extLst>
          </p:nvPr>
        </p:nvGraphicFramePr>
        <p:xfrm>
          <a:off x="46271" y="2114958"/>
          <a:ext cx="4391411" cy="3336376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u="none" strike="noStrike" cap="none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実施主体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98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連携団体との役割分担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06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地域を挙げて観光コンテンツを磨き上げるにあたって工夫する点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190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 Semilight</vt:lpstr>
      <vt:lpstr>Meiryo</vt:lpstr>
      <vt:lpstr>Meiryo</vt:lpstr>
      <vt:lpstr>游ゴシック</vt:lpstr>
      <vt:lpstr>Arial</vt:lpstr>
      <vt:lpstr>Office テーマ</vt:lpstr>
      <vt:lpstr>○○○○事業【○○県○○市】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 　</dc:title>
  <dc:creator>行政情報システム室</dc:creator>
  <cp:lastModifiedBy>ㅤ</cp:lastModifiedBy>
  <cp:revision>9</cp:revision>
  <cp:lastPrinted>2021-02-14T08:58:32Z</cp:lastPrinted>
  <dcterms:created xsi:type="dcterms:W3CDTF">2007-11-06T12:19:33Z</dcterms:created>
  <dcterms:modified xsi:type="dcterms:W3CDTF">2021-02-15T08:00:43Z</dcterms:modified>
</cp:coreProperties>
</file>