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初回申請用" id="{92303DCD-5D4D-48D3-AB54-D0DDB8DA7622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http://customooxmlschemas.google.com/"/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F0F748-7AA5-4B90-91AD-3F4FFDBD375E}">
  <a:tblStyle styleId="{69F0F748-7AA5-4B90-91AD-3F4FFDBD375E}" styleName="Table_0">
    <a:wholeTbl>
      <a:tcTxStyle b="off" i="off">
        <a:font>
          <a:latin typeface="游ゴシック"/>
          <a:ea typeface="游ゴシック"/>
          <a:cs typeface="游ゴシック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75" autoAdjust="0"/>
    <p:restoredTop sz="94660"/>
  </p:normalViewPr>
  <p:slideViewPr>
    <p:cSldViewPr snapToGrid="0">
      <p:cViewPr varScale="1">
        <p:scale>
          <a:sx n="69" d="100"/>
          <a:sy n="69" d="100"/>
        </p:scale>
        <p:origin x="942" y="6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2919413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1" name="Google Shape;4;n"/>
          <p:cNvSpPr txBox="1">
            <a:spLocks noGrp="1"/>
          </p:cNvSpPr>
          <p:nvPr>
            <p:ph type="dt" idx="10"/>
          </p:nvPr>
        </p:nvSpPr>
        <p:spPr>
          <a:xfrm>
            <a:off x="3814763" y="2"/>
            <a:ext cx="2919412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2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103" name="Google Shape;6;n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4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9371013"/>
            <a:ext cx="2919413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5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Google Shape;16;p5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2" name="Google Shape;17;p5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3" name="Google Shape;18;p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4" name="Google Shape;19;p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5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5251052" y="2203053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5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917178" y="128985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6" name="Google Shape;81;p1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7" name="Google Shape;82;p1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8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28;p7"/>
          <p:cNvSpPr txBox="1"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75"/>
              <a:buFont typeface="Arial"/>
              <a:buNone/>
              <a:defRPr sz="4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4" name="Google Shape;29;p7"/>
          <p:cNvSpPr txBox="1"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rgbClr val="888888"/>
              </a:buClr>
              <a:buSzPts val="1950"/>
              <a:buNone/>
              <a:defRPr sz="195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625"/>
              <a:buNone/>
              <a:defRPr sz="162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463"/>
              <a:buNone/>
              <a:defRPr sz="1463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45" name="Google Shape;30;p7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6" name="Google Shape;31;p7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7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Google Shape;34;p8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0" name="Google Shape;35;p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1" name="Google Shape;36;p8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2" name="Google Shape;37;p8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3" name="Google Shape;38;p8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4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Google Shape;41;p9"/>
          <p:cNvSpPr txBox="1"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7" name="Google Shape;42;p9"/>
          <p:cNvSpPr txBox="1"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8" name="Google Shape;43;p9"/>
          <p:cNvSpPr txBox="1">
            <a:spLocks noGrp="1"/>
          </p:cNvSpPr>
          <p:nvPr>
            <p:ph type="body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9" name="Google Shape;44;p9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60" name="Google Shape;45;p9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61" name="Google Shape;46;p9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2" name="Google Shape;47;p9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3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Google Shape;50;p10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6" name="Google Shape;51;p10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7" name="Google Shape;52;p10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8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55;p11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1" name="Google Shape;56;p11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2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Google Shape;59;p12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5" name="Google Shape;60;p12"/>
          <p:cNvSpPr txBox="1">
            <a:spLocks noGrp="1"/>
          </p:cNvSpPr>
          <p:nvPr>
            <p:ph type="body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73062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Char char="•"/>
              <a:defRPr sz="2275"/>
            </a:lvl2pPr>
            <a:lvl3pPr marL="1371600" lvl="2" indent="-352425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Char char="•"/>
              <a:defRPr sz="1950"/>
            </a:lvl3pPr>
            <a:lvl4pPr marL="1828800" lvl="3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4pPr>
            <a:lvl5pPr marL="2286000" lvl="4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5pPr>
            <a:lvl6pPr marL="2743200" lvl="5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6pPr>
            <a:lvl7pPr marL="3200400" lvl="6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7pPr>
            <a:lvl8pPr marL="3657600" lvl="7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8pPr>
            <a:lvl9pPr marL="4114800" lvl="8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9pPr>
          </a:lstStyle>
          <a:p>
            <a:endParaRPr/>
          </a:p>
        </p:txBody>
      </p:sp>
      <p:sp>
        <p:nvSpPr>
          <p:cNvPr id="1076" name="Google Shape;61;p12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7" name="Google Shape;62;p12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8" name="Google Shape;63;p12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9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Google Shape;66;p13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2" name="Google Shape;67;p13"/>
          <p:cNvSpPr>
            <a:spLocks noGrp="1"/>
          </p:cNvSpPr>
          <p:nvPr>
            <p:ph type="pic" idx="2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None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None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83" name="Google Shape;68;p13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84" name="Google Shape;69;p13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5" name="Google Shape;70;p13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6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Google Shape;73;p1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9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9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0" name="Google Shape;75;p1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1" name="Google Shape;76;p1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2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;p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75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6" name="Google Shape;11;p4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3062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Char char="•"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242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Char char="•"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78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Char char="•"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7" name="Google Shape;12;p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8" name="Google Shape;13;p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9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Google Shape;89;p1"/>
          <p:cNvSpPr/>
          <p:nvPr/>
        </p:nvSpPr>
        <p:spPr>
          <a:xfrm>
            <a:off x="72049" y="5839389"/>
            <a:ext cx="5157600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b="1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「新しい生活様式」</a:t>
            </a:r>
            <a:r>
              <a:rPr lang="ja-JP" b="1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の</a:t>
            </a:r>
            <a:r>
              <a:rPr lang="ja-JP" sz="1400" b="1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実践</a:t>
            </a:r>
            <a:r>
              <a:rPr lang="ja-JP" b="1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に向けて工夫する点</a:t>
            </a:r>
            <a:endParaRPr sz="1400" b="1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08" name="Google Shape;90;p1"/>
          <p:cNvSpPr/>
          <p:nvPr/>
        </p:nvSpPr>
        <p:spPr>
          <a:xfrm>
            <a:off x="6984300" y="676525"/>
            <a:ext cx="2895300" cy="483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b="1" i="0" u="none" strike="noStrike" cap="none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地域の現状・課題および事業実施により期待される効果</a:t>
            </a:r>
            <a:endParaRPr sz="1400" b="1" i="0" u="none" strike="noStrike" cap="none" dirty="0"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09" name="Google Shape;91;p1"/>
          <p:cNvSpPr txBox="1"/>
          <p:nvPr/>
        </p:nvSpPr>
        <p:spPr>
          <a:xfrm>
            <a:off x="6984300" y="1159625"/>
            <a:ext cx="2895300" cy="2632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sz="1200" b="0" i="0" u="none" strike="noStrike" cap="none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事業実施地域の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現状</a:t>
            </a:r>
            <a:r>
              <a:rPr lang="ja-JP" altLang="en-US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や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課題</a:t>
            </a:r>
            <a:r>
              <a:rPr lang="ja-JP" altLang="en-US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を記入するとともに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、本事業</a:t>
            </a:r>
            <a:r>
              <a:rPr lang="ja-JP" altLang="en-US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実施</a:t>
            </a:r>
            <a:r>
              <a:rPr lang="ja-JP" altLang="en-US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することにより、どうやって解決していくのか、期待される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効果</a:t>
            </a:r>
            <a:r>
              <a:rPr lang="ja-JP" altLang="en-US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について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記載</a:t>
            </a:r>
            <a:r>
              <a:rPr lang="ja-JP" sz="1200" b="0" i="0" u="none" strike="noStrike" cap="none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してください。</a:t>
            </a: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10" name="Google Shape;92;p1"/>
          <p:cNvSpPr txBox="1">
            <a:spLocks noGrp="1"/>
          </p:cNvSpPr>
          <p:nvPr>
            <p:ph type="title"/>
          </p:nvPr>
        </p:nvSpPr>
        <p:spPr>
          <a:xfrm>
            <a:off x="33572" y="8845"/>
            <a:ext cx="898525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eiryo"/>
              <a:buNone/>
            </a:pPr>
            <a:r>
              <a:rPr lang="ja-JP" sz="1900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○</a:t>
            </a:r>
            <a:r>
              <a:rPr lang="ja-JP" sz="1900" dirty="0" smtClean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○○</a:t>
            </a:r>
            <a:r>
              <a:rPr lang="ja-JP" sz="1900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○事業【○○県○○市】 　</a:t>
            </a:r>
            <a:endParaRPr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11" name="Google Shape;93;p1"/>
          <p:cNvSpPr txBox="1"/>
          <p:nvPr/>
        </p:nvSpPr>
        <p:spPr>
          <a:xfrm>
            <a:off x="4555958" y="738071"/>
            <a:ext cx="2297367" cy="2862282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必要に応じて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事業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の</a:t>
            </a:r>
            <a:r>
              <a:rPr lang="ja-JP" altLang="en-US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内容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説明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する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ための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イメージ図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、写真等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添付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して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ください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。</a:t>
            </a:r>
            <a:endParaRPr lang="en-US" altLang="ja-JP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12" name="Google Shape;96;p1"/>
          <p:cNvSpPr/>
          <p:nvPr/>
        </p:nvSpPr>
        <p:spPr>
          <a:xfrm>
            <a:off x="6984300" y="3853600"/>
            <a:ext cx="2895300" cy="2955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b="1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次年度以降の取組</a:t>
            </a:r>
            <a:endParaRPr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13" name="Google Shape;97;p1"/>
          <p:cNvSpPr txBox="1"/>
          <p:nvPr/>
        </p:nvSpPr>
        <p:spPr>
          <a:xfrm>
            <a:off x="6984294" y="4149080"/>
            <a:ext cx="2895323" cy="2671307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本事業の成果を翌年度以降どのように活かし、地域経済の持続的な活性化につなげるかに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ついて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、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記載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してください。</a:t>
            </a: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14" name="Google Shape;98;p1"/>
          <p:cNvSpPr txBox="1"/>
          <p:nvPr/>
        </p:nvSpPr>
        <p:spPr>
          <a:xfrm>
            <a:off x="72049" y="6082889"/>
            <a:ext cx="6880200" cy="6906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業種ごとに作成された感染拡大予防ガイドラインを踏まえ、独自に工夫する点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箇条書きで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記載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してください。</a:t>
            </a: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grpSp>
        <p:nvGrpSpPr>
          <p:cNvPr id="1115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116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7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8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19" name="Google Shape;103;p1"/>
          <p:cNvSpPr txBox="1"/>
          <p:nvPr/>
        </p:nvSpPr>
        <p:spPr>
          <a:xfrm>
            <a:off x="8385062" y="0"/>
            <a:ext cx="153649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【様式４】</a:t>
            </a:r>
            <a:endParaRPr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20" name="Google Shape;104;p1"/>
          <p:cNvSpPr/>
          <p:nvPr/>
        </p:nvSpPr>
        <p:spPr>
          <a:xfrm>
            <a:off x="33572" y="714661"/>
            <a:ext cx="4391411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事業の概要</a:t>
            </a:r>
            <a:endParaRPr sz="14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21" name="Google Shape;105;p1"/>
          <p:cNvSpPr txBox="1"/>
          <p:nvPr/>
        </p:nvSpPr>
        <p:spPr>
          <a:xfrm>
            <a:off x="33571" y="957062"/>
            <a:ext cx="4391411" cy="80016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本事業における取組内容について記載してください。</a:t>
            </a: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22" name="Google Shape;104;p1"/>
          <p:cNvSpPr/>
          <p:nvPr/>
        </p:nvSpPr>
        <p:spPr>
          <a:xfrm>
            <a:off x="33572" y="1872557"/>
            <a:ext cx="4391411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実施</a:t>
            </a:r>
            <a:r>
              <a:rPr lang="ja-JP" altLang="en-US" b="1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体制</a:t>
            </a:r>
            <a:endParaRPr sz="14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graphicFrame>
        <p:nvGraphicFramePr>
          <p:cNvPr id="1123" name="Google Shape;88;p1"/>
          <p:cNvGraphicFramePr/>
          <p:nvPr>
            <p:extLst>
              <p:ext uri="{D42A27DB-BD31-4B8C-83A1-F6EECF244321}">
                <p14:modId xmlns:p14="http://schemas.microsoft.com/office/powerpoint/2010/main" val="2891909546"/>
              </p:ext>
            </p:extLst>
          </p:nvPr>
        </p:nvGraphicFramePr>
        <p:xfrm>
          <a:off x="46271" y="2114958"/>
          <a:ext cx="4391411" cy="3336376"/>
        </p:xfrm>
        <a:graphic>
          <a:graphicData uri="http://schemas.openxmlformats.org/drawingml/2006/table">
            <a:tbl>
              <a:tblPr firstRow="1" bandRow="1">
                <a:noFill/>
                <a:tableStyleId>{69F0F748-7AA5-4B90-91AD-3F4FFDBD375E}</a:tableStyleId>
              </a:tblPr>
              <a:tblGrid>
                <a:gridCol w="1158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29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68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0" u="none" strike="noStrike" cap="none" dirty="0" smtClean="0">
                          <a:solidFill>
                            <a:schemeClr val="dk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eiryo"/>
                          <a:sym typeface="Meiryo"/>
                        </a:rPr>
                        <a:t>実施主体</a:t>
                      </a:r>
                      <a:endParaRPr sz="1200" b="0" u="none" strike="noStrike" cap="none" dirty="0">
                        <a:solidFill>
                          <a:schemeClr val="dk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2982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Meiryo"/>
                        <a:buNone/>
                      </a:pPr>
                      <a:r>
                        <a:rPr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連携団体との役割分担</a:t>
                      </a:r>
                      <a:endParaRPr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9064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eiryo"/>
                          <a:sym typeface="Meiryo"/>
                        </a:rPr>
                        <a:t>地域を挙げて観光コンテンツを磨き上げるにあたって工夫する点</a:t>
                      </a:r>
                      <a:endParaRPr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" name="正方形/長方形 18"/>
          <p:cNvSpPr/>
          <p:nvPr/>
        </p:nvSpPr>
        <p:spPr>
          <a:xfrm>
            <a:off x="1903068" y="2750235"/>
            <a:ext cx="4950257" cy="160375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accent2"/>
                </a:solidFill>
              </a:rPr>
              <a:t>[</a:t>
            </a:r>
            <a:r>
              <a:rPr kumimoji="1" lang="ja-JP" altLang="en-US" sz="3200" dirty="0" smtClean="0">
                <a:solidFill>
                  <a:schemeClr val="accent2"/>
                </a:solidFill>
              </a:rPr>
              <a:t>様式</a:t>
            </a:r>
            <a:r>
              <a:rPr kumimoji="1" lang="en-US" altLang="ja-JP" sz="3200" dirty="0" smtClean="0">
                <a:solidFill>
                  <a:schemeClr val="accent2"/>
                </a:solidFill>
              </a:rPr>
              <a:t>4-1]</a:t>
            </a:r>
            <a:r>
              <a:rPr kumimoji="1" lang="ja-JP" altLang="en-US" sz="3200" dirty="0" smtClean="0">
                <a:solidFill>
                  <a:schemeClr val="accent2"/>
                </a:solidFill>
              </a:rPr>
              <a:t>初回申請用</a:t>
            </a:r>
            <a:endParaRPr kumimoji="1" lang="en-US" altLang="ja-JP" sz="5400" dirty="0">
              <a:solidFill>
                <a:schemeClr val="accent2"/>
              </a:solidFill>
            </a:endParaRPr>
          </a:p>
          <a:p>
            <a:pPr algn="ctr"/>
            <a:r>
              <a:rPr kumimoji="1" lang="en-US" altLang="ja-JP" sz="1800" dirty="0">
                <a:solidFill>
                  <a:schemeClr val="accent2"/>
                </a:solidFill>
              </a:rPr>
              <a:t>※</a:t>
            </a:r>
            <a:r>
              <a:rPr kumimoji="1" lang="ja-JP" altLang="en-US" sz="1800" dirty="0">
                <a:solidFill>
                  <a:schemeClr val="accent2"/>
                </a:solidFill>
              </a:rPr>
              <a:t>本枠は削除</a:t>
            </a:r>
            <a:r>
              <a:rPr kumimoji="1" lang="ja-JP" altLang="en-US" sz="1800" dirty="0" smtClean="0">
                <a:solidFill>
                  <a:schemeClr val="accent2"/>
                </a:solidFill>
              </a:rPr>
              <a:t>してご使用ください</a:t>
            </a:r>
            <a:endParaRPr kumimoji="1" lang="en-US" altLang="ja-JP" sz="1800" dirty="0" smtClean="0">
              <a:solidFill>
                <a:schemeClr val="accent2"/>
              </a:solidFill>
            </a:endParaRPr>
          </a:p>
          <a:p>
            <a:pPr algn="ctr"/>
            <a:r>
              <a:rPr kumimoji="1" lang="en-US" altLang="ja-JP" sz="1800" dirty="0" smtClean="0">
                <a:solidFill>
                  <a:schemeClr val="accent2"/>
                </a:solidFill>
              </a:rPr>
              <a:t>※</a:t>
            </a:r>
            <a:r>
              <a:rPr kumimoji="1" lang="ja-JP" altLang="en-US" sz="1800" dirty="0" smtClean="0">
                <a:solidFill>
                  <a:schemeClr val="accent2"/>
                </a:solidFill>
              </a:rPr>
              <a:t>各項目</a:t>
            </a:r>
            <a:r>
              <a:rPr kumimoji="1" lang="ja-JP" altLang="en-US" sz="1800" dirty="0">
                <a:solidFill>
                  <a:schemeClr val="accent2"/>
                </a:solidFill>
              </a:rPr>
              <a:t>の幅や高さは適宜変更して構いません</a:t>
            </a:r>
            <a:endParaRPr kumimoji="1" lang="ja-JP" altLang="en-US" sz="32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214</Words>
  <Application>Microsoft Office PowerPoint</Application>
  <PresentationFormat>A4 210 x 297 mm</PresentationFormat>
  <Paragraphs>28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Yu Gothic UI Semilight</vt:lpstr>
      <vt:lpstr>Meiryo</vt:lpstr>
      <vt:lpstr>Meiryo</vt:lpstr>
      <vt:lpstr>游ゴシック</vt:lpstr>
      <vt:lpstr>Arial</vt:lpstr>
      <vt:lpstr>Office テーマ</vt:lpstr>
      <vt:lpstr>○○○○事業【○○県○○市】 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○○を活用した○○事業【○○県○○市】 　</dc:title>
  <dc:creator>行政情報システム室</dc:creator>
  <cp:lastModifiedBy>ㅤ</cp:lastModifiedBy>
  <cp:revision>20</cp:revision>
  <cp:lastPrinted>2021-05-31T04:55:56Z</cp:lastPrinted>
  <dcterms:created xsi:type="dcterms:W3CDTF">2007-11-06T12:19:33Z</dcterms:created>
  <dcterms:modified xsi:type="dcterms:W3CDTF">2021-05-31T05:22:30Z</dcterms:modified>
</cp:coreProperties>
</file>