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1次公募応募者用" id="{9423F519-D744-427E-BE37-30E7E4B6BDE4}">
          <p14:sldIdLst>
            <p14:sldId id="257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75" autoAdjust="0"/>
    <p:restoredTop sz="94660"/>
  </p:normalViewPr>
  <p:slideViewPr>
    <p:cSldViewPr snapToGrid="0">
      <p:cViewPr varScale="1">
        <p:scale>
          <a:sx n="69" d="100"/>
          <a:sy n="69" d="100"/>
        </p:scale>
        <p:origin x="942" y="6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1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2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03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4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5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4412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5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6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7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8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45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6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7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0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1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2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3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4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7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8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9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60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1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2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3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6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7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8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1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2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5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6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7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8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9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2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3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84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5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6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1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2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Google Shape;89;p1"/>
          <p:cNvSpPr/>
          <p:nvPr/>
        </p:nvSpPr>
        <p:spPr>
          <a:xfrm>
            <a:off x="72049" y="5839389"/>
            <a:ext cx="5157600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「新しい生活様式」</a:t>
            </a:r>
            <a:r>
              <a:rPr lang="ja-JP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の</a:t>
            </a:r>
            <a:r>
              <a:rPr lang="ja-JP" sz="1400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実践</a:t>
            </a:r>
            <a:r>
              <a:rPr lang="ja-JP" b="1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に向けて工夫する点</a:t>
            </a:r>
            <a:endParaRPr sz="1400" b="1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29" name="Google Shape;90;p1"/>
          <p:cNvSpPr/>
          <p:nvPr/>
        </p:nvSpPr>
        <p:spPr>
          <a:xfrm>
            <a:off x="6984300" y="676525"/>
            <a:ext cx="2895300" cy="483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 i="0" u="none" strike="noStrike" cap="none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地域の現状・課題および事業実施により期待される効果</a:t>
            </a:r>
            <a:endParaRPr sz="1400" b="1" i="0" u="none" strike="noStrike" cap="none" dirty="0"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30" name="Google Shape;91;p1"/>
          <p:cNvSpPr txBox="1"/>
          <p:nvPr/>
        </p:nvSpPr>
        <p:spPr>
          <a:xfrm>
            <a:off x="6984300" y="1158397"/>
            <a:ext cx="2895300" cy="267780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sz="1200" b="0" i="0" u="none" strike="noStrike" cap="none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事業実施地域の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現状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や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課題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を記入するとともに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、本事業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実施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することにより、どうやって解決していくのか、期待される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効果</a:t>
            </a:r>
            <a:r>
              <a:rPr lang="ja-JP" altLang="en-US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について</a:t>
            </a:r>
            <a:r>
              <a:rPr lang="ja-JP" sz="1200" b="0" i="0" u="none" strike="noStrike" cap="none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記載</a:t>
            </a:r>
            <a:r>
              <a:rPr lang="ja-JP" sz="1200" b="0" i="0" u="none" strike="noStrike" cap="none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31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898525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</a:t>
            </a:r>
            <a:r>
              <a:rPr lang="ja-JP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○○</a:t>
            </a: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○事業【○○県○○市】 　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32" name="Google Shape;93;p1"/>
          <p:cNvSpPr txBox="1"/>
          <p:nvPr/>
        </p:nvSpPr>
        <p:spPr>
          <a:xfrm>
            <a:off x="4555958" y="738071"/>
            <a:ext cx="2297367" cy="2862282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必要に応じて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の</a:t>
            </a:r>
            <a:r>
              <a:rPr lang="ja-JP" altLang="en-US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内容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説明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する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ための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イメージ図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、写真等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添付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ください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。</a:t>
            </a:r>
            <a:endParaRPr lang="en-US" altLang="ja-JP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33" name="Google Shape;96;p1"/>
          <p:cNvSpPr/>
          <p:nvPr/>
        </p:nvSpPr>
        <p:spPr>
          <a:xfrm>
            <a:off x="6984300" y="3950702"/>
            <a:ext cx="2895300" cy="2955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次年度以降の取組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34" name="Google Shape;97;p1"/>
          <p:cNvSpPr txBox="1"/>
          <p:nvPr/>
        </p:nvSpPr>
        <p:spPr>
          <a:xfrm>
            <a:off x="6984300" y="4246203"/>
            <a:ext cx="2895323" cy="252728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本事業の成果を翌年度以降どのように活かし、地域経済の持続的な活性化につなげるかに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ついて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記載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35" name="Google Shape;98;p1"/>
          <p:cNvSpPr txBox="1"/>
          <p:nvPr/>
        </p:nvSpPr>
        <p:spPr>
          <a:xfrm>
            <a:off x="72049" y="6082889"/>
            <a:ext cx="6880200" cy="6906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業種ごとに作成された感染拡大予防ガイドラインを踏まえ、独自に工夫する点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箇条書きで</a:t>
            </a:r>
            <a:r>
              <a:rPr lang="ja-JP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記載</a:t>
            </a:r>
            <a:r>
              <a:rPr lang="ja-JP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pSp>
        <p:nvGrpSpPr>
          <p:cNvPr id="1136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37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38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39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40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【様式４】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41" name="Google Shape;104;p1"/>
          <p:cNvSpPr/>
          <p:nvPr/>
        </p:nvSpPr>
        <p:spPr>
          <a:xfrm>
            <a:off x="33572" y="714661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事業の概要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42" name="Google Shape;105;p1"/>
          <p:cNvSpPr txBox="1"/>
          <p:nvPr/>
        </p:nvSpPr>
        <p:spPr>
          <a:xfrm>
            <a:off x="33571" y="957062"/>
            <a:ext cx="4391411" cy="80016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本事業における取組内容について記載してください。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43" name="Google Shape;104;p1"/>
          <p:cNvSpPr/>
          <p:nvPr/>
        </p:nvSpPr>
        <p:spPr>
          <a:xfrm>
            <a:off x="33572" y="1872557"/>
            <a:ext cx="439141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実施</a:t>
            </a:r>
            <a:r>
              <a:rPr lang="ja-JP" altLang="en-US" b="1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体制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aphicFrame>
        <p:nvGraphicFramePr>
          <p:cNvPr id="1144" name="Google Shape;88;p1"/>
          <p:cNvGraphicFramePr/>
          <p:nvPr>
            <p:extLst>
              <p:ext uri="{D42A27DB-BD31-4B8C-83A1-F6EECF244321}">
                <p14:modId xmlns:p14="http://schemas.microsoft.com/office/powerpoint/2010/main" val="2891909546"/>
              </p:ext>
            </p:extLst>
          </p:nvPr>
        </p:nvGraphicFramePr>
        <p:xfrm>
          <a:off x="46271" y="2114958"/>
          <a:ext cx="4391411" cy="3336376"/>
        </p:xfrm>
        <a:graphic>
          <a:graphicData uri="http://schemas.openxmlformats.org/drawingml/2006/table">
            <a:tbl>
              <a:tblPr firstRow="1" bandRow="1">
                <a:noFill/>
                <a:tableStyleId>{69F0F748-7AA5-4B90-91AD-3F4FFDBD375E}</a:tableStyleId>
              </a:tblPr>
              <a:tblGrid>
                <a:gridCol w="1158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2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68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u="none" strike="noStrike" cap="none" dirty="0" smtClean="0">
                          <a:solidFill>
                            <a:schemeClr val="dk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"/>
                          <a:sym typeface="Meiryo"/>
                        </a:rPr>
                        <a:t>実施主体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298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Meiryo"/>
                        <a:buNone/>
                      </a:pPr>
                      <a:r>
                        <a:rPr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連携団体との役割分担</a:t>
                      </a:r>
                      <a:endParaRPr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9064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eiryo"/>
                          <a:sym typeface="Meiryo"/>
                        </a:rPr>
                        <a:t>地域を挙げて観光コンテンツを磨き上げるにあたって工夫する点</a:t>
                      </a:r>
                      <a:endParaRPr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Meiryo"/>
                        <a:sym typeface="Meiryo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latin typeface="Meiryo"/>
                        <a:ea typeface="Meiryo"/>
                        <a:cs typeface="Meiryo"/>
                        <a:sym typeface="Meiry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1534389" y="2533134"/>
            <a:ext cx="5384423" cy="160375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accent2"/>
                </a:solidFill>
              </a:rPr>
              <a:t>[</a:t>
            </a:r>
            <a:r>
              <a:rPr kumimoji="1" lang="ja-JP" altLang="en-US" sz="3200" dirty="0" smtClean="0">
                <a:solidFill>
                  <a:schemeClr val="accent2"/>
                </a:solidFill>
              </a:rPr>
              <a:t>様式</a:t>
            </a:r>
            <a:r>
              <a:rPr kumimoji="1" lang="en-US" altLang="ja-JP" sz="3200" dirty="0" smtClean="0">
                <a:solidFill>
                  <a:schemeClr val="accent2"/>
                </a:solidFill>
              </a:rPr>
              <a:t>4-2]1</a:t>
            </a:r>
            <a:r>
              <a:rPr kumimoji="1" lang="ja-JP" altLang="en-US" sz="3200" dirty="0" smtClean="0">
                <a:solidFill>
                  <a:schemeClr val="accent2"/>
                </a:solidFill>
              </a:rPr>
              <a:t>次公募応募者用</a:t>
            </a:r>
            <a:endParaRPr kumimoji="1" lang="en-US" altLang="ja-JP" sz="3200" dirty="0" smtClean="0">
              <a:solidFill>
                <a:schemeClr val="accent2"/>
              </a:solidFill>
            </a:endParaRPr>
          </a:p>
          <a:p>
            <a:pPr algn="ctr"/>
            <a:r>
              <a:rPr kumimoji="1" lang="en-US" altLang="ja-JP" sz="1600" dirty="0" smtClean="0">
                <a:solidFill>
                  <a:schemeClr val="accent2"/>
                </a:solidFill>
              </a:rPr>
              <a:t>※</a:t>
            </a:r>
            <a:r>
              <a:rPr kumimoji="1" lang="ja-JP" altLang="en-US" sz="1600" dirty="0" smtClean="0">
                <a:solidFill>
                  <a:schemeClr val="accent2"/>
                </a:solidFill>
              </a:rPr>
              <a:t>本枠は削除してご使用ください</a:t>
            </a:r>
            <a:endParaRPr kumimoji="1" lang="en-US" altLang="ja-JP" sz="1600" dirty="0" smtClean="0">
              <a:solidFill>
                <a:schemeClr val="accent2"/>
              </a:solidFill>
            </a:endParaRPr>
          </a:p>
          <a:p>
            <a:pPr algn="ctr"/>
            <a:r>
              <a:rPr kumimoji="1" lang="en-US" altLang="ja-JP" sz="1600" dirty="0" smtClean="0">
                <a:solidFill>
                  <a:schemeClr val="accent2"/>
                </a:solidFill>
              </a:rPr>
              <a:t>※</a:t>
            </a:r>
            <a:r>
              <a:rPr kumimoji="1" lang="ja-JP" altLang="en-US" sz="1600" dirty="0">
                <a:solidFill>
                  <a:schemeClr val="accent2"/>
                </a:solidFill>
              </a:rPr>
              <a:t>各項目の幅や高さは適宜変更して構いません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898525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</a:t>
            </a:r>
            <a:r>
              <a:rPr lang="ja-JP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○○</a:t>
            </a: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○事業【○○県○○市】 　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grpSp>
        <p:nvGrpSpPr>
          <p:cNvPr id="1136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37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38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39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40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【様式４】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45" name="Google Shape;96;p1"/>
          <p:cNvSpPr/>
          <p:nvPr/>
        </p:nvSpPr>
        <p:spPr>
          <a:xfrm>
            <a:off x="153993" y="805172"/>
            <a:ext cx="2895300" cy="2955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400" b="1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1次公募</a:t>
            </a:r>
            <a:r>
              <a:rPr lang="ja-JP" sz="1400" b="1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から</a:t>
            </a:r>
            <a:r>
              <a:rPr lang="ja-JP" altLang="en-US" sz="1400" b="1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変更や工夫した</a:t>
            </a:r>
            <a:r>
              <a:rPr lang="ja-JP" sz="1400" b="1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点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46" name="Google Shape;97;p1"/>
          <p:cNvSpPr txBox="1"/>
          <p:nvPr/>
        </p:nvSpPr>
        <p:spPr>
          <a:xfrm>
            <a:off x="153993" y="1100672"/>
            <a:ext cx="9571898" cy="154785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ja-JP" altLang="en-US" sz="1200" dirty="0" smtClean="0">
                <a:latin typeface="Yu Gothic UI Semilight"/>
                <a:ea typeface="Yu Gothic UI Semilight"/>
                <a:cs typeface="メイリオ" panose="020B0604030504040204" pitchFamily="50" charset="-128"/>
              </a:rPr>
              <a:t>「１次公募で提案した事業の名称」と２次公募における「変更や工夫した点」について記載ください。</a:t>
            </a:r>
            <a:endParaRPr lang="en-US" altLang="ja-JP" sz="1200" dirty="0" smtClean="0">
              <a:latin typeface="Yu Gothic UI Semilight"/>
              <a:ea typeface="Yu Gothic UI Semilight"/>
              <a:cs typeface="メイリオ" panose="020B0604030504040204" pitchFamily="50" charset="-128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Yu Gothic UI Semilight"/>
              <a:ea typeface="Yu Gothic UI Semilight"/>
              <a:cs typeface="Meiryo"/>
              <a:sym typeface="Meiryo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174326" y="2944030"/>
            <a:ext cx="5550998" cy="160375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accent2"/>
                </a:solidFill>
              </a:rPr>
              <a:t>[</a:t>
            </a:r>
            <a:r>
              <a:rPr kumimoji="1" lang="ja-JP" altLang="en-US" sz="3200" dirty="0" smtClean="0">
                <a:solidFill>
                  <a:schemeClr val="accent2"/>
                </a:solidFill>
              </a:rPr>
              <a:t>様式</a:t>
            </a:r>
            <a:r>
              <a:rPr kumimoji="1" lang="en-US" altLang="ja-JP" sz="3200" dirty="0" smtClean="0">
                <a:solidFill>
                  <a:schemeClr val="accent2"/>
                </a:solidFill>
              </a:rPr>
              <a:t>4-2]1</a:t>
            </a:r>
            <a:r>
              <a:rPr kumimoji="1" lang="ja-JP" altLang="en-US" sz="3200" dirty="0" smtClean="0">
                <a:solidFill>
                  <a:schemeClr val="accent2"/>
                </a:solidFill>
              </a:rPr>
              <a:t>次公募応募者用</a:t>
            </a:r>
            <a:endParaRPr kumimoji="1" lang="en-US" altLang="ja-JP" sz="3200" dirty="0" smtClean="0">
              <a:solidFill>
                <a:schemeClr val="accent2"/>
              </a:solidFill>
            </a:endParaRPr>
          </a:p>
          <a:p>
            <a:pPr algn="ctr"/>
            <a:r>
              <a:rPr kumimoji="1" lang="en-US" altLang="ja-JP" sz="1600" dirty="0" smtClean="0">
                <a:solidFill>
                  <a:schemeClr val="accent2"/>
                </a:solidFill>
              </a:rPr>
              <a:t>※</a:t>
            </a:r>
            <a:r>
              <a:rPr kumimoji="1" lang="ja-JP" altLang="en-US" sz="1600" dirty="0" smtClean="0">
                <a:solidFill>
                  <a:schemeClr val="accent2"/>
                </a:solidFill>
              </a:rPr>
              <a:t>本枠は削除してご使用ください</a:t>
            </a:r>
            <a:endParaRPr kumimoji="1" lang="en-US" altLang="ja-JP" sz="1600" dirty="0" smtClean="0">
              <a:solidFill>
                <a:schemeClr val="accent2"/>
              </a:solidFill>
            </a:endParaRPr>
          </a:p>
          <a:p>
            <a:pPr algn="ctr"/>
            <a:r>
              <a:rPr kumimoji="1" lang="en-US" altLang="ja-JP" sz="1600" dirty="0" smtClean="0">
                <a:solidFill>
                  <a:schemeClr val="accent2"/>
                </a:solidFill>
              </a:rPr>
              <a:t>※</a:t>
            </a:r>
            <a:r>
              <a:rPr kumimoji="1" lang="ja-JP" altLang="en-US" sz="1600" dirty="0">
                <a:solidFill>
                  <a:schemeClr val="accent2"/>
                </a:solidFill>
              </a:rPr>
              <a:t>各項目の幅や高さは適宜変更して構いません</a:t>
            </a:r>
          </a:p>
        </p:txBody>
      </p:sp>
    </p:spTree>
    <p:extLst>
      <p:ext uri="{BB962C8B-B14F-4D97-AF65-F5344CB8AC3E}">
        <p14:creationId xmlns:p14="http://schemas.microsoft.com/office/powerpoint/2010/main" val="2644990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287</Words>
  <Application>Microsoft Office PowerPoint</Application>
  <PresentationFormat>A4 210 x 297 mm</PresentationFormat>
  <Paragraphs>35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Yu Gothic UI Semilight</vt:lpstr>
      <vt:lpstr>Meiryo</vt:lpstr>
      <vt:lpstr>Meiryo</vt:lpstr>
      <vt:lpstr>游ゴシック</vt:lpstr>
      <vt:lpstr>Arial</vt:lpstr>
      <vt:lpstr>Office テーマ</vt:lpstr>
      <vt:lpstr>○○○○事業【○○県○○市】 　</vt:lpstr>
      <vt:lpstr>○○○○事業【○○県○○市】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○○を活用した○○事業【○○県○○市】 　</dc:title>
  <dc:creator>行政情報システム室</dc:creator>
  <cp:lastModifiedBy>ㅤ</cp:lastModifiedBy>
  <cp:revision>20</cp:revision>
  <cp:lastPrinted>2021-05-31T04:55:56Z</cp:lastPrinted>
  <dcterms:created xsi:type="dcterms:W3CDTF">2007-11-06T12:19:33Z</dcterms:created>
  <dcterms:modified xsi:type="dcterms:W3CDTF">2021-05-31T05:23:38Z</dcterms:modified>
</cp:coreProperties>
</file>