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2"/>
  </p:sldMasterIdLst>
  <p:notesMasterIdLst>
    <p:notesMasterId r:id="rId3"/>
  </p:notesMasterIdLst>
  <p:sldIdLst>
    <p:sldId id="256" r:id="rId4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事業概要" id="{92303DCD-5D4D-48D3-AB54-D0DDB8DA7622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/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56"/>
    <p:restoredTop sz="94660"/>
  </p:normalViewPr>
  <p:slideViewPr>
    <p:cSldViewPr snapToGrid="0">
      <p:cViewPr varScale="1">
        <p:scale>
          <a:sx n="65" d="100"/>
          <a:sy n="65" d="100"/>
        </p:scale>
        <p:origin x="-1488" y="-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5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6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97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8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9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0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2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3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4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5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0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1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2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8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39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0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1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4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5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6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7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8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1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2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3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4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5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6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7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0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1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2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5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6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9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1070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1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2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3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6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7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8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9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0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3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4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5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6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6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7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8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9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898525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eiryo"/>
              <a:buNone/>
            </a:pP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計画名：○</a:t>
            </a:r>
            <a:r>
              <a:rPr lang="ja-JP" sz="1900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○○</a:t>
            </a: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○【○○県○○市】 　</a:t>
            </a:r>
            <a:endParaRPr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02" name="Google Shape;93;p1"/>
          <p:cNvSpPr txBox="1"/>
          <p:nvPr/>
        </p:nvSpPr>
        <p:spPr>
          <a:xfrm>
            <a:off x="4608744" y="710918"/>
            <a:ext cx="5175788" cy="3230721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計画対象地域のマップ上に必要に応じてイメージ図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、写真等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添付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ください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。</a:t>
            </a:r>
            <a:endParaRPr lang="en-US" altLang="ja-JP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03" name="Google Shape;96;p1"/>
          <p:cNvSpPr/>
          <p:nvPr/>
        </p:nvSpPr>
        <p:spPr>
          <a:xfrm>
            <a:off x="4594522" y="4027900"/>
            <a:ext cx="5189979" cy="2955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 i="0" u="none" strike="noStrike" cap="none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現状・課題及び事業実施により期待される効果</a:t>
            </a:r>
            <a:endParaRPr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04" name="Google Shape;97;p1"/>
          <p:cNvSpPr txBox="1"/>
          <p:nvPr/>
        </p:nvSpPr>
        <p:spPr>
          <a:xfrm>
            <a:off x="4594512" y="4321594"/>
            <a:ext cx="5190020" cy="967197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grpSp>
        <p:nvGrpSpPr>
          <p:cNvPr id="1105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06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07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08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09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【様式４】</a:t>
            </a:r>
            <a:endParaRPr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10" name="Google Shape;104;p1"/>
          <p:cNvSpPr/>
          <p:nvPr/>
        </p:nvSpPr>
        <p:spPr>
          <a:xfrm>
            <a:off x="77534" y="714661"/>
            <a:ext cx="4391411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アドベンチャーツーリズム推進計画の概要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1" name="Google Shape;105;p1"/>
          <p:cNvSpPr txBox="1"/>
          <p:nvPr/>
        </p:nvSpPr>
        <p:spPr>
          <a:xfrm>
            <a:off x="77533" y="963974"/>
            <a:ext cx="4391411" cy="1509567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2" name="Google Shape;104;p1"/>
          <p:cNvSpPr/>
          <p:nvPr/>
        </p:nvSpPr>
        <p:spPr>
          <a:xfrm>
            <a:off x="90825" y="3637750"/>
            <a:ext cx="4391411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実施</a:t>
            </a:r>
            <a:r>
              <a:rPr lang="ja-JP" altLang="en-US" b="1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体制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graphicFrame>
        <p:nvGraphicFramePr>
          <p:cNvPr id="1113" name="Google Shape;88;p1"/>
          <p:cNvGraphicFramePr/>
          <p:nvPr>
            <p:extLst>
              <p:ext uri="{D42A27DB-BD31-4B8C-83A1-F6EECF244321}">
                <p14:modId xmlns:p14="http://schemas.microsoft.com/office/powerpoint/2010/main" val="2891909546"/>
              </p:ext>
            </p:extLst>
          </p:nvPr>
        </p:nvGraphicFramePr>
        <p:xfrm>
          <a:off x="90825" y="3880150"/>
          <a:ext cx="4391411" cy="2773363"/>
        </p:xfrm>
        <a:graphic>
          <a:graphicData uri="http://schemas.openxmlformats.org/drawingml/2006/table">
            <a:tbl>
              <a:tblPr firstRow="1" bandRow="1">
                <a:noFill/>
                <a:tableStyleId>{69F0F748-7AA5-4B90-91AD-3F4FFDBD375E}</a:tableStyleId>
              </a:tblPr>
              <a:tblGrid>
                <a:gridCol w="1158415"/>
                <a:gridCol w="3232996"/>
              </a:tblGrid>
              <a:tr h="47540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u="none" strike="noStrike" cap="none" dirty="0">
                          <a:solidFill>
                            <a:schemeClr val="dk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"/>
                          <a:sym typeface="Meiryo"/>
                        </a:rPr>
                        <a:t>計画申請者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/>
                </a:extLst>
              </a:tr>
              <a:tr h="229795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eiryo"/>
                        <a:buNone/>
                      </a:pPr>
                      <a:r>
                        <a:rPr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連携団体との役割分担</a:t>
                      </a:r>
                      <a:endParaRPr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14" name="Google Shape;104;p1"/>
          <p:cNvSpPr/>
          <p:nvPr/>
        </p:nvSpPr>
        <p:spPr>
          <a:xfrm>
            <a:off x="77533" y="2545090"/>
            <a:ext cx="4391411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本事業で取組むアドベンチャーツリーズムコンテンツ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5" name="Google Shape;105;p1"/>
          <p:cNvSpPr txBox="1"/>
          <p:nvPr/>
        </p:nvSpPr>
        <p:spPr>
          <a:xfrm>
            <a:off x="77535" y="2785207"/>
            <a:ext cx="4391411" cy="75054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6" name="Google Shape;96;p1"/>
          <p:cNvSpPr/>
          <p:nvPr/>
        </p:nvSpPr>
        <p:spPr>
          <a:xfrm>
            <a:off x="4594522" y="5392623"/>
            <a:ext cx="5189979" cy="2955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次年度以降の取組</a:t>
            </a:r>
            <a:endParaRPr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17" name="Google Shape;97;p1"/>
          <p:cNvSpPr txBox="1"/>
          <p:nvPr/>
        </p:nvSpPr>
        <p:spPr>
          <a:xfrm>
            <a:off x="4594512" y="5686317"/>
            <a:ext cx="5190020" cy="967197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54</TotalTime>
  <Words>214</Words>
  <Application>JUST Focus</Application>
  <Paragraphs>28</Paragraph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Yu Gothic UI Semilight</vt:lpstr>
      <vt:lpstr>Meiryo</vt:lpstr>
      <vt:lpstr>Meiryo</vt:lpstr>
      <vt:lpstr>游ゴシック</vt:lpstr>
      <vt:lpstr>Arial</vt:lpstr>
      <vt:lpstr>Office テーマ</vt:lpstr>
      <vt:lpstr>○○○○事業【○○県○○市】 　</vt:lpstr>
    </vt:vector>
  </TitlesOfParts>
  <LinksUpToDate>false</LinksUpToDate>
  <SharedDoc>false</SharedDoc>
  <HyperlinksChanged>false</HyperlinksChanged>
  <AppVersion>4.1.6</AppVersion>
  <PresentationFormat>ユーザー設定</PresentationFormat>
  <Slides>1</Slides>
  <Notes>1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○○を活用した○○事業【○○県○○市】 　</dc:title>
  <dc:creator>行政情報システム室</dc:creator>
  <cp:lastModifiedBy>若林 ゆきこ</cp:lastModifiedBy>
  <cp:lastPrinted>2021-05-31T04:55:56Z</cp:lastPrinted>
  <dcterms:created xsi:type="dcterms:W3CDTF">2007-11-06T12:19:33Z</dcterms:created>
  <dcterms:modified xsi:type="dcterms:W3CDTF">2021-07-02T13:34:38Z</dcterms:modified>
  <cp:revision>24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