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9" r:id="rId2"/>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0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橿原 義信" initials="橿原" lastIdx="1" clrIdx="0">
    <p:extLst>
      <p:ext uri="{19B8F6BF-5375-455C-9EA6-DF929625EA0E}">
        <p15:presenceInfo xmlns:p15="http://schemas.microsoft.com/office/powerpoint/2012/main" userId="ebcbbff0de73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7"/>
    <p:restoredTop sz="94650"/>
  </p:normalViewPr>
  <p:slideViewPr>
    <p:cSldViewPr snapToGrid="0" showGuides="1">
      <p:cViewPr>
        <p:scale>
          <a:sx n="66" d="100"/>
          <a:sy n="66" d="100"/>
        </p:scale>
        <p:origin x="1290" y="54"/>
      </p:cViewPr>
      <p:guideLst>
        <p:guide orient="horz" pos="2160"/>
        <p:guide pos="310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15374" y="0"/>
            <a:ext cx="2918831" cy="493316"/>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2022/3/22</a:t>
            </a:fld>
            <a:endParaRPr kumimoji="1" lang="ja-JP" altLang="en-US"/>
          </a:p>
        </p:txBody>
      </p:sp>
      <p:sp>
        <p:nvSpPr>
          <p:cNvPr id="1102"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73576"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15374" y="9371285"/>
            <a:ext cx="2918831" cy="493316"/>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50" name="スライド イメージ プレースホルダ 1"/>
          <p:cNvSpPr>
            <a:spLocks noGrp="1" noRot="1" noChangeAspect="1"/>
          </p:cNvSpPr>
          <p:nvPr>
            <p:ph type="sldImg"/>
          </p:nvPr>
        </p:nvSpPr>
        <p:spPr>
          <a:xfrm>
            <a:off x="5440363" y="360363"/>
            <a:ext cx="2587625" cy="1792287"/>
          </a:xfrm>
        </p:spPr>
      </p:sp>
      <p:sp>
        <p:nvSpPr>
          <p:cNvPr id="10351" name="ノート プレースホルダ 2"/>
          <p:cNvSpPr>
            <a:spLocks noGrp="1"/>
          </p:cNvSpPr>
          <p:nvPr>
            <p:ph type="body" idx="1"/>
          </p:nvPr>
        </p:nvSpPr>
        <p:spPr/>
        <p:txBody>
          <a:bodyPr>
            <a:normAutofit/>
          </a:bodyPr>
          <a:lstStyle/>
          <a:p>
            <a:pPr defTabSz="948570">
              <a:defRPr/>
            </a:pPr>
            <a:r>
              <a:rPr kumimoji="1" lang="en-US" altLang="ja-JP" dirty="0"/>
              <a:t>201012Yrev</a:t>
            </a:r>
            <a:endParaRPr kumimoji="1" lang="ja-JP" altLang="en-US" dirty="0"/>
          </a:p>
          <a:p>
            <a:endParaRPr kumimoji="1" lang="ja-JP" altLang="en-US" dirty="0"/>
          </a:p>
        </p:txBody>
      </p:sp>
      <p:sp>
        <p:nvSpPr>
          <p:cNvPr id="10352"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47A257-4C07-4AB6-BC31-F377782D84F4}" type="slidenum">
              <a:rPr kumimoji="1" lang="ja-JP" altLang="en-US" sz="1200" b="0" i="0" u="none" strike="noStrike" kern="1200" cap="none" spc="0" normalizeH="0" baseline="0" noProof="0" smtClean="0">
                <a:ln>
                  <a:noFill/>
                </a:ln>
                <a:solidFill>
                  <a:prstClr val="black"/>
                </a:solidFill>
                <a:effectLst/>
                <a:uLnTx/>
                <a:uFillTx/>
                <a:latin typeface="游ゴシック"/>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dirty="0">
              <a:ln>
                <a:noFill/>
              </a:ln>
              <a:solidFill>
                <a:prstClr val="black"/>
              </a:solidFill>
              <a:effectLst/>
              <a:uLnTx/>
              <a:uFillTx/>
              <a:latin typeface="游ゴシック"/>
              <a:ea typeface="游ゴシック" panose="020B0400000000000000" pitchFamily="50" charset="-128"/>
              <a:cs typeface="+mn-cs"/>
            </a:endParaRPr>
          </a:p>
        </p:txBody>
      </p:sp>
    </p:spTree>
    <p:extLst>
      <p:ext uri="{BB962C8B-B14F-4D97-AF65-F5344CB8AC3E}">
        <p14:creationId xmlns:p14="http://schemas.microsoft.com/office/powerpoint/2010/main" val="21919372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037" name="Picture 20" descr="ppjtitle"/>
          <p:cNvPicPr>
            <a:picLocks noChangeAspect="1" noChangeArrowheads="1"/>
          </p:cNvPicPr>
          <p:nvPr/>
        </p:nvPicPr>
        <p:blipFill>
          <a:blip r:embed="rId2"/>
          <a:stretch>
            <a:fillRect/>
          </a:stretch>
        </p:blipFill>
        <p:spPr>
          <a:xfrm>
            <a:off x="0" y="6076950"/>
            <a:ext cx="9921875" cy="781050"/>
          </a:xfrm>
          <a:prstGeom prst="rect">
            <a:avLst/>
          </a:prstGeom>
          <a:noFill/>
          <a:ln w="9525">
            <a:noFill/>
            <a:miter lim="800000"/>
            <a:headEnd/>
            <a:tailEnd/>
          </a:ln>
        </p:spPr>
      </p:pic>
      <p:sp>
        <p:nvSpPr>
          <p:cNvPr id="1038" name="Rectangle 14"/>
          <p:cNvSpPr>
            <a:spLocks noChangeArrowheads="1"/>
          </p:cNvSpPr>
          <p:nvPr/>
        </p:nvSpPr>
        <p:spPr>
          <a:xfrm>
            <a:off x="1833563" y="3284544"/>
            <a:ext cx="8072437" cy="73025"/>
          </a:xfrm>
          <a:prstGeom prst="rect">
            <a:avLst/>
          </a:prstGeom>
          <a:solidFill>
            <a:srgbClr val="FF0000"/>
          </a:solidFill>
          <a:ln w="9525">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9" name="Rectangle 3"/>
          <p:cNvSpPr>
            <a:spLocks noGrp="1" noChangeArrowheads="1"/>
          </p:cNvSpPr>
          <p:nvPr>
            <p:ph type="ctrTitle"/>
          </p:nvPr>
        </p:nvSpPr>
        <p:spPr>
          <a:xfrm>
            <a:off x="1784350" y="2133606"/>
            <a:ext cx="8121650" cy="1470025"/>
          </a:xfrm>
        </p:spPr>
        <p:txBody>
          <a:bodyPr/>
          <a:lstStyle>
            <a:lvl1pPr>
              <a:defRPr sz="4000"/>
            </a:lvl1pPr>
          </a:lstStyle>
          <a:p>
            <a:r>
              <a:rPr lang="ja-JP" altLang="en-US"/>
              <a:t>マスター タイトルの書式設定</a:t>
            </a:r>
          </a:p>
        </p:txBody>
      </p:sp>
      <p:sp>
        <p:nvSpPr>
          <p:cNvPr id="1040"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r>
              <a:rPr lang="ja-JP" altLang="en-US"/>
              <a:t>マスター サブタイトルの書式設定</a:t>
            </a:r>
          </a:p>
        </p:txBody>
      </p:sp>
      <p:sp>
        <p:nvSpPr>
          <p:cNvPr id="1041" name="Rectangle 5"/>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42" name="Rectangle 6"/>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43" name="Rectangle 7"/>
          <p:cNvSpPr>
            <a:spLocks noGrp="1" noChangeArrowheads="1"/>
          </p:cNvSpPr>
          <p:nvPr>
            <p:ph type="sldNum" sz="quarter" idx="12"/>
          </p:nvPr>
        </p:nvSpPr>
        <p:spPr>
          <a:xfrm>
            <a:off x="7099300" y="6245225"/>
            <a:ext cx="2311400" cy="476250"/>
          </a:xfrm>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3890049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6" name="タイトル 1"/>
          <p:cNvSpPr>
            <a:spLocks noGrp="1"/>
          </p:cNvSpPr>
          <p:nvPr>
            <p:ph type="title"/>
          </p:nvPr>
        </p:nvSpPr>
        <p:spPr/>
        <p:txBody>
          <a:bodyPr/>
          <a:lstStyle/>
          <a:p>
            <a:r>
              <a:rPr lang="ja-JP" altLang="en-US"/>
              <a:t>マスター タイトルの書式設定</a:t>
            </a:r>
          </a:p>
        </p:txBody>
      </p:sp>
      <p:sp>
        <p:nvSpPr>
          <p:cNvPr id="1097"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8"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99"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00"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4252612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2" name="縦書きタイトル 1"/>
          <p:cNvSpPr>
            <a:spLocks noGrp="1"/>
          </p:cNvSpPr>
          <p:nvPr>
            <p:ph type="title" orient="vert"/>
          </p:nvPr>
        </p:nvSpPr>
        <p:spPr>
          <a:xfrm>
            <a:off x="7058025" y="0"/>
            <a:ext cx="2352675" cy="6126163"/>
          </a:xfrm>
        </p:spPr>
        <p:txBody>
          <a:bodyPr vert="eaVert"/>
          <a:lstStyle/>
          <a:p>
            <a:r>
              <a:rPr lang="ja-JP" altLang="en-US"/>
              <a:t>マスター タイトルの書式設定</a:t>
            </a:r>
          </a:p>
        </p:txBody>
      </p:sp>
      <p:sp>
        <p:nvSpPr>
          <p:cNvPr id="1103" name="縦書きテキスト プレースホルダ 2"/>
          <p:cNvSpPr>
            <a:spLocks noGrp="1"/>
          </p:cNvSpPr>
          <p:nvPr>
            <p:ph type="body" orient="vert" idx="1"/>
          </p:nvPr>
        </p:nvSpPr>
        <p:spPr>
          <a:xfrm>
            <a:off x="4" y="0"/>
            <a:ext cx="6905625"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4"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105"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06"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6308584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108" name="コンテンツ プレースホルダ 1"/>
          <p:cNvSpPr>
            <a:spLocks noGrp="1"/>
          </p:cNvSpPr>
          <p:nvPr>
            <p:ph/>
          </p:nvPr>
        </p:nvSpPr>
        <p:spPr>
          <a:xfrm>
            <a:off x="0" y="0"/>
            <a:ext cx="9410700" cy="61261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9"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110"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11"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775598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セクション見出し">
    <p:spTree>
      <p:nvGrpSpPr>
        <p:cNvPr id="1" name=""/>
        <p:cNvGrpSpPr/>
        <p:nvPr/>
      </p:nvGrpSpPr>
      <p:grpSpPr>
        <a:xfrm>
          <a:off x="0" y="0"/>
          <a:ext cx="0" cy="0"/>
          <a:chOff x="0" y="0"/>
          <a:chExt cx="0" cy="0"/>
        </a:xfrm>
      </p:grpSpPr>
      <p:sp>
        <p:nvSpPr>
          <p:cNvPr id="1113" name="日付プレースホルダ 3"/>
          <p:cNvSpPr>
            <a:spLocks noGrp="1"/>
          </p:cNvSpPr>
          <p:nvPr>
            <p:ph type="dt" sz="half" idx="10"/>
          </p:nvPr>
        </p:nvSpPr>
        <p:spPr/>
        <p:txBody>
          <a:bodyPr/>
          <a:lstStyle/>
          <a:p>
            <a:pPr fontAlgn="base">
              <a:spcBef>
                <a:spcPct val="0"/>
              </a:spcBef>
              <a:spcAft>
                <a:spcPct val="0"/>
              </a:spcAft>
              <a:defRPr/>
            </a:pPr>
            <a:endParaRPr lang="en-US" altLang="ja-JP" dirty="0"/>
          </a:p>
        </p:txBody>
      </p:sp>
      <p:sp>
        <p:nvSpPr>
          <p:cNvPr id="1114" name="フッター プレースホルダ 4"/>
          <p:cNvSpPr>
            <a:spLocks noGrp="1"/>
          </p:cNvSpPr>
          <p:nvPr>
            <p:ph type="ftr" sz="quarter" idx="11"/>
          </p:nvPr>
        </p:nvSpPr>
        <p:spPr/>
        <p:txBody>
          <a:bodyPr/>
          <a:lstStyle/>
          <a:p>
            <a:pPr fontAlgn="base">
              <a:spcBef>
                <a:spcPct val="0"/>
              </a:spcBef>
              <a:spcAft>
                <a:spcPct val="0"/>
              </a:spcAft>
              <a:defRPr/>
            </a:pPr>
            <a:endParaRPr lang="en-US" altLang="ja-JP" dirty="0"/>
          </a:p>
        </p:txBody>
      </p:sp>
      <p:sp>
        <p:nvSpPr>
          <p:cNvPr id="1115" name="スライド番号プレースホルダ 5"/>
          <p:cNvSpPr>
            <a:spLocks noGrp="1"/>
          </p:cNvSpPr>
          <p:nvPr>
            <p:ph type="sldNum" sz="quarter" idx="12"/>
          </p:nvPr>
        </p:nvSpPr>
        <p:spPr/>
        <p:txBody>
          <a:body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cxnSp>
        <p:nvCxnSpPr>
          <p:cNvPr id="1116" name="直線コネクタ 6"/>
          <p:cNvCxnSpPr/>
          <p:nvPr/>
        </p:nvCxnSpPr>
        <p:spPr>
          <a:xfrm>
            <a:off x="0" y="607299"/>
            <a:ext cx="990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2743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1033" name="日付プレースホルダー 3"/>
          <p:cNvSpPr>
            <a:spLocks noGrp="1"/>
          </p:cNvSpPr>
          <p:nvPr>
            <p:ph type="dt" sz="half" idx="10"/>
          </p:nvPr>
        </p:nvSpPr>
        <p:spPr/>
        <p:txBody>
          <a:bodyPr/>
          <a:lstStyle/>
          <a:p>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EB5D65D9-31D7-4BAA-9731-87A52B1BA990}" type="slidenum">
              <a:rPr kumimoji="1" lang="ja-JP" altLang="en-US" smtClean="0"/>
              <a:t>‹#›</a:t>
            </a:fld>
            <a:endParaRPr kumimoji="1" lang="ja-JP" altLang="en-US"/>
          </a:p>
        </p:txBody>
      </p:sp>
    </p:spTree>
    <p:extLst>
      <p:ext uri="{BB962C8B-B14F-4D97-AF65-F5344CB8AC3E}">
        <p14:creationId xmlns:p14="http://schemas.microsoft.com/office/powerpoint/2010/main" val="3669023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5" name="タイトル 1"/>
          <p:cNvSpPr>
            <a:spLocks noGrp="1"/>
          </p:cNvSpPr>
          <p:nvPr>
            <p:ph type="title"/>
          </p:nvPr>
        </p:nvSpPr>
        <p:spPr/>
        <p:txBody>
          <a:bodyPr/>
          <a:lstStyle/>
          <a:p>
            <a:r>
              <a:rPr lang="ja-JP" altLang="en-US"/>
              <a:t>マスター タイトルの書式設定</a:t>
            </a:r>
          </a:p>
        </p:txBody>
      </p:sp>
      <p:sp>
        <p:nvSpPr>
          <p:cNvPr id="1046"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7" name="Rectangle 3"/>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1048" name="Rectangle 4"/>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1049" name="Rectangle 5"/>
          <p:cNvSpPr>
            <a:spLocks noGrp="1" noChangeArrowheads="1"/>
          </p:cNvSpPr>
          <p:nvPr>
            <p:ph type="sldNum" sz="quarter" idx="12"/>
          </p:nvPr>
        </p:nvSpPr>
        <p:spPr>
          <a:ln/>
        </p:spPr>
        <p:txBody>
          <a:bodyPr/>
          <a:lstStyle>
            <a:lvl1pPr>
              <a:defRPr/>
            </a:lvl1pPr>
          </a:lstStyle>
          <a:p>
            <a:pPr>
              <a:defRPr/>
            </a:pPr>
            <a:fld id="{58764233-5231-4BB3-864E-7369979C1539}" type="slidenum">
              <a:rPr lang="en-US" altLang="ja-JP" smtClean="0">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658907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1" name="タイトル 1"/>
          <p:cNvSpPr>
            <a:spLocks noGrp="1"/>
          </p:cNvSpPr>
          <p:nvPr>
            <p:ph type="title"/>
          </p:nvPr>
        </p:nvSpPr>
        <p:spPr>
          <a:xfrm>
            <a:off x="782638" y="4406906"/>
            <a:ext cx="8420100" cy="1362075"/>
          </a:xfrm>
        </p:spPr>
        <p:txBody>
          <a:bodyPr anchor="t"/>
          <a:lstStyle>
            <a:lvl1pPr algn="l">
              <a:defRPr sz="4000" b="1" cap="all"/>
            </a:lvl1pPr>
          </a:lstStyle>
          <a:p>
            <a:r>
              <a:rPr lang="ja-JP" altLang="en-US"/>
              <a:t>マスター タイトルの書式設定</a:t>
            </a:r>
          </a:p>
        </p:txBody>
      </p:sp>
      <p:sp>
        <p:nvSpPr>
          <p:cNvPr id="1052"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1053" name="Rectangle 3"/>
          <p:cNvSpPr>
            <a:spLocks noGrp="1" noChangeArrowheads="1"/>
          </p:cNvSpPr>
          <p:nvPr>
            <p:ph type="dt" sz="half" idx="10"/>
          </p:nvPr>
        </p:nvSpPr>
        <p:spPr>
          <a:ln/>
        </p:spPr>
        <p:txBody>
          <a:bodyPr/>
          <a:lstStyle>
            <a:lvl1pPr>
              <a:defRPr/>
            </a:lvl1pPr>
          </a:lstStyle>
          <a:p>
            <a:pPr>
              <a:defRPr/>
            </a:pPr>
            <a:endParaRPr lang="en-US" altLang="ja-JP" dirty="0"/>
          </a:p>
        </p:txBody>
      </p:sp>
      <p:sp>
        <p:nvSpPr>
          <p:cNvPr id="1054" name="Rectangle 4"/>
          <p:cNvSpPr>
            <a:spLocks noGrp="1" noChangeArrowheads="1"/>
          </p:cNvSpPr>
          <p:nvPr>
            <p:ph type="ftr" sz="quarter" idx="11"/>
          </p:nvPr>
        </p:nvSpPr>
        <p:spPr>
          <a:ln/>
        </p:spPr>
        <p:txBody>
          <a:bodyPr/>
          <a:lstStyle>
            <a:lvl1pPr>
              <a:defRPr/>
            </a:lvl1pPr>
          </a:lstStyle>
          <a:p>
            <a:pPr>
              <a:defRPr/>
            </a:pPr>
            <a:endParaRPr lang="en-US" altLang="ja-JP" dirty="0"/>
          </a:p>
        </p:txBody>
      </p:sp>
      <p:sp>
        <p:nvSpPr>
          <p:cNvPr id="1055" name="Rectangle 5"/>
          <p:cNvSpPr>
            <a:spLocks noGrp="1" noChangeArrowheads="1"/>
          </p:cNvSpPr>
          <p:nvPr>
            <p:ph type="sldNum" sz="quarter" idx="12"/>
          </p:nvPr>
        </p:nvSpPr>
        <p:spPr>
          <a:ln/>
        </p:spPr>
        <p:txBody>
          <a:bodyPr/>
          <a:lstStyle>
            <a:lvl1pPr>
              <a:defRPr/>
            </a:lvl1pPr>
          </a:lstStyle>
          <a:p>
            <a:pPr>
              <a:defRPr/>
            </a:pPr>
            <a:fld id="{DFEEB25D-4B7B-45DF-AF0B-DD05B66E5003}" type="slidenum">
              <a:rPr lang="en-US" altLang="ja-JP" smtClean="0"/>
              <a:pPr>
                <a:defRPr/>
              </a:pPr>
              <a:t>‹#›</a:t>
            </a:fld>
            <a:endParaRPr lang="en-US" altLang="ja-JP" dirty="0"/>
          </a:p>
        </p:txBody>
      </p:sp>
    </p:spTree>
    <p:extLst>
      <p:ext uri="{BB962C8B-B14F-4D97-AF65-F5344CB8AC3E}">
        <p14:creationId xmlns:p14="http://schemas.microsoft.com/office/powerpoint/2010/main" val="2946512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7" name="タイトル 1"/>
          <p:cNvSpPr>
            <a:spLocks noGrp="1"/>
          </p:cNvSpPr>
          <p:nvPr>
            <p:ph type="title"/>
          </p:nvPr>
        </p:nvSpPr>
        <p:spPr/>
        <p:txBody>
          <a:bodyPr/>
          <a:lstStyle/>
          <a:p>
            <a:r>
              <a:rPr lang="ja-JP" altLang="en-US"/>
              <a:t>マスター タイトルの書式設定</a:t>
            </a:r>
          </a:p>
        </p:txBody>
      </p:sp>
      <p:sp>
        <p:nvSpPr>
          <p:cNvPr id="1058" name="コンテンツ プレースホルダ 2"/>
          <p:cNvSpPr>
            <a:spLocks noGrp="1"/>
          </p:cNvSpPr>
          <p:nvPr>
            <p:ph sz="half" idx="1"/>
          </p:nvPr>
        </p:nvSpPr>
        <p:spPr>
          <a:xfrm>
            <a:off x="495302"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コンテンツ プレースホルダ 3"/>
          <p:cNvSpPr>
            <a:spLocks noGrp="1"/>
          </p:cNvSpPr>
          <p:nvPr>
            <p:ph sz="half" idx="2"/>
          </p:nvPr>
        </p:nvSpPr>
        <p:spPr>
          <a:xfrm>
            <a:off x="5029199"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61"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62"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406303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4"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1065"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6"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7" name="テキスト プレースホルダ 4"/>
          <p:cNvSpPr>
            <a:spLocks noGrp="1"/>
          </p:cNvSpPr>
          <p:nvPr>
            <p:ph type="body" sz="quarter" idx="3"/>
          </p:nvPr>
        </p:nvSpPr>
        <p:spPr>
          <a:xfrm>
            <a:off x="5032379"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8" name="コンテンツ プレースホルダ 5"/>
          <p:cNvSpPr>
            <a:spLocks noGrp="1"/>
          </p:cNvSpPr>
          <p:nvPr>
            <p:ph sz="quarter" idx="4"/>
          </p:nvPr>
        </p:nvSpPr>
        <p:spPr>
          <a:xfrm>
            <a:off x="5032379"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9"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70"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71"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462202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3" name="タイトル 1"/>
          <p:cNvSpPr>
            <a:spLocks noGrp="1"/>
          </p:cNvSpPr>
          <p:nvPr>
            <p:ph type="title"/>
          </p:nvPr>
        </p:nvSpPr>
        <p:spPr/>
        <p:txBody>
          <a:bodyPr/>
          <a:lstStyle/>
          <a:p>
            <a:r>
              <a:rPr lang="ja-JP" altLang="en-US"/>
              <a:t>マスター タイトルの書式設定</a:t>
            </a:r>
          </a:p>
        </p:txBody>
      </p:sp>
      <p:sp>
        <p:nvSpPr>
          <p:cNvPr id="1074" name="Rectangle 3"/>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1075" name="Rectangle 4"/>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1076" name="Rectangle 5"/>
          <p:cNvSpPr>
            <a:spLocks noGrp="1" noChangeArrowheads="1"/>
          </p:cNvSpPr>
          <p:nvPr>
            <p:ph type="sldNum" sz="quarter" idx="12"/>
          </p:nvPr>
        </p:nvSpPr>
        <p:spPr>
          <a:ln/>
        </p:spPr>
        <p:txBody>
          <a:bodyPr/>
          <a:lstStyle>
            <a:lvl1pPr>
              <a:defRPr/>
            </a:lvl1pPr>
          </a:lstStyle>
          <a:p>
            <a:pPr>
              <a:defRPr/>
            </a:pPr>
            <a:fld id="{6C8B3383-B952-447B-9C5E-1900D707C22A}" type="slidenum">
              <a:rPr lang="en-US" altLang="ja-JP" smtClean="0">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2935993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8" name="Rectangle 3"/>
          <p:cNvSpPr>
            <a:spLocks noGrp="1" noChangeArrowheads="1"/>
          </p:cNvSpPr>
          <p:nvPr>
            <p:ph type="dt" sz="half" idx="10"/>
          </p:nvPr>
        </p:nvSpPr>
        <p:spPr>
          <a:ln/>
        </p:spPr>
        <p:txBody>
          <a:bodyPr/>
          <a:lstStyle>
            <a:lvl1pPr>
              <a:defRPr/>
            </a:lvl1pPr>
          </a:lstStyle>
          <a:p>
            <a:pPr>
              <a:defRPr/>
            </a:pPr>
            <a:endParaRPr lang="en-US" altLang="ja-JP" dirty="0">
              <a:solidFill>
                <a:prstClr val="black"/>
              </a:solidFill>
            </a:endParaRPr>
          </a:p>
        </p:txBody>
      </p:sp>
      <p:sp>
        <p:nvSpPr>
          <p:cNvPr id="1079" name="Rectangle 4"/>
          <p:cNvSpPr>
            <a:spLocks noGrp="1" noChangeArrowheads="1"/>
          </p:cNvSpPr>
          <p:nvPr>
            <p:ph type="ftr" sz="quarter" idx="11"/>
          </p:nvPr>
        </p:nvSpPr>
        <p:spPr>
          <a:ln/>
        </p:spPr>
        <p:txBody>
          <a:bodyPr/>
          <a:lstStyle>
            <a:lvl1pPr>
              <a:defRPr/>
            </a:lvl1pPr>
          </a:lstStyle>
          <a:p>
            <a:pPr>
              <a:defRPr/>
            </a:pPr>
            <a:endParaRPr lang="en-US" altLang="ja-JP" dirty="0">
              <a:solidFill>
                <a:prstClr val="black"/>
              </a:solidFill>
            </a:endParaRPr>
          </a:p>
        </p:txBody>
      </p:sp>
      <p:sp>
        <p:nvSpPr>
          <p:cNvPr id="1080" name="Rectangle 5"/>
          <p:cNvSpPr>
            <a:spLocks noGrp="1" noChangeArrowheads="1"/>
          </p:cNvSpPr>
          <p:nvPr>
            <p:ph type="sldNum" sz="quarter" idx="12"/>
          </p:nvPr>
        </p:nvSpPr>
        <p:spPr>
          <a:ln/>
        </p:spPr>
        <p:txBody>
          <a:bodyPr/>
          <a:lstStyle>
            <a:lvl1pPr>
              <a:defRPr/>
            </a:lvl1pPr>
          </a:lstStyle>
          <a:p>
            <a:pPr>
              <a:defRPr/>
            </a:pPr>
            <a:fld id="{6A8F643B-1E2A-4F03-8182-047C0680F225}" type="slidenum">
              <a:rPr lang="en-US" altLang="ja-JP" smtClean="0">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1668071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p>
        </p:txBody>
      </p:sp>
      <p:sp>
        <p:nvSpPr>
          <p:cNvPr id="1083" name="コンテンツ プレースホルダ 2"/>
          <p:cNvSpPr>
            <a:spLocks noGrp="1"/>
          </p:cNvSpPr>
          <p:nvPr>
            <p:ph idx="1"/>
          </p:nvPr>
        </p:nvSpPr>
        <p:spPr>
          <a:xfrm>
            <a:off x="3873499" y="27305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4" name="テキスト プレースホルダ 3"/>
          <p:cNvSpPr>
            <a:spLocks noGrp="1"/>
          </p:cNvSpPr>
          <p:nvPr>
            <p:ph type="body" sz="half" idx="2"/>
          </p:nvPr>
        </p:nvSpPr>
        <p:spPr>
          <a:xfrm>
            <a:off x="495300" y="1435102"/>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85"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86"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87"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867174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9"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p>
        </p:txBody>
      </p:sp>
      <p:sp>
        <p:nvSpPr>
          <p:cNvPr id="1090"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1091"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92"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93"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94"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895415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4"/>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ea typeface="ＭＳ Ｐゴシック" pitchFamily="50" charset="-128"/>
              </a:defRPr>
            </a:lvl1pPr>
          </a:lstStyle>
          <a:p>
            <a:pPr fontAlgn="base">
              <a:spcBef>
                <a:spcPct val="0"/>
              </a:spcBef>
              <a:spcAft>
                <a:spcPct val="0"/>
              </a:spcAft>
              <a:defRPr/>
            </a:pPr>
            <a:endParaRPr lang="en-US" altLang="ja-JP" dirty="0"/>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50" charset="-128"/>
              </a:defRPr>
            </a:lvl1pPr>
          </a:lstStyle>
          <a:p>
            <a:pPr fontAlgn="base">
              <a:spcBef>
                <a:spcPct val="0"/>
              </a:spcBef>
              <a:spcAft>
                <a:spcPct val="0"/>
              </a:spcAft>
              <a:defRPr/>
            </a:pPr>
            <a:endParaRPr lang="en-US" altLang="ja-JP" dirty="0"/>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50" charset="-128"/>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
        <p:nvSpPr>
          <p:cNvPr id="1029" name="Rectangle 6"/>
          <p:cNvSpPr>
            <a:spLocks noChangeArrowheads="1"/>
          </p:cNvSpPr>
          <p:nvPr/>
        </p:nvSpPr>
        <p:spPr>
          <a:xfrm>
            <a:off x="0" y="1"/>
            <a:ext cx="9906000" cy="366713"/>
          </a:xfrm>
          <a:prstGeom prst="rect">
            <a:avLst/>
          </a:prstGeom>
          <a:no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nvGrpSpPr>
          <p:cNvPr id="1030" name="Group 27"/>
          <p:cNvGrpSpPr/>
          <p:nvPr/>
        </p:nvGrpSpPr>
        <p:grpSpPr>
          <a:xfrm>
            <a:off x="0" y="333378"/>
            <a:ext cx="9906000" cy="214313"/>
            <a:chOff x="0" y="255"/>
            <a:chExt cx="6240" cy="135"/>
          </a:xfrm>
        </p:grpSpPr>
        <p:sp>
          <p:nvSpPr>
            <p:cNvPr id="1031" name="Rectangle 28"/>
            <p:cNvSpPr>
              <a:spLocks noChangeArrowheads="1"/>
            </p:cNvSpPr>
            <p:nvPr/>
          </p:nvSpPr>
          <p:spPr>
            <a:xfrm>
              <a:off x="0" y="345"/>
              <a:ext cx="6240" cy="45"/>
            </a:xfrm>
            <a:prstGeom prst="rect">
              <a:avLst/>
            </a:prstGeom>
            <a:solidFill>
              <a:srgbClr val="FF0000"/>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2" name="Rectangle 29"/>
            <p:cNvSpPr>
              <a:spLocks noChangeArrowheads="1"/>
            </p:cNvSpPr>
            <p:nvPr/>
          </p:nvSpPr>
          <p:spPr>
            <a:xfrm>
              <a:off x="0" y="300"/>
              <a:ext cx="6240" cy="45"/>
            </a:xfrm>
            <a:prstGeom prst="rect">
              <a:avLst/>
            </a:prstGeom>
            <a:solidFill>
              <a:srgbClr val="FF3399"/>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3" name="Rectangle 30"/>
            <p:cNvSpPr>
              <a:spLocks noChangeArrowheads="1"/>
            </p:cNvSpPr>
            <p:nvPr/>
          </p:nvSpPr>
          <p:spPr>
            <a:xfrm>
              <a:off x="0" y="255"/>
              <a:ext cx="6240" cy="45"/>
            </a:xfrm>
            <a:prstGeom prst="rect">
              <a:avLst/>
            </a:prstGeom>
            <a:solidFill>
              <a:srgbClr val="FFCCFF"/>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sp>
        <p:nvSpPr>
          <p:cNvPr id="1034" name="Rectangle 22"/>
          <p:cNvSpPr>
            <a:spLocks noGrp="1" noChangeArrowheads="1"/>
          </p:cNvSpPr>
          <p:nvPr>
            <p:ph type="title"/>
          </p:nvPr>
        </p:nvSpPr>
        <p:spPr>
          <a:xfrm>
            <a:off x="1" y="0"/>
            <a:ext cx="82661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5" name="Picture 32" descr="ppjtitle"/>
          <p:cNvPicPr>
            <a:picLocks noChangeAspect="1" noChangeArrowheads="1"/>
          </p:cNvPicPr>
          <p:nvPr/>
        </p:nvPicPr>
        <p:blipFill>
          <a:blip r:embed="rId16"/>
          <a:stretch>
            <a:fillRect/>
          </a:stretch>
        </p:blipFill>
        <p:spPr>
          <a:xfrm>
            <a:off x="8697916" y="1"/>
            <a:ext cx="1208087" cy="334963"/>
          </a:xfrm>
          <a:prstGeom prst="rect">
            <a:avLst/>
          </a:prstGeom>
          <a:noFill/>
          <a:ln w="9525">
            <a:noFill/>
            <a:miter lim="800000"/>
            <a:headEnd/>
            <a:tailEnd/>
          </a:ln>
        </p:spPr>
      </p:pic>
      <p:pic>
        <p:nvPicPr>
          <p:cNvPr id="13" name="Picture 32" descr="ppjtitle"/>
          <p:cNvPicPr>
            <a:picLocks noChangeAspect="1" noChangeArrowheads="1"/>
          </p:cNvPicPr>
          <p:nvPr userDrawn="1"/>
        </p:nvPicPr>
        <p:blipFill>
          <a:blip r:embed="rId17"/>
          <a:srcRect l="1756" r="81940" b="42691"/>
          <a:stretch>
            <a:fillRect/>
          </a:stretch>
        </p:blipFill>
        <p:spPr>
          <a:xfrm>
            <a:off x="8697916" y="6"/>
            <a:ext cx="1208087" cy="334963"/>
          </a:xfrm>
          <a:prstGeom prst="rect">
            <a:avLst/>
          </a:prstGeom>
          <a:noFill/>
          <a:ln>
            <a:noFill/>
          </a:ln>
        </p:spPr>
      </p:pic>
    </p:spTree>
    <p:extLst>
      <p:ext uri="{BB962C8B-B14F-4D97-AF65-F5344CB8AC3E}">
        <p14:creationId xmlns:p14="http://schemas.microsoft.com/office/powerpoint/2010/main" val="22415227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hdr="0" ftr="0" dt="0"/>
  <p:txStyles>
    <p:titleStyle>
      <a:lvl1pPr algn="l" rtl="0" eaLnBrk="1" fontAlgn="base" hangingPunct="1">
        <a:spcBef>
          <a:spcPct val="0"/>
        </a:spcBef>
        <a:spcAft>
          <a:spcPct val="0"/>
        </a:spcAft>
        <a:defRPr kumimoji="1" sz="2800">
          <a:solidFill>
            <a:schemeClr val="tx1"/>
          </a:solidFill>
          <a:latin typeface="+mj-lt"/>
          <a:ea typeface="+mj-ea"/>
          <a:cs typeface="+mj-cs"/>
        </a:defRPr>
      </a:lvl1pPr>
      <a:lvl2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6" name="正方形/長方形 2"/>
          <p:cNvSpPr>
            <a:spLocks noChangeArrowheads="1"/>
          </p:cNvSpPr>
          <p:nvPr/>
        </p:nvSpPr>
        <p:spPr>
          <a:xfrm>
            <a:off x="698500" y="0"/>
            <a:ext cx="7974445" cy="346472"/>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a:buNone/>
            </a:pPr>
            <a:r>
              <a:rPr lang="ja-JP" altLang="en-US" sz="2400" kern="0">
                <a:solidFill>
                  <a:srgbClr val="0070C0"/>
                </a:solidFill>
              </a:rPr>
              <a:t>実証事業名</a:t>
            </a:r>
            <a:r>
              <a:rPr lang="ja-JP" altLang="en-US" sz="2400" kern="0" dirty="0">
                <a:solidFill>
                  <a:srgbClr val="0070C0"/>
                </a:solidFill>
              </a:rPr>
              <a:t>（</a:t>
            </a:r>
            <a:r>
              <a:rPr lang="ja-JP" altLang="en-US" sz="2400" kern="0">
                <a:solidFill>
                  <a:srgbClr val="0070C0"/>
                </a:solidFill>
              </a:rPr>
              <a:t>コンソーシアム名）</a:t>
            </a:r>
            <a:endParaRPr lang="ja-JP" altLang="en-US" sz="2400" kern="0" dirty="0">
              <a:solidFill>
                <a:srgbClr val="0070C0"/>
              </a:solidFill>
            </a:endParaRPr>
          </a:p>
        </p:txBody>
      </p:sp>
      <p:sp>
        <p:nvSpPr>
          <p:cNvPr id="6" name="字幕 2"/>
          <p:cNvSpPr txBox="1">
            <a:spLocks/>
          </p:cNvSpPr>
          <p:nvPr/>
        </p:nvSpPr>
        <p:spPr>
          <a:xfrm>
            <a:off x="269762" y="652278"/>
            <a:ext cx="9366476" cy="1464210"/>
          </a:xfrm>
          <a:prstGeom prst="rect">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spcBef>
                <a:spcPts val="0"/>
              </a:spcBef>
              <a:spcAft>
                <a:spcPts val="0"/>
              </a:spcAft>
              <a:buNone/>
            </a:pPr>
            <a:r>
              <a:rPr lang="ja-JP" altLang="en-US" sz="1300" kern="0" dirty="0"/>
              <a:t>＜現状・課題に対する解決策と目指す</a:t>
            </a:r>
            <a:r>
              <a:rPr lang="ja-JP" altLang="en-US" sz="1300" kern="0" dirty="0" smtClean="0"/>
              <a:t>姿＞</a:t>
            </a:r>
            <a:endParaRPr lang="en-US" altLang="ja-JP" sz="1300" kern="0" dirty="0"/>
          </a:p>
          <a:p>
            <a:pPr marL="0" indent="0" algn="just">
              <a:spcBef>
                <a:spcPts val="0"/>
              </a:spcBef>
              <a:spcAft>
                <a:spcPts val="0"/>
              </a:spcAft>
              <a:buNone/>
            </a:pPr>
            <a:r>
              <a:rPr lang="ja-JP" altLang="en-US" sz="1300" i="1" kern="0" dirty="0">
                <a:solidFill>
                  <a:srgbClr val="0070C0"/>
                </a:solidFill>
              </a:rPr>
              <a:t>例：</a:t>
            </a:r>
            <a:r>
              <a:rPr lang="ja-JP" altLang="en-US" sz="1300" i="1" kern="0" dirty="0">
                <a:solidFill>
                  <a:schemeClr val="accent1"/>
                </a:solidFill>
              </a:rPr>
              <a:t> </a:t>
            </a:r>
            <a:endParaRPr lang="en-US" altLang="ja-JP" sz="1300" i="1" kern="0" dirty="0">
              <a:solidFill>
                <a:schemeClr val="accent1"/>
              </a:solidFill>
            </a:endParaRPr>
          </a:p>
          <a:p>
            <a:pPr marL="187325" indent="-176213" algn="just">
              <a:spcBef>
                <a:spcPts val="0"/>
              </a:spcBef>
              <a:spcAft>
                <a:spcPts val="0"/>
              </a:spcAft>
              <a:buFont typeface="Wingdings"/>
              <a:buChar char="l"/>
            </a:pPr>
            <a:r>
              <a:rPr lang="ja-JP" altLang="en-US" sz="1300" i="1" kern="0" dirty="0">
                <a:solidFill>
                  <a:srgbClr val="0070C0"/>
                </a:solidFill>
              </a:rPr>
              <a:t>～～（具体的な地域や観光シーン）には、～～という資源や潜在能力があるにもかかわらず、～～という課題を抱えている。</a:t>
            </a:r>
            <a:endParaRPr lang="en-US" altLang="ja-JP" sz="1300" i="1" kern="0" dirty="0">
              <a:solidFill>
                <a:srgbClr val="0070C0"/>
              </a:solidFill>
            </a:endParaRPr>
          </a:p>
          <a:p>
            <a:pPr marL="187325" indent="-176213" algn="just">
              <a:spcBef>
                <a:spcPts val="0"/>
              </a:spcBef>
              <a:spcAft>
                <a:spcPts val="0"/>
              </a:spcAft>
              <a:buFont typeface="Wingdings"/>
              <a:buChar char="l"/>
            </a:pPr>
            <a:r>
              <a:rPr lang="ja-JP" altLang="en-US" sz="1300" i="1" kern="0" dirty="0">
                <a:solidFill>
                  <a:srgbClr val="0070C0"/>
                </a:solidFill>
              </a:rPr>
              <a:t>そこで本事業において、～～（本事業のターゲット層に対するゴール等）を実現するべく、～～（観光関連サービスやデジタル技術）を構築し、その実証実験を～～（地域名・施設名）において実施する。</a:t>
            </a:r>
            <a:endParaRPr lang="en-US" altLang="ja-JP" sz="1300" i="1" kern="0" dirty="0">
              <a:solidFill>
                <a:srgbClr val="0070C0"/>
              </a:solidFill>
            </a:endParaRPr>
          </a:p>
          <a:p>
            <a:pPr marL="187325" indent="-176213" algn="just">
              <a:spcBef>
                <a:spcPts val="0"/>
              </a:spcBef>
              <a:spcAft>
                <a:spcPts val="0"/>
              </a:spcAft>
              <a:buFont typeface="Wingdings"/>
              <a:buChar char="l"/>
            </a:pPr>
            <a:r>
              <a:rPr lang="ja-JP" altLang="en-US" sz="1300" i="1" kern="0" dirty="0">
                <a:solidFill>
                  <a:srgbClr val="0070C0"/>
                </a:solidFill>
              </a:rPr>
              <a:t>また、本事業終了後は、更なる</a:t>
            </a:r>
            <a:r>
              <a:rPr lang="en-US" altLang="ja-JP" sz="1300" i="1" kern="0" dirty="0">
                <a:solidFill>
                  <a:srgbClr val="0070C0"/>
                </a:solidFill>
              </a:rPr>
              <a:t>〜〜</a:t>
            </a:r>
            <a:r>
              <a:rPr lang="ja-JP" altLang="en-US" sz="1300" i="1" kern="0" dirty="0">
                <a:solidFill>
                  <a:srgbClr val="0070C0"/>
                </a:solidFill>
              </a:rPr>
              <a:t>を行い、</a:t>
            </a:r>
            <a:r>
              <a:rPr lang="en-US" altLang="ja-JP" sz="1300" i="1" kern="0" dirty="0">
                <a:solidFill>
                  <a:srgbClr val="0070C0"/>
                </a:solidFill>
              </a:rPr>
              <a:t>〜〜</a:t>
            </a:r>
            <a:r>
              <a:rPr lang="ja-JP" altLang="en-US" sz="1300" i="1" kern="0" dirty="0">
                <a:solidFill>
                  <a:srgbClr val="0070C0"/>
                </a:solidFill>
              </a:rPr>
              <a:t>（具体的なビジョン・目指す姿・ロードマップ等）を実現することを目指す。</a:t>
            </a:r>
          </a:p>
        </p:txBody>
      </p:sp>
      <p:sp>
        <p:nvSpPr>
          <p:cNvPr id="7" name="字幕 2"/>
          <p:cNvSpPr txBox="1"/>
          <p:nvPr/>
        </p:nvSpPr>
        <p:spPr>
          <a:xfrm>
            <a:off x="269762" y="4672780"/>
            <a:ext cx="4581525" cy="1865179"/>
          </a:xfrm>
          <a:prstGeom prst="rect">
            <a:avLst/>
          </a:prstGeom>
          <a:ln>
            <a:solidFill>
              <a:schemeClr val="tx1"/>
            </a:solidFill>
          </a:ln>
        </p:spPr>
        <p:txBody>
          <a:bodyPr vert="horz" lIns="74295" tIns="37148" rIns="74295" bIns="37148"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just">
              <a:spcBef>
                <a:spcPts val="0"/>
              </a:spcBef>
            </a:pPr>
            <a:r>
              <a:rPr lang="ja-JP" altLang="en-US" sz="1300" dirty="0"/>
              <a:t>＜構築する観光地経営の改善につながるモデル＞</a:t>
            </a:r>
            <a:endParaRPr lang="en-US" altLang="ja-JP" sz="1300" dirty="0"/>
          </a:p>
          <a:p>
            <a:pPr algn="just">
              <a:lnSpc>
                <a:spcPct val="100000"/>
              </a:lnSpc>
              <a:spcBef>
                <a:spcPts val="0"/>
              </a:spcBef>
            </a:pPr>
            <a:r>
              <a:rPr lang="en-US" altLang="ja-JP" sz="1300" dirty="0"/>
              <a:t>【</a:t>
            </a:r>
            <a:r>
              <a:rPr lang="ja-JP" altLang="en-US" sz="1300" dirty="0"/>
              <a:t>構築するモデル</a:t>
            </a:r>
            <a:r>
              <a:rPr lang="en-US" altLang="ja-JP" sz="1300" dirty="0"/>
              <a:t>】</a:t>
            </a:r>
            <a:r>
              <a:rPr lang="ja-JP" altLang="en-US" sz="1300" dirty="0"/>
              <a:t>：</a:t>
            </a:r>
            <a:endParaRPr lang="en-US" altLang="ja-JP" sz="1300" dirty="0"/>
          </a:p>
          <a:p>
            <a:pPr marL="314325" indent="-314325" algn="just">
              <a:lnSpc>
                <a:spcPct val="100000"/>
              </a:lnSpc>
              <a:spcBef>
                <a:spcPts val="0"/>
              </a:spcBef>
            </a:pPr>
            <a:r>
              <a:rPr lang="ja-JP" altLang="en-US" sz="1300" i="1" dirty="0">
                <a:solidFill>
                  <a:srgbClr val="0070C0"/>
                </a:solidFill>
              </a:rPr>
              <a:t>例：　～～（地域や観光シーン）において、～～（サービスや技術）を活用することにより、～～を実現し、～～を変革する。</a:t>
            </a:r>
            <a:endParaRPr lang="en-US" altLang="ja-JP" sz="1300" i="1" dirty="0">
              <a:solidFill>
                <a:srgbClr val="0070C0"/>
              </a:solidFill>
            </a:endParaRPr>
          </a:p>
          <a:p>
            <a:pPr marL="314325" indent="-314325" algn="just">
              <a:lnSpc>
                <a:spcPct val="100000"/>
              </a:lnSpc>
              <a:spcBef>
                <a:spcPts val="0"/>
              </a:spcBef>
            </a:pPr>
            <a:endParaRPr lang="en-US" altLang="ja-JP" sz="1300" i="1" dirty="0">
              <a:solidFill>
                <a:srgbClr val="0070C0"/>
              </a:solidFill>
            </a:endParaRPr>
          </a:p>
          <a:p>
            <a:pPr algn="just">
              <a:lnSpc>
                <a:spcPct val="100000"/>
              </a:lnSpc>
              <a:spcBef>
                <a:spcPts val="0"/>
              </a:spcBef>
            </a:pPr>
            <a:r>
              <a:rPr lang="en-US" altLang="ja-JP" sz="1300" dirty="0"/>
              <a:t>【</a:t>
            </a:r>
            <a:r>
              <a:rPr lang="ja-JP" altLang="en-US" sz="1300" dirty="0"/>
              <a:t>他地域等との差別化や競争上の優位性を確保する方法</a:t>
            </a:r>
            <a:r>
              <a:rPr lang="en-US" altLang="ja-JP" sz="1300" dirty="0"/>
              <a:t>】</a:t>
            </a:r>
            <a:r>
              <a:rPr lang="ja-JP" altLang="en-US" sz="1300" dirty="0"/>
              <a:t>：</a:t>
            </a:r>
            <a:endParaRPr lang="en-US" altLang="ja-JP" sz="1300" dirty="0"/>
          </a:p>
          <a:p>
            <a:pPr marL="314325" indent="-314325" algn="just">
              <a:lnSpc>
                <a:spcPct val="100000"/>
              </a:lnSpc>
              <a:spcBef>
                <a:spcPts val="0"/>
              </a:spcBef>
            </a:pPr>
            <a:r>
              <a:rPr lang="ja-JP" altLang="en-US" sz="1300" i="1" dirty="0">
                <a:solidFill>
                  <a:srgbClr val="0070C0"/>
                </a:solidFill>
              </a:rPr>
              <a:t>例：　観光分野では活用実績のない</a:t>
            </a:r>
            <a:r>
              <a:rPr lang="en-US" altLang="ja-JP" sz="1300" i="1" dirty="0">
                <a:solidFill>
                  <a:srgbClr val="0070C0"/>
                </a:solidFill>
              </a:rPr>
              <a:t>〜〜</a:t>
            </a:r>
            <a:r>
              <a:rPr lang="ja-JP" altLang="en-US" sz="1300" i="1" dirty="0">
                <a:solidFill>
                  <a:srgbClr val="0070C0"/>
                </a:solidFill>
              </a:rPr>
              <a:t>（新規性のある技術）を活用することにより、～～（ターゲットやニーズ）に対して、従来に比して～～（定量的・定性的）な効果が期待できる。</a:t>
            </a:r>
          </a:p>
        </p:txBody>
      </p:sp>
      <p:sp>
        <p:nvSpPr>
          <p:cNvPr id="8" name="字幕 2"/>
          <p:cNvSpPr txBox="1"/>
          <p:nvPr/>
        </p:nvSpPr>
        <p:spPr>
          <a:xfrm>
            <a:off x="269762" y="2222428"/>
            <a:ext cx="9366476" cy="2344411"/>
          </a:xfrm>
          <a:prstGeom prst="rect">
            <a:avLst/>
          </a:prstGeom>
          <a:ln>
            <a:solidFill>
              <a:schemeClr val="tx1"/>
            </a:solidFill>
          </a:ln>
        </p:spPr>
        <p:txBody>
          <a:bodyPr vert="horz" lIns="74295" tIns="37148" rIns="74295" bIns="37148"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just">
              <a:spcBef>
                <a:spcPts val="0"/>
              </a:spcBef>
            </a:pPr>
            <a:r>
              <a:rPr lang="ja-JP" altLang="en-US" sz="1300" dirty="0"/>
              <a:t>＜本事業の内容＞</a:t>
            </a:r>
            <a:r>
              <a:rPr lang="ja-JP" altLang="en-US" sz="1300" i="1" dirty="0">
                <a:solidFill>
                  <a:srgbClr val="0070C0"/>
                </a:solidFill>
              </a:rPr>
              <a:t>以下の具体的内容を簡潔に記載してください。</a:t>
            </a:r>
            <a:endParaRPr lang="en-US" altLang="ja-JP" sz="1300" i="1" dirty="0">
              <a:solidFill>
                <a:srgbClr val="0070C0"/>
              </a:solidFill>
            </a:endParaRPr>
          </a:p>
          <a:p>
            <a:pPr algn="just">
              <a:spcBef>
                <a:spcPts val="0"/>
              </a:spcBef>
            </a:pPr>
            <a:r>
              <a:rPr lang="en-US" altLang="ja-JP" sz="1300" dirty="0"/>
              <a:t>【</a:t>
            </a:r>
            <a:r>
              <a:rPr lang="ja-JP" altLang="en-US" sz="1300" dirty="0"/>
              <a:t>ターゲット</a:t>
            </a:r>
            <a:r>
              <a:rPr lang="en-US" altLang="ja-JP" sz="1300" dirty="0"/>
              <a:t>】</a:t>
            </a:r>
          </a:p>
          <a:p>
            <a:pPr algn="just">
              <a:spcBef>
                <a:spcPts val="0"/>
              </a:spcBef>
            </a:pPr>
            <a:r>
              <a:rPr lang="en-US" altLang="ja-JP" sz="1300" dirty="0"/>
              <a:t>【</a:t>
            </a:r>
            <a:r>
              <a:rPr lang="ja-JP" altLang="en-US" sz="1300" dirty="0"/>
              <a:t>事業計画（スケジュール）</a:t>
            </a:r>
            <a:r>
              <a:rPr lang="en-US" altLang="ja-JP" sz="1300" dirty="0"/>
              <a:t>】</a:t>
            </a:r>
            <a:r>
              <a:rPr lang="ja-JP" altLang="en-US" sz="1300" dirty="0"/>
              <a:t>：</a:t>
            </a:r>
            <a:endParaRPr lang="en-US" altLang="ja-JP" sz="1300" dirty="0"/>
          </a:p>
          <a:p>
            <a:pPr algn="just">
              <a:spcBef>
                <a:spcPts val="0"/>
              </a:spcBef>
            </a:pPr>
            <a:r>
              <a:rPr lang="en-US" altLang="ja-JP" sz="1300" dirty="0"/>
              <a:t>【</a:t>
            </a:r>
            <a:r>
              <a:rPr lang="ja-JP" altLang="en-US" sz="1300" dirty="0"/>
              <a:t>開発・活用する技術・サービス</a:t>
            </a:r>
            <a:r>
              <a:rPr lang="en-US" altLang="ja-JP" sz="1300" dirty="0"/>
              <a:t>】</a:t>
            </a:r>
            <a:r>
              <a:rPr lang="ja-JP" altLang="en-US" sz="1300" dirty="0"/>
              <a:t>：</a:t>
            </a:r>
            <a:endParaRPr lang="en-US" altLang="ja-JP" sz="1300" dirty="0"/>
          </a:p>
          <a:p>
            <a:pPr algn="just">
              <a:spcBef>
                <a:spcPts val="0"/>
              </a:spcBef>
            </a:pPr>
            <a:r>
              <a:rPr lang="en-US" altLang="ja-JP" sz="1300" dirty="0"/>
              <a:t>【</a:t>
            </a:r>
            <a:r>
              <a:rPr lang="ja-JP" altLang="en-US" sz="1300" dirty="0"/>
              <a:t>実証実験内容</a:t>
            </a:r>
            <a:r>
              <a:rPr lang="en-US" altLang="ja-JP" sz="1300" dirty="0"/>
              <a:t>】</a:t>
            </a:r>
            <a:r>
              <a:rPr lang="ja-JP" altLang="en-US" sz="1300" dirty="0"/>
              <a:t>：</a:t>
            </a:r>
            <a:endParaRPr lang="en-US" altLang="ja-JP" sz="1300" dirty="0"/>
          </a:p>
          <a:p>
            <a:pPr algn="just">
              <a:spcBef>
                <a:spcPts val="0"/>
              </a:spcBef>
            </a:pPr>
            <a:r>
              <a:rPr lang="en-US" altLang="ja-JP" sz="1300" dirty="0"/>
              <a:t>【</a:t>
            </a:r>
            <a:r>
              <a:rPr lang="ja-JP" altLang="en-US" sz="1300" dirty="0"/>
              <a:t>本事業における</a:t>
            </a:r>
            <a:r>
              <a:rPr lang="en-US" altLang="ja-JP" sz="1300" dirty="0"/>
              <a:t>KGI</a:t>
            </a:r>
            <a:r>
              <a:rPr lang="ja-JP" altLang="en-US" sz="1300" dirty="0"/>
              <a:t>と</a:t>
            </a:r>
            <a:r>
              <a:rPr lang="en-US" altLang="ja-JP" sz="1300" dirty="0"/>
              <a:t>KPI</a:t>
            </a:r>
            <a:r>
              <a:rPr lang="ja-JP" altLang="en-US" sz="1300" dirty="0"/>
              <a:t>　効果検証手法</a:t>
            </a:r>
            <a:r>
              <a:rPr lang="en-US" altLang="ja-JP" sz="1300" dirty="0"/>
              <a:t>】</a:t>
            </a:r>
            <a:r>
              <a:rPr lang="ja-JP" altLang="en-US" sz="1300" dirty="0"/>
              <a:t>：</a:t>
            </a:r>
            <a:endParaRPr lang="en-US" altLang="ja-JP" sz="1300" dirty="0"/>
          </a:p>
        </p:txBody>
      </p:sp>
      <p:sp>
        <p:nvSpPr>
          <p:cNvPr id="9" name="字幕 2"/>
          <p:cNvSpPr txBox="1"/>
          <p:nvPr/>
        </p:nvSpPr>
        <p:spPr>
          <a:xfrm>
            <a:off x="4965700" y="4672781"/>
            <a:ext cx="4670540" cy="1865179"/>
          </a:xfrm>
          <a:prstGeom prst="rect">
            <a:avLst/>
          </a:prstGeom>
          <a:ln>
            <a:solidFill>
              <a:schemeClr val="tx1"/>
            </a:solidFill>
          </a:ln>
        </p:spPr>
        <p:txBody>
          <a:bodyPr vert="horz" lIns="74295" tIns="37148" rIns="74295" bIns="37148"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just">
              <a:spcBef>
                <a:spcPts val="0"/>
              </a:spcBef>
            </a:pPr>
            <a:r>
              <a:rPr lang="ja-JP" altLang="en-US" sz="1300" dirty="0"/>
              <a:t>＜</a:t>
            </a:r>
            <a:r>
              <a:rPr lang="en-US" altLang="ja-JP" sz="1300" dirty="0"/>
              <a:t>DX</a:t>
            </a:r>
            <a:r>
              <a:rPr lang="ja-JP" altLang="en-US" sz="1300" dirty="0"/>
              <a:t>により実現したい姿とその</a:t>
            </a:r>
            <a:r>
              <a:rPr lang="ja-JP" altLang="en-US" sz="1300"/>
              <a:t>ための中長期的なロードマップ</a:t>
            </a:r>
            <a:r>
              <a:rPr lang="ja-JP" altLang="en-US" sz="1300" dirty="0">
                <a:solidFill>
                  <a:srgbClr val="0070C0"/>
                </a:solidFill>
              </a:rPr>
              <a:t>（本年度事業期間を含む）</a:t>
            </a:r>
            <a:r>
              <a:rPr lang="ja-JP" altLang="en-US" sz="1300" dirty="0"/>
              <a:t>＞</a:t>
            </a:r>
            <a:endParaRPr lang="en-US" altLang="ja-JP" sz="1300" dirty="0"/>
          </a:p>
          <a:p>
            <a:pPr algn="just">
              <a:spcBef>
                <a:spcPts val="0"/>
              </a:spcBef>
            </a:pPr>
            <a:endParaRPr lang="en-US" altLang="ja-JP" sz="1300" i="1" dirty="0">
              <a:solidFill>
                <a:srgbClr val="0070C0"/>
              </a:solidFill>
            </a:endParaRPr>
          </a:p>
          <a:p>
            <a:pPr algn="just">
              <a:spcBef>
                <a:spcPts val="0"/>
              </a:spcBef>
            </a:pPr>
            <a:r>
              <a:rPr lang="ja-JP" altLang="en-US" sz="1300" i="1" dirty="0">
                <a:solidFill>
                  <a:srgbClr val="0070C0"/>
                </a:solidFill>
              </a:rPr>
              <a:t>例：　３年後には、来訪客の</a:t>
            </a:r>
            <a:r>
              <a:rPr lang="en-US" altLang="ja-JP" sz="1300" i="1" dirty="0">
                <a:solidFill>
                  <a:srgbClr val="0070C0"/>
                </a:solidFill>
              </a:rPr>
              <a:t>〜</a:t>
            </a:r>
            <a:r>
              <a:rPr lang="ja-JP" altLang="en-US" sz="1300" i="1" dirty="0">
                <a:solidFill>
                  <a:srgbClr val="0070C0"/>
                </a:solidFill>
              </a:rPr>
              <a:t>割が～～（本事業で構築したサービス）を利用し、</a:t>
            </a:r>
            <a:r>
              <a:rPr lang="en-US" altLang="ja-JP" sz="1300" i="1" dirty="0">
                <a:solidFill>
                  <a:srgbClr val="0070C0"/>
                </a:solidFill>
              </a:rPr>
              <a:t>〜〜</a:t>
            </a:r>
            <a:r>
              <a:rPr lang="ja-JP" altLang="en-US" sz="1300" i="1" dirty="0">
                <a:solidFill>
                  <a:srgbClr val="0070C0"/>
                </a:solidFill>
              </a:rPr>
              <a:t>円の消費が生まれ、地域経済の新たな軸となることを目指す。</a:t>
            </a:r>
            <a:endParaRPr lang="en-US" altLang="ja-JP" sz="1300" i="1" dirty="0">
              <a:solidFill>
                <a:srgbClr val="0070C0"/>
              </a:solidFill>
            </a:endParaRPr>
          </a:p>
          <a:p>
            <a:pPr algn="just">
              <a:spcBef>
                <a:spcPts val="0"/>
              </a:spcBef>
            </a:pPr>
            <a:r>
              <a:rPr lang="ja-JP" altLang="en-US" sz="1300" i="1" dirty="0">
                <a:solidFill>
                  <a:srgbClr val="0070C0"/>
                </a:solidFill>
              </a:rPr>
              <a:t>注：テキスト・図など自由に記載してください。</a:t>
            </a:r>
            <a:endParaRPr lang="en-US" altLang="ja-JP" sz="1300" i="1" dirty="0">
              <a:solidFill>
                <a:srgbClr val="0070C0"/>
              </a:solidFill>
            </a:endParaRPr>
          </a:p>
        </p:txBody>
      </p:sp>
      <p:sp>
        <p:nvSpPr>
          <p:cNvPr id="11" name="テキスト ボックス 7"/>
          <p:cNvSpPr txBox="1"/>
          <p:nvPr/>
        </p:nvSpPr>
        <p:spPr>
          <a:xfrm>
            <a:off x="240024" y="6497661"/>
            <a:ext cx="9194814" cy="392415"/>
          </a:xfrm>
          <a:prstGeom prst="rect">
            <a:avLst/>
          </a:prstGeom>
          <a:noFill/>
        </p:spPr>
        <p:txBody>
          <a:bodyPr wrap="square" rtlCol="0" anchor="ctr">
            <a:spAutoFit/>
          </a:bodyPr>
          <a:lstStyle/>
          <a:p>
            <a:r>
              <a:rPr lang="ja-JP" altLang="en-US" sz="975" dirty="0">
                <a:solidFill>
                  <a:srgbClr val="0070C0"/>
                </a:solidFill>
              </a:rPr>
              <a:t>注：公表される前提で作成してください。　　　　　　　　　　　　　　　　　　　　　　　　　　　　　　　　　　　　　　　　　　　　　　　　　　　　</a:t>
            </a:r>
            <a:endParaRPr lang="en-US" altLang="ja-JP" sz="975" dirty="0">
              <a:solidFill>
                <a:srgbClr val="0070C0"/>
              </a:solidFill>
            </a:endParaRPr>
          </a:p>
          <a:p>
            <a:r>
              <a:rPr lang="ja-JP" altLang="en-US" sz="975" dirty="0">
                <a:solidFill>
                  <a:srgbClr val="0070C0"/>
                </a:solidFill>
              </a:rPr>
              <a:t>注：事業の概要が本事業概要説明書一枚で分かるように作成してください。　　　　　　　　　　　　　　　　　　　　　　　　　　　　</a:t>
            </a:r>
            <a:r>
              <a:rPr lang="ja-JP" altLang="en-US" sz="975" i="1" dirty="0">
                <a:solidFill>
                  <a:srgbClr val="0070C0"/>
                </a:solidFill>
              </a:rPr>
              <a:t>青字は、提出時に削除してください</a:t>
            </a:r>
            <a:r>
              <a:rPr lang="ja-JP" altLang="en-US" sz="975" dirty="0">
                <a:solidFill>
                  <a:srgbClr val="0070C0"/>
                </a:solidFill>
              </a:rPr>
              <a:t>。</a:t>
            </a:r>
          </a:p>
        </p:txBody>
      </p:sp>
      <p:sp>
        <p:nvSpPr>
          <p:cNvPr id="2" name="スライド番号プレースホルダー 1">
            <a:extLst>
              <a:ext uri="{FF2B5EF4-FFF2-40B4-BE49-F238E27FC236}">
                <a16:creationId xmlns:a16="http://schemas.microsoft.com/office/drawing/2014/main" id="{3FD9B9F7-9BCA-FE4C-B5D9-D5F1A0B93A2F}"/>
              </a:ext>
            </a:extLst>
          </p:cNvPr>
          <p:cNvSpPr>
            <a:spLocks noGrp="1"/>
          </p:cNvSpPr>
          <p:nvPr>
            <p:ph type="sldNum" sz="quarter" idx="12"/>
          </p:nvPr>
        </p:nvSpPr>
        <p:spPr>
          <a:xfrm>
            <a:off x="0" y="-1693"/>
            <a:ext cx="596900" cy="476250"/>
          </a:xfrm>
          <a:solidFill>
            <a:srgbClr val="FFFF00"/>
          </a:solidFill>
        </p:spPr>
        <p:txBody>
          <a:bodyPr anchor="ctr"/>
          <a:lstStyle/>
          <a:p>
            <a:pPr algn="ctr">
              <a:defRPr/>
            </a:pPr>
            <a:fld id="{58764233-5231-4BB3-864E-7369979C1539}" type="slidenum">
              <a:rPr lang="en-US" altLang="ja-JP" sz="2000" b="1" smtClean="0">
                <a:solidFill>
                  <a:srgbClr val="000000"/>
                </a:solidFill>
              </a:rPr>
              <a:pPr algn="ctr">
                <a:defRPr/>
              </a:pPr>
              <a:t>1</a:t>
            </a:fld>
            <a:endParaRPr lang="en-US" altLang="ja-JP" sz="2000" b="1" dirty="0">
              <a:solidFill>
                <a:srgbClr val="000000"/>
              </a:solidFill>
            </a:endParaRPr>
          </a:p>
        </p:txBody>
      </p:sp>
      <p:sp>
        <p:nvSpPr>
          <p:cNvPr id="3" name="正方形/長方形 2"/>
          <p:cNvSpPr/>
          <p:nvPr/>
        </p:nvSpPr>
        <p:spPr>
          <a:xfrm>
            <a:off x="6563032" y="2684206"/>
            <a:ext cx="2871806" cy="1681317"/>
          </a:xfrm>
          <a:prstGeom prst="rect">
            <a:avLst/>
          </a:prstGeom>
          <a:solidFill>
            <a:schemeClr val="bg1">
              <a:lumMod val="85000"/>
            </a:schemeClr>
          </a:solidFill>
          <a:ln w="12700">
            <a:noFill/>
            <a:prstDash val="sysDash"/>
            <a:round/>
            <a:headEnd/>
            <a:tailEnd/>
          </a:ln>
          <a:effectLst/>
        </p:spPr>
        <p:txBody>
          <a:bodyPr vertOverflow="overflow" horzOverflow="overflow" wrap="square" lIns="91422" tIns="45710" rIns="91422" bIns="45710" rtlCol="0" anchor="t" anchorCtr="0"/>
          <a:lstStyle/>
          <a:p>
            <a:pPr marL="1338263" algn="ctr">
              <a:lnSpc>
                <a:spcPct val="130000"/>
              </a:lnSpc>
              <a:tabLst>
                <a:tab pos="3136900" algn="ctr"/>
              </a:tabLst>
            </a:pPr>
            <a:endParaRPr kumimoji="1" lang="ja-JP" altLang="en-US" sz="1200" dirty="0">
              <a:latin typeface="+mj-ea"/>
              <a:ea typeface="+mj-ea"/>
            </a:endParaRPr>
          </a:p>
        </p:txBody>
      </p:sp>
      <p:sp>
        <p:nvSpPr>
          <p:cNvPr id="10" name="テキスト ボックス 7"/>
          <p:cNvSpPr txBox="1"/>
          <p:nvPr/>
        </p:nvSpPr>
        <p:spPr>
          <a:xfrm>
            <a:off x="6636774" y="3263254"/>
            <a:ext cx="2464586" cy="523220"/>
          </a:xfrm>
          <a:prstGeom prst="rect">
            <a:avLst/>
          </a:prstGeom>
          <a:noFill/>
        </p:spPr>
        <p:txBody>
          <a:bodyPr wrap="square" rtlCol="0" anchor="ctr">
            <a:spAutoFit/>
          </a:bodyPr>
          <a:lstStyle/>
          <a:p>
            <a:r>
              <a:rPr lang="ja-JP" altLang="en-US" sz="1400" dirty="0">
                <a:solidFill>
                  <a:srgbClr val="0070C0"/>
                </a:solidFill>
              </a:rPr>
              <a:t>実施内容を示す画像や写真を掲載してください。</a:t>
            </a:r>
          </a:p>
        </p:txBody>
      </p:sp>
    </p:spTree>
    <p:extLst>
      <p:ext uri="{BB962C8B-B14F-4D97-AF65-F5344CB8AC3E}">
        <p14:creationId xmlns:p14="http://schemas.microsoft.com/office/powerpoint/2010/main" val="2577278166"/>
      </p:ext>
    </p:extLst>
  </p:cSld>
  <p:clrMapOvr>
    <a:masterClrMapping/>
  </p:clrMapOvr>
</p:sld>
</file>

<file path=ppt/theme/theme1.xml><?xml version="1.0" encoding="utf-8"?>
<a:theme xmlns:a="http://schemas.openxmlformats.org/drawingml/2006/main" name="テーマ1">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FFFF00"/>
        </a:solidFill>
        <a:ln w="12700">
          <a:solidFill>
            <a:srgbClr val="FFFF00"/>
          </a:solidFill>
          <a:prstDash val="sysDash"/>
          <a:round/>
          <a:headEnd/>
          <a:tailEnd/>
        </a:ln>
        <a:effectLst/>
      </a:spPr>
      <a:bodyPr vertOverflow="overflow" horzOverflow="overflow" wrap="square" lIns="91422" tIns="45710" rIns="91422" bIns="45710" rtlCol="0" anchor="t" anchorCtr="0"/>
      <a:lstStyle>
        <a:defPPr marL="1338263">
          <a:lnSpc>
            <a:spcPct val="130000"/>
          </a:lnSpc>
          <a:tabLst>
            <a:tab pos="3136900" algn="ctr"/>
          </a:tabLst>
          <a:defRPr kumimoji="1" sz="1200" dirty="0" smtClean="0">
            <a:latin typeface="+mj-ea"/>
            <a:ea typeface="+mj-ea"/>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objectDefaults>
  <a:extraClrSchemeLst/>
  <a:extLst>
    <a:ext uri="{05A4C25C-085E-4340-85A3-A5531E510DB2}">
      <thm15:themeFamily xmlns:thm15="http://schemas.microsoft.com/office/thememl/2012/main" name="テーマ1" id="{F131A3AE-9FD4-449A-A77E-08135E4C135A}" vid="{81E3889F-47A8-4717-B30C-EFA6B05493BD}"/>
    </a:ext>
  </a:ext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1501</TotalTime>
  <Words>527</Words>
  <Application>Microsoft Office PowerPoint</Application>
  <PresentationFormat>A4 210 x 297 mm</PresentationFormat>
  <Paragraphs>28</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HGP創英角ｺﾞｼｯｸUB</vt:lpstr>
      <vt:lpstr>ＭＳ Ｐゴシック</vt:lpstr>
      <vt:lpstr>游ゴシック</vt:lpstr>
      <vt:lpstr>Arial</vt:lpstr>
      <vt:lpstr>Wingdings</vt:lpstr>
      <vt:lpstr>テーマ1</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事業名：</dc:title>
  <dc:creator>橿原 義信</dc:creator>
  <cp:lastModifiedBy>織田 翔太</cp:lastModifiedBy>
  <cp:revision>72</cp:revision>
  <cp:lastPrinted>2022-03-17T06:58:23Z</cp:lastPrinted>
  <dcterms:created xsi:type="dcterms:W3CDTF">2020-11-27T08:07:22Z</dcterms:created>
  <dcterms:modified xsi:type="dcterms:W3CDTF">2022-03-22T04:26:21Z</dcterms:modified>
</cp:coreProperties>
</file>