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事業概要" id="{92303DCD-5D4D-48D3-AB54-D0DDB8DA7622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39"/>
    <p:restoredTop sz="94660"/>
  </p:normalViewPr>
  <p:slideViewPr>
    <p:cSldViewPr snapToGrid="0">
      <p:cViewPr varScale="1">
        <p:scale>
          <a:sx n="69" d="100"/>
          <a:sy n="69" d="100"/>
        </p:scale>
        <p:origin x="1398" y="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5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6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7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8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9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5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1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2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8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39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0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1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5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6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7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8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1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2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3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4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5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6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7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0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1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2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5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6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9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0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1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2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3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6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7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8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9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0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3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4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5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6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898525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altLang="en-US" sz="1900" b="0" dirty="0" smtClean="0">
                <a:latin typeface="Meiryo UI"/>
                <a:ea typeface="Meiryo UI"/>
                <a:cs typeface="Meiryo"/>
                <a:sym typeface="Meiryo"/>
              </a:rPr>
              <a:t>申請団体名</a:t>
            </a:r>
            <a:r>
              <a:rPr lang="ja-JP" sz="1900" b="0" dirty="0" smtClean="0">
                <a:latin typeface="Meiryo UI"/>
                <a:ea typeface="Meiryo UI"/>
                <a:cs typeface="Meiryo"/>
                <a:sym typeface="Meiryo"/>
              </a:rPr>
              <a:t>：</a:t>
            </a:r>
            <a:r>
              <a:rPr lang="ja-JP" sz="1900" b="0" dirty="0">
                <a:latin typeface="Meiryo UI"/>
                <a:ea typeface="Meiryo UI"/>
                <a:cs typeface="Meiryo"/>
                <a:sym typeface="Meiryo"/>
              </a:rPr>
              <a:t>○</a:t>
            </a:r>
            <a:r>
              <a:rPr lang="ja-JP" sz="1900" b="0" dirty="0" smtClean="0">
                <a:latin typeface="Meiryo UI"/>
                <a:ea typeface="Meiryo UI"/>
                <a:cs typeface="Meiryo"/>
                <a:sym typeface="Meiryo"/>
              </a:rPr>
              <a:t>○○</a:t>
            </a:r>
            <a:r>
              <a:rPr lang="ja-JP" sz="1900" b="0" dirty="0">
                <a:latin typeface="Meiryo UI"/>
                <a:ea typeface="Meiryo UI"/>
                <a:cs typeface="Meiryo"/>
                <a:sym typeface="Meiryo"/>
              </a:rPr>
              <a:t>○【○○県○○市】 　</a:t>
            </a:r>
            <a:endParaRPr b="0" dirty="0">
              <a:latin typeface="Meiryo UI"/>
              <a:ea typeface="Meiryo UI"/>
            </a:endParaRPr>
          </a:p>
        </p:txBody>
      </p:sp>
      <p:grpSp>
        <p:nvGrpSpPr>
          <p:cNvPr id="1103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04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5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6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07" name="Google Shape;103;p1"/>
          <p:cNvSpPr txBox="1"/>
          <p:nvPr/>
        </p:nvSpPr>
        <p:spPr>
          <a:xfrm>
            <a:off x="8385062" y="-23038"/>
            <a:ext cx="153649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【事業概要説明書</a:t>
            </a:r>
            <a:r>
              <a:rPr lang="ja-JP" sz="1200" b="0" dirty="0" smtClean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】</a:t>
            </a:r>
            <a:endParaRPr lang="en-US" altLang="ja-JP" sz="1200" b="0" dirty="0" smtClean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dirty="0" smtClean="0">
                <a:solidFill>
                  <a:schemeClr val="dk1"/>
                </a:solidFill>
                <a:latin typeface="Meiryo UI"/>
                <a:ea typeface="Meiryo UI"/>
                <a:sym typeface="Meiryo"/>
              </a:rPr>
              <a:t>＜モデル地域＞</a:t>
            </a:r>
            <a:endParaRPr b="0" dirty="0">
              <a:latin typeface="Meiryo UI"/>
              <a:ea typeface="Meiryo UI"/>
            </a:endParaRPr>
          </a:p>
        </p:txBody>
      </p:sp>
      <p:sp>
        <p:nvSpPr>
          <p:cNvPr id="1109" name="Google Shape;105;p1"/>
          <p:cNvSpPr txBox="1"/>
          <p:nvPr/>
        </p:nvSpPr>
        <p:spPr>
          <a:xfrm>
            <a:off x="177932" y="908397"/>
            <a:ext cx="9608627" cy="86848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20" name="Google Shape;92;p1"/>
          <p:cNvSpPr txBox="1"/>
          <p:nvPr/>
        </p:nvSpPr>
        <p:spPr>
          <a:xfrm>
            <a:off x="4720862" y="-44438"/>
            <a:ext cx="4344106" cy="659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1200" b="0" dirty="0" smtClean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※</a:t>
            </a:r>
            <a:r>
              <a:rPr lang="ja-JP" altLang="en-US" sz="1200" b="0" dirty="0" smtClean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観光庁等により公表することを前提として作成してください。</a:t>
            </a:r>
            <a:endParaRPr lang="en-US" altLang="ja-JP" sz="1200" b="0" dirty="0" smtClean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  <a:p>
            <a:pPr>
              <a:buSzPts val="1900"/>
              <a:buFont typeface="Meiryo"/>
              <a:buNone/>
            </a:pPr>
            <a:r>
              <a:rPr lang="en-US" altLang="ja-JP" sz="1200" b="0" dirty="0" smtClean="0">
                <a:solidFill>
                  <a:srgbClr val="FF0000"/>
                </a:solidFill>
                <a:latin typeface="Meiryo UI"/>
                <a:ea typeface="Meiryo UI"/>
                <a:sym typeface="Meiryo"/>
              </a:rPr>
              <a:t>※</a:t>
            </a:r>
            <a:r>
              <a:rPr lang="ja-JP" altLang="en-US" sz="1200" b="0" dirty="0" smtClean="0">
                <a:solidFill>
                  <a:srgbClr val="FF0000"/>
                </a:solidFill>
                <a:latin typeface="Meiryo UI"/>
                <a:ea typeface="Meiryo UI"/>
                <a:sym typeface="Meiryo"/>
              </a:rPr>
              <a:t>フォントは</a:t>
            </a:r>
            <a:r>
              <a:rPr lang="en-US" altLang="ja-JP" sz="1200" b="0" dirty="0" smtClean="0">
                <a:solidFill>
                  <a:srgbClr val="FF0000"/>
                </a:solidFill>
                <a:latin typeface="Meiryo UI"/>
                <a:ea typeface="Meiryo UI"/>
                <a:sym typeface="Meiryo"/>
              </a:rPr>
              <a:t>12pt以上</a:t>
            </a:r>
            <a:r>
              <a:rPr lang="ja-JP" altLang="en-US" sz="1200" b="0" dirty="0" smtClean="0">
                <a:solidFill>
                  <a:srgbClr val="FF0000"/>
                </a:solidFill>
                <a:latin typeface="Meiryo UI"/>
                <a:ea typeface="Meiryo UI"/>
                <a:sym typeface="Meiryo"/>
              </a:rPr>
              <a:t>で作成してください。</a:t>
            </a:r>
            <a:endParaRPr lang="en-US" altLang="ja-JP" sz="1200" b="0" dirty="0" smtClean="0">
              <a:solidFill>
                <a:srgbClr val="FF0000"/>
              </a:solidFill>
              <a:latin typeface="Meiryo UI"/>
              <a:ea typeface="Meiryo UI"/>
              <a:sym typeface="Meiryo"/>
            </a:endParaRPr>
          </a:p>
          <a:p>
            <a:pPr>
              <a:buSzPts val="1900"/>
              <a:buFont typeface="Meiryo"/>
              <a:buNone/>
            </a:pPr>
            <a:r>
              <a:rPr lang="ja-JP" altLang="en-US" sz="1200" b="0" dirty="0" smtClean="0">
                <a:solidFill>
                  <a:srgbClr val="FF0000"/>
                </a:solidFill>
                <a:latin typeface="Meiryo UI"/>
                <a:ea typeface="Meiryo UI"/>
                <a:sym typeface="Meiryo"/>
              </a:rPr>
              <a:t>（本テキストボックスは提出時に削除してください。）</a:t>
            </a:r>
            <a:endParaRPr lang="zh-TW" altLang="en-US" sz="2400" b="0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1108" name="Google Shape;104;p1"/>
          <p:cNvSpPr/>
          <p:nvPr/>
        </p:nvSpPr>
        <p:spPr>
          <a:xfrm>
            <a:off x="177934" y="683551"/>
            <a:ext cx="9608627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b="0" dirty="0" smtClean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〇ワーケーション等を推進する</a:t>
            </a:r>
            <a:r>
              <a:rPr lang="ja-JP" altLang="en-US" sz="1500" b="1" u="sng" dirty="0" smtClean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目的</a:t>
            </a:r>
            <a:endParaRPr sz="15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26" name="Google Shape;105;p1"/>
          <p:cNvSpPr txBox="1"/>
          <p:nvPr/>
        </p:nvSpPr>
        <p:spPr>
          <a:xfrm>
            <a:off x="181247" y="2165589"/>
            <a:ext cx="4729505" cy="100561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27" name="Google Shape;104;p1"/>
          <p:cNvSpPr/>
          <p:nvPr/>
        </p:nvSpPr>
        <p:spPr>
          <a:xfrm>
            <a:off x="181248" y="1940459"/>
            <a:ext cx="4729505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b="0" dirty="0" smtClean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〇取組に関する</a:t>
            </a:r>
            <a:r>
              <a:rPr lang="ja-JP" altLang="en-US" sz="1500" b="1" u="sng" dirty="0" smtClean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現状</a:t>
            </a:r>
            <a:endParaRPr sz="15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28" name="Google Shape;105;p1"/>
          <p:cNvSpPr txBox="1"/>
          <p:nvPr/>
        </p:nvSpPr>
        <p:spPr>
          <a:xfrm>
            <a:off x="5092142" y="2165589"/>
            <a:ext cx="4695255" cy="100561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29" name="Google Shape;104;p1"/>
          <p:cNvSpPr/>
          <p:nvPr/>
        </p:nvSpPr>
        <p:spPr>
          <a:xfrm>
            <a:off x="5092142" y="1940459"/>
            <a:ext cx="4695255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b="0" dirty="0" smtClean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〇取組に関する</a:t>
            </a:r>
            <a:r>
              <a:rPr lang="ja-JP" altLang="en-US" sz="1500" b="1" u="sng" dirty="0" smtClean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課題</a:t>
            </a:r>
            <a:endParaRPr sz="15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0" name="Google Shape;105;p1"/>
          <p:cNvSpPr txBox="1"/>
          <p:nvPr/>
        </p:nvSpPr>
        <p:spPr>
          <a:xfrm>
            <a:off x="177932" y="3878645"/>
            <a:ext cx="4729505" cy="147500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1" name="Google Shape;104;p1"/>
          <p:cNvSpPr/>
          <p:nvPr/>
        </p:nvSpPr>
        <p:spPr>
          <a:xfrm>
            <a:off x="177933" y="3653582"/>
            <a:ext cx="4729505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b="0" dirty="0" smtClean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〇本事業における</a:t>
            </a:r>
            <a:r>
              <a:rPr lang="ja-JP" altLang="en-US" sz="1500" b="1" u="sng" dirty="0" smtClean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取組概要</a:t>
            </a:r>
            <a:endParaRPr sz="15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2" name="Google Shape;105;p1"/>
          <p:cNvSpPr txBox="1"/>
          <p:nvPr/>
        </p:nvSpPr>
        <p:spPr>
          <a:xfrm>
            <a:off x="5088827" y="3878645"/>
            <a:ext cx="4695255" cy="147500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3" name="Google Shape;104;p1"/>
          <p:cNvSpPr/>
          <p:nvPr/>
        </p:nvSpPr>
        <p:spPr>
          <a:xfrm>
            <a:off x="5088827" y="3653582"/>
            <a:ext cx="4695255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b="0" dirty="0" smtClean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〇本事業における</a:t>
            </a:r>
            <a:r>
              <a:rPr lang="ja-JP" altLang="en-US" sz="1500" b="1" u="sng" dirty="0" smtClean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目標・KPI</a:t>
            </a:r>
            <a:endParaRPr sz="15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4" name="Google Shape;105;p1"/>
          <p:cNvSpPr txBox="1"/>
          <p:nvPr/>
        </p:nvSpPr>
        <p:spPr>
          <a:xfrm>
            <a:off x="181248" y="5687796"/>
            <a:ext cx="9608627" cy="100561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5" name="Google Shape;104;p1"/>
          <p:cNvSpPr/>
          <p:nvPr/>
        </p:nvSpPr>
        <p:spPr>
          <a:xfrm>
            <a:off x="181250" y="5462666"/>
            <a:ext cx="9608627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400" b="0" dirty="0" smtClean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〇地域として</a:t>
            </a:r>
            <a:r>
              <a:rPr lang="ja-JP" altLang="en-US" sz="1400" b="1" u="sng" dirty="0" smtClean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目指す姿・中長期プラン</a:t>
            </a:r>
            <a:endParaRPr sz="14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7" name="図形 36"/>
          <p:cNvSpPr/>
          <p:nvPr/>
        </p:nvSpPr>
        <p:spPr>
          <a:xfrm flipV="1">
            <a:off x="2603003" y="3280434"/>
            <a:ext cx="4693645" cy="232869"/>
          </a:xfrm>
          <a:prstGeom prst="triangle">
            <a:avLst/>
          </a:prstGeom>
          <a:solidFill>
            <a:srgbClr val="002060"/>
          </a:solidFill>
          <a:ln w="25400" cap="flat" cmpd="sng" algn="ctr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97</Words>
  <Application>Microsoft Office PowerPoint</Application>
  <PresentationFormat>A4 210 x 297 mm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Ｐゴシック</vt:lpstr>
      <vt:lpstr>Meiryo</vt:lpstr>
      <vt:lpstr>Arial</vt:lpstr>
      <vt:lpstr>Office テーマ</vt:lpstr>
      <vt:lpstr>申請団体名：○○○○【○○県○○市】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○○を活用した○○事業【○○県○○市】</dc:title>
  <dc:creator>行政情報システム室</dc:creator>
  <cp:lastModifiedBy>ㅤ</cp:lastModifiedBy>
  <cp:revision>31</cp:revision>
  <cp:lastPrinted>2022-01-26T10:28:13Z</cp:lastPrinted>
  <dcterms:created xsi:type="dcterms:W3CDTF">2007-11-06T12:19:33Z</dcterms:created>
  <dcterms:modified xsi:type="dcterms:W3CDTF">2022-06-16T06:23:48Z</dcterms:modified>
</cp:coreProperties>
</file>