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39"/>
    <p:restoredTop sz="94660"/>
  </p:normalViewPr>
  <p:slideViewPr>
    <p:cSldViewPr snapToGrid="0">
      <p:cViewPr varScale="1">
        <p:scale>
          <a:sx n="69" d="100"/>
          <a:sy n="69" d="100"/>
        </p:scale>
        <p:origin x="1398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石井 遥" userId="d5780be0e4ddc13d" providerId="LiveId" clId="{17C6EC75-3CB6-43F9-BDB1-AEB2ECC5316B}"/>
    <pc:docChg chg="modSld">
      <pc:chgData name="石井 遥" userId="d5780be0e4ddc13d" providerId="LiveId" clId="{17C6EC75-3CB6-43F9-BDB1-AEB2ECC5316B}" dt="2022-06-15T02:02:56.152" v="44" actId="20577"/>
      <pc:docMkLst>
        <pc:docMk/>
      </pc:docMkLst>
      <pc:sldChg chg="modSp mod">
        <pc:chgData name="石井 遥" userId="d5780be0e4ddc13d" providerId="LiveId" clId="{17C6EC75-3CB6-43F9-BDB1-AEB2ECC5316B}" dt="2022-06-15T02:02:56.152" v="44" actId="20577"/>
        <pc:sldMkLst>
          <pc:docMk/>
          <pc:sldMk cId="0" sldId="256"/>
        </pc:sldMkLst>
        <pc:spChg chg="mod">
          <ac:chgData name="石井 遥" userId="d5780be0e4ddc13d" providerId="LiveId" clId="{17C6EC75-3CB6-43F9-BDB1-AEB2ECC5316B}" dt="2022-06-15T02:02:56.152" v="44" actId="20577"/>
          <ac:spMkLst>
            <pc:docMk/>
            <pc:sldMk cId="0" sldId="256"/>
            <ac:spMk id="11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5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900" b="0" dirty="0">
                <a:latin typeface="Meiryo UI"/>
                <a:ea typeface="Meiryo UI"/>
                <a:cs typeface="Meiryo"/>
                <a:sym typeface="Meiryo"/>
              </a:rPr>
              <a:t>申請団体名</a:t>
            </a:r>
            <a:r>
              <a:rPr lang="ja-JP" sz="1900" b="0" dirty="0">
                <a:latin typeface="Meiryo UI"/>
                <a:ea typeface="Meiryo UI"/>
                <a:cs typeface="Meiryo"/>
                <a:sym typeface="Meiryo"/>
              </a:rPr>
              <a:t>：○○○○【○○県○○市】 　</a:t>
            </a:r>
            <a:endParaRPr b="0" dirty="0">
              <a:latin typeface="Meiryo UI"/>
              <a:ea typeface="Meiryo UI"/>
            </a:endParaRPr>
          </a:p>
        </p:txBody>
      </p:sp>
      <p:grpSp>
        <p:nvGrpSpPr>
          <p:cNvPr id="1103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04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5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6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07" name="Google Shape;103;p1"/>
          <p:cNvSpPr txBox="1"/>
          <p:nvPr/>
        </p:nvSpPr>
        <p:spPr>
          <a:xfrm>
            <a:off x="8385062" y="-36893"/>
            <a:ext cx="153649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【事業概要説明書</a:t>
            </a:r>
            <a:r>
              <a:rPr lang="ja-JP" sz="1200" b="0" dirty="0" smtClean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】</a:t>
            </a:r>
            <a:endParaRPr lang="en-US" altLang="ja-JP" sz="1200" b="0" dirty="0" smtClean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0" dirty="0" smtClean="0">
                <a:latin typeface="Meiryo UI"/>
                <a:ea typeface="Meiryo UI"/>
              </a:rPr>
              <a:t>＜共同提案＞</a:t>
            </a:r>
            <a:endParaRPr sz="1200" b="0" dirty="0">
              <a:latin typeface="Meiryo UI"/>
              <a:ea typeface="Meiryo UI"/>
            </a:endParaRPr>
          </a:p>
        </p:txBody>
      </p:sp>
      <p:sp>
        <p:nvSpPr>
          <p:cNvPr id="1109" name="Google Shape;105;p1"/>
          <p:cNvSpPr txBox="1"/>
          <p:nvPr/>
        </p:nvSpPr>
        <p:spPr>
          <a:xfrm>
            <a:off x="177932" y="908397"/>
            <a:ext cx="9608627" cy="8684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0" name="Google Shape;92;p1"/>
          <p:cNvSpPr txBox="1"/>
          <p:nvPr/>
        </p:nvSpPr>
        <p:spPr>
          <a:xfrm>
            <a:off x="4720862" y="-44438"/>
            <a:ext cx="4344106" cy="659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2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※</a:t>
            </a: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観光庁等により公表することを前提として作成してください。</a:t>
            </a:r>
            <a:endParaRPr lang="en-US" altLang="ja-JP" sz="1200" b="0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ja-JP" altLang="en-US" sz="120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　（モデル地域のみご提出ください）</a:t>
            </a:r>
            <a:endParaRPr lang="en-US" altLang="ja-JP" sz="1200" b="0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en-US" altLang="ja-JP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※</a:t>
            </a: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フォントは</a:t>
            </a:r>
            <a:r>
              <a:rPr lang="en-US" altLang="ja-JP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12pt以上</a:t>
            </a: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で作成してください。</a:t>
            </a:r>
            <a:endParaRPr lang="en-US" altLang="ja-JP" sz="1200" b="0" dirty="0">
              <a:solidFill>
                <a:srgbClr val="FF0000"/>
              </a:solidFill>
              <a:latin typeface="Meiryo UI"/>
              <a:ea typeface="Meiryo UI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ja-JP" altLang="en-US" sz="1200" b="0" dirty="0">
                <a:solidFill>
                  <a:srgbClr val="FF0000"/>
                </a:solidFill>
                <a:latin typeface="Meiryo UI"/>
                <a:ea typeface="Meiryo UI"/>
                <a:sym typeface="Meiryo"/>
              </a:rPr>
              <a:t>（本テキストボックスは提出時に削除してください。）</a:t>
            </a:r>
            <a:endParaRPr lang="zh-TW" altLang="en-US" sz="2400" b="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108" name="Google Shape;104;p1"/>
          <p:cNvSpPr/>
          <p:nvPr/>
        </p:nvSpPr>
        <p:spPr>
          <a:xfrm>
            <a:off x="177934" y="683551"/>
            <a:ext cx="9608627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〇ワーケーション等を推進する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目的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6" name="Google Shape;105;p1"/>
          <p:cNvSpPr txBox="1"/>
          <p:nvPr/>
        </p:nvSpPr>
        <p:spPr>
          <a:xfrm>
            <a:off x="181247" y="2165589"/>
            <a:ext cx="4729505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7" name="Google Shape;104;p1"/>
          <p:cNvSpPr/>
          <p:nvPr/>
        </p:nvSpPr>
        <p:spPr>
          <a:xfrm>
            <a:off x="181248" y="1940459"/>
            <a:ext cx="472950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〇取組に関する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現状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8" name="Google Shape;105;p1"/>
          <p:cNvSpPr txBox="1"/>
          <p:nvPr/>
        </p:nvSpPr>
        <p:spPr>
          <a:xfrm>
            <a:off x="5092142" y="2165589"/>
            <a:ext cx="4695255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29" name="Google Shape;104;p1"/>
          <p:cNvSpPr/>
          <p:nvPr/>
        </p:nvSpPr>
        <p:spPr>
          <a:xfrm>
            <a:off x="5092142" y="1940459"/>
            <a:ext cx="469525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〇取組に関する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課題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0" name="Google Shape;105;p1"/>
          <p:cNvSpPr txBox="1"/>
          <p:nvPr/>
        </p:nvSpPr>
        <p:spPr>
          <a:xfrm>
            <a:off x="177932" y="3878645"/>
            <a:ext cx="4729505" cy="14750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1" name="Google Shape;104;p1"/>
          <p:cNvSpPr/>
          <p:nvPr/>
        </p:nvSpPr>
        <p:spPr>
          <a:xfrm>
            <a:off x="177933" y="3653582"/>
            <a:ext cx="472950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〇本事業における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取組概要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2" name="Google Shape;105;p1"/>
          <p:cNvSpPr txBox="1"/>
          <p:nvPr/>
        </p:nvSpPr>
        <p:spPr>
          <a:xfrm>
            <a:off x="5088827" y="3878645"/>
            <a:ext cx="4695255" cy="14750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3" name="Google Shape;104;p1"/>
          <p:cNvSpPr/>
          <p:nvPr/>
        </p:nvSpPr>
        <p:spPr>
          <a:xfrm>
            <a:off x="5088827" y="3653582"/>
            <a:ext cx="4695255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5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〇本事業における</a:t>
            </a:r>
            <a:r>
              <a:rPr lang="ja-JP" altLang="en-US" sz="15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目標・KPI</a:t>
            </a:r>
            <a:endParaRPr sz="15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4" name="Google Shape;105;p1"/>
          <p:cNvSpPr txBox="1"/>
          <p:nvPr/>
        </p:nvSpPr>
        <p:spPr>
          <a:xfrm>
            <a:off x="181248" y="5687796"/>
            <a:ext cx="9608627" cy="100561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5" name="Google Shape;104;p1"/>
          <p:cNvSpPr/>
          <p:nvPr/>
        </p:nvSpPr>
        <p:spPr>
          <a:xfrm>
            <a:off x="181250" y="5462666"/>
            <a:ext cx="9608627" cy="3578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〇地域として</a:t>
            </a:r>
            <a:r>
              <a:rPr lang="ja-JP" altLang="en-US" sz="1400" b="1" u="sng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目指す姿・中長期プラン</a:t>
            </a:r>
            <a:endParaRPr sz="1400" b="1" u="sng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1137" name="図形 36"/>
          <p:cNvSpPr/>
          <p:nvPr/>
        </p:nvSpPr>
        <p:spPr>
          <a:xfrm flipV="1">
            <a:off x="2603003" y="3280434"/>
            <a:ext cx="4693645" cy="232869"/>
          </a:xfrm>
          <a:prstGeom prst="triangle">
            <a:avLst/>
          </a:prstGeom>
          <a:solidFill>
            <a:srgbClr val="002060"/>
          </a:solidFill>
          <a:ln w="25400" cap="flat" cmpd="sng" algn="ctr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105</Words>
  <Application>Microsoft Office PowerPoint</Application>
  <PresentationFormat>A4 210 x 297 mm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Meiryo</vt:lpstr>
      <vt:lpstr>Arial</vt:lpstr>
      <vt:lpstr>Office テーマ</vt:lpstr>
      <vt:lpstr>申請団体名：○○○○【○○県○○市】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ㅤ</cp:lastModifiedBy>
  <cp:revision>31</cp:revision>
  <cp:lastPrinted>2022-01-26T10:28:13Z</cp:lastPrinted>
  <dcterms:created xsi:type="dcterms:W3CDTF">2007-11-06T12:19:33Z</dcterms:created>
  <dcterms:modified xsi:type="dcterms:W3CDTF">2022-06-16T06:23:22Z</dcterms:modified>
</cp:coreProperties>
</file>