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6" r:id="rId2"/>
  </p:sldMasterIdLst>
  <p:notesMasterIdLst>
    <p:notesMasterId r:id="rId8"/>
  </p:notesMasterIdLst>
  <p:sldIdLst>
    <p:sldId id="265" r:id="rId3"/>
    <p:sldId id="257" r:id="rId4"/>
    <p:sldId id="258" r:id="rId5"/>
    <p:sldId id="260" r:id="rId6"/>
    <p:sldId id="261" r:id="rId7"/>
  </p:sldIdLst>
  <p:sldSz cx="10693400" cy="7562850"/>
  <p:notesSz cx="10693400" cy="756285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FF99"/>
    <a:srgbClr val="CCECFF"/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3" d="100"/>
          <a:sy n="63" d="100"/>
        </p:scale>
        <p:origin x="1290" y="6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633913" cy="3794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6057900" y="0"/>
            <a:ext cx="4632325" cy="3794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593A659-51CD-43A1-AB41-6E32DC2CE9D0}" type="datetimeFigureOut">
              <a:rPr kumimoji="1" lang="ja-JP" altLang="en-US" smtClean="0"/>
              <a:t>2023/6/15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3543300" y="946150"/>
            <a:ext cx="3606800" cy="25511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1069975" y="3640138"/>
            <a:ext cx="8553450" cy="29781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7183438"/>
            <a:ext cx="4633913" cy="3794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6057900" y="7183438"/>
            <a:ext cx="4632325" cy="3794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A5697BB-0914-4712-A2F5-1B3F8EDBFEB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712841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D2F9DDE-88CC-4101-A5FE-3E66450CFFEF}" type="slidenum">
              <a:rPr kumimoji="1" lang="ja-JP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ＭＳ Ｐゴシック" panose="020B0600070205080204" pitchFamily="50" charset="-128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1" lang="ja-JP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ＭＳ Ｐゴシック" panose="020B0600070205080204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5050400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2F9DDE-88CC-4101-A5FE-3E66450CFFEF}" type="slidenum">
              <a:rPr kumimoji="1" lang="ja-JP" altLang="en-US" smtClean="0"/>
              <a:pPr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6020361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2F9DDE-88CC-4101-A5FE-3E66450CFFEF}" type="slidenum">
              <a:rPr kumimoji="1" lang="ja-JP" altLang="en-US" smtClean="0"/>
              <a:pPr/>
              <a:t>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4792548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2F9DDE-88CC-4101-A5FE-3E66450CFFEF}" type="slidenum">
              <a:rPr kumimoji="1" lang="ja-JP" altLang="en-US" smtClean="0"/>
              <a:pPr/>
              <a:t>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8783657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2F9DDE-88CC-4101-A5FE-3E66450CFFEF}" type="slidenum">
              <a:rPr kumimoji="1" lang="ja-JP" altLang="en-US" smtClean="0"/>
              <a:pPr/>
              <a:t>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235988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802005" y="2344483"/>
            <a:ext cx="9089390" cy="15881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604010" y="4235196"/>
            <a:ext cx="7485380" cy="18907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6/15/2023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34670" y="302865"/>
            <a:ext cx="9624060" cy="1260475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534670" y="1692889"/>
            <a:ext cx="4724633" cy="705515"/>
          </a:xfrm>
        </p:spPr>
        <p:txBody>
          <a:bodyPr anchor="b"/>
          <a:lstStyle>
            <a:lvl1pPr marL="0" indent="0">
              <a:buNone/>
              <a:defRPr sz="2591" b="1"/>
            </a:lvl1pPr>
            <a:lvl2pPr marL="493547" indent="0">
              <a:buNone/>
              <a:defRPr sz="2159" b="1"/>
            </a:lvl2pPr>
            <a:lvl3pPr marL="987095" indent="0">
              <a:buNone/>
              <a:defRPr sz="1943" b="1"/>
            </a:lvl3pPr>
            <a:lvl4pPr marL="1480642" indent="0">
              <a:buNone/>
              <a:defRPr sz="1727" b="1"/>
            </a:lvl4pPr>
            <a:lvl5pPr marL="1974190" indent="0">
              <a:buNone/>
              <a:defRPr sz="1727" b="1"/>
            </a:lvl5pPr>
            <a:lvl6pPr marL="2467737" indent="0">
              <a:buNone/>
              <a:defRPr sz="1727" b="1"/>
            </a:lvl6pPr>
            <a:lvl7pPr marL="2961284" indent="0">
              <a:buNone/>
              <a:defRPr sz="1727" b="1"/>
            </a:lvl7pPr>
            <a:lvl8pPr marL="3454832" indent="0">
              <a:buNone/>
              <a:defRPr sz="1727" b="1"/>
            </a:lvl8pPr>
            <a:lvl9pPr marL="3948379" indent="0">
              <a:buNone/>
              <a:defRPr sz="1727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534670" y="2398404"/>
            <a:ext cx="4724633" cy="4357393"/>
          </a:xfrm>
        </p:spPr>
        <p:txBody>
          <a:bodyPr/>
          <a:lstStyle>
            <a:lvl1pPr>
              <a:defRPr sz="2591"/>
            </a:lvl1pPr>
            <a:lvl2pPr>
              <a:defRPr sz="2159"/>
            </a:lvl2pPr>
            <a:lvl3pPr>
              <a:defRPr sz="1943"/>
            </a:lvl3pPr>
            <a:lvl4pPr>
              <a:defRPr sz="1727"/>
            </a:lvl4pPr>
            <a:lvl5pPr>
              <a:defRPr sz="1727"/>
            </a:lvl5pPr>
            <a:lvl6pPr>
              <a:defRPr sz="1727"/>
            </a:lvl6pPr>
            <a:lvl7pPr>
              <a:defRPr sz="1727"/>
            </a:lvl7pPr>
            <a:lvl8pPr>
              <a:defRPr sz="1727"/>
            </a:lvl8pPr>
            <a:lvl9pPr>
              <a:defRPr sz="1727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5432387" y="1692889"/>
            <a:ext cx="4726346" cy="705515"/>
          </a:xfrm>
        </p:spPr>
        <p:txBody>
          <a:bodyPr anchor="b"/>
          <a:lstStyle>
            <a:lvl1pPr marL="0" indent="0">
              <a:buNone/>
              <a:defRPr sz="2591" b="1"/>
            </a:lvl1pPr>
            <a:lvl2pPr marL="493547" indent="0">
              <a:buNone/>
              <a:defRPr sz="2159" b="1"/>
            </a:lvl2pPr>
            <a:lvl3pPr marL="987095" indent="0">
              <a:buNone/>
              <a:defRPr sz="1943" b="1"/>
            </a:lvl3pPr>
            <a:lvl4pPr marL="1480642" indent="0">
              <a:buNone/>
              <a:defRPr sz="1727" b="1"/>
            </a:lvl4pPr>
            <a:lvl5pPr marL="1974190" indent="0">
              <a:buNone/>
              <a:defRPr sz="1727" b="1"/>
            </a:lvl5pPr>
            <a:lvl6pPr marL="2467737" indent="0">
              <a:buNone/>
              <a:defRPr sz="1727" b="1"/>
            </a:lvl6pPr>
            <a:lvl7pPr marL="2961284" indent="0">
              <a:buNone/>
              <a:defRPr sz="1727" b="1"/>
            </a:lvl7pPr>
            <a:lvl8pPr marL="3454832" indent="0">
              <a:buNone/>
              <a:defRPr sz="1727" b="1"/>
            </a:lvl8pPr>
            <a:lvl9pPr marL="3948379" indent="0">
              <a:buNone/>
              <a:defRPr sz="1727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5432387" y="2398404"/>
            <a:ext cx="4726346" cy="4357393"/>
          </a:xfrm>
        </p:spPr>
        <p:txBody>
          <a:bodyPr/>
          <a:lstStyle>
            <a:lvl1pPr>
              <a:defRPr sz="2591"/>
            </a:lvl1pPr>
            <a:lvl2pPr>
              <a:defRPr sz="2159"/>
            </a:lvl2pPr>
            <a:lvl3pPr>
              <a:defRPr sz="1943"/>
            </a:lvl3pPr>
            <a:lvl4pPr>
              <a:defRPr sz="1727"/>
            </a:lvl4pPr>
            <a:lvl5pPr>
              <a:defRPr sz="1727"/>
            </a:lvl5pPr>
            <a:lvl6pPr>
              <a:defRPr sz="1727"/>
            </a:lvl6pPr>
            <a:lvl7pPr>
              <a:defRPr sz="1727"/>
            </a:lvl7pPr>
            <a:lvl8pPr>
              <a:defRPr sz="1727"/>
            </a:lvl8pPr>
            <a:lvl9pPr>
              <a:defRPr sz="1727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9D5865C-F04A-4EEB-9A25-CB47F25DE775}" type="datetimeFigureOut">
              <a:rPr kumimoji="1" lang="ja-JP" altLang="en-US" smtClean="0"/>
              <a:pPr/>
              <a:t>2023/6/15</a:t>
            </a:fld>
            <a:endParaRPr kumimoji="1" lang="ja-JP" altLang="en-US"/>
          </a:p>
        </p:txBody>
      </p:sp>
      <p:sp>
        <p:nvSpPr>
          <p:cNvPr id="8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7E095A0-2BE2-4E16-B7F1-E2E9D7C8C6D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93594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9D5865C-F04A-4EEB-9A25-CB47F25DE775}" type="datetimeFigureOut">
              <a:rPr kumimoji="1" lang="ja-JP" altLang="en-US" smtClean="0"/>
              <a:pPr/>
              <a:t>2023/6/15</a:t>
            </a:fld>
            <a:endParaRPr kumimoji="1"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7E095A0-2BE2-4E16-B7F1-E2E9D7C8C6D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008082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9D5865C-F04A-4EEB-9A25-CB47F25DE775}" type="datetimeFigureOut">
              <a:rPr kumimoji="1" lang="ja-JP" altLang="en-US" smtClean="0"/>
              <a:pPr/>
              <a:t>2023/6/15</a:t>
            </a:fld>
            <a:endParaRPr kumimoji="1" lang="ja-JP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7E095A0-2BE2-4E16-B7F1-E2E9D7C8C6D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362175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34671" y="301113"/>
            <a:ext cx="3518198" cy="1281483"/>
          </a:xfrm>
        </p:spPr>
        <p:txBody>
          <a:bodyPr anchor="b"/>
          <a:lstStyle>
            <a:lvl1pPr algn="l">
              <a:defRPr sz="2159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181393" y="301116"/>
            <a:ext cx="5977337" cy="6454683"/>
          </a:xfrm>
        </p:spPr>
        <p:txBody>
          <a:bodyPr/>
          <a:lstStyle>
            <a:lvl1pPr>
              <a:defRPr sz="3454"/>
            </a:lvl1pPr>
            <a:lvl2pPr>
              <a:defRPr sz="3023"/>
            </a:lvl2pPr>
            <a:lvl3pPr>
              <a:defRPr sz="2591"/>
            </a:lvl3pPr>
            <a:lvl4pPr>
              <a:defRPr sz="2159"/>
            </a:lvl4pPr>
            <a:lvl5pPr>
              <a:defRPr sz="2159"/>
            </a:lvl5pPr>
            <a:lvl6pPr>
              <a:defRPr sz="2159"/>
            </a:lvl6pPr>
            <a:lvl7pPr>
              <a:defRPr sz="2159"/>
            </a:lvl7pPr>
            <a:lvl8pPr>
              <a:defRPr sz="2159"/>
            </a:lvl8pPr>
            <a:lvl9pPr>
              <a:defRPr sz="2159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534671" y="1582599"/>
            <a:ext cx="3518198" cy="5173200"/>
          </a:xfrm>
        </p:spPr>
        <p:txBody>
          <a:bodyPr/>
          <a:lstStyle>
            <a:lvl1pPr marL="0" indent="0">
              <a:buNone/>
              <a:defRPr sz="1511"/>
            </a:lvl1pPr>
            <a:lvl2pPr marL="493547" indent="0">
              <a:buNone/>
              <a:defRPr sz="1295"/>
            </a:lvl2pPr>
            <a:lvl3pPr marL="987095" indent="0">
              <a:buNone/>
              <a:defRPr sz="1080"/>
            </a:lvl3pPr>
            <a:lvl4pPr marL="1480642" indent="0">
              <a:buNone/>
              <a:defRPr sz="972"/>
            </a:lvl4pPr>
            <a:lvl5pPr marL="1974190" indent="0">
              <a:buNone/>
              <a:defRPr sz="972"/>
            </a:lvl5pPr>
            <a:lvl6pPr marL="2467737" indent="0">
              <a:buNone/>
              <a:defRPr sz="972"/>
            </a:lvl6pPr>
            <a:lvl7pPr marL="2961284" indent="0">
              <a:buNone/>
              <a:defRPr sz="972"/>
            </a:lvl7pPr>
            <a:lvl8pPr marL="3454832" indent="0">
              <a:buNone/>
              <a:defRPr sz="972"/>
            </a:lvl8pPr>
            <a:lvl9pPr marL="3948379" indent="0">
              <a:buNone/>
              <a:defRPr sz="972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9D5865C-F04A-4EEB-9A25-CB47F25DE775}" type="datetimeFigureOut">
              <a:rPr kumimoji="1" lang="ja-JP" altLang="en-US" smtClean="0"/>
              <a:pPr/>
              <a:t>2023/6/15</a:t>
            </a:fld>
            <a:endParaRPr kumimoji="1" lang="ja-JP" alt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7E095A0-2BE2-4E16-B7F1-E2E9D7C8C6D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3924852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095838" y="5293995"/>
            <a:ext cx="6416040" cy="624986"/>
          </a:xfrm>
        </p:spPr>
        <p:txBody>
          <a:bodyPr anchor="b"/>
          <a:lstStyle>
            <a:lvl1pPr algn="l">
              <a:defRPr sz="2159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2095838" y="675755"/>
            <a:ext cx="6416040" cy="4537710"/>
          </a:xfrm>
        </p:spPr>
        <p:txBody>
          <a:bodyPr/>
          <a:lstStyle>
            <a:lvl1pPr marL="0" indent="0">
              <a:buNone/>
              <a:defRPr sz="3454"/>
            </a:lvl1pPr>
            <a:lvl2pPr marL="493547" indent="0">
              <a:buNone/>
              <a:defRPr sz="3023"/>
            </a:lvl2pPr>
            <a:lvl3pPr marL="987095" indent="0">
              <a:buNone/>
              <a:defRPr sz="2591"/>
            </a:lvl3pPr>
            <a:lvl4pPr marL="1480642" indent="0">
              <a:buNone/>
              <a:defRPr sz="2159"/>
            </a:lvl4pPr>
            <a:lvl5pPr marL="1974190" indent="0">
              <a:buNone/>
              <a:defRPr sz="2159"/>
            </a:lvl5pPr>
            <a:lvl6pPr marL="2467737" indent="0">
              <a:buNone/>
              <a:defRPr sz="2159"/>
            </a:lvl6pPr>
            <a:lvl7pPr marL="2961284" indent="0">
              <a:buNone/>
              <a:defRPr sz="2159"/>
            </a:lvl7pPr>
            <a:lvl8pPr marL="3454832" indent="0">
              <a:buNone/>
              <a:defRPr sz="2159"/>
            </a:lvl8pPr>
            <a:lvl9pPr marL="3948379" indent="0">
              <a:buNone/>
              <a:defRPr sz="2159"/>
            </a:lvl9pPr>
          </a:lstStyle>
          <a:p>
            <a:pPr lvl="0"/>
            <a:r>
              <a:rPr lang="ja-JP" altLang="en-US" noProof="0" smtClean="0"/>
              <a:t>アイコンをクリックして図を追加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2095838" y="5918981"/>
            <a:ext cx="6416040" cy="887584"/>
          </a:xfrm>
        </p:spPr>
        <p:txBody>
          <a:bodyPr/>
          <a:lstStyle>
            <a:lvl1pPr marL="0" indent="0">
              <a:buNone/>
              <a:defRPr sz="1511"/>
            </a:lvl1pPr>
            <a:lvl2pPr marL="493547" indent="0">
              <a:buNone/>
              <a:defRPr sz="1295"/>
            </a:lvl2pPr>
            <a:lvl3pPr marL="987095" indent="0">
              <a:buNone/>
              <a:defRPr sz="1080"/>
            </a:lvl3pPr>
            <a:lvl4pPr marL="1480642" indent="0">
              <a:buNone/>
              <a:defRPr sz="972"/>
            </a:lvl4pPr>
            <a:lvl5pPr marL="1974190" indent="0">
              <a:buNone/>
              <a:defRPr sz="972"/>
            </a:lvl5pPr>
            <a:lvl6pPr marL="2467737" indent="0">
              <a:buNone/>
              <a:defRPr sz="972"/>
            </a:lvl6pPr>
            <a:lvl7pPr marL="2961284" indent="0">
              <a:buNone/>
              <a:defRPr sz="972"/>
            </a:lvl7pPr>
            <a:lvl8pPr marL="3454832" indent="0">
              <a:buNone/>
              <a:defRPr sz="972"/>
            </a:lvl8pPr>
            <a:lvl9pPr marL="3948379" indent="0">
              <a:buNone/>
              <a:defRPr sz="972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9D5865C-F04A-4EEB-9A25-CB47F25DE775}" type="datetimeFigureOut">
              <a:rPr kumimoji="1" lang="ja-JP" altLang="en-US" smtClean="0"/>
              <a:pPr/>
              <a:t>2023/6/15</a:t>
            </a:fld>
            <a:endParaRPr kumimoji="1" lang="ja-JP" alt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7E095A0-2BE2-4E16-B7F1-E2E9D7C8C6D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1345529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9D5865C-F04A-4EEB-9A25-CB47F25DE775}" type="datetimeFigureOut">
              <a:rPr kumimoji="1" lang="ja-JP" altLang="en-US" smtClean="0"/>
              <a:pPr/>
              <a:t>2023/6/15</a:t>
            </a:fld>
            <a:endParaRPr kumimoji="1" lang="ja-JP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7E095A0-2BE2-4E16-B7F1-E2E9D7C8C6D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0209902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619048" y="3"/>
            <a:ext cx="2539683" cy="6755796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3" y="3"/>
            <a:ext cx="7454534" cy="6755796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9D5865C-F04A-4EEB-9A25-CB47F25DE775}" type="datetimeFigureOut">
              <a:rPr kumimoji="1" lang="ja-JP" altLang="en-US" smtClean="0"/>
              <a:pPr/>
              <a:t>2023/6/15</a:t>
            </a:fld>
            <a:endParaRPr kumimoji="1" lang="ja-JP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7E095A0-2BE2-4E16-B7F1-E2E9D7C8C6D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309938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950" b="1" i="0" u="sng">
                <a:solidFill>
                  <a:schemeClr val="tx1"/>
                </a:solidFill>
                <a:latin typeface="Microsoft YaHei UI"/>
                <a:cs typeface="Microsoft YaHei U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6/15/2023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950" b="1" i="0" u="sng">
                <a:solidFill>
                  <a:schemeClr val="tx1"/>
                </a:solidFill>
                <a:latin typeface="Microsoft YaHei UI"/>
                <a:cs typeface="Microsoft YaHei U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34670" y="1739455"/>
            <a:ext cx="4651629" cy="49914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507101" y="1739455"/>
            <a:ext cx="4651629" cy="49914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6/15/2023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950" b="1" i="0" u="sng">
                <a:solidFill>
                  <a:schemeClr val="tx1"/>
                </a:solidFill>
                <a:latin typeface="Microsoft YaHei UI"/>
                <a:cs typeface="Microsoft YaHei U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6/15/2023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6/15/2023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7" name="Rectangle 3"/>
          <p:cNvSpPr>
            <a:spLocks noGrp="1" noChangeArrowheads="1"/>
          </p:cNvSpPr>
          <p:nvPr>
            <p:ph type="ctrTitle"/>
          </p:nvPr>
        </p:nvSpPr>
        <p:spPr>
          <a:xfrm>
            <a:off x="1926183" y="2352889"/>
            <a:ext cx="8767217" cy="1621111"/>
          </a:xfrm>
        </p:spPr>
        <p:txBody>
          <a:bodyPr/>
          <a:lstStyle>
            <a:lvl1pPr>
              <a:defRPr sz="4318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1748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604010" y="4285615"/>
            <a:ext cx="7485380" cy="1932728"/>
          </a:xfrm>
        </p:spPr>
        <p:txBody>
          <a:bodyPr/>
          <a:lstStyle>
            <a:lvl1pPr marL="0" indent="0" algn="ctr">
              <a:buFontTx/>
              <a:buNone/>
              <a:defRPr kumimoji="0"/>
            </a:lvl1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9D5865C-F04A-4EEB-9A25-CB47F25DE775}" type="datetimeFigureOut">
              <a:rPr kumimoji="1" lang="ja-JP" altLang="en-US" smtClean="0"/>
              <a:pPr/>
              <a:t>2023/6/15</a:t>
            </a:fld>
            <a:endParaRPr kumimoji="1" lang="ja-JP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8" name="Rectangle 7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663603" y="6887095"/>
            <a:ext cx="2495127" cy="525198"/>
          </a:xfrm>
        </p:spPr>
        <p:txBody>
          <a:bodyPr/>
          <a:lstStyle>
            <a:lvl1pPr>
              <a:defRPr/>
            </a:lvl1pPr>
          </a:lstStyle>
          <a:p>
            <a:fld id="{B7E095A0-2BE2-4E16-B7F1-E2E9D7C8C6D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87016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9D5865C-F04A-4EEB-9A25-CB47F25DE775}" type="datetimeFigureOut">
              <a:rPr kumimoji="1" lang="ja-JP" altLang="en-US" smtClean="0"/>
              <a:pPr/>
              <a:t>2023/6/15</a:t>
            </a:fld>
            <a:endParaRPr kumimoji="1" lang="ja-JP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7E095A0-2BE2-4E16-B7F1-E2E9D7C8C6D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222242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44848" y="4859834"/>
            <a:ext cx="9089390" cy="1502066"/>
          </a:xfrm>
        </p:spPr>
        <p:txBody>
          <a:bodyPr anchor="t"/>
          <a:lstStyle>
            <a:lvl1pPr algn="l">
              <a:defRPr sz="4318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844848" y="3205459"/>
            <a:ext cx="9089390" cy="1654373"/>
          </a:xfrm>
        </p:spPr>
        <p:txBody>
          <a:bodyPr anchor="b"/>
          <a:lstStyle>
            <a:lvl1pPr marL="0" indent="0">
              <a:buNone/>
              <a:defRPr sz="2159"/>
            </a:lvl1pPr>
            <a:lvl2pPr marL="493547" indent="0">
              <a:buNone/>
              <a:defRPr sz="1943"/>
            </a:lvl2pPr>
            <a:lvl3pPr marL="987095" indent="0">
              <a:buNone/>
              <a:defRPr sz="1727"/>
            </a:lvl3pPr>
            <a:lvl4pPr marL="1480642" indent="0">
              <a:buNone/>
              <a:defRPr sz="1511"/>
            </a:lvl4pPr>
            <a:lvl5pPr marL="1974190" indent="0">
              <a:buNone/>
              <a:defRPr sz="1511"/>
            </a:lvl5pPr>
            <a:lvl6pPr marL="2467737" indent="0">
              <a:buNone/>
              <a:defRPr sz="1511"/>
            </a:lvl6pPr>
            <a:lvl7pPr marL="2961284" indent="0">
              <a:buNone/>
              <a:defRPr sz="1511"/>
            </a:lvl7pPr>
            <a:lvl8pPr marL="3454832" indent="0">
              <a:buNone/>
              <a:defRPr sz="1511"/>
            </a:lvl8pPr>
            <a:lvl9pPr marL="3948379" indent="0">
              <a:buNone/>
              <a:defRPr sz="151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9D5865C-F04A-4EEB-9A25-CB47F25DE775}" type="datetimeFigureOut">
              <a:rPr kumimoji="1" lang="ja-JP" altLang="en-US" smtClean="0"/>
              <a:pPr/>
              <a:t>2023/6/15</a:t>
            </a:fld>
            <a:endParaRPr kumimoji="1" lang="ja-JP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7E095A0-2BE2-4E16-B7F1-E2E9D7C8C6D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027931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534671" y="1764668"/>
            <a:ext cx="4729774" cy="4991131"/>
          </a:xfrm>
        </p:spPr>
        <p:txBody>
          <a:bodyPr/>
          <a:lstStyle>
            <a:lvl1pPr>
              <a:defRPr sz="3023"/>
            </a:lvl1pPr>
            <a:lvl2pPr>
              <a:defRPr sz="2591"/>
            </a:lvl2pPr>
            <a:lvl3pPr>
              <a:defRPr sz="2159"/>
            </a:lvl3pPr>
            <a:lvl4pPr>
              <a:defRPr sz="1943"/>
            </a:lvl4pPr>
            <a:lvl5pPr>
              <a:defRPr sz="1943"/>
            </a:lvl5pPr>
            <a:lvl6pPr>
              <a:defRPr sz="1943"/>
            </a:lvl6pPr>
            <a:lvl7pPr>
              <a:defRPr sz="1943"/>
            </a:lvl7pPr>
            <a:lvl8pPr>
              <a:defRPr sz="1943"/>
            </a:lvl8pPr>
            <a:lvl9pPr>
              <a:defRPr sz="1943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5428956" y="1764668"/>
            <a:ext cx="4729774" cy="4991131"/>
          </a:xfrm>
        </p:spPr>
        <p:txBody>
          <a:bodyPr/>
          <a:lstStyle>
            <a:lvl1pPr>
              <a:defRPr sz="3023"/>
            </a:lvl1pPr>
            <a:lvl2pPr>
              <a:defRPr sz="2591"/>
            </a:lvl2pPr>
            <a:lvl3pPr>
              <a:defRPr sz="2159"/>
            </a:lvl3pPr>
            <a:lvl4pPr>
              <a:defRPr sz="1943"/>
            </a:lvl4pPr>
            <a:lvl5pPr>
              <a:defRPr sz="1943"/>
            </a:lvl5pPr>
            <a:lvl6pPr>
              <a:defRPr sz="1943"/>
            </a:lvl6pPr>
            <a:lvl7pPr>
              <a:defRPr sz="1943"/>
            </a:lvl7pPr>
            <a:lvl8pPr>
              <a:defRPr sz="1943"/>
            </a:lvl8pPr>
            <a:lvl9pPr>
              <a:defRPr sz="1943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9D5865C-F04A-4EEB-9A25-CB47F25DE775}" type="datetimeFigureOut">
              <a:rPr kumimoji="1" lang="ja-JP" altLang="en-US" smtClean="0"/>
              <a:pPr/>
              <a:t>2023/6/15</a:t>
            </a:fld>
            <a:endParaRPr kumimoji="1" lang="ja-JP" alt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7E095A0-2BE2-4E16-B7F1-E2E9D7C8C6D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733548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3.xml"/><Relationship Id="rId3" Type="http://schemas.openxmlformats.org/officeDocument/2006/relationships/slideLayout" Target="../slideLayouts/slideLayout8.xml"/><Relationship Id="rId7" Type="http://schemas.openxmlformats.org/officeDocument/2006/relationships/slideLayout" Target="../slideLayouts/slideLayout12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7.xml"/><Relationship Id="rId1" Type="http://schemas.openxmlformats.org/officeDocument/2006/relationships/slideLayout" Target="../slideLayouts/slideLayout6.xml"/><Relationship Id="rId6" Type="http://schemas.openxmlformats.org/officeDocument/2006/relationships/slideLayout" Target="../slideLayouts/slideLayout11.xml"/><Relationship Id="rId11" Type="http://schemas.openxmlformats.org/officeDocument/2006/relationships/slideLayout" Target="../slideLayouts/slideLayout16.xml"/><Relationship Id="rId5" Type="http://schemas.openxmlformats.org/officeDocument/2006/relationships/slideLayout" Target="../slideLayouts/slideLayout10.xml"/><Relationship Id="rId10" Type="http://schemas.openxmlformats.org/officeDocument/2006/relationships/slideLayout" Target="../slideLayouts/slideLayout15.xml"/><Relationship Id="rId4" Type="http://schemas.openxmlformats.org/officeDocument/2006/relationships/slideLayout" Target="../slideLayouts/slideLayout9.xml"/><Relationship Id="rId9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15315" y="170180"/>
            <a:ext cx="10462768" cy="32194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950" b="1" i="0" u="sng">
                <a:solidFill>
                  <a:schemeClr val="tx1"/>
                </a:solidFill>
                <a:latin typeface="Microsoft YaHei UI"/>
                <a:cs typeface="Microsoft YaHei U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34670" y="1739455"/>
            <a:ext cx="9624060" cy="49914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635756" y="7033450"/>
            <a:ext cx="3421888" cy="3781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34670" y="7033450"/>
            <a:ext cx="2459482" cy="3781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6/15/2023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699248" y="7033450"/>
            <a:ext cx="2459482" cy="3781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534670" y="1764668"/>
            <a:ext cx="9624060" cy="49911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534670" y="6887095"/>
            <a:ext cx="2495127" cy="5251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511">
                <a:ea typeface="ＭＳ Ｐゴシック" pitchFamily="50" charset="-128"/>
              </a:defRPr>
            </a:lvl1pPr>
          </a:lstStyle>
          <a:p>
            <a:fld id="{D9D5865C-F04A-4EEB-9A25-CB47F25DE775}" type="datetimeFigureOut">
              <a:rPr kumimoji="1" lang="ja-JP" altLang="en-US" smtClean="0"/>
              <a:pPr/>
              <a:t>2023/6/15</a:t>
            </a:fld>
            <a:endParaRPr kumimoji="1" lang="ja-JP" altLang="en-US"/>
          </a:p>
        </p:txBody>
      </p:sp>
      <p:sp>
        <p:nvSpPr>
          <p:cNvPr id="30724" name="Rectangle 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3579" y="6887095"/>
            <a:ext cx="3386243" cy="5251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511">
                <a:ea typeface="ＭＳ Ｐゴシック" pitchFamily="50" charset="-128"/>
              </a:defRPr>
            </a:lvl1pPr>
          </a:lstStyle>
          <a:p>
            <a:endParaRPr kumimoji="1" lang="ja-JP" altLang="en-US"/>
          </a:p>
        </p:txBody>
      </p:sp>
      <p:sp>
        <p:nvSpPr>
          <p:cNvPr id="30725" name="Rectangle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198273" y="6878343"/>
            <a:ext cx="2495127" cy="5251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511">
                <a:ea typeface="ＭＳ Ｐゴシック" pitchFamily="50" charset="-128"/>
              </a:defRPr>
            </a:lvl1pPr>
          </a:lstStyle>
          <a:p>
            <a:fld id="{B7E095A0-2BE2-4E16-B7F1-E2E9D7C8C6D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  <p:sp>
        <p:nvSpPr>
          <p:cNvPr id="30726" name="Rectangle 6"/>
          <p:cNvSpPr>
            <a:spLocks noChangeArrowheads="1"/>
          </p:cNvSpPr>
          <p:nvPr/>
        </p:nvSpPr>
        <p:spPr bwMode="auto">
          <a:xfrm>
            <a:off x="0" y="3"/>
            <a:ext cx="10693400" cy="40440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ja-JP" altLang="en-US" sz="1943">
              <a:ea typeface="ＭＳ Ｐゴシック" pitchFamily="50" charset="-128"/>
            </a:endParaRPr>
          </a:p>
        </p:txBody>
      </p:sp>
      <p:sp>
        <p:nvSpPr>
          <p:cNvPr id="1032" name="Rectangle 22"/>
          <p:cNvSpPr>
            <a:spLocks noGrp="1" noChangeArrowheads="1"/>
          </p:cNvSpPr>
          <p:nvPr>
            <p:ph type="title"/>
          </p:nvPr>
        </p:nvSpPr>
        <p:spPr bwMode="auto">
          <a:xfrm>
            <a:off x="2" y="0"/>
            <a:ext cx="8923163" cy="5251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26999037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  <p:sldLayoutId id="2147483669" r:id="rId3"/>
    <p:sldLayoutId id="2147483670" r:id="rId4"/>
    <p:sldLayoutId id="2147483671" r:id="rId5"/>
    <p:sldLayoutId id="2147483672" r:id="rId6"/>
    <p:sldLayoutId id="2147483673" r:id="rId7"/>
    <p:sldLayoutId id="2147483674" r:id="rId8"/>
    <p:sldLayoutId id="2147483675" r:id="rId9"/>
    <p:sldLayoutId id="2147483676" r:id="rId10"/>
    <p:sldLayoutId id="2147483677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kumimoji="1" sz="3023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kumimoji="1" sz="3023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kumimoji="1" sz="3023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kumimoji="1" sz="3023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kumimoji="1" sz="3023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5pPr>
      <a:lvl6pPr marL="493547" algn="l" rtl="0" eaLnBrk="1" fontAlgn="base" hangingPunct="1">
        <a:spcBef>
          <a:spcPct val="0"/>
        </a:spcBef>
        <a:spcAft>
          <a:spcPct val="0"/>
        </a:spcAft>
        <a:defRPr kumimoji="1" sz="3023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6pPr>
      <a:lvl7pPr marL="987095" algn="l" rtl="0" eaLnBrk="1" fontAlgn="base" hangingPunct="1">
        <a:spcBef>
          <a:spcPct val="0"/>
        </a:spcBef>
        <a:spcAft>
          <a:spcPct val="0"/>
        </a:spcAft>
        <a:defRPr kumimoji="1" sz="3023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7pPr>
      <a:lvl8pPr marL="1480642" algn="l" rtl="0" eaLnBrk="1" fontAlgn="base" hangingPunct="1">
        <a:spcBef>
          <a:spcPct val="0"/>
        </a:spcBef>
        <a:spcAft>
          <a:spcPct val="0"/>
        </a:spcAft>
        <a:defRPr kumimoji="1" sz="3023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8pPr>
      <a:lvl9pPr marL="1974190" algn="l" rtl="0" eaLnBrk="1" fontAlgn="base" hangingPunct="1">
        <a:spcBef>
          <a:spcPct val="0"/>
        </a:spcBef>
        <a:spcAft>
          <a:spcPct val="0"/>
        </a:spcAft>
        <a:defRPr kumimoji="1" sz="3023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9pPr>
    </p:titleStyle>
    <p:bodyStyle>
      <a:lvl1pPr marL="370161" indent="-370161" algn="l" rtl="0" eaLnBrk="1" fontAlgn="base" hangingPunct="1">
        <a:spcBef>
          <a:spcPct val="20000"/>
        </a:spcBef>
        <a:spcAft>
          <a:spcPct val="0"/>
        </a:spcAft>
        <a:buChar char="•"/>
        <a:defRPr kumimoji="1" sz="3454">
          <a:solidFill>
            <a:schemeClr val="tx1"/>
          </a:solidFill>
          <a:latin typeface="+mn-lt"/>
          <a:ea typeface="+mn-ea"/>
          <a:cs typeface="+mn-cs"/>
        </a:defRPr>
      </a:lvl1pPr>
      <a:lvl2pPr marL="802015" indent="-308467" algn="l" rtl="0" eaLnBrk="1" fontAlgn="base" hangingPunct="1">
        <a:spcBef>
          <a:spcPct val="20000"/>
        </a:spcBef>
        <a:spcAft>
          <a:spcPct val="0"/>
        </a:spcAft>
        <a:buChar char="–"/>
        <a:defRPr kumimoji="1" sz="3023">
          <a:solidFill>
            <a:schemeClr val="tx1"/>
          </a:solidFill>
          <a:latin typeface="+mn-lt"/>
          <a:ea typeface="+mn-ea"/>
        </a:defRPr>
      </a:lvl2pPr>
      <a:lvl3pPr marL="1233869" indent="-246774" algn="l" rtl="0" eaLnBrk="1" fontAlgn="base" hangingPunct="1">
        <a:spcBef>
          <a:spcPct val="20000"/>
        </a:spcBef>
        <a:spcAft>
          <a:spcPct val="0"/>
        </a:spcAft>
        <a:buChar char="•"/>
        <a:defRPr kumimoji="1" sz="2591">
          <a:solidFill>
            <a:schemeClr val="tx1"/>
          </a:solidFill>
          <a:latin typeface="+mn-lt"/>
          <a:ea typeface="+mn-ea"/>
        </a:defRPr>
      </a:lvl3pPr>
      <a:lvl4pPr marL="1727416" indent="-246774" algn="l" rtl="0" eaLnBrk="1" fontAlgn="base" hangingPunct="1">
        <a:spcBef>
          <a:spcPct val="20000"/>
        </a:spcBef>
        <a:spcAft>
          <a:spcPct val="0"/>
        </a:spcAft>
        <a:buChar char="–"/>
        <a:defRPr kumimoji="1" sz="2159">
          <a:solidFill>
            <a:schemeClr val="tx1"/>
          </a:solidFill>
          <a:latin typeface="+mn-lt"/>
          <a:ea typeface="+mn-ea"/>
        </a:defRPr>
      </a:lvl4pPr>
      <a:lvl5pPr marL="2220963" indent="-246774" algn="l" rtl="0" eaLnBrk="1" fontAlgn="base" hangingPunct="1">
        <a:spcBef>
          <a:spcPct val="20000"/>
        </a:spcBef>
        <a:spcAft>
          <a:spcPct val="0"/>
        </a:spcAft>
        <a:buChar char="»"/>
        <a:defRPr kumimoji="1" sz="2159">
          <a:solidFill>
            <a:schemeClr val="tx1"/>
          </a:solidFill>
          <a:latin typeface="+mn-lt"/>
          <a:ea typeface="+mn-ea"/>
        </a:defRPr>
      </a:lvl5pPr>
      <a:lvl6pPr marL="2714511" indent="-246774" algn="l" rtl="0" eaLnBrk="1" fontAlgn="base" hangingPunct="1">
        <a:spcBef>
          <a:spcPct val="20000"/>
        </a:spcBef>
        <a:spcAft>
          <a:spcPct val="0"/>
        </a:spcAft>
        <a:buChar char="»"/>
        <a:defRPr kumimoji="1" sz="2159">
          <a:solidFill>
            <a:schemeClr val="tx1"/>
          </a:solidFill>
          <a:latin typeface="+mn-lt"/>
          <a:ea typeface="+mn-ea"/>
        </a:defRPr>
      </a:lvl6pPr>
      <a:lvl7pPr marL="3208058" indent="-246774" algn="l" rtl="0" eaLnBrk="1" fontAlgn="base" hangingPunct="1">
        <a:spcBef>
          <a:spcPct val="20000"/>
        </a:spcBef>
        <a:spcAft>
          <a:spcPct val="0"/>
        </a:spcAft>
        <a:buChar char="»"/>
        <a:defRPr kumimoji="1" sz="2159">
          <a:solidFill>
            <a:schemeClr val="tx1"/>
          </a:solidFill>
          <a:latin typeface="+mn-lt"/>
          <a:ea typeface="+mn-ea"/>
        </a:defRPr>
      </a:lvl7pPr>
      <a:lvl8pPr marL="3701606" indent="-246774" algn="l" rtl="0" eaLnBrk="1" fontAlgn="base" hangingPunct="1">
        <a:spcBef>
          <a:spcPct val="20000"/>
        </a:spcBef>
        <a:spcAft>
          <a:spcPct val="0"/>
        </a:spcAft>
        <a:buChar char="»"/>
        <a:defRPr kumimoji="1" sz="2159">
          <a:solidFill>
            <a:schemeClr val="tx1"/>
          </a:solidFill>
          <a:latin typeface="+mn-lt"/>
          <a:ea typeface="+mn-ea"/>
        </a:defRPr>
      </a:lvl8pPr>
      <a:lvl9pPr marL="4195153" indent="-246774" algn="l" rtl="0" eaLnBrk="1" fontAlgn="base" hangingPunct="1">
        <a:spcBef>
          <a:spcPct val="20000"/>
        </a:spcBef>
        <a:spcAft>
          <a:spcPct val="0"/>
        </a:spcAft>
        <a:buChar char="»"/>
        <a:defRPr kumimoji="1" sz="2159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87095" rtl="0" eaLnBrk="1" latinLnBrk="0" hangingPunct="1">
        <a:defRPr kumimoji="1" sz="1943" kern="1200">
          <a:solidFill>
            <a:schemeClr val="tx1"/>
          </a:solidFill>
          <a:latin typeface="+mn-lt"/>
          <a:ea typeface="+mn-ea"/>
          <a:cs typeface="+mn-cs"/>
        </a:defRPr>
      </a:lvl1pPr>
      <a:lvl2pPr marL="493547" algn="l" defTabSz="987095" rtl="0" eaLnBrk="1" latinLnBrk="0" hangingPunct="1">
        <a:defRPr kumimoji="1" sz="1943" kern="1200">
          <a:solidFill>
            <a:schemeClr val="tx1"/>
          </a:solidFill>
          <a:latin typeface="+mn-lt"/>
          <a:ea typeface="+mn-ea"/>
          <a:cs typeface="+mn-cs"/>
        </a:defRPr>
      </a:lvl2pPr>
      <a:lvl3pPr marL="987095" algn="l" defTabSz="987095" rtl="0" eaLnBrk="1" latinLnBrk="0" hangingPunct="1">
        <a:defRPr kumimoji="1" sz="1943" kern="1200">
          <a:solidFill>
            <a:schemeClr val="tx1"/>
          </a:solidFill>
          <a:latin typeface="+mn-lt"/>
          <a:ea typeface="+mn-ea"/>
          <a:cs typeface="+mn-cs"/>
        </a:defRPr>
      </a:lvl3pPr>
      <a:lvl4pPr marL="1480642" algn="l" defTabSz="987095" rtl="0" eaLnBrk="1" latinLnBrk="0" hangingPunct="1">
        <a:defRPr kumimoji="1" sz="1943" kern="1200">
          <a:solidFill>
            <a:schemeClr val="tx1"/>
          </a:solidFill>
          <a:latin typeface="+mn-lt"/>
          <a:ea typeface="+mn-ea"/>
          <a:cs typeface="+mn-cs"/>
        </a:defRPr>
      </a:lvl4pPr>
      <a:lvl5pPr marL="1974190" algn="l" defTabSz="987095" rtl="0" eaLnBrk="1" latinLnBrk="0" hangingPunct="1">
        <a:defRPr kumimoji="1" sz="1943" kern="1200">
          <a:solidFill>
            <a:schemeClr val="tx1"/>
          </a:solidFill>
          <a:latin typeface="+mn-lt"/>
          <a:ea typeface="+mn-ea"/>
          <a:cs typeface="+mn-cs"/>
        </a:defRPr>
      </a:lvl5pPr>
      <a:lvl6pPr marL="2467737" algn="l" defTabSz="987095" rtl="0" eaLnBrk="1" latinLnBrk="0" hangingPunct="1">
        <a:defRPr kumimoji="1" sz="1943" kern="1200">
          <a:solidFill>
            <a:schemeClr val="tx1"/>
          </a:solidFill>
          <a:latin typeface="+mn-lt"/>
          <a:ea typeface="+mn-ea"/>
          <a:cs typeface="+mn-cs"/>
        </a:defRPr>
      </a:lvl6pPr>
      <a:lvl7pPr marL="2961284" algn="l" defTabSz="987095" rtl="0" eaLnBrk="1" latinLnBrk="0" hangingPunct="1">
        <a:defRPr kumimoji="1" sz="1943" kern="1200">
          <a:solidFill>
            <a:schemeClr val="tx1"/>
          </a:solidFill>
          <a:latin typeface="+mn-lt"/>
          <a:ea typeface="+mn-ea"/>
          <a:cs typeface="+mn-cs"/>
        </a:defRPr>
      </a:lvl7pPr>
      <a:lvl8pPr marL="3454832" algn="l" defTabSz="987095" rtl="0" eaLnBrk="1" latinLnBrk="0" hangingPunct="1">
        <a:defRPr kumimoji="1" sz="1943" kern="1200">
          <a:solidFill>
            <a:schemeClr val="tx1"/>
          </a:solidFill>
          <a:latin typeface="+mn-lt"/>
          <a:ea typeface="+mn-ea"/>
          <a:cs typeface="+mn-cs"/>
        </a:defRPr>
      </a:lvl8pPr>
      <a:lvl9pPr marL="3948379" algn="l" defTabSz="987095" rtl="0" eaLnBrk="1" latinLnBrk="0" hangingPunct="1">
        <a:defRPr kumimoji="1" sz="194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8663" y="111969"/>
            <a:ext cx="9388748" cy="514106"/>
          </a:xfrm>
        </p:spPr>
        <p:txBody>
          <a:bodyPr/>
          <a:lstStyle/>
          <a:p>
            <a:r>
              <a:rPr lang="ja-JP" altLang="en-US" sz="1943" b="1" u="sng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申請者名</a:t>
            </a:r>
            <a:r>
              <a:rPr lang="ja-JP" altLang="en-US" sz="1943" b="1" u="sng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（○○</a:t>
            </a:r>
            <a:r>
              <a:rPr lang="ja-JP" altLang="en-US" sz="1943" b="1" u="sng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大学等）</a:t>
            </a:r>
            <a:r>
              <a:rPr lang="ja-JP" altLang="en-US" sz="1943" b="1" u="sng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・教育プログラム名</a:t>
            </a:r>
          </a:p>
        </p:txBody>
      </p:sp>
      <p:sp>
        <p:nvSpPr>
          <p:cNvPr id="4" name="角丸四角形 3"/>
          <p:cNvSpPr/>
          <p:nvPr/>
        </p:nvSpPr>
        <p:spPr bwMode="auto">
          <a:xfrm>
            <a:off x="121156" y="624755"/>
            <a:ext cx="10438202" cy="1379175"/>
          </a:xfrm>
          <a:prstGeom prst="roundRect">
            <a:avLst>
              <a:gd name="adj" fmla="val 0"/>
            </a:avLst>
          </a:prstGeom>
          <a:solidFill>
            <a:schemeClr val="bg1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square" rtlCol="0" anchor="ctr">
            <a:noAutofit/>
          </a:bodyPr>
          <a:lstStyle/>
          <a:p>
            <a:pPr defTabSz="987095"/>
            <a:r>
              <a:rPr lang="ja-JP" altLang="en-US" sz="1727" dirty="0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○事業概要</a:t>
            </a:r>
            <a:r>
              <a:rPr lang="ja-JP" altLang="en-US" sz="1727" dirty="0" smtClean="0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（プログラムの特徴や</a:t>
            </a:r>
            <a:r>
              <a:rPr lang="ja-JP" altLang="en-US" sz="1727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育成対象</a:t>
            </a:r>
            <a:r>
              <a:rPr lang="ja-JP" altLang="en-US" sz="1727" dirty="0" smtClean="0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とする人材（「観光地経営人材」</a:t>
            </a:r>
            <a:r>
              <a:rPr lang="en-US" altLang="ja-JP" sz="1727" dirty="0" smtClean="0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or</a:t>
            </a:r>
            <a:r>
              <a:rPr lang="ja-JP" altLang="en-US" sz="1727" dirty="0" smtClean="0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「観光産業人材」）</a:t>
            </a:r>
            <a:endParaRPr lang="en-US" altLang="ja-JP" sz="1727" dirty="0" smtClean="0">
              <a:solidFill>
                <a:srgbClr val="00000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defTabSz="987095"/>
            <a:endParaRPr lang="en-US" altLang="ja-JP" sz="1727" dirty="0" smtClean="0">
              <a:solidFill>
                <a:srgbClr val="00000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defTabSz="987095"/>
            <a:endParaRPr lang="en-US" altLang="ja-JP" sz="1727" dirty="0">
              <a:solidFill>
                <a:srgbClr val="00000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defTabSz="987095"/>
            <a:endParaRPr lang="en-US" altLang="ja-JP" sz="1727" dirty="0">
              <a:solidFill>
                <a:srgbClr val="00000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8" name="正方形/長方形 7"/>
          <p:cNvSpPr/>
          <p:nvPr/>
        </p:nvSpPr>
        <p:spPr bwMode="auto">
          <a:xfrm>
            <a:off x="121155" y="2135883"/>
            <a:ext cx="2409590" cy="5244513"/>
          </a:xfrm>
          <a:prstGeom prst="rect">
            <a:avLst/>
          </a:prstGeom>
          <a:solidFill>
            <a:schemeClr val="bg1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square" rtlCol="0" anchor="ctr">
            <a:spAutoFit/>
          </a:bodyPr>
          <a:lstStyle/>
          <a:p>
            <a:pPr algn="ctr" defTabSz="987095"/>
            <a:endParaRPr lang="en-US" altLang="ja-JP" sz="1080" b="1" dirty="0">
              <a:solidFill>
                <a:srgbClr val="000000"/>
              </a:solidFill>
              <a:latin typeface="ＭＳ Ｐゴシック"/>
              <a:ea typeface="ＭＳ Ｐゴシック"/>
            </a:endParaRPr>
          </a:p>
          <a:p>
            <a:pPr algn="ctr" defTabSz="987095"/>
            <a:endParaRPr lang="en-US" altLang="ja-JP" sz="1080" b="1" dirty="0">
              <a:solidFill>
                <a:srgbClr val="000000"/>
              </a:solidFill>
              <a:latin typeface="ＭＳ Ｐゴシック"/>
              <a:ea typeface="ＭＳ Ｐゴシック"/>
            </a:endParaRPr>
          </a:p>
          <a:p>
            <a:pPr algn="ctr" defTabSz="987095"/>
            <a:endParaRPr lang="en-US" altLang="ja-JP" sz="1080" b="1" dirty="0">
              <a:solidFill>
                <a:srgbClr val="000000"/>
              </a:solidFill>
              <a:latin typeface="ＭＳ Ｐゴシック"/>
              <a:ea typeface="ＭＳ Ｐゴシック"/>
            </a:endParaRPr>
          </a:p>
          <a:p>
            <a:pPr algn="ctr" defTabSz="987095"/>
            <a:endParaRPr lang="en-US" altLang="ja-JP" sz="1080" b="1" dirty="0">
              <a:solidFill>
                <a:srgbClr val="000000"/>
              </a:solidFill>
              <a:latin typeface="ＭＳ Ｐゴシック"/>
              <a:ea typeface="ＭＳ Ｐゴシック"/>
            </a:endParaRPr>
          </a:p>
          <a:p>
            <a:pPr algn="ctr" defTabSz="987095"/>
            <a:endParaRPr lang="en-US" altLang="ja-JP" sz="1080" b="1" dirty="0">
              <a:solidFill>
                <a:srgbClr val="000000"/>
              </a:solidFill>
              <a:latin typeface="ＭＳ Ｐゴシック"/>
              <a:ea typeface="ＭＳ Ｐゴシック"/>
            </a:endParaRPr>
          </a:p>
          <a:p>
            <a:pPr algn="ctr" defTabSz="987095"/>
            <a:endParaRPr lang="en-US" altLang="ja-JP" sz="1080" b="1" dirty="0">
              <a:solidFill>
                <a:srgbClr val="000000"/>
              </a:solidFill>
              <a:latin typeface="ＭＳ Ｐゴシック"/>
              <a:ea typeface="ＭＳ Ｐゴシック"/>
            </a:endParaRPr>
          </a:p>
          <a:p>
            <a:pPr algn="ctr" defTabSz="987095"/>
            <a:endParaRPr lang="en-US" altLang="ja-JP" sz="1080" b="1" dirty="0">
              <a:solidFill>
                <a:srgbClr val="000000"/>
              </a:solidFill>
              <a:latin typeface="ＭＳ Ｐゴシック"/>
              <a:ea typeface="ＭＳ Ｐゴシック"/>
            </a:endParaRPr>
          </a:p>
          <a:p>
            <a:pPr algn="ctr" defTabSz="987095"/>
            <a:endParaRPr lang="en-US" altLang="ja-JP" sz="1080" b="1" dirty="0">
              <a:solidFill>
                <a:srgbClr val="000000"/>
              </a:solidFill>
              <a:latin typeface="ＭＳ Ｐゴシック"/>
              <a:ea typeface="ＭＳ Ｐゴシック"/>
            </a:endParaRPr>
          </a:p>
          <a:p>
            <a:pPr algn="ctr" defTabSz="987095"/>
            <a:endParaRPr lang="en-US" altLang="ja-JP" sz="1080" b="1" dirty="0">
              <a:solidFill>
                <a:srgbClr val="000000"/>
              </a:solidFill>
              <a:latin typeface="ＭＳ Ｐゴシック"/>
              <a:ea typeface="ＭＳ Ｐゴシック"/>
            </a:endParaRPr>
          </a:p>
          <a:p>
            <a:pPr algn="ctr" defTabSz="987095"/>
            <a:endParaRPr lang="en-US" altLang="ja-JP" sz="1080" b="1" dirty="0">
              <a:solidFill>
                <a:srgbClr val="000000"/>
              </a:solidFill>
              <a:latin typeface="ＭＳ Ｐゴシック"/>
              <a:ea typeface="ＭＳ Ｐゴシック"/>
            </a:endParaRPr>
          </a:p>
          <a:p>
            <a:pPr algn="ctr" defTabSz="987095"/>
            <a:endParaRPr lang="en-US" altLang="ja-JP" sz="1080" b="1" dirty="0">
              <a:solidFill>
                <a:srgbClr val="000000"/>
              </a:solidFill>
              <a:latin typeface="ＭＳ Ｐゴシック"/>
              <a:ea typeface="ＭＳ Ｐゴシック"/>
            </a:endParaRPr>
          </a:p>
          <a:p>
            <a:pPr algn="ctr" defTabSz="987095"/>
            <a:endParaRPr lang="en-US" altLang="ja-JP" sz="1080" b="1" dirty="0">
              <a:solidFill>
                <a:srgbClr val="000000"/>
              </a:solidFill>
              <a:latin typeface="ＭＳ Ｐゴシック"/>
              <a:ea typeface="ＭＳ Ｐゴシック"/>
            </a:endParaRPr>
          </a:p>
          <a:p>
            <a:pPr algn="ctr" defTabSz="987095"/>
            <a:endParaRPr lang="en-US" altLang="ja-JP" sz="1080" b="1" dirty="0">
              <a:solidFill>
                <a:srgbClr val="000000"/>
              </a:solidFill>
              <a:latin typeface="ＭＳ Ｐゴシック"/>
              <a:ea typeface="ＭＳ Ｐゴシック"/>
            </a:endParaRPr>
          </a:p>
          <a:p>
            <a:pPr algn="ctr" defTabSz="987095"/>
            <a:endParaRPr lang="en-US" altLang="ja-JP" sz="1080" b="1" dirty="0">
              <a:solidFill>
                <a:srgbClr val="000000"/>
              </a:solidFill>
              <a:latin typeface="ＭＳ Ｐゴシック"/>
              <a:ea typeface="ＭＳ Ｐゴシック"/>
            </a:endParaRPr>
          </a:p>
          <a:p>
            <a:pPr algn="ctr" defTabSz="987095"/>
            <a:endParaRPr lang="en-US" altLang="ja-JP" sz="1080" b="1" dirty="0">
              <a:solidFill>
                <a:srgbClr val="000000"/>
              </a:solidFill>
              <a:latin typeface="ＭＳ Ｐゴシック"/>
              <a:ea typeface="ＭＳ Ｐゴシック"/>
            </a:endParaRPr>
          </a:p>
          <a:p>
            <a:pPr algn="ctr" defTabSz="987095"/>
            <a:endParaRPr lang="en-US" altLang="ja-JP" sz="1080" b="1" dirty="0">
              <a:solidFill>
                <a:srgbClr val="000000"/>
              </a:solidFill>
              <a:latin typeface="ＭＳ Ｐゴシック"/>
              <a:ea typeface="ＭＳ Ｐゴシック"/>
            </a:endParaRPr>
          </a:p>
          <a:p>
            <a:pPr algn="ctr" defTabSz="987095"/>
            <a:endParaRPr lang="en-US" altLang="ja-JP" sz="1080" b="1" dirty="0">
              <a:solidFill>
                <a:srgbClr val="000000"/>
              </a:solidFill>
              <a:latin typeface="ＭＳ Ｐゴシック"/>
              <a:ea typeface="ＭＳ Ｐゴシック"/>
            </a:endParaRPr>
          </a:p>
          <a:p>
            <a:pPr algn="ctr" defTabSz="987095"/>
            <a:endParaRPr lang="en-US" altLang="ja-JP" sz="1080" b="1" dirty="0">
              <a:solidFill>
                <a:srgbClr val="000000"/>
              </a:solidFill>
              <a:latin typeface="ＭＳ Ｐゴシック"/>
              <a:ea typeface="ＭＳ Ｐゴシック"/>
            </a:endParaRPr>
          </a:p>
          <a:p>
            <a:pPr algn="ctr" defTabSz="987095"/>
            <a:endParaRPr lang="en-US" altLang="ja-JP" sz="1080" b="1" dirty="0">
              <a:solidFill>
                <a:srgbClr val="000000"/>
              </a:solidFill>
              <a:latin typeface="ＭＳ Ｐゴシック"/>
              <a:ea typeface="ＭＳ Ｐゴシック"/>
            </a:endParaRPr>
          </a:p>
          <a:p>
            <a:pPr algn="ctr" defTabSz="987095"/>
            <a:endParaRPr lang="en-US" altLang="ja-JP" sz="1080" b="1" dirty="0">
              <a:solidFill>
                <a:srgbClr val="000000"/>
              </a:solidFill>
              <a:latin typeface="ＭＳ Ｐゴシック"/>
              <a:ea typeface="ＭＳ Ｐゴシック"/>
            </a:endParaRPr>
          </a:p>
          <a:p>
            <a:pPr algn="ctr" defTabSz="987095"/>
            <a:endParaRPr lang="en-US" altLang="ja-JP" sz="1080" b="1" dirty="0">
              <a:solidFill>
                <a:srgbClr val="000000"/>
              </a:solidFill>
              <a:latin typeface="ＭＳ Ｐゴシック"/>
              <a:ea typeface="ＭＳ Ｐゴシック"/>
            </a:endParaRPr>
          </a:p>
          <a:p>
            <a:pPr algn="ctr" defTabSz="987095"/>
            <a:endParaRPr lang="en-US" altLang="ja-JP" sz="1080" b="1" dirty="0">
              <a:solidFill>
                <a:srgbClr val="000000"/>
              </a:solidFill>
              <a:latin typeface="ＭＳ Ｐゴシック"/>
              <a:ea typeface="ＭＳ Ｐゴシック"/>
            </a:endParaRPr>
          </a:p>
          <a:p>
            <a:pPr algn="ctr" defTabSz="987095"/>
            <a:endParaRPr lang="en-US" altLang="ja-JP" sz="1080" b="1" dirty="0">
              <a:solidFill>
                <a:srgbClr val="000000"/>
              </a:solidFill>
              <a:latin typeface="ＭＳ Ｐゴシック"/>
              <a:ea typeface="ＭＳ Ｐゴシック"/>
            </a:endParaRPr>
          </a:p>
          <a:p>
            <a:pPr algn="ctr" defTabSz="987095"/>
            <a:endParaRPr lang="en-US" altLang="ja-JP" sz="1080" b="1" dirty="0">
              <a:solidFill>
                <a:srgbClr val="000000"/>
              </a:solidFill>
              <a:latin typeface="ＭＳ Ｐゴシック"/>
              <a:ea typeface="ＭＳ Ｐゴシック"/>
            </a:endParaRPr>
          </a:p>
          <a:p>
            <a:pPr algn="ctr" defTabSz="987095"/>
            <a:endParaRPr lang="en-US" altLang="ja-JP" sz="1080" b="1" dirty="0">
              <a:solidFill>
                <a:srgbClr val="000000"/>
              </a:solidFill>
              <a:latin typeface="ＭＳ Ｐゴシック"/>
              <a:ea typeface="ＭＳ Ｐゴシック"/>
            </a:endParaRPr>
          </a:p>
          <a:p>
            <a:pPr algn="ctr" defTabSz="987095"/>
            <a:endParaRPr lang="en-US" altLang="ja-JP" sz="1080" b="1" dirty="0">
              <a:solidFill>
                <a:srgbClr val="000000"/>
              </a:solidFill>
              <a:latin typeface="ＭＳ Ｐゴシック"/>
              <a:ea typeface="ＭＳ Ｐゴシック"/>
            </a:endParaRPr>
          </a:p>
          <a:p>
            <a:pPr algn="ctr" defTabSz="987095"/>
            <a:endParaRPr lang="en-US" altLang="ja-JP" sz="1080" b="1" dirty="0">
              <a:solidFill>
                <a:srgbClr val="000000"/>
              </a:solidFill>
              <a:latin typeface="ＭＳ Ｐゴシック"/>
              <a:ea typeface="ＭＳ Ｐゴシック"/>
            </a:endParaRPr>
          </a:p>
          <a:p>
            <a:pPr algn="ctr" defTabSz="987095"/>
            <a:endParaRPr lang="en-US" altLang="ja-JP" sz="1080" b="1" dirty="0">
              <a:solidFill>
                <a:srgbClr val="000000"/>
              </a:solidFill>
              <a:latin typeface="ＭＳ Ｐゴシック"/>
              <a:ea typeface="ＭＳ Ｐゴシック"/>
            </a:endParaRPr>
          </a:p>
          <a:p>
            <a:pPr algn="ctr" defTabSz="987095"/>
            <a:endParaRPr lang="en-US" altLang="ja-JP" sz="1080" b="1" dirty="0">
              <a:solidFill>
                <a:srgbClr val="000000"/>
              </a:solidFill>
              <a:latin typeface="ＭＳ Ｐゴシック"/>
              <a:ea typeface="ＭＳ Ｐゴシック"/>
            </a:endParaRPr>
          </a:p>
          <a:p>
            <a:pPr algn="ctr" defTabSz="987095"/>
            <a:endParaRPr lang="en-US" altLang="ja-JP" sz="1080" b="1" dirty="0">
              <a:solidFill>
                <a:srgbClr val="000000"/>
              </a:solidFill>
              <a:latin typeface="ＭＳ Ｐゴシック"/>
              <a:ea typeface="ＭＳ Ｐゴシック"/>
            </a:endParaRPr>
          </a:p>
          <a:p>
            <a:pPr algn="ctr" defTabSz="987095"/>
            <a:endParaRPr lang="ja-JP" altLang="en-US" sz="1080" b="1" dirty="0">
              <a:solidFill>
                <a:srgbClr val="000000"/>
              </a:solidFill>
              <a:latin typeface="ＭＳ Ｐゴシック"/>
              <a:ea typeface="ＭＳ Ｐゴシック"/>
            </a:endParaRPr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121155" y="2459986"/>
            <a:ext cx="2409590" cy="11554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87095"/>
            <a:r>
              <a:rPr lang="ja-JP" altLang="en-US" sz="1727" dirty="0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・</a:t>
            </a:r>
            <a:r>
              <a:rPr lang="ja-JP" altLang="en-US" sz="1727" dirty="0" smtClean="0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対象者、人数</a:t>
            </a:r>
            <a:endParaRPr lang="en-US" altLang="ja-JP" sz="1727" dirty="0">
              <a:solidFill>
                <a:srgbClr val="00000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defTabSz="987095"/>
            <a:r>
              <a:rPr lang="ja-JP" altLang="en-US" sz="1727" dirty="0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・実施場所</a:t>
            </a:r>
            <a:endParaRPr lang="en-US" altLang="ja-JP" sz="1727" dirty="0">
              <a:solidFill>
                <a:srgbClr val="00000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defTabSz="987095"/>
            <a:r>
              <a:rPr lang="ja-JP" altLang="en-US" sz="1727" dirty="0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・実施スケジュール</a:t>
            </a:r>
            <a:endParaRPr lang="en-US" altLang="ja-JP" sz="1727" dirty="0">
              <a:solidFill>
                <a:srgbClr val="00000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defTabSz="987095"/>
            <a:endParaRPr lang="en-US" altLang="ja-JP" sz="1727" dirty="0">
              <a:solidFill>
                <a:srgbClr val="00000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7" name="角丸四角形 16"/>
          <p:cNvSpPr/>
          <p:nvPr/>
        </p:nvSpPr>
        <p:spPr bwMode="auto">
          <a:xfrm>
            <a:off x="247893" y="4772025"/>
            <a:ext cx="2156114" cy="1211035"/>
          </a:xfrm>
          <a:prstGeom prst="roundRect">
            <a:avLst>
              <a:gd name="adj" fmla="val 0"/>
            </a:avLst>
          </a:prstGeom>
          <a:solidFill>
            <a:schemeClr val="accent1">
              <a:lumMod val="90000"/>
            </a:schemeClr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square" rtlCol="0" anchor="ctr">
            <a:noAutofit/>
          </a:bodyPr>
          <a:lstStyle/>
          <a:p>
            <a:pPr algn="ctr" defTabSz="987095"/>
            <a:r>
              <a:rPr lang="ja-JP" altLang="en-US" sz="1727" b="1" dirty="0" smtClean="0">
                <a:solidFill>
                  <a:srgbClr val="000000"/>
                </a:solidFill>
                <a:latin typeface="ＭＳ Ｐゴシック"/>
                <a:ea typeface="ＭＳ Ｐゴシック"/>
              </a:rPr>
              <a:t>大学</a:t>
            </a:r>
            <a:r>
              <a:rPr lang="ja-JP" altLang="en-US" sz="1727" b="1" dirty="0" smtClean="0">
                <a:latin typeface="ＭＳ Ｐゴシック"/>
                <a:ea typeface="ＭＳ Ｐゴシック"/>
              </a:rPr>
              <a:t>等の</a:t>
            </a:r>
            <a:r>
              <a:rPr lang="ja-JP" altLang="en-US" sz="1727" b="1" dirty="0" smtClean="0">
                <a:solidFill>
                  <a:srgbClr val="000000"/>
                </a:solidFill>
                <a:latin typeface="ＭＳ Ｐゴシック"/>
                <a:ea typeface="ＭＳ Ｐゴシック"/>
              </a:rPr>
              <a:t>写真</a:t>
            </a:r>
            <a:endParaRPr lang="en-US" altLang="ja-JP" sz="1727" b="1" dirty="0">
              <a:solidFill>
                <a:srgbClr val="000000"/>
              </a:solidFill>
              <a:latin typeface="ＭＳ Ｐゴシック"/>
              <a:ea typeface="ＭＳ Ｐゴシック"/>
            </a:endParaRPr>
          </a:p>
        </p:txBody>
      </p:sp>
      <p:sp>
        <p:nvSpPr>
          <p:cNvPr id="25" name="角丸四角形 24"/>
          <p:cNvSpPr/>
          <p:nvPr/>
        </p:nvSpPr>
        <p:spPr bwMode="auto">
          <a:xfrm>
            <a:off x="9671565" y="142742"/>
            <a:ext cx="887792" cy="354622"/>
          </a:xfrm>
          <a:prstGeom prst="roundRect">
            <a:avLst>
              <a:gd name="adj" fmla="val 0"/>
            </a:avLst>
          </a:prstGeom>
          <a:solidFill>
            <a:schemeClr val="bg1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square" rtlCol="0" anchor="ctr">
            <a:noAutofit/>
          </a:bodyPr>
          <a:lstStyle/>
          <a:p>
            <a:pPr algn="ctr" defTabSz="987095"/>
            <a:r>
              <a:rPr lang="ja-JP" altLang="en-US" sz="1727" dirty="0">
                <a:solidFill>
                  <a:srgbClr val="000000"/>
                </a:solidFill>
                <a:latin typeface="Arial"/>
                <a:ea typeface="ＭＳ Ｐゴシック"/>
              </a:rPr>
              <a:t>様式２</a:t>
            </a:r>
            <a:endParaRPr lang="en-US" altLang="ja-JP" sz="1727" dirty="0">
              <a:solidFill>
                <a:srgbClr val="000000"/>
              </a:solidFill>
              <a:latin typeface="Arial"/>
              <a:ea typeface="ＭＳ Ｐゴシック"/>
            </a:endParaRPr>
          </a:p>
        </p:txBody>
      </p:sp>
      <p:sp>
        <p:nvSpPr>
          <p:cNvPr id="20" name="四角形吹き出し 19"/>
          <p:cNvSpPr/>
          <p:nvPr/>
        </p:nvSpPr>
        <p:spPr bwMode="auto">
          <a:xfrm>
            <a:off x="4813587" y="1307461"/>
            <a:ext cx="5301874" cy="291618"/>
          </a:xfrm>
          <a:prstGeom prst="wedgeRectCallout">
            <a:avLst>
              <a:gd name="adj1" fmla="val -54602"/>
              <a:gd name="adj2" fmla="val -45295"/>
            </a:avLst>
          </a:prstGeom>
          <a:noFill/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square" rtlCol="0" anchor="ctr">
            <a:spAutoFit/>
          </a:bodyPr>
          <a:lstStyle/>
          <a:p>
            <a:pPr algn="ctr" defTabSz="987095"/>
            <a:r>
              <a:rPr lang="ja-JP" altLang="en-US" sz="1295" b="1" dirty="0">
                <a:solidFill>
                  <a:srgbClr val="000000"/>
                </a:solidFill>
                <a:latin typeface="ＭＳ Ｐゴシック"/>
                <a:ea typeface="ＭＳ Ｐゴシック"/>
              </a:rPr>
              <a:t>どんな目的で、何のために、何をするか、分かりやすく記載すること。</a:t>
            </a:r>
          </a:p>
        </p:txBody>
      </p:sp>
      <p:sp>
        <p:nvSpPr>
          <p:cNvPr id="27" name="角丸四角形 26"/>
          <p:cNvSpPr/>
          <p:nvPr/>
        </p:nvSpPr>
        <p:spPr bwMode="auto">
          <a:xfrm>
            <a:off x="247893" y="6075590"/>
            <a:ext cx="2156114" cy="1211035"/>
          </a:xfrm>
          <a:prstGeom prst="roundRect">
            <a:avLst>
              <a:gd name="adj" fmla="val 0"/>
            </a:avLst>
          </a:prstGeom>
          <a:solidFill>
            <a:schemeClr val="accent1">
              <a:lumMod val="90000"/>
            </a:schemeClr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square" rtlCol="0" anchor="ctr">
            <a:noAutofit/>
          </a:bodyPr>
          <a:lstStyle/>
          <a:p>
            <a:pPr algn="ctr" defTabSz="987095"/>
            <a:r>
              <a:rPr lang="ja-JP" altLang="en-US" sz="1727" b="1" dirty="0">
                <a:solidFill>
                  <a:srgbClr val="000000"/>
                </a:solidFill>
                <a:latin typeface="ＭＳ Ｐゴシック"/>
                <a:ea typeface="ＭＳ Ｐゴシック"/>
              </a:rPr>
              <a:t>空きスペースに</a:t>
            </a:r>
            <a:endParaRPr lang="en-US" altLang="ja-JP" sz="1727" b="1" dirty="0">
              <a:solidFill>
                <a:srgbClr val="000000"/>
              </a:solidFill>
              <a:latin typeface="ＭＳ Ｐゴシック"/>
              <a:ea typeface="ＭＳ Ｐゴシック"/>
            </a:endParaRPr>
          </a:p>
          <a:p>
            <a:pPr algn="ctr" defTabSz="987095"/>
            <a:r>
              <a:rPr lang="ja-JP" altLang="en-US" sz="1727" b="1" dirty="0">
                <a:solidFill>
                  <a:srgbClr val="000000"/>
                </a:solidFill>
                <a:latin typeface="ＭＳ Ｐゴシック"/>
                <a:ea typeface="ＭＳ Ｐゴシック"/>
              </a:rPr>
              <a:t>写真やイメージ図を貼付</a:t>
            </a:r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2716075" y="2203306"/>
            <a:ext cx="2021025" cy="35811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defTabSz="987095"/>
            <a:r>
              <a:rPr lang="ja-JP" altLang="en-US" sz="1727" dirty="0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カリキュラム内容</a:t>
            </a:r>
          </a:p>
        </p:txBody>
      </p:sp>
      <p:sp>
        <p:nvSpPr>
          <p:cNvPr id="32" name="テキスト ボックス 31"/>
          <p:cNvSpPr txBox="1"/>
          <p:nvPr/>
        </p:nvSpPr>
        <p:spPr>
          <a:xfrm>
            <a:off x="2781553" y="2799415"/>
            <a:ext cx="5133753" cy="22185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87095"/>
            <a:r>
              <a:rPr lang="ja-JP" altLang="en-US" sz="1727" dirty="0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・カリキュラム</a:t>
            </a:r>
            <a:r>
              <a:rPr lang="ja-JP" altLang="en-US" sz="1727" dirty="0" smtClean="0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概要</a:t>
            </a:r>
            <a:endParaRPr lang="en-US" altLang="ja-JP" sz="1727" dirty="0" smtClean="0">
              <a:solidFill>
                <a:srgbClr val="00000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defTabSz="987095"/>
            <a:r>
              <a:rPr lang="ja-JP" altLang="en-US" sz="1727" dirty="0" smtClean="0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・主な科目と習得できる知識・技能</a:t>
            </a:r>
            <a:endParaRPr lang="en-US" altLang="ja-JP" sz="1727" dirty="0" smtClean="0">
              <a:solidFill>
                <a:srgbClr val="00000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defTabSz="987095"/>
            <a:r>
              <a:rPr lang="en-US" altLang="ja-JP" sz="1727" dirty="0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 </a:t>
            </a:r>
            <a:r>
              <a:rPr lang="en-US" altLang="ja-JP" sz="1727" dirty="0" smtClean="0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  (</a:t>
            </a:r>
            <a:r>
              <a:rPr lang="ja-JP" altLang="en-US" sz="1727" dirty="0" smtClean="0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ガイドラインで示した①～⑥の項目ごとに整理すること。</a:t>
            </a:r>
            <a:r>
              <a:rPr lang="en-US" altLang="ja-JP" sz="1727" dirty="0" smtClean="0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)</a:t>
            </a:r>
            <a:endParaRPr lang="en-US" altLang="ja-JP" sz="1727" dirty="0">
              <a:solidFill>
                <a:srgbClr val="00000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defTabSz="987095"/>
            <a:r>
              <a:rPr lang="ja-JP" altLang="en-US" sz="1727" dirty="0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・特色のある講義や研修、教育方法など</a:t>
            </a:r>
            <a:endParaRPr lang="en-US" altLang="ja-JP" sz="1727" dirty="0">
              <a:solidFill>
                <a:srgbClr val="00000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defTabSz="987095"/>
            <a:r>
              <a:rPr lang="ja-JP" altLang="en-US" sz="1727" dirty="0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・</a:t>
            </a:r>
            <a:r>
              <a:rPr lang="ja-JP" altLang="en-US" sz="1727" dirty="0" smtClean="0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社会人</a:t>
            </a:r>
            <a:r>
              <a:rPr lang="ja-JP" altLang="en-US" sz="1727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等</a:t>
            </a:r>
            <a:r>
              <a:rPr lang="ja-JP" altLang="en-US" sz="1727" dirty="0" smtClean="0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が</a:t>
            </a:r>
            <a:r>
              <a:rPr lang="ja-JP" altLang="en-US" sz="1727" dirty="0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受講しやすい工夫</a:t>
            </a:r>
            <a:endParaRPr lang="en-US" altLang="ja-JP" sz="1727" dirty="0">
              <a:solidFill>
                <a:srgbClr val="00000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defTabSz="987095"/>
            <a:endParaRPr lang="en-US" altLang="ja-JP" sz="1727" dirty="0">
              <a:solidFill>
                <a:srgbClr val="00000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defTabSz="987095"/>
            <a:endParaRPr lang="en-US" altLang="ja-JP" sz="1727" dirty="0">
              <a:solidFill>
                <a:srgbClr val="00000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33" name="角丸四角形 32"/>
          <p:cNvSpPr/>
          <p:nvPr/>
        </p:nvSpPr>
        <p:spPr bwMode="auto">
          <a:xfrm>
            <a:off x="8295986" y="3027590"/>
            <a:ext cx="2156114" cy="1211035"/>
          </a:xfrm>
          <a:prstGeom prst="roundRect">
            <a:avLst>
              <a:gd name="adj" fmla="val 0"/>
            </a:avLst>
          </a:prstGeom>
          <a:solidFill>
            <a:schemeClr val="accent1">
              <a:lumMod val="90000"/>
            </a:schemeClr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square" rtlCol="0" anchor="ctr">
            <a:noAutofit/>
          </a:bodyPr>
          <a:lstStyle/>
          <a:p>
            <a:pPr algn="ctr" defTabSz="987095"/>
            <a:r>
              <a:rPr lang="ja-JP" altLang="en-US" sz="1727" b="1" dirty="0">
                <a:solidFill>
                  <a:srgbClr val="000000"/>
                </a:solidFill>
                <a:latin typeface="ＭＳ Ｐゴシック"/>
                <a:ea typeface="ＭＳ Ｐゴシック"/>
              </a:rPr>
              <a:t>空きスペースに</a:t>
            </a:r>
            <a:endParaRPr lang="en-US" altLang="ja-JP" sz="1727" b="1" dirty="0">
              <a:solidFill>
                <a:srgbClr val="000000"/>
              </a:solidFill>
              <a:latin typeface="ＭＳ Ｐゴシック"/>
              <a:ea typeface="ＭＳ Ｐゴシック"/>
            </a:endParaRPr>
          </a:p>
          <a:p>
            <a:pPr algn="ctr" defTabSz="987095"/>
            <a:r>
              <a:rPr lang="ja-JP" altLang="en-US" sz="1727" b="1" dirty="0">
                <a:solidFill>
                  <a:srgbClr val="000000"/>
                </a:solidFill>
                <a:latin typeface="ＭＳ Ｐゴシック"/>
                <a:ea typeface="ＭＳ Ｐゴシック"/>
              </a:rPr>
              <a:t>写真やイメージ図を貼付</a:t>
            </a:r>
          </a:p>
        </p:txBody>
      </p:sp>
      <p:sp>
        <p:nvSpPr>
          <p:cNvPr id="34" name="角丸四角形 33"/>
          <p:cNvSpPr/>
          <p:nvPr/>
        </p:nvSpPr>
        <p:spPr bwMode="auto">
          <a:xfrm>
            <a:off x="8295986" y="4322990"/>
            <a:ext cx="2156114" cy="1211035"/>
          </a:xfrm>
          <a:prstGeom prst="roundRect">
            <a:avLst>
              <a:gd name="adj" fmla="val 0"/>
            </a:avLst>
          </a:prstGeom>
          <a:solidFill>
            <a:schemeClr val="accent1">
              <a:lumMod val="90000"/>
            </a:schemeClr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square" rtlCol="0" anchor="ctr">
            <a:noAutofit/>
          </a:bodyPr>
          <a:lstStyle/>
          <a:p>
            <a:pPr algn="ctr" defTabSz="987095"/>
            <a:r>
              <a:rPr lang="ja-JP" altLang="en-US" sz="1727" b="1" dirty="0">
                <a:solidFill>
                  <a:srgbClr val="000000"/>
                </a:solidFill>
                <a:latin typeface="ＭＳ Ｐゴシック"/>
                <a:ea typeface="ＭＳ Ｐゴシック"/>
              </a:rPr>
              <a:t>空きスペースに</a:t>
            </a:r>
            <a:endParaRPr lang="en-US" altLang="ja-JP" sz="1727" b="1" dirty="0">
              <a:solidFill>
                <a:srgbClr val="000000"/>
              </a:solidFill>
              <a:latin typeface="ＭＳ Ｐゴシック"/>
              <a:ea typeface="ＭＳ Ｐゴシック"/>
            </a:endParaRPr>
          </a:p>
          <a:p>
            <a:pPr algn="ctr" defTabSz="987095"/>
            <a:r>
              <a:rPr lang="ja-JP" altLang="en-US" sz="1727" b="1" dirty="0">
                <a:solidFill>
                  <a:srgbClr val="000000"/>
                </a:solidFill>
                <a:latin typeface="ＭＳ Ｐゴシック"/>
                <a:ea typeface="ＭＳ Ｐゴシック"/>
              </a:rPr>
              <a:t>写真やイメージ図を貼付</a:t>
            </a:r>
          </a:p>
        </p:txBody>
      </p:sp>
      <p:sp>
        <p:nvSpPr>
          <p:cNvPr id="36" name="テキスト ボックス 35"/>
          <p:cNvSpPr txBox="1"/>
          <p:nvPr/>
        </p:nvSpPr>
        <p:spPr>
          <a:xfrm>
            <a:off x="2693224" y="5955709"/>
            <a:ext cx="2157624" cy="35811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defTabSz="987095"/>
            <a:r>
              <a:rPr lang="ja-JP" altLang="en-US" sz="1727" dirty="0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実施体制スキーム</a:t>
            </a:r>
          </a:p>
        </p:txBody>
      </p:sp>
      <p:sp>
        <p:nvSpPr>
          <p:cNvPr id="19" name="テキスト ボックス 18"/>
          <p:cNvSpPr txBox="1"/>
          <p:nvPr/>
        </p:nvSpPr>
        <p:spPr>
          <a:xfrm>
            <a:off x="2781553" y="6640741"/>
            <a:ext cx="5133753" cy="6238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87095"/>
            <a:r>
              <a:rPr lang="ja-JP" altLang="en-US" sz="1727" dirty="0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・実施大学＋連携者</a:t>
            </a:r>
            <a:endParaRPr lang="en-US" altLang="ja-JP" sz="1727" dirty="0">
              <a:solidFill>
                <a:srgbClr val="00000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defTabSz="987095"/>
            <a:endParaRPr lang="en-US" altLang="ja-JP" sz="1727" dirty="0">
              <a:solidFill>
                <a:srgbClr val="00000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22" name="四角形吹き出し 21"/>
          <p:cNvSpPr/>
          <p:nvPr/>
        </p:nvSpPr>
        <p:spPr bwMode="auto">
          <a:xfrm>
            <a:off x="3975100" y="5004218"/>
            <a:ext cx="3653391" cy="291618"/>
          </a:xfrm>
          <a:prstGeom prst="wedgeRectCallout">
            <a:avLst>
              <a:gd name="adj1" fmla="val -44003"/>
              <a:gd name="adj2" fmla="val -145772"/>
            </a:avLst>
          </a:prstGeom>
          <a:noFill/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square" rtlCol="0" anchor="ctr">
            <a:spAutoFit/>
          </a:bodyPr>
          <a:lstStyle/>
          <a:p>
            <a:pPr algn="ctr" defTabSz="987095"/>
            <a:r>
              <a:rPr lang="ja-JP" altLang="en-US" sz="1295" b="1" dirty="0">
                <a:solidFill>
                  <a:srgbClr val="000000"/>
                </a:solidFill>
                <a:latin typeface="ＭＳ Ｐゴシック"/>
                <a:ea typeface="ＭＳ Ｐゴシック"/>
              </a:rPr>
              <a:t>図などを挿入し、簡潔に分かりやすく</a:t>
            </a:r>
          </a:p>
        </p:txBody>
      </p:sp>
      <p:sp>
        <p:nvSpPr>
          <p:cNvPr id="21" name="正方形/長方形 20"/>
          <p:cNvSpPr/>
          <p:nvPr/>
        </p:nvSpPr>
        <p:spPr bwMode="auto">
          <a:xfrm>
            <a:off x="2601163" y="2116227"/>
            <a:ext cx="7958193" cy="3542865"/>
          </a:xfrm>
          <a:prstGeom prst="rect">
            <a:avLst/>
          </a:prstGeom>
          <a:noFill/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square" rtlCol="0" anchor="ctr">
            <a:spAutoFit/>
          </a:bodyPr>
          <a:lstStyle/>
          <a:p>
            <a:pPr algn="ctr"/>
            <a:endParaRPr kumimoji="1" lang="ja-JP" altLang="en-US" sz="1000" b="1" dirty="0" smtClean="0">
              <a:latin typeface="+mn-ea"/>
              <a:ea typeface="+mn-ea"/>
            </a:endParaRPr>
          </a:p>
        </p:txBody>
      </p:sp>
      <p:sp>
        <p:nvSpPr>
          <p:cNvPr id="24" name="正方形/長方形 23"/>
          <p:cNvSpPr/>
          <p:nvPr/>
        </p:nvSpPr>
        <p:spPr bwMode="auto">
          <a:xfrm>
            <a:off x="2601162" y="5838825"/>
            <a:ext cx="7958193" cy="1538101"/>
          </a:xfrm>
          <a:prstGeom prst="rect">
            <a:avLst/>
          </a:prstGeom>
          <a:noFill/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square" rtlCol="0" anchor="ctr">
            <a:spAutoFit/>
          </a:bodyPr>
          <a:lstStyle/>
          <a:p>
            <a:pPr algn="ctr"/>
            <a:endParaRPr kumimoji="1" lang="ja-JP" altLang="en-US" sz="1000" b="1" dirty="0" smtClean="0">
              <a:latin typeface="+mn-ea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27288326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角丸四角形 22"/>
          <p:cNvSpPr/>
          <p:nvPr/>
        </p:nvSpPr>
        <p:spPr bwMode="auto">
          <a:xfrm>
            <a:off x="121156" y="2562225"/>
            <a:ext cx="10438202" cy="4905375"/>
          </a:xfrm>
          <a:prstGeom prst="roundRect">
            <a:avLst>
              <a:gd name="adj" fmla="val 0"/>
            </a:avLst>
          </a:prstGeom>
          <a:solidFill>
            <a:schemeClr val="bg1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square" lIns="72000" tIns="72000" rIns="72000" bIns="72000" rtlCol="0" anchor="t">
            <a:noAutofit/>
          </a:bodyPr>
          <a:lstStyle/>
          <a:p>
            <a:r>
              <a:rPr lang="ja-JP" altLang="en-US" sz="14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○カリキュラムの詳細</a:t>
            </a:r>
            <a:endParaRPr lang="en-US" altLang="ja-JP" sz="1400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endParaRPr lang="en-US" altLang="ja-JP" sz="14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endParaRPr lang="en-US" altLang="ja-JP" sz="1400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endParaRPr lang="en-US" altLang="ja-JP" sz="14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endParaRPr lang="en-US" altLang="ja-JP" sz="1400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endParaRPr lang="en-US" altLang="ja-JP" sz="14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endParaRPr lang="en-US" altLang="ja-JP" sz="1400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endParaRPr lang="en-US" altLang="ja-JP" sz="14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endParaRPr lang="en-US" altLang="ja-JP" sz="1400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endParaRPr lang="en-US" altLang="ja-JP" sz="14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endParaRPr lang="en-US" altLang="ja-JP" sz="1400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endParaRPr lang="en-US" altLang="ja-JP" sz="14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endParaRPr lang="en-US" altLang="ja-JP" sz="1400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endParaRPr lang="en-US" altLang="ja-JP" sz="14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4" name="角丸四角形 3"/>
          <p:cNvSpPr/>
          <p:nvPr/>
        </p:nvSpPr>
        <p:spPr bwMode="auto">
          <a:xfrm>
            <a:off x="121156" y="504825"/>
            <a:ext cx="10438202" cy="1954472"/>
          </a:xfrm>
          <a:prstGeom prst="roundRect">
            <a:avLst>
              <a:gd name="adj" fmla="val 0"/>
            </a:avLst>
          </a:prstGeom>
          <a:solidFill>
            <a:schemeClr val="bg1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square" lIns="72000" tIns="72000" rIns="72000" bIns="72000" rtlCol="0" anchor="t">
            <a:noAutofit/>
          </a:bodyPr>
          <a:lstStyle/>
          <a:p>
            <a:r>
              <a:rPr lang="ja-JP" altLang="en-US" sz="14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○事業背景（</a:t>
            </a:r>
            <a:r>
              <a:rPr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事業の目的</a:t>
            </a:r>
            <a:r>
              <a:rPr lang="ja-JP" altLang="en-US" sz="14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・現状の</a:t>
            </a:r>
            <a:r>
              <a:rPr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課題</a:t>
            </a:r>
            <a:r>
              <a:rPr lang="ja-JP" altLang="en-US" sz="14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分析等</a:t>
            </a:r>
            <a:r>
              <a:rPr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）</a:t>
            </a:r>
            <a:endParaRPr lang="en-US" altLang="ja-JP" sz="14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20" name="四角形吹き出し 19"/>
          <p:cNvSpPr/>
          <p:nvPr/>
        </p:nvSpPr>
        <p:spPr bwMode="auto">
          <a:xfrm>
            <a:off x="3213100" y="1096615"/>
            <a:ext cx="5410200" cy="276999"/>
          </a:xfrm>
          <a:prstGeom prst="wedgeRectCallout">
            <a:avLst>
              <a:gd name="adj1" fmla="val -54935"/>
              <a:gd name="adj2" fmla="val -47248"/>
            </a:avLst>
          </a:prstGeom>
          <a:noFill/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square" rtlCol="0" anchor="ctr">
            <a:spAutoFit/>
          </a:bodyPr>
          <a:lstStyle/>
          <a:p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どんな目的で、何のために、何をするか、分かりやすく</a:t>
            </a:r>
            <a:r>
              <a:rPr lang="ja-JP" altLang="en-US" sz="1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記載してください。</a:t>
            </a:r>
            <a:endParaRPr lang="ja-JP" altLang="en-US" sz="1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2" name="四角形吹き出し 21"/>
          <p:cNvSpPr/>
          <p:nvPr/>
        </p:nvSpPr>
        <p:spPr bwMode="auto">
          <a:xfrm>
            <a:off x="1682657" y="3340358"/>
            <a:ext cx="7315200" cy="461665"/>
          </a:xfrm>
          <a:prstGeom prst="wedgeRectCallout">
            <a:avLst>
              <a:gd name="adj1" fmla="val -56973"/>
              <a:gd name="adj2" fmla="val -44755"/>
            </a:avLst>
          </a:prstGeom>
          <a:noFill/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square" rtlCol="0" anchor="ctr">
            <a:spAutoFit/>
          </a:bodyPr>
          <a:lstStyle/>
          <a:p>
            <a:r>
              <a:rPr lang="en-US" altLang="ja-JP" sz="1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文章のみでなく、図</a:t>
            </a:r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などを挿入し</a:t>
            </a:r>
            <a:r>
              <a:rPr lang="ja-JP" altLang="en-US" sz="1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、視覚的に分かりやすく説明してください。（開発するプログラムの目的（「観光地経営人材」</a:t>
            </a:r>
            <a:r>
              <a:rPr lang="en-US" altLang="ja-JP" sz="1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or</a:t>
            </a:r>
            <a:r>
              <a:rPr lang="ja-JP" altLang="en-US" sz="1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「観光産業人材」）を記載すること。）</a:t>
            </a:r>
            <a:endParaRPr lang="en-US" altLang="ja-JP" sz="1200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8" name="角丸四角形 7"/>
          <p:cNvSpPr/>
          <p:nvPr/>
        </p:nvSpPr>
        <p:spPr bwMode="auto">
          <a:xfrm>
            <a:off x="9309100" y="88265"/>
            <a:ext cx="1253552" cy="335214"/>
          </a:xfrm>
          <a:prstGeom prst="roundRect">
            <a:avLst>
              <a:gd name="adj" fmla="val 0"/>
            </a:avLst>
          </a:prstGeom>
          <a:solidFill>
            <a:schemeClr val="bg1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square" rtlCol="0" anchor="ctr">
            <a:noAutofit/>
          </a:bodyPr>
          <a:lstStyle/>
          <a:p>
            <a:pPr algn="ctr"/>
            <a:r>
              <a:rPr lang="ja-JP" altLang="en-US" sz="1727" dirty="0"/>
              <a:t>様式</a:t>
            </a:r>
            <a:r>
              <a:rPr lang="ja-JP" altLang="en-US" sz="1727" dirty="0" smtClean="0"/>
              <a:t>２－２</a:t>
            </a:r>
            <a:endParaRPr lang="en-US" altLang="ja-JP" sz="1727" dirty="0"/>
          </a:p>
        </p:txBody>
      </p:sp>
      <p:sp>
        <p:nvSpPr>
          <p:cNvPr id="10" name="タイトル 1"/>
          <p:cNvSpPr>
            <a:spLocks noGrp="1"/>
          </p:cNvSpPr>
          <p:nvPr>
            <p:ph type="title"/>
          </p:nvPr>
        </p:nvSpPr>
        <p:spPr>
          <a:xfrm>
            <a:off x="28663" y="111969"/>
            <a:ext cx="9388748" cy="514106"/>
          </a:xfrm>
        </p:spPr>
        <p:txBody>
          <a:bodyPr/>
          <a:lstStyle/>
          <a:p>
            <a:r>
              <a:rPr lang="ja-JP" altLang="en-US" sz="1943" b="1" u="sng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申請者名</a:t>
            </a:r>
            <a:r>
              <a:rPr lang="ja-JP" altLang="en-US" sz="1943" b="1" u="sng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（○○</a:t>
            </a:r>
            <a:r>
              <a:rPr lang="ja-JP" altLang="en-US" sz="1943" b="1" u="sng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大学等）</a:t>
            </a:r>
            <a:r>
              <a:rPr lang="ja-JP" altLang="en-US" sz="1943" b="1" u="sng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・教育プログラム名</a:t>
            </a:r>
          </a:p>
        </p:txBody>
      </p:sp>
    </p:spTree>
    <p:extLst>
      <p:ext uri="{BB962C8B-B14F-4D97-AF65-F5344CB8AC3E}">
        <p14:creationId xmlns:p14="http://schemas.microsoft.com/office/powerpoint/2010/main" val="35610124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角丸四角形 3"/>
          <p:cNvSpPr/>
          <p:nvPr/>
        </p:nvSpPr>
        <p:spPr bwMode="auto">
          <a:xfrm>
            <a:off x="121156" y="504825"/>
            <a:ext cx="10438202" cy="3937577"/>
          </a:xfrm>
          <a:prstGeom prst="roundRect">
            <a:avLst>
              <a:gd name="adj" fmla="val 0"/>
            </a:avLst>
          </a:prstGeom>
          <a:solidFill>
            <a:schemeClr val="bg1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square" lIns="72000" tIns="72000" rIns="72000" bIns="72000" rtlCol="0" anchor="t">
            <a:noAutofit/>
          </a:bodyPr>
          <a:lstStyle/>
          <a:p>
            <a:r>
              <a:rPr lang="ja-JP" altLang="en-US" sz="14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○実施体制図</a:t>
            </a:r>
            <a:endParaRPr lang="en-US" altLang="ja-JP" sz="1400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endParaRPr lang="en-US" altLang="ja-JP" sz="14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endParaRPr lang="en-US" altLang="ja-JP" sz="1400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endParaRPr lang="en-US" altLang="ja-JP" sz="14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endParaRPr lang="en-US" altLang="ja-JP" sz="1400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endParaRPr lang="en-US" altLang="ja-JP" sz="14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endParaRPr lang="en-US" altLang="ja-JP" sz="1400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endParaRPr lang="en-US" altLang="ja-JP" sz="14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endParaRPr lang="en-US" altLang="ja-JP" sz="1400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endParaRPr lang="en-US" altLang="ja-JP" sz="14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endParaRPr lang="en-US" altLang="ja-JP" sz="1400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endParaRPr lang="en-US" altLang="ja-JP" sz="14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endParaRPr lang="en-US" altLang="ja-JP" sz="14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6" name="四角形吹き出し 15"/>
          <p:cNvSpPr/>
          <p:nvPr/>
        </p:nvSpPr>
        <p:spPr bwMode="auto">
          <a:xfrm>
            <a:off x="1460500" y="1343025"/>
            <a:ext cx="6705600" cy="461665"/>
          </a:xfrm>
          <a:prstGeom prst="wedgeRectCallout">
            <a:avLst>
              <a:gd name="adj1" fmla="val -58148"/>
              <a:gd name="adj2" fmla="val -49406"/>
            </a:avLst>
          </a:prstGeom>
          <a:noFill/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square" rtlCol="0" anchor="ctr">
            <a:spAutoFit/>
          </a:bodyPr>
          <a:lstStyle/>
          <a:p>
            <a:r>
              <a:rPr lang="en-US" altLang="ja-JP" sz="1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教育プログラムの検討・実施の体制や取組内容について、文章のみでなく図</a:t>
            </a:r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などを挿入し</a:t>
            </a:r>
            <a:r>
              <a:rPr lang="ja-JP" altLang="en-US" sz="1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、</a:t>
            </a:r>
            <a:endParaRPr lang="en-US" altLang="ja-JP" sz="1200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視覚的に分かりやすく説明してください。</a:t>
            </a:r>
            <a:endParaRPr lang="en-US" altLang="ja-JP" sz="1200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7" name="角丸四角形 16"/>
          <p:cNvSpPr/>
          <p:nvPr/>
        </p:nvSpPr>
        <p:spPr bwMode="auto">
          <a:xfrm>
            <a:off x="121156" y="4521205"/>
            <a:ext cx="10438202" cy="2946396"/>
          </a:xfrm>
          <a:prstGeom prst="roundRect">
            <a:avLst>
              <a:gd name="adj" fmla="val 0"/>
            </a:avLst>
          </a:prstGeom>
          <a:solidFill>
            <a:schemeClr val="bg1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square" lIns="72000" tIns="72000" rIns="72000" bIns="72000" rtlCol="0" anchor="t">
            <a:noAutofit/>
          </a:bodyPr>
          <a:lstStyle/>
          <a:p>
            <a:r>
              <a:rPr lang="ja-JP" altLang="en-US" sz="14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○スケジュール</a:t>
            </a:r>
            <a:endParaRPr lang="en-US" altLang="ja-JP" sz="1400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endParaRPr lang="en-US" altLang="ja-JP" sz="14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endParaRPr lang="en-US" altLang="ja-JP" sz="1400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endParaRPr lang="en-US" altLang="ja-JP" sz="14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endParaRPr lang="en-US" altLang="ja-JP" sz="1400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endParaRPr lang="en-US" altLang="ja-JP" sz="14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endParaRPr lang="en-US" altLang="ja-JP" sz="1400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endParaRPr lang="en-US" altLang="ja-JP" sz="14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endParaRPr lang="en-US" altLang="ja-JP" sz="1400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endParaRPr lang="en-US" altLang="ja-JP" sz="14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endParaRPr lang="en-US" altLang="ja-JP" sz="1400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endParaRPr lang="en-US" altLang="ja-JP" sz="14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endParaRPr lang="en-US" altLang="ja-JP" sz="14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7" name="角丸四角形 6"/>
          <p:cNvSpPr/>
          <p:nvPr/>
        </p:nvSpPr>
        <p:spPr bwMode="auto">
          <a:xfrm>
            <a:off x="9309100" y="88265"/>
            <a:ext cx="1253552" cy="335214"/>
          </a:xfrm>
          <a:prstGeom prst="roundRect">
            <a:avLst>
              <a:gd name="adj" fmla="val 0"/>
            </a:avLst>
          </a:prstGeom>
          <a:solidFill>
            <a:schemeClr val="bg1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square" rtlCol="0" anchor="ctr">
            <a:noAutofit/>
          </a:bodyPr>
          <a:lstStyle/>
          <a:p>
            <a:pPr algn="ctr"/>
            <a:r>
              <a:rPr lang="ja-JP" altLang="en-US" sz="1727" dirty="0"/>
              <a:t>様式</a:t>
            </a:r>
            <a:r>
              <a:rPr lang="ja-JP" altLang="en-US" sz="1727" dirty="0" smtClean="0"/>
              <a:t>２－３</a:t>
            </a:r>
            <a:endParaRPr lang="en-US" altLang="ja-JP" sz="1727" dirty="0"/>
          </a:p>
        </p:txBody>
      </p:sp>
      <p:sp>
        <p:nvSpPr>
          <p:cNvPr id="9" name="タイトル 1"/>
          <p:cNvSpPr>
            <a:spLocks noGrp="1"/>
          </p:cNvSpPr>
          <p:nvPr>
            <p:ph type="title"/>
          </p:nvPr>
        </p:nvSpPr>
        <p:spPr>
          <a:xfrm>
            <a:off x="28663" y="111969"/>
            <a:ext cx="9388748" cy="514106"/>
          </a:xfrm>
        </p:spPr>
        <p:txBody>
          <a:bodyPr/>
          <a:lstStyle/>
          <a:p>
            <a:r>
              <a:rPr lang="ja-JP" altLang="en-US" sz="1943" b="1" u="sng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申請者名</a:t>
            </a:r>
            <a:r>
              <a:rPr lang="ja-JP" altLang="en-US" sz="1943" b="1" u="sng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（○○</a:t>
            </a:r>
            <a:r>
              <a:rPr lang="ja-JP" altLang="en-US" sz="1943" b="1" u="sng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大学等）</a:t>
            </a:r>
            <a:r>
              <a:rPr lang="ja-JP" altLang="en-US" sz="1943" b="1" u="sng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・教育プログラム名</a:t>
            </a:r>
          </a:p>
        </p:txBody>
      </p:sp>
    </p:spTree>
    <p:extLst>
      <p:ext uri="{BB962C8B-B14F-4D97-AF65-F5344CB8AC3E}">
        <p14:creationId xmlns:p14="http://schemas.microsoft.com/office/powerpoint/2010/main" val="26660120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角丸四角形 3"/>
          <p:cNvSpPr/>
          <p:nvPr/>
        </p:nvSpPr>
        <p:spPr bwMode="auto">
          <a:xfrm>
            <a:off x="104140" y="518483"/>
            <a:ext cx="10438202" cy="4024942"/>
          </a:xfrm>
          <a:prstGeom prst="roundRect">
            <a:avLst>
              <a:gd name="adj" fmla="val 0"/>
            </a:avLst>
          </a:prstGeom>
          <a:solidFill>
            <a:schemeClr val="bg1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square" lIns="72000" tIns="72000" rIns="72000" bIns="72000" rtlCol="0" anchor="t">
            <a:noAutofit/>
          </a:bodyPr>
          <a:lstStyle/>
          <a:p>
            <a:r>
              <a:rPr lang="ja-JP" altLang="en-US" sz="14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○開発する教育プログラムにより目指す成果</a:t>
            </a:r>
            <a:endParaRPr lang="en-US" altLang="ja-JP" sz="14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endParaRPr lang="en-US" altLang="ja-JP" sz="1400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endParaRPr lang="en-US" altLang="ja-JP" sz="14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endParaRPr lang="en-US" altLang="ja-JP" sz="1400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endParaRPr lang="en-US" altLang="ja-JP" sz="14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endParaRPr lang="en-US" altLang="ja-JP" sz="1400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endParaRPr lang="en-US" altLang="ja-JP" sz="14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endParaRPr lang="en-US" altLang="ja-JP" sz="1400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endParaRPr lang="en-US" altLang="ja-JP" sz="14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endParaRPr lang="en-US" altLang="ja-JP" sz="1400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endParaRPr lang="en-US" altLang="ja-JP" sz="14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endParaRPr lang="en-US" altLang="ja-JP" sz="14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6" name="四角形吹き出し 15"/>
          <p:cNvSpPr/>
          <p:nvPr/>
        </p:nvSpPr>
        <p:spPr bwMode="auto">
          <a:xfrm>
            <a:off x="1536700" y="1098292"/>
            <a:ext cx="4343400" cy="461665"/>
          </a:xfrm>
          <a:prstGeom prst="wedgeRectCallout">
            <a:avLst>
              <a:gd name="adj1" fmla="val -58148"/>
              <a:gd name="adj2" fmla="val -56582"/>
            </a:avLst>
          </a:prstGeom>
          <a:noFill/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square" rtlCol="0" anchor="ctr">
            <a:spAutoFit/>
          </a:bodyPr>
          <a:lstStyle/>
          <a:p>
            <a:r>
              <a:rPr lang="en-US" altLang="ja-JP" sz="1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取組の年間計画・ゴールを具体的に記載願います。</a:t>
            </a:r>
            <a:endParaRPr lang="en-US" altLang="ja-JP" sz="1200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en-US" altLang="ja-JP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目標を達成する方法も</a:t>
            </a:r>
            <a:r>
              <a:rPr lang="ja-JP" altLang="en-US" sz="1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記載してください。</a:t>
            </a:r>
            <a:endParaRPr lang="ja-JP" altLang="en-US" sz="1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6" name="角丸四角形 5"/>
          <p:cNvSpPr/>
          <p:nvPr/>
        </p:nvSpPr>
        <p:spPr bwMode="auto">
          <a:xfrm>
            <a:off x="113977" y="4647934"/>
            <a:ext cx="10438202" cy="2791091"/>
          </a:xfrm>
          <a:prstGeom prst="roundRect">
            <a:avLst>
              <a:gd name="adj" fmla="val 0"/>
            </a:avLst>
          </a:prstGeom>
          <a:solidFill>
            <a:schemeClr val="bg1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square" lIns="72000" tIns="72000" rIns="72000" bIns="72000" rtlCol="0" anchor="t">
            <a:noAutofit/>
          </a:bodyPr>
          <a:lstStyle/>
          <a:p>
            <a:r>
              <a:rPr lang="ja-JP" altLang="en-US" sz="14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○事業の継続に向けた取組</a:t>
            </a:r>
            <a:endParaRPr lang="en-US" altLang="ja-JP" sz="1400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endParaRPr lang="en-US" altLang="ja-JP" sz="14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endParaRPr lang="en-US" altLang="ja-JP" sz="1400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endParaRPr lang="en-US" altLang="ja-JP" sz="14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endParaRPr lang="en-US" altLang="ja-JP" sz="1400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endParaRPr lang="en-US" altLang="ja-JP" sz="14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endParaRPr lang="en-US" altLang="ja-JP" sz="1400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endParaRPr lang="en-US" altLang="ja-JP" sz="14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endParaRPr lang="en-US" altLang="ja-JP" sz="1400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endParaRPr lang="en-US" altLang="ja-JP" sz="14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endParaRPr lang="en-US" altLang="ja-JP" sz="1400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endParaRPr lang="en-US" altLang="ja-JP" sz="14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endParaRPr lang="en-US" altLang="ja-JP" sz="14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8" name="四角形吹き出し 7"/>
          <p:cNvSpPr/>
          <p:nvPr/>
        </p:nvSpPr>
        <p:spPr bwMode="auto">
          <a:xfrm>
            <a:off x="1536700" y="5350983"/>
            <a:ext cx="7772400" cy="461665"/>
          </a:xfrm>
          <a:prstGeom prst="wedgeRectCallout">
            <a:avLst>
              <a:gd name="adj1" fmla="val -54917"/>
              <a:gd name="adj2" fmla="val -49868"/>
            </a:avLst>
          </a:prstGeom>
          <a:noFill/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square" rtlCol="0" anchor="ctr">
            <a:spAutoFit/>
          </a:bodyPr>
          <a:lstStyle/>
          <a:p>
            <a:r>
              <a:rPr lang="en-US" altLang="ja-JP" sz="1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本事業終了後、継続・自走してプログラムを実施するために、翌年度以降、どのような取組を実施するか、</a:t>
            </a:r>
            <a:endParaRPr lang="en-US" altLang="ja-JP" sz="1200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取組内容やゴールを具体的に記載願います。</a:t>
            </a:r>
            <a:endParaRPr lang="en-US" altLang="ja-JP" sz="1200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0" name="角丸四角形 9"/>
          <p:cNvSpPr/>
          <p:nvPr/>
        </p:nvSpPr>
        <p:spPr bwMode="auto">
          <a:xfrm>
            <a:off x="9309100" y="88265"/>
            <a:ext cx="1253552" cy="335214"/>
          </a:xfrm>
          <a:prstGeom prst="roundRect">
            <a:avLst>
              <a:gd name="adj" fmla="val 0"/>
            </a:avLst>
          </a:prstGeom>
          <a:solidFill>
            <a:schemeClr val="bg1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square" rtlCol="0" anchor="ctr">
            <a:noAutofit/>
          </a:bodyPr>
          <a:lstStyle/>
          <a:p>
            <a:pPr algn="ctr"/>
            <a:r>
              <a:rPr lang="ja-JP" altLang="en-US" sz="1727" dirty="0"/>
              <a:t>様式</a:t>
            </a:r>
            <a:r>
              <a:rPr lang="ja-JP" altLang="en-US" sz="1727" dirty="0" smtClean="0"/>
              <a:t>２－４</a:t>
            </a:r>
            <a:endParaRPr lang="en-US" altLang="ja-JP" sz="1727" dirty="0"/>
          </a:p>
        </p:txBody>
      </p:sp>
      <p:sp>
        <p:nvSpPr>
          <p:cNvPr id="11" name="タイトル 1"/>
          <p:cNvSpPr>
            <a:spLocks noGrp="1"/>
          </p:cNvSpPr>
          <p:nvPr>
            <p:ph type="title"/>
          </p:nvPr>
        </p:nvSpPr>
        <p:spPr>
          <a:xfrm>
            <a:off x="28663" y="111969"/>
            <a:ext cx="9388748" cy="514106"/>
          </a:xfrm>
        </p:spPr>
        <p:txBody>
          <a:bodyPr/>
          <a:lstStyle/>
          <a:p>
            <a:r>
              <a:rPr lang="ja-JP" altLang="en-US" sz="1943" b="1" u="sng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申請者名</a:t>
            </a:r>
            <a:r>
              <a:rPr lang="ja-JP" altLang="en-US" sz="1943" b="1" u="sng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（○○</a:t>
            </a:r>
            <a:r>
              <a:rPr lang="ja-JP" altLang="en-US" sz="1943" b="1" u="sng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大学等）</a:t>
            </a:r>
            <a:r>
              <a:rPr lang="ja-JP" altLang="en-US" sz="1943" b="1" u="sng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・教育プログラム名</a:t>
            </a:r>
          </a:p>
        </p:txBody>
      </p:sp>
    </p:spTree>
    <p:extLst>
      <p:ext uri="{BB962C8B-B14F-4D97-AF65-F5344CB8AC3E}">
        <p14:creationId xmlns:p14="http://schemas.microsoft.com/office/powerpoint/2010/main" val="41682932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表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70155894"/>
              </p:ext>
            </p:extLst>
          </p:nvPr>
        </p:nvGraphicFramePr>
        <p:xfrm>
          <a:off x="132472" y="829945"/>
          <a:ext cx="10440000" cy="63042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40000">
                  <a:extLst>
                    <a:ext uri="{9D8B030D-6E8A-4147-A177-3AD203B41FA5}">
                      <a16:colId xmlns:a16="http://schemas.microsoft.com/office/drawing/2014/main" val="318200596"/>
                    </a:ext>
                  </a:extLst>
                </a:gridCol>
                <a:gridCol w="1800000">
                  <a:extLst>
                    <a:ext uri="{9D8B030D-6E8A-4147-A177-3AD203B41FA5}">
                      <a16:colId xmlns:a16="http://schemas.microsoft.com/office/drawing/2014/main" val="1951834701"/>
                    </a:ext>
                  </a:extLst>
                </a:gridCol>
                <a:gridCol w="1800000">
                  <a:extLst>
                    <a:ext uri="{9D8B030D-6E8A-4147-A177-3AD203B41FA5}">
                      <a16:colId xmlns:a16="http://schemas.microsoft.com/office/drawing/2014/main" val="1598642617"/>
                    </a:ext>
                  </a:extLst>
                </a:gridCol>
                <a:gridCol w="6300000">
                  <a:extLst>
                    <a:ext uri="{9D8B030D-6E8A-4147-A177-3AD203B41FA5}">
                      <a16:colId xmlns:a16="http://schemas.microsoft.com/office/drawing/2014/main" val="4285658673"/>
                    </a:ext>
                  </a:extLst>
                </a:gridCol>
              </a:tblGrid>
              <a:tr h="370840">
                <a:tc gridSpan="2">
                  <a:txBody>
                    <a:bodyPr/>
                    <a:lstStyle/>
                    <a:p>
                      <a:r>
                        <a:rPr kumimoji="1" lang="ja-JP" altLang="en-US" sz="160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経費項目</a:t>
                      </a:r>
                      <a:endParaRPr kumimoji="1" lang="ja-JP" altLang="en-US" sz="16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r>
                        <a:rPr kumimoji="1" lang="ja-JP" altLang="en-US" sz="160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事業費（税抜）</a:t>
                      </a:r>
                      <a:endParaRPr kumimoji="1" lang="ja-JP" altLang="en-US" sz="16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r>
                        <a:rPr kumimoji="1" lang="ja-JP" altLang="en-US" sz="160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備考（算出方法等を具体的に記載すること。）</a:t>
                      </a:r>
                      <a:endParaRPr kumimoji="1" lang="ja-JP" altLang="en-US" sz="16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75578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kumimoji="1" lang="ja-JP" altLang="en-US" sz="16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160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小項目</a:t>
                      </a:r>
                      <a:endParaRPr kumimoji="1" lang="en-US" altLang="ja-JP" sz="1600" dirty="0" smtClean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algn="r"/>
                      <a:endParaRPr kumimoji="1" lang="ja-JP" alt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28463918"/>
                  </a:ext>
                </a:extLst>
              </a:tr>
              <a:tr h="370840">
                <a:tc gridSpan="2">
                  <a:txBody>
                    <a:bodyPr/>
                    <a:lstStyle/>
                    <a:p>
                      <a:r>
                        <a:rPr kumimoji="1" lang="en-US" altLang="ja-JP" sz="160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A</a:t>
                      </a:r>
                      <a:r>
                        <a:rPr kumimoji="1" lang="ja-JP" altLang="en-US" sz="160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：人件費</a:t>
                      </a:r>
                      <a:endParaRPr kumimoji="1" lang="ja-JP" altLang="en-US" sz="16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solidFill>
                      <a:srgbClr val="FFFF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sz="160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円</a:t>
                      </a:r>
                      <a:endParaRPr kumimoji="1" lang="en-US" altLang="ja-JP" sz="1600" dirty="0" smtClean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solidFill>
                      <a:srgbClr val="FF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11071630"/>
                  </a:ext>
                </a:extLst>
              </a:tr>
              <a:tr h="370840">
                <a:tc gridSpan="2">
                  <a:txBody>
                    <a:bodyPr/>
                    <a:lstStyle/>
                    <a:p>
                      <a:r>
                        <a:rPr kumimoji="1" lang="en-US" altLang="ja-JP" sz="160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B</a:t>
                      </a:r>
                      <a:r>
                        <a:rPr kumimoji="1" lang="ja-JP" altLang="en-US" sz="160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：事業費 </a:t>
                      </a:r>
                      <a:r>
                        <a:rPr kumimoji="1" lang="en-US" altLang="ja-JP" sz="160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(</a:t>
                      </a:r>
                      <a:r>
                        <a:rPr kumimoji="1" lang="ja-JP" altLang="en-US" sz="140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①～⑩合計</a:t>
                      </a:r>
                      <a:r>
                        <a:rPr kumimoji="1" lang="en-US" altLang="ja-JP" sz="140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)</a:t>
                      </a:r>
                      <a:endParaRPr kumimoji="1" lang="ja-JP" altLang="en-US" sz="14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solidFill>
                      <a:srgbClr val="FFFF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sz="160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円</a:t>
                      </a:r>
                      <a:endParaRPr kumimoji="1" lang="ja-JP" altLang="en-US" sz="16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solidFill>
                      <a:srgbClr val="FF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223773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①</a:t>
                      </a:r>
                      <a:endParaRPr kumimoji="1" lang="ja-JP" altLang="en-US" sz="16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160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諸謝金</a:t>
                      </a:r>
                      <a:endParaRPr kumimoji="1" lang="ja-JP" altLang="en-US" sz="16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sz="160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円</a:t>
                      </a:r>
                      <a:endParaRPr kumimoji="1" lang="ja-JP" altLang="en-US" sz="16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sz="160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7639500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②</a:t>
                      </a:r>
                      <a:endParaRPr kumimoji="1" lang="ja-JP" altLang="en-US" sz="16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160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旅費</a:t>
                      </a:r>
                      <a:endParaRPr kumimoji="1" lang="ja-JP" altLang="en-US" sz="16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sz="160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円</a:t>
                      </a:r>
                      <a:endParaRPr kumimoji="1" lang="ja-JP" altLang="en-US" sz="16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sz="160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85742311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③</a:t>
                      </a:r>
                      <a:endParaRPr kumimoji="1" lang="ja-JP" altLang="en-US" sz="16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160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会議費</a:t>
                      </a:r>
                      <a:endParaRPr kumimoji="1" lang="ja-JP" altLang="en-US" sz="16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sz="160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円</a:t>
                      </a:r>
                      <a:endParaRPr kumimoji="1" lang="ja-JP" altLang="en-US" sz="16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sz="160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38934426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④</a:t>
                      </a:r>
                      <a:endParaRPr kumimoji="1" lang="ja-JP" altLang="en-US" sz="16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160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備品費</a:t>
                      </a:r>
                      <a:endParaRPr kumimoji="1" lang="ja-JP" altLang="en-US" sz="16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sz="160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円</a:t>
                      </a:r>
                      <a:endParaRPr kumimoji="1" lang="ja-JP" altLang="en-US" sz="16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sz="16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21387838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⑤</a:t>
                      </a:r>
                      <a:endParaRPr kumimoji="1" lang="ja-JP" altLang="en-US" sz="16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160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消耗品費</a:t>
                      </a:r>
                      <a:endParaRPr kumimoji="1" lang="ja-JP" altLang="en-US" sz="16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sz="160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円</a:t>
                      </a:r>
                      <a:endParaRPr kumimoji="1" lang="ja-JP" altLang="en-US" sz="16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sz="16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6549319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⑥</a:t>
                      </a:r>
                      <a:endParaRPr kumimoji="1" lang="ja-JP" altLang="en-US" sz="16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160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印刷製本費</a:t>
                      </a:r>
                      <a:endParaRPr kumimoji="1" lang="ja-JP" altLang="en-US" sz="16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sz="160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円</a:t>
                      </a:r>
                      <a:endParaRPr kumimoji="1" lang="ja-JP" altLang="en-US" sz="16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sz="16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3427631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⑦</a:t>
                      </a:r>
                      <a:endParaRPr kumimoji="1" lang="ja-JP" altLang="en-US" sz="16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160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外注費</a:t>
                      </a:r>
                      <a:endParaRPr kumimoji="1" lang="ja-JP" altLang="en-US" sz="16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sz="160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円</a:t>
                      </a:r>
                      <a:endParaRPr kumimoji="1" lang="ja-JP" altLang="en-US" sz="16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sz="16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9057188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⑧</a:t>
                      </a:r>
                      <a:endParaRPr kumimoji="1" lang="ja-JP" altLang="en-US" sz="16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160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補助員人件費</a:t>
                      </a:r>
                      <a:endParaRPr kumimoji="1" lang="ja-JP" altLang="en-US" sz="16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sz="160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円</a:t>
                      </a:r>
                      <a:endParaRPr kumimoji="1" lang="ja-JP" altLang="en-US" sz="16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sz="16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32078154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⑨</a:t>
                      </a:r>
                      <a:endParaRPr kumimoji="1" lang="ja-JP" altLang="en-US" sz="16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160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間接費用</a:t>
                      </a:r>
                      <a:endParaRPr kumimoji="1" lang="ja-JP" altLang="en-US" sz="16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sz="160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円</a:t>
                      </a:r>
                      <a:endParaRPr kumimoji="1" lang="ja-JP" altLang="en-US" sz="16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sz="16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0385757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⑩</a:t>
                      </a:r>
                      <a:endParaRPr kumimoji="1" lang="ja-JP" altLang="en-US" sz="16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160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その他諸経費</a:t>
                      </a:r>
                      <a:endParaRPr kumimoji="1" lang="ja-JP" altLang="en-US" sz="16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sz="160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円</a:t>
                      </a:r>
                      <a:endParaRPr kumimoji="1" lang="ja-JP" altLang="en-US" sz="16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sz="16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23579312"/>
                  </a:ext>
                </a:extLst>
              </a:tr>
              <a:tr h="370840">
                <a:tc gridSpan="2">
                  <a:txBody>
                    <a:bodyPr/>
                    <a:lstStyle/>
                    <a:p>
                      <a:r>
                        <a:rPr kumimoji="1" lang="ja-JP" altLang="en-US" sz="160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小計 </a:t>
                      </a:r>
                      <a:r>
                        <a:rPr kumimoji="1" lang="en-US" altLang="ja-JP" sz="160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(A</a:t>
                      </a:r>
                      <a:r>
                        <a:rPr kumimoji="1" lang="ja-JP" altLang="en-US" sz="160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＋</a:t>
                      </a:r>
                      <a:r>
                        <a:rPr kumimoji="1" lang="en-US" altLang="ja-JP" sz="160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B</a:t>
                      </a:r>
                      <a:r>
                        <a:rPr kumimoji="1" lang="ja-JP" altLang="en-US" sz="160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合計</a:t>
                      </a:r>
                      <a:r>
                        <a:rPr kumimoji="1" lang="en-US" altLang="ja-JP" sz="160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)</a:t>
                      </a:r>
                      <a:endParaRPr kumimoji="1" lang="ja-JP" altLang="en-US" sz="16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solidFill>
                      <a:srgbClr val="CCFF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sz="160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円</a:t>
                      </a:r>
                      <a:endParaRPr kumimoji="1" lang="ja-JP" altLang="en-US" sz="16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solidFill>
                      <a:srgbClr val="CCFF99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solidFill>
                      <a:srgbClr val="CC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51035672"/>
                  </a:ext>
                </a:extLst>
              </a:tr>
              <a:tr h="370840">
                <a:tc gridSpan="2">
                  <a:txBody>
                    <a:bodyPr/>
                    <a:lstStyle/>
                    <a:p>
                      <a:r>
                        <a:rPr kumimoji="1" lang="ja-JP" altLang="en-US" sz="160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消費税</a:t>
                      </a:r>
                      <a:endParaRPr kumimoji="1" lang="ja-JP" altLang="en-US" sz="16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sz="160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円</a:t>
                      </a:r>
                      <a:endParaRPr kumimoji="1" lang="ja-JP" altLang="en-US" sz="16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sz="16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907213273"/>
                  </a:ext>
                </a:extLst>
              </a:tr>
              <a:tr h="370840">
                <a:tc gridSpan="2">
                  <a:txBody>
                    <a:bodyPr/>
                    <a:lstStyle/>
                    <a:p>
                      <a:r>
                        <a:rPr kumimoji="1" lang="ja-JP" altLang="en-US" sz="160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合計（税込）</a:t>
                      </a:r>
                      <a:endParaRPr kumimoji="1" lang="ja-JP" altLang="en-US" sz="16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solidFill>
                      <a:srgbClr val="CCE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sz="160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円</a:t>
                      </a:r>
                      <a:endParaRPr kumimoji="1" lang="ja-JP" altLang="en-US" sz="16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solidFill>
                      <a:srgbClr val="C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06559877"/>
                  </a:ext>
                </a:extLst>
              </a:tr>
            </a:tbl>
          </a:graphicData>
        </a:graphic>
      </p:graphicFrame>
      <p:sp>
        <p:nvSpPr>
          <p:cNvPr id="11" name="テキスト ボックス 10"/>
          <p:cNvSpPr txBox="1"/>
          <p:nvPr/>
        </p:nvSpPr>
        <p:spPr>
          <a:xfrm>
            <a:off x="121155" y="500094"/>
            <a:ext cx="182614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6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事業経費について</a:t>
            </a:r>
            <a:endParaRPr kumimoji="1" lang="ja-JP" altLang="en-US" sz="1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55443" y="7182332"/>
            <a:ext cx="1054905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最終的</a:t>
            </a:r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な実施内容、費用負担決定額については、観光庁と調整した上で決定することから、申請額からの</a:t>
            </a:r>
            <a:r>
              <a:rPr lang="ja-JP" altLang="en-US" sz="1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減額を</a:t>
            </a:r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行う</a:t>
            </a:r>
            <a:r>
              <a:rPr lang="ja-JP" altLang="en-US" sz="1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可能性あり。</a:t>
            </a:r>
            <a:endParaRPr kumimoji="1" lang="ja-JP" altLang="en-US" sz="1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7" name="角丸四角形 6"/>
          <p:cNvSpPr/>
          <p:nvPr/>
        </p:nvSpPr>
        <p:spPr bwMode="auto">
          <a:xfrm>
            <a:off x="9309100" y="88265"/>
            <a:ext cx="1253552" cy="335214"/>
          </a:xfrm>
          <a:prstGeom prst="roundRect">
            <a:avLst>
              <a:gd name="adj" fmla="val 0"/>
            </a:avLst>
          </a:prstGeom>
          <a:solidFill>
            <a:schemeClr val="bg1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square" rtlCol="0" anchor="ctr">
            <a:noAutofit/>
          </a:bodyPr>
          <a:lstStyle/>
          <a:p>
            <a:pPr algn="ctr"/>
            <a:r>
              <a:rPr lang="ja-JP" altLang="en-US" sz="1727" dirty="0"/>
              <a:t>様式</a:t>
            </a:r>
            <a:r>
              <a:rPr lang="ja-JP" altLang="en-US" sz="1727" dirty="0" smtClean="0"/>
              <a:t>２－５</a:t>
            </a:r>
            <a:endParaRPr lang="en-US" altLang="ja-JP" sz="1727" dirty="0"/>
          </a:p>
        </p:txBody>
      </p:sp>
      <p:sp>
        <p:nvSpPr>
          <p:cNvPr id="8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z="1943" b="1" u="sng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申請者名</a:t>
            </a:r>
            <a:r>
              <a:rPr lang="ja-JP" altLang="en-US" sz="1943" b="1" u="sng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（○○</a:t>
            </a:r>
            <a:r>
              <a:rPr lang="ja-JP" altLang="en-US" sz="1943" b="1" u="sng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大学等）</a:t>
            </a:r>
            <a:r>
              <a:rPr lang="ja-JP" altLang="en-US" sz="1943" b="1" u="sng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・教育プログラム名</a:t>
            </a:r>
          </a:p>
        </p:txBody>
      </p:sp>
    </p:spTree>
    <p:extLst>
      <p:ext uri="{BB962C8B-B14F-4D97-AF65-F5344CB8AC3E}">
        <p14:creationId xmlns:p14="http://schemas.microsoft.com/office/powerpoint/2010/main" val="6775682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15875">
          <a:solidFill>
            <a:schemeClr val="tx1"/>
          </a:solidFill>
          <a:miter lim="800000"/>
          <a:headEnd/>
          <a:tailEnd/>
        </a:ln>
      </a:spPr>
      <a:bodyPr wrap="square" rtlCol="0" anchor="ctr">
        <a:spAutoFit/>
      </a:bodyPr>
      <a:lstStyle>
        <a:defPPr algn="ctr">
          <a:defRPr kumimoji="1" sz="1000" b="1" dirty="0" smtClean="0">
            <a:latin typeface="+mn-ea"/>
            <a:ea typeface="+mn-ea"/>
          </a:defRPr>
        </a:defPPr>
      </a:lstStyle>
    </a:spDef>
  </a:objectDefaults>
  <a:extraClrSchemeLst/>
</a:theme>
</file>

<file path=ppt/theme/theme2.xml><?xml version="1.0" encoding="utf-8"?>
<a:theme xmlns:a="http://schemas.openxmlformats.org/drawingml/2006/main" name="テーマ1">
  <a:themeElements>
    <a:clrScheme name="2_標準デザイ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2_標準デザイン">
      <a:majorFont>
        <a:latin typeface="HGP創英角ｺﾞｼｯｸUB"/>
        <a:ea typeface="HGP創英角ｺﾞｼｯｸUB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FFFF00"/>
        </a:solidFill>
        <a:ln w="15875">
          <a:solidFill>
            <a:schemeClr val="tx1"/>
          </a:solidFill>
          <a:miter lim="800000"/>
          <a:headEnd/>
          <a:tailEnd/>
        </a:ln>
      </a:spPr>
      <a:bodyPr wrap="square">
        <a:spAutoFit/>
      </a:bodyPr>
      <a:lstStyle>
        <a:defPPr>
          <a:defRPr sz="1000" b="1" dirty="0" smtClean="0">
            <a:latin typeface="+mn-ea"/>
            <a:ea typeface="+mn-ea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66CC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ja-JP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50" charset="-128"/>
          </a:defRPr>
        </a:defPPr>
      </a:lstStyle>
    </a:lnDef>
  </a:objectDefaults>
  <a:extraClrSchemeLst>
    <a:extraClrScheme>
      <a:clrScheme name="2_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標準デザイン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標準デザイン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標準デザイン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標準デザイン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標準デザイン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標準デザイン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標準デザイン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標準デザイン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標準デザイン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標準デザイン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標準デザイン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386</TotalTime>
  <Words>527</Words>
  <Application>Microsoft Office PowerPoint</Application>
  <PresentationFormat>ユーザー設定</PresentationFormat>
  <Paragraphs>176</Paragraphs>
  <Slides>5</Slides>
  <Notes>5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2</vt:i4>
      </vt:variant>
      <vt:variant>
        <vt:lpstr>スライド タイトル</vt:lpstr>
      </vt:variant>
      <vt:variant>
        <vt:i4>5</vt:i4>
      </vt:variant>
    </vt:vector>
  </HeadingPairs>
  <TitlesOfParts>
    <vt:vector size="14" baseType="lpstr">
      <vt:lpstr>HGP創英角ｺﾞｼｯｸUB</vt:lpstr>
      <vt:lpstr>Microsoft YaHei UI</vt:lpstr>
      <vt:lpstr>ＭＳ Ｐゴシック</vt:lpstr>
      <vt:lpstr>メイリオ</vt:lpstr>
      <vt:lpstr>游ゴシック</vt:lpstr>
      <vt:lpstr>Arial</vt:lpstr>
      <vt:lpstr>Calibri</vt:lpstr>
      <vt:lpstr>Office Theme</vt:lpstr>
      <vt:lpstr>テーマ1</vt:lpstr>
      <vt:lpstr>申請者名（○○大学等）・教育プログラム名</vt:lpstr>
      <vt:lpstr>申請者名（○○大学等）・教育プログラム名</vt:lpstr>
      <vt:lpstr>申請者名（○○大学等）・教育プログラム名</vt:lpstr>
      <vt:lpstr>申請者名（○○大学等）・教育プログラム名</vt:lpstr>
      <vt:lpstr>申請者名（○○大学等）・教育プログラム名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協議会名（●●旅館組合）・事業名</dc:title>
  <dc:creator>清水 章名</dc:creator>
  <cp:lastModifiedBy>清水 章名</cp:lastModifiedBy>
  <cp:revision>40</cp:revision>
  <dcterms:created xsi:type="dcterms:W3CDTF">2022-07-24T01:33:38Z</dcterms:created>
  <dcterms:modified xsi:type="dcterms:W3CDTF">2023-06-15T04:14:47Z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2022-07-12T00:00:00Z</vt:filetime>
  </property>
  <property fmtid="{D5CDD505-2E9C-101B-9397-08002B2CF9AE}" pid="3" name="LastSaved">
    <vt:filetime>2022-07-24T00:00:00Z</vt:filetime>
  </property>
</Properties>
</file>