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908" r:id="rId4"/>
  </p:sldMasterIdLst>
  <p:notesMasterIdLst>
    <p:notesMasterId r:id="rId6"/>
  </p:notesMasterIdLst>
  <p:sldIdLst>
    <p:sldId id="2147471938" r:id="rId5"/>
  </p:sldIdLst>
  <p:sldSz cx="9906000" cy="6858000" type="A4"/>
  <p:notesSz cx="6807200" cy="9939338"/>
  <p:custDataLst>
    <p:tags r:id="rId7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29768" algn="l" rtl="0" fontAlgn="base">
      <a:spcBef>
        <a:spcPct val="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859536" algn="l" rtl="0" fontAlgn="base">
      <a:spcBef>
        <a:spcPct val="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289304" algn="l" rtl="0" fontAlgn="base">
      <a:spcBef>
        <a:spcPct val="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719072" algn="l" rtl="0" fontAlgn="base">
      <a:spcBef>
        <a:spcPct val="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148840" algn="l" defTabSz="859536" rtl="0" eaLnBrk="1" latinLnBrk="0" hangingPunct="1">
      <a:defRPr sz="1900" kern="1200">
        <a:solidFill>
          <a:schemeClr val="tx1"/>
        </a:solidFill>
        <a:latin typeface="Arial" charset="0"/>
        <a:ea typeface="+mn-ea"/>
        <a:cs typeface="Arial" charset="0"/>
      </a:defRPr>
    </a:lvl6pPr>
    <a:lvl7pPr marL="2578608" algn="l" defTabSz="859536" rtl="0" eaLnBrk="1" latinLnBrk="0" hangingPunct="1">
      <a:defRPr sz="1900" kern="1200">
        <a:solidFill>
          <a:schemeClr val="tx1"/>
        </a:solidFill>
        <a:latin typeface="Arial" charset="0"/>
        <a:ea typeface="+mn-ea"/>
        <a:cs typeface="Arial" charset="0"/>
      </a:defRPr>
    </a:lvl7pPr>
    <a:lvl8pPr marL="3008376" algn="l" defTabSz="859536" rtl="0" eaLnBrk="1" latinLnBrk="0" hangingPunct="1">
      <a:defRPr sz="1900" kern="1200">
        <a:solidFill>
          <a:schemeClr val="tx1"/>
        </a:solidFill>
        <a:latin typeface="Arial" charset="0"/>
        <a:ea typeface="+mn-ea"/>
        <a:cs typeface="Arial" charset="0"/>
      </a:defRPr>
    </a:lvl8pPr>
    <a:lvl9pPr marL="3438144" algn="l" defTabSz="859536" rtl="0" eaLnBrk="1" latinLnBrk="0" hangingPunct="1">
      <a:defRPr sz="1900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3" orient="horz" pos="2092" userDrawn="1">
          <p15:clr>
            <a:srgbClr val="A4A3A4"/>
          </p15:clr>
        </p15:guide>
        <p15:guide id="4" pos="312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Teshima, Michiru" initials="TM" lastIdx="20" clrIdx="0">
    <p:extLst>
      <p:ext uri="{19B8F6BF-5375-455C-9EA6-DF929625EA0E}">
        <p15:presenceInfo xmlns:p15="http://schemas.microsoft.com/office/powerpoint/2012/main" userId="S::miteshima@tohmatsu.co.jp::4ce32794-bca9-4413-b02a-c3d46948b27f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9FA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スタイルなし、表のグリッド線なし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中間スタイル 2 - アクセント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17292A2E-F333-43FB-9621-5CBBE7FDCDCB}" styleName="淡色スタイル 2 - アクセント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3762" autoAdjust="0"/>
    <p:restoredTop sz="95816" autoAdjust="0"/>
  </p:normalViewPr>
  <p:slideViewPr>
    <p:cSldViewPr snapToGrid="0" showGuides="1">
      <p:cViewPr varScale="1">
        <p:scale>
          <a:sx n="118" d="100"/>
          <a:sy n="118" d="100"/>
        </p:scale>
        <p:origin x="1746" y="114"/>
      </p:cViewPr>
      <p:guideLst>
        <p:guide orient="horz" pos="2092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howGuides="1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7" Type="http://schemas.openxmlformats.org/officeDocument/2006/relationships/tags" Target="tags/tag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50375" cy="498966"/>
          </a:xfrm>
          <a:prstGeom prst="rect">
            <a:avLst/>
          </a:prstGeom>
        </p:spPr>
        <p:txBody>
          <a:bodyPr vert="horz" lIns="92236" tIns="46118" rIns="92236" bIns="46118" rtlCol="0"/>
          <a:lstStyle>
            <a:lvl1pPr algn="l">
              <a:defRPr sz="1200">
                <a:latin typeface="+mn-lt"/>
                <a:ea typeface="Yu Gothic UI" panose="020B0500000000000000" pitchFamily="50" charset="-128"/>
                <a:cs typeface="+mn-cs"/>
                <a:sym typeface="+mn-lt"/>
              </a:defRPr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5221" y="0"/>
            <a:ext cx="2950374" cy="498966"/>
          </a:xfrm>
          <a:prstGeom prst="rect">
            <a:avLst/>
          </a:prstGeom>
        </p:spPr>
        <p:txBody>
          <a:bodyPr vert="horz" lIns="92236" tIns="46118" rIns="92236" bIns="46118" rtlCol="0"/>
          <a:lstStyle>
            <a:lvl1pPr algn="r">
              <a:defRPr sz="1200">
                <a:latin typeface="+mn-lt"/>
                <a:ea typeface="Yu Gothic UI" panose="020B0500000000000000" pitchFamily="50" charset="-128"/>
                <a:cs typeface="+mn-cs"/>
                <a:sym typeface="+mn-lt"/>
              </a:defRPr>
            </a:lvl1pPr>
          </a:lstStyle>
          <a:p>
            <a:fld id="{AAE2C4BB-DD5D-4EF0-8811-528209874544}" type="datetimeFigureOut">
              <a:rPr kumimoji="1" lang="ja-JP" altLang="en-US" smtClean="0"/>
              <a:pPr/>
              <a:t>2024/4/18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982663" y="1243013"/>
            <a:ext cx="4841875" cy="33528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236" tIns="46118" rIns="92236" bIns="46118" rtlCol="0" anchor="ctr"/>
          <a:lstStyle/>
          <a:p>
            <a:endParaRPr lang="ja-JP" altLang="en-US" dirty="0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239" y="4783357"/>
            <a:ext cx="5446723" cy="3913364"/>
          </a:xfrm>
          <a:prstGeom prst="rect">
            <a:avLst/>
          </a:prstGeom>
        </p:spPr>
        <p:txBody>
          <a:bodyPr vert="horz" lIns="92236" tIns="46118" rIns="92236" bIns="46118" rtlCol="0"/>
          <a:lstStyle/>
          <a:p>
            <a:pPr lvl="0"/>
            <a:r>
              <a:rPr kumimoji="1" lang="ja-JP" altLang="en-US" dirty="0"/>
              <a:t>マスター テキストの書式設定</a:t>
            </a:r>
          </a:p>
          <a:p>
            <a:pPr lvl="1"/>
            <a:r>
              <a:rPr kumimoji="1" lang="ja-JP" altLang="en-US" dirty="0"/>
              <a:t>第 </a:t>
            </a:r>
            <a:r>
              <a:rPr kumimoji="1" lang="en-US" altLang="ja-JP" dirty="0"/>
              <a:t>2 </a:t>
            </a:r>
            <a:r>
              <a:rPr kumimoji="1" lang="ja-JP" altLang="en-US" dirty="0"/>
              <a:t>レベル</a:t>
            </a:r>
          </a:p>
          <a:p>
            <a:pPr lvl="2"/>
            <a:r>
              <a:rPr kumimoji="1" lang="ja-JP" altLang="en-US" dirty="0"/>
              <a:t>第 </a:t>
            </a:r>
            <a:r>
              <a:rPr kumimoji="1" lang="en-US" altLang="ja-JP" dirty="0"/>
              <a:t>3 </a:t>
            </a:r>
            <a:r>
              <a:rPr kumimoji="1" lang="ja-JP" altLang="en-US" dirty="0"/>
              <a:t>レベル</a:t>
            </a:r>
          </a:p>
          <a:p>
            <a:pPr lvl="3"/>
            <a:r>
              <a:rPr kumimoji="1" lang="ja-JP" altLang="en-US" dirty="0"/>
              <a:t>第 </a:t>
            </a:r>
            <a:r>
              <a:rPr kumimoji="1" lang="en-US" altLang="ja-JP" dirty="0"/>
              <a:t>4 </a:t>
            </a:r>
            <a:r>
              <a:rPr kumimoji="1" lang="ja-JP" altLang="en-US" dirty="0"/>
              <a:t>レベル</a:t>
            </a:r>
          </a:p>
          <a:p>
            <a:pPr lvl="4"/>
            <a:r>
              <a:rPr kumimoji="1" lang="ja-JP" altLang="en-US" dirty="0"/>
              <a:t>第 </a:t>
            </a:r>
            <a:r>
              <a:rPr kumimoji="1" lang="en-US" altLang="ja-JP" dirty="0"/>
              <a:t>5 </a:t>
            </a:r>
            <a:r>
              <a:rPr kumimoji="1" lang="ja-JP" altLang="en-US" dirty="0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1" y="9440372"/>
            <a:ext cx="2950375" cy="498966"/>
          </a:xfrm>
          <a:prstGeom prst="rect">
            <a:avLst/>
          </a:prstGeom>
        </p:spPr>
        <p:txBody>
          <a:bodyPr vert="horz" lIns="92236" tIns="46118" rIns="92236" bIns="46118" rtlCol="0" anchor="b"/>
          <a:lstStyle>
            <a:lvl1pPr algn="l">
              <a:defRPr sz="1200">
                <a:latin typeface="+mn-lt"/>
                <a:ea typeface="Yu Gothic UI" panose="020B0500000000000000" pitchFamily="50" charset="-128"/>
                <a:cs typeface="+mn-cs"/>
                <a:sym typeface="+mn-lt"/>
              </a:defRPr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5221" y="9440372"/>
            <a:ext cx="2950374" cy="498966"/>
          </a:xfrm>
          <a:prstGeom prst="rect">
            <a:avLst/>
          </a:prstGeom>
        </p:spPr>
        <p:txBody>
          <a:bodyPr vert="horz" lIns="92236" tIns="46118" rIns="92236" bIns="46118" rtlCol="0" anchor="b"/>
          <a:lstStyle>
            <a:lvl1pPr algn="r">
              <a:defRPr sz="1200">
                <a:latin typeface="+mn-lt"/>
                <a:ea typeface="Yu Gothic UI" panose="020B0500000000000000" pitchFamily="50" charset="-128"/>
                <a:cs typeface="+mn-cs"/>
                <a:sym typeface="+mn-lt"/>
              </a:defRPr>
            </a:lvl1pPr>
          </a:lstStyle>
          <a:p>
            <a:fld id="{24DE13BB-FCB6-4491-A87D-1E9BA7500F8E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898522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Yu Gothic UI" panose="020B0500000000000000" pitchFamily="50" charset="-128"/>
        <a:cs typeface="+mn-cs"/>
        <a:sym typeface="+mn-lt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Yu Gothic UI" panose="020B0500000000000000" pitchFamily="50" charset="-128"/>
        <a:cs typeface="+mn-cs"/>
        <a:sym typeface="+mn-lt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Yu Gothic UI" panose="020B0500000000000000" pitchFamily="50" charset="-128"/>
        <a:cs typeface="+mn-cs"/>
        <a:sym typeface="+mn-lt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Yu Gothic UI" panose="020B0500000000000000" pitchFamily="50" charset="-128"/>
        <a:cs typeface="+mn-cs"/>
        <a:sym typeface="+mn-lt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Yu Gothic UI" panose="020B0500000000000000" pitchFamily="50" charset="-128"/>
        <a:cs typeface="+mn-cs"/>
        <a:sym typeface="+mn-lt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1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目次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オブジェクト 1" hidden="1"/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59983232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スライド" r:id="rId3" imgW="563" imgH="564" progId="TCLayout.ActiveDocument.1">
                  <p:embed/>
                </p:oleObj>
              </mc:Choice>
              <mc:Fallback>
                <p:oleObj name="think-cell スライド" r:id="rId3" imgW="563" imgH="564" progId="TCLayout.ActiveDocument.1">
                  <p:embed/>
                  <p:pic>
                    <p:nvPicPr>
                      <p:cNvPr id="2" name="オブジェクト 1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Content Placeholder 3"/>
          <p:cNvSpPr>
            <a:spLocks noGrp="1"/>
          </p:cNvSpPr>
          <p:nvPr>
            <p:ph sz="quarter" idx="10"/>
          </p:nvPr>
        </p:nvSpPr>
        <p:spPr bwMode="gray">
          <a:xfrm>
            <a:off x="417000" y="1476000"/>
            <a:ext cx="4356000" cy="4824000"/>
          </a:xfrm>
          <a:prstGeom prst="rect">
            <a:avLst/>
          </a:prstGeom>
        </p:spPr>
        <p:txBody>
          <a:bodyPr/>
          <a:lstStyle>
            <a:lvl1pPr>
              <a:lnSpc>
                <a:spcPct val="110000"/>
              </a:lnSpc>
              <a:spcBef>
                <a:spcPts val="600"/>
              </a:spcBef>
              <a:tabLst>
                <a:tab pos="5448101" algn="r"/>
              </a:tabLst>
              <a:defRPr sz="1200">
                <a:latin typeface="+mn-lt"/>
                <a:ea typeface="+mn-ea"/>
                <a:cs typeface="+mn-cs"/>
                <a:sym typeface="+mn-lt"/>
              </a:defRPr>
            </a:lvl1pPr>
            <a:lvl2pPr>
              <a:lnSpc>
                <a:spcPct val="110000"/>
              </a:lnSpc>
              <a:spcBef>
                <a:spcPts val="600"/>
              </a:spcBef>
              <a:tabLst>
                <a:tab pos="5448101" algn="r"/>
              </a:tabLst>
              <a:defRPr sz="1200">
                <a:latin typeface="+mn-lt"/>
                <a:ea typeface="+mn-ea"/>
                <a:cs typeface="+mn-cs"/>
                <a:sym typeface="+mn-lt"/>
              </a:defRPr>
            </a:lvl2pPr>
            <a:lvl3pPr>
              <a:lnSpc>
                <a:spcPct val="110000"/>
              </a:lnSpc>
              <a:spcBef>
                <a:spcPts val="600"/>
              </a:spcBef>
              <a:tabLst>
                <a:tab pos="5448101" algn="r"/>
              </a:tabLst>
              <a:defRPr sz="1200">
                <a:latin typeface="+mn-lt"/>
                <a:ea typeface="+mn-ea"/>
                <a:cs typeface="+mn-cs"/>
                <a:sym typeface="+mn-lt"/>
              </a:defRPr>
            </a:lvl3pPr>
            <a:lvl4pPr>
              <a:lnSpc>
                <a:spcPct val="110000"/>
              </a:lnSpc>
              <a:spcBef>
                <a:spcPts val="600"/>
              </a:spcBef>
              <a:tabLst>
                <a:tab pos="5448101" algn="r"/>
              </a:tabLst>
              <a:defRPr sz="1200">
                <a:latin typeface="+mn-lt"/>
                <a:ea typeface="+mn-ea"/>
                <a:cs typeface="+mn-cs"/>
                <a:sym typeface="+mn-lt"/>
              </a:defRPr>
            </a:lvl4pPr>
            <a:lvl5pPr>
              <a:tabLst>
                <a:tab pos="5448101" algn="r"/>
              </a:tabLst>
              <a:defRPr baseline="0"/>
            </a:lvl5pPr>
          </a:lstStyle>
          <a:p>
            <a:pPr lvl="0"/>
            <a:r>
              <a:rPr lang="ja-JP" altLang="en-US" noProof="0"/>
              <a:t>マスター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</p:txBody>
      </p:sp>
      <p:sp>
        <p:nvSpPr>
          <p:cNvPr id="15" name="Content Placeholder 3"/>
          <p:cNvSpPr>
            <a:spLocks noGrp="1"/>
          </p:cNvSpPr>
          <p:nvPr>
            <p:ph sz="quarter" idx="20"/>
          </p:nvPr>
        </p:nvSpPr>
        <p:spPr bwMode="gray">
          <a:xfrm>
            <a:off x="5133000" y="1476000"/>
            <a:ext cx="4356000" cy="4824000"/>
          </a:xfrm>
          <a:prstGeom prst="rect">
            <a:avLst/>
          </a:prstGeom>
        </p:spPr>
        <p:txBody>
          <a:bodyPr/>
          <a:lstStyle>
            <a:lvl1pPr>
              <a:lnSpc>
                <a:spcPct val="110000"/>
              </a:lnSpc>
              <a:spcBef>
                <a:spcPts val="600"/>
              </a:spcBef>
              <a:tabLst>
                <a:tab pos="5448101" algn="r"/>
              </a:tabLst>
              <a:defRPr sz="1200">
                <a:latin typeface="+mn-lt"/>
                <a:ea typeface="+mn-ea"/>
                <a:cs typeface="+mn-cs"/>
                <a:sym typeface="+mn-lt"/>
              </a:defRPr>
            </a:lvl1pPr>
            <a:lvl2pPr>
              <a:lnSpc>
                <a:spcPct val="110000"/>
              </a:lnSpc>
              <a:spcBef>
                <a:spcPts val="600"/>
              </a:spcBef>
              <a:tabLst>
                <a:tab pos="5448101" algn="r"/>
              </a:tabLst>
              <a:defRPr sz="1200">
                <a:latin typeface="+mn-lt"/>
                <a:ea typeface="+mn-ea"/>
                <a:cs typeface="+mn-cs"/>
                <a:sym typeface="+mn-lt"/>
              </a:defRPr>
            </a:lvl2pPr>
            <a:lvl3pPr>
              <a:lnSpc>
                <a:spcPct val="110000"/>
              </a:lnSpc>
              <a:spcBef>
                <a:spcPts val="600"/>
              </a:spcBef>
              <a:tabLst>
                <a:tab pos="5448101" algn="r"/>
              </a:tabLst>
              <a:defRPr sz="1200">
                <a:latin typeface="+mn-lt"/>
                <a:ea typeface="+mn-ea"/>
                <a:cs typeface="+mn-cs"/>
                <a:sym typeface="+mn-lt"/>
              </a:defRPr>
            </a:lvl3pPr>
            <a:lvl4pPr>
              <a:lnSpc>
                <a:spcPct val="110000"/>
              </a:lnSpc>
              <a:spcBef>
                <a:spcPts val="600"/>
              </a:spcBef>
              <a:tabLst>
                <a:tab pos="5448101" algn="r"/>
              </a:tabLst>
              <a:defRPr sz="1200">
                <a:latin typeface="+mn-lt"/>
                <a:ea typeface="+mn-ea"/>
                <a:cs typeface="+mn-cs"/>
                <a:sym typeface="+mn-lt"/>
              </a:defRPr>
            </a:lvl4pPr>
            <a:lvl5pPr>
              <a:tabLst>
                <a:tab pos="5448101" algn="r"/>
              </a:tabLst>
              <a:defRPr baseline="0"/>
            </a:lvl5pPr>
          </a:lstStyle>
          <a:p>
            <a:pPr lvl="0"/>
            <a:r>
              <a:rPr lang="ja-JP" altLang="en-US" noProof="0"/>
              <a:t>マスター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</p:txBody>
      </p:sp>
      <p:sp>
        <p:nvSpPr>
          <p:cNvPr id="3" name="タイトル 2">
            <a:extLst>
              <a:ext uri="{FF2B5EF4-FFF2-40B4-BE49-F238E27FC236}">
                <a16:creationId xmlns:a16="http://schemas.microsoft.com/office/drawing/2014/main" id="{EA0A6A48-695E-4C33-9272-F9298D5045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190099452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ags" Target="../tags/tag2.xml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1.bin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gray"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オブジェクト 3" hidden="1"/>
          <p:cNvGraphicFramePr>
            <a:graphicFrameLocks noChangeAspect="1"/>
          </p:cNvGraphicFramePr>
          <p:nvPr userDrawn="1">
            <p:custDataLst>
              <p:tags r:id="rId3"/>
            </p:custDataLst>
            <p:extLst>
              <p:ext uri="{D42A27DB-BD31-4B8C-83A1-F6EECF244321}">
                <p14:modId xmlns:p14="http://schemas.microsoft.com/office/powerpoint/2010/main" val="143592380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スライド" r:id="rId4" imgW="563" imgH="564" progId="TCLayout.ActiveDocument.1">
                  <p:embed/>
                </p:oleObj>
              </mc:Choice>
              <mc:Fallback>
                <p:oleObj name="think-cell スライド" r:id="rId4" imgW="563" imgH="564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417000" y="180000"/>
            <a:ext cx="9072000" cy="615600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/>
          <a:p>
            <a:r>
              <a:rPr lang="ja-JP" altLang="en-US" noProof="0" dirty="0"/>
              <a:t>キーメッセージを入力（本スライドで一番伝えたいこと＜名詞止め・体言止め不可＞）</a:t>
            </a:r>
            <a:endParaRPr lang="en-US" noProof="0" dirty="0"/>
          </a:p>
        </p:txBody>
      </p:sp>
      <p:sp>
        <p:nvSpPr>
          <p:cNvPr id="9" name="スライド番号プレースホルダ 9"/>
          <p:cNvSpPr>
            <a:spLocks noGrp="1"/>
          </p:cNvSpPr>
          <p:nvPr>
            <p:ph type="sldNum" sz="quarter" idx="4"/>
          </p:nvPr>
        </p:nvSpPr>
        <p:spPr bwMode="gray">
          <a:xfrm>
            <a:off x="417600" y="6588000"/>
            <a:ext cx="180000" cy="169200"/>
          </a:xfrm>
          <a:prstGeom prst="rect">
            <a:avLst/>
          </a:prstGeom>
        </p:spPr>
        <p:txBody>
          <a:bodyPr vert="horz" wrap="none" lIns="0" tIns="0" rIns="0" bIns="0" rtlCol="0" anchor="b" anchorCtr="0"/>
          <a:lstStyle>
            <a:lvl1pPr algn="r">
              <a:defRPr sz="900">
                <a:solidFill>
                  <a:schemeClr val="tx1"/>
                </a:solidFill>
                <a:latin typeface="+mn-lt"/>
                <a:ea typeface="+mn-ea"/>
                <a:cs typeface="+mn-cs"/>
                <a:sym typeface="+mn-lt"/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AA5FCFE5-FE56-4EF1-80A8-07776887C2A1}" type="slidenum">
              <a:rPr kumimoji="1" lang="ja-JP" altLang="en-US" smtClean="0"/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kumimoji="1" lang="ja-JP" altLang="en-US" dirty="0"/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E4C0FFE5-9BDB-4F97-92E4-5E9243BDA74A}"/>
              </a:ext>
            </a:extLst>
          </p:cNvPr>
          <p:cNvSpPr>
            <a:spLocks noGrp="1"/>
          </p:cNvSpPr>
          <p:nvPr>
            <p:ph type="dt" sz="half" idx="2"/>
          </p:nvPr>
        </p:nvSpPr>
        <p:spPr bwMode="gray">
          <a:xfrm>
            <a:off x="4508167" y="6444000"/>
            <a:ext cx="889667" cy="169277"/>
          </a:xfrm>
          <a:prstGeom prst="rect">
            <a:avLst/>
          </a:prstGeom>
        </p:spPr>
        <p:txBody>
          <a:bodyPr vert="horz" wrap="none" lIns="0" tIns="0" rIns="0" bIns="0" rtlCol="0" anchor="t" anchorCtr="0">
            <a:spAutoFit/>
          </a:bodyPr>
          <a:lstStyle>
            <a:lvl1pPr>
              <a:defRPr kumimoji="1" lang="en-US" altLang="ja-JP" sz="1100" smtClean="0">
                <a:solidFill>
                  <a:srgbClr val="75787B"/>
                </a:solidFill>
                <a:latin typeface="+mn-lt"/>
                <a:cs typeface="+mn-cs"/>
              </a:defRPr>
            </a:lvl1pPr>
          </a:lstStyle>
          <a:p>
            <a:pPr algn="ctr"/>
            <a:r>
              <a:rPr lang="en-US"/>
              <a:t>&lt; Confidential &gt;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76511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62" r:id="rId1"/>
  </p:sldLayoutIdLst>
  <p:hf hdr="0"/>
  <p:txStyles>
    <p:titleStyle>
      <a:lvl1pPr algn="l" defTabSz="990564" rtl="0" eaLnBrk="1" latinLnBrk="0" hangingPunct="1">
        <a:spcBef>
          <a:spcPct val="0"/>
        </a:spcBef>
        <a:buNone/>
        <a:defRPr kumimoji="1" sz="2000" b="1" kern="1200" baseline="0">
          <a:solidFill>
            <a:schemeClr val="tx1"/>
          </a:solidFill>
          <a:latin typeface="+mj-lt"/>
          <a:ea typeface="+mj-ea"/>
          <a:cs typeface="+mj-cs"/>
          <a:sym typeface="+mj-lt"/>
        </a:defRPr>
      </a:lvl1pPr>
    </p:titleStyle>
    <p:bodyStyle>
      <a:lvl1pPr marL="0" marR="0" indent="0" algn="l" defTabSz="990564" rtl="0" eaLnBrk="1" fontAlgn="auto" latinLnBrk="0" hangingPunct="1">
        <a:lnSpc>
          <a:spcPct val="110000"/>
        </a:lnSpc>
        <a:spcBef>
          <a:spcPts val="600"/>
        </a:spcBef>
        <a:spcAft>
          <a:spcPts val="0"/>
        </a:spcAft>
        <a:buClrTx/>
        <a:buSzPct val="100000"/>
        <a:buFont typeface="Arial" panose="020B0604020202020204" pitchFamily="34" charset="0"/>
        <a:buNone/>
        <a:tabLst/>
        <a:defRPr kumimoji="1" sz="1200" b="0" kern="1200">
          <a:solidFill>
            <a:schemeClr val="tx1"/>
          </a:solidFill>
          <a:latin typeface="+mn-lt"/>
          <a:ea typeface="+mn-ea"/>
          <a:cs typeface="+mn-cs"/>
          <a:sym typeface="+mn-lt"/>
        </a:defRPr>
      </a:lvl1pPr>
      <a:lvl2pPr marL="180000" marR="0" indent="-180000" algn="l" defTabSz="990564" rtl="0" eaLnBrk="1" fontAlgn="auto" latinLnBrk="0" hangingPunct="1">
        <a:lnSpc>
          <a:spcPct val="110000"/>
        </a:lnSpc>
        <a:spcBef>
          <a:spcPts val="600"/>
        </a:spcBef>
        <a:spcAft>
          <a:spcPts val="0"/>
        </a:spcAft>
        <a:buClrTx/>
        <a:buSzPct val="100000"/>
        <a:buFont typeface="Wingdings" panose="05000000000000000000" pitchFamily="2" charset="2"/>
        <a:buChar char="n"/>
        <a:tabLst/>
        <a:defRPr kumimoji="1" lang="en-US" sz="1200" b="0" kern="1200" dirty="0" smtClean="0">
          <a:solidFill>
            <a:schemeClr val="tx1"/>
          </a:solidFill>
          <a:latin typeface="+mn-lt"/>
          <a:ea typeface="+mn-ea"/>
          <a:cs typeface="+mn-cs"/>
          <a:sym typeface="+mn-lt"/>
        </a:defRPr>
      </a:lvl2pPr>
      <a:lvl3pPr marL="360000" marR="0" indent="-180000" algn="l" defTabSz="990564" rtl="0" eaLnBrk="1" fontAlgn="auto" latinLnBrk="0" hangingPunct="1">
        <a:lnSpc>
          <a:spcPct val="110000"/>
        </a:lnSpc>
        <a:spcBef>
          <a:spcPts val="600"/>
        </a:spcBef>
        <a:spcAft>
          <a:spcPts val="0"/>
        </a:spcAft>
        <a:buClrTx/>
        <a:buSzPct val="100000"/>
        <a:buFont typeface="Wingdings" panose="05000000000000000000" pitchFamily="2" charset="2"/>
        <a:buChar char="Ø"/>
        <a:tabLst/>
        <a:defRPr kumimoji="1" lang="en-US" sz="1200" b="0" kern="1200" dirty="0" smtClean="0">
          <a:solidFill>
            <a:schemeClr val="tx1"/>
          </a:solidFill>
          <a:latin typeface="+mn-lt"/>
          <a:ea typeface="+mn-ea"/>
          <a:cs typeface="+mn-cs"/>
          <a:sym typeface="+mn-lt"/>
        </a:defRPr>
      </a:lvl3pPr>
      <a:lvl4pPr marL="504000" marR="0" indent="-144000" algn="l" defTabSz="990564" rtl="0" eaLnBrk="1" fontAlgn="auto" latinLnBrk="0" hangingPunct="1">
        <a:lnSpc>
          <a:spcPct val="110000"/>
        </a:lnSpc>
        <a:spcBef>
          <a:spcPts val="600"/>
        </a:spcBef>
        <a:spcAft>
          <a:spcPts val="0"/>
        </a:spcAft>
        <a:buClrTx/>
        <a:buSzPct val="100000"/>
        <a:buFont typeface="Arial" panose="020B0604020202020204" pitchFamily="34" charset="0"/>
        <a:buChar char="•"/>
        <a:tabLst/>
        <a:defRPr kumimoji="1" lang="en-US" sz="1200" b="0" kern="1200" baseline="0" dirty="0" smtClean="0">
          <a:solidFill>
            <a:schemeClr val="tx1"/>
          </a:solidFill>
          <a:latin typeface="+mn-lt"/>
          <a:ea typeface="+mn-ea"/>
          <a:cs typeface="+mn-cs"/>
          <a:sym typeface="+mn-lt"/>
        </a:defRPr>
      </a:lvl4pPr>
      <a:lvl5pPr marL="684000" indent="-180000" algn="l" defTabSz="865024" rtl="0" eaLnBrk="1" latinLnBrk="0" hangingPunct="1">
        <a:lnSpc>
          <a:spcPct val="110000"/>
        </a:lnSpc>
        <a:spcBef>
          <a:spcPts val="600"/>
        </a:spcBef>
        <a:spcAft>
          <a:spcPts val="0"/>
        </a:spcAft>
        <a:buClrTx/>
        <a:buSzPct val="100000"/>
        <a:buFont typeface="Verdana" panose="020B0604030504040204" pitchFamily="34" charset="0"/>
        <a:buChar char="−"/>
        <a:tabLst/>
        <a:defRPr kumimoji="1" lang="en-US" sz="1200" kern="1200" baseline="0" dirty="0" smtClean="0">
          <a:solidFill>
            <a:schemeClr val="tx1"/>
          </a:solidFill>
          <a:latin typeface="+mn-lt"/>
          <a:ea typeface="+mn-ea"/>
          <a:cs typeface="+mn-cs"/>
        </a:defRPr>
      </a:lvl5pPr>
      <a:lvl6pPr marL="864000" indent="-180000" algn="l" defTabSz="990564" rtl="0" eaLnBrk="1" latinLnBrk="0" hangingPunct="1">
        <a:lnSpc>
          <a:spcPct val="110000"/>
        </a:lnSpc>
        <a:spcBef>
          <a:spcPts val="600"/>
        </a:spcBef>
        <a:spcAft>
          <a:spcPts val="0"/>
        </a:spcAft>
        <a:buFont typeface="Wingdings" panose="05000000000000000000" pitchFamily="2" charset="2"/>
        <a:buChar char="ü"/>
        <a:defRPr kumimoji="1" sz="12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577179" indent="-191093" algn="l" defTabSz="990564" rtl="0" eaLnBrk="1" latinLnBrk="0" hangingPunct="1">
        <a:spcBef>
          <a:spcPts val="0"/>
        </a:spcBef>
        <a:spcAft>
          <a:spcPts val="1083"/>
        </a:spcAft>
        <a:buFont typeface="Verdana" panose="020B0604030504040204" pitchFamily="34" charset="0"/>
        <a:buChar char="−"/>
        <a:defRPr kumimoji="1"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577179" indent="-191093" algn="l" defTabSz="990564" rtl="0" eaLnBrk="1" latinLnBrk="0" hangingPunct="1">
        <a:spcBef>
          <a:spcPts val="0"/>
        </a:spcBef>
        <a:spcAft>
          <a:spcPts val="1083"/>
        </a:spcAft>
        <a:buFont typeface="Verdana" panose="020B0604030504040204" pitchFamily="34" charset="0"/>
        <a:buChar char="−"/>
        <a:defRPr kumimoji="1" sz="13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577179" indent="-191093" algn="l" defTabSz="990564" rtl="0" eaLnBrk="1" latinLnBrk="0" hangingPunct="1">
        <a:spcBef>
          <a:spcPts val="0"/>
        </a:spcBef>
        <a:spcAft>
          <a:spcPts val="1083"/>
        </a:spcAft>
        <a:buFont typeface="Verdana" panose="020B0604030504040204" pitchFamily="34" charset="0"/>
        <a:buChar char="−"/>
        <a:defRPr kumimoji="1" sz="13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90564" rtl="0" eaLnBrk="1" latinLnBrk="0" hangingPunct="1">
        <a:defRPr kumimoji="1" sz="1950" kern="1200">
          <a:solidFill>
            <a:schemeClr val="tx1"/>
          </a:solidFill>
          <a:latin typeface="+mn-lt"/>
          <a:ea typeface="+mn-ea"/>
          <a:cs typeface="+mn-cs"/>
        </a:defRPr>
      </a:lvl1pPr>
      <a:lvl2pPr marL="495283" algn="l" defTabSz="990564" rtl="0" eaLnBrk="1" latinLnBrk="0" hangingPunct="1">
        <a:defRPr kumimoji="1" sz="1950" kern="1200">
          <a:solidFill>
            <a:schemeClr val="tx1"/>
          </a:solidFill>
          <a:latin typeface="+mn-lt"/>
          <a:ea typeface="+mn-ea"/>
          <a:cs typeface="+mn-cs"/>
        </a:defRPr>
      </a:lvl2pPr>
      <a:lvl3pPr marL="990564" algn="l" defTabSz="990564" rtl="0" eaLnBrk="1" latinLnBrk="0" hangingPunct="1">
        <a:defRPr kumimoji="1" sz="1950" kern="1200">
          <a:solidFill>
            <a:schemeClr val="tx1"/>
          </a:solidFill>
          <a:latin typeface="+mn-lt"/>
          <a:ea typeface="+mn-ea"/>
          <a:cs typeface="+mn-cs"/>
        </a:defRPr>
      </a:lvl3pPr>
      <a:lvl4pPr marL="1485846" algn="l" defTabSz="990564" rtl="0" eaLnBrk="1" latinLnBrk="0" hangingPunct="1">
        <a:defRPr kumimoji="1" sz="1950" kern="1200">
          <a:solidFill>
            <a:schemeClr val="tx1"/>
          </a:solidFill>
          <a:latin typeface="+mn-lt"/>
          <a:ea typeface="+mn-ea"/>
          <a:cs typeface="+mn-cs"/>
        </a:defRPr>
      </a:lvl4pPr>
      <a:lvl5pPr marL="1981127" algn="l" defTabSz="990564" rtl="0" eaLnBrk="1" latinLnBrk="0" hangingPunct="1">
        <a:defRPr kumimoji="1" sz="1950" kern="1200">
          <a:solidFill>
            <a:schemeClr val="tx1"/>
          </a:solidFill>
          <a:latin typeface="+mn-lt"/>
          <a:ea typeface="+mn-ea"/>
          <a:cs typeface="+mn-cs"/>
        </a:defRPr>
      </a:lvl5pPr>
      <a:lvl6pPr marL="2476410" algn="l" defTabSz="990564" rtl="0" eaLnBrk="1" latinLnBrk="0" hangingPunct="1">
        <a:defRPr kumimoji="1" sz="195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92" algn="l" defTabSz="990564" rtl="0" eaLnBrk="1" latinLnBrk="0" hangingPunct="1">
        <a:defRPr kumimoji="1" sz="1950" kern="1200">
          <a:solidFill>
            <a:schemeClr val="tx1"/>
          </a:solidFill>
          <a:latin typeface="+mn-lt"/>
          <a:ea typeface="+mn-ea"/>
          <a:cs typeface="+mn-cs"/>
        </a:defRPr>
      </a:lvl7pPr>
      <a:lvl8pPr marL="3466973" algn="l" defTabSz="990564" rtl="0" eaLnBrk="1" latinLnBrk="0" hangingPunct="1">
        <a:defRPr kumimoji="1" sz="1950" kern="1200">
          <a:solidFill>
            <a:schemeClr val="tx1"/>
          </a:solidFill>
          <a:latin typeface="+mn-lt"/>
          <a:ea typeface="+mn-ea"/>
          <a:cs typeface="+mn-cs"/>
        </a:defRPr>
      </a:lvl8pPr>
      <a:lvl9pPr marL="3962255" algn="l" defTabSz="990564" rtl="0" eaLnBrk="1" latinLnBrk="0" hangingPunct="1">
        <a:defRPr kumimoji="1" sz="19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0" pos="3120">
          <p15:clr>
            <a:srgbClr val="A4A3A4"/>
          </p15:clr>
        </p15:guide>
        <p15:guide id="1" orient="horz" pos="96">
          <p15:clr>
            <a:srgbClr val="A4A3A4"/>
          </p15:clr>
        </p15:guide>
        <p15:guide id="2" pos="3007">
          <p15:clr>
            <a:srgbClr val="A4A3A4"/>
          </p15:clr>
        </p15:guide>
        <p15:guide id="3" pos="3233">
          <p15:clr>
            <a:srgbClr val="A4A3A4"/>
          </p15:clr>
        </p15:guide>
        <p15:guide id="4" pos="5978">
          <p15:clr>
            <a:srgbClr val="A4A3A4"/>
          </p15:clr>
        </p15:guide>
        <p15:guide id="5" pos="262">
          <p15:clr>
            <a:srgbClr val="A4A3A4"/>
          </p15:clr>
        </p15:guide>
        <p15:guide id="6" orient="horz" pos="504">
          <p15:clr>
            <a:srgbClr val="A4A3A4"/>
          </p15:clr>
        </p15:guide>
        <p15:guide id="7" orient="horz" pos="640">
          <p15:clr>
            <a:srgbClr val="A4A3A4"/>
          </p15:clr>
        </p15:guide>
        <p15:guide id="8" orient="horz" pos="935">
          <p15:clr>
            <a:srgbClr val="A4A3A4"/>
          </p15:clr>
        </p15:guide>
        <p15:guide id="9" orient="horz" pos="3974">
          <p15:clr>
            <a:srgbClr val="A4A3A4"/>
          </p15:clr>
        </p15:guide>
        <p15:guide id="10" orient="horz" pos="4156">
          <p15:clr>
            <a:srgbClr val="A4A3A4"/>
          </p15:clr>
        </p15:guide>
        <p15:guide id="11" orient="horz" pos="4269">
          <p15:clr>
            <a:srgbClr val="A4A3A4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1E4BE43D-EBA7-77F0-ABAD-3F76E0D7599A}"/>
              </a:ext>
            </a:extLst>
          </p:cNvPr>
          <p:cNvSpPr/>
          <p:nvPr/>
        </p:nvSpPr>
        <p:spPr bwMode="gray">
          <a:xfrm>
            <a:off x="420746" y="1030924"/>
            <a:ext cx="4357688" cy="461005"/>
          </a:xfrm>
          <a:prstGeom prst="rect">
            <a:avLst/>
          </a:prstGeom>
          <a:solidFill>
            <a:schemeClr val="bg1"/>
          </a:solidFill>
          <a:ln w="12700" algn="ctr">
            <a:solidFill>
              <a:schemeClr val="tx2"/>
            </a:solidFill>
            <a:miter lim="800000"/>
            <a:headEnd/>
            <a:tailEnd/>
          </a:ln>
        </p:spPr>
        <p:txBody>
          <a:bodyPr rot="0" spcFirstLastPara="0" vertOverflow="overflow" horzOverflow="overflow" vert="horz" wrap="square" lIns="72000" tIns="72000" rIns="72000" bIns="72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171450" marR="0" lvl="0" indent="-171450" algn="l" defTabSz="914400" rtl="0" eaLnBrk="1" fontAlgn="auto" latinLnBrk="0" hangingPunct="1">
              <a:spcBef>
                <a:spcPts val="3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1" lang="en-US" altLang="ja-JP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XXXX</a:t>
            </a:r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220C3FE8-9526-6D75-7D12-56F1C46AEA29}"/>
              </a:ext>
            </a:extLst>
          </p:cNvPr>
          <p:cNvSpPr/>
          <p:nvPr/>
        </p:nvSpPr>
        <p:spPr bwMode="gray">
          <a:xfrm>
            <a:off x="420746" y="1673996"/>
            <a:ext cx="9069330" cy="510304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2700" algn="ctr">
            <a:noFill/>
            <a:miter lim="800000"/>
            <a:headEnd/>
            <a:tailEnd/>
          </a:ln>
        </p:spPr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9056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100000"/>
              <a:buFont typeface="Wingdings" panose="05000000000000000000" pitchFamily="2" charset="2"/>
              <a:buNone/>
              <a:tabLst/>
            </a:pPr>
            <a:endParaRPr kumimoji="1" lang="ja-JP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cxnSp>
        <p:nvCxnSpPr>
          <p:cNvPr id="14" name="コネクタ: カギ線 13">
            <a:extLst>
              <a:ext uri="{FF2B5EF4-FFF2-40B4-BE49-F238E27FC236}">
                <a16:creationId xmlns:a16="http://schemas.microsoft.com/office/drawing/2014/main" id="{AD07BBBB-FEEB-E032-7A92-E85B176500AD}"/>
              </a:ext>
            </a:extLst>
          </p:cNvPr>
          <p:cNvCxnSpPr>
            <a:cxnSpLocks/>
            <a:stCxn id="5" idx="2"/>
            <a:endCxn id="12" idx="0"/>
          </p:cNvCxnSpPr>
          <p:nvPr/>
        </p:nvCxnSpPr>
        <p:spPr bwMode="gray">
          <a:xfrm rot="16200000" flipH="1">
            <a:off x="3686467" y="405051"/>
            <a:ext cx="182067" cy="2355821"/>
          </a:xfrm>
          <a:prstGeom prst="bentConnector3">
            <a:avLst>
              <a:gd name="adj1" fmla="val 50000"/>
            </a:avLst>
          </a:prstGeom>
          <a:ln w="12700"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コネクタ: カギ線 14">
            <a:extLst>
              <a:ext uri="{FF2B5EF4-FFF2-40B4-BE49-F238E27FC236}">
                <a16:creationId xmlns:a16="http://schemas.microsoft.com/office/drawing/2014/main" id="{DF775FB4-2ED8-C798-F7CA-1084FC02F931}"/>
              </a:ext>
            </a:extLst>
          </p:cNvPr>
          <p:cNvCxnSpPr>
            <a:cxnSpLocks/>
            <a:stCxn id="77" idx="2"/>
            <a:endCxn id="12" idx="0"/>
          </p:cNvCxnSpPr>
          <p:nvPr/>
        </p:nvCxnSpPr>
        <p:spPr bwMode="gray">
          <a:xfrm rot="5400000">
            <a:off x="6042289" y="405051"/>
            <a:ext cx="182067" cy="2355822"/>
          </a:xfrm>
          <a:prstGeom prst="bentConnector3">
            <a:avLst>
              <a:gd name="adj1" fmla="val 50000"/>
            </a:avLst>
          </a:prstGeom>
          <a:ln w="12700"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正方形/長方形 21">
            <a:extLst>
              <a:ext uri="{FF2B5EF4-FFF2-40B4-BE49-F238E27FC236}">
                <a16:creationId xmlns:a16="http://schemas.microsoft.com/office/drawing/2014/main" id="{0745F129-8DBC-C314-6D94-BAD0F91D2A50}"/>
              </a:ext>
            </a:extLst>
          </p:cNvPr>
          <p:cNvSpPr/>
          <p:nvPr/>
        </p:nvSpPr>
        <p:spPr bwMode="gray">
          <a:xfrm>
            <a:off x="504522" y="1947652"/>
            <a:ext cx="695955" cy="325036"/>
          </a:xfrm>
          <a:prstGeom prst="rect">
            <a:avLst/>
          </a:prstGeom>
          <a:solidFill>
            <a:schemeClr val="tx2"/>
          </a:solidFill>
          <a:ln w="12700" algn="ctr">
            <a:solidFill>
              <a:schemeClr val="tx2"/>
            </a:solidFill>
            <a:miter lim="800000"/>
            <a:headEnd/>
            <a:tailEnd/>
          </a:ln>
        </p:spPr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9056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100000"/>
              <a:buFont typeface="Wingdings" panose="05000000000000000000" pitchFamily="2" charset="2"/>
              <a:buNone/>
              <a:tabLst/>
            </a:pPr>
            <a:r>
              <a:rPr kumimoji="1" lang="ja-JP" altLang="en-US" sz="11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目的</a:t>
            </a:r>
          </a:p>
        </p:txBody>
      </p:sp>
      <p:sp>
        <p:nvSpPr>
          <p:cNvPr id="31" name="テキスト ボックス 30">
            <a:extLst>
              <a:ext uri="{FF2B5EF4-FFF2-40B4-BE49-F238E27FC236}">
                <a16:creationId xmlns:a16="http://schemas.microsoft.com/office/drawing/2014/main" id="{A1B9EA8B-7DD6-064A-9EE7-75964AF79936}"/>
              </a:ext>
            </a:extLst>
          </p:cNvPr>
          <p:cNvSpPr txBox="1"/>
          <p:nvPr/>
        </p:nvSpPr>
        <p:spPr bwMode="gray">
          <a:xfrm>
            <a:off x="446202" y="831183"/>
            <a:ext cx="1554611" cy="18466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indent="0" algn="l" defTabSz="99056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100000"/>
              <a:buFont typeface="Wingdings" panose="05000000000000000000" pitchFamily="2" charset="2"/>
              <a:buNone/>
              <a:tabLst/>
            </a:pPr>
            <a:r>
              <a:rPr kumimoji="1" lang="ja-JP" altLang="en-US" sz="1200" b="1" i="0" u="none" strike="noStrike" kern="1200" cap="none" spc="0" normalizeH="0" baseline="0" noProof="0" dirty="0">
                <a:ln>
                  <a:noFill/>
                </a:ln>
                <a:solidFill>
                  <a:schemeClr val="accent4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■ 地域の現状</a:t>
            </a:r>
          </a:p>
        </p:txBody>
      </p:sp>
      <p:sp>
        <p:nvSpPr>
          <p:cNvPr id="32" name="テキスト ボックス 31">
            <a:extLst>
              <a:ext uri="{FF2B5EF4-FFF2-40B4-BE49-F238E27FC236}">
                <a16:creationId xmlns:a16="http://schemas.microsoft.com/office/drawing/2014/main" id="{5C951BCB-1B75-87C8-3FFE-5534D523FA24}"/>
              </a:ext>
            </a:extLst>
          </p:cNvPr>
          <p:cNvSpPr txBox="1"/>
          <p:nvPr/>
        </p:nvSpPr>
        <p:spPr bwMode="gray">
          <a:xfrm>
            <a:off x="5150244" y="831183"/>
            <a:ext cx="1554611" cy="18466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indent="0" algn="l" defTabSz="99056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100000"/>
              <a:buFont typeface="Wingdings" panose="05000000000000000000" pitchFamily="2" charset="2"/>
              <a:buNone/>
              <a:tabLst/>
            </a:pPr>
            <a:r>
              <a:rPr kumimoji="1" lang="ja-JP" altLang="en-US" sz="1200" b="1" i="0" u="none" strike="noStrike" kern="1200" cap="none" spc="0" normalizeH="0" baseline="0" noProof="0" dirty="0">
                <a:ln>
                  <a:noFill/>
                </a:ln>
                <a:solidFill>
                  <a:schemeClr val="accent4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■ ありたい姿</a:t>
            </a:r>
          </a:p>
        </p:txBody>
      </p:sp>
      <p:sp>
        <p:nvSpPr>
          <p:cNvPr id="36" name="正方形/長方形 35">
            <a:extLst>
              <a:ext uri="{FF2B5EF4-FFF2-40B4-BE49-F238E27FC236}">
                <a16:creationId xmlns:a16="http://schemas.microsoft.com/office/drawing/2014/main" id="{66D52CA9-7163-D6D5-F5E3-C9760C5AEAC3}"/>
              </a:ext>
            </a:extLst>
          </p:cNvPr>
          <p:cNvSpPr/>
          <p:nvPr/>
        </p:nvSpPr>
        <p:spPr bwMode="gray">
          <a:xfrm>
            <a:off x="504521" y="2395641"/>
            <a:ext cx="5576637" cy="241320"/>
          </a:xfrm>
          <a:prstGeom prst="rect">
            <a:avLst/>
          </a:prstGeom>
          <a:solidFill>
            <a:schemeClr val="tx2"/>
          </a:solidFill>
          <a:ln w="12700" algn="ctr">
            <a:solidFill>
              <a:schemeClr val="tx2"/>
            </a:solidFill>
            <a:miter lim="800000"/>
            <a:headEnd/>
            <a:tailEnd/>
          </a:ln>
        </p:spPr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9056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100000"/>
              <a:buFont typeface="Wingdings" panose="05000000000000000000" pitchFamily="2" charset="2"/>
              <a:buNone/>
              <a:tabLst/>
            </a:pPr>
            <a:r>
              <a:rPr kumimoji="1" lang="ja-JP" altLang="en-US" sz="11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目的を達成するための打ち手（実証事業の内容）</a:t>
            </a:r>
          </a:p>
        </p:txBody>
      </p:sp>
      <p:sp>
        <p:nvSpPr>
          <p:cNvPr id="48" name="テキスト ボックス 47">
            <a:extLst>
              <a:ext uri="{FF2B5EF4-FFF2-40B4-BE49-F238E27FC236}">
                <a16:creationId xmlns:a16="http://schemas.microsoft.com/office/drawing/2014/main" id="{645896AB-FD4E-CF7D-93F4-880DB8C6B13A}"/>
              </a:ext>
            </a:extLst>
          </p:cNvPr>
          <p:cNvSpPr txBox="1"/>
          <p:nvPr/>
        </p:nvSpPr>
        <p:spPr bwMode="gray">
          <a:xfrm>
            <a:off x="446202" y="1730652"/>
            <a:ext cx="4451800" cy="18466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indent="0" algn="l" defTabSz="99056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100000"/>
              <a:buFont typeface="Wingdings" panose="05000000000000000000" pitchFamily="2" charset="2"/>
              <a:buNone/>
              <a:tabLst/>
            </a:pPr>
            <a:r>
              <a:rPr kumimoji="1" lang="ja-JP" altLang="en-US" sz="1200" b="1" i="0" u="none" strike="noStrike" kern="1200" cap="none" spc="0" normalizeH="0" baseline="0" noProof="0" dirty="0">
                <a:ln>
                  <a:noFill/>
                </a:ln>
                <a:solidFill>
                  <a:schemeClr val="accent4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■ 「現状」と「ありたい姿」の</a:t>
            </a:r>
            <a:r>
              <a:rPr kumimoji="1" lang="en-US" altLang="ja-JP" sz="1200" b="1" i="0" u="none" strike="noStrike" kern="1200" cap="none" spc="0" normalizeH="0" baseline="0" noProof="0" dirty="0">
                <a:ln>
                  <a:noFill/>
                </a:ln>
                <a:solidFill>
                  <a:schemeClr val="accent4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GAP</a:t>
            </a:r>
            <a:r>
              <a:rPr kumimoji="1" lang="ja-JP" altLang="en-US" sz="1200" b="1" i="0" u="none" strike="noStrike" kern="1200" cap="none" spc="0" normalizeH="0" baseline="0" noProof="0" dirty="0">
                <a:ln>
                  <a:noFill/>
                </a:ln>
                <a:solidFill>
                  <a:schemeClr val="accent4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を埋めるための本事業での取組</a:t>
            </a:r>
            <a:endParaRPr kumimoji="1" lang="en-US" altLang="ja-JP" sz="1200" b="1" i="0" u="none" strike="noStrike" kern="1200" cap="none" spc="0" normalizeH="0" baseline="0" noProof="0" dirty="0">
              <a:ln>
                <a:noFill/>
              </a:ln>
              <a:solidFill>
                <a:schemeClr val="accent4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49" name="正方形/長方形 48">
            <a:extLst>
              <a:ext uri="{FF2B5EF4-FFF2-40B4-BE49-F238E27FC236}">
                <a16:creationId xmlns:a16="http://schemas.microsoft.com/office/drawing/2014/main" id="{8C13B28E-0E89-4EC5-F627-908997030208}"/>
              </a:ext>
            </a:extLst>
          </p:cNvPr>
          <p:cNvSpPr/>
          <p:nvPr/>
        </p:nvSpPr>
        <p:spPr bwMode="gray">
          <a:xfrm>
            <a:off x="1200477" y="1947652"/>
            <a:ext cx="8213309" cy="325036"/>
          </a:xfrm>
          <a:prstGeom prst="rect">
            <a:avLst/>
          </a:prstGeom>
          <a:solidFill>
            <a:schemeClr val="bg1"/>
          </a:solidFill>
          <a:ln w="12700" algn="ctr">
            <a:solidFill>
              <a:schemeClr val="tx2"/>
            </a:solidFill>
            <a:miter lim="800000"/>
            <a:headEnd/>
            <a:tailEnd/>
          </a:ln>
        </p:spPr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9056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100000"/>
              <a:buFont typeface="Wingdings" panose="05000000000000000000" pitchFamily="2" charset="2"/>
              <a:buNone/>
              <a:tabLst/>
            </a:pPr>
            <a:r>
              <a:rPr kumimoji="1" lang="en-US" altLang="ja-JP" sz="1200" i="0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XXXX</a:t>
            </a:r>
            <a:endParaRPr kumimoji="1" lang="ja-JP" altLang="en-US" sz="1200" i="0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77" name="正方形/長方形 76">
            <a:extLst>
              <a:ext uri="{FF2B5EF4-FFF2-40B4-BE49-F238E27FC236}">
                <a16:creationId xmlns:a16="http://schemas.microsoft.com/office/drawing/2014/main" id="{8101C382-7457-16C3-6DB1-C38CF3760831}"/>
              </a:ext>
            </a:extLst>
          </p:cNvPr>
          <p:cNvSpPr/>
          <p:nvPr/>
        </p:nvSpPr>
        <p:spPr bwMode="gray">
          <a:xfrm>
            <a:off x="5132389" y="1030924"/>
            <a:ext cx="4357688" cy="461005"/>
          </a:xfrm>
          <a:prstGeom prst="rect">
            <a:avLst/>
          </a:prstGeom>
          <a:solidFill>
            <a:schemeClr val="bg1"/>
          </a:solidFill>
          <a:ln w="12700" algn="ctr">
            <a:solidFill>
              <a:schemeClr val="tx2"/>
            </a:solidFill>
            <a:miter lim="800000"/>
            <a:headEnd/>
            <a:tailEnd/>
          </a:ln>
        </p:spPr>
        <p:txBody>
          <a:bodyPr rot="0" spcFirstLastPara="0" vertOverflow="overflow" horzOverflow="overflow" vert="horz" wrap="square" lIns="72000" tIns="72000" rIns="72000" bIns="72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171450" indent="-171450" defTabSz="990564" fontAlgn="auto">
              <a:spcBef>
                <a:spcPts val="30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Ø"/>
            </a:pPr>
            <a:r>
              <a:rPr kumimoji="1" lang="en-US" altLang="ja-JP" sz="1000" dirty="0">
                <a:solidFill>
                  <a:prstClr val="black"/>
                </a:solidFill>
                <a:latin typeface="+mj-ea"/>
                <a:ea typeface="+mj-ea"/>
                <a:cs typeface="+mn-cs"/>
              </a:rPr>
              <a:t>XXXX</a:t>
            </a:r>
          </a:p>
        </p:txBody>
      </p:sp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A60ADB65-F401-1206-DFD3-5FF23DD896A1}"/>
              </a:ext>
            </a:extLst>
          </p:cNvPr>
          <p:cNvSpPr/>
          <p:nvPr/>
        </p:nvSpPr>
        <p:spPr>
          <a:xfrm>
            <a:off x="408829" y="211677"/>
            <a:ext cx="9081246" cy="587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lIns="36000" tIns="36000" rIns="36000" bIns="36000" anchor="ctr">
            <a:noAutofit/>
          </a:bodyPr>
          <a:lstStyle/>
          <a:p>
            <a:pPr marL="88900"/>
            <a:r>
              <a:rPr lang="ja-JP" altLang="en-US" sz="1600" b="1" dirty="0">
                <a:latin typeface="Yu Gothic UI" panose="020B0500000000000000" pitchFamily="50" charset="-128"/>
                <a:ea typeface="Yu Gothic UI" panose="020B0500000000000000" pitchFamily="50" charset="-128"/>
              </a:rPr>
              <a:t>対象地域：〇〇｜申請団体名：〇〇</a:t>
            </a:r>
            <a:endParaRPr lang="en-US" altLang="ja-JP" sz="1600" b="1" dirty="0">
              <a:latin typeface="Yu Gothic UI" panose="020B0500000000000000" pitchFamily="50" charset="-128"/>
              <a:ea typeface="Yu Gothic UI" panose="020B0500000000000000" pitchFamily="50" charset="-128"/>
            </a:endParaRPr>
          </a:p>
          <a:p>
            <a:pPr marL="88900"/>
            <a:r>
              <a:rPr lang="ja-JP" altLang="en-US" sz="1400" b="1" dirty="0">
                <a:latin typeface="Yu Gothic UI" panose="020B0500000000000000" pitchFamily="50" charset="-128"/>
                <a:ea typeface="Yu Gothic UI" panose="020B0500000000000000" pitchFamily="50" charset="-128"/>
              </a:rPr>
              <a:t>実証事業名：〇〇</a:t>
            </a:r>
          </a:p>
        </p:txBody>
      </p:sp>
      <p:sp>
        <p:nvSpPr>
          <p:cNvPr id="16" name="正方形/長方形 15">
            <a:extLst>
              <a:ext uri="{FF2B5EF4-FFF2-40B4-BE49-F238E27FC236}">
                <a16:creationId xmlns:a16="http://schemas.microsoft.com/office/drawing/2014/main" id="{0D914B6B-14AC-3B18-12CC-8096D27F6A6A}"/>
              </a:ext>
            </a:extLst>
          </p:cNvPr>
          <p:cNvSpPr/>
          <p:nvPr/>
        </p:nvSpPr>
        <p:spPr>
          <a:xfrm>
            <a:off x="7385050" y="260707"/>
            <a:ext cx="1985356" cy="497743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>
              <a:tabLst>
                <a:tab pos="1079500" algn="l"/>
              </a:tabLst>
            </a:pPr>
            <a:r>
              <a:rPr lang="ja-JP" altLang="en-US" sz="900" dirty="0">
                <a:solidFill>
                  <a:schemeClr val="tx1"/>
                </a:solidFill>
                <a:latin typeface="Yu Gothic UI" panose="020B0500000000000000" pitchFamily="50" charset="-128"/>
                <a:ea typeface="Yu Gothic UI" panose="020B0500000000000000" pitchFamily="50" charset="-128"/>
              </a:rPr>
              <a:t>事業費総額（</a:t>
            </a:r>
            <a:r>
              <a:rPr lang="ja-JP" altLang="en-US" sz="900" dirty="0">
                <a:solidFill>
                  <a:schemeClr val="tx1"/>
                </a:solidFill>
                <a:latin typeface="Yu Gothic UI" panose="020B0500000000000000" pitchFamily="50" charset="-128"/>
                <a:ea typeface="Yu Gothic UI" panose="020B0500000000000000" pitchFamily="50" charset="-128"/>
                <a:sym typeface="Wingdings" panose="05000000000000000000" pitchFamily="2" charset="2"/>
              </a:rPr>
              <a:t>税込</a:t>
            </a:r>
            <a:r>
              <a:rPr lang="ja-JP" altLang="en-US" sz="900" dirty="0">
                <a:solidFill>
                  <a:schemeClr val="tx1"/>
                </a:solidFill>
                <a:latin typeface="Yu Gothic UI" panose="020B0500000000000000" pitchFamily="50" charset="-128"/>
                <a:ea typeface="Yu Gothic UI" panose="020B0500000000000000" pitchFamily="50" charset="-128"/>
              </a:rPr>
              <a:t>）：</a:t>
            </a:r>
            <a:r>
              <a:rPr lang="en-US" altLang="ja-JP" sz="900" dirty="0">
                <a:solidFill>
                  <a:schemeClr val="tx1"/>
                </a:solidFill>
                <a:latin typeface="Yu Gothic UI" panose="020B0500000000000000" pitchFamily="50" charset="-128"/>
                <a:ea typeface="Yu Gothic UI" panose="020B0500000000000000" pitchFamily="50" charset="-128"/>
              </a:rPr>
              <a:t>X,XXX,XXX</a:t>
            </a:r>
            <a:r>
              <a:rPr lang="ja-JP" altLang="en-US" sz="900" dirty="0">
                <a:solidFill>
                  <a:schemeClr val="tx1"/>
                </a:solidFill>
                <a:latin typeface="Yu Gothic UI" panose="020B0500000000000000" pitchFamily="50" charset="-128"/>
                <a:ea typeface="Yu Gothic UI" panose="020B0500000000000000" pitchFamily="50" charset="-128"/>
              </a:rPr>
              <a:t>円</a:t>
            </a:r>
          </a:p>
          <a:p>
            <a:pPr algn="r">
              <a:tabLst>
                <a:tab pos="1079500" algn="l"/>
              </a:tabLst>
            </a:pPr>
            <a:r>
              <a:rPr lang="ja-JP" altLang="en-US" sz="900" dirty="0">
                <a:solidFill>
                  <a:schemeClr val="tx1"/>
                </a:solidFill>
                <a:latin typeface="Yu Gothic UI" panose="020B0500000000000000" pitchFamily="50" charset="-128"/>
                <a:ea typeface="Yu Gothic UI" panose="020B0500000000000000" pitchFamily="50" charset="-128"/>
              </a:rPr>
              <a:t>精算対象費（</a:t>
            </a:r>
            <a:r>
              <a:rPr lang="ja-JP" altLang="en-US" sz="900" dirty="0">
                <a:solidFill>
                  <a:schemeClr val="tx1"/>
                </a:solidFill>
                <a:latin typeface="Yu Gothic UI" panose="020B0500000000000000" pitchFamily="50" charset="-128"/>
                <a:ea typeface="Yu Gothic UI" panose="020B0500000000000000" pitchFamily="50" charset="-128"/>
                <a:sym typeface="Wingdings" panose="05000000000000000000" pitchFamily="2" charset="2"/>
              </a:rPr>
              <a:t>税込</a:t>
            </a:r>
            <a:r>
              <a:rPr lang="ja-JP" altLang="en-US" sz="900" dirty="0">
                <a:solidFill>
                  <a:schemeClr val="tx1"/>
                </a:solidFill>
                <a:latin typeface="Yu Gothic UI" panose="020B0500000000000000" pitchFamily="50" charset="-128"/>
                <a:ea typeface="Yu Gothic UI" panose="020B0500000000000000" pitchFamily="50" charset="-128"/>
              </a:rPr>
              <a:t>）：</a:t>
            </a:r>
            <a:r>
              <a:rPr lang="en-US" altLang="ja-JP" sz="900" dirty="0">
                <a:solidFill>
                  <a:schemeClr val="tx1"/>
                </a:solidFill>
                <a:latin typeface="Yu Gothic UI" panose="020B0500000000000000" pitchFamily="50" charset="-128"/>
                <a:ea typeface="Yu Gothic UI" panose="020B0500000000000000" pitchFamily="50" charset="-128"/>
              </a:rPr>
              <a:t>X,XXX,XXX</a:t>
            </a:r>
            <a:r>
              <a:rPr lang="ja-JP" altLang="en-US" sz="900" dirty="0">
                <a:solidFill>
                  <a:schemeClr val="tx1"/>
                </a:solidFill>
                <a:latin typeface="Yu Gothic UI" panose="020B0500000000000000" pitchFamily="50" charset="-128"/>
                <a:ea typeface="Yu Gothic UI" panose="020B0500000000000000" pitchFamily="50" charset="-128"/>
              </a:rPr>
              <a:t>円</a:t>
            </a:r>
          </a:p>
        </p:txBody>
      </p:sp>
      <p:sp>
        <p:nvSpPr>
          <p:cNvPr id="17" name="正方形/長方形 16">
            <a:extLst>
              <a:ext uri="{FF2B5EF4-FFF2-40B4-BE49-F238E27FC236}">
                <a16:creationId xmlns:a16="http://schemas.microsoft.com/office/drawing/2014/main" id="{57ED3C5A-FAA1-525B-3A94-B2F5B13C6B8A}"/>
              </a:ext>
            </a:extLst>
          </p:cNvPr>
          <p:cNvSpPr/>
          <p:nvPr/>
        </p:nvSpPr>
        <p:spPr>
          <a:xfrm>
            <a:off x="8485864" y="24875"/>
            <a:ext cx="1472655" cy="18131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1100" b="1" dirty="0">
                <a:solidFill>
                  <a:schemeClr val="tx1"/>
                </a:solidFill>
                <a:latin typeface="Yu Gothic UI" panose="020B0500000000000000" pitchFamily="50" charset="-128"/>
                <a:ea typeface="Yu Gothic UI" panose="020B0500000000000000" pitchFamily="50" charset="-128"/>
              </a:rPr>
              <a:t>【</a:t>
            </a:r>
            <a:r>
              <a:rPr lang="ja-JP" altLang="en-US" sz="1100" b="1" dirty="0">
                <a:solidFill>
                  <a:schemeClr val="tx1"/>
                </a:solidFill>
                <a:latin typeface="Yu Gothic UI" panose="020B0500000000000000" pitchFamily="50" charset="-128"/>
                <a:ea typeface="Yu Gothic UI" panose="020B0500000000000000" pitchFamily="50" charset="-128"/>
              </a:rPr>
              <a:t>モデル実証</a:t>
            </a:r>
            <a:r>
              <a:rPr lang="en-US" altLang="ja-JP" sz="1100" b="1" dirty="0">
                <a:solidFill>
                  <a:schemeClr val="tx1"/>
                </a:solidFill>
                <a:latin typeface="Yu Gothic UI" panose="020B0500000000000000" pitchFamily="50" charset="-128"/>
                <a:ea typeface="Yu Gothic UI" panose="020B0500000000000000" pitchFamily="50" charset="-128"/>
              </a:rPr>
              <a:t> </a:t>
            </a:r>
            <a:r>
              <a:rPr lang="ja-JP" altLang="en-US" sz="1100" b="1" dirty="0">
                <a:solidFill>
                  <a:schemeClr val="tx1"/>
                </a:solidFill>
                <a:latin typeface="Yu Gothic UI" panose="020B0500000000000000" pitchFamily="50" charset="-128"/>
                <a:ea typeface="Yu Gothic UI" panose="020B0500000000000000" pitchFamily="50" charset="-128"/>
              </a:rPr>
              <a:t>様式２</a:t>
            </a:r>
            <a:r>
              <a:rPr lang="en-US" altLang="ja-JP" sz="1100" b="1" dirty="0">
                <a:solidFill>
                  <a:schemeClr val="tx1"/>
                </a:solidFill>
                <a:latin typeface="Yu Gothic UI" panose="020B0500000000000000" pitchFamily="50" charset="-128"/>
                <a:ea typeface="Yu Gothic UI" panose="020B0500000000000000" pitchFamily="50" charset="-128"/>
              </a:rPr>
              <a:t>】</a:t>
            </a:r>
            <a:endParaRPr lang="ja-JP" altLang="en-US" sz="1100" b="1" dirty="0">
              <a:solidFill>
                <a:schemeClr val="tx1"/>
              </a:solidFill>
              <a:latin typeface="Yu Gothic UI" panose="020B0500000000000000" pitchFamily="50" charset="-128"/>
              <a:ea typeface="Yu Gothic UI" panose="020B0500000000000000" pitchFamily="50" charset="-128"/>
            </a:endParaRPr>
          </a:p>
        </p:txBody>
      </p:sp>
      <p:sp>
        <p:nvSpPr>
          <p:cNvPr id="28" name="正方形/長方形 27">
            <a:extLst>
              <a:ext uri="{FF2B5EF4-FFF2-40B4-BE49-F238E27FC236}">
                <a16:creationId xmlns:a16="http://schemas.microsoft.com/office/drawing/2014/main" id="{C989285E-FCF6-1D3A-451A-089173898A89}"/>
              </a:ext>
            </a:extLst>
          </p:cNvPr>
          <p:cNvSpPr/>
          <p:nvPr/>
        </p:nvSpPr>
        <p:spPr bwMode="gray">
          <a:xfrm>
            <a:off x="6236306" y="2395641"/>
            <a:ext cx="3174393" cy="241320"/>
          </a:xfrm>
          <a:prstGeom prst="rect">
            <a:avLst/>
          </a:prstGeom>
          <a:solidFill>
            <a:schemeClr val="tx2"/>
          </a:solidFill>
          <a:ln w="12700" algn="ctr">
            <a:solidFill>
              <a:schemeClr val="tx2"/>
            </a:solidFill>
            <a:miter lim="800000"/>
            <a:headEnd/>
            <a:tailEnd/>
          </a:ln>
        </p:spPr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9056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100000"/>
              <a:buFont typeface="Wingdings" panose="05000000000000000000" pitchFamily="2" charset="2"/>
              <a:buNone/>
              <a:tabLst/>
            </a:pPr>
            <a:r>
              <a:rPr kumimoji="1" lang="ja-JP" altLang="en-US" sz="1100" b="1" dirty="0">
                <a:solidFill>
                  <a:schemeClr val="bg1"/>
                </a:solidFill>
                <a:latin typeface="+mn-lt"/>
                <a:cs typeface="+mn-cs"/>
              </a:rPr>
              <a:t>実証事業の目標等</a:t>
            </a:r>
            <a:endParaRPr kumimoji="1" lang="ja-JP" altLang="en-US" sz="11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aphicFrame>
        <p:nvGraphicFramePr>
          <p:cNvPr id="29" name="表 83">
            <a:extLst>
              <a:ext uri="{FF2B5EF4-FFF2-40B4-BE49-F238E27FC236}">
                <a16:creationId xmlns:a16="http://schemas.microsoft.com/office/drawing/2014/main" id="{F7774899-4788-EE49-9CDA-C986E6EB583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99812754"/>
              </p:ext>
            </p:extLst>
          </p:nvPr>
        </p:nvGraphicFramePr>
        <p:xfrm>
          <a:off x="6236042" y="2686812"/>
          <a:ext cx="3173635" cy="395876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821828">
                  <a:extLst>
                    <a:ext uri="{9D8B030D-6E8A-4147-A177-3AD203B41FA5}">
                      <a16:colId xmlns:a16="http://schemas.microsoft.com/office/drawing/2014/main" val="311144322"/>
                    </a:ext>
                  </a:extLst>
                </a:gridCol>
                <a:gridCol w="2351807">
                  <a:extLst>
                    <a:ext uri="{9D8B030D-6E8A-4147-A177-3AD203B41FA5}">
                      <a16:colId xmlns:a16="http://schemas.microsoft.com/office/drawing/2014/main" val="3771424200"/>
                    </a:ext>
                  </a:extLst>
                </a:gridCol>
              </a:tblGrid>
              <a:tr h="791752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b="1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関連する</a:t>
                      </a:r>
                      <a:endParaRPr kumimoji="1" lang="en-US" altLang="ja-JP" sz="1000" b="1" dirty="0">
                        <a:solidFill>
                          <a:schemeClr val="tx1"/>
                        </a:solidFill>
                        <a:latin typeface="+mj-ea"/>
                        <a:ea typeface="+mj-ea"/>
                      </a:endParaRPr>
                    </a:p>
                    <a:p>
                      <a:pPr algn="ctr"/>
                      <a:r>
                        <a:rPr kumimoji="1" lang="en-US" altLang="ja-JP" sz="1000" b="1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JSTS-D</a:t>
                      </a:r>
                      <a:r>
                        <a:rPr kumimoji="1" lang="ja-JP" altLang="en-US" sz="1000" b="1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指標</a:t>
                      </a:r>
                    </a:p>
                  </a:txBody>
                  <a:tcPr marL="59082" marR="59082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kumimoji="1" lang="ja-JP" altLang="en-US" sz="900" dirty="0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j-ea"/>
                          <a:ea typeface="+mj-ea"/>
                        </a:rPr>
                        <a:t>例：</a:t>
                      </a:r>
                      <a:r>
                        <a:rPr kumimoji="1" lang="en-US" altLang="ja-JP" sz="900" dirty="0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j-ea"/>
                          <a:ea typeface="+mj-ea"/>
                        </a:rPr>
                        <a:t>B2</a:t>
                      </a:r>
                      <a:r>
                        <a:rPr kumimoji="1" lang="ja-JP" altLang="en-US" sz="900" dirty="0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j-ea"/>
                          <a:ea typeface="+mj-ea"/>
                        </a:rPr>
                        <a:t>ディーセント・ワークと雇用機会、</a:t>
                      </a:r>
                      <a:r>
                        <a:rPr kumimoji="1" lang="en-US" altLang="ja-JP" sz="900" dirty="0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j-ea"/>
                          <a:ea typeface="+mj-ea"/>
                        </a:rPr>
                        <a:t>D4</a:t>
                      </a:r>
                      <a:r>
                        <a:rPr kumimoji="1" lang="ja-JP" altLang="en-US" sz="900" dirty="0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j-ea"/>
                          <a:ea typeface="+mj-ea"/>
                        </a:rPr>
                        <a:t>生態系の維持</a:t>
                      </a:r>
                      <a:endParaRPr kumimoji="1" lang="ja-JP" altLang="en-US" sz="1000" dirty="0">
                        <a:solidFill>
                          <a:schemeClr val="bg1">
                            <a:lumMod val="75000"/>
                          </a:schemeClr>
                        </a:solidFill>
                        <a:latin typeface="+mj-ea"/>
                        <a:ea typeface="+mj-ea"/>
                      </a:endParaRPr>
                    </a:p>
                  </a:txBody>
                  <a:tcPr marL="59082" marR="59082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86395969"/>
                  </a:ext>
                </a:extLst>
              </a:tr>
              <a:tr h="791752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b="1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目指す成果</a:t>
                      </a:r>
                      <a:endParaRPr kumimoji="1" lang="en-US" altLang="ja-JP" sz="1000" b="1" dirty="0">
                        <a:solidFill>
                          <a:schemeClr val="tx1"/>
                        </a:solidFill>
                        <a:latin typeface="+mj-ea"/>
                        <a:ea typeface="+mj-ea"/>
                      </a:endParaRPr>
                    </a:p>
                    <a:p>
                      <a:pPr algn="ctr"/>
                      <a:r>
                        <a:rPr kumimoji="1" lang="ja-JP" altLang="en-US" sz="1000" b="1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具体的な</a:t>
                      </a:r>
                      <a:endParaRPr kumimoji="1" lang="en-US" altLang="ja-JP" sz="1000" b="1" dirty="0">
                        <a:solidFill>
                          <a:schemeClr val="tx1"/>
                        </a:solidFill>
                        <a:latin typeface="+mj-ea"/>
                        <a:ea typeface="+mj-ea"/>
                      </a:endParaRPr>
                    </a:p>
                    <a:p>
                      <a:pPr algn="ctr"/>
                      <a:r>
                        <a:rPr kumimoji="1" lang="en-US" altLang="ja-JP" sz="1000" b="1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KGI/KPI</a:t>
                      </a:r>
                      <a:endParaRPr kumimoji="1" lang="ja-JP" altLang="en-US" sz="1000" b="1" dirty="0">
                        <a:solidFill>
                          <a:schemeClr val="tx1"/>
                        </a:solidFill>
                        <a:latin typeface="+mj-ea"/>
                        <a:ea typeface="+mj-ea"/>
                      </a:endParaRPr>
                    </a:p>
                  </a:txBody>
                  <a:tcPr marL="59082" marR="59082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KGI</a:t>
                      </a:r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：</a:t>
                      </a:r>
                      <a:endParaRPr kumimoji="1" lang="en-US" altLang="ja-JP" sz="900" b="1" dirty="0">
                        <a:solidFill>
                          <a:schemeClr val="tx1"/>
                        </a:solidFill>
                        <a:latin typeface="+mj-ea"/>
                        <a:ea typeface="+mj-ea"/>
                      </a:endParaRP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KPI</a:t>
                      </a:r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：</a:t>
                      </a:r>
                    </a:p>
                  </a:txBody>
                  <a:tcPr marL="59082" marR="59082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91661865"/>
                  </a:ext>
                </a:extLst>
              </a:tr>
              <a:tr h="791752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b="1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効果検証</a:t>
                      </a:r>
                      <a:endParaRPr kumimoji="1" lang="en-US" altLang="ja-JP" sz="1000" b="1" dirty="0">
                        <a:solidFill>
                          <a:schemeClr val="tx1"/>
                        </a:solidFill>
                        <a:latin typeface="+mj-ea"/>
                        <a:ea typeface="+mj-ea"/>
                      </a:endParaRPr>
                    </a:p>
                    <a:p>
                      <a:pPr algn="ctr"/>
                      <a:r>
                        <a:rPr kumimoji="1" lang="ja-JP" altLang="en-US" sz="1000" b="1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手法等</a:t>
                      </a:r>
                    </a:p>
                  </a:txBody>
                  <a:tcPr marL="59082" marR="59082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endParaRPr kumimoji="1" lang="ja-JP" altLang="en-US" sz="900" dirty="0">
                        <a:solidFill>
                          <a:schemeClr val="tx1"/>
                        </a:solidFill>
                        <a:latin typeface="+mj-ea"/>
                        <a:ea typeface="+mj-ea"/>
                      </a:endParaRPr>
                    </a:p>
                  </a:txBody>
                  <a:tcPr marL="59082" marR="59082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68864119"/>
                  </a:ext>
                </a:extLst>
              </a:tr>
              <a:tr h="791752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b="1" dirty="0">
                          <a:latin typeface="+mj-ea"/>
                          <a:ea typeface="+mj-ea"/>
                        </a:rPr>
                        <a:t>実施体制</a:t>
                      </a:r>
                    </a:p>
                  </a:txBody>
                  <a:tcPr marL="59082" marR="59082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endParaRPr kumimoji="1" lang="ja-JP" altLang="en-US" sz="900" dirty="0">
                        <a:latin typeface="+mj-ea"/>
                        <a:ea typeface="+mj-ea"/>
                      </a:endParaRPr>
                    </a:p>
                  </a:txBody>
                  <a:tcPr marL="59082" marR="59082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83196092"/>
                  </a:ext>
                </a:extLst>
              </a:tr>
              <a:tr h="791752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b="1" dirty="0">
                          <a:latin typeface="+mj-ea"/>
                          <a:ea typeface="+mj-ea"/>
                        </a:rPr>
                        <a:t>次年度以降</a:t>
                      </a:r>
                      <a:endParaRPr kumimoji="1" lang="en-US" altLang="ja-JP" sz="1000" b="1" dirty="0">
                        <a:latin typeface="+mj-ea"/>
                        <a:ea typeface="+mj-ea"/>
                      </a:endParaRPr>
                    </a:p>
                    <a:p>
                      <a:pPr algn="ctr"/>
                      <a:r>
                        <a:rPr kumimoji="1" lang="ja-JP" altLang="en-US" sz="1000" b="1" dirty="0">
                          <a:latin typeface="+mj-ea"/>
                          <a:ea typeface="+mj-ea"/>
                        </a:rPr>
                        <a:t>の取組方針</a:t>
                      </a:r>
                    </a:p>
                  </a:txBody>
                  <a:tcPr marL="59082" marR="59082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endParaRPr kumimoji="1" lang="ja-JP" altLang="en-US" sz="900" dirty="0">
                        <a:latin typeface="+mj-ea"/>
                        <a:ea typeface="+mj-ea"/>
                      </a:endParaRPr>
                    </a:p>
                  </a:txBody>
                  <a:tcPr marL="59082" marR="59082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24537148"/>
                  </a:ext>
                </a:extLst>
              </a:tr>
            </a:tbl>
          </a:graphicData>
        </a:graphic>
      </p:graphicFrame>
      <p:sp>
        <p:nvSpPr>
          <p:cNvPr id="33" name="吹き出し: 角を丸めた四角形 32">
            <a:extLst>
              <a:ext uri="{FF2B5EF4-FFF2-40B4-BE49-F238E27FC236}">
                <a16:creationId xmlns:a16="http://schemas.microsoft.com/office/drawing/2014/main" id="{5904C48A-1736-7FFE-0AD6-15454CCF899E}"/>
              </a:ext>
            </a:extLst>
          </p:cNvPr>
          <p:cNvSpPr/>
          <p:nvPr/>
        </p:nvSpPr>
        <p:spPr bwMode="gray">
          <a:xfrm>
            <a:off x="9847669" y="3288876"/>
            <a:ext cx="2039531" cy="933387"/>
          </a:xfrm>
          <a:prstGeom prst="wedgeRoundRectCallout">
            <a:avLst>
              <a:gd name="adj1" fmla="val -71056"/>
              <a:gd name="adj2" fmla="val 28709"/>
              <a:gd name="adj3" fmla="val 16667"/>
            </a:avLst>
          </a:prstGeom>
          <a:solidFill>
            <a:srgbClr val="FFCD00"/>
          </a:solidFill>
          <a:ln w="12700" algn="ctr">
            <a:solidFill>
              <a:srgbClr val="FFCD00"/>
            </a:solidFill>
            <a:miter lim="800000"/>
            <a:headEnd/>
            <a:tailEnd/>
          </a:ln>
        </p:spPr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kumimoji="1" lang="ja-JP" altLang="en-US" sz="1050" dirty="0">
                <a:solidFill>
                  <a:schemeClr val="tx1"/>
                </a:solidFill>
                <a:latin typeface="+mj-ea"/>
                <a:ea typeface="+mj-ea"/>
              </a:rPr>
              <a:t>実証事業を通じて目指す成果、測定可能な</a:t>
            </a:r>
            <a:r>
              <a:rPr kumimoji="1" lang="en-US" altLang="ja-JP" sz="1050" dirty="0">
                <a:solidFill>
                  <a:schemeClr val="tx1"/>
                </a:solidFill>
                <a:latin typeface="+mj-ea"/>
                <a:ea typeface="+mj-ea"/>
              </a:rPr>
              <a:t>KGI/KPI</a:t>
            </a:r>
            <a:r>
              <a:rPr kumimoji="1" lang="ja-JP" altLang="en-US" sz="1050" dirty="0">
                <a:solidFill>
                  <a:schemeClr val="tx1"/>
                </a:solidFill>
                <a:latin typeface="+mj-ea"/>
                <a:ea typeface="+mj-ea"/>
              </a:rPr>
              <a:t>を記載ください。</a:t>
            </a:r>
          </a:p>
          <a:p>
            <a:r>
              <a:rPr kumimoji="1" lang="ja-JP" altLang="en-US" sz="1050" dirty="0">
                <a:solidFill>
                  <a:schemeClr val="tx1"/>
                </a:solidFill>
                <a:latin typeface="+mj-ea"/>
                <a:ea typeface="+mj-ea"/>
              </a:rPr>
              <a:t>（</a:t>
            </a:r>
            <a:r>
              <a:rPr kumimoji="1" lang="en-US" altLang="ja-JP" sz="1050" dirty="0">
                <a:solidFill>
                  <a:schemeClr val="tx1"/>
                </a:solidFill>
                <a:latin typeface="+mj-ea"/>
                <a:ea typeface="+mj-ea"/>
              </a:rPr>
              <a:t>KPI</a:t>
            </a:r>
            <a:r>
              <a:rPr kumimoji="1" lang="ja-JP" altLang="en-US" sz="1050" dirty="0">
                <a:solidFill>
                  <a:schemeClr val="tx1"/>
                </a:solidFill>
                <a:latin typeface="+mj-ea"/>
                <a:ea typeface="+mj-ea"/>
              </a:rPr>
              <a:t>は</a:t>
            </a:r>
            <a:r>
              <a:rPr kumimoji="1" lang="ja-JP" altLang="en-US" sz="1050" b="1" u="sng" dirty="0">
                <a:solidFill>
                  <a:schemeClr val="tx1"/>
                </a:solidFill>
                <a:latin typeface="+mj-ea"/>
                <a:ea typeface="+mj-ea"/>
              </a:rPr>
              <a:t>実証期間内に測定可能なもの、</a:t>
            </a:r>
            <a:r>
              <a:rPr kumimoji="1" lang="ja-JP" altLang="en-US" sz="1050" b="0" u="none" dirty="0">
                <a:solidFill>
                  <a:schemeClr val="tx1"/>
                </a:solidFill>
                <a:latin typeface="+mj-ea"/>
                <a:ea typeface="+mj-ea"/>
              </a:rPr>
              <a:t>かつ</a:t>
            </a:r>
            <a:r>
              <a:rPr kumimoji="1" lang="ja-JP" altLang="en-US" sz="1050" dirty="0">
                <a:solidFill>
                  <a:schemeClr val="tx1"/>
                </a:solidFill>
                <a:latin typeface="+mj-ea"/>
                <a:ea typeface="+mj-ea"/>
              </a:rPr>
              <a:t>実証事業の達成成果を</a:t>
            </a:r>
            <a:r>
              <a:rPr kumimoji="1" lang="ja-JP" altLang="en-US" sz="1050" b="1" u="sng" dirty="0">
                <a:solidFill>
                  <a:schemeClr val="tx1"/>
                </a:solidFill>
                <a:latin typeface="+mj-ea"/>
                <a:ea typeface="+mj-ea"/>
              </a:rPr>
              <a:t>定量的に測定できるもの</a:t>
            </a:r>
            <a:r>
              <a:rPr kumimoji="1" lang="ja-JP" altLang="en-US" sz="1050" dirty="0">
                <a:solidFill>
                  <a:schemeClr val="tx1"/>
                </a:solidFill>
                <a:latin typeface="+mj-ea"/>
                <a:ea typeface="+mj-ea"/>
              </a:rPr>
              <a:t>とすること）</a:t>
            </a:r>
            <a:endParaRPr kumimoji="1" lang="en-US" altLang="ja-JP" sz="1050" dirty="0">
              <a:solidFill>
                <a:schemeClr val="tx1"/>
              </a:solidFill>
              <a:latin typeface="+mj-ea"/>
              <a:ea typeface="+mj-ea"/>
            </a:endParaRPr>
          </a:p>
        </p:txBody>
      </p:sp>
      <p:sp>
        <p:nvSpPr>
          <p:cNvPr id="34" name="吹き出し: 角を丸めた四角形 33">
            <a:extLst>
              <a:ext uri="{FF2B5EF4-FFF2-40B4-BE49-F238E27FC236}">
                <a16:creationId xmlns:a16="http://schemas.microsoft.com/office/drawing/2014/main" id="{7453AF68-11EB-378C-C064-467197979643}"/>
              </a:ext>
            </a:extLst>
          </p:cNvPr>
          <p:cNvSpPr/>
          <p:nvPr/>
        </p:nvSpPr>
        <p:spPr bwMode="gray">
          <a:xfrm>
            <a:off x="9847669" y="1030924"/>
            <a:ext cx="2039531" cy="560797"/>
          </a:xfrm>
          <a:prstGeom prst="wedgeRoundRectCallout">
            <a:avLst>
              <a:gd name="adj1" fmla="val -71905"/>
              <a:gd name="adj2" fmla="val -11889"/>
              <a:gd name="adj3" fmla="val 16667"/>
            </a:avLst>
          </a:prstGeom>
          <a:solidFill>
            <a:srgbClr val="FFCD00"/>
          </a:solidFill>
          <a:ln w="12700" algn="ctr">
            <a:solidFill>
              <a:srgbClr val="FFCD00"/>
            </a:solidFill>
            <a:miter lim="800000"/>
            <a:headEnd/>
            <a:tailEnd/>
          </a:ln>
        </p:spPr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kumimoji="1" lang="ja-JP" altLang="en-US" sz="1050" dirty="0">
                <a:solidFill>
                  <a:prstClr val="black"/>
                </a:solidFill>
                <a:latin typeface="+mj-ea"/>
                <a:ea typeface="+mj-ea"/>
                <a:cs typeface="+mn-cs"/>
              </a:rPr>
              <a:t>自地域の観光計画等を参考に</a:t>
            </a:r>
            <a:endParaRPr kumimoji="1" lang="en-US" altLang="ja-JP" sz="1050" dirty="0">
              <a:solidFill>
                <a:prstClr val="black"/>
              </a:solidFill>
              <a:latin typeface="+mj-ea"/>
              <a:ea typeface="+mj-ea"/>
              <a:cs typeface="+mn-cs"/>
            </a:endParaRPr>
          </a:p>
          <a:p>
            <a:r>
              <a:rPr kumimoji="1" lang="ja-JP" altLang="en-US" sz="1050" dirty="0">
                <a:solidFill>
                  <a:prstClr val="black"/>
                </a:solidFill>
                <a:latin typeface="+mj-ea"/>
                <a:ea typeface="+mj-ea"/>
                <a:cs typeface="+mn-cs"/>
              </a:rPr>
              <a:t>長期的な目線で地域が目指す姿を記載ください。</a:t>
            </a:r>
            <a:endParaRPr kumimoji="1" lang="en-US" altLang="ja-JP" sz="1050" dirty="0">
              <a:solidFill>
                <a:schemeClr val="tx1"/>
              </a:solidFill>
              <a:latin typeface="+mj-ea"/>
              <a:ea typeface="+mj-ea"/>
            </a:endParaRPr>
          </a:p>
        </p:txBody>
      </p:sp>
      <p:sp>
        <p:nvSpPr>
          <p:cNvPr id="35" name="吹き出し: 角を丸めた四角形 34">
            <a:extLst>
              <a:ext uri="{FF2B5EF4-FFF2-40B4-BE49-F238E27FC236}">
                <a16:creationId xmlns:a16="http://schemas.microsoft.com/office/drawing/2014/main" id="{129F7F9A-5629-155D-2F03-530B45153D55}"/>
              </a:ext>
            </a:extLst>
          </p:cNvPr>
          <p:cNvSpPr/>
          <p:nvPr/>
        </p:nvSpPr>
        <p:spPr bwMode="gray">
          <a:xfrm>
            <a:off x="-2184849" y="1030924"/>
            <a:ext cx="2184850" cy="560797"/>
          </a:xfrm>
          <a:prstGeom prst="wedgeRoundRectCallout">
            <a:avLst>
              <a:gd name="adj1" fmla="val 67485"/>
              <a:gd name="adj2" fmla="val -6794"/>
              <a:gd name="adj3" fmla="val 16667"/>
            </a:avLst>
          </a:prstGeom>
          <a:solidFill>
            <a:srgbClr val="FFCD00"/>
          </a:solidFill>
          <a:ln w="12700" algn="ctr">
            <a:solidFill>
              <a:srgbClr val="FFCD00"/>
            </a:solidFill>
            <a:miter lim="800000"/>
            <a:headEnd/>
            <a:tailEnd/>
          </a:ln>
        </p:spPr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kumimoji="1" lang="ja-JP" altLang="en-US" sz="1050" dirty="0">
                <a:solidFill>
                  <a:prstClr val="black"/>
                </a:solidFill>
                <a:latin typeface="+mj-ea"/>
                <a:ea typeface="+mj-ea"/>
                <a:cs typeface="+mn-cs"/>
              </a:rPr>
              <a:t>実証事業の実施に至る経緯・地域課題を記載ください。</a:t>
            </a:r>
            <a:endParaRPr kumimoji="1" lang="en-US" altLang="ja-JP" sz="10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39" name="吹き出し: 角を丸めた四角形 38">
            <a:extLst>
              <a:ext uri="{FF2B5EF4-FFF2-40B4-BE49-F238E27FC236}">
                <a16:creationId xmlns:a16="http://schemas.microsoft.com/office/drawing/2014/main" id="{E0631D1E-C63C-0C89-1F29-9389C940E271}"/>
              </a:ext>
            </a:extLst>
          </p:cNvPr>
          <p:cNvSpPr/>
          <p:nvPr/>
        </p:nvSpPr>
        <p:spPr bwMode="gray">
          <a:xfrm>
            <a:off x="-2184849" y="3369721"/>
            <a:ext cx="2184850" cy="1055513"/>
          </a:xfrm>
          <a:prstGeom prst="wedgeRoundRectCallout">
            <a:avLst>
              <a:gd name="adj1" fmla="val 73865"/>
              <a:gd name="adj2" fmla="val -67939"/>
              <a:gd name="adj3" fmla="val 16667"/>
            </a:avLst>
          </a:prstGeom>
          <a:solidFill>
            <a:srgbClr val="FFCD00"/>
          </a:solidFill>
          <a:ln w="12700" algn="ctr">
            <a:solidFill>
              <a:srgbClr val="FFCD00"/>
            </a:solidFill>
            <a:miter lim="800000"/>
            <a:headEnd/>
            <a:tailEnd/>
          </a:ln>
        </p:spPr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kumimoji="1" lang="ja-JP" altLang="en-US" sz="10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現状の背景や課題と、それに対し行う実証事業の内容、事業によりどのような成果を目指すのか、図表等を活用して分かりやすく（いつ、どこで、なにを、どのように実施するのか等）記載ください</a:t>
            </a:r>
            <a:endParaRPr kumimoji="1" lang="en-US" altLang="ja-JP" sz="10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40" name="吹き出し: 角を丸めた四角形 39">
            <a:extLst>
              <a:ext uri="{FF2B5EF4-FFF2-40B4-BE49-F238E27FC236}">
                <a16:creationId xmlns:a16="http://schemas.microsoft.com/office/drawing/2014/main" id="{C56D982D-E2C3-E396-5E6D-8AB34F87560C}"/>
              </a:ext>
            </a:extLst>
          </p:cNvPr>
          <p:cNvSpPr/>
          <p:nvPr/>
        </p:nvSpPr>
        <p:spPr bwMode="gray">
          <a:xfrm>
            <a:off x="-2184849" y="2104521"/>
            <a:ext cx="2184850" cy="560797"/>
          </a:xfrm>
          <a:prstGeom prst="wedgeRoundRectCallout">
            <a:avLst>
              <a:gd name="adj1" fmla="val 70403"/>
              <a:gd name="adj2" fmla="val 27448"/>
              <a:gd name="adj3" fmla="val 16667"/>
            </a:avLst>
          </a:prstGeom>
          <a:solidFill>
            <a:srgbClr val="FFCD00"/>
          </a:solidFill>
          <a:ln w="12700" algn="ctr">
            <a:solidFill>
              <a:srgbClr val="FFCD00"/>
            </a:solidFill>
            <a:miter lim="800000"/>
            <a:headEnd/>
            <a:tailEnd/>
          </a:ln>
        </p:spPr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kumimoji="1" lang="ja-JP" altLang="en-US" sz="10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地域の現状及びありたい姿を踏まえて、地域課題に通じる事業目的を記載してください。</a:t>
            </a:r>
            <a:endParaRPr kumimoji="1" lang="en-US" altLang="ja-JP" sz="10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50" name="正方形/長方形 49">
            <a:extLst>
              <a:ext uri="{FF2B5EF4-FFF2-40B4-BE49-F238E27FC236}">
                <a16:creationId xmlns:a16="http://schemas.microsoft.com/office/drawing/2014/main" id="{C2E0316F-F775-6556-95E0-2D7E136CBA05}"/>
              </a:ext>
            </a:extLst>
          </p:cNvPr>
          <p:cNvSpPr/>
          <p:nvPr/>
        </p:nvSpPr>
        <p:spPr bwMode="gray">
          <a:xfrm>
            <a:off x="504520" y="2686811"/>
            <a:ext cx="5575003" cy="3958762"/>
          </a:xfrm>
          <a:prstGeom prst="rect">
            <a:avLst/>
          </a:prstGeom>
          <a:solidFill>
            <a:schemeClr val="bg1"/>
          </a:solidFill>
          <a:ln w="12700" algn="ctr">
            <a:solidFill>
              <a:schemeClr val="tx2"/>
            </a:solidFill>
            <a:miter lim="800000"/>
            <a:headEnd/>
            <a:tailEnd/>
          </a:ln>
        </p:spPr>
        <p:txBody>
          <a:bodyPr rot="0" spcFirstLastPara="0" vertOverflow="overflow" horzOverflow="overflow" vert="horz" wrap="square" lIns="72000" tIns="72000" rIns="72000" bIns="72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l"/>
            <a:r>
              <a:rPr kumimoji="1" lang="en-US" altLang="ja-JP" sz="1000" dirty="0">
                <a:solidFill>
                  <a:schemeClr val="tx1"/>
                </a:solidFill>
                <a:latin typeface="+mj-ea"/>
                <a:ea typeface="+mj-ea"/>
              </a:rPr>
              <a:t>XXXX</a:t>
            </a:r>
            <a:endParaRPr kumimoji="1" lang="ja-JP" altLang="en-US" sz="1000" dirty="0">
              <a:solidFill>
                <a:schemeClr val="tx1"/>
              </a:solidFill>
              <a:latin typeface="+mj-ea"/>
              <a:ea typeface="+mj-ea"/>
            </a:endParaRPr>
          </a:p>
        </p:txBody>
      </p:sp>
      <p:sp>
        <p:nvSpPr>
          <p:cNvPr id="42" name="吹き出し: 角を丸めた四角形 41">
            <a:extLst>
              <a:ext uri="{FF2B5EF4-FFF2-40B4-BE49-F238E27FC236}">
                <a16:creationId xmlns:a16="http://schemas.microsoft.com/office/drawing/2014/main" id="{DAD3BEFD-2772-8A3F-F41E-7A1C88EDA7D7}"/>
              </a:ext>
            </a:extLst>
          </p:cNvPr>
          <p:cNvSpPr/>
          <p:nvPr/>
        </p:nvSpPr>
        <p:spPr bwMode="gray">
          <a:xfrm>
            <a:off x="9847669" y="4421831"/>
            <a:ext cx="2039531" cy="499036"/>
          </a:xfrm>
          <a:prstGeom prst="wedgeRoundRectCallout">
            <a:avLst>
              <a:gd name="adj1" fmla="val -73178"/>
              <a:gd name="adj2" fmla="val 13705"/>
              <a:gd name="adj3" fmla="val 16667"/>
            </a:avLst>
          </a:prstGeom>
          <a:solidFill>
            <a:srgbClr val="FFCD00"/>
          </a:solidFill>
          <a:ln w="12700" algn="ctr">
            <a:solidFill>
              <a:srgbClr val="FFCD00"/>
            </a:solidFill>
            <a:miter lim="800000"/>
            <a:headEnd/>
            <a:tailEnd/>
          </a:ln>
        </p:spPr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kumimoji="1" lang="ja-JP" altLang="en-US" sz="1050" dirty="0">
                <a:solidFill>
                  <a:schemeClr val="tx1"/>
                </a:solidFill>
                <a:latin typeface="+mj-ea"/>
                <a:ea typeface="+mj-ea"/>
              </a:rPr>
              <a:t>効果検証に係る手法を具体的に記載してください。</a:t>
            </a:r>
            <a:endParaRPr kumimoji="1" lang="en-US" altLang="ja-JP" sz="1050" dirty="0">
              <a:solidFill>
                <a:schemeClr val="tx1"/>
              </a:solidFill>
              <a:latin typeface="+mj-ea"/>
              <a:ea typeface="+mj-ea"/>
            </a:endParaRPr>
          </a:p>
        </p:txBody>
      </p:sp>
      <p:sp>
        <p:nvSpPr>
          <p:cNvPr id="43" name="吹き出し: 角を丸めた四角形 42">
            <a:extLst>
              <a:ext uri="{FF2B5EF4-FFF2-40B4-BE49-F238E27FC236}">
                <a16:creationId xmlns:a16="http://schemas.microsoft.com/office/drawing/2014/main" id="{7D909DA6-0797-211B-9678-9C9D44D2EE79}"/>
              </a:ext>
            </a:extLst>
          </p:cNvPr>
          <p:cNvSpPr/>
          <p:nvPr/>
        </p:nvSpPr>
        <p:spPr bwMode="gray">
          <a:xfrm>
            <a:off x="9847669" y="5112083"/>
            <a:ext cx="2039531" cy="714993"/>
          </a:xfrm>
          <a:prstGeom prst="wedgeRoundRectCallout">
            <a:avLst>
              <a:gd name="adj1" fmla="val -72753"/>
              <a:gd name="adj2" fmla="val 3336"/>
              <a:gd name="adj3" fmla="val 16667"/>
            </a:avLst>
          </a:prstGeom>
          <a:solidFill>
            <a:srgbClr val="FFCD00"/>
          </a:solidFill>
          <a:ln w="12700" algn="ctr">
            <a:solidFill>
              <a:srgbClr val="FFCD00"/>
            </a:solidFill>
            <a:miter lim="800000"/>
            <a:headEnd/>
            <a:tailEnd/>
          </a:ln>
        </p:spPr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kumimoji="1" lang="ja-JP" altLang="en-US" sz="1050" dirty="0">
                <a:solidFill>
                  <a:schemeClr val="tx1"/>
                </a:solidFill>
                <a:latin typeface="+mj-ea"/>
                <a:ea typeface="+mj-ea"/>
              </a:rPr>
              <a:t>実施主体、関連団体、主要な委託先等を記載してください。</a:t>
            </a:r>
          </a:p>
          <a:p>
            <a:r>
              <a:rPr kumimoji="1" lang="ja-JP" altLang="en-US" sz="1050" dirty="0">
                <a:solidFill>
                  <a:schemeClr val="tx1"/>
                </a:solidFill>
                <a:latin typeface="+mj-ea"/>
                <a:ea typeface="+mj-ea"/>
              </a:rPr>
              <a:t>また、本事業に参画する事業者の役割も記載してください。</a:t>
            </a:r>
          </a:p>
        </p:txBody>
      </p:sp>
      <p:sp>
        <p:nvSpPr>
          <p:cNvPr id="44" name="吹き出し: 角を丸めた四角形 43">
            <a:extLst>
              <a:ext uri="{FF2B5EF4-FFF2-40B4-BE49-F238E27FC236}">
                <a16:creationId xmlns:a16="http://schemas.microsoft.com/office/drawing/2014/main" id="{1793BC42-A410-218E-76BD-62C34B92D310}"/>
              </a:ext>
            </a:extLst>
          </p:cNvPr>
          <p:cNvSpPr/>
          <p:nvPr/>
        </p:nvSpPr>
        <p:spPr bwMode="gray">
          <a:xfrm>
            <a:off x="9847669" y="5930580"/>
            <a:ext cx="2039531" cy="714993"/>
          </a:xfrm>
          <a:prstGeom prst="wedgeRoundRectCallout">
            <a:avLst>
              <a:gd name="adj1" fmla="val -72753"/>
              <a:gd name="adj2" fmla="val 3336"/>
              <a:gd name="adj3" fmla="val 16667"/>
            </a:avLst>
          </a:prstGeom>
          <a:solidFill>
            <a:srgbClr val="FFCD00"/>
          </a:solidFill>
          <a:ln w="12700" algn="ctr">
            <a:solidFill>
              <a:srgbClr val="FFCD00"/>
            </a:solidFill>
            <a:miter lim="800000"/>
            <a:headEnd/>
            <a:tailEnd/>
          </a:ln>
        </p:spPr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kumimoji="1" lang="ja-JP" altLang="en-US" sz="1050" dirty="0">
                <a:latin typeface="+mj-ea"/>
                <a:ea typeface="+mj-ea"/>
              </a:rPr>
              <a:t>実証事業を踏まえ、次年度以降のどのような取組に繋げるのかを記載してください</a:t>
            </a:r>
            <a:r>
              <a:rPr kumimoji="1" lang="ja-JP" altLang="en-US" sz="1050" dirty="0">
                <a:solidFill>
                  <a:schemeClr val="tx1"/>
                </a:solidFill>
                <a:latin typeface="+mj-ea"/>
                <a:ea typeface="+mj-ea"/>
              </a:rPr>
              <a:t>。</a:t>
            </a:r>
          </a:p>
        </p:txBody>
      </p:sp>
      <p:sp>
        <p:nvSpPr>
          <p:cNvPr id="2" name="吹き出し: 角を丸めた四角形 1">
            <a:extLst>
              <a:ext uri="{FF2B5EF4-FFF2-40B4-BE49-F238E27FC236}">
                <a16:creationId xmlns:a16="http://schemas.microsoft.com/office/drawing/2014/main" id="{C5B803F2-2ADF-1D44-7F1A-00FFEB4B4211}"/>
              </a:ext>
            </a:extLst>
          </p:cNvPr>
          <p:cNvSpPr/>
          <p:nvPr/>
        </p:nvSpPr>
        <p:spPr bwMode="gray">
          <a:xfrm>
            <a:off x="9847669" y="2255706"/>
            <a:ext cx="2039531" cy="560798"/>
          </a:xfrm>
          <a:prstGeom prst="wedgeRoundRectCallout">
            <a:avLst>
              <a:gd name="adj1" fmla="val -72307"/>
              <a:gd name="adj2" fmla="val 77769"/>
              <a:gd name="adj3" fmla="val 16667"/>
            </a:avLst>
          </a:prstGeom>
          <a:solidFill>
            <a:srgbClr val="FFCD00"/>
          </a:solidFill>
          <a:ln w="12700" algn="ctr">
            <a:solidFill>
              <a:srgbClr val="FFCD00"/>
            </a:solidFill>
            <a:miter lim="800000"/>
            <a:headEnd/>
            <a:tailEnd/>
          </a:ln>
        </p:spPr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kumimoji="1" lang="ja-JP" altLang="en-US" sz="1050" dirty="0">
                <a:solidFill>
                  <a:schemeClr val="tx1"/>
                </a:solidFill>
                <a:latin typeface="+mj-ea"/>
                <a:ea typeface="+mj-ea"/>
              </a:rPr>
              <a:t>「</a:t>
            </a:r>
            <a:r>
              <a:rPr kumimoji="1" lang="en-US" altLang="ja-JP" sz="1050" dirty="0">
                <a:solidFill>
                  <a:schemeClr val="tx1"/>
                </a:solidFill>
                <a:latin typeface="+mj-ea"/>
                <a:ea typeface="+mj-ea"/>
              </a:rPr>
              <a:t>A</a:t>
            </a:r>
            <a:r>
              <a:rPr kumimoji="1" lang="ja-JP" altLang="en-US" sz="1050" dirty="0">
                <a:solidFill>
                  <a:schemeClr val="tx1"/>
                </a:solidFill>
                <a:latin typeface="+mj-ea"/>
                <a:ea typeface="+mj-ea"/>
              </a:rPr>
              <a:t>マネジメント」と「</a:t>
            </a:r>
            <a:r>
              <a:rPr kumimoji="1" lang="en-US" altLang="ja-JP" sz="1050" dirty="0">
                <a:solidFill>
                  <a:schemeClr val="tx1"/>
                </a:solidFill>
                <a:latin typeface="+mj-ea"/>
                <a:ea typeface="+mj-ea"/>
              </a:rPr>
              <a:t>B,C,D</a:t>
            </a:r>
            <a:r>
              <a:rPr kumimoji="1" lang="ja-JP" altLang="en-US" sz="1050" dirty="0">
                <a:solidFill>
                  <a:schemeClr val="tx1"/>
                </a:solidFill>
                <a:latin typeface="+mj-ea"/>
                <a:ea typeface="+mj-ea"/>
              </a:rPr>
              <a:t>」を組み合わせて記載してください。</a:t>
            </a:r>
            <a:endParaRPr kumimoji="1" lang="en-US" altLang="ja-JP" sz="1050" dirty="0">
              <a:solidFill>
                <a:schemeClr val="tx1"/>
              </a:solidFill>
              <a:latin typeface="+mj-ea"/>
              <a:ea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3828824570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DT Template_A4_J_202201">
  <a:themeElements>
    <a:clrScheme name="DT">
      <a:dk1>
        <a:sysClr val="windowText" lastClr="000000"/>
      </a:dk1>
      <a:lt1>
        <a:sysClr val="window" lastClr="FFFFFF"/>
      </a:lt1>
      <a:dk2>
        <a:srgbClr val="53565A"/>
      </a:dk2>
      <a:lt2>
        <a:srgbClr val="D0D0CE"/>
      </a:lt2>
      <a:accent1>
        <a:srgbClr val="86BC25"/>
      </a:accent1>
      <a:accent2>
        <a:srgbClr val="43B02A"/>
      </a:accent2>
      <a:accent3>
        <a:srgbClr val="26890D"/>
      </a:accent3>
      <a:accent4>
        <a:srgbClr val="046A38"/>
      </a:accent4>
      <a:accent5>
        <a:srgbClr val="0D8390"/>
      </a:accent5>
      <a:accent6>
        <a:srgbClr val="007CB0"/>
      </a:accent6>
      <a:hlink>
        <a:srgbClr val="00A3E0"/>
      </a:hlink>
      <a:folHlink>
        <a:srgbClr val="7F7F7F"/>
      </a:folHlink>
    </a:clrScheme>
    <a:fontScheme name="DT">
      <a:majorFont>
        <a:latin typeface="Calibri"/>
        <a:ea typeface="Yu Gothic UI"/>
        <a:cs typeface=""/>
      </a:majorFont>
      <a:minorFont>
        <a:latin typeface="Calibri Light"/>
        <a:ea typeface="Yu Gothic UI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gray">
        <a:solidFill>
          <a:srgbClr val="BBBCBC"/>
        </a:solidFill>
        <a:ln w="12700" algn="ctr">
          <a:solidFill>
            <a:srgbClr val="BBBCBC"/>
          </a:solidFill>
          <a:miter lim="800000"/>
          <a:headEnd/>
          <a:tailEnd/>
        </a:ln>
      </a:spPr>
      <a:bodyPr rot="0" spcFirstLastPara="0" vertOverflow="overflow" horzOverflow="overflow" vert="horz" wrap="square" lIns="0" tIns="0" rIns="0" bIns="0" numCol="1" spcCol="0" rtlCol="0" fromWordArt="0" anchor="ctr" anchorCtr="0" forceAA="0" compatLnSpc="1">
        <a:prstTxWarp prst="textNoShape">
          <a:avLst/>
        </a:prstTxWarp>
        <a:noAutofit/>
      </a:bodyPr>
      <a:lstStyle>
        <a:defPPr marL="0" marR="0" indent="0" algn="ctr" defTabSz="990564" rtl="0" eaLnBrk="1" fontAlgn="auto" latinLnBrk="0" hangingPunct="1">
          <a:lnSpc>
            <a:spcPct val="100000"/>
          </a:lnSpc>
          <a:spcBef>
            <a:spcPts val="0"/>
          </a:spcBef>
          <a:spcAft>
            <a:spcPts val="0"/>
          </a:spcAft>
          <a:buClrTx/>
          <a:buSzPct val="100000"/>
          <a:buFont typeface="Wingdings" panose="05000000000000000000" pitchFamily="2" charset="2"/>
          <a:buNone/>
          <a:tabLst/>
          <a:defRPr kumimoji="1" sz="1200" b="0" i="0" u="none" strike="noStrike" kern="1200" cap="none" spc="0" normalizeH="0" baseline="0" noProof="0" dirty="0" smtClean="0">
            <a:ln>
              <a:noFill/>
            </a:ln>
            <a:solidFill>
              <a:prstClr val="black"/>
            </a:solidFill>
            <a:effectLst/>
            <a:uLnTx/>
            <a:uFillTx/>
            <a:latin typeface="+mn-lt"/>
            <a:ea typeface="+mn-ea"/>
            <a:cs typeface="+mn-cs"/>
          </a:defRPr>
        </a:defPPr>
      </a:lstStyle>
    </a:spDef>
    <a:lnDef>
      <a:spPr bwMode="gray">
        <a:ln w="12700">
          <a:solidFill>
            <a:schemeClr val="tx2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 bwMode="gray">
        <a:noFill/>
      </a:spPr>
      <a:bodyPr wrap="none" lIns="0" tIns="0" rIns="0" bIns="0" rtlCol="0">
        <a:spAutoFit/>
      </a:bodyPr>
      <a:lstStyle>
        <a:defPPr marL="0" marR="0" indent="0" algn="l" defTabSz="990564" rtl="0" eaLnBrk="1" fontAlgn="auto" latinLnBrk="0" hangingPunct="1">
          <a:lnSpc>
            <a:spcPct val="100000"/>
          </a:lnSpc>
          <a:spcBef>
            <a:spcPts val="0"/>
          </a:spcBef>
          <a:spcAft>
            <a:spcPts val="0"/>
          </a:spcAft>
          <a:buClrTx/>
          <a:buSzPct val="100000"/>
          <a:buFont typeface="Wingdings" panose="05000000000000000000" pitchFamily="2" charset="2"/>
          <a:buNone/>
          <a:tabLst/>
          <a:defRPr kumimoji="1" sz="1200" b="0" i="0" u="none" strike="noStrike" kern="1200" cap="none" spc="0" normalizeH="0" baseline="0" noProof="0" dirty="0" smtClean="0">
            <a:ln>
              <a:noFill/>
            </a:ln>
            <a:solidFill>
              <a:prstClr val="black"/>
            </a:solidFill>
            <a:effectLst/>
            <a:uLnTx/>
            <a:uFillTx/>
            <a:latin typeface="+mn-lt"/>
            <a:ea typeface="+mn-ea"/>
            <a:cs typeface="+mn-cs"/>
          </a:defRPr>
        </a:defPPr>
      </a:lstStyle>
    </a:txDef>
  </a:objectDefaults>
  <a:extraClrSchemeLst/>
  <a:custClrLst>
    <a:custClr name="Green 7">
      <a:srgbClr val="2C5234"/>
    </a:custClr>
    <a:custClr name="Green 6">
      <a:srgbClr val="046A38"/>
    </a:custClr>
    <a:custClr name="Green 5">
      <a:srgbClr val="009A44"/>
    </a:custClr>
    <a:custClr name="Green 4">
      <a:srgbClr val="43B02A"/>
    </a:custClr>
    <a:custClr name="Deloitte Green">
      <a:srgbClr val="86BC25"/>
    </a:custClr>
    <a:custClr name="Green 2">
      <a:srgbClr val="C4D600"/>
    </a:custClr>
    <a:custClr name="Green 1">
      <a:srgbClr val="E3E48D"/>
    </a:custClr>
    <a:custClr name="Teal 7">
      <a:srgbClr val="004F59"/>
    </a:custClr>
    <a:custClr name="Teal 6">
      <a:srgbClr val="007680"/>
    </a:custClr>
    <a:custClr name="Teal 5">
      <a:srgbClr val="0097A9"/>
    </a:custClr>
    <a:custClr name="Teal 4">
      <a:srgbClr val="00ABAB"/>
    </a:custClr>
    <a:custClr name="Teal 3">
      <a:srgbClr val="6FC2B4"/>
    </a:custClr>
    <a:custClr name="Teal 2">
      <a:srgbClr val="9DD4CF"/>
    </a:custClr>
    <a:custClr name="Teal 1">
      <a:srgbClr val="DDEFE8"/>
    </a:custClr>
    <a:custClr name="Blue 7">
      <a:srgbClr val="041E42"/>
    </a:custClr>
    <a:custClr name="Blue 6">
      <a:srgbClr val="012169"/>
    </a:custClr>
    <a:custClr name="Blue 5">
      <a:srgbClr val="005587"/>
    </a:custClr>
    <a:custClr name="Blue 4">
      <a:srgbClr val="0076A8"/>
    </a:custClr>
    <a:custClr name="Blue 3">
      <a:srgbClr val="00A3E0"/>
    </a:custClr>
    <a:custClr name="Blue 2">
      <a:srgbClr val="62B5E5"/>
    </a:custClr>
    <a:custClr name="Blue 1">
      <a:srgbClr val="A0DCFF"/>
    </a:custClr>
    <a:custClr name="Cool Gray 11">
      <a:srgbClr val="53565A"/>
    </a:custClr>
    <a:custClr name="Cool Gray 10">
      <a:srgbClr val="63666A"/>
    </a:custClr>
    <a:custClr name="Cool Gray 9">
      <a:srgbClr val="75787B"/>
    </a:custClr>
    <a:custClr name="Cool Gray 7">
      <a:srgbClr val="97999B"/>
    </a:custClr>
    <a:custClr name="Cool Gray 6">
      <a:srgbClr val="A7A8AA"/>
    </a:custClr>
    <a:custClr name="Cool Gray 4">
      <a:srgbClr val="BBBCBC"/>
    </a:custClr>
    <a:custClr name="Cool Gray 2">
      <a:srgbClr val="D0D0CE"/>
    </a:custClr>
    <a:custClr name="White">
      <a:srgbClr val="FFFFFF"/>
    </a:custClr>
    <a:custClr name="Black">
      <a:srgbClr val="000000"/>
    </a:custClr>
    <a:custClr name="Red">
      <a:srgbClr val="DA291C"/>
    </a:custClr>
    <a:custClr name="Orange">
      <a:srgbClr val="ED8B00"/>
    </a:custClr>
    <a:custClr name="Yellow">
      <a:srgbClr val="FFCD00"/>
    </a:custClr>
  </a:custClrLst>
  <a:extLst>
    <a:ext uri="{05A4C25C-085E-4340-85A3-A5531E510DB2}">
      <thm15:themeFamily xmlns:thm15="http://schemas.microsoft.com/office/thememl/2012/main" name="DT Template_A4_J.pptx" id="{407FAAAF-3AD3-4981-B736-54FC7A92EC85}" vid="{AD524010-D294-40B7-8934-97601B39A32F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イメージ" ma:contentTypeID="0x0101009148F5A04DDD49CBA7127AADA5FB792B00AADE34325A8B49CDA8BB4DB53328F21400778D91BD771A4F4A8466E309A7EEFEC7" ma:contentTypeVersion="3" ma:contentTypeDescription="イメージをアップロードします。" ma:contentTypeScope="" ma:versionID="68d0e55969475e487e3de684a60b8cfd">
  <xsd:schema xmlns:xsd="http://www.w3.org/2001/XMLSchema" xmlns:xs="http://www.w3.org/2001/XMLSchema" xmlns:p="http://schemas.microsoft.com/office/2006/metadata/properties" xmlns:ns1="http://schemas.microsoft.com/sharepoint/v3" xmlns:ns2="A0C1827B-F5FB-424B-8DA3-E2081AF9079D" xmlns:ns3="http://schemas.microsoft.com/sharepoint/v3/fields" xmlns:ns4="a0c1827b-f5fb-424b-8da3-e2081af9079d" targetNamespace="http://schemas.microsoft.com/office/2006/metadata/properties" ma:root="true" ma:fieldsID="8048827b2e5cdd44b145dd465ce74e71" ns1:_="" ns2:_="" ns3:_="" ns4:_="">
    <xsd:import namespace="http://schemas.microsoft.com/sharepoint/v3"/>
    <xsd:import namespace="A0C1827B-F5FB-424B-8DA3-E2081AF9079D"/>
    <xsd:import namespace="http://schemas.microsoft.com/sharepoint/v3/fields"/>
    <xsd:import namespace="a0c1827b-f5fb-424b-8da3-e2081af9079d"/>
    <xsd:element name="properties">
      <xsd:complexType>
        <xsd:sequence>
          <xsd:element name="documentManagement">
            <xsd:complexType>
              <xsd:all>
                <xsd:element ref="ns1:FileRef" minOccurs="0"/>
                <xsd:element ref="ns1:File_x0020_Type" minOccurs="0"/>
                <xsd:element ref="ns1:HTML_x0020_File_x0020_Type" minOccurs="0"/>
                <xsd:element ref="ns1:FSObjType" minOccurs="0"/>
                <xsd:element ref="ns2:ThumbnailExists" minOccurs="0"/>
                <xsd:element ref="ns2:PreviewExists" minOccurs="0"/>
                <xsd:element ref="ns2:ImageWidth" minOccurs="0"/>
                <xsd:element ref="ns2:ImageHeight" minOccurs="0"/>
                <xsd:element ref="ns2:ImageCreateDate" minOccurs="0"/>
                <xsd:element ref="ns3:wic_System_Copyright" minOccurs="0"/>
                <xsd:element ref="ns1:PublishingStartDate" minOccurs="0"/>
                <xsd:element ref="ns1:PublishingExpirationDate" minOccurs="0"/>
                <xsd:element ref="ns4:MediaServiceMetadata" minOccurs="0"/>
                <xsd:element ref="ns4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FileRef" ma:index="8" nillable="true" ma:displayName="URL パス" ma:hidden="true" ma:list="Docs" ma:internalName="FileRef" ma:readOnly="true" ma:showField="FullUrl">
      <xsd:simpleType>
        <xsd:restriction base="dms:Lookup"/>
      </xsd:simpleType>
    </xsd:element>
    <xsd:element name="File_x0020_Type" ma:index="9" nillable="true" ma:displayName="ファイルの種類" ma:hidden="true" ma:internalName="File_x0020_Type" ma:readOnly="true">
      <xsd:simpleType>
        <xsd:restriction base="dms:Text"/>
      </xsd:simpleType>
    </xsd:element>
    <xsd:element name="HTML_x0020_File_x0020_Type" ma:index="10" nillable="true" ma:displayName="HTML ファイルの種類" ma:hidden="true" ma:internalName="HTML_x0020_File_x0020_Type" ma:readOnly="true">
      <xsd:simpleType>
        <xsd:restriction base="dms:Text"/>
      </xsd:simpleType>
    </xsd:element>
    <xsd:element name="FSObjType" ma:index="11" nillable="true" ma:displayName="アイテムの種類" ma:hidden="true" ma:list="Docs" ma:internalName="FSObjType" ma:readOnly="true" ma:showField="FSType">
      <xsd:simpleType>
        <xsd:restriction base="dms:Lookup"/>
      </xsd:simpleType>
    </xsd:element>
    <xsd:element name="PublishingStartDate" ma:index="27" nillable="true" ma:displayName="スケジュールの開始日" ma:description="" ma:hidden="true" ma:internalName="PublishingStartDate">
      <xsd:simpleType>
        <xsd:restriction base="dms:Unknown"/>
      </xsd:simpleType>
    </xsd:element>
    <xsd:element name="PublishingExpirationDate" ma:index="28" nillable="true" ma:displayName="スケジュールの終了日" ma:description="" ma:hidden="true" ma:internalName="PublishingExpirationDat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0C1827B-F5FB-424B-8DA3-E2081AF9079D" elementFormDefault="qualified">
    <xsd:import namespace="http://schemas.microsoft.com/office/2006/documentManagement/types"/>
    <xsd:import namespace="http://schemas.microsoft.com/office/infopath/2007/PartnerControls"/>
    <xsd:element name="ThumbnailExists" ma:index="18" nillable="true" ma:displayName="サムネイルあり" ma:default="FALSE" ma:hidden="true" ma:internalName="ThumbnailExists" ma:readOnly="true">
      <xsd:simpleType>
        <xsd:restriction base="dms:Boolean"/>
      </xsd:simpleType>
    </xsd:element>
    <xsd:element name="PreviewExists" ma:index="19" nillable="true" ma:displayName="プレビューあり" ma:default="FALSE" ma:hidden="true" ma:internalName="PreviewExists" ma:readOnly="true">
      <xsd:simpleType>
        <xsd:restriction base="dms:Boolean"/>
      </xsd:simpleType>
    </xsd:element>
    <xsd:element name="ImageWidth" ma:index="20" nillable="true" ma:displayName="幅" ma:internalName="ImageWidth" ma:readOnly="true">
      <xsd:simpleType>
        <xsd:restriction base="dms:Unknown"/>
      </xsd:simpleType>
    </xsd:element>
    <xsd:element name="ImageHeight" ma:index="22" nillable="true" ma:displayName="高さ" ma:internalName="ImageHeight" ma:readOnly="true">
      <xsd:simpleType>
        <xsd:restriction base="dms:Unknown"/>
      </xsd:simpleType>
    </xsd:element>
    <xsd:element name="ImageCreateDate" ma:index="25" nillable="true" ma:displayName="画像の作成日" ma:format="DateTime" ma:hidden="true" ma:internalName="ImageCreateDate">
      <xsd:simpleType>
        <xsd:restriction base="dms:DateTim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/fields" elementFormDefault="qualified">
    <xsd:import namespace="http://schemas.microsoft.com/office/2006/documentManagement/types"/>
    <xsd:import namespace="http://schemas.microsoft.com/office/infopath/2007/PartnerControls"/>
    <xsd:element name="wic_System_Copyright" ma:index="26" nillable="true" ma:displayName="著作権" ma:internalName="wic_System_Copyright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0c1827b-f5fb-424b-8da3-e2081af9079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2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30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 ma:index="24" ma:displayName="作成者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 ma:index="23" ma:displayName="コメント"/>
        <xsd:element name="keywords" minOccurs="0" maxOccurs="1" type="xsd:string" ma:index="14" ma:displayName="キーワード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ImageCreateDate xmlns="A0C1827B-F5FB-424B-8DA3-E2081AF9079D" xsi:nil="true"/>
    <PublishingStartDate xmlns="http://schemas.microsoft.com/sharepoint/v3" xsi:nil="true"/>
    <wic_System_Copyright xmlns="http://schemas.microsoft.com/sharepoint/v3/fields" xsi:nil="true"/>
  </documentManagement>
</p:properties>
</file>

<file path=customXml/itemProps1.xml><?xml version="1.0" encoding="utf-8"?>
<ds:datastoreItem xmlns:ds="http://schemas.openxmlformats.org/officeDocument/2006/customXml" ds:itemID="{052AD581-E369-4674-99D0-A108DF46189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A0C1827B-F5FB-424B-8DA3-E2081AF9079D"/>
    <ds:schemaRef ds:uri="http://schemas.microsoft.com/sharepoint/v3/fields"/>
    <ds:schemaRef ds:uri="a0c1827b-f5fb-424b-8da3-e2081af9079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0118B48F-F210-4F58-917E-67892A0C8F4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4E21B286-A395-480F-812B-D3810D1663A3}">
  <ds:schemaRefs>
    <ds:schemaRef ds:uri="http://schemas.microsoft.com/office/2006/documentManagement/types"/>
    <ds:schemaRef ds:uri="http://purl.org/dc/elements/1.1/"/>
    <ds:schemaRef ds:uri="http://schemas.openxmlformats.org/package/2006/metadata/core-properties"/>
    <ds:schemaRef ds:uri="http://purl.org/dc/terms/"/>
    <ds:schemaRef ds:uri="c633123c-0806-488e-8416-d21386cce06b"/>
    <ds:schemaRef ds:uri="http://schemas.microsoft.com/office/2006/metadata/properties"/>
    <ds:schemaRef ds:uri="http://purl.org/dc/dcmitype/"/>
    <ds:schemaRef ds:uri="http://www.w3.org/XML/1998/namespace"/>
    <ds:schemaRef ds:uri="49846136-0b0d-4429-9e2a-7113e5a06a57"/>
    <ds:schemaRef ds:uri="http://schemas.microsoft.com/office/infopath/2007/PartnerControls"/>
    <ds:schemaRef ds:uri="http://schemas.microsoft.com/sharepoint/v3"/>
    <ds:schemaRef ds:uri="A0C1827B-F5FB-424B-8DA3-E2081AF9079D"/>
    <ds:schemaRef ds:uri="http://schemas.microsoft.com/sharepoint/v3/field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DT Template_A4_J</Template>
  <TotalTime>2449</TotalTime>
  <Words>368</Words>
  <Application>Microsoft Office PowerPoint</Application>
  <PresentationFormat>A4 210 x 297 mm</PresentationFormat>
  <Paragraphs>40</Paragraphs>
  <Slides>1</Slides>
  <Notes>0</Notes>
  <HiddenSlides>0</HiddenSlides>
  <MMClips>0</MMClips>
  <ScaleCrop>false</ScaleCrop>
  <HeadingPairs>
    <vt:vector size="8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埋め込まれた OLE サーバー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9" baseType="lpstr">
      <vt:lpstr>Yu Gothic UI</vt:lpstr>
      <vt:lpstr>Arial</vt:lpstr>
      <vt:lpstr>Calibri</vt:lpstr>
      <vt:lpstr>Calibri Light</vt:lpstr>
      <vt:lpstr>Verdana</vt:lpstr>
      <vt:lpstr>Wingdings</vt:lpstr>
      <vt:lpstr>DT Template_A4_J_202201</vt:lpstr>
      <vt:lpstr>think-cell スライド</vt:lpstr>
      <vt:lpstr>PowerPoint プレゼンテーション</vt:lpstr>
    </vt:vector>
  </TitlesOfParts>
  <Manager/>
  <Company>DTT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DTテンプレート　【A4版】</dc:title>
  <dc:creator>Nayuta Mitsuma</dc:creator>
  <cp:keywords/>
  <dc:description/>
  <cp:lastModifiedBy>Iwanaguchi, Shusaku</cp:lastModifiedBy>
  <cp:revision>88</cp:revision>
  <cp:lastPrinted>2019-06-13T07:52:20Z</cp:lastPrinted>
  <dcterms:created xsi:type="dcterms:W3CDTF">2022-01-05T05:27:03Z</dcterms:created>
  <dcterms:modified xsi:type="dcterms:W3CDTF">2024-04-18T06:17:17Z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0x0101009148F5A04DDD49CBA7127AADA5FB792B00AADE34325A8B49CDA8BB4DB53328F21400778D91BD771A4F4A8466E309A7EEFEC7</vt:lpwstr>
  </property>
  <property fmtid="{D5CDD505-2E9C-101B-9397-08002B2CF9AE}" pid="3" name="MSIP_Label_ea60d57e-af5b-4752-ac57-3e4f28ca11dc_Enabled">
    <vt:lpwstr>true</vt:lpwstr>
  </property>
  <property fmtid="{D5CDD505-2E9C-101B-9397-08002B2CF9AE}" pid="4" name="MSIP_Label_ea60d57e-af5b-4752-ac57-3e4f28ca11dc_SetDate">
    <vt:lpwstr>2021-06-10T06:45:02Z</vt:lpwstr>
  </property>
  <property fmtid="{D5CDD505-2E9C-101B-9397-08002B2CF9AE}" pid="5" name="MSIP_Label_ea60d57e-af5b-4752-ac57-3e4f28ca11dc_Method">
    <vt:lpwstr>Standard</vt:lpwstr>
  </property>
  <property fmtid="{D5CDD505-2E9C-101B-9397-08002B2CF9AE}" pid="6" name="MSIP_Label_ea60d57e-af5b-4752-ac57-3e4f28ca11dc_Name">
    <vt:lpwstr>ea60d57e-af5b-4752-ac57-3e4f28ca11dc</vt:lpwstr>
  </property>
  <property fmtid="{D5CDD505-2E9C-101B-9397-08002B2CF9AE}" pid="7" name="MSIP_Label_ea60d57e-af5b-4752-ac57-3e4f28ca11dc_SiteId">
    <vt:lpwstr>36da45f1-dd2c-4d1f-af13-5abe46b99921</vt:lpwstr>
  </property>
  <property fmtid="{D5CDD505-2E9C-101B-9397-08002B2CF9AE}" pid="8" name="MSIP_Label_ea60d57e-af5b-4752-ac57-3e4f28ca11dc_ActionId">
    <vt:lpwstr>345753b9-61e8-4351-aba5-64732c5426f6</vt:lpwstr>
  </property>
  <property fmtid="{D5CDD505-2E9C-101B-9397-08002B2CF9AE}" pid="9" name="MSIP_Label_ea60d57e-af5b-4752-ac57-3e4f28ca11dc_ContentBits">
    <vt:lpwstr>0</vt:lpwstr>
  </property>
</Properties>
</file>