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C66BAF-E66F-455D-A4A9-5B3951D21BA0}" v="24" dt="2024-04-22T10:49:36.036"/>
  </p1510:revLst>
</p1510:revInfo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56"/>
    <p:restoredTop sz="94660"/>
  </p:normalViewPr>
  <p:slideViewPr>
    <p:cSldViewPr snapToGrid="0">
      <p:cViewPr varScale="1">
        <p:scale>
          <a:sx n="65" d="100"/>
          <a:sy n="65" d="100"/>
        </p:scale>
        <p:origin x="1296" y="60"/>
      </p:cViewPr>
      <p:guideLst>
        <p:guide orient="horz" pos="340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安部 学" userId="S::abe-m262@mlit.go.jp::b7280c66-0c93-4af2-96e1-d27f704202e2" providerId="AD" clId="Web-{D2C66BAF-E66F-455D-A4A9-5B3951D21BA0}"/>
    <pc:docChg chg="modSld">
      <pc:chgData name="安部 学" userId="S::abe-m262@mlit.go.jp::b7280c66-0c93-4af2-96e1-d27f704202e2" providerId="AD" clId="Web-{D2C66BAF-E66F-455D-A4A9-5B3951D21BA0}" dt="2024-04-22T10:49:36.036" v="23" actId="20577"/>
      <pc:docMkLst>
        <pc:docMk/>
      </pc:docMkLst>
      <pc:sldChg chg="modSp">
        <pc:chgData name="安部 学" userId="S::abe-m262@mlit.go.jp::b7280c66-0c93-4af2-96e1-d27f704202e2" providerId="AD" clId="Web-{D2C66BAF-E66F-455D-A4A9-5B3951D21BA0}" dt="2024-04-22T10:49:36.036" v="23" actId="20577"/>
        <pc:sldMkLst>
          <pc:docMk/>
          <pc:sldMk cId="1543905440" sldId="257"/>
        </pc:sldMkLst>
        <pc:spChg chg="mod">
          <ac:chgData name="安部 学" userId="S::abe-m262@mlit.go.jp::b7280c66-0c93-4af2-96e1-d27f704202e2" providerId="AD" clId="Web-{D2C66BAF-E66F-455D-A4A9-5B3951D21BA0}" dt="2024-04-22T10:49:36.036" v="23" actId="20577"/>
          <ac:spMkLst>
            <pc:docMk/>
            <pc:sldMk cId="1543905440" sldId="257"/>
            <ac:spMk id="7" creationId="{BB354EF2-C8E8-5760-291E-25D701719D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9570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105;p1"/>
          <p:cNvSpPr txBox="1"/>
          <p:nvPr/>
        </p:nvSpPr>
        <p:spPr>
          <a:xfrm>
            <a:off x="3863083" y="606048"/>
            <a:ext cx="5965385" cy="617383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9" name="Google Shape;105;p1"/>
          <p:cNvSpPr txBox="1"/>
          <p:nvPr/>
        </p:nvSpPr>
        <p:spPr>
          <a:xfrm>
            <a:off x="77530" y="4741030"/>
            <a:ext cx="3675317" cy="206650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8" name="Google Shape;97;p1"/>
          <p:cNvSpPr txBox="1"/>
          <p:nvPr/>
        </p:nvSpPr>
        <p:spPr>
          <a:xfrm>
            <a:off x="77532" y="3096025"/>
            <a:ext cx="3675317" cy="160046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申請主体名</a:t>
            </a:r>
            <a:r>
              <a:rPr lang="ja-JP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：</a:t>
            </a:r>
            <a:r>
              <a:rPr lang="ja-JP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　　　　　　事業名</a:t>
            </a:r>
            <a:r>
              <a:rPr lang="en-US" altLang="ja-JP" sz="190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:</a:t>
            </a:r>
            <a:r>
              <a:rPr lang="ja-JP" sz="190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 　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10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0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1" name="Google Shape;105;p1"/>
          <p:cNvSpPr txBox="1"/>
          <p:nvPr/>
        </p:nvSpPr>
        <p:spPr>
          <a:xfrm>
            <a:off x="77529" y="663200"/>
            <a:ext cx="3675317" cy="235569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2" name="Google Shape;104;p1"/>
          <p:cNvSpPr/>
          <p:nvPr/>
        </p:nvSpPr>
        <p:spPr>
          <a:xfrm>
            <a:off x="91943" y="4741030"/>
            <a:ext cx="900000" cy="241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実施体制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B64D03ED-D5BE-5AA5-88EA-5C55613E2D41}"/>
              </a:ext>
            </a:extLst>
          </p:cNvPr>
          <p:cNvSpPr txBox="1">
            <a:spLocks/>
          </p:cNvSpPr>
          <p:nvPr/>
        </p:nvSpPr>
        <p:spPr>
          <a:xfrm>
            <a:off x="6767228" y="-61854"/>
            <a:ext cx="2745104" cy="659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Meiryo"/>
              <a:buNone/>
              <a:tabLst/>
              <a:defRPr/>
            </a:pPr>
            <a:r>
              <a: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適宜、写真等を使用してください。</a:t>
            </a:r>
            <a:endParaRPr kumimoji="0" lang="en-US" altLang="ja-JP" sz="1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tabLst/>
              <a:defRPr/>
            </a:pPr>
            <a:r>
              <a: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  <a:sym typeface="Meiryo"/>
              </a:rPr>
              <a:t>※</a:t>
            </a: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  <a:sym typeface="Meiryo"/>
              </a:rPr>
              <a:t>本テキストボックスは提出時に削除してください。</a:t>
            </a:r>
            <a:endParaRPr kumimoji="0" lang="zh-TW" alt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  <a:sym typeface="Arial"/>
            </a:endParaRPr>
          </a:p>
        </p:txBody>
      </p:sp>
      <p:sp>
        <p:nvSpPr>
          <p:cNvPr id="8" name="Google Shape;104;p1">
            <a:extLst>
              <a:ext uri="{FF2B5EF4-FFF2-40B4-BE49-F238E27FC236}">
                <a16:creationId xmlns:a16="http://schemas.microsoft.com/office/drawing/2014/main" id="{7B131BB9-99B4-B28E-8F80-48A8A958BFFC}"/>
              </a:ext>
            </a:extLst>
          </p:cNvPr>
          <p:cNvSpPr/>
          <p:nvPr/>
        </p:nvSpPr>
        <p:spPr>
          <a:xfrm>
            <a:off x="77530" y="3096025"/>
            <a:ext cx="2052000" cy="2962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今年度事業の目標・</a:t>
            </a:r>
            <a:r>
              <a:rPr kumimoji="0" lang="en-US" altLang="ja-JP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KPI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9BEDFF-7482-57C0-918B-E6EA06F3D6FF}"/>
              </a:ext>
            </a:extLst>
          </p:cNvPr>
          <p:cNvSpPr txBox="1"/>
          <p:nvPr/>
        </p:nvSpPr>
        <p:spPr>
          <a:xfrm>
            <a:off x="107388" y="5088744"/>
            <a:ext cx="28985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代表主体、連携事業者及び各事業者の役割について記載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8F54EF84-FF5A-AE52-CA0D-FD5AE83DF082}"/>
              </a:ext>
            </a:extLst>
          </p:cNvPr>
          <p:cNvSpPr/>
          <p:nvPr/>
        </p:nvSpPr>
        <p:spPr>
          <a:xfrm>
            <a:off x="3863083" y="627945"/>
            <a:ext cx="936000" cy="28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事業内容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" name="Google Shape;92;p1">
            <a:extLst>
              <a:ext uri="{FF2B5EF4-FFF2-40B4-BE49-F238E27FC236}">
                <a16:creationId xmlns:a16="http://schemas.microsoft.com/office/drawing/2014/main" id="{2690D24D-B69D-85C8-9182-C06E6118B578}"/>
              </a:ext>
            </a:extLst>
          </p:cNvPr>
          <p:cNvSpPr txBox="1"/>
          <p:nvPr/>
        </p:nvSpPr>
        <p:spPr>
          <a:xfrm>
            <a:off x="5016524" y="2693"/>
            <a:ext cx="1829251" cy="655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※</a:t>
            </a:r>
            <a:r>
              <a:rPr lang="ja-JP" altLang="en-US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観光庁等により公表することを前提として作成してください。</a:t>
            </a:r>
            <a:endParaRPr lang="en-US" altLang="ja-JP" sz="1000" b="0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endParaRPr lang="zh-TW" altLang="en-US" sz="1000" b="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5" name="Google Shape;103;p1">
            <a:extLst>
              <a:ext uri="{FF2B5EF4-FFF2-40B4-BE49-F238E27FC236}">
                <a16:creationId xmlns:a16="http://schemas.microsoft.com/office/drawing/2014/main" id="{E5576F4A-19E4-010D-49FA-4CD698A125AC}"/>
              </a:ext>
            </a:extLst>
          </p:cNvPr>
          <p:cNvSpPr txBox="1"/>
          <p:nvPr/>
        </p:nvSpPr>
        <p:spPr>
          <a:xfrm>
            <a:off x="8469352" y="32190"/>
            <a:ext cx="153649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【事業概要説明書】</a:t>
            </a:r>
            <a:endParaRPr lang="en-US" altLang="ja-JP"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200" b="0" dirty="0">
              <a:latin typeface="Meiryo UI"/>
              <a:ea typeface="Meiryo UI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BA279C4-AF33-73B8-013B-ABC837C4EE59}"/>
              </a:ext>
            </a:extLst>
          </p:cNvPr>
          <p:cNvSpPr txBox="1"/>
          <p:nvPr/>
        </p:nvSpPr>
        <p:spPr>
          <a:xfrm>
            <a:off x="5915900" y="654018"/>
            <a:ext cx="220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事業全体で実施することを記載してください。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F2DC4727-1E4C-21DE-7594-DFF4968F1B5E}"/>
              </a:ext>
            </a:extLst>
          </p:cNvPr>
          <p:cNvSpPr txBox="1"/>
          <p:nvPr/>
        </p:nvSpPr>
        <p:spPr>
          <a:xfrm>
            <a:off x="91943" y="5238512"/>
            <a:ext cx="3473503" cy="361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※</a:t>
            </a:r>
            <a:r>
              <a:rPr lang="ja-JP" altLang="en-US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共同申請の場合、代表組織に●印を入れてください。</a:t>
            </a:r>
          </a:p>
          <a:p>
            <a:pPr>
              <a:buSzPts val="1900"/>
              <a:buFont typeface="Meiryo"/>
              <a:buNone/>
            </a:pPr>
            <a:endParaRPr lang="zh-TW" altLang="en-US" sz="1000" b="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2" name="Google Shape;104;p1">
            <a:extLst>
              <a:ext uri="{FF2B5EF4-FFF2-40B4-BE49-F238E27FC236}">
                <a16:creationId xmlns:a16="http://schemas.microsoft.com/office/drawing/2014/main" id="{B6D3D60D-2B75-5AE3-742D-C831B8D7309F}"/>
              </a:ext>
            </a:extLst>
          </p:cNvPr>
          <p:cNvSpPr/>
          <p:nvPr/>
        </p:nvSpPr>
        <p:spPr>
          <a:xfrm>
            <a:off x="132072" y="698412"/>
            <a:ext cx="3620774" cy="3350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ja-JP" altLang="en-US" sz="1200" b="1" dirty="0">
                <a:latin typeface="Meiryo UI"/>
                <a:ea typeface="Meiryo UI"/>
                <a:cs typeface="Meiryo"/>
                <a:sym typeface="Meiryo"/>
              </a:rPr>
              <a:t>子育て世代も参加可能な</a:t>
            </a: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Meiryo"/>
                <a:sym typeface="Meiryo"/>
              </a:rPr>
              <a:t>ワーケー</a:t>
            </a:r>
            <a:r>
              <a:rPr lang="ja-JP" altLang="en-US" sz="1200" b="1" dirty="0">
                <a:latin typeface="Meiryo UI"/>
                <a:ea typeface="Meiryo UI"/>
                <a:cs typeface="Meiryo"/>
                <a:sym typeface="Meiryo"/>
              </a:rPr>
              <a:t>ション</a:t>
            </a: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Meiryo"/>
                <a:sym typeface="Meiryo"/>
              </a:rPr>
              <a:t>に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Meiryo"/>
                <a:sym typeface="Meiryo"/>
              </a:rPr>
              <a:t>取り組む目的・ターゲット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/>
              <a:ea typeface="Meiryo UI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659109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107</Words>
  <Application>Microsoft Office PowerPoint</Application>
  <PresentationFormat>A4 210 x 297 mm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Meiryo</vt:lpstr>
      <vt:lpstr>Arial</vt:lpstr>
      <vt:lpstr>Office テーマ</vt:lpstr>
      <vt:lpstr>申請主体名：　　　　　　　　事業名: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白須 渓子</cp:lastModifiedBy>
  <cp:revision>76</cp:revision>
  <cp:lastPrinted>2024-02-20T07:20:56Z</cp:lastPrinted>
  <dcterms:created xsi:type="dcterms:W3CDTF">2007-11-06T12:19:33Z</dcterms:created>
  <dcterms:modified xsi:type="dcterms:W3CDTF">2024-04-23T02:15:51Z</dcterms:modified>
</cp:coreProperties>
</file>