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  <p:sldMasterId id="2147483804" r:id="rId3"/>
    <p:sldMasterId id="2147483816" r:id="rId4"/>
    <p:sldMasterId id="2147483841" r:id="rId5"/>
  </p:sldMasterIdLst>
  <p:notesMasterIdLst>
    <p:notesMasterId r:id="rId7"/>
  </p:notesMasterIdLst>
  <p:sldIdLst>
    <p:sldId id="265" r:id="rId6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EE9F6"/>
    <a:srgbClr val="FF0000"/>
    <a:srgbClr val="FFCCFF"/>
    <a:srgbClr val="9BDFF7"/>
    <a:srgbClr val="8BD9F5"/>
    <a:srgbClr val="68CEF2"/>
    <a:srgbClr val="4087C8"/>
    <a:srgbClr val="413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07"/>
    <p:restoredTop sz="94424" autoAdjust="0"/>
  </p:normalViewPr>
  <p:slideViewPr>
    <p:cSldViewPr>
      <p:cViewPr varScale="1">
        <p:scale>
          <a:sx n="91" d="100"/>
          <a:sy n="91" d="100"/>
        </p:scale>
        <p:origin x="1152" y="57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5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1A57C-1267-42FD-AD16-FA662F0F7361}" type="datetimeFigureOut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145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45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45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5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BB819-53B6-40CA-9018-1834ABB54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18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1" name="四角形 28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82" name="四角形 29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83" name="四角形 30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BB819-53B6-40CA-9018-1834ABB54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5" name="Picture 20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6" name="Rectangle 14"/>
          <p:cNvSpPr>
            <a:spLocks noChangeArrowheads="1"/>
          </p:cNvSpPr>
          <p:nvPr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4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52" name="Picture 7" descr="mlit_top"/>
          <p:cNvPicPr>
            <a:picLocks noChangeAspect="1" noChangeArrowheads="1"/>
          </p:cNvPicPr>
          <p:nvPr userDrawn="1"/>
        </p:nvPicPr>
        <p:blipFill>
          <a:blip r:embed="rId3"/>
          <a:srcRect t="62230"/>
          <a:stretch>
            <a:fillRect/>
          </a:stretch>
        </p:blipFill>
        <p:spPr>
          <a:xfrm>
            <a:off x="0" y="6524626"/>
            <a:ext cx="9906000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3" name="Rectangle 9"/>
          <p:cNvSpPr>
            <a:spLocks noChangeArrowheads="1"/>
          </p:cNvSpPr>
          <p:nvPr userDrawn="1"/>
        </p:nvSpPr>
        <p:spPr>
          <a:xfrm>
            <a:off x="1833299" y="3284539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1054" name="Picture 11"/>
          <p:cNvPicPr>
            <a:picLocks noChangeAspect="1" noChangeArrowheads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" y="6051551"/>
            <a:ext cx="2301081" cy="47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5" name="Text Box 12"/>
          <p:cNvSpPr txBox="1">
            <a:spLocks noChangeArrowheads="1"/>
          </p:cNvSpPr>
          <p:nvPr userDrawn="1"/>
        </p:nvSpPr>
        <p:spPr>
          <a:xfrm>
            <a:off x="1" y="6524625"/>
            <a:ext cx="3642920" cy="27699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056" name="テキスト ボックス 18"/>
          <p:cNvSpPr txBox="1">
            <a:spLocks noChangeArrowheads="1"/>
          </p:cNvSpPr>
          <p:nvPr userDrawn="1"/>
        </p:nvSpPr>
        <p:spPr>
          <a:xfrm>
            <a:off x="8659152" y="57151"/>
            <a:ext cx="1209013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1200" b="1" dirty="0"/>
              <a:t>【</a:t>
            </a:r>
            <a:r>
              <a:rPr lang="ja-JP" altLang="en-US" sz="1200" b="1" dirty="0"/>
              <a:t>機密性２</a:t>
            </a:r>
            <a:r>
              <a:rPr lang="en-US" altLang="ja-JP" sz="1200" b="1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967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1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3406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1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129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3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4" name="Rectangle 14"/>
          <p:cNvSpPr>
            <a:spLocks noChangeArrowheads="1"/>
          </p:cNvSpPr>
          <p:nvPr userDrawn="1"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1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13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D9C90-60F8-4D53-ABCD-FA966B7BE98D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3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3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688EB-AAD2-4D75-B846-AEEE14CEC9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84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4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A216D-D909-46EF-BDFE-37DA0E70D2C6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4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4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62DA-A87B-4D13-9D4B-DA005EEC525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758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4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4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6DF40-942F-43EB-8048-9EB9C7865CF2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5BC70-FA7B-4294-9407-7D831E2620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788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5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5EF51-CF19-4274-A901-23283A6A357D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5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91FFC-4712-4403-B14F-65B4292339A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925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6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6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6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E75A4-4486-4917-8867-E0590B126FF3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6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6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D6A6C-8CFC-4569-AAE2-C9E9C43E822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7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11245-C46D-4F85-8A06-7C2E5BFE2439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2131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6AEAE-547A-4C56-8A5D-91B6BEB5FD25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BF862-F8CF-4645-B5BC-AB0B0FF1A33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157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79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8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8A9B4-8B71-4430-84E0-A6F018896921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8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8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241DE-1218-4884-9D22-7935396BCF0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0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0596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86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1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8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55B1E-4825-4312-BF84-25454DB37F80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8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9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9A1BA-81F0-40BD-B1AB-79BF213851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9668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9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DCB7B-09EB-43D2-AC3D-213B5ED30EB2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9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9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61071-CD67-49B9-ADBD-65B9335A76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516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99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0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A3DC8-7A85-4D68-A0BD-85298288454D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979AD-707B-404B-9B5B-F1DD9BCAD6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313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6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7" name="Rectangle 14"/>
          <p:cNvSpPr>
            <a:spLocks noChangeArrowheads="1"/>
          </p:cNvSpPr>
          <p:nvPr userDrawn="1"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21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1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22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71DD3-D4F2-4EBB-AAE0-045C0C6E2BE7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2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688EB-AAD2-4D75-B846-AEEE14CEC9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0168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2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2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43359-E084-484F-A294-46E8A9E043DF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2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B62DA-A87B-4D13-9D4B-DA005EEC525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505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3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3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29A06-155B-4B45-91F7-713EC6F16492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3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3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5BC70-FA7B-4294-9407-7D831E2620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2042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3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C9115-D420-47E2-9A32-B90EA6841B8C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4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4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91FFC-4712-4403-B14F-65B4292339A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38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4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4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57746-3CDA-45B6-950E-D03D83C48CD5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4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D6A6C-8CFC-4569-AAE2-C9E9C43E822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9736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1AE8B-F688-4F0C-886D-37C6CD93B3A2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380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D79EF-F00E-47C4-8973-310C0E9E6F88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5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BF862-F8CF-4645-B5BC-AB0B0FF1A33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7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782638" y="4406904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438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6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6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6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C53EF-E949-41B8-AE02-FCAF2505FEA6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6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6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241DE-1218-4884-9D22-7935396BCF0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5134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8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69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27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7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9A1A3-354B-4637-9201-2A8071573899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9A1BA-81F0-40BD-B1AB-79BF213851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0044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76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7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745DE-4C46-4FC2-B78C-0A9E4825D939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7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61071-CD67-49B9-ADBD-65B9335A76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6774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28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8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89134-CBF8-4864-AA58-D0A6D359647F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8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8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979AD-707B-404B-9B5B-F1DD9BCAD6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6432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9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" name="Rectangle 14"/>
          <p:cNvSpPr>
            <a:spLocks noChangeArrowheads="1"/>
          </p:cNvSpPr>
          <p:nvPr userDrawn="1"/>
        </p:nvSpPr>
        <p:spPr>
          <a:xfrm>
            <a:off x="1833563" y="3284542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30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4"/>
            <a:ext cx="8121650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0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30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1AD3-1285-4E02-B982-BB0875F905A2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0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05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C983B-4A3C-4011-B48F-4B1A95B6BB2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6561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0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0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84FEF-8039-4BBF-BB95-FC26839990B3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24F9B-1059-4270-837C-682AF1019EF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9917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タイトル 1"/>
          <p:cNvSpPr>
            <a:spLocks noGrp="1"/>
          </p:cNvSpPr>
          <p:nvPr>
            <p:ph type="title"/>
          </p:nvPr>
        </p:nvSpPr>
        <p:spPr>
          <a:xfrm>
            <a:off x="782638" y="4406904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1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1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729B4-C1FD-4E72-A694-020590D54433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1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6FC1E-97FB-47E8-8A15-62CBE3A8CCD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71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2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2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2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EE496-993C-423F-AABB-9BE4B22948D7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2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2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E6122-BD14-4142-9E60-93220B4E82C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80525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2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2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2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3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3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FBD8C-9BBE-476C-91D2-B4D105A55622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6070F-1EA7-49A7-BE4B-955743FF13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476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3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CA368-F29D-4AA7-AEFC-467409667AE0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3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F3B0B-B1E1-4C03-891B-B254E7649D4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7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80509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ED02-CD62-401A-B2F3-0DAF0E6137CC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305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4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4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4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AADC1-B5B8-4D82-B6AE-D666A7ACA742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40BB9-DC62-40AE-AFEB-DEDC9D7564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83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52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35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5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262C7-E01F-4BA7-8F53-3DD87435A547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5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5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109A3-A064-4A10-ADA6-4A4FD1722D1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1863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5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32724-CEB8-4E4B-8F96-37F3CA3C5658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7051E-5270-4375-A243-9E4BFF7661A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9116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36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893AD-5E36-4179-97F2-E7683B704648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6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0FED5-3084-467F-AEC8-2182149A5A4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7897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コンテンツ プレースホルダ 1"/>
          <p:cNvSpPr>
            <a:spLocks noGrp="1"/>
          </p:cNvSpPr>
          <p:nvPr>
            <p:ph/>
          </p:nvPr>
        </p:nvSpPr>
        <p:spPr>
          <a:xfrm>
            <a:off x="0" y="2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685FD-EA42-41E4-8B02-BC95B0FD6D3A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7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7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7FF6-0507-47A6-B209-AE7E6A074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111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8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3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2D9C90-60F8-4D53-ABCD-FA966B7BE98D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688EB-AAD2-4D75-B846-AEEE14CEC947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1386" name="Picture 20" descr="ppjtitle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7" name="Rectangle 14"/>
          <p:cNvSpPr>
            <a:spLocks noChangeArrowheads="1"/>
          </p:cNvSpPr>
          <p:nvPr userDrawn="1"/>
        </p:nvSpPr>
        <p:spPr>
          <a:xfrm>
            <a:off x="1833563" y="3284540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7075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9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1A216D-D909-46EF-BDFE-37DA0E70D2C6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B62DA-A87B-4D13-9D4B-DA005EEC525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3407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96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96DF40-942F-43EB-8048-9EB9C7865CF2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3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5BC70-FA7B-4294-9407-7D831E2620EF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922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02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03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0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C5EF51-CF19-4274-A901-23283A6A357D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0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91FFC-4712-4403-B14F-65B4292339A5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8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8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8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68577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09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10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12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1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FE75A4-4486-4917-8867-E0590B126FF3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1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1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BD6A6C-8CFC-4569-AAE2-C9E9C43E822E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1561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1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B11245-C46D-4F85-8A06-7C2E5BFE2439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1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6527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76AEAE-547A-4C56-8A5D-91B6BEB5FD25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2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BF862-F8CF-4645-B5BC-AB0B0FF1A332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20540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27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28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2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381092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3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435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3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155B1E-4825-4312-BF84-25454DB37F80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3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9A1BA-81F0-40BD-B1AB-79BF21385136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11348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4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330300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6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4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45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721866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3511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3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575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6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4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346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10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0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9554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7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7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3"/>
          <a:srcRect l="1756" r="81940" b="42691"/>
          <a:stretch>
            <a:fillRect/>
          </a:stretch>
        </p:blipFill>
        <p:spPr>
          <a:xfrm>
            <a:off x="8697914" y="2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6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37" name="Picture 9" descr="mlit_top"/>
            <p:cNvPicPr>
              <a:picLocks noChangeAspect="1" noChangeArrowheads="1"/>
            </p:cNvPicPr>
            <p:nvPr userDrawn="1"/>
          </p:nvPicPr>
          <p:blipFill>
            <a:blip r:embed="rId14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38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9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4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41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042" name="Picture 14"/>
          <p:cNvPicPr>
            <a:picLocks noChangeAspect="1" noChangeArrowheads="1"/>
          </p:cNvPicPr>
          <p:nvPr userDrawn="1"/>
        </p:nvPicPr>
        <p:blipFill>
          <a:blip r:embed="rId17"/>
          <a:srcRect t="3670"/>
          <a:stretch>
            <a:fillRect/>
          </a:stretch>
        </p:blipFill>
        <p:spPr>
          <a:xfrm>
            <a:off x="8225765" y="1"/>
            <a:ext cx="1680236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043" name="テキスト ボックス 13"/>
          <p:cNvSpPr txBox="1">
            <a:spLocks noChangeArrowheads="1"/>
          </p:cNvSpPr>
          <p:nvPr userDrawn="1"/>
        </p:nvSpPr>
        <p:spPr>
          <a:xfrm>
            <a:off x="8853487" y="306309"/>
            <a:ext cx="1052513" cy="246221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1000" b="1" dirty="0"/>
              <a:t>【</a:t>
            </a:r>
            <a:r>
              <a:rPr lang="ja-JP" altLang="en-US" sz="1000" b="1" dirty="0"/>
              <a:t>機密性２</a:t>
            </a:r>
            <a:r>
              <a:rPr lang="en-US" altLang="ja-JP" sz="1000" b="1" dirty="0"/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013304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22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1D75D8-1643-4D56-8BCB-23E9DCAFF264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23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24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125" name="Rectangle 6"/>
          <p:cNvSpPr>
            <a:spLocks noChangeArrowheads="1"/>
          </p:cNvSpPr>
          <p:nvPr/>
        </p:nvSpPr>
        <p:spPr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126" name="Group 27"/>
          <p:cNvGrpSpPr/>
          <p:nvPr/>
        </p:nvGrpSpPr>
        <p:grpSpPr>
          <a:xfrm>
            <a:off x="0" y="333377"/>
            <a:ext cx="9906000" cy="214313"/>
            <a:chOff x="0" y="255"/>
            <a:chExt cx="6240" cy="135"/>
          </a:xfrm>
        </p:grpSpPr>
        <p:sp>
          <p:nvSpPr>
            <p:cNvPr id="1127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28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129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130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31" name="Picture 32" descr="ppjtitle"/>
          <p:cNvPicPr>
            <a:picLocks noChangeAspect="1" noChangeArrowheads="1"/>
          </p:cNvPicPr>
          <p:nvPr/>
        </p:nvPicPr>
        <p:blipFill>
          <a:blip r:embed="rId13"/>
          <a:srcRect l="1756" r="81940" b="42691"/>
          <a:stretch>
            <a:fillRect/>
          </a:stretch>
        </p:blipFill>
        <p:spPr>
          <a:xfrm>
            <a:off x="8697914" y="2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224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0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A5F82E-6127-4D04-9B5C-13E65714AFFC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99751B-B5C1-45D1-9F99-BA4D8D850F7E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08" name="Rectangle 6"/>
          <p:cNvSpPr>
            <a:spLocks noChangeArrowheads="1"/>
          </p:cNvSpPr>
          <p:nvPr/>
        </p:nvSpPr>
        <p:spPr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209" name="Group 27"/>
          <p:cNvGrpSpPr/>
          <p:nvPr/>
        </p:nvGrpSpPr>
        <p:grpSpPr>
          <a:xfrm>
            <a:off x="0" y="333377"/>
            <a:ext cx="9906000" cy="214313"/>
            <a:chOff x="0" y="255"/>
            <a:chExt cx="6240" cy="135"/>
          </a:xfrm>
        </p:grpSpPr>
        <p:sp>
          <p:nvSpPr>
            <p:cNvPr id="1210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11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12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213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14" name="Picture 32" descr="ppjtitle"/>
          <p:cNvPicPr>
            <a:picLocks noChangeAspect="1" noChangeArrowheads="1"/>
          </p:cNvPicPr>
          <p:nvPr/>
        </p:nvPicPr>
        <p:blipFill>
          <a:blip r:embed="rId13"/>
          <a:srcRect l="1756" r="81940" b="42691"/>
          <a:stretch>
            <a:fillRect/>
          </a:stretch>
        </p:blipFill>
        <p:spPr>
          <a:xfrm>
            <a:off x="8697914" y="2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859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88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F70CB8-9FF8-47E6-9C90-A60958343F1D}" type="datetime1">
              <a:rPr lang="ja-JP" altLang="en-US" smtClean="0">
                <a:solidFill>
                  <a:srgbClr val="000000"/>
                </a:solidFill>
              </a:rPr>
              <a:t>2023/12/20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89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90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36B547-3939-4448-B510-15C4227AECE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291" name="Rectangle 6"/>
          <p:cNvSpPr>
            <a:spLocks noChangeArrowheads="1"/>
          </p:cNvSpPr>
          <p:nvPr/>
        </p:nvSpPr>
        <p:spPr>
          <a:xfrm>
            <a:off x="0" y="3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292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293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94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295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296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97" name="Picture 32" descr="ppjtitle"/>
          <p:cNvPicPr>
            <a:picLocks noChangeAspect="1" noChangeArrowheads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697915" y="3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870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531" indent="-316531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685817" indent="-263776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ＭＳ Ｐゴシック" pitchFamily="50" charset="-128"/>
        </a:defRPr>
      </a:lvl2pPr>
      <a:lvl3pPr marL="1055103" indent="-211021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ＭＳ Ｐゴシック" pitchFamily="50" charset="-128"/>
        </a:defRPr>
      </a:lvl3pPr>
      <a:lvl4pPr marL="1477145" indent="-211021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ＭＳ Ｐゴシック" pitchFamily="50" charset="-128"/>
        </a:defRPr>
      </a:lvl4pPr>
      <a:lvl5pPr marL="1899186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ＭＳ Ｐゴシック" pitchFamily="50" charset="-128"/>
        </a:defRPr>
      </a:lvl5pPr>
      <a:lvl6pPr marL="2321227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76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77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7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602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9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409384" cy="562168"/>
          </a:xfrm>
        </p:spPr>
        <p:txBody>
          <a:bodyPr>
            <a:normAutofit fontScale="90000"/>
          </a:bodyPr>
          <a:lstStyle/>
          <a:p>
            <a:r>
              <a:rPr lang="ja-JP" altLang="en-US" sz="1800" u="sng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地域協議会名称：</a:t>
            </a:r>
            <a:br>
              <a:rPr lang="en-US" altLang="ja-JP" sz="1800" u="sng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</a:br>
            <a:r>
              <a:rPr lang="ja-JP" altLang="en-US" sz="1800" u="sng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構成地域（整備対象の所在市区町村）：</a:t>
            </a:r>
          </a:p>
        </p:txBody>
      </p:sp>
      <p:sp>
        <p:nvSpPr>
          <p:cNvPr id="1460" name="正方形/長方形 10"/>
          <p:cNvSpPr/>
          <p:nvPr/>
        </p:nvSpPr>
        <p:spPr>
          <a:xfrm>
            <a:off x="113110" y="1813074"/>
            <a:ext cx="9679668" cy="4989506"/>
          </a:xfrm>
          <a:prstGeom prst="rect">
            <a:avLst/>
          </a:prstGeom>
          <a:solidFill>
            <a:srgbClr val="FFFF99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endParaRPr lang="ja-JP" altLang="en-US" sz="923" b="1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1" name="角丸四角形 20"/>
          <p:cNvSpPr/>
          <p:nvPr/>
        </p:nvSpPr>
        <p:spPr>
          <a:xfrm>
            <a:off x="9167610" y="49445"/>
            <a:ext cx="681934" cy="211203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36000" rIns="72000" bIns="36000" rtlCol="0" anchor="ctr">
            <a:spAutoFit/>
          </a:bodyPr>
          <a:lstStyle/>
          <a:p>
            <a:pPr algn="ctr"/>
            <a:r>
              <a:rPr lang="en-US" altLang="ja-JP" sz="9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9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様式</a:t>
            </a:r>
            <a:r>
              <a:rPr lang="en-US" altLang="ja-JP" sz="9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4】</a:t>
            </a:r>
          </a:p>
        </p:txBody>
      </p:sp>
      <p:sp>
        <p:nvSpPr>
          <p:cNvPr id="1462" name="角丸四角形 19"/>
          <p:cNvSpPr/>
          <p:nvPr/>
        </p:nvSpPr>
        <p:spPr>
          <a:xfrm>
            <a:off x="113110" y="657595"/>
            <a:ext cx="4692889" cy="89919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144000" rIns="72000" bIns="0" rtlCol="0" anchor="t">
            <a:noAutofit/>
          </a:bodyPr>
          <a:lstStyle/>
          <a:p>
            <a:pPr indent="177800"/>
            <a:endParaRPr lang="en-US" altLang="ja-JP" sz="16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3" name="正方形/長方形 23"/>
          <p:cNvSpPr/>
          <p:nvPr/>
        </p:nvSpPr>
        <p:spPr>
          <a:xfrm>
            <a:off x="248900" y="2001151"/>
            <a:ext cx="9408201" cy="2493317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endParaRPr lang="ja-JP" altLang="en-US" sz="923" b="1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4" name="テキスト ボックス 21"/>
          <p:cNvSpPr txBox="1"/>
          <p:nvPr/>
        </p:nvSpPr>
        <p:spPr>
          <a:xfrm>
            <a:off x="222388" y="530123"/>
            <a:ext cx="3860764" cy="2610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地域における多言語解説整備に関する現状や課題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65" name="テキスト ボックス 22"/>
          <p:cNvSpPr txBox="1"/>
          <p:nvPr/>
        </p:nvSpPr>
        <p:spPr>
          <a:xfrm>
            <a:off x="372541" y="1877619"/>
            <a:ext cx="1484116" cy="25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主な</a:t>
            </a:r>
            <a:r>
              <a:rPr lang="ja-JP" altLang="ja-JP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整備対象</a:t>
            </a:r>
            <a:r>
              <a:rPr lang="ja-JP" altLang="en-US" sz="12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</a:t>
            </a:r>
            <a:endParaRPr lang="ja-JP" altLang="en-US" sz="1200" dirty="0"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6" name="テキスト ボックス 26"/>
          <p:cNvSpPr txBox="1"/>
          <p:nvPr/>
        </p:nvSpPr>
        <p:spPr>
          <a:xfrm>
            <a:off x="224388" y="1583917"/>
            <a:ext cx="2647789" cy="2610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本事業を活用した媒体整備計画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67" name="正方形/長方形 35"/>
          <p:cNvSpPr/>
          <p:nvPr/>
        </p:nvSpPr>
        <p:spPr>
          <a:xfrm>
            <a:off x="488324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写真①</a:t>
            </a:r>
          </a:p>
        </p:txBody>
      </p:sp>
      <p:sp>
        <p:nvSpPr>
          <p:cNvPr id="1468" name="正方形/長方形 47"/>
          <p:cNvSpPr/>
          <p:nvPr/>
        </p:nvSpPr>
        <p:spPr>
          <a:xfrm>
            <a:off x="488324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69" name="正方形/長方形 30"/>
          <p:cNvSpPr/>
          <p:nvPr/>
        </p:nvSpPr>
        <p:spPr>
          <a:xfrm>
            <a:off x="2306768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写真②</a:t>
            </a:r>
          </a:p>
        </p:txBody>
      </p:sp>
      <p:sp>
        <p:nvSpPr>
          <p:cNvPr id="1470" name="正方形/長方形 33"/>
          <p:cNvSpPr/>
          <p:nvPr/>
        </p:nvSpPr>
        <p:spPr>
          <a:xfrm>
            <a:off x="4125212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写真③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1" name="正方形/長方形 40"/>
          <p:cNvSpPr/>
          <p:nvPr/>
        </p:nvSpPr>
        <p:spPr>
          <a:xfrm>
            <a:off x="5943656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写真④</a:t>
            </a:r>
          </a:p>
        </p:txBody>
      </p:sp>
      <p:sp>
        <p:nvSpPr>
          <p:cNvPr id="1472" name="正方形/長方形 41"/>
          <p:cNvSpPr/>
          <p:nvPr/>
        </p:nvSpPr>
        <p:spPr>
          <a:xfrm>
            <a:off x="7762100" y="2215676"/>
            <a:ext cx="1656184" cy="11664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写真⑤</a:t>
            </a:r>
          </a:p>
        </p:txBody>
      </p:sp>
      <p:sp>
        <p:nvSpPr>
          <p:cNvPr id="1473" name="正方形/長方形 45"/>
          <p:cNvSpPr/>
          <p:nvPr/>
        </p:nvSpPr>
        <p:spPr>
          <a:xfrm>
            <a:off x="2306768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4" name="正方形/長方形 50"/>
          <p:cNvSpPr/>
          <p:nvPr/>
        </p:nvSpPr>
        <p:spPr>
          <a:xfrm>
            <a:off x="4125212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5" name="正方形/長方形 51"/>
          <p:cNvSpPr/>
          <p:nvPr/>
        </p:nvSpPr>
        <p:spPr>
          <a:xfrm>
            <a:off x="5943656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○○○○○</a:t>
            </a:r>
            <a:endParaRPr lang="en-US" altLang="ja-JP" sz="105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6" name="正方形/長方形 52"/>
          <p:cNvSpPr/>
          <p:nvPr/>
        </p:nvSpPr>
        <p:spPr>
          <a:xfrm>
            <a:off x="7762100" y="3399665"/>
            <a:ext cx="1656000" cy="1046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【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施設名</a:t>
            </a:r>
            <a:r>
              <a:rPr kumimoji="1"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】</a:t>
            </a:r>
            <a:r>
              <a:rPr kumimoji="1" lang="ja-JP" altLang="en-US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： </a:t>
            </a:r>
            <a:r>
              <a:rPr kumimoji="1"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○○○○○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marL="217488" indent="-131763"/>
            <a:r>
              <a:rPr lang="en-US" altLang="ja-JP" sz="105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…</a:t>
            </a:r>
            <a:r>
              <a:rPr lang="ja-JP" altLang="en-US" sz="1050" dirty="0">
                <a:solidFill>
                  <a:srgbClr val="FF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（当該観光資源の概要や歴史的背景、地域における他の観光資源との結びつき等を御記載ください。）</a:t>
            </a:r>
            <a:endParaRPr lang="en-US" altLang="ja-JP" sz="105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77" name="正方形/長方形 31"/>
          <p:cNvSpPr/>
          <p:nvPr/>
        </p:nvSpPr>
        <p:spPr>
          <a:xfrm>
            <a:off x="238321" y="4698436"/>
            <a:ext cx="9407456" cy="2011367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endParaRPr lang="ja-JP" altLang="en-US" sz="14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78" name="テキスト ボックス 32"/>
          <p:cNvSpPr txBox="1"/>
          <p:nvPr/>
        </p:nvSpPr>
        <p:spPr>
          <a:xfrm>
            <a:off x="339303" y="4550239"/>
            <a:ext cx="2267865" cy="25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  <a:cs typeface="メイリオ" panose="020B0604030504040204" pitchFamily="50" charset="-128"/>
              </a:rPr>
              <a:t>解説文の媒体整備（予定）</a:t>
            </a:r>
          </a:p>
        </p:txBody>
      </p:sp>
      <p:graphicFrame>
        <p:nvGraphicFramePr>
          <p:cNvPr id="1479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111451"/>
              </p:ext>
            </p:extLst>
          </p:nvPr>
        </p:nvGraphicFramePr>
        <p:xfrm>
          <a:off x="352275" y="4912178"/>
          <a:ext cx="9212757" cy="1743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8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7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46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73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媒体種別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整備主体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媒体整備時期の詳細（スケジュールも記載）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661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245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142">
                <a:tc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050">
                        <a:solidFill>
                          <a:schemeClr val="tx1"/>
                        </a:solidFill>
                        <a:latin typeface="AR P丸ゴシック体M"/>
                        <a:ea typeface="AR P丸ゴシック体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313">
                <a:tc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角丸四角形 19">
            <a:extLst>
              <a:ext uri="{FF2B5EF4-FFF2-40B4-BE49-F238E27FC236}">
                <a16:creationId xmlns:a16="http://schemas.microsoft.com/office/drawing/2014/main" id="{3528CAE7-4813-6830-20DF-4B8917ED996D}"/>
              </a:ext>
            </a:extLst>
          </p:cNvPr>
          <p:cNvSpPr/>
          <p:nvPr/>
        </p:nvSpPr>
        <p:spPr>
          <a:xfrm>
            <a:off x="5087414" y="657595"/>
            <a:ext cx="4692889" cy="89919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144000" rIns="72000" bIns="0" rtlCol="0" anchor="t">
            <a:noAutofit/>
          </a:bodyPr>
          <a:lstStyle/>
          <a:p>
            <a:pPr indent="177800"/>
            <a:endParaRPr lang="en-US" altLang="ja-JP" sz="1600" dirty="0">
              <a:solidFill>
                <a:srgbClr val="FF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テキスト ボックス 21">
            <a:extLst>
              <a:ext uri="{FF2B5EF4-FFF2-40B4-BE49-F238E27FC236}">
                <a16:creationId xmlns:a16="http://schemas.microsoft.com/office/drawing/2014/main" id="{26BB54B6-8D4F-7EAF-BA74-08F49DF6F31E}"/>
              </a:ext>
            </a:extLst>
          </p:cNvPr>
          <p:cNvSpPr txBox="1"/>
          <p:nvPr/>
        </p:nvSpPr>
        <p:spPr>
          <a:xfrm>
            <a:off x="5196692" y="530123"/>
            <a:ext cx="3860764" cy="2610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rtlCol="0">
            <a:noAutofit/>
          </a:bodyPr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ea typeface="AR P丸ゴシック体M" panose="020F0600000000000000" pitchFamily="50" charset="-128"/>
              </a:rPr>
              <a:t>本事業を実施することによる目標や成果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576564"/>
      </p:ext>
    </p:extLst>
  </p:cSld>
  <p:clrMapOvr>
    <a:masterClrMapping/>
  </p:clrMapOvr>
</p:sld>
</file>

<file path=ppt/theme/theme1.xml><?xml version="1.0" encoding="utf-8"?>
<a:theme xmlns:a="http://schemas.openxmlformats.org/drawingml/2006/main" name="17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91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vertOverflow="overflow" horzOverflow="overflow"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9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vertOverflow="overflow" horzOverflow="overflow"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4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  <a:headEnd/>
          <a:tailEnd/>
        </a:ln>
        <a:effectLst/>
      </a:spPr>
      <a:bodyPr vertOverflow="overflow" horzOverflow="overflow" wrap="square" lIns="91422" tIns="45710" rIns="91422" bIns="45710" rtlCol="0" anchor="t" anchorCtr="0"/>
      <a:lstStyle>
        <a:defPPr marL="1338263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【テーマ別】酒蔵ツーリズムポンチ絵</Template>
  <TotalTime>6063</TotalTime>
  <Words>266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AR P丸ゴシック体M</vt:lpstr>
      <vt:lpstr>HGP創英角ｺﾞｼｯｸUB</vt:lpstr>
      <vt:lpstr>Arial</vt:lpstr>
      <vt:lpstr>Calibri</vt:lpstr>
      <vt:lpstr>Calibri Light</vt:lpstr>
      <vt:lpstr>Times New Roman</vt:lpstr>
      <vt:lpstr>17_標準デザイン</vt:lpstr>
      <vt:lpstr>91_標準デザイン</vt:lpstr>
      <vt:lpstr>9_標準デザイン</vt:lpstr>
      <vt:lpstr>2_標準デザイン</vt:lpstr>
      <vt:lpstr>Office テーマ</vt:lpstr>
      <vt:lpstr>地域協議会名称： 構成地域（整備対象の所在市区町村）：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テーマ別</dc:title>
  <dc:creator>観光資源課</dc:creator>
  <cp:lastModifiedBy>ましほ 西岡</cp:lastModifiedBy>
  <cp:revision>167</cp:revision>
  <cp:lastPrinted>2020-01-06T08:10:34Z</cp:lastPrinted>
  <dcterms:created xsi:type="dcterms:W3CDTF">2017-07-04T04:15:49Z</dcterms:created>
  <dcterms:modified xsi:type="dcterms:W3CDTF">2023-12-20T02:57:00Z</dcterms:modified>
</cp:coreProperties>
</file>