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62" r:id="rId2"/>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0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橿原 義信" initials="橿原" lastIdx="1" clrIdx="0">
    <p:extLst>
      <p:ext uri="{19B8F6BF-5375-455C-9EA6-DF929625EA0E}">
        <p15:presenceInfo xmlns:p15="http://schemas.microsoft.com/office/powerpoint/2012/main" userId="ebcbbff0de730e75" providerId="Windows Live"/>
      </p:ext>
    </p:extLst>
  </p:cmAuthor>
  <p:cmAuthor id="2" name="観光庁加藤" initials="加藤" lastIdx="2" clrIdx="1">
    <p:extLst>
      <p:ext uri="{19B8F6BF-5375-455C-9EA6-DF929625EA0E}">
        <p15:presenceInfo xmlns:p15="http://schemas.microsoft.com/office/powerpoint/2012/main" userId="観光庁加藤" providerId="None"/>
      </p:ext>
    </p:extLst>
  </p:cmAuthor>
  <p:cmAuthor id="3" name="ㅤ" initials="ㅤ" lastIdx="2" clrIdx="2">
    <p:extLst>
      <p:ext uri="{19B8F6BF-5375-455C-9EA6-DF929625EA0E}">
        <p15:presenceInfo xmlns:p15="http://schemas.microsoft.com/office/powerpoint/2012/main" userId="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淡色スタイル 3 - アクセント 5">
    <a:wholeTbl>
      <a:tcTxStyle>
        <a:fontRef idx="minor">
          <a:srgbClr val="00000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50"/>
    <p:restoredTop sz="94710" autoAdjust="0"/>
  </p:normalViewPr>
  <p:slideViewPr>
    <p:cSldViewPr snapToGrid="0" showGuides="1">
      <p:cViewPr varScale="1">
        <p:scale>
          <a:sx n="113" d="100"/>
          <a:sy n="113" d="100"/>
        </p:scale>
        <p:origin x="1506" y="108"/>
      </p:cViewPr>
      <p:guideLst>
        <p:guide orient="horz" pos="2160"/>
        <p:guide pos="310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山澤 真智子" userId="3e527ff0-c90b-452d-b944-c6fb791d03fa" providerId="ADAL" clId="{536DF314-AC28-4CC1-A8A2-8CB7647D2657}"/>
    <pc:docChg chg="custSel modSld">
      <pc:chgData name="山澤 真智子" userId="3e527ff0-c90b-452d-b944-c6fb791d03fa" providerId="ADAL" clId="{536DF314-AC28-4CC1-A8A2-8CB7647D2657}" dt="2024-05-22T13:04:50.141" v="55" actId="14100"/>
      <pc:docMkLst>
        <pc:docMk/>
      </pc:docMkLst>
      <pc:sldChg chg="addSp modSp mod">
        <pc:chgData name="山澤 真智子" userId="3e527ff0-c90b-452d-b944-c6fb791d03fa" providerId="ADAL" clId="{536DF314-AC28-4CC1-A8A2-8CB7647D2657}" dt="2024-05-22T13:04:50.141" v="55" actId="14100"/>
        <pc:sldMkLst>
          <pc:docMk/>
          <pc:sldMk cId="2214766619" sldId="262"/>
        </pc:sldMkLst>
        <pc:spChg chg="add mod">
          <ac:chgData name="山澤 真智子" userId="3e527ff0-c90b-452d-b944-c6fb791d03fa" providerId="ADAL" clId="{536DF314-AC28-4CC1-A8A2-8CB7647D2657}" dt="2024-05-22T13:04:50.141" v="55" actId="14100"/>
          <ac:spMkLst>
            <pc:docMk/>
            <pc:sldMk cId="2214766619" sldId="262"/>
            <ac:spMk id="3" creationId="{AACB33BF-9021-B9DF-C4DA-27479104139C}"/>
          </ac:spMkLst>
        </pc:spChg>
        <pc:graphicFrameChg chg="modGraphic">
          <ac:chgData name="山澤 真智子" userId="3e527ff0-c90b-452d-b944-c6fb791d03fa" providerId="ADAL" clId="{536DF314-AC28-4CC1-A8A2-8CB7647D2657}" dt="2024-05-22T13:03:04.541" v="1" actId="400"/>
          <ac:graphicFrameMkLst>
            <pc:docMk/>
            <pc:sldMk cId="2214766619" sldId="262"/>
            <ac:graphicFrameMk id="4" creationId="{849598BC-55D9-8743-B560-6743C606C37C}"/>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3" name="ヘッダー プレースホルダー 1"/>
          <p:cNvSpPr>
            <a:spLocks noGrp="1"/>
          </p:cNvSpPr>
          <p:nvPr>
            <p:ph type="hdr" sz="quarter"/>
          </p:nvPr>
        </p:nvSpPr>
        <p:spPr>
          <a:xfrm>
            <a:off x="0" y="0"/>
            <a:ext cx="2918831" cy="493316"/>
          </a:xfrm>
          <a:prstGeom prst="rect">
            <a:avLst/>
          </a:prstGeom>
        </p:spPr>
        <p:txBody>
          <a:bodyPr vert="horz" lIns="91425" tIns="45712" rIns="91425" bIns="45712" rtlCol="0"/>
          <a:lstStyle>
            <a:lvl1pPr algn="l">
              <a:defRPr sz="1200"/>
            </a:lvl1pPr>
          </a:lstStyle>
          <a:p>
            <a:endParaRPr kumimoji="1" lang="ja-JP" altLang="en-US"/>
          </a:p>
        </p:txBody>
      </p:sp>
      <p:sp>
        <p:nvSpPr>
          <p:cNvPr id="1124" name="日付プレースホルダー 2"/>
          <p:cNvSpPr>
            <a:spLocks noGrp="1"/>
          </p:cNvSpPr>
          <p:nvPr>
            <p:ph type="dt" idx="1"/>
          </p:nvPr>
        </p:nvSpPr>
        <p:spPr>
          <a:xfrm>
            <a:off x="3815375" y="0"/>
            <a:ext cx="2918831" cy="493316"/>
          </a:xfrm>
          <a:prstGeom prst="rect">
            <a:avLst/>
          </a:prstGeom>
        </p:spPr>
        <p:txBody>
          <a:bodyPr vert="horz" lIns="91425" tIns="45712" rIns="91425" bIns="45712" rtlCol="0"/>
          <a:lstStyle>
            <a:lvl1pPr algn="r">
              <a:defRPr sz="1200"/>
            </a:lvl1pPr>
          </a:lstStyle>
          <a:p>
            <a:fld id="{46D06EA9-14B5-4F31-95CC-6AD91D20700D}" type="datetimeFigureOut">
              <a:rPr kumimoji="1" lang="ja-JP" altLang="en-US" smtClean="0"/>
              <a:t>2024/5/23</a:t>
            </a:fld>
            <a:endParaRPr kumimoji="1" lang="ja-JP" altLang="en-US"/>
          </a:p>
        </p:txBody>
      </p:sp>
      <p:sp>
        <p:nvSpPr>
          <p:cNvPr id="1125"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25" tIns="45712" rIns="91425" bIns="45712" rtlCol="0" anchor="ctr"/>
          <a:lstStyle/>
          <a:p>
            <a:endParaRPr lang="ja-JP" altLang="en-US"/>
          </a:p>
        </p:txBody>
      </p:sp>
      <p:sp>
        <p:nvSpPr>
          <p:cNvPr id="1126" name="ノート プレースホルダー 4"/>
          <p:cNvSpPr>
            <a:spLocks noGrp="1"/>
          </p:cNvSpPr>
          <p:nvPr>
            <p:ph type="body" sz="quarter" idx="3"/>
          </p:nvPr>
        </p:nvSpPr>
        <p:spPr>
          <a:xfrm>
            <a:off x="673576" y="4686500"/>
            <a:ext cx="5388610" cy="4439841"/>
          </a:xfrm>
          <a:prstGeom prst="rect">
            <a:avLst/>
          </a:prstGeom>
        </p:spPr>
        <p:txBody>
          <a:bodyPr vert="horz" lIns="91425" tIns="45712" rIns="91425"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27" name="フッター プレースホルダー 5"/>
          <p:cNvSpPr>
            <a:spLocks noGrp="1"/>
          </p:cNvSpPr>
          <p:nvPr>
            <p:ph type="ftr" sz="quarter" idx="4"/>
          </p:nvPr>
        </p:nvSpPr>
        <p:spPr>
          <a:xfrm>
            <a:off x="0" y="9371285"/>
            <a:ext cx="2918831" cy="493316"/>
          </a:xfrm>
          <a:prstGeom prst="rect">
            <a:avLst/>
          </a:prstGeom>
        </p:spPr>
        <p:txBody>
          <a:bodyPr vert="horz" lIns="91425" tIns="45712" rIns="91425" bIns="45712" rtlCol="0" anchor="b"/>
          <a:lstStyle>
            <a:lvl1pPr algn="l">
              <a:defRPr sz="1200"/>
            </a:lvl1pPr>
          </a:lstStyle>
          <a:p>
            <a:endParaRPr kumimoji="1" lang="ja-JP" altLang="en-US"/>
          </a:p>
        </p:txBody>
      </p:sp>
      <p:sp>
        <p:nvSpPr>
          <p:cNvPr id="1128" name="スライド番号プレースホルダー 6"/>
          <p:cNvSpPr>
            <a:spLocks noGrp="1"/>
          </p:cNvSpPr>
          <p:nvPr>
            <p:ph type="sldNum" sz="quarter" idx="5"/>
          </p:nvPr>
        </p:nvSpPr>
        <p:spPr>
          <a:xfrm>
            <a:off x="3815375" y="9371285"/>
            <a:ext cx="2918831" cy="493316"/>
          </a:xfrm>
          <a:prstGeom prst="rect">
            <a:avLst/>
          </a:prstGeom>
        </p:spPr>
        <p:txBody>
          <a:bodyPr vert="horz" lIns="91425" tIns="45712" rIns="91425" bIns="45712"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5" name="スライド イメージ プレースホルダ 1"/>
          <p:cNvSpPr>
            <a:spLocks noGrp="1" noRot="1" noChangeAspect="1"/>
          </p:cNvSpPr>
          <p:nvPr>
            <p:ph type="sldImg"/>
          </p:nvPr>
        </p:nvSpPr>
        <p:spPr>
          <a:xfrm>
            <a:off x="5440363" y="360363"/>
            <a:ext cx="2587625" cy="1792287"/>
          </a:xfrm>
        </p:spPr>
      </p:sp>
      <p:sp>
        <p:nvSpPr>
          <p:cNvPr id="1146" name="ノート プレースホルダ 2"/>
          <p:cNvSpPr>
            <a:spLocks noGrp="1"/>
          </p:cNvSpPr>
          <p:nvPr>
            <p:ph type="body" idx="1"/>
          </p:nvPr>
        </p:nvSpPr>
        <p:spPr/>
        <p:txBody>
          <a:bodyPr>
            <a:normAutofit/>
          </a:bodyPr>
          <a:lstStyle/>
          <a:p>
            <a:endParaRPr kumimoji="1" lang="ja-JP" altLang="en-US" dirty="0"/>
          </a:p>
        </p:txBody>
      </p:sp>
      <p:sp>
        <p:nvSpPr>
          <p:cNvPr id="1147" name="スライド番号プレースホルダ 3"/>
          <p:cNvSpPr>
            <a:spLocks noGrp="1"/>
          </p:cNvSpPr>
          <p:nvPr>
            <p:ph type="sldNum" sz="quarter" idx="10"/>
          </p:nvPr>
        </p:nvSpPr>
        <p:spPr/>
        <p:txBody>
          <a:bodyPr/>
          <a:lstStyle/>
          <a:p>
            <a:pPr defTabSz="914245">
              <a:defRPr/>
            </a:pPr>
            <a:fld id="{9247A257-4C07-4AB6-BC31-F377782D84F4}" type="slidenum">
              <a:rPr lang="ja-JP" altLang="en-US">
                <a:solidFill>
                  <a:prstClr val="black"/>
                </a:solidFill>
                <a:latin typeface="游ゴシック"/>
                <a:ea typeface="游ゴシック" panose="020B0400000000000000" pitchFamily="50" charset="-128"/>
              </a:rPr>
              <a:pPr defTabSz="914245">
                <a:defRPr/>
              </a:pPr>
              <a:t>1</a:t>
            </a:fld>
            <a:endParaRPr lang="ja-JP" altLang="en-US" dirty="0">
              <a:solidFill>
                <a:prstClr val="black"/>
              </a:solidFill>
              <a:latin typeface="游ゴシック"/>
              <a:ea typeface="游ゴシック" panose="020B0400000000000000" pitchFamily="50" charset="-128"/>
            </a:endParaRPr>
          </a:p>
        </p:txBody>
      </p:sp>
    </p:spTree>
    <p:extLst>
      <p:ext uri="{BB962C8B-B14F-4D97-AF65-F5344CB8AC3E}">
        <p14:creationId xmlns:p14="http://schemas.microsoft.com/office/powerpoint/2010/main" val="14426989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39" name="Rectangle 14"/>
          <p:cNvSpPr>
            <a:spLocks noChangeArrowheads="1"/>
          </p:cNvSpPr>
          <p:nvPr/>
        </p:nvSpPr>
        <p:spPr>
          <a:xfrm>
            <a:off x="1833563" y="3284544"/>
            <a:ext cx="8072437" cy="73025"/>
          </a:xfrm>
          <a:prstGeom prst="rect">
            <a:avLst/>
          </a:prstGeom>
          <a:solidFill>
            <a:srgbClr val="FF0000"/>
          </a:solidFill>
          <a:ln w="9525">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40" name="Rectangle 3"/>
          <p:cNvSpPr>
            <a:spLocks noGrp="1" noChangeArrowheads="1"/>
          </p:cNvSpPr>
          <p:nvPr>
            <p:ph type="ctrTitle"/>
          </p:nvPr>
        </p:nvSpPr>
        <p:spPr>
          <a:xfrm>
            <a:off x="1784350" y="2133606"/>
            <a:ext cx="8121650" cy="1470025"/>
          </a:xfrm>
        </p:spPr>
        <p:txBody>
          <a:bodyPr/>
          <a:lstStyle>
            <a:lvl1pPr>
              <a:defRPr sz="4000"/>
            </a:lvl1pPr>
          </a:lstStyle>
          <a:p>
            <a:r>
              <a:rPr lang="ja-JP" altLang="en-US"/>
              <a:t>マスター タイトルの書式設定</a:t>
            </a:r>
          </a:p>
        </p:txBody>
      </p:sp>
      <p:sp>
        <p:nvSpPr>
          <p:cNvPr id="1041"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マスター サブタイトルの書式設定</a:t>
            </a:r>
          </a:p>
        </p:txBody>
      </p:sp>
      <p:sp>
        <p:nvSpPr>
          <p:cNvPr id="1042" name="Rectangle 5"/>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43" name="Rectangle 6"/>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44" name="Rectangle 7"/>
          <p:cNvSpPr>
            <a:spLocks noGrp="1" noChangeArrowheads="1"/>
          </p:cNvSpPr>
          <p:nvPr>
            <p:ph type="sldNum" sz="quarter" idx="12"/>
          </p:nvPr>
        </p:nvSpPr>
        <p:spPr>
          <a:xfrm>
            <a:off x="7099300" y="6245225"/>
            <a:ext cx="2311400" cy="476250"/>
          </a:xfrm>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3890049398"/>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7" name="タイトル 1"/>
          <p:cNvSpPr>
            <a:spLocks noGrp="1"/>
          </p:cNvSpPr>
          <p:nvPr>
            <p:ph type="title"/>
          </p:nvPr>
        </p:nvSpPr>
        <p:spPr/>
        <p:txBody>
          <a:bodyPr/>
          <a:lstStyle/>
          <a:p>
            <a:r>
              <a:rPr lang="ja-JP" altLang="en-US"/>
              <a:t>マスター タイトルの書式設定</a:t>
            </a:r>
          </a:p>
        </p:txBody>
      </p:sp>
      <p:sp>
        <p:nvSpPr>
          <p:cNvPr id="1098"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0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0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4252612925"/>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3" name="縦書きタイトル 1"/>
          <p:cNvSpPr>
            <a:spLocks noGrp="1"/>
          </p:cNvSpPr>
          <p:nvPr>
            <p:ph type="title" orient="vert"/>
          </p:nvPr>
        </p:nvSpPr>
        <p:spPr>
          <a:xfrm>
            <a:off x="7058025" y="0"/>
            <a:ext cx="2352675" cy="6126163"/>
          </a:xfrm>
        </p:spPr>
        <p:txBody>
          <a:bodyPr vert="eaVert"/>
          <a:lstStyle/>
          <a:p>
            <a:r>
              <a:rPr lang="ja-JP" altLang="en-US"/>
              <a:t>マスター タイトルの書式設定</a:t>
            </a:r>
          </a:p>
        </p:txBody>
      </p:sp>
      <p:sp>
        <p:nvSpPr>
          <p:cNvPr id="1104" name="縦書きテキスト プレースホルダ 2"/>
          <p:cNvSpPr>
            <a:spLocks noGrp="1"/>
          </p:cNvSpPr>
          <p:nvPr>
            <p:ph type="body" orient="vert" idx="1"/>
          </p:nvPr>
        </p:nvSpPr>
        <p:spPr>
          <a:xfrm>
            <a:off x="4" y="0"/>
            <a:ext cx="69056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5"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06"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07"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630858482"/>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109" name="コンテンツ プレースホルダ 1"/>
          <p:cNvSpPr>
            <a:spLocks noGrp="1"/>
          </p:cNvSpPr>
          <p:nvPr>
            <p:ph/>
          </p:nvPr>
        </p:nvSpPr>
        <p:spPr>
          <a:xfrm>
            <a:off x="0" y="0"/>
            <a:ext cx="9410700" cy="61261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10"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11"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12"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7755980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セクション見出し">
    <p:spTree>
      <p:nvGrpSpPr>
        <p:cNvPr id="1" name=""/>
        <p:cNvGrpSpPr/>
        <p:nvPr/>
      </p:nvGrpSpPr>
      <p:grpSpPr>
        <a:xfrm>
          <a:off x="0" y="0"/>
          <a:ext cx="0" cy="0"/>
          <a:chOff x="0" y="0"/>
          <a:chExt cx="0" cy="0"/>
        </a:xfrm>
      </p:grpSpPr>
      <p:sp>
        <p:nvSpPr>
          <p:cNvPr id="1114" name="日付プレースホルダ 3"/>
          <p:cNvSpPr>
            <a:spLocks noGrp="1"/>
          </p:cNvSpPr>
          <p:nvPr>
            <p:ph type="dt" sz="half" idx="10"/>
          </p:nvPr>
        </p:nvSpPr>
        <p:spPr/>
        <p:txBody>
          <a:bodyPr/>
          <a:lstStyle/>
          <a:p>
            <a:pPr fontAlgn="base">
              <a:spcBef>
                <a:spcPct val="0"/>
              </a:spcBef>
              <a:spcAft>
                <a:spcPct val="0"/>
              </a:spcAft>
              <a:defRPr/>
            </a:pPr>
            <a:endParaRPr lang="en-US" altLang="ja-JP" dirty="0"/>
          </a:p>
        </p:txBody>
      </p:sp>
      <p:sp>
        <p:nvSpPr>
          <p:cNvPr id="1115" name="フッター プレースホルダ 4"/>
          <p:cNvSpPr>
            <a:spLocks noGrp="1"/>
          </p:cNvSpPr>
          <p:nvPr>
            <p:ph type="ftr" sz="quarter" idx="11"/>
          </p:nvPr>
        </p:nvSpPr>
        <p:spPr/>
        <p:txBody>
          <a:bodyPr/>
          <a:lstStyle/>
          <a:p>
            <a:pPr fontAlgn="base">
              <a:spcBef>
                <a:spcPct val="0"/>
              </a:spcBef>
              <a:spcAft>
                <a:spcPct val="0"/>
              </a:spcAft>
              <a:defRPr/>
            </a:pPr>
            <a:endParaRPr lang="en-US" altLang="ja-JP" dirty="0"/>
          </a:p>
        </p:txBody>
      </p:sp>
      <p:sp>
        <p:nvSpPr>
          <p:cNvPr id="1116" name="スライド番号プレースホルダ 5"/>
          <p:cNvSpPr>
            <a:spLocks noGrp="1"/>
          </p:cNvSpPr>
          <p:nvPr>
            <p:ph type="sldNum" sz="quarter" idx="12"/>
          </p:nvPr>
        </p:nvSpPr>
        <p:spPr/>
        <p:txBody>
          <a:body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cxnSp>
        <p:nvCxnSpPr>
          <p:cNvPr id="1117" name="直線コネクタ 6"/>
          <p:cNvCxnSpPr/>
          <p:nvPr/>
        </p:nvCxnSpPr>
        <p:spPr>
          <a:xfrm>
            <a:off x="0" y="607299"/>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274310"/>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119" name="日付プレースホルダー 3"/>
          <p:cNvSpPr>
            <a:spLocks noGrp="1"/>
          </p:cNvSpPr>
          <p:nvPr>
            <p:ph type="dt" sz="half" idx="10"/>
          </p:nvPr>
        </p:nvSpPr>
        <p:spPr/>
        <p:txBody>
          <a:bodyPr/>
          <a:lstStyle/>
          <a:p>
            <a:endParaRPr kumimoji="1" lang="ja-JP" altLang="en-US"/>
          </a:p>
        </p:txBody>
      </p:sp>
      <p:sp>
        <p:nvSpPr>
          <p:cNvPr id="1120" name="フッター プレースホルダー 4"/>
          <p:cNvSpPr>
            <a:spLocks noGrp="1"/>
          </p:cNvSpPr>
          <p:nvPr>
            <p:ph type="ftr" sz="quarter" idx="11"/>
          </p:nvPr>
        </p:nvSpPr>
        <p:spPr/>
        <p:txBody>
          <a:bodyPr/>
          <a:lstStyle/>
          <a:p>
            <a:endParaRPr kumimoji="1" lang="ja-JP" altLang="en-US"/>
          </a:p>
        </p:txBody>
      </p:sp>
      <p:sp>
        <p:nvSpPr>
          <p:cNvPr id="1121" name="スライド番号プレースホルダー 5"/>
          <p:cNvSpPr>
            <a:spLocks noGrp="1"/>
          </p:cNvSpPr>
          <p:nvPr>
            <p:ph type="sldNum" sz="quarter" idx="12"/>
          </p:nvPr>
        </p:nvSpPr>
        <p:spPr/>
        <p:txBody>
          <a:bodyPr/>
          <a:lstStyle/>
          <a:p>
            <a:fld id="{EB5D65D9-31D7-4BAA-9731-87A52B1BA990}" type="slidenum">
              <a:rPr kumimoji="1" lang="ja-JP" altLang="en-US" smtClean="0"/>
              <a:t>‹#›</a:t>
            </a:fld>
            <a:endParaRPr kumimoji="1" lang="ja-JP" altLang="en-US"/>
          </a:p>
        </p:txBody>
      </p:sp>
    </p:spTree>
    <p:extLst>
      <p:ext uri="{BB962C8B-B14F-4D97-AF65-F5344CB8AC3E}">
        <p14:creationId xmlns:p14="http://schemas.microsoft.com/office/powerpoint/2010/main" val="3669023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1047"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タイトル 4">
            <a:extLst>
              <a:ext uri="{FF2B5EF4-FFF2-40B4-BE49-F238E27FC236}">
                <a16:creationId xmlns:a16="http://schemas.microsoft.com/office/drawing/2014/main" id="{9C510914-D93B-6103-94D8-815B595D41F6}"/>
              </a:ext>
            </a:extLst>
          </p:cNvPr>
          <p:cNvSpPr>
            <a:spLocks noGrp="1"/>
          </p:cNvSpPr>
          <p:nvPr>
            <p:ph type="title"/>
          </p:nvPr>
        </p:nvSpPr>
        <p:spPr/>
        <p:txBody>
          <a:bodyPr/>
          <a:lstStyle/>
          <a:p>
            <a:r>
              <a:rPr kumimoji="1" lang="ja-JP" altLang="en-US"/>
              <a:t>マスター タイトルの書式設定</a:t>
            </a:r>
          </a:p>
        </p:txBody>
      </p:sp>
      <p:sp>
        <p:nvSpPr>
          <p:cNvPr id="6" name="日付プレースホルダー 5">
            <a:extLst>
              <a:ext uri="{FF2B5EF4-FFF2-40B4-BE49-F238E27FC236}">
                <a16:creationId xmlns:a16="http://schemas.microsoft.com/office/drawing/2014/main" id="{B39350C3-7D2B-49BD-5E93-7F66A35F547B}"/>
              </a:ext>
            </a:extLst>
          </p:cNvPr>
          <p:cNvSpPr>
            <a:spLocks noGrp="1"/>
          </p:cNvSpPr>
          <p:nvPr>
            <p:ph type="dt" sz="half" idx="10"/>
          </p:nvPr>
        </p:nvSpPr>
        <p:spPr/>
        <p:txBody>
          <a:bodyPr/>
          <a:lstStyle/>
          <a:p>
            <a:pPr fontAlgn="base">
              <a:spcBef>
                <a:spcPct val="0"/>
              </a:spcBef>
              <a:spcAft>
                <a:spcPct val="0"/>
              </a:spcAft>
              <a:defRPr/>
            </a:pPr>
            <a:endParaRPr lang="en-US" altLang="ja-JP" dirty="0"/>
          </a:p>
        </p:txBody>
      </p:sp>
      <p:sp>
        <p:nvSpPr>
          <p:cNvPr id="7" name="フッター プレースホルダー 6">
            <a:extLst>
              <a:ext uri="{FF2B5EF4-FFF2-40B4-BE49-F238E27FC236}">
                <a16:creationId xmlns:a16="http://schemas.microsoft.com/office/drawing/2014/main" id="{B6BE3411-695E-493D-FE1A-92C4068AF033}"/>
              </a:ext>
            </a:extLst>
          </p:cNvPr>
          <p:cNvSpPr>
            <a:spLocks noGrp="1"/>
          </p:cNvSpPr>
          <p:nvPr>
            <p:ph type="ftr" sz="quarter" idx="11"/>
          </p:nvPr>
        </p:nvSpPr>
        <p:spPr/>
        <p:txBody>
          <a:bodyPr/>
          <a:lstStyle/>
          <a:p>
            <a:pPr fontAlgn="base">
              <a:spcBef>
                <a:spcPct val="0"/>
              </a:spcBef>
              <a:spcAft>
                <a:spcPct val="0"/>
              </a:spcAft>
              <a:defRPr/>
            </a:pPr>
            <a:endParaRPr lang="en-US" altLang="ja-JP" dirty="0"/>
          </a:p>
        </p:txBody>
      </p:sp>
      <p:sp>
        <p:nvSpPr>
          <p:cNvPr id="8" name="スライド番号プレースホルダー 7">
            <a:extLst>
              <a:ext uri="{FF2B5EF4-FFF2-40B4-BE49-F238E27FC236}">
                <a16:creationId xmlns:a16="http://schemas.microsoft.com/office/drawing/2014/main" id="{81848AB1-630E-2D6B-5ED1-B8D5236BE57B}"/>
              </a:ext>
            </a:extLst>
          </p:cNvPr>
          <p:cNvSpPr>
            <a:spLocks noGrp="1"/>
          </p:cNvSpPr>
          <p:nvPr>
            <p:ph type="sldNum" sz="quarter" idx="12"/>
          </p:nvPr>
        </p:nvSpPr>
        <p:spPr/>
        <p:txBody>
          <a:body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658907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2" name="タイトル 1"/>
          <p:cNvSpPr>
            <a:spLocks noGrp="1"/>
          </p:cNvSpPr>
          <p:nvPr>
            <p:ph type="title"/>
          </p:nvPr>
        </p:nvSpPr>
        <p:spPr>
          <a:xfrm>
            <a:off x="782638" y="4406906"/>
            <a:ext cx="8420100" cy="1362075"/>
          </a:xfrm>
        </p:spPr>
        <p:txBody>
          <a:bodyPr anchor="t"/>
          <a:lstStyle>
            <a:lvl1pPr algn="l">
              <a:defRPr sz="4000" b="1" cap="all"/>
            </a:lvl1pPr>
          </a:lstStyle>
          <a:p>
            <a:r>
              <a:rPr lang="ja-JP" altLang="en-US"/>
              <a:t>マスター タイトルの書式設定</a:t>
            </a:r>
          </a:p>
        </p:txBody>
      </p:sp>
      <p:sp>
        <p:nvSpPr>
          <p:cNvPr id="105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054" name="Rectangle 3"/>
          <p:cNvSpPr>
            <a:spLocks noGrp="1" noChangeArrowheads="1"/>
          </p:cNvSpPr>
          <p:nvPr>
            <p:ph type="dt" sz="half" idx="10"/>
          </p:nvPr>
        </p:nvSpPr>
        <p:spPr>
          <a:ln/>
        </p:spPr>
        <p:txBody>
          <a:bodyPr/>
          <a:lstStyle>
            <a:lvl1pPr>
              <a:defRPr/>
            </a:lvl1pPr>
          </a:lstStyle>
          <a:p>
            <a:pPr>
              <a:defRPr/>
            </a:pPr>
            <a:endParaRPr lang="en-US" altLang="ja-JP" dirty="0"/>
          </a:p>
        </p:txBody>
      </p:sp>
      <p:sp>
        <p:nvSpPr>
          <p:cNvPr id="1055" name="Rectangle 4"/>
          <p:cNvSpPr>
            <a:spLocks noGrp="1" noChangeArrowheads="1"/>
          </p:cNvSpPr>
          <p:nvPr>
            <p:ph type="ftr" sz="quarter" idx="11"/>
          </p:nvPr>
        </p:nvSpPr>
        <p:spPr>
          <a:ln/>
        </p:spPr>
        <p:txBody>
          <a:bodyPr/>
          <a:lstStyle>
            <a:lvl1pPr>
              <a:defRPr/>
            </a:lvl1pPr>
          </a:lstStyle>
          <a:p>
            <a:pPr>
              <a:defRPr/>
            </a:pPr>
            <a:endParaRPr lang="en-US" altLang="ja-JP" dirty="0"/>
          </a:p>
        </p:txBody>
      </p:sp>
      <p:sp>
        <p:nvSpPr>
          <p:cNvPr id="1056" name="Rectangle 5"/>
          <p:cNvSpPr>
            <a:spLocks noGrp="1" noChangeArrowheads="1"/>
          </p:cNvSpPr>
          <p:nvPr>
            <p:ph type="sldNum" sz="quarter" idx="12"/>
          </p:nvPr>
        </p:nvSpPr>
        <p:spPr>
          <a:ln/>
        </p:spPr>
        <p:txBody>
          <a:bodyPr/>
          <a:lstStyle>
            <a:lvl1pPr>
              <a:defRPr/>
            </a:lvl1pPr>
          </a:lstStyle>
          <a:p>
            <a:pPr>
              <a:defRPr/>
            </a:pPr>
            <a:fld id="{DFEEB25D-4B7B-45DF-AF0B-DD05B66E5003}" type="slidenum">
              <a:rPr lang="en-US" altLang="ja-JP" smtClean="0"/>
              <a:pPr>
                <a:defRPr/>
              </a:pPr>
              <a:t>‹#›</a:t>
            </a:fld>
            <a:endParaRPr lang="en-US" altLang="ja-JP" dirty="0"/>
          </a:p>
        </p:txBody>
      </p:sp>
    </p:spTree>
    <p:extLst>
      <p:ext uri="{BB962C8B-B14F-4D97-AF65-F5344CB8AC3E}">
        <p14:creationId xmlns:p14="http://schemas.microsoft.com/office/powerpoint/2010/main" val="2946512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8" name="タイトル 1"/>
          <p:cNvSpPr>
            <a:spLocks noGrp="1"/>
          </p:cNvSpPr>
          <p:nvPr>
            <p:ph type="title"/>
          </p:nvPr>
        </p:nvSpPr>
        <p:spPr/>
        <p:txBody>
          <a:bodyPr/>
          <a:lstStyle/>
          <a:p>
            <a:r>
              <a:rPr lang="ja-JP" altLang="en-US"/>
              <a:t>マスター タイトルの書式設定</a:t>
            </a:r>
          </a:p>
        </p:txBody>
      </p:sp>
      <p:sp>
        <p:nvSpPr>
          <p:cNvPr id="1059"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62"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63"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40630396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5"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066"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7"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8" name="テキスト プレースホルダ 4"/>
          <p:cNvSpPr>
            <a:spLocks noGrp="1"/>
          </p:cNvSpPr>
          <p:nvPr>
            <p:ph type="body" sz="quarter" idx="3"/>
          </p:nvPr>
        </p:nvSpPr>
        <p:spPr>
          <a:xfrm>
            <a:off x="5032379"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9" name="コンテンツ プレースホルダ 5"/>
          <p:cNvSpPr>
            <a:spLocks noGrp="1"/>
          </p:cNvSpPr>
          <p:nvPr>
            <p:ph sz="quarter" idx="4"/>
          </p:nvPr>
        </p:nvSpPr>
        <p:spPr>
          <a:xfrm>
            <a:off x="503237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0"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71"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72"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462202726"/>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4" name="タイトル 1"/>
          <p:cNvSpPr>
            <a:spLocks noGrp="1"/>
          </p:cNvSpPr>
          <p:nvPr>
            <p:ph type="title"/>
          </p:nvPr>
        </p:nvSpPr>
        <p:spPr/>
        <p:txBody>
          <a:bodyPr/>
          <a:lstStyle/>
          <a:p>
            <a:r>
              <a:rPr lang="ja-JP" altLang="en-US"/>
              <a:t>マスター タイトルの書式設定</a:t>
            </a:r>
          </a:p>
        </p:txBody>
      </p:sp>
      <p:sp>
        <p:nvSpPr>
          <p:cNvPr id="1075"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1076"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1077" name="Rectangle 5"/>
          <p:cNvSpPr>
            <a:spLocks noGrp="1" noChangeArrowheads="1"/>
          </p:cNvSpPr>
          <p:nvPr>
            <p:ph type="sldNum" sz="quarter" idx="12"/>
          </p:nvPr>
        </p:nvSpPr>
        <p:spPr>
          <a:ln/>
        </p:spPr>
        <p:txBody>
          <a:bodyPr/>
          <a:lstStyle>
            <a:lvl1pPr>
              <a:defRPr/>
            </a:lvl1pPr>
          </a:lstStyle>
          <a:p>
            <a:pPr>
              <a:defRPr/>
            </a:pPr>
            <a:fld id="{6C8B3383-B952-447B-9C5E-1900D707C22A}" type="slidenum">
              <a:rPr lang="en-US" altLang="ja-JP" smtClean="0">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293599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9" name="Rectangle 3"/>
          <p:cNvSpPr>
            <a:spLocks noGrp="1" noChangeArrowheads="1"/>
          </p:cNvSpPr>
          <p:nvPr>
            <p:ph type="dt" sz="half" idx="10"/>
          </p:nvPr>
        </p:nvSpPr>
        <p:spPr>
          <a:ln/>
        </p:spPr>
        <p:txBody>
          <a:bodyPr/>
          <a:lstStyle>
            <a:lvl1pPr>
              <a:defRPr/>
            </a:lvl1pPr>
          </a:lstStyle>
          <a:p>
            <a:pPr>
              <a:defRPr/>
            </a:pPr>
            <a:endParaRPr lang="en-US" altLang="ja-JP" dirty="0">
              <a:solidFill>
                <a:prstClr val="black"/>
              </a:solidFill>
            </a:endParaRPr>
          </a:p>
        </p:txBody>
      </p:sp>
      <p:sp>
        <p:nvSpPr>
          <p:cNvPr id="1080" name="Rectangle 4"/>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1081" name="Rectangle 5"/>
          <p:cNvSpPr>
            <a:spLocks noGrp="1" noChangeArrowheads="1"/>
          </p:cNvSpPr>
          <p:nvPr>
            <p:ph type="sldNum" sz="quarter" idx="12"/>
          </p:nvPr>
        </p:nvSpPr>
        <p:spPr>
          <a:ln/>
        </p:spPr>
        <p:txBody>
          <a:bodyPr/>
          <a:lstStyle>
            <a:lvl1pPr>
              <a:defRPr/>
            </a:lvl1pPr>
          </a:lstStyle>
          <a:p>
            <a:pPr>
              <a:defRPr/>
            </a:pPr>
            <a:fld id="{6A8F643B-1E2A-4F03-8182-047C0680F225}" type="slidenum">
              <a:rPr lang="en-US" altLang="ja-JP" smtClean="0">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1668071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3"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1084"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5"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6"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87"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88"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867174151"/>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90"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1091"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092"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93"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94"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95"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89541576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4"/>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fontAlgn="base">
              <a:spcBef>
                <a:spcPct val="0"/>
              </a:spcBef>
              <a:spcAft>
                <a:spcPct val="0"/>
              </a:spcAft>
              <a:defRPr/>
            </a:pPr>
            <a:endParaRPr lang="en-US" altLang="ja-JP" dirty="0"/>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fontAlgn="base">
              <a:spcBef>
                <a:spcPct val="0"/>
              </a:spcBef>
              <a:spcAft>
                <a:spcPct val="0"/>
              </a:spcAft>
              <a:defRPr/>
            </a:pPr>
            <a:endParaRPr lang="en-US" altLang="ja-JP" dirty="0"/>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
        <p:nvSpPr>
          <p:cNvPr id="1029" name="Rectangle 6"/>
          <p:cNvSpPr>
            <a:spLocks noChangeArrowheads="1"/>
          </p:cNvSpPr>
          <p:nvPr/>
        </p:nvSpPr>
        <p:spPr>
          <a:xfrm>
            <a:off x="0" y="1"/>
            <a:ext cx="9906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1030" name="Group 27"/>
          <p:cNvGrpSpPr/>
          <p:nvPr/>
        </p:nvGrpSpPr>
        <p:grpSpPr>
          <a:xfrm>
            <a:off x="0" y="333378"/>
            <a:ext cx="9906000" cy="214313"/>
            <a:chOff x="0" y="255"/>
            <a:chExt cx="6240" cy="135"/>
          </a:xfrm>
        </p:grpSpPr>
        <p:sp>
          <p:nvSpPr>
            <p:cNvPr id="1031" name="Rectangle 28"/>
            <p:cNvSpPr>
              <a:spLocks noChangeArrowheads="1"/>
            </p:cNvSpPr>
            <p:nvPr/>
          </p:nvSpPr>
          <p:spPr>
            <a:xfrm>
              <a:off x="0" y="345"/>
              <a:ext cx="6240" cy="45"/>
            </a:xfrm>
            <a:prstGeom prst="rect">
              <a:avLst/>
            </a:prstGeom>
            <a:solidFill>
              <a:srgbClr val="FF0000"/>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2" name="Rectangle 29"/>
            <p:cNvSpPr>
              <a:spLocks noChangeArrowheads="1"/>
            </p:cNvSpPr>
            <p:nvPr/>
          </p:nvSpPr>
          <p:spPr>
            <a:xfrm>
              <a:off x="0" y="300"/>
              <a:ext cx="6240" cy="45"/>
            </a:xfrm>
            <a:prstGeom prst="rect">
              <a:avLst/>
            </a:prstGeom>
            <a:solidFill>
              <a:srgbClr val="FF3399"/>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3" name="Rectangle 30"/>
            <p:cNvSpPr>
              <a:spLocks noChangeArrowheads="1"/>
            </p:cNvSpPr>
            <p:nvPr/>
          </p:nvSpPr>
          <p:spPr>
            <a:xfrm>
              <a:off x="0" y="255"/>
              <a:ext cx="6240" cy="45"/>
            </a:xfrm>
            <a:prstGeom prst="rect">
              <a:avLst/>
            </a:prstGeom>
            <a:solidFill>
              <a:srgbClr val="FFCCFF"/>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4" name="テキスト ボックス 96">
            <a:extLst>
              <a:ext uri="{FF2B5EF4-FFF2-40B4-BE49-F238E27FC236}">
                <a16:creationId xmlns:a16="http://schemas.microsoft.com/office/drawing/2014/main" id="{C4681E75-1B5B-4E45-93C1-DFE34BFF9C2A}"/>
              </a:ext>
            </a:extLst>
          </p:cNvPr>
          <p:cNvSpPr txBox="1"/>
          <p:nvPr userDrawn="1"/>
        </p:nvSpPr>
        <p:spPr>
          <a:xfrm>
            <a:off x="8358390" y="4352"/>
            <a:ext cx="1533096" cy="415498"/>
          </a:xfrm>
          <a:prstGeom prst="rect">
            <a:avLst/>
          </a:prstGeom>
          <a:solidFill>
            <a:srgbClr val="FFFF00"/>
          </a:solidFill>
          <a:ln w="12700"/>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sz="700" dirty="0">
                <a:latin typeface="BIZ UDPゴシック" panose="020B0400000000000000" pitchFamily="50" charset="-128"/>
                <a:ea typeface="BIZ UDPゴシック" panose="020B0400000000000000" pitchFamily="50" charset="-128"/>
              </a:rPr>
              <a:t>持続可能性を核とした日本</a:t>
            </a:r>
            <a:endParaRPr kumimoji="1" lang="en-US" altLang="ja-JP" sz="700" dirty="0">
              <a:latin typeface="BIZ UDPゴシック" panose="020B0400000000000000" pitchFamily="50" charset="-128"/>
              <a:ea typeface="BIZ UDPゴシック" panose="020B0400000000000000" pitchFamily="50" charset="-128"/>
            </a:endParaRPr>
          </a:p>
          <a:p>
            <a:pPr algn="ctr"/>
            <a:r>
              <a:rPr kumimoji="1" lang="ja-JP" altLang="en-US" sz="700" dirty="0">
                <a:latin typeface="BIZ UDPゴシック" panose="020B0400000000000000" pitchFamily="50" charset="-128"/>
                <a:ea typeface="BIZ UDPゴシック" panose="020B0400000000000000" pitchFamily="50" charset="-128"/>
              </a:rPr>
              <a:t>ならではの世界的価値の創出</a:t>
            </a:r>
            <a:endParaRPr kumimoji="1" lang="en-US" altLang="ja-JP" sz="700" dirty="0">
              <a:latin typeface="BIZ UDPゴシック" panose="020B0400000000000000" pitchFamily="50" charset="-128"/>
              <a:ea typeface="BIZ UDPゴシック" panose="020B0400000000000000" pitchFamily="50" charset="-128"/>
            </a:endParaRPr>
          </a:p>
          <a:p>
            <a:pPr algn="ctr"/>
            <a:r>
              <a:rPr kumimoji="1" lang="ja-JP" altLang="en-US" sz="700" dirty="0">
                <a:latin typeface="BIZ UDPゴシック" panose="020B0400000000000000" pitchFamily="50" charset="-128"/>
                <a:ea typeface="BIZ UDPゴシック" panose="020B0400000000000000" pitchFamily="50" charset="-128"/>
              </a:rPr>
              <a:t>サステナブルツーリズム推進計画</a:t>
            </a:r>
            <a:endParaRPr kumimoji="1" lang="en-US" altLang="ja-JP" sz="7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2415227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hdr="0" ftr="0" dt="0"/>
  <p:txStyles>
    <p:titleStyle>
      <a:lvl1pPr algn="l" rtl="0" eaLnBrk="1" fontAlgn="base" hangingPunct="1">
        <a:spcBef>
          <a:spcPct val="0"/>
        </a:spcBef>
        <a:spcAft>
          <a:spcPct val="0"/>
        </a:spcAft>
        <a:defRPr kumimoji="1" sz="2800">
          <a:solidFill>
            <a:schemeClr val="tx1"/>
          </a:solidFill>
          <a:latin typeface="+mj-lt"/>
          <a:ea typeface="+mj-ea"/>
          <a:cs typeface="+mj-cs"/>
        </a:defRPr>
      </a:lvl1pPr>
      <a:lvl2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30" name="正方形/長方形 2"/>
          <p:cNvSpPr>
            <a:spLocks noChangeArrowheads="1"/>
          </p:cNvSpPr>
          <p:nvPr/>
        </p:nvSpPr>
        <p:spPr>
          <a:xfrm>
            <a:off x="0" y="-1"/>
            <a:ext cx="9906000" cy="393051"/>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2400" b="1" kern="0" dirty="0">
                <a:latin typeface="BIZ UDPゴシック" panose="020B0400000000000000" pitchFamily="50" charset="-128"/>
                <a:ea typeface="BIZ UDPゴシック" panose="020B0400000000000000" pitchFamily="50" charset="-128"/>
              </a:rPr>
              <a:t>　</a:t>
            </a:r>
            <a:r>
              <a:rPr lang="ja-JP" altLang="en-US" sz="2400" b="1" kern="0" dirty="0">
                <a:solidFill>
                  <a:srgbClr val="0070C0"/>
                </a:solidFill>
                <a:latin typeface="BIZ UDPゴシック" panose="020B0400000000000000" pitchFamily="50" charset="-128"/>
                <a:ea typeface="BIZ UDPゴシック" panose="020B0400000000000000" pitchFamily="50" charset="-128"/>
              </a:rPr>
              <a:t>サステナブルツーリズム推進計画名</a:t>
            </a:r>
            <a:r>
              <a:rPr lang="ja-JP" altLang="en-US" sz="2400" b="1" kern="0" dirty="0">
                <a:latin typeface="BIZ UDPゴシック" panose="020B0400000000000000" pitchFamily="50" charset="-128"/>
                <a:ea typeface="BIZ UDPゴシック" panose="020B0400000000000000" pitchFamily="50" charset="-128"/>
              </a:rPr>
              <a:t>（</a:t>
            </a:r>
            <a:r>
              <a:rPr lang="ja-JP" altLang="en-US" sz="2400" b="1" kern="0" dirty="0">
                <a:solidFill>
                  <a:srgbClr val="0070C0"/>
                </a:solidFill>
                <a:latin typeface="BIZ UDPゴシック" panose="020B0400000000000000" pitchFamily="50" charset="-128"/>
                <a:ea typeface="BIZ UDPゴシック" panose="020B0400000000000000" pitchFamily="50" charset="-128"/>
              </a:rPr>
              <a:t>申請団体名</a:t>
            </a:r>
            <a:r>
              <a:rPr lang="ja-JP" altLang="en-US" sz="2400" b="1" kern="0" dirty="0">
                <a:latin typeface="BIZ UDPゴシック" panose="020B0400000000000000" pitchFamily="50" charset="-128"/>
                <a:ea typeface="BIZ UDPゴシック" panose="020B0400000000000000" pitchFamily="50" charset="-128"/>
              </a:rPr>
              <a:t>）</a:t>
            </a:r>
          </a:p>
        </p:txBody>
      </p:sp>
      <p:sp>
        <p:nvSpPr>
          <p:cNvPr id="1131" name="テキスト ボックス 7"/>
          <p:cNvSpPr txBox="1"/>
          <p:nvPr/>
        </p:nvSpPr>
        <p:spPr>
          <a:xfrm>
            <a:off x="-61252" y="-380508"/>
            <a:ext cx="7925092" cy="369332"/>
          </a:xfrm>
          <a:prstGeom prst="rect">
            <a:avLst/>
          </a:prstGeom>
          <a:noFill/>
        </p:spPr>
        <p:txBody>
          <a:bodyPr wrap="square" rtlCol="0" anchor="ctr">
            <a:spAutoFit/>
          </a:bodyPr>
          <a:lstStyle/>
          <a:p>
            <a:r>
              <a:rPr lang="ja-JP" altLang="en-US" sz="900" dirty="0">
                <a:latin typeface="BIZ UDPゴシック" panose="020B0400000000000000" pitchFamily="50" charset="-128"/>
                <a:ea typeface="BIZ UDPゴシック" panose="020B0400000000000000" pitchFamily="50" charset="-128"/>
              </a:rPr>
              <a:t>注１：公表される前提で作成してください。注２：実証事業の概要が本事業概要説明書</a:t>
            </a:r>
            <a:r>
              <a:rPr lang="ja-JP" altLang="en-US" sz="900" u="sng" dirty="0">
                <a:solidFill>
                  <a:srgbClr val="FF0000"/>
                </a:solidFill>
                <a:latin typeface="BIZ UDPゴシック" panose="020B0400000000000000" pitchFamily="50" charset="-128"/>
                <a:ea typeface="BIZ UDPゴシック" panose="020B0400000000000000" pitchFamily="50" charset="-128"/>
              </a:rPr>
              <a:t>１枚</a:t>
            </a:r>
            <a:r>
              <a:rPr lang="ja-JP" altLang="en-US" sz="900" dirty="0">
                <a:latin typeface="BIZ UDPゴシック" panose="020B0400000000000000" pitchFamily="50" charset="-128"/>
                <a:ea typeface="BIZ UDPゴシック" panose="020B0400000000000000" pitchFamily="50" charset="-128"/>
              </a:rPr>
              <a:t>で分かるように簡潔に記載してください。</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注３：</a:t>
            </a:r>
            <a:r>
              <a:rPr lang="ja-JP" altLang="en-US" sz="900" dirty="0">
                <a:solidFill>
                  <a:srgbClr val="0070C0"/>
                </a:solidFill>
                <a:latin typeface="BIZ UDPゴシック" panose="020B0400000000000000" pitchFamily="50" charset="-128"/>
                <a:ea typeface="BIZ UDPゴシック" panose="020B0400000000000000" pitchFamily="50" charset="-128"/>
              </a:rPr>
              <a:t>青字の記入要領等</a:t>
            </a:r>
            <a:r>
              <a:rPr lang="ja-JP" altLang="en-US" sz="900" dirty="0">
                <a:latin typeface="BIZ UDPゴシック" panose="020B0400000000000000" pitchFamily="50" charset="-128"/>
                <a:ea typeface="BIZ UDPゴシック" panose="020B0400000000000000" pitchFamily="50" charset="-128"/>
              </a:rPr>
              <a:t>を削除の上、黒字で記載してください。フォントサイズは</a:t>
            </a:r>
            <a:r>
              <a:rPr lang="en-US" altLang="ja-JP" sz="900" dirty="0">
                <a:latin typeface="BIZ UDPゴシック" panose="020B0400000000000000" pitchFamily="50" charset="-128"/>
                <a:ea typeface="BIZ UDPゴシック" panose="020B0400000000000000" pitchFamily="50" charset="-128"/>
              </a:rPr>
              <a:t>【10.5</a:t>
            </a:r>
            <a:r>
              <a:rPr lang="ja-JP" altLang="en-US" sz="900" dirty="0">
                <a:latin typeface="BIZ UDPゴシック" panose="020B0400000000000000" pitchFamily="50" charset="-128"/>
                <a:ea typeface="BIZ UDPゴシック" panose="020B0400000000000000" pitchFamily="50" charset="-128"/>
              </a:rPr>
              <a:t>ポイント以上</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とし、</a:t>
            </a:r>
            <a:r>
              <a:rPr lang="ja-JP" altLang="en-US" sz="900"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dirty="0">
                <a:solidFill>
                  <a:srgbClr val="FF0000"/>
                </a:solidFill>
                <a:latin typeface="BIZ UDPゴシック" panose="020B0400000000000000" pitchFamily="50" charset="-128"/>
                <a:ea typeface="BIZ UDPゴシック" panose="020B0400000000000000" pitchFamily="50" charset="-128"/>
              </a:rPr>
              <a:t>で記載</a:t>
            </a:r>
            <a:r>
              <a:rPr lang="ja-JP" altLang="en-US" sz="900" dirty="0">
                <a:latin typeface="BIZ UDPゴシック" panose="020B0400000000000000" pitchFamily="50" charset="-128"/>
                <a:ea typeface="BIZ UDPゴシック" panose="020B0400000000000000" pitchFamily="50" charset="-128"/>
              </a:rPr>
              <a:t>してください。</a:t>
            </a:r>
          </a:p>
        </p:txBody>
      </p:sp>
      <p:sp>
        <p:nvSpPr>
          <p:cNvPr id="1134" name="字幕 2"/>
          <p:cNvSpPr txBox="1"/>
          <p:nvPr/>
        </p:nvSpPr>
        <p:spPr>
          <a:xfrm>
            <a:off x="12505" y="524070"/>
            <a:ext cx="2635250" cy="2868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＜実証事業の概要等＞</a:t>
            </a:r>
            <a:endParaRPr lang="en-US" altLang="ja-JP" sz="1300" b="1" kern="0" dirty="0">
              <a:latin typeface="BIZ UDPゴシック" panose="020B0400000000000000" pitchFamily="50" charset="-128"/>
              <a:ea typeface="BIZ UDPゴシック" panose="020B0400000000000000" pitchFamily="50" charset="-128"/>
            </a:endParaRPr>
          </a:p>
        </p:txBody>
      </p:sp>
      <p:graphicFrame>
        <p:nvGraphicFramePr>
          <p:cNvPr id="1136" name="表 3"/>
          <p:cNvGraphicFramePr>
            <a:graphicFrameLocks noGrp="1"/>
          </p:cNvGraphicFramePr>
          <p:nvPr>
            <p:extLst>
              <p:ext uri="{D42A27DB-BD31-4B8C-83A1-F6EECF244321}">
                <p14:modId xmlns:p14="http://schemas.microsoft.com/office/powerpoint/2010/main" val="3358799972"/>
              </p:ext>
            </p:extLst>
          </p:nvPr>
        </p:nvGraphicFramePr>
        <p:xfrm>
          <a:off x="76038" y="849480"/>
          <a:ext cx="5031004" cy="5972477"/>
        </p:xfrm>
        <a:graphic>
          <a:graphicData uri="http://schemas.openxmlformats.org/drawingml/2006/table">
            <a:tbl>
              <a:tblPr firstRow="1" bandRow="1">
                <a:tableStyleId>{5C22544A-7EE6-4342-B048-85BDC9FD1C3A}</a:tableStyleId>
              </a:tblPr>
              <a:tblGrid>
                <a:gridCol w="990762">
                  <a:extLst>
                    <a:ext uri="{9D8B030D-6E8A-4147-A177-3AD203B41FA5}">
                      <a16:colId xmlns:a16="http://schemas.microsoft.com/office/drawing/2014/main" val="20000"/>
                    </a:ext>
                  </a:extLst>
                </a:gridCol>
                <a:gridCol w="2802467">
                  <a:extLst>
                    <a:ext uri="{9D8B030D-6E8A-4147-A177-3AD203B41FA5}">
                      <a16:colId xmlns:a16="http://schemas.microsoft.com/office/drawing/2014/main" val="20001"/>
                    </a:ext>
                  </a:extLst>
                </a:gridCol>
                <a:gridCol w="1237775">
                  <a:extLst>
                    <a:ext uri="{9D8B030D-6E8A-4147-A177-3AD203B41FA5}">
                      <a16:colId xmlns:a16="http://schemas.microsoft.com/office/drawing/2014/main" val="1331140748"/>
                    </a:ext>
                  </a:extLst>
                </a:gridCol>
              </a:tblGrid>
              <a:tr h="317129">
                <a:tc>
                  <a:txBody>
                    <a:bodyPr/>
                    <a:lstStyle/>
                    <a:p>
                      <a:pPr algn="ctr"/>
                      <a:r>
                        <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gridSpan="2">
                  <a:txBody>
                    <a:bodyPr/>
                    <a:lstStyle/>
                    <a:p>
                      <a:pPr algn="ctr"/>
                      <a:r>
                        <a:rPr kumimoji="1" lang="ja-JP" altLang="en-US" sz="1200" dirty="0">
                          <a:solidFill>
                            <a:sysClr val="windowText" lastClr="000000"/>
                          </a:solidFill>
                          <a:latin typeface="BIZ UDPゴシック" panose="020B0400000000000000" pitchFamily="50" charset="-128"/>
                          <a:ea typeface="BIZ UDPゴシック" panose="020B0400000000000000" pitchFamily="50" charset="-128"/>
                        </a:rPr>
                        <a:t>記載欄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kumimoji="1" lang="ja-JP" altLang="en-US"/>
                    </a:p>
                  </a:txBody>
                  <a:tcPr/>
                </a:tc>
                <a:extLst>
                  <a:ext uri="{0D108BD9-81ED-4DB2-BD59-A6C34878D82A}">
                    <a16:rowId xmlns:a16="http://schemas.microsoft.com/office/drawing/2014/main" val="10000"/>
                  </a:ext>
                </a:extLst>
              </a:tr>
              <a:tr h="1949124">
                <a:tc>
                  <a:txBody>
                    <a:bodyPr/>
                    <a:lstStyle/>
                    <a:p>
                      <a:pPr algn="ctr"/>
                      <a:r>
                        <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rPr>
                        <a:t>地域の</a:t>
                      </a:r>
                      <a:endParaRPr kumimoji="1" lang="en-US" altLang="ja-JP" sz="1200" b="1" dirty="0">
                        <a:solidFill>
                          <a:sysClr val="windowText" lastClr="000000"/>
                        </a:solidFill>
                        <a:latin typeface="BIZ UDPゴシック" panose="020B0400000000000000" pitchFamily="50" charset="-128"/>
                        <a:ea typeface="BIZ UDPゴシック" panose="020B0400000000000000" pitchFamily="50" charset="-128"/>
                      </a:endParaRPr>
                    </a:p>
                    <a:p>
                      <a:pPr algn="ctr"/>
                      <a:r>
                        <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rPr>
                        <a:t>背景・課題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a:t>
                      </a:r>
                      <a:r>
                        <a:rPr kumimoji="1" lang="en-US" altLang="ja-JP" sz="1050" b="1" dirty="0">
                          <a:solidFill>
                            <a:srgbClr val="0070C0"/>
                          </a:solidFill>
                          <a:latin typeface="BIZ UDPゴシック" panose="020B0400000000000000" pitchFamily="50" charset="-128"/>
                          <a:ea typeface="BIZ UDPゴシック" panose="020B0400000000000000" pitchFamily="50" charset="-128"/>
                        </a:rPr>
                        <a:t>Ⅱ </a:t>
                      </a:r>
                      <a:r>
                        <a:rPr kumimoji="1" lang="ja-JP" altLang="en-US" sz="1050" b="1" dirty="0">
                          <a:solidFill>
                            <a:srgbClr val="0070C0"/>
                          </a:solidFill>
                          <a:latin typeface="BIZ UDPゴシック" panose="020B0400000000000000" pitchFamily="50" charset="-128"/>
                          <a:ea typeface="BIZ UDPゴシック" panose="020B0400000000000000" pitchFamily="50" charset="-128"/>
                        </a:rPr>
                        <a:t>１．地域の概要（背景・課題）」から記載してください。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b="1" dirty="0">
                          <a:solidFill>
                            <a:srgbClr val="0070C0"/>
                          </a:solidFill>
                          <a:latin typeface="BIZ UDPゴシック" panose="020B0400000000000000" pitchFamily="50" charset="-128"/>
                          <a:ea typeface="BIZ UDPゴシック" panose="020B0400000000000000" pitchFamily="50" charset="-128"/>
                        </a:rPr>
                        <a:t>事業のイメージがわかる画像を添付してください。</a:t>
                      </a:r>
                      <a:endParaRPr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b="1" dirty="0">
                          <a:solidFill>
                            <a:srgbClr val="0070C0"/>
                          </a:solidFill>
                          <a:latin typeface="BIZ UDPゴシック" panose="020B0400000000000000" pitchFamily="50" charset="-128"/>
                          <a:ea typeface="BIZ UDPゴシック" panose="020B0400000000000000" pitchFamily="50" charset="-128"/>
                        </a:rPr>
                        <a:t>なお画像については公表を前提とした公表可能な画像を添付してください。</a:t>
                      </a:r>
                      <a:endParaRPr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362200">
                <a:tc>
                  <a:txBody>
                    <a:bodyPr/>
                    <a:lstStyle/>
                    <a:p>
                      <a:pPr algn="ctr"/>
                      <a:r>
                        <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rPr>
                        <a:t>事業の</a:t>
                      </a:r>
                      <a:endParaRPr kumimoji="1" lang="en-US" altLang="ja-JP" sz="1200" b="1" dirty="0">
                        <a:solidFill>
                          <a:sysClr val="windowText" lastClr="000000"/>
                        </a:solidFill>
                        <a:latin typeface="BIZ UDPゴシック" panose="020B0400000000000000" pitchFamily="50" charset="-128"/>
                        <a:ea typeface="BIZ UDPゴシック" panose="020B0400000000000000" pitchFamily="50" charset="-128"/>
                      </a:endParaRPr>
                    </a:p>
                    <a:p>
                      <a:pPr algn="ctr"/>
                      <a:r>
                        <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rPr>
                        <a:t>狙い・目的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a:t>
                      </a:r>
                      <a:r>
                        <a:rPr kumimoji="1" lang="en-US" altLang="ja-JP" sz="1050" b="1" dirty="0">
                          <a:solidFill>
                            <a:srgbClr val="0070C0"/>
                          </a:solidFill>
                          <a:latin typeface="BIZ UDPゴシック" panose="020B0400000000000000" pitchFamily="50" charset="-128"/>
                          <a:ea typeface="BIZ UDPゴシック" panose="020B0400000000000000" pitchFamily="50" charset="-128"/>
                        </a:rPr>
                        <a:t>Ⅱ 2</a:t>
                      </a:r>
                      <a:r>
                        <a:rPr kumimoji="1" lang="ja-JP" altLang="en-US" sz="1050" b="1" dirty="0">
                          <a:solidFill>
                            <a:srgbClr val="0070C0"/>
                          </a:solidFill>
                          <a:latin typeface="BIZ UDPゴシック" panose="020B0400000000000000" pitchFamily="50" charset="-128"/>
                          <a:ea typeface="BIZ UDPゴシック" panose="020B0400000000000000" pitchFamily="50" charset="-128"/>
                        </a:rPr>
                        <a:t>．事業の概要（狙い・目的）」から記載してください。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b="1" dirty="0">
                          <a:solidFill>
                            <a:srgbClr val="0070C0"/>
                          </a:solidFill>
                          <a:latin typeface="BIZ UDPゴシック" panose="020B0400000000000000" pitchFamily="50" charset="-128"/>
                          <a:ea typeface="BIZ UDPゴシック" panose="020B0400000000000000" pitchFamily="50" charset="-128"/>
                        </a:rPr>
                        <a:t>事業のイメージがわかる画像を添付してください。</a:t>
                      </a:r>
                      <a:endParaRPr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b="1" dirty="0">
                          <a:solidFill>
                            <a:srgbClr val="0070C0"/>
                          </a:solidFill>
                          <a:latin typeface="BIZ UDPゴシック" panose="020B0400000000000000" pitchFamily="50" charset="-128"/>
                          <a:ea typeface="BIZ UDPゴシック" panose="020B0400000000000000" pitchFamily="50" charset="-128"/>
                        </a:rPr>
                        <a:t>なお画像については公表を前提とした公表可能な画像を添付してください。</a:t>
                      </a:r>
                      <a:endParaRPr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23655628"/>
                  </a:ext>
                </a:extLst>
              </a:tr>
              <a:tr h="785273">
                <a:tc>
                  <a:txBody>
                    <a:bodyPr/>
                    <a:lstStyle/>
                    <a:p>
                      <a:pPr algn="ct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実施体制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計画申請者名</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計画申請者以外の補助事業者、連携事業者名</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をそれぞれ記載してください。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2"/>
                  </a:ext>
                </a:extLst>
              </a:tr>
              <a:tr h="558751">
                <a:tc>
                  <a:txBody>
                    <a:bodyPr/>
                    <a:lstStyle/>
                    <a:p>
                      <a:pPr algn="ct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活用予定の</a:t>
                      </a:r>
                      <a:endParaRPr kumimoji="1" lang="en-US" altLang="ja-JP" sz="1200" b="1" spc="0" dirty="0">
                        <a:solidFill>
                          <a:sysClr val="windowText" lastClr="000000"/>
                        </a:solidFill>
                        <a:latin typeface="BIZ UDPゴシック" panose="020B0400000000000000" pitchFamily="50" charset="-128"/>
                        <a:ea typeface="BIZ UDPゴシック" panose="020B0400000000000000" pitchFamily="50" charset="-128"/>
                      </a:endParaRPr>
                    </a:p>
                    <a:p>
                      <a:pPr algn="ct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地域資源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a:t>
                      </a:r>
                      <a:r>
                        <a:rPr kumimoji="1" lang="en-US" altLang="ja-JP" sz="1050" b="1" dirty="0">
                          <a:solidFill>
                            <a:srgbClr val="0070C0"/>
                          </a:solidFill>
                          <a:latin typeface="BIZ UDPゴシック" panose="020B0400000000000000" pitchFamily="50" charset="-128"/>
                          <a:ea typeface="BIZ UDPゴシック" panose="020B0400000000000000" pitchFamily="50" charset="-128"/>
                        </a:rPr>
                        <a:t>Ⅱ</a:t>
                      </a:r>
                      <a:r>
                        <a:rPr kumimoji="1" lang="ja-JP" altLang="en-US" sz="1050" b="1" baseline="0" dirty="0">
                          <a:solidFill>
                            <a:srgbClr val="0070C0"/>
                          </a:solidFill>
                          <a:latin typeface="BIZ UDPゴシック" panose="020B0400000000000000" pitchFamily="50" charset="-128"/>
                          <a:ea typeface="BIZ UDPゴシック" panose="020B0400000000000000" pitchFamily="50" charset="-128"/>
                        </a:rPr>
                        <a:t> ５</a:t>
                      </a:r>
                      <a:r>
                        <a:rPr kumimoji="1" lang="en-US" altLang="ja-JP" sz="1050" b="1" dirty="0">
                          <a:solidFill>
                            <a:srgbClr val="0070C0"/>
                          </a:solidFill>
                          <a:latin typeface="BIZ UDPゴシック" panose="020B0400000000000000" pitchFamily="50" charset="-128"/>
                          <a:ea typeface="BIZ UDPゴシック" panose="020B0400000000000000" pitchFamily="50" charset="-128"/>
                        </a:rPr>
                        <a:t>.</a:t>
                      </a:r>
                      <a:r>
                        <a:rPr kumimoji="1" lang="ja-JP" altLang="en-US" sz="1050" b="1" dirty="0">
                          <a:solidFill>
                            <a:srgbClr val="0070C0"/>
                          </a:solidFill>
                          <a:latin typeface="BIZ UDPゴシック" panose="020B0400000000000000" pitchFamily="50" charset="-128"/>
                          <a:ea typeface="BIZ UDPゴシック" panose="020B0400000000000000" pitchFamily="50" charset="-128"/>
                        </a:rPr>
                        <a:t>活用を予定している地域資源」から記載してください。</a:t>
                      </a: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3"/>
                  </a:ext>
                </a:extLst>
              </a:tr>
            </a:tbl>
          </a:graphicData>
        </a:graphic>
      </p:graphicFrame>
      <p:sp>
        <p:nvSpPr>
          <p:cNvPr id="1143" name="字幕 2"/>
          <p:cNvSpPr txBox="1"/>
          <p:nvPr/>
        </p:nvSpPr>
        <p:spPr>
          <a:xfrm>
            <a:off x="5107041" y="524070"/>
            <a:ext cx="2290537" cy="2868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＜具体的な事業内容＞</a:t>
            </a:r>
            <a:endParaRPr lang="en-US" altLang="ja-JP" sz="1300" b="1" kern="0" dirty="0">
              <a:latin typeface="BIZ UDPゴシック" panose="020B0400000000000000" pitchFamily="50" charset="-128"/>
              <a:ea typeface="BIZ UDPゴシック" panose="020B0400000000000000" pitchFamily="50" charset="-128"/>
            </a:endParaRPr>
          </a:p>
        </p:txBody>
      </p:sp>
      <p:sp>
        <p:nvSpPr>
          <p:cNvPr id="12" name="正方形/長方形 2"/>
          <p:cNvSpPr>
            <a:spLocks noChangeArrowheads="1"/>
          </p:cNvSpPr>
          <p:nvPr/>
        </p:nvSpPr>
        <p:spPr>
          <a:xfrm>
            <a:off x="7397579" y="511140"/>
            <a:ext cx="2392688" cy="321396"/>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050" b="1" kern="0" dirty="0">
                <a:latin typeface="BIZ UDPゴシック" panose="020B0400000000000000" pitchFamily="50" charset="-128"/>
                <a:ea typeface="BIZ UDPゴシック" panose="020B0400000000000000" pitchFamily="50" charset="-128"/>
              </a:rPr>
              <a:t>　 実施地域：</a:t>
            </a:r>
            <a:r>
              <a:rPr lang="ja-JP" altLang="en-US" sz="1050" b="1" kern="0" dirty="0">
                <a:solidFill>
                  <a:srgbClr val="0070C0"/>
                </a:solidFill>
                <a:latin typeface="BIZ UDPゴシック" panose="020B0400000000000000" pitchFamily="50" charset="-128"/>
                <a:ea typeface="BIZ UDPゴシック" panose="020B0400000000000000" pitchFamily="50" charset="-128"/>
              </a:rPr>
              <a:t>○○県●●市（代表地域）</a:t>
            </a:r>
            <a:endParaRPr lang="ja-JP" altLang="en-US" sz="1050" b="1" kern="0" dirty="0">
              <a:latin typeface="BIZ UDPゴシック" panose="020B0400000000000000" pitchFamily="50" charset="-128"/>
              <a:ea typeface="BIZ UDPゴシック" panose="020B0400000000000000" pitchFamily="50" charset="-128"/>
            </a:endParaRPr>
          </a:p>
        </p:txBody>
      </p:sp>
      <p:graphicFrame>
        <p:nvGraphicFramePr>
          <p:cNvPr id="4" name="表 3">
            <a:extLst>
              <a:ext uri="{FF2B5EF4-FFF2-40B4-BE49-F238E27FC236}">
                <a16:creationId xmlns:a16="http://schemas.microsoft.com/office/drawing/2014/main" id="{849598BC-55D9-8743-B560-6743C606C37C}"/>
              </a:ext>
            </a:extLst>
          </p:cNvPr>
          <p:cNvGraphicFramePr>
            <a:graphicFrameLocks noGrp="1"/>
          </p:cNvGraphicFramePr>
          <p:nvPr>
            <p:extLst>
              <p:ext uri="{D42A27DB-BD31-4B8C-83A1-F6EECF244321}">
                <p14:modId xmlns:p14="http://schemas.microsoft.com/office/powerpoint/2010/main" val="2627490433"/>
              </p:ext>
            </p:extLst>
          </p:nvPr>
        </p:nvGraphicFramePr>
        <p:xfrm>
          <a:off x="5151591" y="849480"/>
          <a:ext cx="4680000" cy="1754152"/>
        </p:xfrm>
        <a:graphic>
          <a:graphicData uri="http://schemas.openxmlformats.org/drawingml/2006/table">
            <a:tbl>
              <a:tblPr firstRow="1" bandRow="1">
                <a:tableStyleId>{BDBED569-4797-4DF1-A0F4-6AAB3CD982D8}</a:tableStyleId>
              </a:tblPr>
              <a:tblGrid>
                <a:gridCol w="4680000">
                  <a:extLst>
                    <a:ext uri="{9D8B030D-6E8A-4147-A177-3AD203B41FA5}">
                      <a16:colId xmlns:a16="http://schemas.microsoft.com/office/drawing/2014/main" val="20000"/>
                    </a:ext>
                  </a:extLst>
                </a:gridCol>
              </a:tblGrid>
              <a:tr h="2367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BIZ UDPゴシック" panose="020B0400000000000000" pitchFamily="50" charset="-128"/>
                          <a:ea typeface="BIZ UDPゴシック" panose="020B0400000000000000" pitchFamily="50" charset="-128"/>
                        </a:rPr>
                        <a:t>【</a:t>
                      </a:r>
                      <a:r>
                        <a:rPr kumimoji="1" lang="ja-JP" altLang="en-US" sz="1100" b="1" dirty="0">
                          <a:solidFill>
                            <a:schemeClr val="tx1"/>
                          </a:solidFill>
                          <a:latin typeface="BIZ UDPゴシック" panose="020B0400000000000000" pitchFamily="50" charset="-128"/>
                          <a:ea typeface="BIZ UDPゴシック" panose="020B0400000000000000" pitchFamily="50" charset="-128"/>
                        </a:rPr>
                        <a:t>補助事業内容</a:t>
                      </a:r>
                      <a:r>
                        <a:rPr kumimoji="1" lang="en-US" altLang="ja-JP" sz="1100" b="1" dirty="0">
                          <a:solidFill>
                            <a:schemeClr val="tx1"/>
                          </a:solidFill>
                          <a:latin typeface="BIZ UDPゴシック" panose="020B0400000000000000" pitchFamily="50" charset="-128"/>
                          <a:ea typeface="BIZ UDPゴシック" panose="020B0400000000000000"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0000"/>
                  </a:ext>
                </a:extLst>
              </a:tr>
              <a:tr h="14950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a:t>
                      </a:r>
                      <a:r>
                        <a:rPr kumimoji="1" lang="en-US" altLang="ja-JP" sz="1050" b="1" dirty="0">
                          <a:solidFill>
                            <a:srgbClr val="0070C0"/>
                          </a:solidFill>
                          <a:latin typeface="BIZ UDPゴシック" panose="020B0400000000000000" pitchFamily="50" charset="-128"/>
                          <a:ea typeface="BIZ UDPゴシック" panose="020B0400000000000000" pitchFamily="50" charset="-128"/>
                        </a:rPr>
                        <a:t>Ⅲ </a:t>
                      </a:r>
                      <a:r>
                        <a:rPr kumimoji="1" lang="ja-JP" altLang="en-US" sz="1050" b="1" dirty="0">
                          <a:solidFill>
                            <a:srgbClr val="0070C0"/>
                          </a:solidFill>
                          <a:latin typeface="BIZ UDPゴシック" panose="020B0400000000000000" pitchFamily="50" charset="-128"/>
                          <a:ea typeface="BIZ UDPゴシック" panose="020B0400000000000000" pitchFamily="50" charset="-128"/>
                        </a:rPr>
                        <a:t>１．具体的な取組内容」を抜粋し記載してください。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94788163"/>
                  </a:ext>
                </a:extLst>
              </a:tr>
            </a:tbl>
          </a:graphicData>
        </a:graphic>
      </p:graphicFrame>
      <p:graphicFrame>
        <p:nvGraphicFramePr>
          <p:cNvPr id="7" name="表 6">
            <a:extLst>
              <a:ext uri="{FF2B5EF4-FFF2-40B4-BE49-F238E27FC236}">
                <a16:creationId xmlns:a16="http://schemas.microsoft.com/office/drawing/2014/main" id="{577C1E71-3089-0303-E23D-6866BB1843D9}"/>
              </a:ext>
            </a:extLst>
          </p:cNvPr>
          <p:cNvGraphicFramePr>
            <a:graphicFrameLocks noGrp="1"/>
          </p:cNvGraphicFramePr>
          <p:nvPr>
            <p:extLst>
              <p:ext uri="{D42A27DB-BD31-4B8C-83A1-F6EECF244321}">
                <p14:modId xmlns:p14="http://schemas.microsoft.com/office/powerpoint/2010/main" val="196692993"/>
              </p:ext>
            </p:extLst>
          </p:nvPr>
        </p:nvGraphicFramePr>
        <p:xfrm>
          <a:off x="5151591" y="2642209"/>
          <a:ext cx="4678371" cy="4179748"/>
        </p:xfrm>
        <a:graphic>
          <a:graphicData uri="http://schemas.openxmlformats.org/drawingml/2006/table">
            <a:tbl>
              <a:tblPr/>
              <a:tblGrid>
                <a:gridCol w="935363">
                  <a:extLst>
                    <a:ext uri="{9D8B030D-6E8A-4147-A177-3AD203B41FA5}">
                      <a16:colId xmlns:a16="http://schemas.microsoft.com/office/drawing/2014/main" val="3678453089"/>
                    </a:ext>
                  </a:extLst>
                </a:gridCol>
                <a:gridCol w="3743008">
                  <a:extLst>
                    <a:ext uri="{9D8B030D-6E8A-4147-A177-3AD203B41FA5}">
                      <a16:colId xmlns:a16="http://schemas.microsoft.com/office/drawing/2014/main" val="1559266661"/>
                    </a:ext>
                  </a:extLst>
                </a:gridCol>
              </a:tblGrid>
              <a:tr h="271033">
                <a:tc>
                  <a:txBody>
                    <a:bodyPr/>
                    <a:lstStyle/>
                    <a:p>
                      <a:pPr algn="ctr" fontAlgn="ct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項目</a:t>
                      </a:r>
                    </a:p>
                  </a:txBody>
                  <a:tcPr marL="6350" marR="6350" marT="635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90000"/>
                      </a:schemeClr>
                    </a:solidFill>
                  </a:tcPr>
                </a:tc>
                <a:tc>
                  <a:txBody>
                    <a:bodyPr/>
                    <a:lstStyle/>
                    <a:p>
                      <a:pPr algn="ctr" fontAlgn="ct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記載欄</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90000"/>
                      </a:schemeClr>
                    </a:solidFill>
                  </a:tcPr>
                </a:tc>
                <a:extLst>
                  <a:ext uri="{0D108BD9-81ED-4DB2-BD59-A6C34878D82A}">
                    <a16:rowId xmlns:a16="http://schemas.microsoft.com/office/drawing/2014/main" val="2742499644"/>
                  </a:ext>
                </a:extLst>
              </a:tr>
              <a:tr h="1302905">
                <a:tc>
                  <a:txBody>
                    <a:bodyPr/>
                    <a:lstStyle/>
                    <a:p>
                      <a:pPr algn="ctr" fontAlgn="ct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サステナブルな観光コンテンツの造成と提供</a:t>
                      </a:r>
                    </a:p>
                  </a:txBody>
                  <a:tcPr marL="6350" marR="6350" marT="635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90000"/>
                      </a:schemeClr>
                    </a:solidFill>
                  </a:tcPr>
                </a:tc>
                <a:tc>
                  <a:txBody>
                    <a:bodyPr/>
                    <a:lstStyle/>
                    <a:p>
                      <a:pPr algn="l" fontAlgn="ctr"/>
                      <a:r>
                        <a:rPr lang="ja-JP" altLang="en-US" sz="1050" b="1" i="0" u="none" strike="noStrike" dirty="0">
                          <a:solidFill>
                            <a:srgbClr val="0070C0"/>
                          </a:solidFill>
                          <a:effectLst/>
                          <a:latin typeface="BIZ UDゴシック" panose="020B0400000000000000" pitchFamily="49" charset="-128"/>
                          <a:ea typeface="BIZ UDゴシック" panose="020B0400000000000000" pitchFamily="49" charset="-128"/>
                        </a:rPr>
                        <a:t>「</a:t>
                      </a:r>
                      <a:r>
                        <a:rPr lang="en-US" altLang="ja-JP" sz="1050" b="1" i="0" u="none" strike="noStrike" dirty="0">
                          <a:solidFill>
                            <a:srgbClr val="0070C0"/>
                          </a:solidFill>
                          <a:effectLst/>
                          <a:latin typeface="BIZ UDゴシック" panose="020B0400000000000000" pitchFamily="49" charset="-128"/>
                          <a:ea typeface="BIZ UDゴシック" panose="020B0400000000000000" pitchFamily="49" charset="-128"/>
                        </a:rPr>
                        <a:t>Ⅱ</a:t>
                      </a:r>
                      <a:r>
                        <a:rPr lang="ja-JP" altLang="en-US" sz="1050" b="1" i="0" u="none" strike="noStrike" dirty="0">
                          <a:solidFill>
                            <a:srgbClr val="0070C0"/>
                          </a:solidFill>
                          <a:effectLst/>
                          <a:latin typeface="BIZ UDゴシック" panose="020B0400000000000000" pitchFamily="49" charset="-128"/>
                          <a:ea typeface="BIZ UDゴシック" panose="020B0400000000000000" pitchFamily="49" charset="-128"/>
                        </a:rPr>
                        <a:t> ７．補助事業に関連して造成・提供が可能となるコンテンツ等」を抜粋し、記載してください。　</a:t>
                      </a:r>
                      <a:r>
                        <a:rPr lang="en-US" altLang="ja-JP" sz="1050" b="1" i="0" u="none" strike="noStrike" dirty="0">
                          <a:solidFill>
                            <a:srgbClr val="0070C0"/>
                          </a:solidFill>
                          <a:effectLst/>
                          <a:latin typeface="BIZ UDゴシック" panose="020B0400000000000000" pitchFamily="49" charset="-128"/>
                          <a:ea typeface="BIZ UDゴシック" panose="020B0400000000000000" pitchFamily="49" charset="-128"/>
                        </a:rPr>
                        <a:t>｢Ⅱ </a:t>
                      </a:r>
                      <a:r>
                        <a:rPr lang="ja-JP" altLang="en-US" sz="1050" b="1" i="0" u="none" strike="noStrike" dirty="0">
                          <a:solidFill>
                            <a:srgbClr val="0070C0"/>
                          </a:solidFill>
                          <a:effectLst/>
                          <a:latin typeface="BIZ UDゴシック" panose="020B0400000000000000" pitchFamily="49" charset="-128"/>
                          <a:ea typeface="BIZ UDゴシック" panose="020B0400000000000000" pitchFamily="49" charset="-128"/>
                        </a:rPr>
                        <a:t>６．観光客の分類とターゲット選定</a:t>
                      </a:r>
                      <a:r>
                        <a:rPr lang="en-US" altLang="ja-JP" sz="1050" b="1" i="0" u="none" strike="noStrike" dirty="0">
                          <a:solidFill>
                            <a:srgbClr val="0070C0"/>
                          </a:solidFill>
                          <a:effectLst/>
                          <a:latin typeface="BIZ UDゴシック" panose="020B0400000000000000" pitchFamily="49" charset="-128"/>
                          <a:ea typeface="BIZ UDゴシック" panose="020B0400000000000000" pitchFamily="49" charset="-128"/>
                        </a:rPr>
                        <a:t>｣</a:t>
                      </a:r>
                      <a:r>
                        <a:rPr lang="ja-JP" altLang="en-US" sz="1050" b="1" i="0" u="none" strike="noStrike" dirty="0">
                          <a:solidFill>
                            <a:srgbClr val="0070C0"/>
                          </a:solidFill>
                          <a:effectLst/>
                          <a:latin typeface="BIZ UDゴシック" panose="020B0400000000000000" pitchFamily="49" charset="-128"/>
                          <a:ea typeface="BIZ UDゴシック" panose="020B0400000000000000" pitchFamily="49" charset="-128"/>
                        </a:rPr>
                        <a:t>に記載のターゲットについても触れてください。</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6758311"/>
                  </a:ext>
                </a:extLst>
              </a:tr>
              <a:tr h="1302905">
                <a:tc>
                  <a:txBody>
                    <a:bodyPr/>
                    <a:lstStyle/>
                    <a:p>
                      <a:pPr algn="ctr" fontAlgn="ct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好循環の</a:t>
                      </a:r>
                      <a:endParaRPr lang="en-US" altLang="ja-JP" sz="1050" b="1" i="0" u="none" strike="noStrike" dirty="0">
                        <a:solidFill>
                          <a:srgbClr val="000000"/>
                        </a:solidFill>
                        <a:effectLst/>
                        <a:latin typeface="BIZ UDゴシック" panose="020B0400000000000000" pitchFamily="49" charset="-128"/>
                        <a:ea typeface="BIZ UDゴシック" panose="020B0400000000000000" pitchFamily="49" charset="-128"/>
                      </a:endParaRPr>
                    </a:p>
                    <a:p>
                      <a:pPr algn="ctr" fontAlgn="ct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仕組みづくり</a:t>
                      </a:r>
                    </a:p>
                  </a:txBody>
                  <a:tcPr marL="6350" marR="6350" marT="635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9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ゴシック" panose="020B0400000000000000" pitchFamily="49" charset="-128"/>
                          <a:ea typeface="BIZ UDゴシック" panose="020B0400000000000000" pitchFamily="49" charset="-128"/>
                        </a:rPr>
                        <a:t>「</a:t>
                      </a:r>
                      <a:r>
                        <a:rPr lang="en-US" altLang="ja-JP" sz="1050" b="1" i="0" u="none" strike="noStrike" dirty="0">
                          <a:solidFill>
                            <a:srgbClr val="0070C0"/>
                          </a:solidFill>
                          <a:effectLst/>
                          <a:latin typeface="BIZ UDゴシック" panose="020B0400000000000000" pitchFamily="49" charset="-128"/>
                          <a:ea typeface="BIZ UDゴシック" panose="020B0400000000000000" pitchFamily="49" charset="-128"/>
                        </a:rPr>
                        <a:t>Ⅱ </a:t>
                      </a:r>
                      <a:r>
                        <a:rPr lang="ja-JP" altLang="en-US" sz="1050" b="1" i="0" u="none" strike="noStrike" dirty="0">
                          <a:solidFill>
                            <a:srgbClr val="0070C0"/>
                          </a:solidFill>
                          <a:effectLst/>
                          <a:latin typeface="BIZ UDゴシック" panose="020B0400000000000000" pitchFamily="49" charset="-128"/>
                          <a:ea typeface="BIZ UDゴシック" panose="020B0400000000000000" pitchFamily="49" charset="-128"/>
                        </a:rPr>
                        <a:t>８．補助事業に関連して取組む好循環の仕組み」を抜粋し、記載してください。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4378019"/>
                  </a:ext>
                </a:extLst>
              </a:tr>
              <a:tr h="1302905">
                <a:tc>
                  <a:txBody>
                    <a:bodyPr/>
                    <a:lstStyle/>
                    <a:p>
                      <a:pPr algn="ctr" fontAlgn="ct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サステナブル</a:t>
                      </a:r>
                      <a:endParaRPr lang="en-US" altLang="ja-JP" sz="1050" b="1" i="0" u="none" strike="noStrike" dirty="0">
                        <a:solidFill>
                          <a:srgbClr val="000000"/>
                        </a:solidFill>
                        <a:effectLst/>
                        <a:latin typeface="BIZ UDゴシック" panose="020B0400000000000000" pitchFamily="49" charset="-128"/>
                        <a:ea typeface="BIZ UDゴシック" panose="020B0400000000000000" pitchFamily="49" charset="-128"/>
                      </a:endParaRPr>
                    </a:p>
                    <a:p>
                      <a:pPr algn="ctr" fontAlgn="ct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ツーリズムを推進する体制の強化</a:t>
                      </a:r>
                    </a:p>
                  </a:txBody>
                  <a:tcPr marL="6350" marR="6350" marT="635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ゴシック" panose="020B0400000000000000" pitchFamily="49" charset="-128"/>
                          <a:ea typeface="BIZ UDゴシック" panose="020B0400000000000000" pitchFamily="49" charset="-128"/>
                        </a:rPr>
                        <a:t>「</a:t>
                      </a:r>
                      <a:r>
                        <a:rPr lang="en-US" altLang="ja-JP" sz="1050" b="1" i="0" u="none" strike="noStrike" dirty="0">
                          <a:solidFill>
                            <a:srgbClr val="0070C0"/>
                          </a:solidFill>
                          <a:effectLst/>
                          <a:latin typeface="BIZ UDゴシック" panose="020B0400000000000000" pitchFamily="49" charset="-128"/>
                          <a:ea typeface="BIZ UDゴシック" panose="020B0400000000000000" pitchFamily="49" charset="-128"/>
                        </a:rPr>
                        <a:t>Ⅱ </a:t>
                      </a:r>
                      <a:r>
                        <a:rPr lang="ja-JP" altLang="en-US" sz="1050" b="1" i="0" u="none" strike="noStrike" dirty="0">
                          <a:solidFill>
                            <a:srgbClr val="0070C0"/>
                          </a:solidFill>
                          <a:effectLst/>
                          <a:latin typeface="BIZ UDゴシック" panose="020B0400000000000000" pitchFamily="49" charset="-128"/>
                          <a:ea typeface="BIZ UDゴシック" panose="020B0400000000000000" pitchFamily="49" charset="-128"/>
                        </a:rPr>
                        <a:t>９．</a:t>
                      </a:r>
                      <a:r>
                        <a:rPr lang="ja-JP" altLang="en-US" sz="1050" b="1" i="0" u="none" strike="noStrike">
                          <a:solidFill>
                            <a:srgbClr val="0070C0"/>
                          </a:solidFill>
                          <a:effectLst/>
                          <a:latin typeface="BIZ UDゴシック" panose="020B0400000000000000" pitchFamily="49" charset="-128"/>
                          <a:ea typeface="BIZ UDゴシック" panose="020B0400000000000000" pitchFamily="49" charset="-128"/>
                        </a:rPr>
                        <a:t>補助事業に関連して推進</a:t>
                      </a:r>
                      <a:r>
                        <a:rPr lang="ja-JP" altLang="en-US" sz="1050" b="1" i="0" u="none" strike="noStrike" dirty="0">
                          <a:solidFill>
                            <a:srgbClr val="0070C0"/>
                          </a:solidFill>
                          <a:effectLst/>
                          <a:latin typeface="BIZ UDゴシック" panose="020B0400000000000000" pitchFamily="49" charset="-128"/>
                          <a:ea typeface="BIZ UDゴシック" panose="020B0400000000000000" pitchFamily="49" charset="-128"/>
                        </a:rPr>
                        <a:t>する体制の強化を抜粋し、記載してください。</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4007603"/>
                  </a:ext>
                </a:extLst>
              </a:tr>
            </a:tbl>
          </a:graphicData>
        </a:graphic>
      </p:graphicFrame>
      <p:sp>
        <p:nvSpPr>
          <p:cNvPr id="5" name="正方形/長方形 4">
            <a:extLst>
              <a:ext uri="{FF2B5EF4-FFF2-40B4-BE49-F238E27FC236}">
                <a16:creationId xmlns:a16="http://schemas.microsoft.com/office/drawing/2014/main" id="{92F61874-EF0F-9CD2-3B06-E51ACAFA77B1}"/>
              </a:ext>
            </a:extLst>
          </p:cNvPr>
          <p:cNvSpPr/>
          <p:nvPr/>
        </p:nvSpPr>
        <p:spPr>
          <a:xfrm>
            <a:off x="8330280" y="0"/>
            <a:ext cx="1575720" cy="428625"/>
          </a:xfrm>
          <a:prstGeom prst="rect">
            <a:avLst/>
          </a:prstGeom>
          <a:solidFill>
            <a:schemeClr val="bg1"/>
          </a:solidFill>
          <a:ln w="12700">
            <a:noFill/>
            <a:prstDash val="sysDash"/>
            <a:round/>
            <a:headEnd/>
            <a:tailEnd/>
          </a:ln>
          <a:effectLst/>
        </p:spPr>
        <p:txBody>
          <a:bodyPr vertOverflow="overflow" horzOverflow="overflow" wrap="square" lIns="91422" tIns="45710" rIns="91422" bIns="45710" rtlCol="0" anchor="t" anchorCtr="0"/>
          <a:lstStyle/>
          <a:p>
            <a:pPr marL="1338263" algn="ctr">
              <a:lnSpc>
                <a:spcPct val="130000"/>
              </a:lnSpc>
              <a:tabLst>
                <a:tab pos="3136900" algn="ctr"/>
              </a:tabLst>
            </a:pPr>
            <a:endParaRPr kumimoji="1" lang="ja-JP" altLang="en-US" sz="1200" dirty="0">
              <a:latin typeface="+mj-ea"/>
              <a:ea typeface="+mj-ea"/>
            </a:endParaRPr>
          </a:p>
        </p:txBody>
      </p:sp>
      <p:sp>
        <p:nvSpPr>
          <p:cNvPr id="2" name="テキスト ボックス 1">
            <a:extLst>
              <a:ext uri="{FF2B5EF4-FFF2-40B4-BE49-F238E27FC236}">
                <a16:creationId xmlns:a16="http://schemas.microsoft.com/office/drawing/2014/main" id="{223906EB-D244-A44E-8CED-25498606872E}"/>
              </a:ext>
            </a:extLst>
          </p:cNvPr>
          <p:cNvSpPr txBox="1"/>
          <p:nvPr/>
        </p:nvSpPr>
        <p:spPr>
          <a:xfrm>
            <a:off x="8330280" y="20803"/>
            <a:ext cx="1553022" cy="432000"/>
          </a:xfrm>
          <a:prstGeom prst="rect">
            <a:avLst/>
          </a:prstGeom>
          <a:solidFill>
            <a:srgbClr val="FFFF00"/>
          </a:solidFill>
          <a:ln w="12700">
            <a:solidFill>
              <a:schemeClr val="tx1"/>
            </a:solidFill>
          </a:ln>
        </p:spPr>
        <p:txBody>
          <a:bodyPr wrap="square" rtlCol="0">
            <a:spAutoFit/>
          </a:bodyPr>
          <a:lstStyle/>
          <a:p>
            <a:pPr algn="ctr"/>
            <a:r>
              <a:rPr kumimoji="1" lang="ja-JP" altLang="en-US" sz="700" dirty="0">
                <a:latin typeface="Meiryo UI" panose="020B0604030504040204" pitchFamily="50" charset="-128"/>
                <a:ea typeface="Meiryo UI" panose="020B0604030504040204" pitchFamily="50" charset="-128"/>
              </a:rPr>
              <a:t>地域の魅力を後世に繋ぐサステナブル</a:t>
            </a:r>
            <a:endParaRPr kumimoji="1" lang="en-US" altLang="ja-JP" sz="700" dirty="0">
              <a:latin typeface="Meiryo UI" panose="020B0604030504040204" pitchFamily="50" charset="-128"/>
              <a:ea typeface="Meiryo UI" panose="020B0604030504040204" pitchFamily="50" charset="-128"/>
            </a:endParaRPr>
          </a:p>
          <a:p>
            <a:pPr algn="ctr"/>
            <a:r>
              <a:rPr kumimoji="1" lang="ja-JP" altLang="en-US" sz="700" dirty="0">
                <a:latin typeface="Meiryo UI" panose="020B0604030504040204" pitchFamily="50" charset="-128"/>
                <a:ea typeface="Meiryo UI" panose="020B0604030504040204" pitchFamily="50" charset="-128"/>
              </a:rPr>
              <a:t>ツーリズムコンテンツ等高度化事業</a:t>
            </a:r>
            <a:endParaRPr kumimoji="1" lang="en-US" altLang="ja-JP" sz="700" dirty="0">
              <a:latin typeface="Meiryo UI" panose="020B0604030504040204" pitchFamily="50" charset="-128"/>
              <a:ea typeface="Meiryo UI" panose="020B0604030504040204" pitchFamily="50" charset="-128"/>
            </a:endParaRPr>
          </a:p>
          <a:p>
            <a:pPr algn="ctr"/>
            <a:r>
              <a:rPr kumimoji="1" lang="ja-JP" altLang="en-US" sz="700" dirty="0">
                <a:latin typeface="Meiryo UI" panose="020B0604030504040204" pitchFamily="50" charset="-128"/>
                <a:ea typeface="Meiryo UI" panose="020B0604030504040204" pitchFamily="50" charset="-128"/>
              </a:rPr>
              <a:t>サステナブルツーリズム推進計画</a:t>
            </a:r>
          </a:p>
        </p:txBody>
      </p:sp>
    </p:spTree>
    <p:extLst>
      <p:ext uri="{BB962C8B-B14F-4D97-AF65-F5344CB8AC3E}">
        <p14:creationId xmlns:p14="http://schemas.microsoft.com/office/powerpoint/2010/main" val="2214766619"/>
      </p:ext>
    </p:extLst>
  </p:cSld>
  <p:clrMapOvr>
    <a:masterClrMapping/>
  </p:clrMapOvr>
</p:sld>
</file>

<file path=ppt/theme/theme1.xml><?xml version="1.0" encoding="utf-8"?>
<a:theme xmlns:a="http://schemas.openxmlformats.org/drawingml/2006/main" name="テーマ1">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FFFF00"/>
        </a:solidFill>
        <a:ln w="12700">
          <a:solidFill>
            <a:srgbClr val="FFFF00"/>
          </a:solidFill>
          <a:prstDash val="sysDash"/>
          <a:round/>
          <a:headEnd/>
          <a:tailEnd/>
        </a:ln>
        <a:effectLst/>
      </a:spPr>
      <a:bodyPr vertOverflow="overflow" horzOverflow="overflow" wrap="square" lIns="91422" tIns="45710" rIns="91422" bIns="45710" rtlCol="0" anchor="t" anchorCtr="0"/>
      <a:lstStyle>
        <a:defPPr marL="1338263">
          <a:lnSpc>
            <a:spcPct val="130000"/>
          </a:lnSpc>
          <a:tabLst>
            <a:tab pos="3136900" algn="ctr"/>
          </a:tabLst>
          <a:defRPr kumimoji="1" sz="1200" dirty="0" smtClean="0">
            <a:latin typeface="+mj-ea"/>
            <a:ea typeface="+mj-ea"/>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734</TotalTime>
  <Words>407</Words>
  <Application>Microsoft Office PowerPoint</Application>
  <PresentationFormat>A4 210 x 297 mm</PresentationFormat>
  <Paragraphs>41</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BIZ UDゴシック</vt:lpstr>
      <vt:lpstr>HGP創英角ｺﾞｼｯｸUB</vt:lpstr>
      <vt:lpstr>Meiryo UI</vt:lpstr>
      <vt:lpstr>游ゴシック</vt:lpstr>
      <vt:lpstr>Arial</vt:lpstr>
      <vt:lpstr>テーマ1</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水口　 晋太朗</dc:creator>
  <cp:lastModifiedBy>武藤 愛美</cp:lastModifiedBy>
  <cp:revision>21</cp:revision>
  <cp:lastPrinted>2023-02-07T08:41:08Z</cp:lastPrinted>
  <dcterms:created xsi:type="dcterms:W3CDTF">2020-11-27T08:07:22Z</dcterms:created>
  <dcterms:modified xsi:type="dcterms:W3CDTF">2024-05-23T03:24:45Z</dcterms:modified>
</cp:coreProperties>
</file>