
<file path=[Content_Types].xml><?xml version="1.0" encoding="utf-8"?>
<Types xmlns="http://schemas.openxmlformats.org/package/2006/content-types">
  <Default Extension="png" ContentType="image/png"/>
  <Default Extension="svg" ContentType="image/svg+xml"/>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authors.xml" ContentType="application/vnd.ms-powerpoint.author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4022" r:id="rId4"/>
    <p:sldMasterId id="2147484025" r:id="rId5"/>
    <p:sldMasterId id="2147484028" r:id="rId6"/>
  </p:sldMasterIdLst>
  <p:notesMasterIdLst>
    <p:notesMasterId r:id="rId20"/>
  </p:notesMasterIdLst>
  <p:handoutMasterIdLst>
    <p:handoutMasterId r:id="rId21"/>
  </p:handoutMasterIdLst>
  <p:sldIdLst>
    <p:sldId id="586" r:id="rId7"/>
    <p:sldId id="642" r:id="rId8"/>
    <p:sldId id="644" r:id="rId9"/>
    <p:sldId id="625" r:id="rId10"/>
    <p:sldId id="623" r:id="rId11"/>
    <p:sldId id="635" r:id="rId12"/>
    <p:sldId id="627" r:id="rId13"/>
    <p:sldId id="645" r:id="rId14"/>
    <p:sldId id="630" r:id="rId15"/>
    <p:sldId id="637" r:id="rId16"/>
    <p:sldId id="638" r:id="rId17"/>
    <p:sldId id="639" r:id="rId18"/>
    <p:sldId id="641" r:id="rId19"/>
  </p:sldIdLst>
  <p:sldSz cx="9906000" cy="6858000" type="A4"/>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extLst>
    <p:ext uri="{521415D9-36F7-43E2-AB2F-B90AF26B5E84}">
      <p14:sectionLst xmlns:p14="http://schemas.microsoft.com/office/powerpoint/2010/main">
        <p14:section name="既定のセクション" id="{FE2D6024-1AA0-4EA9-B4E6-CE7C26A44E8B}">
          <p14:sldIdLst>
            <p14:sldId id="586"/>
            <p14:sldId id="642"/>
            <p14:sldId id="644"/>
            <p14:sldId id="625"/>
            <p14:sldId id="623"/>
            <p14:sldId id="635"/>
            <p14:sldId id="627"/>
            <p14:sldId id="645"/>
            <p14:sldId id="630"/>
            <p14:sldId id="637"/>
            <p14:sldId id="638"/>
            <p14:sldId id="639"/>
            <p14:sldId id="641"/>
          </p14:sldIdLst>
        </p14:section>
      </p14:sectionLst>
    </p:ext>
    <p:ext uri="{EFAFB233-063F-42B5-8137-9DF3F51BA10A}">
      <p15:sldGuideLst xmlns:p15="http://schemas.microsoft.com/office/powerpoint/2012/main">
        <p15:guide id="1" orient="horz" pos="3113" userDrawn="1">
          <p15:clr>
            <a:srgbClr val="A4A3A4"/>
          </p15:clr>
        </p15:guide>
        <p15:guide id="3" pos="1124" userDrawn="1">
          <p15:clr>
            <a:srgbClr val="A4A3A4"/>
          </p15:clr>
        </p15:guide>
        <p15:guide id="5" pos="6000" userDrawn="1">
          <p15:clr>
            <a:srgbClr val="A4A3A4"/>
          </p15:clr>
        </p15:guide>
        <p15:guide id="6" orient="horz" pos="3793" userDrawn="1">
          <p15:clr>
            <a:srgbClr val="A4A3A4"/>
          </p15:clr>
        </p15:guide>
        <p15:guide id="7" orient="horz" pos="1752"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F0C40CB-8918-490C-CAE5-E5FBD0F92DB1}" name="Ryo Sato" initials="RS" userId="S::ryo@puplica.com::864c852e-8616-4b02-8f3f-3e3e92244873"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橋本 凌也" initials="橋本" lastIdx="0" clrIdx="0">
    <p:extLst>
      <p:ext uri="{19B8F6BF-5375-455C-9EA6-DF929625EA0E}">
        <p15:presenceInfo xmlns:p15="http://schemas.microsoft.com/office/powerpoint/2012/main" userId="S-1-5-21-603612327-3047553966-3616396257-4693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0C0"/>
    <a:srgbClr val="9DC8E7"/>
    <a:srgbClr val="AAD6E7"/>
    <a:srgbClr val="0000FF"/>
    <a:srgbClr val="4C9BD3"/>
    <a:srgbClr val="FFFF99"/>
    <a:srgbClr val="59A2D6"/>
    <a:srgbClr val="2F748F"/>
    <a:srgbClr val="007CB0"/>
    <a:srgbClr val="DDDD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A111915-BE36-4E01-A7E5-04B1672EAD32}" styleName="淡色スタイル 2 - アクセント 5">
    <a:wholeTbl>
      <a:tcTxStyle>
        <a:fontRef idx="minor">
          <a:srgbClr val="00000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rgbClr val="000000"/>
        </a:fontRef>
        <a:schemeClr val="bg1"/>
      </a:tcTxStyle>
      <a:tcStyle>
        <a:tcBdr/>
        <a:fillRef idx="1">
          <a:schemeClr val="accent5"/>
        </a:fillRef>
      </a:tcStyle>
    </a:firstRow>
  </a:tblStyle>
  <a:tblStyle styleId="{8EC20E35-A176-4012-BC5E-935CFFF8708E}" styleName="スタイル (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191" autoAdjust="0"/>
    <p:restoredTop sz="94333" autoAdjust="0"/>
  </p:normalViewPr>
  <p:slideViewPr>
    <p:cSldViewPr snapToGrid="0">
      <p:cViewPr varScale="1">
        <p:scale>
          <a:sx n="94" d="100"/>
          <a:sy n="94" d="100"/>
        </p:scale>
        <p:origin x="120" y="426"/>
      </p:cViewPr>
      <p:guideLst>
        <p:guide orient="horz" pos="3113"/>
        <p:guide pos="1124"/>
        <p:guide pos="6000"/>
        <p:guide orient="horz" pos="3793"/>
        <p:guide orient="horz" pos="1752"/>
      </p:guideLst>
    </p:cSldViewPr>
  </p:slideViewPr>
  <p:notesTextViewPr>
    <p:cViewPr>
      <p:scale>
        <a:sx n="75" d="100"/>
        <a:sy n="75"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presProps" Target="presProps.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commentAuthors" Target="commentAuthors.xml"/><Relationship Id="rId27" Type="http://schemas.microsoft.com/office/2018/10/relationships/authors" Targe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04" name="ヘッダー プレースホルダー 1"/>
          <p:cNvSpPr>
            <a:spLocks noGrp="1"/>
          </p:cNvSpPr>
          <p:nvPr>
            <p:ph type="hdr" sz="quarter"/>
          </p:nvPr>
        </p:nvSpPr>
        <p:spPr>
          <a:xfrm>
            <a:off x="5" y="0"/>
            <a:ext cx="2919413" cy="495300"/>
          </a:xfrm>
          <a:prstGeom prst="rect">
            <a:avLst/>
          </a:prstGeom>
        </p:spPr>
        <p:txBody>
          <a:bodyPr vert="horz" lIns="91363" tIns="45681" rIns="91363" bIns="45681" rtlCol="0"/>
          <a:lstStyle>
            <a:lvl1pPr algn="l">
              <a:defRPr sz="1200"/>
            </a:lvl1pPr>
          </a:lstStyle>
          <a:p>
            <a:endParaRPr kumimoji="1" lang="ja-JP" altLang="en-US"/>
          </a:p>
        </p:txBody>
      </p:sp>
      <p:sp>
        <p:nvSpPr>
          <p:cNvPr id="1305" name="日付プレースホルダー 2"/>
          <p:cNvSpPr>
            <a:spLocks noGrp="1"/>
          </p:cNvSpPr>
          <p:nvPr>
            <p:ph type="dt" sz="quarter" idx="1"/>
          </p:nvPr>
        </p:nvSpPr>
        <p:spPr>
          <a:xfrm>
            <a:off x="3814763" y="0"/>
            <a:ext cx="2919412" cy="495300"/>
          </a:xfrm>
          <a:prstGeom prst="rect">
            <a:avLst/>
          </a:prstGeom>
        </p:spPr>
        <p:txBody>
          <a:bodyPr vert="horz" lIns="91363" tIns="45681" rIns="91363" bIns="45681" rtlCol="0"/>
          <a:lstStyle>
            <a:lvl1pPr algn="r">
              <a:defRPr sz="1200"/>
            </a:lvl1pPr>
          </a:lstStyle>
          <a:p>
            <a:fld id="{F8C17830-FF5B-43B3-94A6-14D7C78D0307}" type="datetimeFigureOut">
              <a:rPr kumimoji="1" lang="ja-JP" altLang="en-US" smtClean="0"/>
              <a:t>2024/6/3</a:t>
            </a:fld>
            <a:endParaRPr kumimoji="1" lang="ja-JP" altLang="en-US"/>
          </a:p>
        </p:txBody>
      </p:sp>
      <p:sp>
        <p:nvSpPr>
          <p:cNvPr id="1306" name="フッター プレースホルダー 3"/>
          <p:cNvSpPr>
            <a:spLocks noGrp="1"/>
          </p:cNvSpPr>
          <p:nvPr>
            <p:ph type="ftr" sz="quarter" idx="2"/>
          </p:nvPr>
        </p:nvSpPr>
        <p:spPr>
          <a:xfrm>
            <a:off x="5" y="9371018"/>
            <a:ext cx="2919413" cy="495300"/>
          </a:xfrm>
          <a:prstGeom prst="rect">
            <a:avLst/>
          </a:prstGeom>
        </p:spPr>
        <p:txBody>
          <a:bodyPr vert="horz" lIns="91363" tIns="45681" rIns="91363" bIns="45681" rtlCol="0" anchor="b"/>
          <a:lstStyle>
            <a:lvl1pPr algn="l">
              <a:defRPr sz="1200"/>
            </a:lvl1pPr>
          </a:lstStyle>
          <a:p>
            <a:endParaRPr kumimoji="1" lang="ja-JP" altLang="en-US"/>
          </a:p>
        </p:txBody>
      </p:sp>
      <p:sp>
        <p:nvSpPr>
          <p:cNvPr id="1307" name="スライド番号プレースホルダー 4"/>
          <p:cNvSpPr>
            <a:spLocks noGrp="1"/>
          </p:cNvSpPr>
          <p:nvPr>
            <p:ph type="sldNum" sz="quarter" idx="3"/>
          </p:nvPr>
        </p:nvSpPr>
        <p:spPr>
          <a:xfrm>
            <a:off x="3814763" y="9371018"/>
            <a:ext cx="2919412" cy="495300"/>
          </a:xfrm>
          <a:prstGeom prst="rect">
            <a:avLst/>
          </a:prstGeom>
        </p:spPr>
        <p:txBody>
          <a:bodyPr vert="horz" lIns="91363" tIns="45681" rIns="91363" bIns="45681" rtlCol="0" anchor="b"/>
          <a:lstStyle>
            <a:lvl1pPr algn="r">
              <a:defRPr sz="1200"/>
            </a:lvl1pPr>
          </a:lstStyle>
          <a:p>
            <a:fld id="{9949B089-7E5B-4702-BF1B-2CD1390C97E2}" type="slidenum">
              <a:rPr kumimoji="1" lang="ja-JP" altLang="en-US" smtClean="0"/>
              <a:t>‹#›</a:t>
            </a:fld>
            <a:endParaRPr kumimoji="1" lang="ja-JP" altLang="en-US"/>
          </a:p>
        </p:txBody>
      </p:sp>
    </p:spTree>
    <p:extLst>
      <p:ext uri="{BB962C8B-B14F-4D97-AF65-F5344CB8AC3E}">
        <p14:creationId xmlns:p14="http://schemas.microsoft.com/office/powerpoint/2010/main" val="29539479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97" name="ヘッダー プレースホルダー 1"/>
          <p:cNvSpPr>
            <a:spLocks noGrp="1"/>
          </p:cNvSpPr>
          <p:nvPr>
            <p:ph type="hdr" sz="quarter"/>
          </p:nvPr>
        </p:nvSpPr>
        <p:spPr>
          <a:xfrm>
            <a:off x="5" y="0"/>
            <a:ext cx="2919413" cy="495300"/>
          </a:xfrm>
          <a:prstGeom prst="rect">
            <a:avLst/>
          </a:prstGeom>
        </p:spPr>
        <p:txBody>
          <a:bodyPr vert="horz" lIns="91363" tIns="45681" rIns="91363" bIns="45681" rtlCol="0"/>
          <a:lstStyle>
            <a:lvl1pPr algn="l">
              <a:defRPr sz="1200"/>
            </a:lvl1pPr>
          </a:lstStyle>
          <a:p>
            <a:endParaRPr kumimoji="1" lang="ja-JP" altLang="en-US"/>
          </a:p>
        </p:txBody>
      </p:sp>
      <p:sp>
        <p:nvSpPr>
          <p:cNvPr id="1298" name="日付プレースホルダー 2"/>
          <p:cNvSpPr>
            <a:spLocks noGrp="1"/>
          </p:cNvSpPr>
          <p:nvPr>
            <p:ph type="dt" idx="1"/>
          </p:nvPr>
        </p:nvSpPr>
        <p:spPr>
          <a:xfrm>
            <a:off x="3814763" y="0"/>
            <a:ext cx="2919412" cy="495300"/>
          </a:xfrm>
          <a:prstGeom prst="rect">
            <a:avLst/>
          </a:prstGeom>
        </p:spPr>
        <p:txBody>
          <a:bodyPr vert="horz" lIns="91363" tIns="45681" rIns="91363" bIns="45681" rtlCol="0"/>
          <a:lstStyle>
            <a:lvl1pPr algn="r">
              <a:defRPr sz="1200"/>
            </a:lvl1pPr>
          </a:lstStyle>
          <a:p>
            <a:fld id="{5D23B373-0D6E-4E06-951C-C3205AE916D0}" type="datetimeFigureOut">
              <a:rPr kumimoji="1" lang="ja-JP" altLang="en-US" smtClean="0"/>
              <a:t>2024/6/3</a:t>
            </a:fld>
            <a:endParaRPr kumimoji="1" lang="ja-JP" altLang="en-US"/>
          </a:p>
        </p:txBody>
      </p:sp>
      <p:sp>
        <p:nvSpPr>
          <p:cNvPr id="1299" name="スライド イメージ プレースホルダー 3"/>
          <p:cNvSpPr>
            <a:spLocks noGrp="1" noRot="1" noChangeAspect="1"/>
          </p:cNvSpPr>
          <p:nvPr>
            <p:ph type="sldImg" idx="2"/>
          </p:nvPr>
        </p:nvSpPr>
        <p:spPr>
          <a:xfrm>
            <a:off x="963613" y="1233488"/>
            <a:ext cx="4808537" cy="3328987"/>
          </a:xfrm>
          <a:prstGeom prst="rect">
            <a:avLst/>
          </a:prstGeom>
          <a:noFill/>
          <a:ln w="12700">
            <a:solidFill>
              <a:prstClr val="black"/>
            </a:solidFill>
          </a:ln>
        </p:spPr>
        <p:txBody>
          <a:bodyPr vert="horz" lIns="91363" tIns="45681" rIns="91363" bIns="45681" rtlCol="0" anchor="ctr"/>
          <a:lstStyle/>
          <a:p>
            <a:endParaRPr lang="ja-JP" altLang="en-US"/>
          </a:p>
        </p:txBody>
      </p:sp>
      <p:sp>
        <p:nvSpPr>
          <p:cNvPr id="1300" name="ノート プレースホルダー 4"/>
          <p:cNvSpPr>
            <a:spLocks noGrp="1"/>
          </p:cNvSpPr>
          <p:nvPr>
            <p:ph type="body" sz="quarter" idx="3"/>
          </p:nvPr>
        </p:nvSpPr>
        <p:spPr>
          <a:xfrm>
            <a:off x="673100" y="4748213"/>
            <a:ext cx="5389563" cy="3884612"/>
          </a:xfrm>
          <a:prstGeom prst="rect">
            <a:avLst/>
          </a:prstGeom>
        </p:spPr>
        <p:txBody>
          <a:bodyPr vert="horz" lIns="91363" tIns="45681" rIns="91363" bIns="45681"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301" name="フッター プレースホルダー 5"/>
          <p:cNvSpPr>
            <a:spLocks noGrp="1"/>
          </p:cNvSpPr>
          <p:nvPr>
            <p:ph type="ftr" sz="quarter" idx="4"/>
          </p:nvPr>
        </p:nvSpPr>
        <p:spPr>
          <a:xfrm>
            <a:off x="5" y="9371018"/>
            <a:ext cx="2919413" cy="495300"/>
          </a:xfrm>
          <a:prstGeom prst="rect">
            <a:avLst/>
          </a:prstGeom>
        </p:spPr>
        <p:txBody>
          <a:bodyPr vert="horz" lIns="91363" tIns="45681" rIns="91363" bIns="45681" rtlCol="0" anchor="b"/>
          <a:lstStyle>
            <a:lvl1pPr algn="l">
              <a:defRPr sz="1200"/>
            </a:lvl1pPr>
          </a:lstStyle>
          <a:p>
            <a:endParaRPr kumimoji="1" lang="ja-JP" altLang="en-US"/>
          </a:p>
        </p:txBody>
      </p:sp>
      <p:sp>
        <p:nvSpPr>
          <p:cNvPr id="1302" name="スライド番号プレースホルダー 6"/>
          <p:cNvSpPr>
            <a:spLocks noGrp="1"/>
          </p:cNvSpPr>
          <p:nvPr>
            <p:ph type="sldNum" sz="quarter" idx="5"/>
          </p:nvPr>
        </p:nvSpPr>
        <p:spPr>
          <a:xfrm>
            <a:off x="3814763" y="9371018"/>
            <a:ext cx="2919412" cy="495300"/>
          </a:xfrm>
          <a:prstGeom prst="rect">
            <a:avLst/>
          </a:prstGeom>
        </p:spPr>
        <p:txBody>
          <a:bodyPr vert="horz" lIns="91363" tIns="45681" rIns="91363" bIns="45681" rtlCol="0" anchor="b"/>
          <a:lstStyle>
            <a:lvl1pPr algn="r">
              <a:defRPr sz="1200"/>
            </a:lvl1pPr>
          </a:lstStyle>
          <a:p>
            <a:fld id="{F8E5184A-5F3D-41FA-88B1-EE12723C0EBC}" type="slidenum">
              <a:rPr kumimoji="1" lang="ja-JP" altLang="en-US" smtClean="0"/>
              <a:t>‹#›</a:t>
            </a:fld>
            <a:endParaRPr kumimoji="1" lang="ja-JP" altLang="en-US"/>
          </a:p>
        </p:txBody>
      </p:sp>
    </p:spTree>
    <p:extLst>
      <p:ext uri="{BB962C8B-B14F-4D97-AF65-F5344CB8AC3E}">
        <p14:creationId xmlns:p14="http://schemas.microsoft.com/office/powerpoint/2010/main" val="400382002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94" name="グループ化 93">
            <a:extLst>
              <a:ext uri="{FF2B5EF4-FFF2-40B4-BE49-F238E27FC236}">
                <a16:creationId xmlns:a16="http://schemas.microsoft.com/office/drawing/2014/main" id="{0280A5C7-FE2E-4B04-A017-C4BB0C1B19C1}"/>
              </a:ext>
            </a:extLst>
          </p:cNvPr>
          <p:cNvGrpSpPr>
            <a:grpSpLocks noChangeAspect="1"/>
          </p:cNvGrpSpPr>
          <p:nvPr userDrawn="1"/>
        </p:nvGrpSpPr>
        <p:grpSpPr>
          <a:xfrm>
            <a:off x="251520" y="6076961"/>
            <a:ext cx="1395847" cy="418881"/>
            <a:chOff x="4624168" y="4098236"/>
            <a:chExt cx="2957141" cy="819150"/>
          </a:xfrm>
        </p:grpSpPr>
        <p:sp>
          <p:nvSpPr>
            <p:cNvPr id="95" name="フリーフォーム: 図形 8">
              <a:extLst>
                <a:ext uri="{FF2B5EF4-FFF2-40B4-BE49-F238E27FC236}">
                  <a16:creationId xmlns:a16="http://schemas.microsoft.com/office/drawing/2014/main" id="{1F6321C8-C2FC-4820-9A28-48176C15E2E5}"/>
                </a:ext>
              </a:extLst>
            </p:cNvPr>
            <p:cNvSpPr/>
            <p:nvPr/>
          </p:nvSpPr>
          <p:spPr>
            <a:xfrm>
              <a:off x="4624168" y="4098236"/>
              <a:ext cx="971550" cy="819150"/>
            </a:xfrm>
            <a:custGeom>
              <a:avLst/>
              <a:gdLst>
                <a:gd name="connsiteX0" fmla="*/ 566937 w 971550"/>
                <a:gd name="connsiteY0" fmla="*/ 7144 h 819150"/>
                <a:gd name="connsiteX1" fmla="*/ 489414 w 971550"/>
                <a:gd name="connsiteY1" fmla="*/ 14573 h 819150"/>
                <a:gd name="connsiteX2" fmla="*/ 412604 w 971550"/>
                <a:gd name="connsiteY2" fmla="*/ 7144 h 819150"/>
                <a:gd name="connsiteX3" fmla="*/ 7144 w 971550"/>
                <a:gd name="connsiteY3" fmla="*/ 411880 h 819150"/>
                <a:gd name="connsiteX4" fmla="*/ 412604 w 971550"/>
                <a:gd name="connsiteY4" fmla="*/ 818026 h 819150"/>
                <a:gd name="connsiteX5" fmla="*/ 489414 w 971550"/>
                <a:gd name="connsiteY5" fmla="*/ 810530 h 819150"/>
                <a:gd name="connsiteX6" fmla="*/ 566937 w 971550"/>
                <a:gd name="connsiteY6" fmla="*/ 818026 h 819150"/>
                <a:gd name="connsiteX7" fmla="*/ 972407 w 971550"/>
                <a:gd name="connsiteY7" fmla="*/ 411880 h 819150"/>
                <a:gd name="connsiteX8" fmla="*/ 566937 w 971550"/>
                <a:gd name="connsiteY8" fmla="*/ 7144 h 819150"/>
                <a:gd name="connsiteX9" fmla="*/ 48854 w 971550"/>
                <a:gd name="connsiteY9" fmla="*/ 412118 h 819150"/>
                <a:gd name="connsiteX10" fmla="*/ 387286 w 971550"/>
                <a:gd name="connsiteY10" fmla="*/ 48063 h 819150"/>
                <a:gd name="connsiteX11" fmla="*/ 160792 w 971550"/>
                <a:gd name="connsiteY11" fmla="*/ 411880 h 819150"/>
                <a:gd name="connsiteX12" fmla="*/ 388106 w 971550"/>
                <a:gd name="connsiteY12" fmla="*/ 776545 h 819150"/>
                <a:gd name="connsiteX13" fmla="*/ 48854 w 971550"/>
                <a:gd name="connsiteY13" fmla="*/ 412118 h 819150"/>
                <a:gd name="connsiteX14" fmla="*/ 489404 w 971550"/>
                <a:gd name="connsiteY14" fmla="*/ 810530 h 819150"/>
                <a:gd name="connsiteX15" fmla="*/ 388067 w 971550"/>
                <a:gd name="connsiteY15" fmla="*/ 776545 h 819150"/>
                <a:gd name="connsiteX16" fmla="*/ 413823 w 971550"/>
                <a:gd name="connsiteY16" fmla="*/ 777030 h 819150"/>
                <a:gd name="connsiteX17" fmla="*/ 778764 w 971550"/>
                <a:gd name="connsiteY17" fmla="*/ 412118 h 819150"/>
                <a:gd name="connsiteX18" fmla="*/ 413823 w 971550"/>
                <a:gd name="connsiteY18" fmla="*/ 47101 h 819150"/>
                <a:gd name="connsiteX19" fmla="*/ 387296 w 971550"/>
                <a:gd name="connsiteY19" fmla="*/ 48073 h 819150"/>
                <a:gd name="connsiteX20" fmla="*/ 489414 w 971550"/>
                <a:gd name="connsiteY20" fmla="*/ 14583 h 819150"/>
                <a:gd name="connsiteX21" fmla="*/ 817988 w 971550"/>
                <a:gd name="connsiteY21" fmla="*/ 411890 h 819150"/>
                <a:gd name="connsiteX22" fmla="*/ 489404 w 971550"/>
                <a:gd name="connsiteY22" fmla="*/ 810530 h 819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971550" h="819150">
                  <a:moveTo>
                    <a:pt x="566937" y="7144"/>
                  </a:moveTo>
                  <a:cubicBezTo>
                    <a:pt x="540182" y="7144"/>
                    <a:pt x="514741" y="9716"/>
                    <a:pt x="489414" y="14573"/>
                  </a:cubicBezTo>
                  <a:cubicBezTo>
                    <a:pt x="464763" y="9706"/>
                    <a:pt x="438626" y="7144"/>
                    <a:pt x="412604" y="7144"/>
                  </a:cubicBezTo>
                  <a:cubicBezTo>
                    <a:pt x="188709" y="7144"/>
                    <a:pt x="7144" y="188671"/>
                    <a:pt x="7144" y="411880"/>
                  </a:cubicBezTo>
                  <a:cubicBezTo>
                    <a:pt x="7144" y="636422"/>
                    <a:pt x="188719" y="818026"/>
                    <a:pt x="412604" y="818026"/>
                  </a:cubicBezTo>
                  <a:cubicBezTo>
                    <a:pt x="438626" y="818026"/>
                    <a:pt x="464772" y="815388"/>
                    <a:pt x="489414" y="810530"/>
                  </a:cubicBezTo>
                  <a:cubicBezTo>
                    <a:pt x="514741" y="815388"/>
                    <a:pt x="540182" y="818026"/>
                    <a:pt x="566937" y="818026"/>
                  </a:cubicBezTo>
                  <a:cubicBezTo>
                    <a:pt x="790823" y="818026"/>
                    <a:pt x="972407" y="636442"/>
                    <a:pt x="972407" y="411880"/>
                  </a:cubicBezTo>
                  <a:cubicBezTo>
                    <a:pt x="972407" y="188671"/>
                    <a:pt x="790813" y="7144"/>
                    <a:pt x="566937" y="7144"/>
                  </a:cubicBezTo>
                  <a:close/>
                  <a:moveTo>
                    <a:pt x="48854" y="412118"/>
                  </a:moveTo>
                  <a:cubicBezTo>
                    <a:pt x="48854" y="220304"/>
                    <a:pt x="198387" y="61789"/>
                    <a:pt x="387286" y="48063"/>
                  </a:cubicBezTo>
                  <a:cubicBezTo>
                    <a:pt x="253041" y="115243"/>
                    <a:pt x="160792" y="252612"/>
                    <a:pt x="160792" y="411880"/>
                  </a:cubicBezTo>
                  <a:cubicBezTo>
                    <a:pt x="160792" y="572853"/>
                    <a:pt x="253460" y="710498"/>
                    <a:pt x="388106" y="776545"/>
                  </a:cubicBezTo>
                  <a:cubicBezTo>
                    <a:pt x="198872" y="764229"/>
                    <a:pt x="48854" y="605228"/>
                    <a:pt x="48854" y="412118"/>
                  </a:cubicBezTo>
                  <a:close/>
                  <a:moveTo>
                    <a:pt x="489404" y="810530"/>
                  </a:moveTo>
                  <a:cubicBezTo>
                    <a:pt x="453885" y="803586"/>
                    <a:pt x="420072" y="791851"/>
                    <a:pt x="388067" y="776545"/>
                  </a:cubicBezTo>
                  <a:cubicBezTo>
                    <a:pt x="396478" y="776735"/>
                    <a:pt x="405098" y="777030"/>
                    <a:pt x="413823" y="777030"/>
                  </a:cubicBezTo>
                  <a:cubicBezTo>
                    <a:pt x="615429" y="777030"/>
                    <a:pt x="778764" y="613934"/>
                    <a:pt x="778764" y="412118"/>
                  </a:cubicBezTo>
                  <a:cubicBezTo>
                    <a:pt x="778764" y="211588"/>
                    <a:pt x="615429" y="47101"/>
                    <a:pt x="413823" y="47101"/>
                  </a:cubicBezTo>
                  <a:cubicBezTo>
                    <a:pt x="404822" y="47101"/>
                    <a:pt x="395888" y="47454"/>
                    <a:pt x="387296" y="48073"/>
                  </a:cubicBezTo>
                  <a:cubicBezTo>
                    <a:pt x="419452" y="33357"/>
                    <a:pt x="453561" y="21641"/>
                    <a:pt x="489414" y="14583"/>
                  </a:cubicBezTo>
                  <a:cubicBezTo>
                    <a:pt x="676561" y="49749"/>
                    <a:pt x="817988" y="215455"/>
                    <a:pt x="817988" y="411890"/>
                  </a:cubicBezTo>
                  <a:cubicBezTo>
                    <a:pt x="817978" y="609705"/>
                    <a:pt x="676561" y="775411"/>
                    <a:pt x="489404" y="810530"/>
                  </a:cubicBezTo>
                  <a:close/>
                </a:path>
              </a:pathLst>
            </a:custGeom>
            <a:solidFill>
              <a:srgbClr val="E60012"/>
            </a:solidFill>
            <a:ln w="9525" cap="flat">
              <a:noFill/>
              <a:prstDash val="solid"/>
              <a:miter/>
            </a:ln>
          </p:spPr>
          <p:txBody>
            <a:bodyPr rtlCol="0" anchor="ctr"/>
            <a:lstStyle/>
            <a:p>
              <a:endParaRPr lang="ja-JP" altLang="en-US" dirty="0"/>
            </a:p>
          </p:txBody>
        </p:sp>
        <p:sp>
          <p:nvSpPr>
            <p:cNvPr id="96" name="フリーフォーム: 図形 9">
              <a:extLst>
                <a:ext uri="{FF2B5EF4-FFF2-40B4-BE49-F238E27FC236}">
                  <a16:creationId xmlns:a16="http://schemas.microsoft.com/office/drawing/2014/main" id="{81028ECA-7401-42FF-B799-D9BD87FF458D}"/>
                </a:ext>
              </a:extLst>
            </p:cNvPr>
            <p:cNvSpPr/>
            <p:nvPr/>
          </p:nvSpPr>
          <p:spPr>
            <a:xfrm>
              <a:off x="7190784" y="4524946"/>
              <a:ext cx="390525" cy="352425"/>
            </a:xfrm>
            <a:custGeom>
              <a:avLst/>
              <a:gdLst>
                <a:gd name="connsiteX0" fmla="*/ 236734 w 390525"/>
                <a:gd name="connsiteY0" fmla="*/ 350025 h 352425"/>
                <a:gd name="connsiteX1" fmla="*/ 236734 w 390525"/>
                <a:gd name="connsiteY1" fmla="*/ 48158 h 352425"/>
                <a:gd name="connsiteX2" fmla="*/ 391011 w 390525"/>
                <a:gd name="connsiteY2" fmla="*/ 48158 h 352425"/>
                <a:gd name="connsiteX3" fmla="*/ 391011 w 390525"/>
                <a:gd name="connsiteY3" fmla="*/ 7144 h 352425"/>
                <a:gd name="connsiteX4" fmla="*/ 7144 w 390525"/>
                <a:gd name="connsiteY4" fmla="*/ 7144 h 352425"/>
                <a:gd name="connsiteX5" fmla="*/ 7144 w 390525"/>
                <a:gd name="connsiteY5" fmla="*/ 48158 h 352425"/>
                <a:gd name="connsiteX6" fmla="*/ 195672 w 390525"/>
                <a:gd name="connsiteY6" fmla="*/ 48158 h 352425"/>
                <a:gd name="connsiteX7" fmla="*/ 195672 w 390525"/>
                <a:gd name="connsiteY7" fmla="*/ 310449 h 352425"/>
                <a:gd name="connsiteX8" fmla="*/ 104890 w 390525"/>
                <a:gd name="connsiteY8" fmla="*/ 310449 h 352425"/>
                <a:gd name="connsiteX9" fmla="*/ 104890 w 390525"/>
                <a:gd name="connsiteY9" fmla="*/ 350025 h 352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90525" h="352425">
                  <a:moveTo>
                    <a:pt x="236734" y="350025"/>
                  </a:moveTo>
                  <a:lnTo>
                    <a:pt x="236734" y="48158"/>
                  </a:lnTo>
                  <a:lnTo>
                    <a:pt x="391011" y="48158"/>
                  </a:lnTo>
                  <a:lnTo>
                    <a:pt x="391011" y="7144"/>
                  </a:lnTo>
                  <a:lnTo>
                    <a:pt x="7144" y="7144"/>
                  </a:lnTo>
                  <a:lnTo>
                    <a:pt x="7144" y="48158"/>
                  </a:lnTo>
                  <a:lnTo>
                    <a:pt x="195672" y="48158"/>
                  </a:lnTo>
                  <a:lnTo>
                    <a:pt x="195672" y="310449"/>
                  </a:lnTo>
                  <a:lnTo>
                    <a:pt x="104890" y="310449"/>
                  </a:lnTo>
                  <a:lnTo>
                    <a:pt x="104890" y="350025"/>
                  </a:lnTo>
                  <a:close/>
                </a:path>
              </a:pathLst>
            </a:custGeom>
            <a:solidFill>
              <a:srgbClr val="000000"/>
            </a:solidFill>
            <a:ln w="9525" cap="flat">
              <a:noFill/>
              <a:prstDash val="solid"/>
              <a:miter/>
            </a:ln>
          </p:spPr>
          <p:txBody>
            <a:bodyPr rtlCol="0" anchor="ctr"/>
            <a:lstStyle/>
            <a:p>
              <a:endParaRPr lang="ja-JP" altLang="en-US" dirty="0"/>
            </a:p>
          </p:txBody>
        </p:sp>
        <p:sp>
          <p:nvSpPr>
            <p:cNvPr id="97" name="フリーフォーム: 図形 10">
              <a:extLst>
                <a:ext uri="{FF2B5EF4-FFF2-40B4-BE49-F238E27FC236}">
                  <a16:creationId xmlns:a16="http://schemas.microsoft.com/office/drawing/2014/main" id="{030837EC-B751-46EF-B705-459CE2D2F44E}"/>
                </a:ext>
              </a:extLst>
            </p:cNvPr>
            <p:cNvSpPr/>
            <p:nvPr/>
          </p:nvSpPr>
          <p:spPr>
            <a:xfrm>
              <a:off x="7103392" y="4363774"/>
              <a:ext cx="476250" cy="514350"/>
            </a:xfrm>
            <a:custGeom>
              <a:avLst/>
              <a:gdLst>
                <a:gd name="connsiteX0" fmla="*/ 46339 w 476250"/>
                <a:gd name="connsiteY0" fmla="*/ 53559 h 514350"/>
                <a:gd name="connsiteX1" fmla="*/ 7144 w 476250"/>
                <a:gd name="connsiteY1" fmla="*/ 511216 h 514350"/>
                <a:gd name="connsiteX2" fmla="*/ 46806 w 476250"/>
                <a:gd name="connsiteY2" fmla="*/ 511216 h 514350"/>
                <a:gd name="connsiteX3" fmla="*/ 83896 w 476250"/>
                <a:gd name="connsiteY3" fmla="*/ 94555 h 514350"/>
                <a:gd name="connsiteX4" fmla="*/ 478403 w 476250"/>
                <a:gd name="connsiteY4" fmla="*/ 94555 h 514350"/>
                <a:gd name="connsiteX5" fmla="*/ 478403 w 476250"/>
                <a:gd name="connsiteY5" fmla="*/ 53559 h 514350"/>
                <a:gd name="connsiteX6" fmla="*/ 283064 w 476250"/>
                <a:gd name="connsiteY6" fmla="*/ 53559 h 514350"/>
                <a:gd name="connsiteX7" fmla="*/ 283064 w 476250"/>
                <a:gd name="connsiteY7" fmla="*/ 7144 h 514350"/>
                <a:gd name="connsiteX8" fmla="*/ 238735 w 476250"/>
                <a:gd name="connsiteY8" fmla="*/ 7144 h 514350"/>
                <a:gd name="connsiteX9" fmla="*/ 238735 w 476250"/>
                <a:gd name="connsiteY9" fmla="*/ 53559 h 514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76250" h="514350">
                  <a:moveTo>
                    <a:pt x="46339" y="53559"/>
                  </a:moveTo>
                  <a:lnTo>
                    <a:pt x="7144" y="511216"/>
                  </a:lnTo>
                  <a:lnTo>
                    <a:pt x="46806" y="511216"/>
                  </a:lnTo>
                  <a:lnTo>
                    <a:pt x="83896" y="94555"/>
                  </a:lnTo>
                  <a:lnTo>
                    <a:pt x="478403" y="94555"/>
                  </a:lnTo>
                  <a:lnTo>
                    <a:pt x="478403" y="53559"/>
                  </a:lnTo>
                  <a:lnTo>
                    <a:pt x="283064" y="53559"/>
                  </a:lnTo>
                  <a:lnTo>
                    <a:pt x="283064" y="7144"/>
                  </a:lnTo>
                  <a:lnTo>
                    <a:pt x="238735" y="7144"/>
                  </a:lnTo>
                  <a:lnTo>
                    <a:pt x="238735" y="53559"/>
                  </a:lnTo>
                  <a:close/>
                </a:path>
              </a:pathLst>
            </a:custGeom>
            <a:solidFill>
              <a:srgbClr val="000000"/>
            </a:solidFill>
            <a:ln w="9525" cap="flat">
              <a:noFill/>
              <a:prstDash val="solid"/>
              <a:miter/>
            </a:ln>
          </p:spPr>
          <p:txBody>
            <a:bodyPr rtlCol="0" anchor="ctr"/>
            <a:lstStyle/>
            <a:p>
              <a:endParaRPr lang="ja-JP" altLang="en-US" dirty="0"/>
            </a:p>
          </p:txBody>
        </p:sp>
        <p:sp>
          <p:nvSpPr>
            <p:cNvPr id="98" name="フリーフォーム: 図形 11">
              <a:extLst>
                <a:ext uri="{FF2B5EF4-FFF2-40B4-BE49-F238E27FC236}">
                  <a16:creationId xmlns:a16="http://schemas.microsoft.com/office/drawing/2014/main" id="{910A8F01-833E-4649-A3AD-F2A5CA1B7357}"/>
                </a:ext>
              </a:extLst>
            </p:cNvPr>
            <p:cNvSpPr/>
            <p:nvPr/>
          </p:nvSpPr>
          <p:spPr>
            <a:xfrm>
              <a:off x="6484267" y="4397940"/>
              <a:ext cx="476250" cy="476250"/>
            </a:xfrm>
            <a:custGeom>
              <a:avLst/>
              <a:gdLst>
                <a:gd name="connsiteX0" fmla="*/ 477383 w 476250"/>
                <a:gd name="connsiteY0" fmla="*/ 477031 h 476250"/>
                <a:gd name="connsiteX1" fmla="*/ 477383 w 476250"/>
                <a:gd name="connsiteY1" fmla="*/ 437455 h 476250"/>
                <a:gd name="connsiteX2" fmla="*/ 329889 w 476250"/>
                <a:gd name="connsiteY2" fmla="*/ 437455 h 476250"/>
                <a:gd name="connsiteX3" fmla="*/ 329889 w 476250"/>
                <a:gd name="connsiteY3" fmla="*/ 218884 h 476250"/>
                <a:gd name="connsiteX4" fmla="*/ 477383 w 476250"/>
                <a:gd name="connsiteY4" fmla="*/ 218884 h 476250"/>
                <a:gd name="connsiteX5" fmla="*/ 477383 w 476250"/>
                <a:gd name="connsiteY5" fmla="*/ 179241 h 476250"/>
                <a:gd name="connsiteX6" fmla="*/ 262509 w 476250"/>
                <a:gd name="connsiteY6" fmla="*/ 179241 h 476250"/>
                <a:gd name="connsiteX7" fmla="*/ 262509 w 476250"/>
                <a:gd name="connsiteY7" fmla="*/ 7144 h 476250"/>
                <a:gd name="connsiteX8" fmla="*/ 223333 w 476250"/>
                <a:gd name="connsiteY8" fmla="*/ 7144 h 476250"/>
                <a:gd name="connsiteX9" fmla="*/ 223333 w 476250"/>
                <a:gd name="connsiteY9" fmla="*/ 179241 h 476250"/>
                <a:gd name="connsiteX10" fmla="*/ 7144 w 476250"/>
                <a:gd name="connsiteY10" fmla="*/ 179241 h 476250"/>
                <a:gd name="connsiteX11" fmla="*/ 7144 w 476250"/>
                <a:gd name="connsiteY11" fmla="*/ 218884 h 476250"/>
                <a:gd name="connsiteX12" fmla="*/ 143856 w 476250"/>
                <a:gd name="connsiteY12" fmla="*/ 218884 h 476250"/>
                <a:gd name="connsiteX13" fmla="*/ 23917 w 476250"/>
                <a:gd name="connsiteY13" fmla="*/ 477031 h 476250"/>
                <a:gd name="connsiteX14" fmla="*/ 68647 w 476250"/>
                <a:gd name="connsiteY14" fmla="*/ 477031 h 476250"/>
                <a:gd name="connsiteX15" fmla="*/ 189119 w 476250"/>
                <a:gd name="connsiteY15" fmla="*/ 218884 h 476250"/>
                <a:gd name="connsiteX16" fmla="*/ 288893 w 476250"/>
                <a:gd name="connsiteY16" fmla="*/ 218884 h 476250"/>
                <a:gd name="connsiteX17" fmla="*/ 288893 w 476250"/>
                <a:gd name="connsiteY17" fmla="*/ 477031 h 476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476250" h="476250">
                  <a:moveTo>
                    <a:pt x="477383" y="477031"/>
                  </a:moveTo>
                  <a:lnTo>
                    <a:pt x="477383" y="437455"/>
                  </a:lnTo>
                  <a:lnTo>
                    <a:pt x="329889" y="437455"/>
                  </a:lnTo>
                  <a:lnTo>
                    <a:pt x="329889" y="218884"/>
                  </a:lnTo>
                  <a:lnTo>
                    <a:pt x="477383" y="218884"/>
                  </a:lnTo>
                  <a:lnTo>
                    <a:pt x="477383" y="179241"/>
                  </a:lnTo>
                  <a:lnTo>
                    <a:pt x="262509" y="179241"/>
                  </a:lnTo>
                  <a:lnTo>
                    <a:pt x="262509" y="7144"/>
                  </a:lnTo>
                  <a:lnTo>
                    <a:pt x="223333" y="7144"/>
                  </a:lnTo>
                  <a:lnTo>
                    <a:pt x="223333" y="179241"/>
                  </a:lnTo>
                  <a:lnTo>
                    <a:pt x="7144" y="179241"/>
                  </a:lnTo>
                  <a:lnTo>
                    <a:pt x="7144" y="218884"/>
                  </a:lnTo>
                  <a:lnTo>
                    <a:pt x="143856" y="218884"/>
                  </a:lnTo>
                  <a:lnTo>
                    <a:pt x="23917" y="477031"/>
                  </a:lnTo>
                  <a:lnTo>
                    <a:pt x="68647" y="477031"/>
                  </a:lnTo>
                  <a:lnTo>
                    <a:pt x="189119" y="218884"/>
                  </a:lnTo>
                  <a:lnTo>
                    <a:pt x="288893" y="218884"/>
                  </a:lnTo>
                  <a:lnTo>
                    <a:pt x="288893" y="477031"/>
                  </a:lnTo>
                  <a:close/>
                </a:path>
              </a:pathLst>
            </a:custGeom>
            <a:solidFill>
              <a:srgbClr val="000000"/>
            </a:solidFill>
            <a:ln w="9525" cap="flat">
              <a:noFill/>
              <a:prstDash val="solid"/>
              <a:miter/>
            </a:ln>
          </p:spPr>
          <p:txBody>
            <a:bodyPr rtlCol="0" anchor="ctr"/>
            <a:lstStyle/>
            <a:p>
              <a:endParaRPr lang="ja-JP" altLang="en-US" dirty="0"/>
            </a:p>
          </p:txBody>
        </p:sp>
        <p:sp>
          <p:nvSpPr>
            <p:cNvPr id="99" name="フリーフォーム: 図形 12">
              <a:extLst>
                <a:ext uri="{FF2B5EF4-FFF2-40B4-BE49-F238E27FC236}">
                  <a16:creationId xmlns:a16="http://schemas.microsoft.com/office/drawing/2014/main" id="{D82D9FCF-1CB5-45F2-9B69-F995CF72F425}"/>
                </a:ext>
              </a:extLst>
            </p:cNvPr>
            <p:cNvSpPr/>
            <p:nvPr/>
          </p:nvSpPr>
          <p:spPr>
            <a:xfrm>
              <a:off x="6793496" y="4397940"/>
              <a:ext cx="142875" cy="161925"/>
            </a:xfrm>
            <a:custGeom>
              <a:avLst/>
              <a:gdLst>
                <a:gd name="connsiteX0" fmla="*/ 140103 w 142875"/>
                <a:gd name="connsiteY0" fmla="*/ 7144 h 161925"/>
                <a:gd name="connsiteX1" fmla="*/ 94688 w 142875"/>
                <a:gd name="connsiteY1" fmla="*/ 7144 h 161925"/>
                <a:gd name="connsiteX2" fmla="*/ 7144 w 142875"/>
                <a:gd name="connsiteY2" fmla="*/ 156038 h 161925"/>
                <a:gd name="connsiteX3" fmla="*/ 54502 w 142875"/>
                <a:gd name="connsiteY3" fmla="*/ 156038 h 161925"/>
              </a:gdLst>
              <a:ahLst/>
              <a:cxnLst>
                <a:cxn ang="0">
                  <a:pos x="connsiteX0" y="connsiteY0"/>
                </a:cxn>
                <a:cxn ang="0">
                  <a:pos x="connsiteX1" y="connsiteY1"/>
                </a:cxn>
                <a:cxn ang="0">
                  <a:pos x="connsiteX2" y="connsiteY2"/>
                </a:cxn>
                <a:cxn ang="0">
                  <a:pos x="connsiteX3" y="connsiteY3"/>
                </a:cxn>
              </a:cxnLst>
              <a:rect l="l" t="t" r="r" b="b"/>
              <a:pathLst>
                <a:path w="142875" h="161925">
                  <a:moveTo>
                    <a:pt x="140103" y="7144"/>
                  </a:moveTo>
                  <a:lnTo>
                    <a:pt x="94688" y="7144"/>
                  </a:lnTo>
                  <a:lnTo>
                    <a:pt x="7144" y="156038"/>
                  </a:lnTo>
                  <a:lnTo>
                    <a:pt x="54502" y="156038"/>
                  </a:lnTo>
                  <a:close/>
                </a:path>
              </a:pathLst>
            </a:custGeom>
            <a:solidFill>
              <a:srgbClr val="000000"/>
            </a:solidFill>
            <a:ln w="9525" cap="flat">
              <a:noFill/>
              <a:prstDash val="solid"/>
              <a:miter/>
            </a:ln>
          </p:spPr>
          <p:txBody>
            <a:bodyPr rtlCol="0" anchor="ctr"/>
            <a:lstStyle/>
            <a:p>
              <a:endParaRPr lang="ja-JP" altLang="en-US" dirty="0"/>
            </a:p>
          </p:txBody>
        </p:sp>
        <p:sp>
          <p:nvSpPr>
            <p:cNvPr id="100" name="フリーフォーム: 図形 13">
              <a:extLst>
                <a:ext uri="{FF2B5EF4-FFF2-40B4-BE49-F238E27FC236}">
                  <a16:creationId xmlns:a16="http://schemas.microsoft.com/office/drawing/2014/main" id="{BA7F4ADC-2F43-4472-9DB8-F9789A28A9B0}"/>
                </a:ext>
              </a:extLst>
            </p:cNvPr>
            <p:cNvSpPr/>
            <p:nvPr/>
          </p:nvSpPr>
          <p:spPr>
            <a:xfrm>
              <a:off x="6513375" y="4397940"/>
              <a:ext cx="142875" cy="161925"/>
            </a:xfrm>
            <a:custGeom>
              <a:avLst/>
              <a:gdLst>
                <a:gd name="connsiteX0" fmla="*/ 139398 w 142875"/>
                <a:gd name="connsiteY0" fmla="*/ 156038 h 161925"/>
                <a:gd name="connsiteX1" fmla="*/ 52445 w 142875"/>
                <a:gd name="connsiteY1" fmla="*/ 7144 h 161925"/>
                <a:gd name="connsiteX2" fmla="*/ 7144 w 142875"/>
                <a:gd name="connsiteY2" fmla="*/ 7144 h 161925"/>
                <a:gd name="connsiteX3" fmla="*/ 92069 w 142875"/>
                <a:gd name="connsiteY3" fmla="*/ 156038 h 161925"/>
              </a:gdLst>
              <a:ahLst/>
              <a:cxnLst>
                <a:cxn ang="0">
                  <a:pos x="connsiteX0" y="connsiteY0"/>
                </a:cxn>
                <a:cxn ang="0">
                  <a:pos x="connsiteX1" y="connsiteY1"/>
                </a:cxn>
                <a:cxn ang="0">
                  <a:pos x="connsiteX2" y="connsiteY2"/>
                </a:cxn>
                <a:cxn ang="0">
                  <a:pos x="connsiteX3" y="connsiteY3"/>
                </a:cxn>
              </a:cxnLst>
              <a:rect l="l" t="t" r="r" b="b"/>
              <a:pathLst>
                <a:path w="142875" h="161925">
                  <a:moveTo>
                    <a:pt x="139398" y="156038"/>
                  </a:moveTo>
                  <a:lnTo>
                    <a:pt x="52445" y="7144"/>
                  </a:lnTo>
                  <a:lnTo>
                    <a:pt x="7144" y="7144"/>
                  </a:lnTo>
                  <a:lnTo>
                    <a:pt x="92069" y="156038"/>
                  </a:lnTo>
                  <a:close/>
                </a:path>
              </a:pathLst>
            </a:custGeom>
            <a:solidFill>
              <a:srgbClr val="000000"/>
            </a:solidFill>
            <a:ln w="9525" cap="flat">
              <a:noFill/>
              <a:prstDash val="solid"/>
              <a:miter/>
            </a:ln>
          </p:spPr>
          <p:txBody>
            <a:bodyPr rtlCol="0" anchor="ctr"/>
            <a:lstStyle/>
            <a:p>
              <a:endParaRPr lang="ja-JP" altLang="en-US" dirty="0"/>
            </a:p>
          </p:txBody>
        </p:sp>
        <p:sp>
          <p:nvSpPr>
            <p:cNvPr id="101" name="フリーフォーム: 図形 14">
              <a:extLst>
                <a:ext uri="{FF2B5EF4-FFF2-40B4-BE49-F238E27FC236}">
                  <a16:creationId xmlns:a16="http://schemas.microsoft.com/office/drawing/2014/main" id="{5040B39F-D152-4517-B17D-5AAACA5F6436}"/>
                </a:ext>
              </a:extLst>
            </p:cNvPr>
            <p:cNvSpPr/>
            <p:nvPr/>
          </p:nvSpPr>
          <p:spPr>
            <a:xfrm>
              <a:off x="6150387" y="4397940"/>
              <a:ext cx="219075" cy="476250"/>
            </a:xfrm>
            <a:custGeom>
              <a:avLst/>
              <a:gdLst>
                <a:gd name="connsiteX0" fmla="*/ 11240 w 219075"/>
                <a:gd name="connsiteY0" fmla="*/ 304905 h 476250"/>
                <a:gd name="connsiteX1" fmla="*/ 46939 w 219075"/>
                <a:gd name="connsiteY1" fmla="*/ 304905 h 476250"/>
                <a:gd name="connsiteX2" fmla="*/ 7144 w 219075"/>
                <a:gd name="connsiteY2" fmla="*/ 477040 h 476250"/>
                <a:gd name="connsiteX3" fmla="*/ 48559 w 219075"/>
                <a:gd name="connsiteY3" fmla="*/ 477040 h 476250"/>
                <a:gd name="connsiteX4" fmla="*/ 88278 w 219075"/>
                <a:gd name="connsiteY4" fmla="*/ 304905 h 476250"/>
                <a:gd name="connsiteX5" fmla="*/ 112071 w 219075"/>
                <a:gd name="connsiteY5" fmla="*/ 304905 h 476250"/>
                <a:gd name="connsiteX6" fmla="*/ 112071 w 219075"/>
                <a:gd name="connsiteY6" fmla="*/ 477040 h 476250"/>
                <a:gd name="connsiteX7" fmla="*/ 219446 w 219075"/>
                <a:gd name="connsiteY7" fmla="*/ 477040 h 476250"/>
                <a:gd name="connsiteX8" fmla="*/ 219446 w 219075"/>
                <a:gd name="connsiteY8" fmla="*/ 437455 h 476250"/>
                <a:gd name="connsiteX9" fmla="*/ 152572 w 219075"/>
                <a:gd name="connsiteY9" fmla="*/ 437455 h 476250"/>
                <a:gd name="connsiteX10" fmla="*/ 152572 w 219075"/>
                <a:gd name="connsiteY10" fmla="*/ 304905 h 476250"/>
                <a:gd name="connsiteX11" fmla="*/ 193015 w 219075"/>
                <a:gd name="connsiteY11" fmla="*/ 304905 h 476250"/>
                <a:gd name="connsiteX12" fmla="*/ 193015 w 219075"/>
                <a:gd name="connsiteY12" fmla="*/ 7144 h 476250"/>
                <a:gd name="connsiteX13" fmla="*/ 11240 w 219075"/>
                <a:gd name="connsiteY13" fmla="*/ 7144 h 476250"/>
                <a:gd name="connsiteX14" fmla="*/ 11240 w 219075"/>
                <a:gd name="connsiteY14" fmla="*/ 304905 h 476250"/>
                <a:gd name="connsiteX15" fmla="*/ 51740 w 219075"/>
                <a:gd name="connsiteY15" fmla="*/ 46682 h 476250"/>
                <a:gd name="connsiteX16" fmla="*/ 152572 w 219075"/>
                <a:gd name="connsiteY16" fmla="*/ 46682 h 476250"/>
                <a:gd name="connsiteX17" fmla="*/ 152572 w 219075"/>
                <a:gd name="connsiteY17" fmla="*/ 93173 h 476250"/>
                <a:gd name="connsiteX18" fmla="*/ 51740 w 219075"/>
                <a:gd name="connsiteY18" fmla="*/ 93173 h 476250"/>
                <a:gd name="connsiteX19" fmla="*/ 51740 w 219075"/>
                <a:gd name="connsiteY19" fmla="*/ 46682 h 476250"/>
                <a:gd name="connsiteX20" fmla="*/ 51740 w 219075"/>
                <a:gd name="connsiteY20" fmla="*/ 132826 h 476250"/>
                <a:gd name="connsiteX21" fmla="*/ 152572 w 219075"/>
                <a:gd name="connsiteY21" fmla="*/ 132826 h 476250"/>
                <a:gd name="connsiteX22" fmla="*/ 152572 w 219075"/>
                <a:gd name="connsiteY22" fmla="*/ 179241 h 476250"/>
                <a:gd name="connsiteX23" fmla="*/ 51740 w 219075"/>
                <a:gd name="connsiteY23" fmla="*/ 179241 h 476250"/>
                <a:gd name="connsiteX24" fmla="*/ 51740 w 219075"/>
                <a:gd name="connsiteY24" fmla="*/ 132826 h 476250"/>
                <a:gd name="connsiteX25" fmla="*/ 51740 w 219075"/>
                <a:gd name="connsiteY25" fmla="*/ 265338 h 476250"/>
                <a:gd name="connsiteX26" fmla="*/ 51740 w 219075"/>
                <a:gd name="connsiteY26" fmla="*/ 218884 h 476250"/>
                <a:gd name="connsiteX27" fmla="*/ 152572 w 219075"/>
                <a:gd name="connsiteY27" fmla="*/ 218884 h 476250"/>
                <a:gd name="connsiteX28" fmla="*/ 152572 w 219075"/>
                <a:gd name="connsiteY28" fmla="*/ 265338 h 476250"/>
                <a:gd name="connsiteX29" fmla="*/ 51740 w 219075"/>
                <a:gd name="connsiteY29" fmla="*/ 265338 h 476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219075" h="476250">
                  <a:moveTo>
                    <a:pt x="11240" y="304905"/>
                  </a:moveTo>
                  <a:lnTo>
                    <a:pt x="46939" y="304905"/>
                  </a:lnTo>
                  <a:lnTo>
                    <a:pt x="7144" y="477040"/>
                  </a:lnTo>
                  <a:lnTo>
                    <a:pt x="48559" y="477040"/>
                  </a:lnTo>
                  <a:lnTo>
                    <a:pt x="88278" y="304905"/>
                  </a:lnTo>
                  <a:lnTo>
                    <a:pt x="112071" y="304905"/>
                  </a:lnTo>
                  <a:lnTo>
                    <a:pt x="112071" y="477040"/>
                  </a:lnTo>
                  <a:lnTo>
                    <a:pt x="219446" y="477040"/>
                  </a:lnTo>
                  <a:lnTo>
                    <a:pt x="219446" y="437455"/>
                  </a:lnTo>
                  <a:lnTo>
                    <a:pt x="152572" y="437455"/>
                  </a:lnTo>
                  <a:lnTo>
                    <a:pt x="152572" y="304905"/>
                  </a:lnTo>
                  <a:lnTo>
                    <a:pt x="193015" y="304905"/>
                  </a:lnTo>
                  <a:lnTo>
                    <a:pt x="193015" y="7144"/>
                  </a:lnTo>
                  <a:lnTo>
                    <a:pt x="11240" y="7144"/>
                  </a:lnTo>
                  <a:lnTo>
                    <a:pt x="11240" y="304905"/>
                  </a:lnTo>
                  <a:close/>
                  <a:moveTo>
                    <a:pt x="51740" y="46682"/>
                  </a:moveTo>
                  <a:lnTo>
                    <a:pt x="152572" y="46682"/>
                  </a:lnTo>
                  <a:lnTo>
                    <a:pt x="152572" y="93173"/>
                  </a:lnTo>
                  <a:lnTo>
                    <a:pt x="51740" y="93173"/>
                  </a:lnTo>
                  <a:lnTo>
                    <a:pt x="51740" y="46682"/>
                  </a:lnTo>
                  <a:close/>
                  <a:moveTo>
                    <a:pt x="51740" y="132826"/>
                  </a:moveTo>
                  <a:lnTo>
                    <a:pt x="152572" y="132826"/>
                  </a:lnTo>
                  <a:lnTo>
                    <a:pt x="152572" y="179241"/>
                  </a:lnTo>
                  <a:lnTo>
                    <a:pt x="51740" y="179241"/>
                  </a:lnTo>
                  <a:lnTo>
                    <a:pt x="51740" y="132826"/>
                  </a:lnTo>
                  <a:close/>
                  <a:moveTo>
                    <a:pt x="51740" y="265338"/>
                  </a:moveTo>
                  <a:lnTo>
                    <a:pt x="51740" y="218884"/>
                  </a:lnTo>
                  <a:lnTo>
                    <a:pt x="152572" y="218884"/>
                  </a:lnTo>
                  <a:lnTo>
                    <a:pt x="152572" y="265338"/>
                  </a:lnTo>
                  <a:lnTo>
                    <a:pt x="51740" y="265338"/>
                  </a:lnTo>
                  <a:close/>
                </a:path>
              </a:pathLst>
            </a:custGeom>
            <a:solidFill>
              <a:srgbClr val="000000"/>
            </a:solidFill>
            <a:ln w="9525" cap="flat">
              <a:noFill/>
              <a:prstDash val="solid"/>
              <a:miter/>
            </a:ln>
          </p:spPr>
          <p:txBody>
            <a:bodyPr rtlCol="0" anchor="ctr"/>
            <a:lstStyle/>
            <a:p>
              <a:endParaRPr lang="ja-JP" altLang="en-US" dirty="0"/>
            </a:p>
          </p:txBody>
        </p:sp>
        <p:sp>
          <p:nvSpPr>
            <p:cNvPr id="102" name="フリーフォーム: 図形 15">
              <a:extLst>
                <a:ext uri="{FF2B5EF4-FFF2-40B4-BE49-F238E27FC236}">
                  <a16:creationId xmlns:a16="http://schemas.microsoft.com/office/drawing/2014/main" id="{B3F451FB-EA75-4241-BD27-E1820141DC9A}"/>
                </a:ext>
              </a:extLst>
            </p:cNvPr>
            <p:cNvSpPr/>
            <p:nvPr/>
          </p:nvSpPr>
          <p:spPr>
            <a:xfrm>
              <a:off x="5863313" y="4363783"/>
              <a:ext cx="285750" cy="514350"/>
            </a:xfrm>
            <a:custGeom>
              <a:avLst/>
              <a:gdLst>
                <a:gd name="connsiteX0" fmla="*/ 284912 w 285750"/>
                <a:gd name="connsiteY0" fmla="*/ 511207 h 514350"/>
                <a:gd name="connsiteX1" fmla="*/ 284912 w 285750"/>
                <a:gd name="connsiteY1" fmla="*/ 471621 h 514350"/>
                <a:gd name="connsiteX2" fmla="*/ 214093 w 285750"/>
                <a:gd name="connsiteY2" fmla="*/ 471621 h 514350"/>
                <a:gd name="connsiteX3" fmla="*/ 214093 w 285750"/>
                <a:gd name="connsiteY3" fmla="*/ 425186 h 514350"/>
                <a:gd name="connsiteX4" fmla="*/ 284912 w 285750"/>
                <a:gd name="connsiteY4" fmla="*/ 425186 h 514350"/>
                <a:gd name="connsiteX5" fmla="*/ 284912 w 285750"/>
                <a:gd name="connsiteY5" fmla="*/ 385543 h 514350"/>
                <a:gd name="connsiteX6" fmla="*/ 214093 w 285750"/>
                <a:gd name="connsiteY6" fmla="*/ 385543 h 514350"/>
                <a:gd name="connsiteX7" fmla="*/ 214093 w 285750"/>
                <a:gd name="connsiteY7" fmla="*/ 339071 h 514350"/>
                <a:gd name="connsiteX8" fmla="*/ 284912 w 285750"/>
                <a:gd name="connsiteY8" fmla="*/ 339071 h 514350"/>
                <a:gd name="connsiteX9" fmla="*/ 284912 w 285750"/>
                <a:gd name="connsiteY9" fmla="*/ 299504 h 514350"/>
                <a:gd name="connsiteX10" fmla="*/ 214093 w 285750"/>
                <a:gd name="connsiteY10" fmla="*/ 299504 h 514350"/>
                <a:gd name="connsiteX11" fmla="*/ 214093 w 285750"/>
                <a:gd name="connsiteY11" fmla="*/ 253051 h 514350"/>
                <a:gd name="connsiteX12" fmla="*/ 284912 w 285750"/>
                <a:gd name="connsiteY12" fmla="*/ 253051 h 514350"/>
                <a:gd name="connsiteX13" fmla="*/ 284912 w 285750"/>
                <a:gd name="connsiteY13" fmla="*/ 213408 h 514350"/>
                <a:gd name="connsiteX14" fmla="*/ 214093 w 285750"/>
                <a:gd name="connsiteY14" fmla="*/ 213408 h 514350"/>
                <a:gd name="connsiteX15" fmla="*/ 214093 w 285750"/>
                <a:gd name="connsiteY15" fmla="*/ 181318 h 514350"/>
                <a:gd name="connsiteX16" fmla="*/ 173574 w 285750"/>
                <a:gd name="connsiteY16" fmla="*/ 181318 h 514350"/>
                <a:gd name="connsiteX17" fmla="*/ 173574 w 285750"/>
                <a:gd name="connsiteY17" fmla="*/ 213408 h 514350"/>
                <a:gd name="connsiteX18" fmla="*/ 96479 w 285750"/>
                <a:gd name="connsiteY18" fmla="*/ 213408 h 514350"/>
                <a:gd name="connsiteX19" fmla="*/ 122729 w 285750"/>
                <a:gd name="connsiteY19" fmla="*/ 166992 h 514350"/>
                <a:gd name="connsiteX20" fmla="*/ 284912 w 285750"/>
                <a:gd name="connsiteY20" fmla="*/ 166992 h 514350"/>
                <a:gd name="connsiteX21" fmla="*/ 284912 w 285750"/>
                <a:gd name="connsiteY21" fmla="*/ 127340 h 514350"/>
                <a:gd name="connsiteX22" fmla="*/ 146256 w 285750"/>
                <a:gd name="connsiteY22" fmla="*/ 127340 h 514350"/>
                <a:gd name="connsiteX23" fmla="*/ 172412 w 285750"/>
                <a:gd name="connsiteY23" fmla="*/ 80848 h 514350"/>
                <a:gd name="connsiteX24" fmla="*/ 284912 w 285750"/>
                <a:gd name="connsiteY24" fmla="*/ 80848 h 514350"/>
                <a:gd name="connsiteX25" fmla="*/ 284912 w 285750"/>
                <a:gd name="connsiteY25" fmla="*/ 41310 h 514350"/>
                <a:gd name="connsiteX26" fmla="*/ 90135 w 285750"/>
                <a:gd name="connsiteY26" fmla="*/ 41310 h 514350"/>
                <a:gd name="connsiteX27" fmla="*/ 109737 w 285750"/>
                <a:gd name="connsiteY27" fmla="*/ 7144 h 514350"/>
                <a:gd name="connsiteX28" fmla="*/ 63189 w 285750"/>
                <a:gd name="connsiteY28" fmla="*/ 7144 h 514350"/>
                <a:gd name="connsiteX29" fmla="*/ 20288 w 285750"/>
                <a:gd name="connsiteY29" fmla="*/ 80848 h 514350"/>
                <a:gd name="connsiteX30" fmla="*/ 125778 w 285750"/>
                <a:gd name="connsiteY30" fmla="*/ 80848 h 514350"/>
                <a:gd name="connsiteX31" fmla="*/ 99622 w 285750"/>
                <a:gd name="connsiteY31" fmla="*/ 127340 h 514350"/>
                <a:gd name="connsiteX32" fmla="*/ 20288 w 285750"/>
                <a:gd name="connsiteY32" fmla="*/ 127340 h 514350"/>
                <a:gd name="connsiteX33" fmla="*/ 20288 w 285750"/>
                <a:gd name="connsiteY33" fmla="*/ 166992 h 514350"/>
                <a:gd name="connsiteX34" fmla="*/ 76105 w 285750"/>
                <a:gd name="connsiteY34" fmla="*/ 166992 h 514350"/>
                <a:gd name="connsiteX35" fmla="*/ 7144 w 285750"/>
                <a:gd name="connsiteY35" fmla="*/ 287188 h 514350"/>
                <a:gd name="connsiteX36" fmla="*/ 53730 w 285750"/>
                <a:gd name="connsiteY36" fmla="*/ 287188 h 514350"/>
                <a:gd name="connsiteX37" fmla="*/ 62941 w 285750"/>
                <a:gd name="connsiteY37" fmla="*/ 271129 h 514350"/>
                <a:gd name="connsiteX38" fmla="*/ 62941 w 285750"/>
                <a:gd name="connsiteY38" fmla="*/ 511207 h 514350"/>
                <a:gd name="connsiteX39" fmla="*/ 284912 w 285750"/>
                <a:gd name="connsiteY39" fmla="*/ 511207 h 514350"/>
                <a:gd name="connsiteX40" fmla="*/ 173574 w 285750"/>
                <a:gd name="connsiteY40" fmla="*/ 471611 h 514350"/>
                <a:gd name="connsiteX41" fmla="*/ 103270 w 285750"/>
                <a:gd name="connsiteY41" fmla="*/ 471611 h 514350"/>
                <a:gd name="connsiteX42" fmla="*/ 103270 w 285750"/>
                <a:gd name="connsiteY42" fmla="*/ 425177 h 514350"/>
                <a:gd name="connsiteX43" fmla="*/ 173574 w 285750"/>
                <a:gd name="connsiteY43" fmla="*/ 425177 h 514350"/>
                <a:gd name="connsiteX44" fmla="*/ 173574 w 285750"/>
                <a:gd name="connsiteY44" fmla="*/ 471611 h 514350"/>
                <a:gd name="connsiteX45" fmla="*/ 173574 w 285750"/>
                <a:gd name="connsiteY45" fmla="*/ 385534 h 514350"/>
                <a:gd name="connsiteX46" fmla="*/ 103270 w 285750"/>
                <a:gd name="connsiteY46" fmla="*/ 385534 h 514350"/>
                <a:gd name="connsiteX47" fmla="*/ 103270 w 285750"/>
                <a:gd name="connsiteY47" fmla="*/ 339061 h 514350"/>
                <a:gd name="connsiteX48" fmla="*/ 173574 w 285750"/>
                <a:gd name="connsiteY48" fmla="*/ 339061 h 514350"/>
                <a:gd name="connsiteX49" fmla="*/ 173574 w 285750"/>
                <a:gd name="connsiteY49" fmla="*/ 385534 h 514350"/>
                <a:gd name="connsiteX50" fmla="*/ 173574 w 285750"/>
                <a:gd name="connsiteY50" fmla="*/ 253041 h 514350"/>
                <a:gd name="connsiteX51" fmla="*/ 173574 w 285750"/>
                <a:gd name="connsiteY51" fmla="*/ 299495 h 514350"/>
                <a:gd name="connsiteX52" fmla="*/ 103270 w 285750"/>
                <a:gd name="connsiteY52" fmla="*/ 299495 h 514350"/>
                <a:gd name="connsiteX53" fmla="*/ 103270 w 285750"/>
                <a:gd name="connsiteY53" fmla="*/ 253041 h 514350"/>
                <a:gd name="connsiteX54" fmla="*/ 173574 w 285750"/>
                <a:gd name="connsiteY54" fmla="*/ 253041 h 514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Lst>
              <a:rect l="l" t="t" r="r" b="b"/>
              <a:pathLst>
                <a:path w="285750" h="514350">
                  <a:moveTo>
                    <a:pt x="284912" y="511207"/>
                  </a:moveTo>
                  <a:lnTo>
                    <a:pt x="284912" y="471621"/>
                  </a:lnTo>
                  <a:lnTo>
                    <a:pt x="214093" y="471621"/>
                  </a:lnTo>
                  <a:lnTo>
                    <a:pt x="214093" y="425186"/>
                  </a:lnTo>
                  <a:lnTo>
                    <a:pt x="284912" y="425186"/>
                  </a:lnTo>
                  <a:lnTo>
                    <a:pt x="284912" y="385543"/>
                  </a:lnTo>
                  <a:lnTo>
                    <a:pt x="214093" y="385543"/>
                  </a:lnTo>
                  <a:lnTo>
                    <a:pt x="214093" y="339071"/>
                  </a:lnTo>
                  <a:lnTo>
                    <a:pt x="284912" y="339071"/>
                  </a:lnTo>
                  <a:lnTo>
                    <a:pt x="284912" y="299504"/>
                  </a:lnTo>
                  <a:lnTo>
                    <a:pt x="214093" y="299504"/>
                  </a:lnTo>
                  <a:lnTo>
                    <a:pt x="214093" y="253051"/>
                  </a:lnTo>
                  <a:lnTo>
                    <a:pt x="284912" y="253051"/>
                  </a:lnTo>
                  <a:lnTo>
                    <a:pt x="284912" y="213408"/>
                  </a:lnTo>
                  <a:lnTo>
                    <a:pt x="214093" y="213408"/>
                  </a:lnTo>
                  <a:lnTo>
                    <a:pt x="214093" y="181318"/>
                  </a:lnTo>
                  <a:lnTo>
                    <a:pt x="173574" y="181318"/>
                  </a:lnTo>
                  <a:lnTo>
                    <a:pt x="173574" y="213408"/>
                  </a:lnTo>
                  <a:lnTo>
                    <a:pt x="96479" y="213408"/>
                  </a:lnTo>
                  <a:lnTo>
                    <a:pt x="122729" y="166992"/>
                  </a:lnTo>
                  <a:lnTo>
                    <a:pt x="284912" y="166992"/>
                  </a:lnTo>
                  <a:lnTo>
                    <a:pt x="284912" y="127340"/>
                  </a:lnTo>
                  <a:lnTo>
                    <a:pt x="146256" y="127340"/>
                  </a:lnTo>
                  <a:lnTo>
                    <a:pt x="172412" y="80848"/>
                  </a:lnTo>
                  <a:lnTo>
                    <a:pt x="284912" y="80848"/>
                  </a:lnTo>
                  <a:lnTo>
                    <a:pt x="284912" y="41310"/>
                  </a:lnTo>
                  <a:lnTo>
                    <a:pt x="90135" y="41310"/>
                  </a:lnTo>
                  <a:lnTo>
                    <a:pt x="109737" y="7144"/>
                  </a:lnTo>
                  <a:lnTo>
                    <a:pt x="63189" y="7144"/>
                  </a:lnTo>
                  <a:lnTo>
                    <a:pt x="20288" y="80848"/>
                  </a:lnTo>
                  <a:lnTo>
                    <a:pt x="125778" y="80848"/>
                  </a:lnTo>
                  <a:lnTo>
                    <a:pt x="99622" y="127340"/>
                  </a:lnTo>
                  <a:lnTo>
                    <a:pt x="20288" y="127340"/>
                  </a:lnTo>
                  <a:lnTo>
                    <a:pt x="20288" y="166992"/>
                  </a:lnTo>
                  <a:lnTo>
                    <a:pt x="76105" y="166992"/>
                  </a:lnTo>
                  <a:lnTo>
                    <a:pt x="7144" y="287188"/>
                  </a:lnTo>
                  <a:lnTo>
                    <a:pt x="53730" y="287188"/>
                  </a:lnTo>
                  <a:lnTo>
                    <a:pt x="62941" y="271129"/>
                  </a:lnTo>
                  <a:lnTo>
                    <a:pt x="62941" y="511207"/>
                  </a:lnTo>
                  <a:lnTo>
                    <a:pt x="284912" y="511207"/>
                  </a:lnTo>
                  <a:close/>
                  <a:moveTo>
                    <a:pt x="173574" y="471611"/>
                  </a:moveTo>
                  <a:lnTo>
                    <a:pt x="103270" y="471611"/>
                  </a:lnTo>
                  <a:lnTo>
                    <a:pt x="103270" y="425177"/>
                  </a:lnTo>
                  <a:lnTo>
                    <a:pt x="173574" y="425177"/>
                  </a:lnTo>
                  <a:lnTo>
                    <a:pt x="173574" y="471611"/>
                  </a:lnTo>
                  <a:close/>
                  <a:moveTo>
                    <a:pt x="173574" y="385534"/>
                  </a:moveTo>
                  <a:lnTo>
                    <a:pt x="103270" y="385534"/>
                  </a:lnTo>
                  <a:lnTo>
                    <a:pt x="103270" y="339061"/>
                  </a:lnTo>
                  <a:lnTo>
                    <a:pt x="173574" y="339061"/>
                  </a:lnTo>
                  <a:lnTo>
                    <a:pt x="173574" y="385534"/>
                  </a:lnTo>
                  <a:close/>
                  <a:moveTo>
                    <a:pt x="173574" y="253041"/>
                  </a:moveTo>
                  <a:lnTo>
                    <a:pt x="173574" y="299495"/>
                  </a:lnTo>
                  <a:lnTo>
                    <a:pt x="103270" y="299495"/>
                  </a:lnTo>
                  <a:lnTo>
                    <a:pt x="103270" y="253041"/>
                  </a:lnTo>
                  <a:lnTo>
                    <a:pt x="173574" y="253041"/>
                  </a:lnTo>
                  <a:close/>
                </a:path>
              </a:pathLst>
            </a:custGeom>
            <a:solidFill>
              <a:srgbClr val="000000"/>
            </a:solidFill>
            <a:ln w="9525" cap="flat">
              <a:noFill/>
              <a:prstDash val="solid"/>
              <a:miter/>
            </a:ln>
          </p:spPr>
          <p:txBody>
            <a:bodyPr rtlCol="0" anchor="ctr"/>
            <a:lstStyle/>
            <a:p>
              <a:endParaRPr lang="ja-JP" altLang="en-US" dirty="0"/>
            </a:p>
          </p:txBody>
        </p:sp>
        <p:sp>
          <p:nvSpPr>
            <p:cNvPr id="103" name="フリーフォーム: 図形 16">
              <a:extLst>
                <a:ext uri="{FF2B5EF4-FFF2-40B4-BE49-F238E27FC236}">
                  <a16:creationId xmlns:a16="http://schemas.microsoft.com/office/drawing/2014/main" id="{5392972C-FC9F-478F-8F94-E0EA4FE864ED}"/>
                </a:ext>
              </a:extLst>
            </p:cNvPr>
            <p:cNvSpPr/>
            <p:nvPr/>
          </p:nvSpPr>
          <p:spPr>
            <a:xfrm>
              <a:off x="5899880" y="4139269"/>
              <a:ext cx="190500" cy="200025"/>
            </a:xfrm>
            <a:custGeom>
              <a:avLst/>
              <a:gdLst>
                <a:gd name="connsiteX0" fmla="*/ 184747 w 190500"/>
                <a:gd name="connsiteY0" fmla="*/ 7144 h 200025"/>
                <a:gd name="connsiteX1" fmla="*/ 184747 w 190500"/>
                <a:gd name="connsiteY1" fmla="*/ 193138 h 200025"/>
                <a:gd name="connsiteX2" fmla="*/ 173031 w 190500"/>
                <a:gd name="connsiteY2" fmla="*/ 193138 h 200025"/>
                <a:gd name="connsiteX3" fmla="*/ 173031 w 190500"/>
                <a:gd name="connsiteY3" fmla="*/ 183804 h 200025"/>
                <a:gd name="connsiteX4" fmla="*/ 19136 w 190500"/>
                <a:gd name="connsiteY4" fmla="*/ 183804 h 200025"/>
                <a:gd name="connsiteX5" fmla="*/ 19136 w 190500"/>
                <a:gd name="connsiteY5" fmla="*/ 193138 h 200025"/>
                <a:gd name="connsiteX6" fmla="*/ 7144 w 190500"/>
                <a:gd name="connsiteY6" fmla="*/ 193138 h 200025"/>
                <a:gd name="connsiteX7" fmla="*/ 7144 w 190500"/>
                <a:gd name="connsiteY7" fmla="*/ 7144 h 200025"/>
                <a:gd name="connsiteX8" fmla="*/ 184747 w 190500"/>
                <a:gd name="connsiteY8" fmla="*/ 7144 h 200025"/>
                <a:gd name="connsiteX9" fmla="*/ 173022 w 190500"/>
                <a:gd name="connsiteY9" fmla="*/ 17478 h 200025"/>
                <a:gd name="connsiteX10" fmla="*/ 19126 w 190500"/>
                <a:gd name="connsiteY10" fmla="*/ 17478 h 200025"/>
                <a:gd name="connsiteX11" fmla="*/ 19126 w 190500"/>
                <a:gd name="connsiteY11" fmla="*/ 174355 h 200025"/>
                <a:gd name="connsiteX12" fmla="*/ 173022 w 190500"/>
                <a:gd name="connsiteY12" fmla="*/ 174355 h 200025"/>
                <a:gd name="connsiteX13" fmla="*/ 173022 w 190500"/>
                <a:gd name="connsiteY13" fmla="*/ 17478 h 200025"/>
                <a:gd name="connsiteX14" fmla="*/ 159477 w 190500"/>
                <a:gd name="connsiteY14" fmla="*/ 35919 h 200025"/>
                <a:gd name="connsiteX15" fmla="*/ 159477 w 190500"/>
                <a:gd name="connsiteY15" fmla="*/ 46253 h 200025"/>
                <a:gd name="connsiteX16" fmla="*/ 100212 w 190500"/>
                <a:gd name="connsiteY16" fmla="*/ 46253 h 200025"/>
                <a:gd name="connsiteX17" fmla="*/ 100212 w 190500"/>
                <a:gd name="connsiteY17" fmla="*/ 87097 h 200025"/>
                <a:gd name="connsiteX18" fmla="*/ 155372 w 190500"/>
                <a:gd name="connsiteY18" fmla="*/ 87097 h 200025"/>
                <a:gd name="connsiteX19" fmla="*/ 155372 w 190500"/>
                <a:gd name="connsiteY19" fmla="*/ 95698 h 200025"/>
                <a:gd name="connsiteX20" fmla="*/ 100212 w 190500"/>
                <a:gd name="connsiteY20" fmla="*/ 95698 h 200025"/>
                <a:gd name="connsiteX21" fmla="*/ 100212 w 190500"/>
                <a:gd name="connsiteY21" fmla="*/ 144485 h 200025"/>
                <a:gd name="connsiteX22" fmla="*/ 162639 w 190500"/>
                <a:gd name="connsiteY22" fmla="*/ 144485 h 200025"/>
                <a:gd name="connsiteX23" fmla="*/ 162639 w 190500"/>
                <a:gd name="connsiteY23" fmla="*/ 155010 h 200025"/>
                <a:gd name="connsiteX24" fmla="*/ 29899 w 190500"/>
                <a:gd name="connsiteY24" fmla="*/ 155010 h 200025"/>
                <a:gd name="connsiteX25" fmla="*/ 29899 w 190500"/>
                <a:gd name="connsiteY25" fmla="*/ 144485 h 200025"/>
                <a:gd name="connsiteX26" fmla="*/ 89106 w 190500"/>
                <a:gd name="connsiteY26" fmla="*/ 144485 h 200025"/>
                <a:gd name="connsiteX27" fmla="*/ 89106 w 190500"/>
                <a:gd name="connsiteY27" fmla="*/ 95698 h 200025"/>
                <a:gd name="connsiteX28" fmla="*/ 37585 w 190500"/>
                <a:gd name="connsiteY28" fmla="*/ 95698 h 200025"/>
                <a:gd name="connsiteX29" fmla="*/ 37585 w 190500"/>
                <a:gd name="connsiteY29" fmla="*/ 87097 h 200025"/>
                <a:gd name="connsiteX30" fmla="*/ 89106 w 190500"/>
                <a:gd name="connsiteY30" fmla="*/ 87097 h 200025"/>
                <a:gd name="connsiteX31" fmla="*/ 89106 w 190500"/>
                <a:gd name="connsiteY31" fmla="*/ 46253 h 200025"/>
                <a:gd name="connsiteX32" fmla="*/ 34052 w 190500"/>
                <a:gd name="connsiteY32" fmla="*/ 46253 h 200025"/>
                <a:gd name="connsiteX33" fmla="*/ 34052 w 190500"/>
                <a:gd name="connsiteY33" fmla="*/ 35919 h 200025"/>
                <a:gd name="connsiteX34" fmla="*/ 159477 w 190500"/>
                <a:gd name="connsiteY34" fmla="*/ 35919 h 200025"/>
                <a:gd name="connsiteX35" fmla="*/ 134198 w 190500"/>
                <a:gd name="connsiteY35" fmla="*/ 138455 h 200025"/>
                <a:gd name="connsiteX36" fmla="*/ 112462 w 190500"/>
                <a:gd name="connsiteY36" fmla="*/ 109042 h 200025"/>
                <a:gd name="connsiteX37" fmla="*/ 120853 w 190500"/>
                <a:gd name="connsiteY37" fmla="*/ 102413 h 200025"/>
                <a:gd name="connsiteX38" fmla="*/ 143351 w 190500"/>
                <a:gd name="connsiteY38" fmla="*/ 131388 h 200025"/>
                <a:gd name="connsiteX39" fmla="*/ 134198 w 190500"/>
                <a:gd name="connsiteY39" fmla="*/ 138455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190500" h="200025">
                  <a:moveTo>
                    <a:pt x="184747" y="7144"/>
                  </a:moveTo>
                  <a:lnTo>
                    <a:pt x="184747" y="193138"/>
                  </a:lnTo>
                  <a:lnTo>
                    <a:pt x="173031" y="193138"/>
                  </a:lnTo>
                  <a:lnTo>
                    <a:pt x="173031" y="183804"/>
                  </a:lnTo>
                  <a:lnTo>
                    <a:pt x="19136" y="183804"/>
                  </a:lnTo>
                  <a:lnTo>
                    <a:pt x="19136" y="193138"/>
                  </a:lnTo>
                  <a:lnTo>
                    <a:pt x="7144" y="193138"/>
                  </a:lnTo>
                  <a:lnTo>
                    <a:pt x="7144" y="7144"/>
                  </a:lnTo>
                  <a:lnTo>
                    <a:pt x="184747" y="7144"/>
                  </a:lnTo>
                  <a:close/>
                  <a:moveTo>
                    <a:pt x="173022" y="17478"/>
                  </a:moveTo>
                  <a:lnTo>
                    <a:pt x="19126" y="17478"/>
                  </a:lnTo>
                  <a:lnTo>
                    <a:pt x="19126" y="174355"/>
                  </a:lnTo>
                  <a:lnTo>
                    <a:pt x="173022" y="174355"/>
                  </a:lnTo>
                  <a:lnTo>
                    <a:pt x="173022" y="17478"/>
                  </a:lnTo>
                  <a:close/>
                  <a:moveTo>
                    <a:pt x="159477" y="35919"/>
                  </a:moveTo>
                  <a:lnTo>
                    <a:pt x="159477" y="46253"/>
                  </a:lnTo>
                  <a:lnTo>
                    <a:pt x="100212" y="46253"/>
                  </a:lnTo>
                  <a:lnTo>
                    <a:pt x="100212" y="87097"/>
                  </a:lnTo>
                  <a:lnTo>
                    <a:pt x="155372" y="87097"/>
                  </a:lnTo>
                  <a:lnTo>
                    <a:pt x="155372" y="95698"/>
                  </a:lnTo>
                  <a:lnTo>
                    <a:pt x="100212" y="95698"/>
                  </a:lnTo>
                  <a:lnTo>
                    <a:pt x="100212" y="144485"/>
                  </a:lnTo>
                  <a:lnTo>
                    <a:pt x="162639" y="144485"/>
                  </a:lnTo>
                  <a:lnTo>
                    <a:pt x="162639" y="155010"/>
                  </a:lnTo>
                  <a:lnTo>
                    <a:pt x="29899" y="155010"/>
                  </a:lnTo>
                  <a:lnTo>
                    <a:pt x="29899" y="144485"/>
                  </a:lnTo>
                  <a:lnTo>
                    <a:pt x="89106" y="144485"/>
                  </a:lnTo>
                  <a:lnTo>
                    <a:pt x="89106" y="95698"/>
                  </a:lnTo>
                  <a:lnTo>
                    <a:pt x="37585" y="95698"/>
                  </a:lnTo>
                  <a:lnTo>
                    <a:pt x="37585" y="87097"/>
                  </a:lnTo>
                  <a:lnTo>
                    <a:pt x="89106" y="87097"/>
                  </a:lnTo>
                  <a:lnTo>
                    <a:pt x="89106" y="46253"/>
                  </a:lnTo>
                  <a:lnTo>
                    <a:pt x="34052" y="46253"/>
                  </a:lnTo>
                  <a:lnTo>
                    <a:pt x="34052" y="35919"/>
                  </a:lnTo>
                  <a:lnTo>
                    <a:pt x="159477" y="35919"/>
                  </a:lnTo>
                  <a:close/>
                  <a:moveTo>
                    <a:pt x="134198" y="138455"/>
                  </a:moveTo>
                  <a:cubicBezTo>
                    <a:pt x="126702" y="127940"/>
                    <a:pt x="117786" y="115091"/>
                    <a:pt x="112462" y="109042"/>
                  </a:cubicBezTo>
                  <a:lnTo>
                    <a:pt x="120853" y="102413"/>
                  </a:lnTo>
                  <a:cubicBezTo>
                    <a:pt x="128378" y="110585"/>
                    <a:pt x="136693" y="121530"/>
                    <a:pt x="143351" y="131388"/>
                  </a:cubicBezTo>
                  <a:lnTo>
                    <a:pt x="134198" y="138455"/>
                  </a:lnTo>
                  <a:close/>
                </a:path>
              </a:pathLst>
            </a:custGeom>
            <a:solidFill>
              <a:srgbClr val="000000"/>
            </a:solidFill>
            <a:ln w="9525" cap="flat">
              <a:noFill/>
              <a:prstDash val="solid"/>
              <a:miter/>
            </a:ln>
          </p:spPr>
          <p:txBody>
            <a:bodyPr rtlCol="0" anchor="ctr"/>
            <a:lstStyle/>
            <a:p>
              <a:endParaRPr lang="ja-JP" altLang="en-US" dirty="0"/>
            </a:p>
          </p:txBody>
        </p:sp>
        <p:sp>
          <p:nvSpPr>
            <p:cNvPr id="104" name="フリーフォーム: 図形 17">
              <a:extLst>
                <a:ext uri="{FF2B5EF4-FFF2-40B4-BE49-F238E27FC236}">
                  <a16:creationId xmlns:a16="http://schemas.microsoft.com/office/drawing/2014/main" id="{8DE71E10-5F0B-4738-90B9-3ACACE1D5E96}"/>
                </a:ext>
              </a:extLst>
            </p:cNvPr>
            <p:cNvSpPr/>
            <p:nvPr/>
          </p:nvSpPr>
          <p:spPr>
            <a:xfrm>
              <a:off x="6114792" y="4129592"/>
              <a:ext cx="200025" cy="200025"/>
            </a:xfrm>
            <a:custGeom>
              <a:avLst/>
              <a:gdLst>
                <a:gd name="connsiteX0" fmla="*/ 110080 w 200025"/>
                <a:gd name="connsiteY0" fmla="*/ 7144 h 200025"/>
                <a:gd name="connsiteX1" fmla="*/ 110080 w 200025"/>
                <a:gd name="connsiteY1" fmla="*/ 70314 h 200025"/>
                <a:gd name="connsiteX2" fmla="*/ 188309 w 200025"/>
                <a:gd name="connsiteY2" fmla="*/ 70314 h 200025"/>
                <a:gd name="connsiteX3" fmla="*/ 188309 w 200025"/>
                <a:gd name="connsiteY3" fmla="*/ 81696 h 200025"/>
                <a:gd name="connsiteX4" fmla="*/ 110080 w 200025"/>
                <a:gd name="connsiteY4" fmla="*/ 81696 h 200025"/>
                <a:gd name="connsiteX5" fmla="*/ 110080 w 200025"/>
                <a:gd name="connsiteY5" fmla="*/ 183118 h 200025"/>
                <a:gd name="connsiteX6" fmla="*/ 199377 w 200025"/>
                <a:gd name="connsiteY6" fmla="*/ 183118 h 200025"/>
                <a:gd name="connsiteX7" fmla="*/ 199377 w 200025"/>
                <a:gd name="connsiteY7" fmla="*/ 193862 h 200025"/>
                <a:gd name="connsiteX8" fmla="*/ 7144 w 200025"/>
                <a:gd name="connsiteY8" fmla="*/ 193862 h 200025"/>
                <a:gd name="connsiteX9" fmla="*/ 7144 w 200025"/>
                <a:gd name="connsiteY9" fmla="*/ 183118 h 200025"/>
                <a:gd name="connsiteX10" fmla="*/ 97317 w 200025"/>
                <a:gd name="connsiteY10" fmla="*/ 183118 h 200025"/>
                <a:gd name="connsiteX11" fmla="*/ 97317 w 200025"/>
                <a:gd name="connsiteY11" fmla="*/ 81696 h 200025"/>
                <a:gd name="connsiteX12" fmla="*/ 19574 w 200025"/>
                <a:gd name="connsiteY12" fmla="*/ 81696 h 200025"/>
                <a:gd name="connsiteX13" fmla="*/ 19574 w 200025"/>
                <a:gd name="connsiteY13" fmla="*/ 70314 h 200025"/>
                <a:gd name="connsiteX14" fmla="*/ 97317 w 200025"/>
                <a:gd name="connsiteY14" fmla="*/ 70314 h 200025"/>
                <a:gd name="connsiteX15" fmla="*/ 97317 w 200025"/>
                <a:gd name="connsiteY15" fmla="*/ 7144 h 200025"/>
                <a:gd name="connsiteX16" fmla="*/ 110080 w 200025"/>
                <a:gd name="connsiteY16" fmla="*/ 7144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00025" h="200025">
                  <a:moveTo>
                    <a:pt x="110080" y="7144"/>
                  </a:moveTo>
                  <a:lnTo>
                    <a:pt x="110080" y="70314"/>
                  </a:lnTo>
                  <a:lnTo>
                    <a:pt x="188309" y="70314"/>
                  </a:lnTo>
                  <a:lnTo>
                    <a:pt x="188309" y="81696"/>
                  </a:lnTo>
                  <a:lnTo>
                    <a:pt x="110080" y="81696"/>
                  </a:lnTo>
                  <a:lnTo>
                    <a:pt x="110080" y="183118"/>
                  </a:lnTo>
                  <a:lnTo>
                    <a:pt x="199377" y="183118"/>
                  </a:lnTo>
                  <a:lnTo>
                    <a:pt x="199377" y="193862"/>
                  </a:lnTo>
                  <a:lnTo>
                    <a:pt x="7144" y="193862"/>
                  </a:lnTo>
                  <a:lnTo>
                    <a:pt x="7144" y="183118"/>
                  </a:lnTo>
                  <a:lnTo>
                    <a:pt x="97317" y="183118"/>
                  </a:lnTo>
                  <a:lnTo>
                    <a:pt x="97317" y="81696"/>
                  </a:lnTo>
                  <a:lnTo>
                    <a:pt x="19574" y="81696"/>
                  </a:lnTo>
                  <a:lnTo>
                    <a:pt x="19574" y="70314"/>
                  </a:lnTo>
                  <a:lnTo>
                    <a:pt x="97317" y="70314"/>
                  </a:lnTo>
                  <a:lnTo>
                    <a:pt x="97317" y="7144"/>
                  </a:lnTo>
                  <a:lnTo>
                    <a:pt x="110080" y="7144"/>
                  </a:lnTo>
                  <a:close/>
                </a:path>
              </a:pathLst>
            </a:custGeom>
            <a:solidFill>
              <a:srgbClr val="000000"/>
            </a:solidFill>
            <a:ln w="9525" cap="flat">
              <a:noFill/>
              <a:prstDash val="solid"/>
              <a:miter/>
            </a:ln>
          </p:spPr>
          <p:txBody>
            <a:bodyPr rtlCol="0" anchor="ctr"/>
            <a:lstStyle/>
            <a:p>
              <a:endParaRPr lang="ja-JP" altLang="en-US" dirty="0"/>
            </a:p>
          </p:txBody>
        </p:sp>
        <p:sp>
          <p:nvSpPr>
            <p:cNvPr id="105" name="フリーフォーム: 図形 18">
              <a:extLst>
                <a:ext uri="{FF2B5EF4-FFF2-40B4-BE49-F238E27FC236}">
                  <a16:creationId xmlns:a16="http://schemas.microsoft.com/office/drawing/2014/main" id="{8C337C08-F0D1-498F-A0D4-88A96212E89D}"/>
                </a:ext>
              </a:extLst>
            </p:cNvPr>
            <p:cNvSpPr/>
            <p:nvPr/>
          </p:nvSpPr>
          <p:spPr>
            <a:xfrm>
              <a:off x="6335839" y="4129592"/>
              <a:ext cx="209550" cy="200025"/>
            </a:xfrm>
            <a:custGeom>
              <a:avLst/>
              <a:gdLst>
                <a:gd name="connsiteX0" fmla="*/ 70199 w 209550"/>
                <a:gd name="connsiteY0" fmla="*/ 90040 h 200025"/>
                <a:gd name="connsiteX1" fmla="*/ 105842 w 209550"/>
                <a:gd name="connsiteY1" fmla="*/ 140618 h 200025"/>
                <a:gd name="connsiteX2" fmla="*/ 141875 w 209550"/>
                <a:gd name="connsiteY2" fmla="*/ 88373 h 200025"/>
                <a:gd name="connsiteX3" fmla="*/ 151552 w 209550"/>
                <a:gd name="connsiteY3" fmla="*/ 94117 h 200025"/>
                <a:gd name="connsiteX4" fmla="*/ 114214 w 209550"/>
                <a:gd name="connsiteY4" fmla="*/ 148371 h 200025"/>
                <a:gd name="connsiteX5" fmla="*/ 204940 w 209550"/>
                <a:gd name="connsiteY5" fmla="*/ 188147 h 200025"/>
                <a:gd name="connsiteX6" fmla="*/ 200435 w 209550"/>
                <a:gd name="connsiteY6" fmla="*/ 199396 h 200025"/>
                <a:gd name="connsiteX7" fmla="*/ 105689 w 209550"/>
                <a:gd name="connsiteY7" fmla="*/ 156743 h 200025"/>
                <a:gd name="connsiteX8" fmla="*/ 12373 w 209550"/>
                <a:gd name="connsiteY8" fmla="*/ 198749 h 200025"/>
                <a:gd name="connsiteX9" fmla="*/ 7144 w 209550"/>
                <a:gd name="connsiteY9" fmla="*/ 187957 h 200025"/>
                <a:gd name="connsiteX10" fmla="*/ 97260 w 209550"/>
                <a:gd name="connsiteY10" fmla="*/ 148771 h 200025"/>
                <a:gd name="connsiteX11" fmla="*/ 60331 w 209550"/>
                <a:gd name="connsiteY11" fmla="*/ 94526 h 200025"/>
                <a:gd name="connsiteX12" fmla="*/ 70199 w 209550"/>
                <a:gd name="connsiteY12" fmla="*/ 90040 h 200025"/>
                <a:gd name="connsiteX13" fmla="*/ 111681 w 209550"/>
                <a:gd name="connsiteY13" fmla="*/ 7144 h 200025"/>
                <a:gd name="connsiteX14" fmla="*/ 111681 w 209550"/>
                <a:gd name="connsiteY14" fmla="*/ 32071 h 200025"/>
                <a:gd name="connsiteX15" fmla="*/ 204940 w 209550"/>
                <a:gd name="connsiteY15" fmla="*/ 32071 h 200025"/>
                <a:gd name="connsiteX16" fmla="*/ 204940 w 209550"/>
                <a:gd name="connsiteY16" fmla="*/ 43444 h 200025"/>
                <a:gd name="connsiteX17" fmla="*/ 8801 w 209550"/>
                <a:gd name="connsiteY17" fmla="*/ 43444 h 200025"/>
                <a:gd name="connsiteX18" fmla="*/ 8801 w 209550"/>
                <a:gd name="connsiteY18" fmla="*/ 32071 h 200025"/>
                <a:gd name="connsiteX19" fmla="*/ 99584 w 209550"/>
                <a:gd name="connsiteY19" fmla="*/ 32071 h 200025"/>
                <a:gd name="connsiteX20" fmla="*/ 99584 w 209550"/>
                <a:gd name="connsiteY20" fmla="*/ 7144 h 200025"/>
                <a:gd name="connsiteX21" fmla="*/ 111681 w 209550"/>
                <a:gd name="connsiteY21" fmla="*/ 7144 h 200025"/>
                <a:gd name="connsiteX22" fmla="*/ 9439 w 209550"/>
                <a:gd name="connsiteY22" fmla="*/ 95069 h 200025"/>
                <a:gd name="connsiteX23" fmla="*/ 68304 w 209550"/>
                <a:gd name="connsiteY23" fmla="*/ 53302 h 200025"/>
                <a:gd name="connsiteX24" fmla="*/ 78296 w 209550"/>
                <a:gd name="connsiteY24" fmla="*/ 59798 h 200025"/>
                <a:gd name="connsiteX25" fmla="*/ 15716 w 209550"/>
                <a:gd name="connsiteY25" fmla="*/ 104346 h 200025"/>
                <a:gd name="connsiteX26" fmla="*/ 9439 w 209550"/>
                <a:gd name="connsiteY26" fmla="*/ 95069 h 200025"/>
                <a:gd name="connsiteX27" fmla="*/ 142770 w 209550"/>
                <a:gd name="connsiteY27" fmla="*/ 53940 h 200025"/>
                <a:gd name="connsiteX28" fmla="*/ 203902 w 209550"/>
                <a:gd name="connsiteY28" fmla="*/ 94307 h 200025"/>
                <a:gd name="connsiteX29" fmla="*/ 197653 w 209550"/>
                <a:gd name="connsiteY29" fmla="*/ 103556 h 200025"/>
                <a:gd name="connsiteX30" fmla="*/ 132750 w 209550"/>
                <a:gd name="connsiteY30" fmla="*/ 60408 h 200025"/>
                <a:gd name="connsiteX31" fmla="*/ 142770 w 209550"/>
                <a:gd name="connsiteY31" fmla="*/ 53940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09550" h="200025">
                  <a:moveTo>
                    <a:pt x="70199" y="90040"/>
                  </a:moveTo>
                  <a:cubicBezTo>
                    <a:pt x="75952" y="100298"/>
                    <a:pt x="87516" y="121930"/>
                    <a:pt x="105842" y="140618"/>
                  </a:cubicBezTo>
                  <a:cubicBezTo>
                    <a:pt x="119053" y="126644"/>
                    <a:pt x="129788" y="110357"/>
                    <a:pt x="141875" y="88373"/>
                  </a:cubicBezTo>
                  <a:lnTo>
                    <a:pt x="151552" y="94117"/>
                  </a:lnTo>
                  <a:cubicBezTo>
                    <a:pt x="140894" y="114443"/>
                    <a:pt x="129788" y="131826"/>
                    <a:pt x="114214" y="148371"/>
                  </a:cubicBezTo>
                  <a:cubicBezTo>
                    <a:pt x="138322" y="168373"/>
                    <a:pt x="170783" y="181004"/>
                    <a:pt x="204940" y="188147"/>
                  </a:cubicBezTo>
                  <a:lnTo>
                    <a:pt x="200435" y="199396"/>
                  </a:lnTo>
                  <a:cubicBezTo>
                    <a:pt x="165297" y="191996"/>
                    <a:pt x="132550" y="179718"/>
                    <a:pt x="105689" y="156743"/>
                  </a:cubicBezTo>
                  <a:cubicBezTo>
                    <a:pt x="79791" y="180384"/>
                    <a:pt x="46511" y="191986"/>
                    <a:pt x="12373" y="198749"/>
                  </a:cubicBezTo>
                  <a:lnTo>
                    <a:pt x="7144" y="187957"/>
                  </a:lnTo>
                  <a:cubicBezTo>
                    <a:pt x="21584" y="184652"/>
                    <a:pt x="69580" y="173069"/>
                    <a:pt x="97260" y="148771"/>
                  </a:cubicBezTo>
                  <a:cubicBezTo>
                    <a:pt x="75676" y="127092"/>
                    <a:pt x="65332" y="104756"/>
                    <a:pt x="60331" y="94526"/>
                  </a:cubicBezTo>
                  <a:lnTo>
                    <a:pt x="70199" y="90040"/>
                  </a:lnTo>
                  <a:close/>
                  <a:moveTo>
                    <a:pt x="111681" y="7144"/>
                  </a:moveTo>
                  <a:lnTo>
                    <a:pt x="111681" y="32071"/>
                  </a:lnTo>
                  <a:lnTo>
                    <a:pt x="204940" y="32071"/>
                  </a:lnTo>
                  <a:lnTo>
                    <a:pt x="204940" y="43444"/>
                  </a:lnTo>
                  <a:lnTo>
                    <a:pt x="8801" y="43444"/>
                  </a:lnTo>
                  <a:lnTo>
                    <a:pt x="8801" y="32071"/>
                  </a:lnTo>
                  <a:lnTo>
                    <a:pt x="99584" y="32071"/>
                  </a:lnTo>
                  <a:lnTo>
                    <a:pt x="99584" y="7144"/>
                  </a:lnTo>
                  <a:lnTo>
                    <a:pt x="111681" y="7144"/>
                  </a:lnTo>
                  <a:close/>
                  <a:moveTo>
                    <a:pt x="9439" y="95069"/>
                  </a:moveTo>
                  <a:cubicBezTo>
                    <a:pt x="35414" y="84668"/>
                    <a:pt x="58493" y="66447"/>
                    <a:pt x="68304" y="53302"/>
                  </a:cubicBezTo>
                  <a:lnTo>
                    <a:pt x="78296" y="59798"/>
                  </a:lnTo>
                  <a:cubicBezTo>
                    <a:pt x="59503" y="82963"/>
                    <a:pt x="42501" y="93726"/>
                    <a:pt x="15716" y="104346"/>
                  </a:cubicBezTo>
                  <a:lnTo>
                    <a:pt x="9439" y="95069"/>
                  </a:lnTo>
                  <a:close/>
                  <a:moveTo>
                    <a:pt x="142770" y="53940"/>
                  </a:moveTo>
                  <a:cubicBezTo>
                    <a:pt x="157639" y="71399"/>
                    <a:pt x="182899" y="85992"/>
                    <a:pt x="203902" y="94307"/>
                  </a:cubicBezTo>
                  <a:lnTo>
                    <a:pt x="197653" y="103556"/>
                  </a:lnTo>
                  <a:cubicBezTo>
                    <a:pt x="174974" y="96022"/>
                    <a:pt x="147799" y="78696"/>
                    <a:pt x="132750" y="60408"/>
                  </a:cubicBezTo>
                  <a:lnTo>
                    <a:pt x="142770" y="53940"/>
                  </a:lnTo>
                  <a:close/>
                </a:path>
              </a:pathLst>
            </a:custGeom>
            <a:solidFill>
              <a:srgbClr val="000000"/>
            </a:solidFill>
            <a:ln w="9525" cap="flat">
              <a:noFill/>
              <a:prstDash val="solid"/>
              <a:miter/>
            </a:ln>
          </p:spPr>
          <p:txBody>
            <a:bodyPr rtlCol="0" anchor="ctr"/>
            <a:lstStyle/>
            <a:p>
              <a:endParaRPr lang="ja-JP" altLang="en-US" dirty="0"/>
            </a:p>
          </p:txBody>
        </p:sp>
        <p:sp>
          <p:nvSpPr>
            <p:cNvPr id="106" name="フリーフォーム: 図形 19">
              <a:extLst>
                <a:ext uri="{FF2B5EF4-FFF2-40B4-BE49-F238E27FC236}">
                  <a16:creationId xmlns:a16="http://schemas.microsoft.com/office/drawing/2014/main" id="{EC29DAE7-3511-4594-BD83-8519AF4740D8}"/>
                </a:ext>
              </a:extLst>
            </p:cNvPr>
            <p:cNvSpPr/>
            <p:nvPr/>
          </p:nvSpPr>
          <p:spPr>
            <a:xfrm>
              <a:off x="6554514" y="4131697"/>
              <a:ext cx="209550" cy="200025"/>
            </a:xfrm>
            <a:custGeom>
              <a:avLst/>
              <a:gdLst>
                <a:gd name="connsiteX0" fmla="*/ 48997 w 209550"/>
                <a:gd name="connsiteY0" fmla="*/ 89859 h 200025"/>
                <a:gd name="connsiteX1" fmla="*/ 48997 w 209550"/>
                <a:gd name="connsiteY1" fmla="*/ 147333 h 200025"/>
                <a:gd name="connsiteX2" fmla="*/ 102908 w 209550"/>
                <a:gd name="connsiteY2" fmla="*/ 184661 h 200025"/>
                <a:gd name="connsiteX3" fmla="*/ 206435 w 209550"/>
                <a:gd name="connsiteY3" fmla="*/ 184661 h 200025"/>
                <a:gd name="connsiteX4" fmla="*/ 204483 w 209550"/>
                <a:gd name="connsiteY4" fmla="*/ 194443 h 200025"/>
                <a:gd name="connsiteX5" fmla="*/ 104375 w 209550"/>
                <a:gd name="connsiteY5" fmla="*/ 194443 h 200025"/>
                <a:gd name="connsiteX6" fmla="*/ 44025 w 209550"/>
                <a:gd name="connsiteY6" fmla="*/ 166868 h 200025"/>
                <a:gd name="connsiteX7" fmla="*/ 13830 w 209550"/>
                <a:gd name="connsiteY7" fmla="*/ 198377 h 200025"/>
                <a:gd name="connsiteX8" fmla="*/ 7144 w 209550"/>
                <a:gd name="connsiteY8" fmla="*/ 187890 h 200025"/>
                <a:gd name="connsiteX9" fmla="*/ 36947 w 209550"/>
                <a:gd name="connsiteY9" fmla="*/ 157801 h 200025"/>
                <a:gd name="connsiteX10" fmla="*/ 36947 w 209550"/>
                <a:gd name="connsiteY10" fmla="*/ 100146 h 200025"/>
                <a:gd name="connsiteX11" fmla="*/ 9134 w 209550"/>
                <a:gd name="connsiteY11" fmla="*/ 100146 h 200025"/>
                <a:gd name="connsiteX12" fmla="*/ 9134 w 209550"/>
                <a:gd name="connsiteY12" fmla="*/ 89859 h 200025"/>
                <a:gd name="connsiteX13" fmla="*/ 48997 w 209550"/>
                <a:gd name="connsiteY13" fmla="*/ 89859 h 200025"/>
                <a:gd name="connsiteX14" fmla="*/ 50540 w 209550"/>
                <a:gd name="connsiteY14" fmla="*/ 47168 h 200025"/>
                <a:gd name="connsiteX15" fmla="*/ 12678 w 209550"/>
                <a:gd name="connsiteY15" fmla="*/ 14916 h 200025"/>
                <a:gd name="connsiteX16" fmla="*/ 19136 w 209550"/>
                <a:gd name="connsiteY16" fmla="*/ 7144 h 200025"/>
                <a:gd name="connsiteX17" fmla="*/ 57979 w 209550"/>
                <a:gd name="connsiteY17" fmla="*/ 38500 h 200025"/>
                <a:gd name="connsiteX18" fmla="*/ 50540 w 209550"/>
                <a:gd name="connsiteY18" fmla="*/ 47168 h 200025"/>
                <a:gd name="connsiteX19" fmla="*/ 198234 w 209550"/>
                <a:gd name="connsiteY19" fmla="*/ 55540 h 200025"/>
                <a:gd name="connsiteX20" fmla="*/ 198234 w 209550"/>
                <a:gd name="connsiteY20" fmla="*/ 158277 h 200025"/>
                <a:gd name="connsiteX21" fmla="*/ 183480 w 209550"/>
                <a:gd name="connsiteY21" fmla="*/ 173107 h 200025"/>
                <a:gd name="connsiteX22" fmla="*/ 163392 w 209550"/>
                <a:gd name="connsiteY22" fmla="*/ 173107 h 200025"/>
                <a:gd name="connsiteX23" fmla="*/ 161287 w 209550"/>
                <a:gd name="connsiteY23" fmla="*/ 161087 h 200025"/>
                <a:gd name="connsiteX24" fmla="*/ 181137 w 209550"/>
                <a:gd name="connsiteY24" fmla="*/ 161744 h 200025"/>
                <a:gd name="connsiteX25" fmla="*/ 187776 w 209550"/>
                <a:gd name="connsiteY25" fmla="*/ 155067 h 200025"/>
                <a:gd name="connsiteX26" fmla="*/ 187776 w 209550"/>
                <a:gd name="connsiteY26" fmla="*/ 130340 h 200025"/>
                <a:gd name="connsiteX27" fmla="*/ 142589 w 209550"/>
                <a:gd name="connsiteY27" fmla="*/ 130340 h 200025"/>
                <a:gd name="connsiteX28" fmla="*/ 142589 w 209550"/>
                <a:gd name="connsiteY28" fmla="*/ 169859 h 200025"/>
                <a:gd name="connsiteX29" fmla="*/ 131483 w 209550"/>
                <a:gd name="connsiteY29" fmla="*/ 169859 h 200025"/>
                <a:gd name="connsiteX30" fmla="*/ 131483 w 209550"/>
                <a:gd name="connsiteY30" fmla="*/ 130340 h 200025"/>
                <a:gd name="connsiteX31" fmla="*/ 84363 w 209550"/>
                <a:gd name="connsiteY31" fmla="*/ 130340 h 200025"/>
                <a:gd name="connsiteX32" fmla="*/ 84363 w 209550"/>
                <a:gd name="connsiteY32" fmla="*/ 173098 h 200025"/>
                <a:gd name="connsiteX33" fmla="*/ 73238 w 209550"/>
                <a:gd name="connsiteY33" fmla="*/ 173098 h 200025"/>
                <a:gd name="connsiteX34" fmla="*/ 73238 w 209550"/>
                <a:gd name="connsiteY34" fmla="*/ 55531 h 200025"/>
                <a:gd name="connsiteX35" fmla="*/ 128692 w 209550"/>
                <a:gd name="connsiteY35" fmla="*/ 55531 h 200025"/>
                <a:gd name="connsiteX36" fmla="*/ 128692 w 209550"/>
                <a:gd name="connsiteY36" fmla="*/ 55054 h 200025"/>
                <a:gd name="connsiteX37" fmla="*/ 97288 w 209550"/>
                <a:gd name="connsiteY37" fmla="*/ 35966 h 200025"/>
                <a:gd name="connsiteX38" fmla="*/ 104232 w 209550"/>
                <a:gd name="connsiteY38" fmla="*/ 27127 h 200025"/>
                <a:gd name="connsiteX39" fmla="*/ 134217 w 209550"/>
                <a:gd name="connsiteY39" fmla="*/ 45644 h 200025"/>
                <a:gd name="connsiteX40" fmla="*/ 176374 w 209550"/>
                <a:gd name="connsiteY40" fmla="*/ 22622 h 200025"/>
                <a:gd name="connsiteX41" fmla="*/ 176374 w 209550"/>
                <a:gd name="connsiteY41" fmla="*/ 22203 h 200025"/>
                <a:gd name="connsiteX42" fmla="*/ 70218 w 209550"/>
                <a:gd name="connsiteY42" fmla="*/ 22203 h 200025"/>
                <a:gd name="connsiteX43" fmla="*/ 70218 w 209550"/>
                <a:gd name="connsiteY43" fmla="*/ 12325 h 200025"/>
                <a:gd name="connsiteX44" fmla="*/ 194062 w 209550"/>
                <a:gd name="connsiteY44" fmla="*/ 12325 h 200025"/>
                <a:gd name="connsiteX45" fmla="*/ 194062 w 209550"/>
                <a:gd name="connsiteY45" fmla="*/ 22203 h 200025"/>
                <a:gd name="connsiteX46" fmla="*/ 142827 w 209550"/>
                <a:gd name="connsiteY46" fmla="*/ 52483 h 200025"/>
                <a:gd name="connsiteX47" fmla="*/ 146904 w 209550"/>
                <a:gd name="connsiteY47" fmla="*/ 55521 h 200025"/>
                <a:gd name="connsiteX48" fmla="*/ 198234 w 209550"/>
                <a:gd name="connsiteY48" fmla="*/ 55521 h 200025"/>
                <a:gd name="connsiteX49" fmla="*/ 131483 w 209550"/>
                <a:gd name="connsiteY49" fmla="*/ 65170 h 200025"/>
                <a:gd name="connsiteX50" fmla="*/ 84363 w 209550"/>
                <a:gd name="connsiteY50" fmla="*/ 65170 h 200025"/>
                <a:gd name="connsiteX51" fmla="*/ 84363 w 209550"/>
                <a:gd name="connsiteY51" fmla="*/ 88154 h 200025"/>
                <a:gd name="connsiteX52" fmla="*/ 131483 w 209550"/>
                <a:gd name="connsiteY52" fmla="*/ 88154 h 200025"/>
                <a:gd name="connsiteX53" fmla="*/ 131483 w 209550"/>
                <a:gd name="connsiteY53" fmla="*/ 65170 h 200025"/>
                <a:gd name="connsiteX54" fmla="*/ 131483 w 209550"/>
                <a:gd name="connsiteY54" fmla="*/ 97660 h 200025"/>
                <a:gd name="connsiteX55" fmla="*/ 84363 w 209550"/>
                <a:gd name="connsiteY55" fmla="*/ 97660 h 200025"/>
                <a:gd name="connsiteX56" fmla="*/ 84363 w 209550"/>
                <a:gd name="connsiteY56" fmla="*/ 120244 h 200025"/>
                <a:gd name="connsiteX57" fmla="*/ 131483 w 209550"/>
                <a:gd name="connsiteY57" fmla="*/ 120244 h 200025"/>
                <a:gd name="connsiteX58" fmla="*/ 131483 w 209550"/>
                <a:gd name="connsiteY58" fmla="*/ 97660 h 200025"/>
                <a:gd name="connsiteX59" fmla="*/ 187785 w 209550"/>
                <a:gd name="connsiteY59" fmla="*/ 65170 h 200025"/>
                <a:gd name="connsiteX60" fmla="*/ 142599 w 209550"/>
                <a:gd name="connsiteY60" fmla="*/ 65170 h 200025"/>
                <a:gd name="connsiteX61" fmla="*/ 142599 w 209550"/>
                <a:gd name="connsiteY61" fmla="*/ 88154 h 200025"/>
                <a:gd name="connsiteX62" fmla="*/ 187785 w 209550"/>
                <a:gd name="connsiteY62" fmla="*/ 88154 h 200025"/>
                <a:gd name="connsiteX63" fmla="*/ 187785 w 209550"/>
                <a:gd name="connsiteY63" fmla="*/ 65170 h 200025"/>
                <a:gd name="connsiteX64" fmla="*/ 187785 w 209550"/>
                <a:gd name="connsiteY64" fmla="*/ 97660 h 200025"/>
                <a:gd name="connsiteX65" fmla="*/ 142599 w 209550"/>
                <a:gd name="connsiteY65" fmla="*/ 97660 h 200025"/>
                <a:gd name="connsiteX66" fmla="*/ 142599 w 209550"/>
                <a:gd name="connsiteY66" fmla="*/ 120244 h 200025"/>
                <a:gd name="connsiteX67" fmla="*/ 187785 w 209550"/>
                <a:gd name="connsiteY67" fmla="*/ 120244 h 200025"/>
                <a:gd name="connsiteX68" fmla="*/ 187785 w 209550"/>
                <a:gd name="connsiteY68" fmla="*/ 97660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Lst>
              <a:rect l="l" t="t" r="r" b="b"/>
              <a:pathLst>
                <a:path w="209550" h="200025">
                  <a:moveTo>
                    <a:pt x="48997" y="89859"/>
                  </a:moveTo>
                  <a:lnTo>
                    <a:pt x="48997" y="147333"/>
                  </a:lnTo>
                  <a:cubicBezTo>
                    <a:pt x="51102" y="157801"/>
                    <a:pt x="56121" y="184661"/>
                    <a:pt x="102908" y="184661"/>
                  </a:cubicBezTo>
                  <a:lnTo>
                    <a:pt x="206435" y="184661"/>
                  </a:lnTo>
                  <a:lnTo>
                    <a:pt x="204483" y="194443"/>
                  </a:lnTo>
                  <a:lnTo>
                    <a:pt x="104375" y="194443"/>
                  </a:lnTo>
                  <a:cubicBezTo>
                    <a:pt x="63370" y="194443"/>
                    <a:pt x="49406" y="175031"/>
                    <a:pt x="44025" y="166868"/>
                  </a:cubicBezTo>
                  <a:cubicBezTo>
                    <a:pt x="39967" y="172212"/>
                    <a:pt x="27918" y="184652"/>
                    <a:pt x="13830" y="198377"/>
                  </a:cubicBezTo>
                  <a:lnTo>
                    <a:pt x="7144" y="187890"/>
                  </a:lnTo>
                  <a:cubicBezTo>
                    <a:pt x="12687" y="183842"/>
                    <a:pt x="26699" y="173107"/>
                    <a:pt x="36947" y="157801"/>
                  </a:cubicBezTo>
                  <a:lnTo>
                    <a:pt x="36947" y="100146"/>
                  </a:lnTo>
                  <a:lnTo>
                    <a:pt x="9134" y="100146"/>
                  </a:lnTo>
                  <a:lnTo>
                    <a:pt x="9134" y="89859"/>
                  </a:lnTo>
                  <a:lnTo>
                    <a:pt x="48997" y="89859"/>
                  </a:lnTo>
                  <a:close/>
                  <a:moveTo>
                    <a:pt x="50540" y="47168"/>
                  </a:moveTo>
                  <a:cubicBezTo>
                    <a:pt x="37633" y="34881"/>
                    <a:pt x="24070" y="21803"/>
                    <a:pt x="12678" y="14916"/>
                  </a:cubicBezTo>
                  <a:lnTo>
                    <a:pt x="19136" y="7144"/>
                  </a:lnTo>
                  <a:cubicBezTo>
                    <a:pt x="30051" y="12554"/>
                    <a:pt x="49587" y="28670"/>
                    <a:pt x="57979" y="38500"/>
                  </a:cubicBezTo>
                  <a:lnTo>
                    <a:pt x="50540" y="47168"/>
                  </a:lnTo>
                  <a:close/>
                  <a:moveTo>
                    <a:pt x="198234" y="55540"/>
                  </a:moveTo>
                  <a:lnTo>
                    <a:pt x="198234" y="158277"/>
                  </a:lnTo>
                  <a:cubicBezTo>
                    <a:pt x="198234" y="162811"/>
                    <a:pt x="198234" y="173107"/>
                    <a:pt x="183480" y="173107"/>
                  </a:cubicBezTo>
                  <a:lnTo>
                    <a:pt x="163392" y="173107"/>
                  </a:lnTo>
                  <a:lnTo>
                    <a:pt x="161287" y="161087"/>
                  </a:lnTo>
                  <a:lnTo>
                    <a:pt x="181137" y="161744"/>
                  </a:lnTo>
                  <a:cubicBezTo>
                    <a:pt x="183852" y="161953"/>
                    <a:pt x="187776" y="162135"/>
                    <a:pt x="187776" y="155067"/>
                  </a:cubicBezTo>
                  <a:lnTo>
                    <a:pt x="187776" y="130340"/>
                  </a:lnTo>
                  <a:lnTo>
                    <a:pt x="142589" y="130340"/>
                  </a:lnTo>
                  <a:lnTo>
                    <a:pt x="142589" y="169859"/>
                  </a:lnTo>
                  <a:lnTo>
                    <a:pt x="131483" y="169859"/>
                  </a:lnTo>
                  <a:lnTo>
                    <a:pt x="131483" y="130340"/>
                  </a:lnTo>
                  <a:lnTo>
                    <a:pt x="84363" y="130340"/>
                  </a:lnTo>
                  <a:lnTo>
                    <a:pt x="84363" y="173098"/>
                  </a:lnTo>
                  <a:lnTo>
                    <a:pt x="73238" y="173098"/>
                  </a:lnTo>
                  <a:lnTo>
                    <a:pt x="73238" y="55531"/>
                  </a:lnTo>
                  <a:lnTo>
                    <a:pt x="128692" y="55531"/>
                  </a:lnTo>
                  <a:lnTo>
                    <a:pt x="128692" y="55054"/>
                  </a:lnTo>
                  <a:cubicBezTo>
                    <a:pt x="120920" y="49692"/>
                    <a:pt x="109899" y="42205"/>
                    <a:pt x="97288" y="35966"/>
                  </a:cubicBezTo>
                  <a:lnTo>
                    <a:pt x="104232" y="27127"/>
                  </a:lnTo>
                  <a:cubicBezTo>
                    <a:pt x="110633" y="30375"/>
                    <a:pt x="119862" y="34871"/>
                    <a:pt x="134217" y="45644"/>
                  </a:cubicBezTo>
                  <a:cubicBezTo>
                    <a:pt x="162382" y="34004"/>
                    <a:pt x="170717" y="27127"/>
                    <a:pt x="176374" y="22622"/>
                  </a:cubicBezTo>
                  <a:lnTo>
                    <a:pt x="176374" y="22203"/>
                  </a:lnTo>
                  <a:lnTo>
                    <a:pt x="70218" y="22203"/>
                  </a:lnTo>
                  <a:lnTo>
                    <a:pt x="70218" y="12325"/>
                  </a:lnTo>
                  <a:lnTo>
                    <a:pt x="194062" y="12325"/>
                  </a:lnTo>
                  <a:lnTo>
                    <a:pt x="194062" y="22203"/>
                  </a:lnTo>
                  <a:cubicBezTo>
                    <a:pt x="186976" y="28223"/>
                    <a:pt x="171383" y="41529"/>
                    <a:pt x="142827" y="52483"/>
                  </a:cubicBezTo>
                  <a:cubicBezTo>
                    <a:pt x="143704" y="53150"/>
                    <a:pt x="144580" y="53549"/>
                    <a:pt x="146904" y="55521"/>
                  </a:cubicBezTo>
                  <a:lnTo>
                    <a:pt x="198234" y="55521"/>
                  </a:lnTo>
                  <a:close/>
                  <a:moveTo>
                    <a:pt x="131483" y="65170"/>
                  </a:moveTo>
                  <a:lnTo>
                    <a:pt x="84363" y="65170"/>
                  </a:lnTo>
                  <a:lnTo>
                    <a:pt x="84363" y="88154"/>
                  </a:lnTo>
                  <a:lnTo>
                    <a:pt x="131483" y="88154"/>
                  </a:lnTo>
                  <a:lnTo>
                    <a:pt x="131483" y="65170"/>
                  </a:lnTo>
                  <a:close/>
                  <a:moveTo>
                    <a:pt x="131483" y="97660"/>
                  </a:moveTo>
                  <a:lnTo>
                    <a:pt x="84363" y="97660"/>
                  </a:lnTo>
                  <a:lnTo>
                    <a:pt x="84363" y="120244"/>
                  </a:lnTo>
                  <a:lnTo>
                    <a:pt x="131483" y="120244"/>
                  </a:lnTo>
                  <a:lnTo>
                    <a:pt x="131483" y="97660"/>
                  </a:lnTo>
                  <a:close/>
                  <a:moveTo>
                    <a:pt x="187785" y="65170"/>
                  </a:moveTo>
                  <a:lnTo>
                    <a:pt x="142599" y="65170"/>
                  </a:lnTo>
                  <a:lnTo>
                    <a:pt x="142599" y="88154"/>
                  </a:lnTo>
                  <a:lnTo>
                    <a:pt x="187785" y="88154"/>
                  </a:lnTo>
                  <a:lnTo>
                    <a:pt x="187785" y="65170"/>
                  </a:lnTo>
                  <a:close/>
                  <a:moveTo>
                    <a:pt x="187785" y="97660"/>
                  </a:moveTo>
                  <a:lnTo>
                    <a:pt x="142599" y="97660"/>
                  </a:lnTo>
                  <a:lnTo>
                    <a:pt x="142599" y="120244"/>
                  </a:lnTo>
                  <a:lnTo>
                    <a:pt x="187785" y="120244"/>
                  </a:lnTo>
                  <a:lnTo>
                    <a:pt x="187785" y="97660"/>
                  </a:lnTo>
                  <a:close/>
                </a:path>
              </a:pathLst>
            </a:custGeom>
            <a:solidFill>
              <a:srgbClr val="000000"/>
            </a:solidFill>
            <a:ln w="9525" cap="flat">
              <a:noFill/>
              <a:prstDash val="solid"/>
              <a:miter/>
            </a:ln>
          </p:spPr>
          <p:txBody>
            <a:bodyPr rtlCol="0" anchor="ctr"/>
            <a:lstStyle/>
            <a:p>
              <a:endParaRPr lang="ja-JP" altLang="en-US" dirty="0"/>
            </a:p>
          </p:txBody>
        </p:sp>
        <p:sp>
          <p:nvSpPr>
            <p:cNvPr id="107" name="フリーフォーム: 図形 20">
              <a:extLst>
                <a:ext uri="{FF2B5EF4-FFF2-40B4-BE49-F238E27FC236}">
                  <a16:creationId xmlns:a16="http://schemas.microsoft.com/office/drawing/2014/main" id="{49B7022A-381B-4E9F-88E8-A8AAEB9E567E}"/>
                </a:ext>
              </a:extLst>
            </p:cNvPr>
            <p:cNvSpPr/>
            <p:nvPr/>
          </p:nvSpPr>
          <p:spPr>
            <a:xfrm>
              <a:off x="6776113" y="4130182"/>
              <a:ext cx="209550" cy="200025"/>
            </a:xfrm>
            <a:custGeom>
              <a:avLst/>
              <a:gdLst>
                <a:gd name="connsiteX0" fmla="*/ 7144 w 209550"/>
                <a:gd name="connsiteY0" fmla="*/ 99574 h 200025"/>
                <a:gd name="connsiteX1" fmla="*/ 149704 w 209550"/>
                <a:gd name="connsiteY1" fmla="*/ 41158 h 200025"/>
                <a:gd name="connsiteX2" fmla="*/ 158277 w 209550"/>
                <a:gd name="connsiteY2" fmla="*/ 49301 h 200025"/>
                <a:gd name="connsiteX3" fmla="*/ 94574 w 209550"/>
                <a:gd name="connsiteY3" fmla="*/ 89011 h 200025"/>
                <a:gd name="connsiteX4" fmla="*/ 94574 w 209550"/>
                <a:gd name="connsiteY4" fmla="*/ 89449 h 200025"/>
                <a:gd name="connsiteX5" fmla="*/ 184356 w 209550"/>
                <a:gd name="connsiteY5" fmla="*/ 89449 h 200025"/>
                <a:gd name="connsiteX6" fmla="*/ 184356 w 209550"/>
                <a:gd name="connsiteY6" fmla="*/ 200073 h 200025"/>
                <a:gd name="connsiteX7" fmla="*/ 172298 w 209550"/>
                <a:gd name="connsiteY7" fmla="*/ 200073 h 200025"/>
                <a:gd name="connsiteX8" fmla="*/ 172298 w 209550"/>
                <a:gd name="connsiteY8" fmla="*/ 190662 h 200025"/>
                <a:gd name="connsiteX9" fmla="*/ 57217 w 209550"/>
                <a:gd name="connsiteY9" fmla="*/ 190662 h 200025"/>
                <a:gd name="connsiteX10" fmla="*/ 57217 w 209550"/>
                <a:gd name="connsiteY10" fmla="*/ 200073 h 200025"/>
                <a:gd name="connsiteX11" fmla="*/ 45329 w 209550"/>
                <a:gd name="connsiteY11" fmla="*/ 200073 h 200025"/>
                <a:gd name="connsiteX12" fmla="*/ 45329 w 209550"/>
                <a:gd name="connsiteY12" fmla="*/ 103127 h 200025"/>
                <a:gd name="connsiteX13" fmla="*/ 12068 w 209550"/>
                <a:gd name="connsiteY13" fmla="*/ 109528 h 200025"/>
                <a:gd name="connsiteX14" fmla="*/ 7144 w 209550"/>
                <a:gd name="connsiteY14" fmla="*/ 99574 h 200025"/>
                <a:gd name="connsiteX15" fmla="*/ 9325 w 209550"/>
                <a:gd name="connsiteY15" fmla="*/ 52940 h 200025"/>
                <a:gd name="connsiteX16" fmla="*/ 64093 w 209550"/>
                <a:gd name="connsiteY16" fmla="*/ 11325 h 200025"/>
                <a:gd name="connsiteX17" fmla="*/ 74438 w 209550"/>
                <a:gd name="connsiteY17" fmla="*/ 17707 h 200025"/>
                <a:gd name="connsiteX18" fmla="*/ 16802 w 209550"/>
                <a:gd name="connsiteY18" fmla="*/ 64103 h 200025"/>
                <a:gd name="connsiteX19" fmla="*/ 9325 w 209550"/>
                <a:gd name="connsiteY19" fmla="*/ 52940 h 200025"/>
                <a:gd name="connsiteX20" fmla="*/ 64951 w 209550"/>
                <a:gd name="connsiteY20" fmla="*/ 98603 h 200025"/>
                <a:gd name="connsiteX21" fmla="*/ 57226 w 209550"/>
                <a:gd name="connsiteY21" fmla="*/ 100470 h 200025"/>
                <a:gd name="connsiteX22" fmla="*/ 57226 w 209550"/>
                <a:gd name="connsiteY22" fmla="*/ 117891 h 200025"/>
                <a:gd name="connsiteX23" fmla="*/ 172307 w 209550"/>
                <a:gd name="connsiteY23" fmla="*/ 117891 h 200025"/>
                <a:gd name="connsiteX24" fmla="*/ 172307 w 209550"/>
                <a:gd name="connsiteY24" fmla="*/ 98603 h 200025"/>
                <a:gd name="connsiteX25" fmla="*/ 64951 w 209550"/>
                <a:gd name="connsiteY25" fmla="*/ 98603 h 200025"/>
                <a:gd name="connsiteX26" fmla="*/ 172307 w 209550"/>
                <a:gd name="connsiteY26" fmla="*/ 128006 h 200025"/>
                <a:gd name="connsiteX27" fmla="*/ 57226 w 209550"/>
                <a:gd name="connsiteY27" fmla="*/ 128006 h 200025"/>
                <a:gd name="connsiteX28" fmla="*/ 57226 w 209550"/>
                <a:gd name="connsiteY28" fmla="*/ 147771 h 200025"/>
                <a:gd name="connsiteX29" fmla="*/ 172307 w 209550"/>
                <a:gd name="connsiteY29" fmla="*/ 147771 h 200025"/>
                <a:gd name="connsiteX30" fmla="*/ 172307 w 209550"/>
                <a:gd name="connsiteY30" fmla="*/ 128006 h 200025"/>
                <a:gd name="connsiteX31" fmla="*/ 172307 w 209550"/>
                <a:gd name="connsiteY31" fmla="*/ 157677 h 200025"/>
                <a:gd name="connsiteX32" fmla="*/ 57226 w 209550"/>
                <a:gd name="connsiteY32" fmla="*/ 157677 h 200025"/>
                <a:gd name="connsiteX33" fmla="*/ 57226 w 209550"/>
                <a:gd name="connsiteY33" fmla="*/ 181289 h 200025"/>
                <a:gd name="connsiteX34" fmla="*/ 172307 w 209550"/>
                <a:gd name="connsiteY34" fmla="*/ 181289 h 200025"/>
                <a:gd name="connsiteX35" fmla="*/ 172307 w 209550"/>
                <a:gd name="connsiteY35" fmla="*/ 157677 h 200025"/>
                <a:gd name="connsiteX36" fmla="*/ 115814 w 209550"/>
                <a:gd name="connsiteY36" fmla="*/ 51225 h 200025"/>
                <a:gd name="connsiteX37" fmla="*/ 102270 w 209550"/>
                <a:gd name="connsiteY37" fmla="*/ 64113 h 200025"/>
                <a:gd name="connsiteX38" fmla="*/ 76314 w 209550"/>
                <a:gd name="connsiteY38" fmla="*/ 64113 h 200025"/>
                <a:gd name="connsiteX39" fmla="*/ 74190 w 209550"/>
                <a:gd name="connsiteY39" fmla="*/ 52540 h 200025"/>
                <a:gd name="connsiteX40" fmla="*/ 97764 w 209550"/>
                <a:gd name="connsiteY40" fmla="*/ 52949 h 200025"/>
                <a:gd name="connsiteX41" fmla="*/ 103194 w 209550"/>
                <a:gd name="connsiteY41" fmla="*/ 48206 h 200025"/>
                <a:gd name="connsiteX42" fmla="*/ 103194 w 209550"/>
                <a:gd name="connsiteY42" fmla="*/ 7144 h 200025"/>
                <a:gd name="connsiteX43" fmla="*/ 115805 w 209550"/>
                <a:gd name="connsiteY43" fmla="*/ 7144 h 200025"/>
                <a:gd name="connsiteX44" fmla="*/ 115805 w 209550"/>
                <a:gd name="connsiteY44" fmla="*/ 51225 h 200025"/>
                <a:gd name="connsiteX45" fmla="*/ 152295 w 209550"/>
                <a:gd name="connsiteY45" fmla="*/ 10754 h 200025"/>
                <a:gd name="connsiteX46" fmla="*/ 207569 w 209550"/>
                <a:gd name="connsiteY46" fmla="*/ 52949 h 200025"/>
                <a:gd name="connsiteX47" fmla="*/ 200720 w 209550"/>
                <a:gd name="connsiteY47" fmla="*/ 64113 h 200025"/>
                <a:gd name="connsiteX48" fmla="*/ 143380 w 209550"/>
                <a:gd name="connsiteY48" fmla="*/ 17964 h 200025"/>
                <a:gd name="connsiteX49" fmla="*/ 152295 w 209550"/>
                <a:gd name="connsiteY49" fmla="*/ 10754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l="l" t="t" r="r" b="b"/>
              <a:pathLst>
                <a:path w="209550" h="200025">
                  <a:moveTo>
                    <a:pt x="7144" y="99574"/>
                  </a:moveTo>
                  <a:cubicBezTo>
                    <a:pt x="85944" y="89449"/>
                    <a:pt x="122053" y="66684"/>
                    <a:pt x="149704" y="41158"/>
                  </a:cubicBezTo>
                  <a:lnTo>
                    <a:pt x="158277" y="49301"/>
                  </a:lnTo>
                  <a:cubicBezTo>
                    <a:pt x="148533" y="58322"/>
                    <a:pt x="128921" y="76152"/>
                    <a:pt x="94574" y="89011"/>
                  </a:cubicBezTo>
                  <a:lnTo>
                    <a:pt x="94574" y="89449"/>
                  </a:lnTo>
                  <a:lnTo>
                    <a:pt x="184356" y="89449"/>
                  </a:lnTo>
                  <a:lnTo>
                    <a:pt x="184356" y="200073"/>
                  </a:lnTo>
                  <a:lnTo>
                    <a:pt x="172298" y="200073"/>
                  </a:lnTo>
                  <a:lnTo>
                    <a:pt x="172298" y="190662"/>
                  </a:lnTo>
                  <a:lnTo>
                    <a:pt x="57217" y="190662"/>
                  </a:lnTo>
                  <a:lnTo>
                    <a:pt x="57217" y="200073"/>
                  </a:lnTo>
                  <a:lnTo>
                    <a:pt x="45329" y="200073"/>
                  </a:lnTo>
                  <a:lnTo>
                    <a:pt x="45329" y="103127"/>
                  </a:lnTo>
                  <a:cubicBezTo>
                    <a:pt x="28460" y="106947"/>
                    <a:pt x="20460" y="108271"/>
                    <a:pt x="12068" y="109528"/>
                  </a:cubicBezTo>
                  <a:lnTo>
                    <a:pt x="7144" y="99574"/>
                  </a:lnTo>
                  <a:close/>
                  <a:moveTo>
                    <a:pt x="9325" y="52940"/>
                  </a:moveTo>
                  <a:cubicBezTo>
                    <a:pt x="30366" y="44148"/>
                    <a:pt x="49263" y="30604"/>
                    <a:pt x="64093" y="11325"/>
                  </a:cubicBezTo>
                  <a:lnTo>
                    <a:pt x="74438" y="17707"/>
                  </a:lnTo>
                  <a:cubicBezTo>
                    <a:pt x="60855" y="37719"/>
                    <a:pt x="37662" y="53807"/>
                    <a:pt x="16802" y="64103"/>
                  </a:cubicBezTo>
                  <a:lnTo>
                    <a:pt x="9325" y="52940"/>
                  </a:lnTo>
                  <a:close/>
                  <a:moveTo>
                    <a:pt x="64951" y="98603"/>
                  </a:moveTo>
                  <a:cubicBezTo>
                    <a:pt x="62770" y="99174"/>
                    <a:pt x="61084" y="99708"/>
                    <a:pt x="57226" y="100470"/>
                  </a:cubicBezTo>
                  <a:lnTo>
                    <a:pt x="57226" y="117891"/>
                  </a:lnTo>
                  <a:lnTo>
                    <a:pt x="172307" y="117891"/>
                  </a:lnTo>
                  <a:lnTo>
                    <a:pt x="172307" y="98603"/>
                  </a:lnTo>
                  <a:lnTo>
                    <a:pt x="64951" y="98603"/>
                  </a:lnTo>
                  <a:close/>
                  <a:moveTo>
                    <a:pt x="172307" y="128006"/>
                  </a:moveTo>
                  <a:lnTo>
                    <a:pt x="57226" y="128006"/>
                  </a:lnTo>
                  <a:lnTo>
                    <a:pt x="57226" y="147771"/>
                  </a:lnTo>
                  <a:lnTo>
                    <a:pt x="172307" y="147771"/>
                  </a:lnTo>
                  <a:lnTo>
                    <a:pt x="172307" y="128006"/>
                  </a:lnTo>
                  <a:close/>
                  <a:moveTo>
                    <a:pt x="172307" y="157677"/>
                  </a:moveTo>
                  <a:lnTo>
                    <a:pt x="57226" y="157677"/>
                  </a:lnTo>
                  <a:lnTo>
                    <a:pt x="57226" y="181289"/>
                  </a:lnTo>
                  <a:lnTo>
                    <a:pt x="172307" y="181289"/>
                  </a:lnTo>
                  <a:lnTo>
                    <a:pt x="172307" y="157677"/>
                  </a:lnTo>
                  <a:close/>
                  <a:moveTo>
                    <a:pt x="115814" y="51225"/>
                  </a:moveTo>
                  <a:cubicBezTo>
                    <a:pt x="115814" y="60274"/>
                    <a:pt x="111985" y="64113"/>
                    <a:pt x="102270" y="64113"/>
                  </a:cubicBezTo>
                  <a:lnTo>
                    <a:pt x="76314" y="64113"/>
                  </a:lnTo>
                  <a:lnTo>
                    <a:pt x="74190" y="52540"/>
                  </a:lnTo>
                  <a:lnTo>
                    <a:pt x="97764" y="52949"/>
                  </a:lnTo>
                  <a:cubicBezTo>
                    <a:pt x="99974" y="52949"/>
                    <a:pt x="103194" y="53178"/>
                    <a:pt x="103194" y="48206"/>
                  </a:cubicBezTo>
                  <a:lnTo>
                    <a:pt x="103194" y="7144"/>
                  </a:lnTo>
                  <a:lnTo>
                    <a:pt x="115805" y="7144"/>
                  </a:lnTo>
                  <a:lnTo>
                    <a:pt x="115805" y="51225"/>
                  </a:lnTo>
                  <a:close/>
                  <a:moveTo>
                    <a:pt x="152295" y="10754"/>
                  </a:moveTo>
                  <a:cubicBezTo>
                    <a:pt x="168069" y="29966"/>
                    <a:pt x="190633" y="47177"/>
                    <a:pt x="207569" y="52949"/>
                  </a:cubicBezTo>
                  <a:lnTo>
                    <a:pt x="200720" y="64113"/>
                  </a:lnTo>
                  <a:cubicBezTo>
                    <a:pt x="176631" y="54016"/>
                    <a:pt x="155495" y="32985"/>
                    <a:pt x="143380" y="17964"/>
                  </a:cubicBezTo>
                  <a:lnTo>
                    <a:pt x="152295" y="10754"/>
                  </a:lnTo>
                  <a:close/>
                </a:path>
              </a:pathLst>
            </a:custGeom>
            <a:solidFill>
              <a:srgbClr val="000000"/>
            </a:solidFill>
            <a:ln w="9525" cap="flat">
              <a:noFill/>
              <a:prstDash val="solid"/>
              <a:miter/>
            </a:ln>
          </p:spPr>
          <p:txBody>
            <a:bodyPr rtlCol="0" anchor="ctr"/>
            <a:lstStyle/>
            <a:p>
              <a:endParaRPr lang="ja-JP" altLang="en-US" dirty="0"/>
            </a:p>
          </p:txBody>
        </p:sp>
      </p:grpSp>
      <p:grpSp>
        <p:nvGrpSpPr>
          <p:cNvPr id="108" name="グループ化 107"/>
          <p:cNvGrpSpPr/>
          <p:nvPr userDrawn="1"/>
        </p:nvGrpSpPr>
        <p:grpSpPr>
          <a:xfrm>
            <a:off x="0" y="6589649"/>
            <a:ext cx="9906000" cy="270000"/>
            <a:chOff x="0" y="6589649"/>
            <a:chExt cx="10731500" cy="270000"/>
          </a:xfrm>
        </p:grpSpPr>
        <p:sp>
          <p:nvSpPr>
            <p:cNvPr id="109" name="正方形/長方形 108"/>
            <p:cNvSpPr/>
            <p:nvPr userDrawn="1"/>
          </p:nvSpPr>
          <p:spPr bwMode="auto">
            <a:xfrm>
              <a:off x="0" y="6589649"/>
              <a:ext cx="10731500" cy="270000"/>
            </a:xfrm>
            <a:prstGeom prst="rect">
              <a:avLst/>
            </a:prstGeom>
            <a:solidFill>
              <a:srgbClr val="FF0000"/>
            </a:solidFill>
            <a:ln>
              <a:noFill/>
            </a:ln>
            <a:effectLst/>
          </p:spPr>
          <p:txBody>
            <a:bodyPr vert="horz" wrap="none" lIns="91440" tIns="45720" rIns="91440" bIns="45720" numCol="1" rtlCol="0" anchor="ctr" anchorCtr="0" compatLnSpc="1">
              <a:prstTxWarp prst="textNoShape">
                <a:avLst/>
              </a:prstTxWarp>
            </a:bodyPr>
            <a:lstStyle/>
            <a:p>
              <a:pPr marL="0" marR="0" indent="0" algn="ctr" defTabSz="914418" rtl="0" eaLnBrk="1" fontAlgn="base" latinLnBrk="0" hangingPunct="1">
                <a:lnSpc>
                  <a:spcPct val="100000"/>
                </a:lnSpc>
                <a:spcBef>
                  <a:spcPct val="0"/>
                </a:spcBef>
                <a:spcAft>
                  <a:spcPct val="0"/>
                </a:spcAft>
                <a:buClrTx/>
                <a:buSzTx/>
                <a:buFontTx/>
                <a:buNone/>
                <a:tabLst/>
              </a:pPr>
              <a:endParaRPr kumimoji="1" lang="ja-JP" altLang="en-US" sz="1800" b="0"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endParaRPr>
            </a:p>
          </p:txBody>
        </p:sp>
        <p:grpSp>
          <p:nvGrpSpPr>
            <p:cNvPr id="110" name="グループ化 109"/>
            <p:cNvGrpSpPr/>
            <p:nvPr userDrawn="1"/>
          </p:nvGrpSpPr>
          <p:grpSpPr>
            <a:xfrm>
              <a:off x="918000" y="6624000"/>
              <a:ext cx="5180400" cy="150760"/>
              <a:chOff x="918000" y="6660000"/>
              <a:chExt cx="5180400" cy="150760"/>
            </a:xfrm>
          </p:grpSpPr>
          <p:grpSp>
            <p:nvGrpSpPr>
              <p:cNvPr id="111" name="グループ化 110"/>
              <p:cNvGrpSpPr>
                <a:grpSpLocks noChangeAspect="1"/>
              </p:cNvGrpSpPr>
              <p:nvPr userDrawn="1"/>
            </p:nvGrpSpPr>
            <p:grpSpPr>
              <a:xfrm>
                <a:off x="918000" y="6668107"/>
                <a:ext cx="1368000" cy="142653"/>
                <a:chOff x="416496" y="5492911"/>
                <a:chExt cx="3254892" cy="339414"/>
              </a:xfrm>
              <a:solidFill>
                <a:schemeClr val="bg1"/>
              </a:solidFill>
            </p:grpSpPr>
            <p:sp>
              <p:nvSpPr>
                <p:cNvPr id="162" name="フリーフォーム: 図形 6">
                  <a:extLst>
                    <a:ext uri="{FF2B5EF4-FFF2-40B4-BE49-F238E27FC236}">
                      <a16:creationId xmlns:a16="http://schemas.microsoft.com/office/drawing/2014/main" id="{BC8171A7-0408-4E26-B938-9C358473A14C}"/>
                    </a:ext>
                  </a:extLst>
                </p:cNvPr>
                <p:cNvSpPr/>
                <p:nvPr/>
              </p:nvSpPr>
              <p:spPr>
                <a:xfrm>
                  <a:off x="416496" y="5492921"/>
                  <a:ext cx="123825" cy="257175"/>
                </a:xfrm>
                <a:custGeom>
                  <a:avLst/>
                  <a:gdLst>
                    <a:gd name="connsiteX0" fmla="*/ 123939 w 123825"/>
                    <a:gd name="connsiteY0" fmla="*/ 178146 h 257175"/>
                    <a:gd name="connsiteX1" fmla="*/ 42120 w 123825"/>
                    <a:gd name="connsiteY1" fmla="*/ 257813 h 257175"/>
                    <a:gd name="connsiteX2" fmla="*/ 7144 w 123825"/>
                    <a:gd name="connsiteY2" fmla="*/ 253565 h 257175"/>
                    <a:gd name="connsiteX3" fmla="*/ 7144 w 123825"/>
                    <a:gd name="connsiteY3" fmla="*/ 219961 h 257175"/>
                    <a:gd name="connsiteX4" fmla="*/ 44253 w 123825"/>
                    <a:gd name="connsiteY4" fmla="*/ 228200 h 257175"/>
                    <a:gd name="connsiteX5" fmla="*/ 77133 w 123825"/>
                    <a:gd name="connsiteY5" fmla="*/ 182442 h 257175"/>
                    <a:gd name="connsiteX6" fmla="*/ 77133 w 123825"/>
                    <a:gd name="connsiteY6" fmla="*/ 7144 h 257175"/>
                    <a:gd name="connsiteX7" fmla="*/ 123930 w 123825"/>
                    <a:gd name="connsiteY7" fmla="*/ 7144 h 257175"/>
                    <a:gd name="connsiteX8" fmla="*/ 123930 w 123825"/>
                    <a:gd name="connsiteY8" fmla="*/ 178146 h 2571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3825" h="257175">
                      <a:moveTo>
                        <a:pt x="123939" y="178146"/>
                      </a:moveTo>
                      <a:cubicBezTo>
                        <a:pt x="123939" y="225295"/>
                        <a:pt x="113224" y="257813"/>
                        <a:pt x="42120" y="257813"/>
                      </a:cubicBezTo>
                      <a:cubicBezTo>
                        <a:pt x="26756" y="257813"/>
                        <a:pt x="15326" y="255299"/>
                        <a:pt x="7144" y="253565"/>
                      </a:cubicBezTo>
                      <a:lnTo>
                        <a:pt x="7144" y="219961"/>
                      </a:lnTo>
                      <a:cubicBezTo>
                        <a:pt x="11373" y="222104"/>
                        <a:pt x="26022" y="228200"/>
                        <a:pt x="44253" y="228200"/>
                      </a:cubicBezTo>
                      <a:cubicBezTo>
                        <a:pt x="72828" y="228200"/>
                        <a:pt x="77133" y="209255"/>
                        <a:pt x="77133" y="182442"/>
                      </a:cubicBezTo>
                      <a:lnTo>
                        <a:pt x="77133" y="7144"/>
                      </a:lnTo>
                      <a:lnTo>
                        <a:pt x="123930" y="7144"/>
                      </a:lnTo>
                      <a:lnTo>
                        <a:pt x="123930" y="178146"/>
                      </a:lnTo>
                      <a:close/>
                    </a:path>
                  </a:pathLst>
                </a:custGeom>
                <a:grpFill/>
                <a:ln w="9525" cap="flat">
                  <a:noFill/>
                  <a:prstDash val="solid"/>
                  <a:miter/>
                </a:ln>
              </p:spPr>
              <p:txBody>
                <a:bodyPr rtlCol="0" anchor="ctr"/>
                <a:lstStyle/>
                <a:p>
                  <a:endParaRPr lang="ja-JP" altLang="en-US" dirty="0"/>
                </a:p>
              </p:txBody>
            </p:sp>
            <p:sp>
              <p:nvSpPr>
                <p:cNvPr id="163" name="フリーフォーム: 図形 7">
                  <a:extLst>
                    <a:ext uri="{FF2B5EF4-FFF2-40B4-BE49-F238E27FC236}">
                      <a16:creationId xmlns:a16="http://schemas.microsoft.com/office/drawing/2014/main" id="{892EA301-045A-4D61-9543-193B5E030494}"/>
                    </a:ext>
                  </a:extLst>
                </p:cNvPr>
                <p:cNvSpPr/>
                <p:nvPr/>
              </p:nvSpPr>
              <p:spPr>
                <a:xfrm>
                  <a:off x="567591" y="5565644"/>
                  <a:ext cx="152400" cy="190500"/>
                </a:xfrm>
                <a:custGeom>
                  <a:avLst/>
                  <a:gdLst>
                    <a:gd name="connsiteX0" fmla="*/ 103641 w 152400"/>
                    <a:gd name="connsiteY0" fmla="*/ 158667 h 190500"/>
                    <a:gd name="connsiteX1" fmla="*/ 102918 w 152400"/>
                    <a:gd name="connsiteY1" fmla="*/ 158667 h 190500"/>
                    <a:gd name="connsiteX2" fmla="*/ 54693 w 152400"/>
                    <a:gd name="connsiteY2" fmla="*/ 185080 h 190500"/>
                    <a:gd name="connsiteX3" fmla="*/ 7144 w 152400"/>
                    <a:gd name="connsiteY3" fmla="*/ 142608 h 190500"/>
                    <a:gd name="connsiteX4" fmla="*/ 103641 w 152400"/>
                    <a:gd name="connsiteY4" fmla="*/ 85735 h 190500"/>
                    <a:gd name="connsiteX5" fmla="*/ 103641 w 152400"/>
                    <a:gd name="connsiteY5" fmla="*/ 57188 h 190500"/>
                    <a:gd name="connsiteX6" fmla="*/ 82210 w 152400"/>
                    <a:gd name="connsiteY6" fmla="*/ 23946 h 190500"/>
                    <a:gd name="connsiteX7" fmla="*/ 59331 w 152400"/>
                    <a:gd name="connsiteY7" fmla="*/ 61817 h 190500"/>
                    <a:gd name="connsiteX8" fmla="*/ 13211 w 152400"/>
                    <a:gd name="connsiteY8" fmla="*/ 61817 h 190500"/>
                    <a:gd name="connsiteX9" fmla="*/ 82544 w 152400"/>
                    <a:gd name="connsiteY9" fmla="*/ 7144 h 190500"/>
                    <a:gd name="connsiteX10" fmla="*/ 146856 w 152400"/>
                    <a:gd name="connsiteY10" fmla="*/ 66104 h 190500"/>
                    <a:gd name="connsiteX11" fmla="*/ 146856 w 152400"/>
                    <a:gd name="connsiteY11" fmla="*/ 181165 h 190500"/>
                    <a:gd name="connsiteX12" fmla="*/ 103641 w 152400"/>
                    <a:gd name="connsiteY12" fmla="*/ 181165 h 190500"/>
                    <a:gd name="connsiteX13" fmla="*/ 103641 w 152400"/>
                    <a:gd name="connsiteY13" fmla="*/ 158667 h 190500"/>
                    <a:gd name="connsiteX14" fmla="*/ 103641 w 152400"/>
                    <a:gd name="connsiteY14" fmla="*/ 102565 h 190500"/>
                    <a:gd name="connsiteX15" fmla="*/ 51825 w 152400"/>
                    <a:gd name="connsiteY15" fmla="*/ 136522 h 190500"/>
                    <a:gd name="connsiteX16" fmla="*/ 71485 w 152400"/>
                    <a:gd name="connsiteY16" fmla="*/ 160458 h 190500"/>
                    <a:gd name="connsiteX17" fmla="*/ 103641 w 152400"/>
                    <a:gd name="connsiteY17" fmla="*/ 115053 h 190500"/>
                    <a:gd name="connsiteX18" fmla="*/ 103641 w 152400"/>
                    <a:gd name="connsiteY18" fmla="*/ 102565 h 190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52400" h="190500">
                      <a:moveTo>
                        <a:pt x="103641" y="158667"/>
                      </a:moveTo>
                      <a:lnTo>
                        <a:pt x="102918" y="158667"/>
                      </a:lnTo>
                      <a:cubicBezTo>
                        <a:pt x="98308" y="166878"/>
                        <a:pt x="81505" y="185080"/>
                        <a:pt x="54693" y="185080"/>
                      </a:cubicBezTo>
                      <a:cubicBezTo>
                        <a:pt x="27861" y="185080"/>
                        <a:pt x="7144" y="167230"/>
                        <a:pt x="7144" y="142608"/>
                      </a:cubicBezTo>
                      <a:cubicBezTo>
                        <a:pt x="7144" y="90049"/>
                        <a:pt x="79324" y="86878"/>
                        <a:pt x="103641" y="85735"/>
                      </a:cubicBezTo>
                      <a:lnTo>
                        <a:pt x="103641" y="57188"/>
                      </a:lnTo>
                      <a:cubicBezTo>
                        <a:pt x="103641" y="32166"/>
                        <a:pt x="96155" y="23946"/>
                        <a:pt x="82210" y="23946"/>
                      </a:cubicBezTo>
                      <a:cubicBezTo>
                        <a:pt x="59684" y="23946"/>
                        <a:pt x="60046" y="50740"/>
                        <a:pt x="59331" y="61817"/>
                      </a:cubicBezTo>
                      <a:lnTo>
                        <a:pt x="13211" y="61817"/>
                      </a:lnTo>
                      <a:cubicBezTo>
                        <a:pt x="13211" y="26118"/>
                        <a:pt x="37167" y="7144"/>
                        <a:pt x="82544" y="7144"/>
                      </a:cubicBezTo>
                      <a:cubicBezTo>
                        <a:pt x="136141" y="7144"/>
                        <a:pt x="146856" y="32176"/>
                        <a:pt x="146856" y="66104"/>
                      </a:cubicBezTo>
                      <a:lnTo>
                        <a:pt x="146856" y="181165"/>
                      </a:lnTo>
                      <a:lnTo>
                        <a:pt x="103641" y="181165"/>
                      </a:lnTo>
                      <a:lnTo>
                        <a:pt x="103641" y="158667"/>
                      </a:lnTo>
                      <a:close/>
                      <a:moveTo>
                        <a:pt x="103641" y="102565"/>
                      </a:moveTo>
                      <a:cubicBezTo>
                        <a:pt x="88963" y="103984"/>
                        <a:pt x="51825" y="108652"/>
                        <a:pt x="51825" y="136522"/>
                      </a:cubicBezTo>
                      <a:cubicBezTo>
                        <a:pt x="51825" y="150819"/>
                        <a:pt x="58988" y="160458"/>
                        <a:pt x="71485" y="160458"/>
                      </a:cubicBezTo>
                      <a:cubicBezTo>
                        <a:pt x="91840" y="160458"/>
                        <a:pt x="103641" y="138989"/>
                        <a:pt x="103641" y="115053"/>
                      </a:cubicBezTo>
                      <a:lnTo>
                        <a:pt x="103641" y="102565"/>
                      </a:lnTo>
                      <a:close/>
                    </a:path>
                  </a:pathLst>
                </a:custGeom>
                <a:grpFill/>
                <a:ln w="9525" cap="flat">
                  <a:noFill/>
                  <a:prstDash val="solid"/>
                  <a:miter/>
                </a:ln>
              </p:spPr>
              <p:txBody>
                <a:bodyPr rtlCol="0" anchor="ctr"/>
                <a:lstStyle/>
                <a:p>
                  <a:endParaRPr lang="ja-JP" altLang="en-US" dirty="0"/>
                </a:p>
              </p:txBody>
            </p:sp>
            <p:sp>
              <p:nvSpPr>
                <p:cNvPr id="164" name="フリーフォーム: 図形 22">
                  <a:extLst>
                    <a:ext uri="{FF2B5EF4-FFF2-40B4-BE49-F238E27FC236}">
                      <a16:creationId xmlns:a16="http://schemas.microsoft.com/office/drawing/2014/main" id="{3885D103-51D1-4292-A5FC-FFC51EA0D5F2}"/>
                    </a:ext>
                  </a:extLst>
                </p:cNvPr>
                <p:cNvSpPr/>
                <p:nvPr/>
              </p:nvSpPr>
              <p:spPr>
                <a:xfrm>
                  <a:off x="751271" y="5565635"/>
                  <a:ext cx="152400" cy="257175"/>
                </a:xfrm>
                <a:custGeom>
                  <a:avLst/>
                  <a:gdLst>
                    <a:gd name="connsiteX0" fmla="*/ 7144 w 152400"/>
                    <a:gd name="connsiteY0" fmla="*/ 11116 h 257175"/>
                    <a:gd name="connsiteX1" fmla="*/ 50387 w 152400"/>
                    <a:gd name="connsiteY1" fmla="*/ 11116 h 257175"/>
                    <a:gd name="connsiteX2" fmla="*/ 50387 w 152400"/>
                    <a:gd name="connsiteY2" fmla="*/ 39719 h 257175"/>
                    <a:gd name="connsiteX3" fmla="*/ 51102 w 152400"/>
                    <a:gd name="connsiteY3" fmla="*/ 39719 h 257175"/>
                    <a:gd name="connsiteX4" fmla="*/ 97203 w 152400"/>
                    <a:gd name="connsiteY4" fmla="*/ 7144 h 257175"/>
                    <a:gd name="connsiteX5" fmla="*/ 154010 w 152400"/>
                    <a:gd name="connsiteY5" fmla="*/ 95040 h 257175"/>
                    <a:gd name="connsiteX6" fmla="*/ 91840 w 152400"/>
                    <a:gd name="connsiteY6" fmla="*/ 185099 h 257175"/>
                    <a:gd name="connsiteX7" fmla="*/ 51111 w 152400"/>
                    <a:gd name="connsiteY7" fmla="*/ 158286 h 257175"/>
                    <a:gd name="connsiteX8" fmla="*/ 50397 w 152400"/>
                    <a:gd name="connsiteY8" fmla="*/ 158286 h 257175"/>
                    <a:gd name="connsiteX9" fmla="*/ 50397 w 152400"/>
                    <a:gd name="connsiteY9" fmla="*/ 257670 h 257175"/>
                    <a:gd name="connsiteX10" fmla="*/ 7153 w 152400"/>
                    <a:gd name="connsiteY10" fmla="*/ 257670 h 257175"/>
                    <a:gd name="connsiteX11" fmla="*/ 7153 w 152400"/>
                    <a:gd name="connsiteY11" fmla="*/ 11116 h 257175"/>
                    <a:gd name="connsiteX12" fmla="*/ 78972 w 152400"/>
                    <a:gd name="connsiteY12" fmla="*/ 160468 h 257175"/>
                    <a:gd name="connsiteX13" fmla="*/ 107213 w 152400"/>
                    <a:gd name="connsiteY13" fmla="*/ 95040 h 257175"/>
                    <a:gd name="connsiteX14" fmla="*/ 77895 w 152400"/>
                    <a:gd name="connsiteY14" fmla="*/ 33957 h 257175"/>
                    <a:gd name="connsiteX15" fmla="*/ 52502 w 152400"/>
                    <a:gd name="connsiteY15" fmla="*/ 95040 h 257175"/>
                    <a:gd name="connsiteX16" fmla="*/ 78972 w 152400"/>
                    <a:gd name="connsiteY16" fmla="*/ 160468 h 2571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52400" h="257175">
                      <a:moveTo>
                        <a:pt x="7144" y="11116"/>
                      </a:moveTo>
                      <a:lnTo>
                        <a:pt x="50387" y="11116"/>
                      </a:lnTo>
                      <a:lnTo>
                        <a:pt x="50387" y="39719"/>
                      </a:lnTo>
                      <a:lnTo>
                        <a:pt x="51102" y="39719"/>
                      </a:lnTo>
                      <a:cubicBezTo>
                        <a:pt x="56464" y="28918"/>
                        <a:pt x="69647" y="7144"/>
                        <a:pt x="97203" y="7144"/>
                      </a:cubicBezTo>
                      <a:cubicBezTo>
                        <a:pt x="139713" y="7144"/>
                        <a:pt x="154010" y="47187"/>
                        <a:pt x="154010" y="95040"/>
                      </a:cubicBezTo>
                      <a:cubicBezTo>
                        <a:pt x="154010" y="152267"/>
                        <a:pt x="135807" y="185099"/>
                        <a:pt x="91840" y="185099"/>
                      </a:cubicBezTo>
                      <a:cubicBezTo>
                        <a:pt x="65046" y="185099"/>
                        <a:pt x="56093" y="168335"/>
                        <a:pt x="51111" y="158286"/>
                      </a:cubicBezTo>
                      <a:lnTo>
                        <a:pt x="50397" y="158286"/>
                      </a:lnTo>
                      <a:lnTo>
                        <a:pt x="50397" y="257670"/>
                      </a:lnTo>
                      <a:lnTo>
                        <a:pt x="7153" y="257670"/>
                      </a:lnTo>
                      <a:lnTo>
                        <a:pt x="7153" y="11116"/>
                      </a:lnTo>
                      <a:close/>
                      <a:moveTo>
                        <a:pt x="78972" y="160468"/>
                      </a:moveTo>
                      <a:cubicBezTo>
                        <a:pt x="103956" y="160468"/>
                        <a:pt x="107213" y="121510"/>
                        <a:pt x="107213" y="95040"/>
                      </a:cubicBezTo>
                      <a:cubicBezTo>
                        <a:pt x="107213" y="72190"/>
                        <a:pt x="103956" y="33957"/>
                        <a:pt x="77895" y="33957"/>
                      </a:cubicBezTo>
                      <a:cubicBezTo>
                        <a:pt x="53607" y="33957"/>
                        <a:pt x="52502" y="72190"/>
                        <a:pt x="52502" y="95040"/>
                      </a:cubicBezTo>
                      <a:cubicBezTo>
                        <a:pt x="52502" y="121510"/>
                        <a:pt x="53607" y="160468"/>
                        <a:pt x="78972" y="160468"/>
                      </a:cubicBezTo>
                      <a:close/>
                    </a:path>
                  </a:pathLst>
                </a:custGeom>
                <a:grpFill/>
                <a:ln w="9525" cap="flat">
                  <a:noFill/>
                  <a:prstDash val="solid"/>
                  <a:miter/>
                </a:ln>
              </p:spPr>
              <p:txBody>
                <a:bodyPr rtlCol="0" anchor="ctr"/>
                <a:lstStyle/>
                <a:p>
                  <a:endParaRPr lang="ja-JP" altLang="en-US" dirty="0"/>
                </a:p>
              </p:txBody>
            </p:sp>
            <p:sp>
              <p:nvSpPr>
                <p:cNvPr id="165" name="フリーフォーム: 図形 23">
                  <a:extLst>
                    <a:ext uri="{FF2B5EF4-FFF2-40B4-BE49-F238E27FC236}">
                      <a16:creationId xmlns:a16="http://schemas.microsoft.com/office/drawing/2014/main" id="{2C5277BE-AB9F-4171-9E2A-F60D96A3DBCC}"/>
                    </a:ext>
                  </a:extLst>
                </p:cNvPr>
                <p:cNvSpPr/>
                <p:nvPr/>
              </p:nvSpPr>
              <p:spPr>
                <a:xfrm>
                  <a:off x="924597" y="5565644"/>
                  <a:ext cx="152400" cy="190500"/>
                </a:xfrm>
                <a:custGeom>
                  <a:avLst/>
                  <a:gdLst>
                    <a:gd name="connsiteX0" fmla="*/ 103603 w 152400"/>
                    <a:gd name="connsiteY0" fmla="*/ 158667 h 190500"/>
                    <a:gd name="connsiteX1" fmla="*/ 102889 w 152400"/>
                    <a:gd name="connsiteY1" fmla="*/ 158667 h 190500"/>
                    <a:gd name="connsiteX2" fmla="*/ 54655 w 152400"/>
                    <a:gd name="connsiteY2" fmla="*/ 185080 h 190500"/>
                    <a:gd name="connsiteX3" fmla="*/ 7144 w 152400"/>
                    <a:gd name="connsiteY3" fmla="*/ 142608 h 190500"/>
                    <a:gd name="connsiteX4" fmla="*/ 103613 w 152400"/>
                    <a:gd name="connsiteY4" fmla="*/ 85735 h 190500"/>
                    <a:gd name="connsiteX5" fmla="*/ 103613 w 152400"/>
                    <a:gd name="connsiteY5" fmla="*/ 57188 h 190500"/>
                    <a:gd name="connsiteX6" fmla="*/ 82182 w 152400"/>
                    <a:gd name="connsiteY6" fmla="*/ 23946 h 190500"/>
                    <a:gd name="connsiteX7" fmla="*/ 59303 w 152400"/>
                    <a:gd name="connsiteY7" fmla="*/ 61817 h 190500"/>
                    <a:gd name="connsiteX8" fmla="*/ 13221 w 152400"/>
                    <a:gd name="connsiteY8" fmla="*/ 61817 h 190500"/>
                    <a:gd name="connsiteX9" fmla="*/ 82505 w 152400"/>
                    <a:gd name="connsiteY9" fmla="*/ 7144 h 190500"/>
                    <a:gd name="connsiteX10" fmla="*/ 146856 w 152400"/>
                    <a:gd name="connsiteY10" fmla="*/ 66104 h 190500"/>
                    <a:gd name="connsiteX11" fmla="*/ 146856 w 152400"/>
                    <a:gd name="connsiteY11" fmla="*/ 181165 h 190500"/>
                    <a:gd name="connsiteX12" fmla="*/ 103613 w 152400"/>
                    <a:gd name="connsiteY12" fmla="*/ 181165 h 190500"/>
                    <a:gd name="connsiteX13" fmla="*/ 103613 w 152400"/>
                    <a:gd name="connsiteY13" fmla="*/ 158667 h 190500"/>
                    <a:gd name="connsiteX14" fmla="*/ 103603 w 152400"/>
                    <a:gd name="connsiteY14" fmla="*/ 102565 h 190500"/>
                    <a:gd name="connsiteX15" fmla="*/ 51788 w 152400"/>
                    <a:gd name="connsiteY15" fmla="*/ 136522 h 190500"/>
                    <a:gd name="connsiteX16" fmla="*/ 71466 w 152400"/>
                    <a:gd name="connsiteY16" fmla="*/ 160458 h 190500"/>
                    <a:gd name="connsiteX17" fmla="*/ 103603 w 152400"/>
                    <a:gd name="connsiteY17" fmla="*/ 115053 h 190500"/>
                    <a:gd name="connsiteX18" fmla="*/ 103603 w 152400"/>
                    <a:gd name="connsiteY18" fmla="*/ 102565 h 190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52400" h="190500">
                      <a:moveTo>
                        <a:pt x="103603" y="158667"/>
                      </a:moveTo>
                      <a:lnTo>
                        <a:pt x="102889" y="158667"/>
                      </a:lnTo>
                      <a:cubicBezTo>
                        <a:pt x="98222" y="166878"/>
                        <a:pt x="81458" y="185080"/>
                        <a:pt x="54655" y="185080"/>
                      </a:cubicBezTo>
                      <a:cubicBezTo>
                        <a:pt x="27851" y="185080"/>
                        <a:pt x="7144" y="167230"/>
                        <a:pt x="7144" y="142608"/>
                      </a:cubicBezTo>
                      <a:cubicBezTo>
                        <a:pt x="7144" y="90049"/>
                        <a:pt x="79305" y="86878"/>
                        <a:pt x="103613" y="85735"/>
                      </a:cubicBezTo>
                      <a:lnTo>
                        <a:pt x="103613" y="57188"/>
                      </a:lnTo>
                      <a:cubicBezTo>
                        <a:pt x="103613" y="32166"/>
                        <a:pt x="96126" y="23946"/>
                        <a:pt x="82182" y="23946"/>
                      </a:cubicBezTo>
                      <a:cubicBezTo>
                        <a:pt x="59665" y="23946"/>
                        <a:pt x="60017" y="50740"/>
                        <a:pt x="59303" y="61817"/>
                      </a:cubicBezTo>
                      <a:lnTo>
                        <a:pt x="13221" y="61817"/>
                      </a:lnTo>
                      <a:cubicBezTo>
                        <a:pt x="13221" y="26118"/>
                        <a:pt x="37147" y="7144"/>
                        <a:pt x="82505" y="7144"/>
                      </a:cubicBezTo>
                      <a:cubicBezTo>
                        <a:pt x="136150" y="7144"/>
                        <a:pt x="146856" y="32176"/>
                        <a:pt x="146856" y="66104"/>
                      </a:cubicBezTo>
                      <a:lnTo>
                        <a:pt x="146856" y="181165"/>
                      </a:lnTo>
                      <a:lnTo>
                        <a:pt x="103613" y="181165"/>
                      </a:lnTo>
                      <a:lnTo>
                        <a:pt x="103613" y="158667"/>
                      </a:lnTo>
                      <a:close/>
                      <a:moveTo>
                        <a:pt x="103603" y="102565"/>
                      </a:moveTo>
                      <a:cubicBezTo>
                        <a:pt x="88963" y="103984"/>
                        <a:pt x="51788" y="108652"/>
                        <a:pt x="51788" y="136522"/>
                      </a:cubicBezTo>
                      <a:cubicBezTo>
                        <a:pt x="51788" y="150819"/>
                        <a:pt x="58941" y="160458"/>
                        <a:pt x="71466" y="160458"/>
                      </a:cubicBezTo>
                      <a:cubicBezTo>
                        <a:pt x="91821" y="160458"/>
                        <a:pt x="103603" y="138989"/>
                        <a:pt x="103603" y="115053"/>
                      </a:cubicBezTo>
                      <a:lnTo>
                        <a:pt x="103603" y="102565"/>
                      </a:lnTo>
                      <a:close/>
                    </a:path>
                  </a:pathLst>
                </a:custGeom>
                <a:grpFill/>
                <a:ln w="9525" cap="flat">
                  <a:noFill/>
                  <a:prstDash val="solid"/>
                  <a:miter/>
                </a:ln>
              </p:spPr>
              <p:txBody>
                <a:bodyPr rtlCol="0" anchor="ctr"/>
                <a:lstStyle/>
                <a:p>
                  <a:endParaRPr lang="ja-JP" altLang="en-US" dirty="0"/>
                </a:p>
              </p:txBody>
            </p:sp>
            <p:sp>
              <p:nvSpPr>
                <p:cNvPr id="166" name="フリーフォーム: 図形 24">
                  <a:extLst>
                    <a:ext uri="{FF2B5EF4-FFF2-40B4-BE49-F238E27FC236}">
                      <a16:creationId xmlns:a16="http://schemas.microsoft.com/office/drawing/2014/main" id="{4CADC03F-C048-4ECC-A24F-8EEEAB23A3AC}"/>
                    </a:ext>
                  </a:extLst>
                </p:cNvPr>
                <p:cNvSpPr/>
                <p:nvPr/>
              </p:nvSpPr>
              <p:spPr>
                <a:xfrm>
                  <a:off x="1108249" y="5565635"/>
                  <a:ext cx="152400" cy="180975"/>
                </a:xfrm>
                <a:custGeom>
                  <a:avLst/>
                  <a:gdLst>
                    <a:gd name="connsiteX0" fmla="*/ 7144 w 152400"/>
                    <a:gd name="connsiteY0" fmla="*/ 11116 h 180975"/>
                    <a:gd name="connsiteX1" fmla="*/ 50387 w 152400"/>
                    <a:gd name="connsiteY1" fmla="*/ 11116 h 180975"/>
                    <a:gd name="connsiteX2" fmla="*/ 50387 w 152400"/>
                    <a:gd name="connsiteY2" fmla="*/ 49330 h 180975"/>
                    <a:gd name="connsiteX3" fmla="*/ 51092 w 152400"/>
                    <a:gd name="connsiteY3" fmla="*/ 49330 h 180975"/>
                    <a:gd name="connsiteX4" fmla="*/ 106842 w 152400"/>
                    <a:gd name="connsiteY4" fmla="*/ 7144 h 180975"/>
                    <a:gd name="connsiteX5" fmla="*/ 149742 w 152400"/>
                    <a:gd name="connsiteY5" fmla="*/ 63951 h 180975"/>
                    <a:gd name="connsiteX6" fmla="*/ 149742 w 152400"/>
                    <a:gd name="connsiteY6" fmla="*/ 181175 h 180975"/>
                    <a:gd name="connsiteX7" fmla="*/ 106470 w 152400"/>
                    <a:gd name="connsiteY7" fmla="*/ 181175 h 180975"/>
                    <a:gd name="connsiteX8" fmla="*/ 106470 w 152400"/>
                    <a:gd name="connsiteY8" fmla="*/ 75047 h 180975"/>
                    <a:gd name="connsiteX9" fmla="*/ 87925 w 152400"/>
                    <a:gd name="connsiteY9" fmla="*/ 38214 h 180975"/>
                    <a:gd name="connsiteX10" fmla="*/ 50397 w 152400"/>
                    <a:gd name="connsiteY10" fmla="*/ 114376 h 180975"/>
                    <a:gd name="connsiteX11" fmla="*/ 50397 w 152400"/>
                    <a:gd name="connsiteY11" fmla="*/ 181175 h 180975"/>
                    <a:gd name="connsiteX12" fmla="*/ 7153 w 152400"/>
                    <a:gd name="connsiteY12" fmla="*/ 181175 h 180975"/>
                    <a:gd name="connsiteX13" fmla="*/ 7153 w 152400"/>
                    <a:gd name="connsiteY13" fmla="*/ 11116 h 180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52400" h="180975">
                      <a:moveTo>
                        <a:pt x="7144" y="11116"/>
                      </a:moveTo>
                      <a:lnTo>
                        <a:pt x="50387" y="11116"/>
                      </a:lnTo>
                      <a:lnTo>
                        <a:pt x="50387" y="49330"/>
                      </a:lnTo>
                      <a:lnTo>
                        <a:pt x="51092" y="49330"/>
                      </a:lnTo>
                      <a:cubicBezTo>
                        <a:pt x="57893" y="35433"/>
                        <a:pt x="71847" y="7144"/>
                        <a:pt x="106842" y="7144"/>
                      </a:cubicBezTo>
                      <a:cubicBezTo>
                        <a:pt x="138655" y="7144"/>
                        <a:pt x="149742" y="27889"/>
                        <a:pt x="149742" y="63951"/>
                      </a:cubicBezTo>
                      <a:lnTo>
                        <a:pt x="149742" y="181175"/>
                      </a:lnTo>
                      <a:lnTo>
                        <a:pt x="106470" y="181175"/>
                      </a:lnTo>
                      <a:lnTo>
                        <a:pt x="106470" y="75047"/>
                      </a:lnTo>
                      <a:cubicBezTo>
                        <a:pt x="106470" y="53940"/>
                        <a:pt x="104708" y="38214"/>
                        <a:pt x="87925" y="38214"/>
                      </a:cubicBezTo>
                      <a:cubicBezTo>
                        <a:pt x="57560" y="38214"/>
                        <a:pt x="50397" y="87182"/>
                        <a:pt x="50397" y="114376"/>
                      </a:cubicBezTo>
                      <a:lnTo>
                        <a:pt x="50397" y="181175"/>
                      </a:lnTo>
                      <a:lnTo>
                        <a:pt x="7153" y="181175"/>
                      </a:lnTo>
                      <a:lnTo>
                        <a:pt x="7153" y="11116"/>
                      </a:lnTo>
                      <a:close/>
                    </a:path>
                  </a:pathLst>
                </a:custGeom>
                <a:grpFill/>
                <a:ln w="9525" cap="flat">
                  <a:noFill/>
                  <a:prstDash val="solid"/>
                  <a:miter/>
                </a:ln>
              </p:spPr>
              <p:txBody>
                <a:bodyPr rtlCol="0" anchor="ctr"/>
                <a:lstStyle/>
                <a:p>
                  <a:endParaRPr lang="ja-JP" altLang="en-US" dirty="0"/>
                </a:p>
              </p:txBody>
            </p:sp>
            <p:sp>
              <p:nvSpPr>
                <p:cNvPr id="167" name="フリーフォーム: 図形 25">
                  <a:extLst>
                    <a:ext uri="{FF2B5EF4-FFF2-40B4-BE49-F238E27FC236}">
                      <a16:creationId xmlns:a16="http://schemas.microsoft.com/office/drawing/2014/main" id="{093CCA68-5167-41C4-8124-E850F65046E3}"/>
                    </a:ext>
                  </a:extLst>
                </p:cNvPr>
                <p:cNvSpPr/>
                <p:nvPr/>
              </p:nvSpPr>
              <p:spPr>
                <a:xfrm>
                  <a:off x="1348364" y="5492921"/>
                  <a:ext cx="171450" cy="257175"/>
                </a:xfrm>
                <a:custGeom>
                  <a:avLst/>
                  <a:gdLst>
                    <a:gd name="connsiteX0" fmla="*/ 66475 w 171450"/>
                    <a:gd name="connsiteY0" fmla="*/ 35585 h 257175"/>
                    <a:gd name="connsiteX1" fmla="*/ 7144 w 171450"/>
                    <a:gd name="connsiteY1" fmla="*/ 35585 h 257175"/>
                    <a:gd name="connsiteX2" fmla="*/ 7144 w 171450"/>
                    <a:gd name="connsiteY2" fmla="*/ 7144 h 257175"/>
                    <a:gd name="connsiteX3" fmla="*/ 172603 w 171450"/>
                    <a:gd name="connsiteY3" fmla="*/ 7144 h 257175"/>
                    <a:gd name="connsiteX4" fmla="*/ 172603 w 171450"/>
                    <a:gd name="connsiteY4" fmla="*/ 35585 h 257175"/>
                    <a:gd name="connsiteX5" fmla="*/ 113271 w 171450"/>
                    <a:gd name="connsiteY5" fmla="*/ 35585 h 257175"/>
                    <a:gd name="connsiteX6" fmla="*/ 113271 w 171450"/>
                    <a:gd name="connsiteY6" fmla="*/ 253889 h 257175"/>
                    <a:gd name="connsiteX7" fmla="*/ 66465 w 171450"/>
                    <a:gd name="connsiteY7" fmla="*/ 253889 h 257175"/>
                    <a:gd name="connsiteX8" fmla="*/ 66465 w 171450"/>
                    <a:gd name="connsiteY8" fmla="*/ 35585 h 2571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71450" h="257175">
                      <a:moveTo>
                        <a:pt x="66475" y="35585"/>
                      </a:moveTo>
                      <a:lnTo>
                        <a:pt x="7144" y="35585"/>
                      </a:lnTo>
                      <a:lnTo>
                        <a:pt x="7144" y="7144"/>
                      </a:lnTo>
                      <a:lnTo>
                        <a:pt x="172603" y="7144"/>
                      </a:lnTo>
                      <a:lnTo>
                        <a:pt x="172603" y="35585"/>
                      </a:lnTo>
                      <a:lnTo>
                        <a:pt x="113271" y="35585"/>
                      </a:lnTo>
                      <a:lnTo>
                        <a:pt x="113271" y="253889"/>
                      </a:lnTo>
                      <a:lnTo>
                        <a:pt x="66465" y="253889"/>
                      </a:lnTo>
                      <a:lnTo>
                        <a:pt x="66465" y="35585"/>
                      </a:lnTo>
                      <a:close/>
                    </a:path>
                  </a:pathLst>
                </a:custGeom>
                <a:grpFill/>
                <a:ln w="9525" cap="flat">
                  <a:noFill/>
                  <a:prstDash val="solid"/>
                  <a:miter/>
                </a:ln>
              </p:spPr>
              <p:txBody>
                <a:bodyPr rtlCol="0" anchor="ctr"/>
                <a:lstStyle/>
                <a:p>
                  <a:endParaRPr lang="ja-JP" altLang="en-US" dirty="0"/>
                </a:p>
              </p:txBody>
            </p:sp>
            <p:sp>
              <p:nvSpPr>
                <p:cNvPr id="168" name="フリーフォーム: 図形 26">
                  <a:extLst>
                    <a:ext uri="{FF2B5EF4-FFF2-40B4-BE49-F238E27FC236}">
                      <a16:creationId xmlns:a16="http://schemas.microsoft.com/office/drawing/2014/main" id="{A4199214-E4AC-479E-A0EE-3CE638C84E84}"/>
                    </a:ext>
                  </a:extLst>
                </p:cNvPr>
                <p:cNvSpPr/>
                <p:nvPr/>
              </p:nvSpPr>
              <p:spPr>
                <a:xfrm>
                  <a:off x="1517833" y="5565635"/>
                  <a:ext cx="161925" cy="190500"/>
                </a:xfrm>
                <a:custGeom>
                  <a:avLst/>
                  <a:gdLst>
                    <a:gd name="connsiteX0" fmla="*/ 7144 w 161925"/>
                    <a:gd name="connsiteY0" fmla="*/ 96155 h 190500"/>
                    <a:gd name="connsiteX1" fmla="*/ 85753 w 161925"/>
                    <a:gd name="connsiteY1" fmla="*/ 7144 h 190500"/>
                    <a:gd name="connsiteX2" fmla="*/ 164020 w 161925"/>
                    <a:gd name="connsiteY2" fmla="*/ 96155 h 190500"/>
                    <a:gd name="connsiteX3" fmla="*/ 85753 w 161925"/>
                    <a:gd name="connsiteY3" fmla="*/ 185090 h 190500"/>
                    <a:gd name="connsiteX4" fmla="*/ 7144 w 161925"/>
                    <a:gd name="connsiteY4" fmla="*/ 96155 h 190500"/>
                    <a:gd name="connsiteX5" fmla="*/ 85753 w 161925"/>
                    <a:gd name="connsiteY5" fmla="*/ 168326 h 190500"/>
                    <a:gd name="connsiteX6" fmla="*/ 117205 w 161925"/>
                    <a:gd name="connsiteY6" fmla="*/ 96155 h 190500"/>
                    <a:gd name="connsiteX7" fmla="*/ 85753 w 161925"/>
                    <a:gd name="connsiteY7" fmla="*/ 23955 h 190500"/>
                    <a:gd name="connsiteX8" fmla="*/ 53940 w 161925"/>
                    <a:gd name="connsiteY8" fmla="*/ 96155 h 190500"/>
                    <a:gd name="connsiteX9" fmla="*/ 85753 w 161925"/>
                    <a:gd name="connsiteY9" fmla="*/ 168326 h 190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61925" h="190500">
                      <a:moveTo>
                        <a:pt x="7144" y="96155"/>
                      </a:moveTo>
                      <a:cubicBezTo>
                        <a:pt x="7144" y="31451"/>
                        <a:pt x="37547" y="7144"/>
                        <a:pt x="85753" y="7144"/>
                      </a:cubicBezTo>
                      <a:cubicBezTo>
                        <a:pt x="133988" y="7144"/>
                        <a:pt x="164020" y="31451"/>
                        <a:pt x="164020" y="96155"/>
                      </a:cubicBezTo>
                      <a:cubicBezTo>
                        <a:pt x="164020" y="160810"/>
                        <a:pt x="133998" y="185090"/>
                        <a:pt x="85753" y="185090"/>
                      </a:cubicBezTo>
                      <a:cubicBezTo>
                        <a:pt x="37547" y="185090"/>
                        <a:pt x="7144" y="160810"/>
                        <a:pt x="7144" y="96155"/>
                      </a:cubicBezTo>
                      <a:close/>
                      <a:moveTo>
                        <a:pt x="85753" y="168326"/>
                      </a:moveTo>
                      <a:cubicBezTo>
                        <a:pt x="115424" y="168326"/>
                        <a:pt x="117205" y="133674"/>
                        <a:pt x="117205" y="96155"/>
                      </a:cubicBezTo>
                      <a:cubicBezTo>
                        <a:pt x="117205" y="58598"/>
                        <a:pt x="115424" y="23955"/>
                        <a:pt x="85753" y="23955"/>
                      </a:cubicBezTo>
                      <a:cubicBezTo>
                        <a:pt x="56454" y="23955"/>
                        <a:pt x="53940" y="58598"/>
                        <a:pt x="53940" y="96155"/>
                      </a:cubicBezTo>
                      <a:cubicBezTo>
                        <a:pt x="53940" y="133674"/>
                        <a:pt x="56445" y="168326"/>
                        <a:pt x="85753" y="168326"/>
                      </a:cubicBezTo>
                      <a:close/>
                    </a:path>
                  </a:pathLst>
                </a:custGeom>
                <a:grpFill/>
                <a:ln w="9525" cap="flat">
                  <a:noFill/>
                  <a:prstDash val="solid"/>
                  <a:miter/>
                </a:ln>
              </p:spPr>
              <p:txBody>
                <a:bodyPr rtlCol="0" anchor="ctr"/>
                <a:lstStyle/>
                <a:p>
                  <a:endParaRPr lang="ja-JP" altLang="en-US" dirty="0"/>
                </a:p>
              </p:txBody>
            </p:sp>
            <p:sp>
              <p:nvSpPr>
                <p:cNvPr id="169" name="フリーフォーム: 図形 27">
                  <a:extLst>
                    <a:ext uri="{FF2B5EF4-FFF2-40B4-BE49-F238E27FC236}">
                      <a16:creationId xmlns:a16="http://schemas.microsoft.com/office/drawing/2014/main" id="{DE82D2A3-1DB6-4A03-98A7-9E61852AF8A4}"/>
                    </a:ext>
                  </a:extLst>
                </p:cNvPr>
                <p:cNvSpPr/>
                <p:nvPr/>
              </p:nvSpPr>
              <p:spPr>
                <a:xfrm>
                  <a:off x="1708276" y="5569606"/>
                  <a:ext cx="152400" cy="180975"/>
                </a:xfrm>
                <a:custGeom>
                  <a:avLst/>
                  <a:gdLst>
                    <a:gd name="connsiteX0" fmla="*/ 106509 w 152400"/>
                    <a:gd name="connsiteY0" fmla="*/ 138989 h 180975"/>
                    <a:gd name="connsiteX1" fmla="*/ 105775 w 152400"/>
                    <a:gd name="connsiteY1" fmla="*/ 138989 h 180975"/>
                    <a:gd name="connsiteX2" fmla="*/ 53607 w 152400"/>
                    <a:gd name="connsiteY2" fmla="*/ 181118 h 180975"/>
                    <a:gd name="connsiteX3" fmla="*/ 7144 w 152400"/>
                    <a:gd name="connsiteY3" fmla="*/ 124301 h 180975"/>
                    <a:gd name="connsiteX4" fmla="*/ 7144 w 152400"/>
                    <a:gd name="connsiteY4" fmla="*/ 7144 h 180975"/>
                    <a:gd name="connsiteX5" fmla="*/ 50406 w 152400"/>
                    <a:gd name="connsiteY5" fmla="*/ 7144 h 180975"/>
                    <a:gd name="connsiteX6" fmla="*/ 50406 w 152400"/>
                    <a:gd name="connsiteY6" fmla="*/ 113252 h 180975"/>
                    <a:gd name="connsiteX7" fmla="*/ 72180 w 152400"/>
                    <a:gd name="connsiteY7" fmla="*/ 150038 h 180975"/>
                    <a:gd name="connsiteX8" fmla="*/ 106509 w 152400"/>
                    <a:gd name="connsiteY8" fmla="*/ 73933 h 180975"/>
                    <a:gd name="connsiteX9" fmla="*/ 106509 w 152400"/>
                    <a:gd name="connsiteY9" fmla="*/ 7144 h 180975"/>
                    <a:gd name="connsiteX10" fmla="*/ 149733 w 152400"/>
                    <a:gd name="connsiteY10" fmla="*/ 7144 h 180975"/>
                    <a:gd name="connsiteX11" fmla="*/ 149733 w 152400"/>
                    <a:gd name="connsiteY11" fmla="*/ 177203 h 180975"/>
                    <a:gd name="connsiteX12" fmla="*/ 106509 w 152400"/>
                    <a:gd name="connsiteY12" fmla="*/ 177203 h 180975"/>
                    <a:gd name="connsiteX13" fmla="*/ 106509 w 152400"/>
                    <a:gd name="connsiteY13" fmla="*/ 138989 h 180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52400" h="180975">
                      <a:moveTo>
                        <a:pt x="106509" y="138989"/>
                      </a:moveTo>
                      <a:lnTo>
                        <a:pt x="105775" y="138989"/>
                      </a:lnTo>
                      <a:cubicBezTo>
                        <a:pt x="99336" y="152876"/>
                        <a:pt x="86125" y="181118"/>
                        <a:pt x="53607" y="181118"/>
                      </a:cubicBezTo>
                      <a:cubicBezTo>
                        <a:pt x="20746" y="181118"/>
                        <a:pt x="7144" y="160420"/>
                        <a:pt x="7144" y="124301"/>
                      </a:cubicBezTo>
                      <a:lnTo>
                        <a:pt x="7144" y="7144"/>
                      </a:lnTo>
                      <a:lnTo>
                        <a:pt x="50406" y="7144"/>
                      </a:lnTo>
                      <a:lnTo>
                        <a:pt x="50406" y="113252"/>
                      </a:lnTo>
                      <a:cubicBezTo>
                        <a:pt x="50406" y="134340"/>
                        <a:pt x="56102" y="150038"/>
                        <a:pt x="72180" y="150038"/>
                      </a:cubicBezTo>
                      <a:cubicBezTo>
                        <a:pt x="100070" y="150038"/>
                        <a:pt x="106509" y="101060"/>
                        <a:pt x="106509" y="73933"/>
                      </a:cubicBezTo>
                      <a:lnTo>
                        <a:pt x="106509" y="7144"/>
                      </a:lnTo>
                      <a:lnTo>
                        <a:pt x="149733" y="7144"/>
                      </a:lnTo>
                      <a:lnTo>
                        <a:pt x="149733" y="177203"/>
                      </a:lnTo>
                      <a:lnTo>
                        <a:pt x="106509" y="177203"/>
                      </a:lnTo>
                      <a:lnTo>
                        <a:pt x="106509" y="138989"/>
                      </a:lnTo>
                      <a:close/>
                    </a:path>
                  </a:pathLst>
                </a:custGeom>
                <a:grpFill/>
                <a:ln w="9525" cap="flat">
                  <a:noFill/>
                  <a:prstDash val="solid"/>
                  <a:miter/>
                </a:ln>
              </p:spPr>
              <p:txBody>
                <a:bodyPr rtlCol="0" anchor="ctr"/>
                <a:lstStyle/>
                <a:p>
                  <a:endParaRPr lang="ja-JP" altLang="en-US" dirty="0"/>
                </a:p>
              </p:txBody>
            </p:sp>
            <p:sp>
              <p:nvSpPr>
                <p:cNvPr id="170" name="フリーフォーム: 図形 28">
                  <a:extLst>
                    <a:ext uri="{FF2B5EF4-FFF2-40B4-BE49-F238E27FC236}">
                      <a16:creationId xmlns:a16="http://schemas.microsoft.com/office/drawing/2014/main" id="{B9D2F927-E5FD-4CD5-B3D4-BCAFB7B21BC9}"/>
                    </a:ext>
                  </a:extLst>
                </p:cNvPr>
                <p:cNvSpPr/>
                <p:nvPr/>
              </p:nvSpPr>
              <p:spPr>
                <a:xfrm>
                  <a:off x="1898376" y="5565635"/>
                  <a:ext cx="114300" cy="180975"/>
                </a:xfrm>
                <a:custGeom>
                  <a:avLst/>
                  <a:gdLst>
                    <a:gd name="connsiteX0" fmla="*/ 7144 w 114300"/>
                    <a:gd name="connsiteY0" fmla="*/ 11116 h 180975"/>
                    <a:gd name="connsiteX1" fmla="*/ 50378 w 114300"/>
                    <a:gd name="connsiteY1" fmla="*/ 11116 h 180975"/>
                    <a:gd name="connsiteX2" fmla="*/ 50378 w 114300"/>
                    <a:gd name="connsiteY2" fmla="*/ 53654 h 180975"/>
                    <a:gd name="connsiteX3" fmla="*/ 51121 w 114300"/>
                    <a:gd name="connsiteY3" fmla="*/ 53654 h 180975"/>
                    <a:gd name="connsiteX4" fmla="*/ 108623 w 114300"/>
                    <a:gd name="connsiteY4" fmla="*/ 7144 h 180975"/>
                    <a:gd name="connsiteX5" fmla="*/ 108623 w 114300"/>
                    <a:gd name="connsiteY5" fmla="*/ 51854 h 180975"/>
                    <a:gd name="connsiteX6" fmla="*/ 50378 w 114300"/>
                    <a:gd name="connsiteY6" fmla="*/ 105032 h 180975"/>
                    <a:gd name="connsiteX7" fmla="*/ 50378 w 114300"/>
                    <a:gd name="connsiteY7" fmla="*/ 181166 h 180975"/>
                    <a:gd name="connsiteX8" fmla="*/ 7144 w 114300"/>
                    <a:gd name="connsiteY8" fmla="*/ 181166 h 180975"/>
                    <a:gd name="connsiteX9" fmla="*/ 7144 w 114300"/>
                    <a:gd name="connsiteY9" fmla="*/ 11116 h 180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4300" h="180975">
                      <a:moveTo>
                        <a:pt x="7144" y="11116"/>
                      </a:moveTo>
                      <a:lnTo>
                        <a:pt x="50378" y="11116"/>
                      </a:lnTo>
                      <a:lnTo>
                        <a:pt x="50378" y="53654"/>
                      </a:lnTo>
                      <a:lnTo>
                        <a:pt x="51121" y="53654"/>
                      </a:lnTo>
                      <a:cubicBezTo>
                        <a:pt x="62912" y="31451"/>
                        <a:pt x="76457" y="9306"/>
                        <a:pt x="108623" y="7144"/>
                      </a:cubicBezTo>
                      <a:lnTo>
                        <a:pt x="108623" y="51854"/>
                      </a:lnTo>
                      <a:cubicBezTo>
                        <a:pt x="65427" y="51854"/>
                        <a:pt x="50378" y="67170"/>
                        <a:pt x="50378" y="105032"/>
                      </a:cubicBezTo>
                      <a:lnTo>
                        <a:pt x="50378" y="181166"/>
                      </a:lnTo>
                      <a:lnTo>
                        <a:pt x="7144" y="181166"/>
                      </a:lnTo>
                      <a:lnTo>
                        <a:pt x="7144" y="11116"/>
                      </a:lnTo>
                      <a:close/>
                    </a:path>
                  </a:pathLst>
                </a:custGeom>
                <a:grpFill/>
                <a:ln w="9525" cap="flat">
                  <a:noFill/>
                  <a:prstDash val="solid"/>
                  <a:miter/>
                </a:ln>
              </p:spPr>
              <p:txBody>
                <a:bodyPr rtlCol="0" anchor="ctr"/>
                <a:lstStyle/>
                <a:p>
                  <a:endParaRPr lang="ja-JP" altLang="en-US" dirty="0"/>
                </a:p>
              </p:txBody>
            </p:sp>
            <p:sp>
              <p:nvSpPr>
                <p:cNvPr id="171" name="フリーフォーム: 図形 29">
                  <a:extLst>
                    <a:ext uri="{FF2B5EF4-FFF2-40B4-BE49-F238E27FC236}">
                      <a16:creationId xmlns:a16="http://schemas.microsoft.com/office/drawing/2014/main" id="{0EFAB5FD-45E6-422E-9DD8-8D55623026FF}"/>
                    </a:ext>
                  </a:extLst>
                </p:cNvPr>
                <p:cNvSpPr/>
                <p:nvPr/>
              </p:nvSpPr>
              <p:spPr>
                <a:xfrm>
                  <a:off x="2027763" y="5492911"/>
                  <a:ext cx="57150" cy="257175"/>
                </a:xfrm>
                <a:custGeom>
                  <a:avLst/>
                  <a:gdLst>
                    <a:gd name="connsiteX0" fmla="*/ 7144 w 57150"/>
                    <a:gd name="connsiteY0" fmla="*/ 7144 h 257175"/>
                    <a:gd name="connsiteX1" fmla="*/ 50378 w 57150"/>
                    <a:gd name="connsiteY1" fmla="*/ 7144 h 257175"/>
                    <a:gd name="connsiteX2" fmla="*/ 50378 w 57150"/>
                    <a:gd name="connsiteY2" fmla="*/ 46653 h 257175"/>
                    <a:gd name="connsiteX3" fmla="*/ 7144 w 57150"/>
                    <a:gd name="connsiteY3" fmla="*/ 46653 h 257175"/>
                    <a:gd name="connsiteX4" fmla="*/ 7144 w 57150"/>
                    <a:gd name="connsiteY4" fmla="*/ 7144 h 257175"/>
                    <a:gd name="connsiteX5" fmla="*/ 7144 w 57150"/>
                    <a:gd name="connsiteY5" fmla="*/ 83839 h 257175"/>
                    <a:gd name="connsiteX6" fmla="*/ 50378 w 57150"/>
                    <a:gd name="connsiteY6" fmla="*/ 83839 h 257175"/>
                    <a:gd name="connsiteX7" fmla="*/ 50378 w 57150"/>
                    <a:gd name="connsiteY7" fmla="*/ 253898 h 257175"/>
                    <a:gd name="connsiteX8" fmla="*/ 7144 w 57150"/>
                    <a:gd name="connsiteY8" fmla="*/ 253898 h 257175"/>
                    <a:gd name="connsiteX9" fmla="*/ 7144 w 57150"/>
                    <a:gd name="connsiteY9" fmla="*/ 83839 h 2571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7150" h="257175">
                      <a:moveTo>
                        <a:pt x="7144" y="7144"/>
                      </a:moveTo>
                      <a:lnTo>
                        <a:pt x="50378" y="7144"/>
                      </a:lnTo>
                      <a:lnTo>
                        <a:pt x="50378" y="46653"/>
                      </a:lnTo>
                      <a:lnTo>
                        <a:pt x="7144" y="46653"/>
                      </a:lnTo>
                      <a:lnTo>
                        <a:pt x="7144" y="7144"/>
                      </a:lnTo>
                      <a:close/>
                      <a:moveTo>
                        <a:pt x="7144" y="83839"/>
                      </a:moveTo>
                      <a:lnTo>
                        <a:pt x="50378" y="83839"/>
                      </a:lnTo>
                      <a:lnTo>
                        <a:pt x="50378" y="253898"/>
                      </a:lnTo>
                      <a:lnTo>
                        <a:pt x="7144" y="253898"/>
                      </a:lnTo>
                      <a:lnTo>
                        <a:pt x="7144" y="83839"/>
                      </a:lnTo>
                      <a:close/>
                    </a:path>
                  </a:pathLst>
                </a:custGeom>
                <a:grpFill/>
                <a:ln w="9525" cap="flat">
                  <a:noFill/>
                  <a:prstDash val="solid"/>
                  <a:miter/>
                </a:ln>
              </p:spPr>
              <p:txBody>
                <a:bodyPr rtlCol="0" anchor="ctr"/>
                <a:lstStyle/>
                <a:p>
                  <a:endParaRPr lang="ja-JP" altLang="en-US" dirty="0"/>
                </a:p>
              </p:txBody>
            </p:sp>
            <p:sp>
              <p:nvSpPr>
                <p:cNvPr id="172" name="フリーフォーム: 図形 30">
                  <a:extLst>
                    <a:ext uri="{FF2B5EF4-FFF2-40B4-BE49-F238E27FC236}">
                      <a16:creationId xmlns:a16="http://schemas.microsoft.com/office/drawing/2014/main" id="{33D63B9A-9C3E-438E-A226-85B62E9DB3F9}"/>
                    </a:ext>
                  </a:extLst>
                </p:cNvPr>
                <p:cNvSpPr/>
                <p:nvPr/>
              </p:nvSpPr>
              <p:spPr>
                <a:xfrm>
                  <a:off x="2104583" y="5565654"/>
                  <a:ext cx="123825" cy="190500"/>
                </a:xfrm>
                <a:custGeom>
                  <a:avLst/>
                  <a:gdLst>
                    <a:gd name="connsiteX0" fmla="*/ 107556 w 123825"/>
                    <a:gd name="connsiteY0" fmla="*/ 48968 h 190500"/>
                    <a:gd name="connsiteX1" fmla="*/ 66084 w 123825"/>
                    <a:gd name="connsiteY1" fmla="*/ 29299 h 190500"/>
                    <a:gd name="connsiteX2" fmla="*/ 45053 w 123825"/>
                    <a:gd name="connsiteY2" fmla="*/ 45348 h 190500"/>
                    <a:gd name="connsiteX3" fmla="*/ 93240 w 123825"/>
                    <a:gd name="connsiteY3" fmla="*/ 88249 h 190500"/>
                    <a:gd name="connsiteX4" fmla="*/ 118634 w 123825"/>
                    <a:gd name="connsiteY4" fmla="*/ 134026 h 190500"/>
                    <a:gd name="connsiteX5" fmla="*/ 53254 w 123825"/>
                    <a:gd name="connsiteY5" fmla="*/ 185090 h 190500"/>
                    <a:gd name="connsiteX6" fmla="*/ 8572 w 123825"/>
                    <a:gd name="connsiteY6" fmla="*/ 178298 h 190500"/>
                    <a:gd name="connsiteX7" fmla="*/ 8572 w 123825"/>
                    <a:gd name="connsiteY7" fmla="*/ 139694 h 190500"/>
                    <a:gd name="connsiteX8" fmla="*/ 53978 w 123825"/>
                    <a:gd name="connsiteY8" fmla="*/ 160468 h 190500"/>
                    <a:gd name="connsiteX9" fmla="*/ 79324 w 123825"/>
                    <a:gd name="connsiteY9" fmla="*/ 143313 h 190500"/>
                    <a:gd name="connsiteX10" fmla="*/ 30356 w 123825"/>
                    <a:gd name="connsiteY10" fmla="*/ 99346 h 190500"/>
                    <a:gd name="connsiteX11" fmla="*/ 7144 w 123825"/>
                    <a:gd name="connsiteY11" fmla="*/ 57531 h 190500"/>
                    <a:gd name="connsiteX12" fmla="*/ 67847 w 123825"/>
                    <a:gd name="connsiteY12" fmla="*/ 7144 h 190500"/>
                    <a:gd name="connsiteX13" fmla="*/ 107556 w 123825"/>
                    <a:gd name="connsiteY13" fmla="*/ 13611 h 190500"/>
                    <a:gd name="connsiteX14" fmla="*/ 107556 w 123825"/>
                    <a:gd name="connsiteY14" fmla="*/ 48968 h 190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23825" h="190500">
                      <a:moveTo>
                        <a:pt x="107556" y="48968"/>
                      </a:moveTo>
                      <a:cubicBezTo>
                        <a:pt x="97546" y="40396"/>
                        <a:pt x="83248" y="29299"/>
                        <a:pt x="66084" y="29299"/>
                      </a:cubicBezTo>
                      <a:cubicBezTo>
                        <a:pt x="57131" y="29299"/>
                        <a:pt x="45053" y="33547"/>
                        <a:pt x="45053" y="45348"/>
                      </a:cubicBezTo>
                      <a:cubicBezTo>
                        <a:pt x="45053" y="61817"/>
                        <a:pt x="76438" y="73981"/>
                        <a:pt x="93240" y="88249"/>
                      </a:cubicBezTo>
                      <a:cubicBezTo>
                        <a:pt x="111833" y="103679"/>
                        <a:pt x="118634" y="114367"/>
                        <a:pt x="118634" y="134026"/>
                      </a:cubicBezTo>
                      <a:cubicBezTo>
                        <a:pt x="118634" y="171174"/>
                        <a:pt x="88297" y="185090"/>
                        <a:pt x="53254" y="185090"/>
                      </a:cubicBezTo>
                      <a:cubicBezTo>
                        <a:pt x="32499" y="185090"/>
                        <a:pt x="16069" y="180451"/>
                        <a:pt x="8572" y="178298"/>
                      </a:cubicBezTo>
                      <a:lnTo>
                        <a:pt x="8572" y="139694"/>
                      </a:lnTo>
                      <a:cubicBezTo>
                        <a:pt x="16459" y="146504"/>
                        <a:pt x="33642" y="160468"/>
                        <a:pt x="53978" y="160468"/>
                      </a:cubicBezTo>
                      <a:cubicBezTo>
                        <a:pt x="69647" y="160468"/>
                        <a:pt x="79324" y="153686"/>
                        <a:pt x="79324" y="143313"/>
                      </a:cubicBezTo>
                      <a:cubicBezTo>
                        <a:pt x="79324" y="126168"/>
                        <a:pt x="47501" y="113614"/>
                        <a:pt x="30356" y="99346"/>
                      </a:cubicBezTo>
                      <a:cubicBezTo>
                        <a:pt x="11725" y="83591"/>
                        <a:pt x="7144" y="73990"/>
                        <a:pt x="7144" y="57531"/>
                      </a:cubicBezTo>
                      <a:cubicBezTo>
                        <a:pt x="7144" y="31804"/>
                        <a:pt x="24632" y="7144"/>
                        <a:pt x="67847" y="7144"/>
                      </a:cubicBezTo>
                      <a:cubicBezTo>
                        <a:pt x="86449" y="7144"/>
                        <a:pt x="101479" y="12173"/>
                        <a:pt x="107556" y="13611"/>
                      </a:cubicBezTo>
                      <a:lnTo>
                        <a:pt x="107556" y="48968"/>
                      </a:lnTo>
                      <a:close/>
                    </a:path>
                  </a:pathLst>
                </a:custGeom>
                <a:grpFill/>
                <a:ln w="9525" cap="flat">
                  <a:noFill/>
                  <a:prstDash val="solid"/>
                  <a:miter/>
                </a:ln>
              </p:spPr>
              <p:txBody>
                <a:bodyPr rtlCol="0" anchor="ctr"/>
                <a:lstStyle/>
                <a:p>
                  <a:endParaRPr lang="ja-JP" altLang="en-US" dirty="0"/>
                </a:p>
              </p:txBody>
            </p:sp>
            <p:sp>
              <p:nvSpPr>
                <p:cNvPr id="173" name="フリーフォーム: 図形 31">
                  <a:extLst>
                    <a:ext uri="{FF2B5EF4-FFF2-40B4-BE49-F238E27FC236}">
                      <a16:creationId xmlns:a16="http://schemas.microsoft.com/office/drawing/2014/main" id="{096AF09C-D07D-4655-95D3-4D2367F49D4E}"/>
                    </a:ext>
                  </a:extLst>
                </p:cNvPr>
                <p:cNvSpPr/>
                <p:nvPr/>
              </p:nvSpPr>
              <p:spPr>
                <a:xfrm>
                  <a:off x="2245724" y="5565635"/>
                  <a:ext cx="238125" cy="180975"/>
                </a:xfrm>
                <a:custGeom>
                  <a:avLst/>
                  <a:gdLst>
                    <a:gd name="connsiteX0" fmla="*/ 7144 w 238125"/>
                    <a:gd name="connsiteY0" fmla="*/ 11116 h 180975"/>
                    <a:gd name="connsiteX1" fmla="*/ 50387 w 238125"/>
                    <a:gd name="connsiteY1" fmla="*/ 11116 h 180975"/>
                    <a:gd name="connsiteX2" fmla="*/ 50387 w 238125"/>
                    <a:gd name="connsiteY2" fmla="*/ 49330 h 180975"/>
                    <a:gd name="connsiteX3" fmla="*/ 51111 w 238125"/>
                    <a:gd name="connsiteY3" fmla="*/ 49330 h 180975"/>
                    <a:gd name="connsiteX4" fmla="*/ 99956 w 238125"/>
                    <a:gd name="connsiteY4" fmla="*/ 7144 h 180975"/>
                    <a:gd name="connsiteX5" fmla="*/ 142894 w 238125"/>
                    <a:gd name="connsiteY5" fmla="*/ 47501 h 180975"/>
                    <a:gd name="connsiteX6" fmla="*/ 143637 w 238125"/>
                    <a:gd name="connsiteY6" fmla="*/ 47501 h 180975"/>
                    <a:gd name="connsiteX7" fmla="*/ 192881 w 238125"/>
                    <a:gd name="connsiteY7" fmla="*/ 7144 h 180975"/>
                    <a:gd name="connsiteX8" fmla="*/ 236153 w 238125"/>
                    <a:gd name="connsiteY8" fmla="*/ 67523 h 180975"/>
                    <a:gd name="connsiteX9" fmla="*/ 236153 w 238125"/>
                    <a:gd name="connsiteY9" fmla="*/ 181175 h 180975"/>
                    <a:gd name="connsiteX10" fmla="*/ 192881 w 238125"/>
                    <a:gd name="connsiteY10" fmla="*/ 181175 h 180975"/>
                    <a:gd name="connsiteX11" fmla="*/ 192881 w 238125"/>
                    <a:gd name="connsiteY11" fmla="*/ 70771 h 180975"/>
                    <a:gd name="connsiteX12" fmla="*/ 174688 w 238125"/>
                    <a:gd name="connsiteY12" fmla="*/ 38214 h 180975"/>
                    <a:gd name="connsiteX13" fmla="*/ 143285 w 238125"/>
                    <a:gd name="connsiteY13" fmla="*/ 104699 h 180975"/>
                    <a:gd name="connsiteX14" fmla="*/ 143285 w 238125"/>
                    <a:gd name="connsiteY14" fmla="*/ 181166 h 180975"/>
                    <a:gd name="connsiteX15" fmla="*/ 99956 w 238125"/>
                    <a:gd name="connsiteY15" fmla="*/ 181166 h 180975"/>
                    <a:gd name="connsiteX16" fmla="*/ 99956 w 238125"/>
                    <a:gd name="connsiteY16" fmla="*/ 75038 h 180975"/>
                    <a:gd name="connsiteX17" fmla="*/ 81467 w 238125"/>
                    <a:gd name="connsiteY17" fmla="*/ 38205 h 180975"/>
                    <a:gd name="connsiteX18" fmla="*/ 50387 w 238125"/>
                    <a:gd name="connsiteY18" fmla="*/ 114367 h 180975"/>
                    <a:gd name="connsiteX19" fmla="*/ 50387 w 238125"/>
                    <a:gd name="connsiteY19" fmla="*/ 181166 h 180975"/>
                    <a:gd name="connsiteX20" fmla="*/ 7144 w 238125"/>
                    <a:gd name="connsiteY20" fmla="*/ 181166 h 180975"/>
                    <a:gd name="connsiteX21" fmla="*/ 7144 w 238125"/>
                    <a:gd name="connsiteY21" fmla="*/ 11116 h 180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38125" h="180975">
                      <a:moveTo>
                        <a:pt x="7144" y="11116"/>
                      </a:moveTo>
                      <a:lnTo>
                        <a:pt x="50387" y="11116"/>
                      </a:lnTo>
                      <a:lnTo>
                        <a:pt x="50387" y="49330"/>
                      </a:lnTo>
                      <a:lnTo>
                        <a:pt x="51111" y="49330"/>
                      </a:lnTo>
                      <a:cubicBezTo>
                        <a:pt x="55683" y="34300"/>
                        <a:pt x="69713" y="7144"/>
                        <a:pt x="99956" y="7144"/>
                      </a:cubicBezTo>
                      <a:cubicBezTo>
                        <a:pt x="131845" y="7144"/>
                        <a:pt x="140846" y="32518"/>
                        <a:pt x="142894" y="47501"/>
                      </a:cubicBezTo>
                      <a:lnTo>
                        <a:pt x="143637" y="47501"/>
                      </a:lnTo>
                      <a:cubicBezTo>
                        <a:pt x="150076" y="34290"/>
                        <a:pt x="160754" y="7144"/>
                        <a:pt x="192881" y="7144"/>
                      </a:cubicBezTo>
                      <a:cubicBezTo>
                        <a:pt x="229324" y="7144"/>
                        <a:pt x="236153" y="38576"/>
                        <a:pt x="236153" y="67523"/>
                      </a:cubicBezTo>
                      <a:lnTo>
                        <a:pt x="236153" y="181175"/>
                      </a:lnTo>
                      <a:lnTo>
                        <a:pt x="192881" y="181175"/>
                      </a:lnTo>
                      <a:lnTo>
                        <a:pt x="192881" y="70771"/>
                      </a:lnTo>
                      <a:cubicBezTo>
                        <a:pt x="192881" y="57921"/>
                        <a:pt x="190795" y="38214"/>
                        <a:pt x="174688" y="38214"/>
                      </a:cubicBezTo>
                      <a:cubicBezTo>
                        <a:pt x="145390" y="38214"/>
                        <a:pt x="143285" y="89354"/>
                        <a:pt x="143285" y="104699"/>
                      </a:cubicBezTo>
                      <a:lnTo>
                        <a:pt x="143285" y="181166"/>
                      </a:lnTo>
                      <a:lnTo>
                        <a:pt x="99956" y="181166"/>
                      </a:lnTo>
                      <a:lnTo>
                        <a:pt x="99956" y="75038"/>
                      </a:lnTo>
                      <a:cubicBezTo>
                        <a:pt x="99956" y="53931"/>
                        <a:pt x="98279" y="38205"/>
                        <a:pt x="81467" y="38205"/>
                      </a:cubicBezTo>
                      <a:cubicBezTo>
                        <a:pt x="50730" y="38205"/>
                        <a:pt x="50387" y="96812"/>
                        <a:pt x="50387" y="114367"/>
                      </a:cubicBezTo>
                      <a:lnTo>
                        <a:pt x="50387" y="181166"/>
                      </a:lnTo>
                      <a:lnTo>
                        <a:pt x="7144" y="181166"/>
                      </a:lnTo>
                      <a:lnTo>
                        <a:pt x="7144" y="11116"/>
                      </a:lnTo>
                      <a:close/>
                    </a:path>
                  </a:pathLst>
                </a:custGeom>
                <a:grpFill/>
                <a:ln w="9525" cap="flat">
                  <a:noFill/>
                  <a:prstDash val="solid"/>
                  <a:miter/>
                </a:ln>
              </p:spPr>
              <p:txBody>
                <a:bodyPr rtlCol="0" anchor="ctr"/>
                <a:lstStyle/>
                <a:p>
                  <a:endParaRPr lang="ja-JP" altLang="en-US" dirty="0"/>
                </a:p>
              </p:txBody>
            </p:sp>
            <p:sp>
              <p:nvSpPr>
                <p:cNvPr id="174" name="フリーフォーム: 図形 32">
                  <a:extLst>
                    <a:ext uri="{FF2B5EF4-FFF2-40B4-BE49-F238E27FC236}">
                      <a16:creationId xmlns:a16="http://schemas.microsoft.com/office/drawing/2014/main" id="{59EFE376-62AE-4634-A247-A6D254798C16}"/>
                    </a:ext>
                  </a:extLst>
                </p:cNvPr>
                <p:cNvSpPr/>
                <p:nvPr/>
              </p:nvSpPr>
              <p:spPr>
                <a:xfrm>
                  <a:off x="2571898" y="5492911"/>
                  <a:ext cx="228600" cy="257175"/>
                </a:xfrm>
                <a:custGeom>
                  <a:avLst/>
                  <a:gdLst>
                    <a:gd name="connsiteX0" fmla="*/ 92212 w 228600"/>
                    <a:gd name="connsiteY0" fmla="*/ 7144 h 257175"/>
                    <a:gd name="connsiteX1" fmla="*/ 140113 w 228600"/>
                    <a:gd name="connsiteY1" fmla="*/ 7144 h 257175"/>
                    <a:gd name="connsiteX2" fmla="*/ 225857 w 228600"/>
                    <a:gd name="connsiteY2" fmla="*/ 253889 h 257175"/>
                    <a:gd name="connsiteX3" fmla="*/ 176203 w 228600"/>
                    <a:gd name="connsiteY3" fmla="*/ 253889 h 257175"/>
                    <a:gd name="connsiteX4" fmla="*/ 154752 w 228600"/>
                    <a:gd name="connsiteY4" fmla="*/ 183842 h 257175"/>
                    <a:gd name="connsiteX5" fmla="*/ 70809 w 228600"/>
                    <a:gd name="connsiteY5" fmla="*/ 183842 h 257175"/>
                    <a:gd name="connsiteX6" fmla="*/ 48616 w 228600"/>
                    <a:gd name="connsiteY6" fmla="*/ 253889 h 257175"/>
                    <a:gd name="connsiteX7" fmla="*/ 7144 w 228600"/>
                    <a:gd name="connsiteY7" fmla="*/ 253889 h 257175"/>
                    <a:gd name="connsiteX8" fmla="*/ 92212 w 228600"/>
                    <a:gd name="connsiteY8" fmla="*/ 7144 h 257175"/>
                    <a:gd name="connsiteX9" fmla="*/ 79010 w 228600"/>
                    <a:gd name="connsiteY9" fmla="*/ 157734 h 257175"/>
                    <a:gd name="connsiteX10" fmla="*/ 146952 w 228600"/>
                    <a:gd name="connsiteY10" fmla="*/ 157734 h 257175"/>
                    <a:gd name="connsiteX11" fmla="*/ 113690 w 228600"/>
                    <a:gd name="connsiteY11" fmla="*/ 48816 h 257175"/>
                    <a:gd name="connsiteX12" fmla="*/ 112966 w 228600"/>
                    <a:gd name="connsiteY12" fmla="*/ 48816 h 257175"/>
                    <a:gd name="connsiteX13" fmla="*/ 79010 w 228600"/>
                    <a:gd name="connsiteY13" fmla="*/ 157734 h 2571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28600" h="257175">
                      <a:moveTo>
                        <a:pt x="92212" y="7144"/>
                      </a:moveTo>
                      <a:lnTo>
                        <a:pt x="140113" y="7144"/>
                      </a:lnTo>
                      <a:lnTo>
                        <a:pt x="225857" y="253889"/>
                      </a:lnTo>
                      <a:lnTo>
                        <a:pt x="176203" y="253889"/>
                      </a:lnTo>
                      <a:lnTo>
                        <a:pt x="154752" y="183842"/>
                      </a:lnTo>
                      <a:lnTo>
                        <a:pt x="70809" y="183842"/>
                      </a:lnTo>
                      <a:lnTo>
                        <a:pt x="48616" y="253889"/>
                      </a:lnTo>
                      <a:lnTo>
                        <a:pt x="7144" y="253889"/>
                      </a:lnTo>
                      <a:lnTo>
                        <a:pt x="92212" y="7144"/>
                      </a:lnTo>
                      <a:close/>
                      <a:moveTo>
                        <a:pt x="79010" y="157734"/>
                      </a:moveTo>
                      <a:lnTo>
                        <a:pt x="146952" y="157734"/>
                      </a:lnTo>
                      <a:lnTo>
                        <a:pt x="113690" y="48816"/>
                      </a:lnTo>
                      <a:lnTo>
                        <a:pt x="112966" y="48816"/>
                      </a:lnTo>
                      <a:lnTo>
                        <a:pt x="79010" y="157734"/>
                      </a:lnTo>
                      <a:close/>
                    </a:path>
                  </a:pathLst>
                </a:custGeom>
                <a:grpFill/>
                <a:ln w="9525" cap="flat">
                  <a:noFill/>
                  <a:prstDash val="solid"/>
                  <a:miter/>
                </a:ln>
              </p:spPr>
              <p:txBody>
                <a:bodyPr rtlCol="0" anchor="ctr"/>
                <a:lstStyle/>
                <a:p>
                  <a:endParaRPr lang="ja-JP" altLang="en-US" dirty="0"/>
                </a:p>
              </p:txBody>
            </p:sp>
            <p:sp>
              <p:nvSpPr>
                <p:cNvPr id="175" name="フリーフォーム: 図形 33">
                  <a:extLst>
                    <a:ext uri="{FF2B5EF4-FFF2-40B4-BE49-F238E27FC236}">
                      <a16:creationId xmlns:a16="http://schemas.microsoft.com/office/drawing/2014/main" id="{C3C61736-C33E-41E7-927C-225205AC16A2}"/>
                    </a:ext>
                  </a:extLst>
                </p:cNvPr>
                <p:cNvSpPr/>
                <p:nvPr/>
              </p:nvSpPr>
              <p:spPr>
                <a:xfrm>
                  <a:off x="2801365" y="5565625"/>
                  <a:ext cx="152400" cy="266700"/>
                </a:xfrm>
                <a:custGeom>
                  <a:avLst/>
                  <a:gdLst>
                    <a:gd name="connsiteX0" fmla="*/ 154381 w 152400"/>
                    <a:gd name="connsiteY0" fmla="*/ 186852 h 266700"/>
                    <a:gd name="connsiteX1" fmla="*/ 70409 w 152400"/>
                    <a:gd name="connsiteY1" fmla="*/ 261642 h 266700"/>
                    <a:gd name="connsiteX2" fmla="*/ 19698 w 152400"/>
                    <a:gd name="connsiteY2" fmla="*/ 254441 h 266700"/>
                    <a:gd name="connsiteX3" fmla="*/ 19698 w 152400"/>
                    <a:gd name="connsiteY3" fmla="*/ 214036 h 266700"/>
                    <a:gd name="connsiteX4" fmla="*/ 74314 w 152400"/>
                    <a:gd name="connsiteY4" fmla="*/ 237268 h 266700"/>
                    <a:gd name="connsiteX5" fmla="*/ 111109 w 152400"/>
                    <a:gd name="connsiteY5" fmla="*/ 181899 h 266700"/>
                    <a:gd name="connsiteX6" fmla="*/ 111109 w 152400"/>
                    <a:gd name="connsiteY6" fmla="*/ 156496 h 266700"/>
                    <a:gd name="connsiteX7" fmla="*/ 110442 w 152400"/>
                    <a:gd name="connsiteY7" fmla="*/ 156496 h 266700"/>
                    <a:gd name="connsiteX8" fmla="*/ 69723 w 152400"/>
                    <a:gd name="connsiteY8" fmla="*/ 181175 h 266700"/>
                    <a:gd name="connsiteX9" fmla="*/ 7144 w 152400"/>
                    <a:gd name="connsiteY9" fmla="*/ 92945 h 266700"/>
                    <a:gd name="connsiteX10" fmla="*/ 65408 w 152400"/>
                    <a:gd name="connsiteY10" fmla="*/ 7144 h 266700"/>
                    <a:gd name="connsiteX11" fmla="*/ 110452 w 152400"/>
                    <a:gd name="connsiteY11" fmla="*/ 38576 h 266700"/>
                    <a:gd name="connsiteX12" fmla="*/ 111119 w 152400"/>
                    <a:gd name="connsiteY12" fmla="*/ 38576 h 266700"/>
                    <a:gd name="connsiteX13" fmla="*/ 111119 w 152400"/>
                    <a:gd name="connsiteY13" fmla="*/ 11116 h 266700"/>
                    <a:gd name="connsiteX14" fmla="*/ 154391 w 152400"/>
                    <a:gd name="connsiteY14" fmla="*/ 11116 h 266700"/>
                    <a:gd name="connsiteX15" fmla="*/ 154391 w 152400"/>
                    <a:gd name="connsiteY15" fmla="*/ 186852 h 266700"/>
                    <a:gd name="connsiteX16" fmla="*/ 82905 w 152400"/>
                    <a:gd name="connsiteY16" fmla="*/ 156505 h 266700"/>
                    <a:gd name="connsiteX17" fmla="*/ 109004 w 152400"/>
                    <a:gd name="connsiteY17" fmla="*/ 96831 h 266700"/>
                    <a:gd name="connsiteX18" fmla="*/ 82572 w 152400"/>
                    <a:gd name="connsiteY18" fmla="*/ 33957 h 266700"/>
                    <a:gd name="connsiteX19" fmla="*/ 53940 w 152400"/>
                    <a:gd name="connsiteY19" fmla="*/ 95764 h 266700"/>
                    <a:gd name="connsiteX20" fmla="*/ 82905 w 152400"/>
                    <a:gd name="connsiteY20" fmla="*/ 156505 h 266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52400" h="266700">
                      <a:moveTo>
                        <a:pt x="154381" y="186852"/>
                      </a:moveTo>
                      <a:cubicBezTo>
                        <a:pt x="154381" y="229134"/>
                        <a:pt x="137246" y="261642"/>
                        <a:pt x="70409" y="261642"/>
                      </a:cubicBezTo>
                      <a:cubicBezTo>
                        <a:pt x="45739" y="261642"/>
                        <a:pt x="30413" y="257289"/>
                        <a:pt x="19698" y="254441"/>
                      </a:cubicBezTo>
                      <a:lnTo>
                        <a:pt x="19698" y="214036"/>
                      </a:lnTo>
                      <a:cubicBezTo>
                        <a:pt x="28632" y="220828"/>
                        <a:pt x="51120" y="237268"/>
                        <a:pt x="74314" y="237268"/>
                      </a:cubicBezTo>
                      <a:cubicBezTo>
                        <a:pt x="107575" y="237268"/>
                        <a:pt x="111109" y="213360"/>
                        <a:pt x="111109" y="181899"/>
                      </a:cubicBezTo>
                      <a:lnTo>
                        <a:pt x="111109" y="156496"/>
                      </a:lnTo>
                      <a:lnTo>
                        <a:pt x="110442" y="156496"/>
                      </a:lnTo>
                      <a:cubicBezTo>
                        <a:pt x="104299" y="167631"/>
                        <a:pt x="96469" y="181175"/>
                        <a:pt x="69723" y="181175"/>
                      </a:cubicBezTo>
                      <a:cubicBezTo>
                        <a:pt x="23565" y="181175"/>
                        <a:pt x="7144" y="145094"/>
                        <a:pt x="7144" y="92945"/>
                      </a:cubicBezTo>
                      <a:cubicBezTo>
                        <a:pt x="7144" y="49663"/>
                        <a:pt x="21822" y="7144"/>
                        <a:pt x="65408" y="7144"/>
                      </a:cubicBezTo>
                      <a:cubicBezTo>
                        <a:pt x="92183" y="7144"/>
                        <a:pt x="103679" y="26460"/>
                        <a:pt x="110452" y="38576"/>
                      </a:cubicBezTo>
                      <a:lnTo>
                        <a:pt x="111119" y="38576"/>
                      </a:lnTo>
                      <a:lnTo>
                        <a:pt x="111119" y="11116"/>
                      </a:lnTo>
                      <a:lnTo>
                        <a:pt x="154391" y="11116"/>
                      </a:lnTo>
                      <a:lnTo>
                        <a:pt x="154391" y="186852"/>
                      </a:lnTo>
                      <a:close/>
                      <a:moveTo>
                        <a:pt x="82905" y="156505"/>
                      </a:moveTo>
                      <a:cubicBezTo>
                        <a:pt x="109004" y="156505"/>
                        <a:pt x="109004" y="119015"/>
                        <a:pt x="109004" y="96831"/>
                      </a:cubicBezTo>
                      <a:cubicBezTo>
                        <a:pt x="109004" y="71095"/>
                        <a:pt x="107870" y="33957"/>
                        <a:pt x="82572" y="33957"/>
                      </a:cubicBezTo>
                      <a:cubicBezTo>
                        <a:pt x="57140" y="33957"/>
                        <a:pt x="53940" y="70771"/>
                        <a:pt x="53940" y="95764"/>
                      </a:cubicBezTo>
                      <a:cubicBezTo>
                        <a:pt x="53940" y="119329"/>
                        <a:pt x="57140" y="156505"/>
                        <a:pt x="82905" y="156505"/>
                      </a:cubicBezTo>
                      <a:close/>
                    </a:path>
                  </a:pathLst>
                </a:custGeom>
                <a:grpFill/>
                <a:ln w="9525" cap="flat">
                  <a:noFill/>
                  <a:prstDash val="solid"/>
                  <a:miter/>
                </a:ln>
              </p:spPr>
              <p:txBody>
                <a:bodyPr rtlCol="0" anchor="ctr"/>
                <a:lstStyle/>
                <a:p>
                  <a:endParaRPr lang="ja-JP" altLang="en-US" dirty="0"/>
                </a:p>
              </p:txBody>
            </p:sp>
            <p:sp>
              <p:nvSpPr>
                <p:cNvPr id="176" name="フリーフォーム: 図形 34">
                  <a:extLst>
                    <a:ext uri="{FF2B5EF4-FFF2-40B4-BE49-F238E27FC236}">
                      <a16:creationId xmlns:a16="http://schemas.microsoft.com/office/drawing/2014/main" id="{3CE9F15D-60F2-4475-AA2C-8D49200365A4}"/>
                    </a:ext>
                  </a:extLst>
                </p:cNvPr>
                <p:cNvSpPr/>
                <p:nvPr/>
              </p:nvSpPr>
              <p:spPr>
                <a:xfrm>
                  <a:off x="2982530" y="5565625"/>
                  <a:ext cx="152400" cy="190500"/>
                </a:xfrm>
                <a:custGeom>
                  <a:avLst/>
                  <a:gdLst>
                    <a:gd name="connsiteX0" fmla="*/ 148685 w 152400"/>
                    <a:gd name="connsiteY0" fmla="*/ 173345 h 190500"/>
                    <a:gd name="connsiteX1" fmla="*/ 93659 w 152400"/>
                    <a:gd name="connsiteY1" fmla="*/ 185099 h 190500"/>
                    <a:gd name="connsiteX2" fmla="*/ 7144 w 152400"/>
                    <a:gd name="connsiteY2" fmla="*/ 88259 h 190500"/>
                    <a:gd name="connsiteX3" fmla="*/ 82887 w 152400"/>
                    <a:gd name="connsiteY3" fmla="*/ 7144 h 190500"/>
                    <a:gd name="connsiteX4" fmla="*/ 151847 w 152400"/>
                    <a:gd name="connsiteY4" fmla="*/ 71085 h 190500"/>
                    <a:gd name="connsiteX5" fmla="*/ 151847 w 152400"/>
                    <a:gd name="connsiteY5" fmla="*/ 77581 h 190500"/>
                    <a:gd name="connsiteX6" fmla="*/ 50387 w 152400"/>
                    <a:gd name="connsiteY6" fmla="*/ 77581 h 190500"/>
                    <a:gd name="connsiteX7" fmla="*/ 115462 w 152400"/>
                    <a:gd name="connsiteY7" fmla="*/ 162973 h 190500"/>
                    <a:gd name="connsiteX8" fmla="*/ 148685 w 152400"/>
                    <a:gd name="connsiteY8" fmla="*/ 155486 h 190500"/>
                    <a:gd name="connsiteX9" fmla="*/ 148685 w 152400"/>
                    <a:gd name="connsiteY9" fmla="*/ 173345 h 190500"/>
                    <a:gd name="connsiteX10" fmla="*/ 110128 w 152400"/>
                    <a:gd name="connsiteY10" fmla="*/ 59684 h 190500"/>
                    <a:gd name="connsiteX11" fmla="*/ 81534 w 152400"/>
                    <a:gd name="connsiteY11" fmla="*/ 23965 h 190500"/>
                    <a:gd name="connsiteX12" fmla="*/ 50387 w 152400"/>
                    <a:gd name="connsiteY12" fmla="*/ 59684 h 190500"/>
                    <a:gd name="connsiteX13" fmla="*/ 110128 w 152400"/>
                    <a:gd name="connsiteY13" fmla="*/ 59684 h 190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52400" h="190500">
                      <a:moveTo>
                        <a:pt x="148685" y="173345"/>
                      </a:moveTo>
                      <a:cubicBezTo>
                        <a:pt x="129359" y="181527"/>
                        <a:pt x="118681" y="185099"/>
                        <a:pt x="93659" y="185099"/>
                      </a:cubicBezTo>
                      <a:cubicBezTo>
                        <a:pt x="48920" y="185099"/>
                        <a:pt x="7144" y="159420"/>
                        <a:pt x="7144" y="88259"/>
                      </a:cubicBezTo>
                      <a:cubicBezTo>
                        <a:pt x="7144" y="41424"/>
                        <a:pt x="26794" y="7144"/>
                        <a:pt x="82887" y="7144"/>
                      </a:cubicBezTo>
                      <a:cubicBezTo>
                        <a:pt x="130083" y="7144"/>
                        <a:pt x="151847" y="32176"/>
                        <a:pt x="151847" y="71085"/>
                      </a:cubicBezTo>
                      <a:lnTo>
                        <a:pt x="151847" y="77581"/>
                      </a:lnTo>
                      <a:lnTo>
                        <a:pt x="50387" y="77581"/>
                      </a:lnTo>
                      <a:cubicBezTo>
                        <a:pt x="50387" y="106499"/>
                        <a:pt x="66856" y="162973"/>
                        <a:pt x="115462" y="162973"/>
                      </a:cubicBezTo>
                      <a:cubicBezTo>
                        <a:pt x="126844" y="162973"/>
                        <a:pt x="138322" y="159420"/>
                        <a:pt x="148685" y="155486"/>
                      </a:cubicBezTo>
                      <a:lnTo>
                        <a:pt x="148685" y="173345"/>
                      </a:lnTo>
                      <a:close/>
                      <a:moveTo>
                        <a:pt x="110128" y="59684"/>
                      </a:moveTo>
                      <a:cubicBezTo>
                        <a:pt x="110128" y="47520"/>
                        <a:pt x="105070" y="23965"/>
                        <a:pt x="81534" y="23965"/>
                      </a:cubicBezTo>
                      <a:cubicBezTo>
                        <a:pt x="56512" y="23965"/>
                        <a:pt x="51473" y="51873"/>
                        <a:pt x="50387" y="59684"/>
                      </a:cubicBezTo>
                      <a:lnTo>
                        <a:pt x="110128" y="59684"/>
                      </a:lnTo>
                      <a:close/>
                    </a:path>
                  </a:pathLst>
                </a:custGeom>
                <a:grpFill/>
                <a:ln w="9525" cap="flat">
                  <a:noFill/>
                  <a:prstDash val="solid"/>
                  <a:miter/>
                </a:ln>
              </p:spPr>
              <p:txBody>
                <a:bodyPr rtlCol="0" anchor="ctr"/>
                <a:lstStyle/>
                <a:p>
                  <a:endParaRPr lang="ja-JP" altLang="en-US" dirty="0"/>
                </a:p>
              </p:txBody>
            </p:sp>
            <p:sp>
              <p:nvSpPr>
                <p:cNvPr id="177" name="フリーフォーム: 図形 35">
                  <a:extLst>
                    <a:ext uri="{FF2B5EF4-FFF2-40B4-BE49-F238E27FC236}">
                      <a16:creationId xmlns:a16="http://schemas.microsoft.com/office/drawing/2014/main" id="{08E314C1-6C82-419E-A9F6-72E96B6F3BFE}"/>
                    </a:ext>
                  </a:extLst>
                </p:cNvPr>
                <p:cNvSpPr/>
                <p:nvPr/>
              </p:nvSpPr>
              <p:spPr>
                <a:xfrm>
                  <a:off x="3161905" y="5565635"/>
                  <a:ext cx="152400" cy="180975"/>
                </a:xfrm>
                <a:custGeom>
                  <a:avLst/>
                  <a:gdLst>
                    <a:gd name="connsiteX0" fmla="*/ 7153 w 152400"/>
                    <a:gd name="connsiteY0" fmla="*/ 11116 h 180975"/>
                    <a:gd name="connsiteX1" fmla="*/ 50444 w 152400"/>
                    <a:gd name="connsiteY1" fmla="*/ 11116 h 180975"/>
                    <a:gd name="connsiteX2" fmla="*/ 50444 w 152400"/>
                    <a:gd name="connsiteY2" fmla="*/ 49330 h 180975"/>
                    <a:gd name="connsiteX3" fmla="*/ 51054 w 152400"/>
                    <a:gd name="connsiteY3" fmla="*/ 49330 h 180975"/>
                    <a:gd name="connsiteX4" fmla="*/ 106880 w 152400"/>
                    <a:gd name="connsiteY4" fmla="*/ 7144 h 180975"/>
                    <a:gd name="connsiteX5" fmla="*/ 149742 w 152400"/>
                    <a:gd name="connsiteY5" fmla="*/ 63951 h 180975"/>
                    <a:gd name="connsiteX6" fmla="*/ 149742 w 152400"/>
                    <a:gd name="connsiteY6" fmla="*/ 181175 h 180975"/>
                    <a:gd name="connsiteX7" fmla="*/ 106490 w 152400"/>
                    <a:gd name="connsiteY7" fmla="*/ 181175 h 180975"/>
                    <a:gd name="connsiteX8" fmla="*/ 106490 w 152400"/>
                    <a:gd name="connsiteY8" fmla="*/ 75047 h 180975"/>
                    <a:gd name="connsiteX9" fmla="*/ 87887 w 152400"/>
                    <a:gd name="connsiteY9" fmla="*/ 38214 h 180975"/>
                    <a:gd name="connsiteX10" fmla="*/ 50435 w 152400"/>
                    <a:gd name="connsiteY10" fmla="*/ 114376 h 180975"/>
                    <a:gd name="connsiteX11" fmla="*/ 50435 w 152400"/>
                    <a:gd name="connsiteY11" fmla="*/ 181175 h 180975"/>
                    <a:gd name="connsiteX12" fmla="*/ 7144 w 152400"/>
                    <a:gd name="connsiteY12" fmla="*/ 181175 h 180975"/>
                    <a:gd name="connsiteX13" fmla="*/ 7144 w 152400"/>
                    <a:gd name="connsiteY13" fmla="*/ 11116 h 180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52400" h="180975">
                      <a:moveTo>
                        <a:pt x="7153" y="11116"/>
                      </a:moveTo>
                      <a:lnTo>
                        <a:pt x="50444" y="11116"/>
                      </a:lnTo>
                      <a:lnTo>
                        <a:pt x="50444" y="49330"/>
                      </a:lnTo>
                      <a:lnTo>
                        <a:pt x="51054" y="49330"/>
                      </a:lnTo>
                      <a:cubicBezTo>
                        <a:pt x="57922" y="35433"/>
                        <a:pt x="71799" y="7144"/>
                        <a:pt x="106880" y="7144"/>
                      </a:cubicBezTo>
                      <a:cubicBezTo>
                        <a:pt x="138674" y="7144"/>
                        <a:pt x="149742" y="27889"/>
                        <a:pt x="149742" y="63951"/>
                      </a:cubicBezTo>
                      <a:lnTo>
                        <a:pt x="149742" y="181175"/>
                      </a:lnTo>
                      <a:lnTo>
                        <a:pt x="106490" y="181175"/>
                      </a:lnTo>
                      <a:lnTo>
                        <a:pt x="106490" y="75047"/>
                      </a:lnTo>
                      <a:cubicBezTo>
                        <a:pt x="106490" y="53940"/>
                        <a:pt x="104718" y="38214"/>
                        <a:pt x="87887" y="38214"/>
                      </a:cubicBezTo>
                      <a:cubicBezTo>
                        <a:pt x="57560" y="38214"/>
                        <a:pt x="50435" y="87182"/>
                        <a:pt x="50435" y="114376"/>
                      </a:cubicBezTo>
                      <a:lnTo>
                        <a:pt x="50435" y="181175"/>
                      </a:lnTo>
                      <a:lnTo>
                        <a:pt x="7144" y="181175"/>
                      </a:lnTo>
                      <a:lnTo>
                        <a:pt x="7144" y="11116"/>
                      </a:lnTo>
                      <a:close/>
                    </a:path>
                  </a:pathLst>
                </a:custGeom>
                <a:grpFill/>
                <a:ln w="9525" cap="flat">
                  <a:noFill/>
                  <a:prstDash val="solid"/>
                  <a:miter/>
                </a:ln>
              </p:spPr>
              <p:txBody>
                <a:bodyPr rtlCol="0" anchor="ctr"/>
                <a:lstStyle/>
                <a:p>
                  <a:endParaRPr lang="ja-JP" altLang="en-US" dirty="0"/>
                </a:p>
              </p:txBody>
            </p:sp>
            <p:sp>
              <p:nvSpPr>
                <p:cNvPr id="178" name="フリーフォーム: 図形 36">
                  <a:extLst>
                    <a:ext uri="{FF2B5EF4-FFF2-40B4-BE49-F238E27FC236}">
                      <a16:creationId xmlns:a16="http://schemas.microsoft.com/office/drawing/2014/main" id="{E5E35256-9F7D-4F87-895A-45A390F4C73D}"/>
                    </a:ext>
                  </a:extLst>
                </p:cNvPr>
                <p:cNvSpPr/>
                <p:nvPr/>
              </p:nvSpPr>
              <p:spPr>
                <a:xfrm>
                  <a:off x="3339851" y="5565635"/>
                  <a:ext cx="152400" cy="190500"/>
                </a:xfrm>
                <a:custGeom>
                  <a:avLst/>
                  <a:gdLst>
                    <a:gd name="connsiteX0" fmla="*/ 148686 w 152400"/>
                    <a:gd name="connsiteY0" fmla="*/ 174765 h 190500"/>
                    <a:gd name="connsiteX1" fmla="*/ 95774 w 152400"/>
                    <a:gd name="connsiteY1" fmla="*/ 185090 h 190500"/>
                    <a:gd name="connsiteX2" fmla="*/ 7144 w 152400"/>
                    <a:gd name="connsiteY2" fmla="*/ 89354 h 190500"/>
                    <a:gd name="connsiteX3" fmla="*/ 83991 w 152400"/>
                    <a:gd name="connsiteY3" fmla="*/ 7144 h 190500"/>
                    <a:gd name="connsiteX4" fmla="*/ 149771 w 152400"/>
                    <a:gd name="connsiteY4" fmla="*/ 68637 h 190500"/>
                    <a:gd name="connsiteX5" fmla="*/ 103613 w 152400"/>
                    <a:gd name="connsiteY5" fmla="*/ 68637 h 190500"/>
                    <a:gd name="connsiteX6" fmla="*/ 82182 w 152400"/>
                    <a:gd name="connsiteY6" fmla="*/ 23955 h 190500"/>
                    <a:gd name="connsiteX7" fmla="*/ 53921 w 152400"/>
                    <a:gd name="connsiteY7" fmla="*/ 74705 h 190500"/>
                    <a:gd name="connsiteX8" fmla="*/ 115110 w 152400"/>
                    <a:gd name="connsiteY8" fmla="*/ 162973 h 190500"/>
                    <a:gd name="connsiteX9" fmla="*/ 148667 w 152400"/>
                    <a:gd name="connsiteY9" fmla="*/ 156496 h 190500"/>
                    <a:gd name="connsiteX10" fmla="*/ 148667 w 152400"/>
                    <a:gd name="connsiteY10" fmla="*/ 174765 h 190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2400" h="190500">
                      <a:moveTo>
                        <a:pt x="148686" y="174765"/>
                      </a:moveTo>
                      <a:cubicBezTo>
                        <a:pt x="131179" y="181175"/>
                        <a:pt x="117596" y="185090"/>
                        <a:pt x="95774" y="185090"/>
                      </a:cubicBezTo>
                      <a:cubicBezTo>
                        <a:pt x="46063" y="185090"/>
                        <a:pt x="7144" y="157572"/>
                        <a:pt x="7144" y="89354"/>
                      </a:cubicBezTo>
                      <a:cubicBezTo>
                        <a:pt x="7144" y="40405"/>
                        <a:pt x="30785" y="7144"/>
                        <a:pt x="83991" y="7144"/>
                      </a:cubicBezTo>
                      <a:cubicBezTo>
                        <a:pt x="134351" y="7144"/>
                        <a:pt x="149771" y="30004"/>
                        <a:pt x="149771" y="68637"/>
                      </a:cubicBezTo>
                      <a:lnTo>
                        <a:pt x="103613" y="68637"/>
                      </a:lnTo>
                      <a:cubicBezTo>
                        <a:pt x="103613" y="38576"/>
                        <a:pt x="100784" y="23955"/>
                        <a:pt x="82182" y="23955"/>
                      </a:cubicBezTo>
                      <a:cubicBezTo>
                        <a:pt x="62551" y="23955"/>
                        <a:pt x="53921" y="50349"/>
                        <a:pt x="53921" y="74705"/>
                      </a:cubicBezTo>
                      <a:cubicBezTo>
                        <a:pt x="53921" y="119005"/>
                        <a:pt x="76115" y="162973"/>
                        <a:pt x="115110" y="162973"/>
                      </a:cubicBezTo>
                      <a:cubicBezTo>
                        <a:pt x="128264" y="162973"/>
                        <a:pt x="138256" y="160096"/>
                        <a:pt x="148667" y="156496"/>
                      </a:cubicBezTo>
                      <a:lnTo>
                        <a:pt x="148667" y="174765"/>
                      </a:lnTo>
                      <a:close/>
                    </a:path>
                  </a:pathLst>
                </a:custGeom>
                <a:grpFill/>
                <a:ln w="9525" cap="flat">
                  <a:noFill/>
                  <a:prstDash val="solid"/>
                  <a:miter/>
                </a:ln>
              </p:spPr>
              <p:txBody>
                <a:bodyPr rtlCol="0" anchor="ctr"/>
                <a:lstStyle/>
                <a:p>
                  <a:endParaRPr lang="ja-JP" altLang="en-US" dirty="0"/>
                </a:p>
              </p:txBody>
            </p:sp>
            <p:sp>
              <p:nvSpPr>
                <p:cNvPr id="179" name="フリーフォーム: 図形 37">
                  <a:extLst>
                    <a:ext uri="{FF2B5EF4-FFF2-40B4-BE49-F238E27FC236}">
                      <a16:creationId xmlns:a16="http://schemas.microsoft.com/office/drawing/2014/main" id="{CB79EAEC-6B0D-4C5B-AD2F-18C2335E2E11}"/>
                    </a:ext>
                  </a:extLst>
                </p:cNvPr>
                <p:cNvSpPr/>
                <p:nvPr/>
              </p:nvSpPr>
              <p:spPr>
                <a:xfrm>
                  <a:off x="3499938" y="5569606"/>
                  <a:ext cx="171450" cy="257175"/>
                </a:xfrm>
                <a:custGeom>
                  <a:avLst/>
                  <a:gdLst>
                    <a:gd name="connsiteX0" fmla="*/ 70809 w 171450"/>
                    <a:gd name="connsiteY0" fmla="*/ 179727 h 257175"/>
                    <a:gd name="connsiteX1" fmla="*/ 7144 w 171450"/>
                    <a:gd name="connsiteY1" fmla="*/ 7144 h 257175"/>
                    <a:gd name="connsiteX2" fmla="*/ 51454 w 171450"/>
                    <a:gd name="connsiteY2" fmla="*/ 7144 h 257175"/>
                    <a:gd name="connsiteX3" fmla="*/ 90097 w 171450"/>
                    <a:gd name="connsiteY3" fmla="*/ 123225 h 257175"/>
                    <a:gd name="connsiteX4" fmla="*/ 90726 w 171450"/>
                    <a:gd name="connsiteY4" fmla="*/ 123225 h 257175"/>
                    <a:gd name="connsiteX5" fmla="*/ 130445 w 171450"/>
                    <a:gd name="connsiteY5" fmla="*/ 7144 h 257175"/>
                    <a:gd name="connsiteX6" fmla="*/ 165497 w 171450"/>
                    <a:gd name="connsiteY6" fmla="*/ 7144 h 257175"/>
                    <a:gd name="connsiteX7" fmla="*/ 80363 w 171450"/>
                    <a:gd name="connsiteY7" fmla="*/ 253689 h 257175"/>
                    <a:gd name="connsiteX8" fmla="*/ 45387 w 171450"/>
                    <a:gd name="connsiteY8" fmla="*/ 253689 h 257175"/>
                    <a:gd name="connsiteX9" fmla="*/ 70809 w 171450"/>
                    <a:gd name="connsiteY9" fmla="*/ 179727 h 2571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71450" h="257175">
                      <a:moveTo>
                        <a:pt x="70809" y="179727"/>
                      </a:moveTo>
                      <a:lnTo>
                        <a:pt x="7144" y="7144"/>
                      </a:lnTo>
                      <a:lnTo>
                        <a:pt x="51454" y="7144"/>
                      </a:lnTo>
                      <a:lnTo>
                        <a:pt x="90097" y="123225"/>
                      </a:lnTo>
                      <a:lnTo>
                        <a:pt x="90726" y="123225"/>
                      </a:lnTo>
                      <a:lnTo>
                        <a:pt x="130445" y="7144"/>
                      </a:lnTo>
                      <a:lnTo>
                        <a:pt x="165497" y="7144"/>
                      </a:lnTo>
                      <a:lnTo>
                        <a:pt x="80363" y="253689"/>
                      </a:lnTo>
                      <a:lnTo>
                        <a:pt x="45387" y="253689"/>
                      </a:lnTo>
                      <a:lnTo>
                        <a:pt x="70809" y="179727"/>
                      </a:lnTo>
                      <a:close/>
                    </a:path>
                  </a:pathLst>
                </a:custGeom>
                <a:grpFill/>
                <a:ln w="9525" cap="flat">
                  <a:noFill/>
                  <a:prstDash val="solid"/>
                  <a:miter/>
                </a:ln>
              </p:spPr>
              <p:txBody>
                <a:bodyPr rtlCol="0" anchor="ctr"/>
                <a:lstStyle/>
                <a:p>
                  <a:endParaRPr lang="ja-JP" altLang="en-US" dirty="0"/>
                </a:p>
              </p:txBody>
            </p:sp>
          </p:grpSp>
          <p:grpSp>
            <p:nvGrpSpPr>
              <p:cNvPr id="112" name="グループ化 111"/>
              <p:cNvGrpSpPr>
                <a:grpSpLocks noChangeAspect="1"/>
              </p:cNvGrpSpPr>
              <p:nvPr userDrawn="1"/>
            </p:nvGrpSpPr>
            <p:grpSpPr>
              <a:xfrm>
                <a:off x="2534400" y="6660000"/>
                <a:ext cx="3564000" cy="150760"/>
                <a:chOff x="427811" y="5856214"/>
                <a:chExt cx="3229242" cy="136598"/>
              </a:xfrm>
              <a:solidFill>
                <a:schemeClr val="bg1"/>
              </a:solidFill>
            </p:grpSpPr>
            <p:sp>
              <p:nvSpPr>
                <p:cNvPr id="113" name="フリーフォーム: 図形 38">
                  <a:extLst>
                    <a:ext uri="{FF2B5EF4-FFF2-40B4-BE49-F238E27FC236}">
                      <a16:creationId xmlns:a16="http://schemas.microsoft.com/office/drawing/2014/main" id="{87782128-FA2B-4515-862B-93F408EA171B}"/>
                    </a:ext>
                  </a:extLst>
                </p:cNvPr>
                <p:cNvSpPr/>
                <p:nvPr/>
              </p:nvSpPr>
              <p:spPr>
                <a:xfrm>
                  <a:off x="427811" y="5857776"/>
                  <a:ext cx="104775" cy="104775"/>
                </a:xfrm>
                <a:custGeom>
                  <a:avLst/>
                  <a:gdLst>
                    <a:gd name="connsiteX0" fmla="*/ 7144 w 104775"/>
                    <a:gd name="connsiteY0" fmla="*/ 7144 h 104775"/>
                    <a:gd name="connsiteX1" fmla="*/ 27946 w 104775"/>
                    <a:gd name="connsiteY1" fmla="*/ 7144 h 104775"/>
                    <a:gd name="connsiteX2" fmla="*/ 54959 w 104775"/>
                    <a:gd name="connsiteY2" fmla="*/ 86487 h 104775"/>
                    <a:gd name="connsiteX3" fmla="*/ 55236 w 104775"/>
                    <a:gd name="connsiteY3" fmla="*/ 86487 h 104775"/>
                    <a:gd name="connsiteX4" fmla="*/ 82401 w 104775"/>
                    <a:gd name="connsiteY4" fmla="*/ 7144 h 104775"/>
                    <a:gd name="connsiteX5" fmla="*/ 102480 w 104775"/>
                    <a:gd name="connsiteY5" fmla="*/ 7144 h 104775"/>
                    <a:gd name="connsiteX6" fmla="*/ 102480 w 104775"/>
                    <a:gd name="connsiteY6" fmla="*/ 104737 h 104775"/>
                    <a:gd name="connsiteX7" fmla="*/ 88478 w 104775"/>
                    <a:gd name="connsiteY7" fmla="*/ 104737 h 104775"/>
                    <a:gd name="connsiteX8" fmla="*/ 88478 w 104775"/>
                    <a:gd name="connsiteY8" fmla="*/ 20421 h 104775"/>
                    <a:gd name="connsiteX9" fmla="*/ 88192 w 104775"/>
                    <a:gd name="connsiteY9" fmla="*/ 20421 h 104775"/>
                    <a:gd name="connsiteX10" fmla="*/ 59627 w 104775"/>
                    <a:gd name="connsiteY10" fmla="*/ 104737 h 104775"/>
                    <a:gd name="connsiteX11" fmla="*/ 47730 w 104775"/>
                    <a:gd name="connsiteY11" fmla="*/ 104737 h 104775"/>
                    <a:gd name="connsiteX12" fmla="*/ 19164 w 104775"/>
                    <a:gd name="connsiteY12" fmla="*/ 20421 h 104775"/>
                    <a:gd name="connsiteX13" fmla="*/ 18879 w 104775"/>
                    <a:gd name="connsiteY13" fmla="*/ 20421 h 104775"/>
                    <a:gd name="connsiteX14" fmla="*/ 18879 w 104775"/>
                    <a:gd name="connsiteY14" fmla="*/ 104737 h 104775"/>
                    <a:gd name="connsiteX15" fmla="*/ 7144 w 104775"/>
                    <a:gd name="connsiteY15" fmla="*/ 104737 h 104775"/>
                    <a:gd name="connsiteX16" fmla="*/ 7144 w 104775"/>
                    <a:gd name="connsiteY16" fmla="*/ 7144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4775" h="104775">
                      <a:moveTo>
                        <a:pt x="7144" y="7144"/>
                      </a:moveTo>
                      <a:lnTo>
                        <a:pt x="27946" y="7144"/>
                      </a:lnTo>
                      <a:lnTo>
                        <a:pt x="54959" y="86487"/>
                      </a:lnTo>
                      <a:lnTo>
                        <a:pt x="55236" y="86487"/>
                      </a:lnTo>
                      <a:lnTo>
                        <a:pt x="82401" y="7144"/>
                      </a:lnTo>
                      <a:lnTo>
                        <a:pt x="102480" y="7144"/>
                      </a:lnTo>
                      <a:lnTo>
                        <a:pt x="102480" y="104737"/>
                      </a:lnTo>
                      <a:lnTo>
                        <a:pt x="88478" y="104737"/>
                      </a:lnTo>
                      <a:lnTo>
                        <a:pt x="88478" y="20421"/>
                      </a:lnTo>
                      <a:lnTo>
                        <a:pt x="88192" y="20421"/>
                      </a:lnTo>
                      <a:lnTo>
                        <a:pt x="59627" y="104737"/>
                      </a:lnTo>
                      <a:lnTo>
                        <a:pt x="47730" y="104737"/>
                      </a:lnTo>
                      <a:lnTo>
                        <a:pt x="19164" y="20421"/>
                      </a:lnTo>
                      <a:lnTo>
                        <a:pt x="18879" y="20421"/>
                      </a:lnTo>
                      <a:lnTo>
                        <a:pt x="18879" y="104737"/>
                      </a:lnTo>
                      <a:lnTo>
                        <a:pt x="7144" y="104737"/>
                      </a:lnTo>
                      <a:lnTo>
                        <a:pt x="7144" y="7144"/>
                      </a:lnTo>
                      <a:close/>
                    </a:path>
                  </a:pathLst>
                </a:custGeom>
                <a:grpFill/>
                <a:ln w="9525" cap="flat">
                  <a:noFill/>
                  <a:prstDash val="solid"/>
                  <a:miter/>
                </a:ln>
              </p:spPr>
              <p:txBody>
                <a:bodyPr rtlCol="0" anchor="ctr"/>
                <a:lstStyle/>
                <a:p>
                  <a:endParaRPr lang="ja-JP" altLang="en-US" dirty="0"/>
                </a:p>
              </p:txBody>
            </p:sp>
            <p:sp>
              <p:nvSpPr>
                <p:cNvPr id="114" name="フリーフォーム: 図形 39">
                  <a:extLst>
                    <a:ext uri="{FF2B5EF4-FFF2-40B4-BE49-F238E27FC236}">
                      <a16:creationId xmlns:a16="http://schemas.microsoft.com/office/drawing/2014/main" id="{181D821C-4F2B-4BEA-86BE-0CD5A64FBF6E}"/>
                    </a:ext>
                  </a:extLst>
                </p:cNvPr>
                <p:cNvSpPr/>
                <p:nvPr/>
              </p:nvSpPr>
              <p:spPr>
                <a:xfrm>
                  <a:off x="545073" y="5857776"/>
                  <a:ext cx="28575" cy="104775"/>
                </a:xfrm>
                <a:custGeom>
                  <a:avLst/>
                  <a:gdLst>
                    <a:gd name="connsiteX0" fmla="*/ 7144 w 28575"/>
                    <a:gd name="connsiteY0" fmla="*/ 7144 h 104775"/>
                    <a:gd name="connsiteX1" fmla="*/ 22565 w 28575"/>
                    <a:gd name="connsiteY1" fmla="*/ 7144 h 104775"/>
                    <a:gd name="connsiteX2" fmla="*/ 22565 w 28575"/>
                    <a:gd name="connsiteY2" fmla="*/ 21279 h 104775"/>
                    <a:gd name="connsiteX3" fmla="*/ 7144 w 28575"/>
                    <a:gd name="connsiteY3" fmla="*/ 21279 h 104775"/>
                    <a:gd name="connsiteX4" fmla="*/ 7144 w 28575"/>
                    <a:gd name="connsiteY4" fmla="*/ 7144 h 104775"/>
                    <a:gd name="connsiteX5" fmla="*/ 7706 w 28575"/>
                    <a:gd name="connsiteY5" fmla="*/ 37405 h 104775"/>
                    <a:gd name="connsiteX6" fmla="*/ 21993 w 28575"/>
                    <a:gd name="connsiteY6" fmla="*/ 37405 h 104775"/>
                    <a:gd name="connsiteX7" fmla="*/ 21993 w 28575"/>
                    <a:gd name="connsiteY7" fmla="*/ 104727 h 104775"/>
                    <a:gd name="connsiteX8" fmla="*/ 7706 w 28575"/>
                    <a:gd name="connsiteY8" fmla="*/ 104727 h 104775"/>
                    <a:gd name="connsiteX9" fmla="*/ 7706 w 28575"/>
                    <a:gd name="connsiteY9" fmla="*/ 37405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8575" h="104775">
                      <a:moveTo>
                        <a:pt x="7144" y="7144"/>
                      </a:moveTo>
                      <a:lnTo>
                        <a:pt x="22565" y="7144"/>
                      </a:lnTo>
                      <a:lnTo>
                        <a:pt x="22565" y="21279"/>
                      </a:lnTo>
                      <a:lnTo>
                        <a:pt x="7144" y="21279"/>
                      </a:lnTo>
                      <a:lnTo>
                        <a:pt x="7144" y="7144"/>
                      </a:lnTo>
                      <a:close/>
                      <a:moveTo>
                        <a:pt x="7706" y="37405"/>
                      </a:moveTo>
                      <a:lnTo>
                        <a:pt x="21993" y="37405"/>
                      </a:lnTo>
                      <a:lnTo>
                        <a:pt x="21993" y="104727"/>
                      </a:lnTo>
                      <a:lnTo>
                        <a:pt x="7706" y="104727"/>
                      </a:lnTo>
                      <a:lnTo>
                        <a:pt x="7706" y="37405"/>
                      </a:lnTo>
                      <a:close/>
                    </a:path>
                  </a:pathLst>
                </a:custGeom>
                <a:grpFill/>
                <a:ln w="9525" cap="flat">
                  <a:noFill/>
                  <a:prstDash val="solid"/>
                  <a:miter/>
                </a:ln>
              </p:spPr>
              <p:txBody>
                <a:bodyPr rtlCol="0" anchor="ctr"/>
                <a:lstStyle/>
                <a:p>
                  <a:endParaRPr lang="ja-JP" altLang="en-US" dirty="0"/>
                </a:p>
              </p:txBody>
            </p:sp>
            <p:sp>
              <p:nvSpPr>
                <p:cNvPr id="115" name="フリーフォーム: 図形 40">
                  <a:extLst>
                    <a:ext uri="{FF2B5EF4-FFF2-40B4-BE49-F238E27FC236}">
                      <a16:creationId xmlns:a16="http://schemas.microsoft.com/office/drawing/2014/main" id="{25120B74-FB56-4CE0-81F4-FDE9EC2E231D}"/>
                    </a:ext>
                  </a:extLst>
                </p:cNvPr>
                <p:cNvSpPr/>
                <p:nvPr/>
              </p:nvSpPr>
              <p:spPr>
                <a:xfrm>
                  <a:off x="581697" y="5886475"/>
                  <a:ext cx="66675" cy="76200"/>
                </a:xfrm>
                <a:custGeom>
                  <a:avLst/>
                  <a:gdLst>
                    <a:gd name="connsiteX0" fmla="*/ 7153 w 66675"/>
                    <a:gd name="connsiteY0" fmla="*/ 8706 h 76200"/>
                    <a:gd name="connsiteX1" fmla="*/ 21441 w 66675"/>
                    <a:gd name="connsiteY1" fmla="*/ 8706 h 76200"/>
                    <a:gd name="connsiteX2" fmla="*/ 21441 w 66675"/>
                    <a:gd name="connsiteY2" fmla="*/ 24689 h 76200"/>
                    <a:gd name="connsiteX3" fmla="*/ 21717 w 66675"/>
                    <a:gd name="connsiteY3" fmla="*/ 24689 h 76200"/>
                    <a:gd name="connsiteX4" fmla="*/ 45330 w 66675"/>
                    <a:gd name="connsiteY4" fmla="*/ 7144 h 76200"/>
                    <a:gd name="connsiteX5" fmla="*/ 62303 w 66675"/>
                    <a:gd name="connsiteY5" fmla="*/ 26803 h 76200"/>
                    <a:gd name="connsiteX6" fmla="*/ 62303 w 66675"/>
                    <a:gd name="connsiteY6" fmla="*/ 76029 h 76200"/>
                    <a:gd name="connsiteX7" fmla="*/ 48016 w 66675"/>
                    <a:gd name="connsiteY7" fmla="*/ 76029 h 76200"/>
                    <a:gd name="connsiteX8" fmla="*/ 48016 w 66675"/>
                    <a:gd name="connsiteY8" fmla="*/ 33871 h 76200"/>
                    <a:gd name="connsiteX9" fmla="*/ 39529 w 66675"/>
                    <a:gd name="connsiteY9" fmla="*/ 17745 h 76200"/>
                    <a:gd name="connsiteX10" fmla="*/ 21431 w 66675"/>
                    <a:gd name="connsiteY10" fmla="*/ 48158 h 76200"/>
                    <a:gd name="connsiteX11" fmla="*/ 21431 w 66675"/>
                    <a:gd name="connsiteY11" fmla="*/ 76029 h 76200"/>
                    <a:gd name="connsiteX12" fmla="*/ 7144 w 66675"/>
                    <a:gd name="connsiteY12" fmla="*/ 76029 h 76200"/>
                    <a:gd name="connsiteX13" fmla="*/ 7144 w 66675"/>
                    <a:gd name="connsiteY13" fmla="*/ 8706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6675" h="76200">
                      <a:moveTo>
                        <a:pt x="7153" y="8706"/>
                      </a:moveTo>
                      <a:lnTo>
                        <a:pt x="21441" y="8706"/>
                      </a:lnTo>
                      <a:lnTo>
                        <a:pt x="21441" y="24689"/>
                      </a:lnTo>
                      <a:lnTo>
                        <a:pt x="21717" y="24689"/>
                      </a:lnTo>
                      <a:cubicBezTo>
                        <a:pt x="23974" y="19736"/>
                        <a:pt x="30490" y="7144"/>
                        <a:pt x="45330" y="7144"/>
                      </a:cubicBezTo>
                      <a:cubicBezTo>
                        <a:pt x="57217" y="7144"/>
                        <a:pt x="62303" y="17040"/>
                        <a:pt x="62303" y="26803"/>
                      </a:cubicBezTo>
                      <a:lnTo>
                        <a:pt x="62303" y="76029"/>
                      </a:lnTo>
                      <a:lnTo>
                        <a:pt x="48016" y="76029"/>
                      </a:lnTo>
                      <a:lnTo>
                        <a:pt x="48016" y="33871"/>
                      </a:lnTo>
                      <a:cubicBezTo>
                        <a:pt x="48016" y="25384"/>
                        <a:pt x="46739" y="17745"/>
                        <a:pt x="39529" y="17745"/>
                      </a:cubicBezTo>
                      <a:cubicBezTo>
                        <a:pt x="25384" y="17745"/>
                        <a:pt x="21431" y="39805"/>
                        <a:pt x="21431" y="48158"/>
                      </a:cubicBezTo>
                      <a:lnTo>
                        <a:pt x="21431" y="76029"/>
                      </a:lnTo>
                      <a:lnTo>
                        <a:pt x="7144" y="76029"/>
                      </a:lnTo>
                      <a:lnTo>
                        <a:pt x="7144" y="8706"/>
                      </a:lnTo>
                      <a:close/>
                    </a:path>
                  </a:pathLst>
                </a:custGeom>
                <a:grpFill/>
                <a:ln w="9525" cap="flat">
                  <a:noFill/>
                  <a:prstDash val="solid"/>
                  <a:miter/>
                </a:ln>
              </p:spPr>
              <p:txBody>
                <a:bodyPr rtlCol="0" anchor="ctr"/>
                <a:lstStyle/>
                <a:p>
                  <a:endParaRPr lang="ja-JP" altLang="en-US" dirty="0"/>
                </a:p>
              </p:txBody>
            </p:sp>
            <p:sp>
              <p:nvSpPr>
                <p:cNvPr id="116" name="フリーフォーム: 図形 41">
                  <a:extLst>
                    <a:ext uri="{FF2B5EF4-FFF2-40B4-BE49-F238E27FC236}">
                      <a16:creationId xmlns:a16="http://schemas.microsoft.com/office/drawing/2014/main" id="{C52114EE-9D82-4A8C-9905-57133820810F}"/>
                    </a:ext>
                  </a:extLst>
                </p:cNvPr>
                <p:cNvSpPr/>
                <p:nvPr/>
              </p:nvSpPr>
              <p:spPr>
                <a:xfrm>
                  <a:off x="657945" y="5857776"/>
                  <a:ext cx="28575" cy="104775"/>
                </a:xfrm>
                <a:custGeom>
                  <a:avLst/>
                  <a:gdLst>
                    <a:gd name="connsiteX0" fmla="*/ 7144 w 28575"/>
                    <a:gd name="connsiteY0" fmla="*/ 7144 h 104775"/>
                    <a:gd name="connsiteX1" fmla="*/ 22555 w 28575"/>
                    <a:gd name="connsiteY1" fmla="*/ 7144 h 104775"/>
                    <a:gd name="connsiteX2" fmla="*/ 22555 w 28575"/>
                    <a:gd name="connsiteY2" fmla="*/ 21279 h 104775"/>
                    <a:gd name="connsiteX3" fmla="*/ 7144 w 28575"/>
                    <a:gd name="connsiteY3" fmla="*/ 21279 h 104775"/>
                    <a:gd name="connsiteX4" fmla="*/ 7144 w 28575"/>
                    <a:gd name="connsiteY4" fmla="*/ 7144 h 104775"/>
                    <a:gd name="connsiteX5" fmla="*/ 7715 w 28575"/>
                    <a:gd name="connsiteY5" fmla="*/ 37405 h 104775"/>
                    <a:gd name="connsiteX6" fmla="*/ 22003 w 28575"/>
                    <a:gd name="connsiteY6" fmla="*/ 37405 h 104775"/>
                    <a:gd name="connsiteX7" fmla="*/ 22003 w 28575"/>
                    <a:gd name="connsiteY7" fmla="*/ 104727 h 104775"/>
                    <a:gd name="connsiteX8" fmla="*/ 7715 w 28575"/>
                    <a:gd name="connsiteY8" fmla="*/ 104727 h 104775"/>
                    <a:gd name="connsiteX9" fmla="*/ 7715 w 28575"/>
                    <a:gd name="connsiteY9" fmla="*/ 37405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8575" h="104775">
                      <a:moveTo>
                        <a:pt x="7144" y="7144"/>
                      </a:moveTo>
                      <a:lnTo>
                        <a:pt x="22555" y="7144"/>
                      </a:lnTo>
                      <a:lnTo>
                        <a:pt x="22555" y="21279"/>
                      </a:lnTo>
                      <a:lnTo>
                        <a:pt x="7144" y="21279"/>
                      </a:lnTo>
                      <a:lnTo>
                        <a:pt x="7144" y="7144"/>
                      </a:lnTo>
                      <a:close/>
                      <a:moveTo>
                        <a:pt x="7715" y="37405"/>
                      </a:moveTo>
                      <a:lnTo>
                        <a:pt x="22003" y="37405"/>
                      </a:lnTo>
                      <a:lnTo>
                        <a:pt x="22003" y="104727"/>
                      </a:lnTo>
                      <a:lnTo>
                        <a:pt x="7715" y="104727"/>
                      </a:lnTo>
                      <a:lnTo>
                        <a:pt x="7715" y="37405"/>
                      </a:lnTo>
                      <a:close/>
                    </a:path>
                  </a:pathLst>
                </a:custGeom>
                <a:grpFill/>
                <a:ln w="9525" cap="flat">
                  <a:noFill/>
                  <a:prstDash val="solid"/>
                  <a:miter/>
                </a:ln>
              </p:spPr>
              <p:txBody>
                <a:bodyPr rtlCol="0" anchor="ctr"/>
                <a:lstStyle/>
                <a:p>
                  <a:endParaRPr lang="ja-JP" altLang="en-US" dirty="0"/>
                </a:p>
              </p:txBody>
            </p:sp>
            <p:sp>
              <p:nvSpPr>
                <p:cNvPr id="117" name="フリーフォーム: 図形 42">
                  <a:extLst>
                    <a:ext uri="{FF2B5EF4-FFF2-40B4-BE49-F238E27FC236}">
                      <a16:creationId xmlns:a16="http://schemas.microsoft.com/office/drawing/2014/main" id="{1946BD77-D232-47D0-9CE8-73FB6DB59404}"/>
                    </a:ext>
                  </a:extLst>
                </p:cNvPr>
                <p:cNvSpPr/>
                <p:nvPr/>
              </p:nvSpPr>
              <p:spPr>
                <a:xfrm>
                  <a:off x="691606" y="5886465"/>
                  <a:ext cx="57150" cy="76200"/>
                </a:xfrm>
                <a:custGeom>
                  <a:avLst/>
                  <a:gdLst>
                    <a:gd name="connsiteX0" fmla="*/ 46606 w 57150"/>
                    <a:gd name="connsiteY0" fmla="*/ 22003 h 76200"/>
                    <a:gd name="connsiteX1" fmla="*/ 29642 w 57150"/>
                    <a:gd name="connsiteY1" fmla="*/ 15364 h 76200"/>
                    <a:gd name="connsiteX2" fmla="*/ 20021 w 57150"/>
                    <a:gd name="connsiteY2" fmla="*/ 22431 h 76200"/>
                    <a:gd name="connsiteX3" fmla="*/ 50854 w 57150"/>
                    <a:gd name="connsiteY3" fmla="*/ 57236 h 76200"/>
                    <a:gd name="connsiteX4" fmla="*/ 25251 w 57150"/>
                    <a:gd name="connsiteY4" fmla="*/ 77591 h 76200"/>
                    <a:gd name="connsiteX5" fmla="*/ 7277 w 57150"/>
                    <a:gd name="connsiteY5" fmla="*/ 74628 h 76200"/>
                    <a:gd name="connsiteX6" fmla="*/ 7277 w 57150"/>
                    <a:gd name="connsiteY6" fmla="*/ 61474 h 76200"/>
                    <a:gd name="connsiteX7" fmla="*/ 25946 w 57150"/>
                    <a:gd name="connsiteY7" fmla="*/ 68542 h 76200"/>
                    <a:gd name="connsiteX8" fmla="*/ 37548 w 57150"/>
                    <a:gd name="connsiteY8" fmla="*/ 60055 h 76200"/>
                    <a:gd name="connsiteX9" fmla="*/ 7144 w 57150"/>
                    <a:gd name="connsiteY9" fmla="*/ 26527 h 76200"/>
                    <a:gd name="connsiteX10" fmla="*/ 30756 w 57150"/>
                    <a:gd name="connsiteY10" fmla="*/ 7144 h 76200"/>
                    <a:gd name="connsiteX11" fmla="*/ 46596 w 57150"/>
                    <a:gd name="connsiteY11" fmla="*/ 9820 h 76200"/>
                    <a:gd name="connsiteX12" fmla="*/ 46596 w 57150"/>
                    <a:gd name="connsiteY12" fmla="*/ 22003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7150" h="76200">
                      <a:moveTo>
                        <a:pt x="46606" y="22003"/>
                      </a:moveTo>
                      <a:cubicBezTo>
                        <a:pt x="41796" y="18745"/>
                        <a:pt x="36433" y="15364"/>
                        <a:pt x="29642" y="15364"/>
                      </a:cubicBezTo>
                      <a:cubicBezTo>
                        <a:pt x="25108" y="15364"/>
                        <a:pt x="20021" y="17336"/>
                        <a:pt x="20021" y="22431"/>
                      </a:cubicBezTo>
                      <a:cubicBezTo>
                        <a:pt x="20021" y="34595"/>
                        <a:pt x="50854" y="35728"/>
                        <a:pt x="50854" y="57236"/>
                      </a:cubicBezTo>
                      <a:cubicBezTo>
                        <a:pt x="50854" y="71656"/>
                        <a:pt x="39538" y="77591"/>
                        <a:pt x="25251" y="77591"/>
                      </a:cubicBezTo>
                      <a:cubicBezTo>
                        <a:pt x="16621" y="77591"/>
                        <a:pt x="10678" y="75771"/>
                        <a:pt x="7277" y="74628"/>
                      </a:cubicBezTo>
                      <a:lnTo>
                        <a:pt x="7277" y="61474"/>
                      </a:lnTo>
                      <a:cubicBezTo>
                        <a:pt x="11382" y="64303"/>
                        <a:pt x="18031" y="68542"/>
                        <a:pt x="25946" y="68542"/>
                      </a:cubicBezTo>
                      <a:cubicBezTo>
                        <a:pt x="34147" y="68542"/>
                        <a:pt x="37548" y="64303"/>
                        <a:pt x="37548" y="60055"/>
                      </a:cubicBezTo>
                      <a:cubicBezTo>
                        <a:pt x="37548" y="48168"/>
                        <a:pt x="7144" y="45768"/>
                        <a:pt x="7144" y="26527"/>
                      </a:cubicBezTo>
                      <a:cubicBezTo>
                        <a:pt x="7144" y="16335"/>
                        <a:pt x="13935" y="7144"/>
                        <a:pt x="30756" y="7144"/>
                      </a:cubicBezTo>
                      <a:cubicBezTo>
                        <a:pt x="37976" y="7144"/>
                        <a:pt x="44196" y="9115"/>
                        <a:pt x="46596" y="9820"/>
                      </a:cubicBezTo>
                      <a:lnTo>
                        <a:pt x="46596" y="22003"/>
                      </a:lnTo>
                      <a:close/>
                    </a:path>
                  </a:pathLst>
                </a:custGeom>
                <a:grpFill/>
                <a:ln w="9525" cap="flat">
                  <a:noFill/>
                  <a:prstDash val="solid"/>
                  <a:miter/>
                </a:ln>
              </p:spPr>
              <p:txBody>
                <a:bodyPr rtlCol="0" anchor="ctr"/>
                <a:lstStyle/>
                <a:p>
                  <a:endParaRPr lang="ja-JP" altLang="en-US" dirty="0"/>
                </a:p>
              </p:txBody>
            </p:sp>
            <p:sp>
              <p:nvSpPr>
                <p:cNvPr id="118" name="フリーフォーム: 図形 43">
                  <a:extLst>
                    <a:ext uri="{FF2B5EF4-FFF2-40B4-BE49-F238E27FC236}">
                      <a16:creationId xmlns:a16="http://schemas.microsoft.com/office/drawing/2014/main" id="{569C7674-C4FE-43AB-8495-3F6E3F81DEB1}"/>
                    </a:ext>
                  </a:extLst>
                </p:cNvPr>
                <p:cNvSpPr/>
                <p:nvPr/>
              </p:nvSpPr>
              <p:spPr>
                <a:xfrm>
                  <a:off x="745356" y="5863567"/>
                  <a:ext cx="57150" cy="104775"/>
                </a:xfrm>
                <a:custGeom>
                  <a:avLst/>
                  <a:gdLst>
                    <a:gd name="connsiteX0" fmla="*/ 49016 w 57150"/>
                    <a:gd name="connsiteY0" fmla="*/ 99498 h 104775"/>
                    <a:gd name="connsiteX1" fmla="*/ 39119 w 57150"/>
                    <a:gd name="connsiteY1" fmla="*/ 100489 h 104775"/>
                    <a:gd name="connsiteX2" fmla="*/ 17897 w 57150"/>
                    <a:gd name="connsiteY2" fmla="*/ 83372 h 104775"/>
                    <a:gd name="connsiteX3" fmla="*/ 17897 w 57150"/>
                    <a:gd name="connsiteY3" fmla="*/ 38967 h 104775"/>
                    <a:gd name="connsiteX4" fmla="*/ 7144 w 57150"/>
                    <a:gd name="connsiteY4" fmla="*/ 38967 h 104775"/>
                    <a:gd name="connsiteX5" fmla="*/ 7144 w 57150"/>
                    <a:gd name="connsiteY5" fmla="*/ 31623 h 104775"/>
                    <a:gd name="connsiteX6" fmla="*/ 17897 w 57150"/>
                    <a:gd name="connsiteY6" fmla="*/ 31623 h 104775"/>
                    <a:gd name="connsiteX7" fmla="*/ 17897 w 57150"/>
                    <a:gd name="connsiteY7" fmla="*/ 15773 h 104775"/>
                    <a:gd name="connsiteX8" fmla="*/ 32185 w 57150"/>
                    <a:gd name="connsiteY8" fmla="*/ 7144 h 104775"/>
                    <a:gd name="connsiteX9" fmla="*/ 32185 w 57150"/>
                    <a:gd name="connsiteY9" fmla="*/ 31623 h 104775"/>
                    <a:gd name="connsiteX10" fmla="*/ 50568 w 57150"/>
                    <a:gd name="connsiteY10" fmla="*/ 31623 h 104775"/>
                    <a:gd name="connsiteX11" fmla="*/ 50568 w 57150"/>
                    <a:gd name="connsiteY11" fmla="*/ 38967 h 104775"/>
                    <a:gd name="connsiteX12" fmla="*/ 32185 w 57150"/>
                    <a:gd name="connsiteY12" fmla="*/ 38967 h 104775"/>
                    <a:gd name="connsiteX13" fmla="*/ 32185 w 57150"/>
                    <a:gd name="connsiteY13" fmla="*/ 77714 h 104775"/>
                    <a:gd name="connsiteX14" fmla="*/ 42367 w 57150"/>
                    <a:gd name="connsiteY14" fmla="*/ 92430 h 104775"/>
                    <a:gd name="connsiteX15" fmla="*/ 49006 w 57150"/>
                    <a:gd name="connsiteY15" fmla="*/ 91297 h 104775"/>
                    <a:gd name="connsiteX16" fmla="*/ 49006 w 57150"/>
                    <a:gd name="connsiteY16" fmla="*/ 99498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7150" h="104775">
                      <a:moveTo>
                        <a:pt x="49016" y="99498"/>
                      </a:moveTo>
                      <a:cubicBezTo>
                        <a:pt x="46187" y="100203"/>
                        <a:pt x="42377" y="100489"/>
                        <a:pt x="39119" y="100489"/>
                      </a:cubicBezTo>
                      <a:cubicBezTo>
                        <a:pt x="25679" y="100489"/>
                        <a:pt x="17897" y="96393"/>
                        <a:pt x="17897" y="83372"/>
                      </a:cubicBezTo>
                      <a:lnTo>
                        <a:pt x="17897" y="38967"/>
                      </a:lnTo>
                      <a:lnTo>
                        <a:pt x="7144" y="38967"/>
                      </a:lnTo>
                      <a:lnTo>
                        <a:pt x="7144" y="31623"/>
                      </a:lnTo>
                      <a:lnTo>
                        <a:pt x="17897" y="31623"/>
                      </a:lnTo>
                      <a:lnTo>
                        <a:pt x="17897" y="15773"/>
                      </a:lnTo>
                      <a:lnTo>
                        <a:pt x="32185" y="7144"/>
                      </a:lnTo>
                      <a:lnTo>
                        <a:pt x="32185" y="31623"/>
                      </a:lnTo>
                      <a:lnTo>
                        <a:pt x="50568" y="31623"/>
                      </a:lnTo>
                      <a:lnTo>
                        <a:pt x="50568" y="38967"/>
                      </a:lnTo>
                      <a:lnTo>
                        <a:pt x="32185" y="38967"/>
                      </a:lnTo>
                      <a:lnTo>
                        <a:pt x="32185" y="77714"/>
                      </a:lnTo>
                      <a:cubicBezTo>
                        <a:pt x="32185" y="87611"/>
                        <a:pt x="33176" y="92430"/>
                        <a:pt x="42367" y="92430"/>
                      </a:cubicBezTo>
                      <a:cubicBezTo>
                        <a:pt x="44625" y="92430"/>
                        <a:pt x="47034" y="92154"/>
                        <a:pt x="49006" y="91297"/>
                      </a:cubicBezTo>
                      <a:lnTo>
                        <a:pt x="49006" y="99498"/>
                      </a:lnTo>
                      <a:close/>
                    </a:path>
                  </a:pathLst>
                </a:custGeom>
                <a:grpFill/>
                <a:ln w="9525" cap="flat">
                  <a:noFill/>
                  <a:prstDash val="solid"/>
                  <a:miter/>
                </a:ln>
              </p:spPr>
              <p:txBody>
                <a:bodyPr rtlCol="0" anchor="ctr"/>
                <a:lstStyle/>
                <a:p>
                  <a:endParaRPr lang="ja-JP" altLang="en-US" dirty="0"/>
                </a:p>
              </p:txBody>
            </p:sp>
            <p:sp>
              <p:nvSpPr>
                <p:cNvPr id="119" name="フリーフォーム: 図形 44">
                  <a:extLst>
                    <a:ext uri="{FF2B5EF4-FFF2-40B4-BE49-F238E27FC236}">
                      <a16:creationId xmlns:a16="http://schemas.microsoft.com/office/drawing/2014/main" id="{D7B4BAB7-53D2-4947-A138-3EA5268EF36C}"/>
                    </a:ext>
                  </a:extLst>
                </p:cNvPr>
                <p:cNvSpPr/>
                <p:nvPr/>
              </p:nvSpPr>
              <p:spPr>
                <a:xfrm>
                  <a:off x="801515" y="5886475"/>
                  <a:ext cx="47625" cy="76200"/>
                </a:xfrm>
                <a:custGeom>
                  <a:avLst/>
                  <a:gdLst>
                    <a:gd name="connsiteX0" fmla="*/ 7144 w 47625"/>
                    <a:gd name="connsiteY0" fmla="*/ 8706 h 76200"/>
                    <a:gd name="connsiteX1" fmla="*/ 21431 w 47625"/>
                    <a:gd name="connsiteY1" fmla="*/ 8706 h 76200"/>
                    <a:gd name="connsiteX2" fmla="*/ 21431 w 47625"/>
                    <a:gd name="connsiteY2" fmla="*/ 25822 h 76200"/>
                    <a:gd name="connsiteX3" fmla="*/ 21707 w 47625"/>
                    <a:gd name="connsiteY3" fmla="*/ 25822 h 76200"/>
                    <a:gd name="connsiteX4" fmla="*/ 43491 w 47625"/>
                    <a:gd name="connsiteY4" fmla="*/ 7144 h 76200"/>
                    <a:gd name="connsiteX5" fmla="*/ 43491 w 47625"/>
                    <a:gd name="connsiteY5" fmla="*/ 21993 h 76200"/>
                    <a:gd name="connsiteX6" fmla="*/ 21431 w 47625"/>
                    <a:gd name="connsiteY6" fmla="*/ 45196 h 76200"/>
                    <a:gd name="connsiteX7" fmla="*/ 21431 w 47625"/>
                    <a:gd name="connsiteY7" fmla="*/ 76038 h 76200"/>
                    <a:gd name="connsiteX8" fmla="*/ 7144 w 47625"/>
                    <a:gd name="connsiteY8" fmla="*/ 76038 h 76200"/>
                    <a:gd name="connsiteX9" fmla="*/ 7144 w 47625"/>
                    <a:gd name="connsiteY9" fmla="*/ 8706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7625" h="76200">
                      <a:moveTo>
                        <a:pt x="7144" y="8706"/>
                      </a:moveTo>
                      <a:lnTo>
                        <a:pt x="21431" y="8706"/>
                      </a:lnTo>
                      <a:lnTo>
                        <a:pt x="21431" y="25822"/>
                      </a:lnTo>
                      <a:lnTo>
                        <a:pt x="21707" y="25822"/>
                      </a:lnTo>
                      <a:cubicBezTo>
                        <a:pt x="26241" y="16764"/>
                        <a:pt x="31185" y="8134"/>
                        <a:pt x="43491" y="7144"/>
                      </a:cubicBezTo>
                      <a:lnTo>
                        <a:pt x="43491" y="21993"/>
                      </a:lnTo>
                      <a:cubicBezTo>
                        <a:pt x="29775" y="22422"/>
                        <a:pt x="21431" y="27089"/>
                        <a:pt x="21431" y="45196"/>
                      </a:cubicBezTo>
                      <a:lnTo>
                        <a:pt x="21431" y="76038"/>
                      </a:lnTo>
                      <a:lnTo>
                        <a:pt x="7144" y="76038"/>
                      </a:lnTo>
                      <a:lnTo>
                        <a:pt x="7144" y="8706"/>
                      </a:lnTo>
                      <a:close/>
                    </a:path>
                  </a:pathLst>
                </a:custGeom>
                <a:grpFill/>
                <a:ln w="9525" cap="flat">
                  <a:noFill/>
                  <a:prstDash val="solid"/>
                  <a:miter/>
                </a:ln>
              </p:spPr>
              <p:txBody>
                <a:bodyPr rtlCol="0" anchor="ctr"/>
                <a:lstStyle/>
                <a:p>
                  <a:endParaRPr lang="ja-JP" altLang="en-US" dirty="0"/>
                </a:p>
              </p:txBody>
            </p:sp>
            <p:sp>
              <p:nvSpPr>
                <p:cNvPr id="120" name="フリーフォーム: 図形 45">
                  <a:extLst>
                    <a:ext uri="{FF2B5EF4-FFF2-40B4-BE49-F238E27FC236}">
                      <a16:creationId xmlns:a16="http://schemas.microsoft.com/office/drawing/2014/main" id="{359B3F44-F462-4F32-861C-4559037C36C4}"/>
                    </a:ext>
                  </a:extLst>
                </p:cNvPr>
                <p:cNvSpPr/>
                <p:nvPr/>
              </p:nvSpPr>
              <p:spPr>
                <a:xfrm>
                  <a:off x="841253" y="5888037"/>
                  <a:ext cx="76200" cy="104775"/>
                </a:xfrm>
                <a:custGeom>
                  <a:avLst/>
                  <a:gdLst>
                    <a:gd name="connsiteX0" fmla="*/ 33033 w 76200"/>
                    <a:gd name="connsiteY0" fmla="*/ 75181 h 104775"/>
                    <a:gd name="connsiteX1" fmla="*/ 7144 w 76200"/>
                    <a:gd name="connsiteY1" fmla="*/ 7144 h 104775"/>
                    <a:gd name="connsiteX2" fmla="*/ 22003 w 76200"/>
                    <a:gd name="connsiteY2" fmla="*/ 7144 h 104775"/>
                    <a:gd name="connsiteX3" fmla="*/ 39681 w 76200"/>
                    <a:gd name="connsiteY3" fmla="*/ 55235 h 104775"/>
                    <a:gd name="connsiteX4" fmla="*/ 39957 w 76200"/>
                    <a:gd name="connsiteY4" fmla="*/ 55235 h 104775"/>
                    <a:gd name="connsiteX5" fmla="*/ 55797 w 76200"/>
                    <a:gd name="connsiteY5" fmla="*/ 7144 h 104775"/>
                    <a:gd name="connsiteX6" fmla="*/ 69237 w 76200"/>
                    <a:gd name="connsiteY6" fmla="*/ 7144 h 104775"/>
                    <a:gd name="connsiteX7" fmla="*/ 34576 w 76200"/>
                    <a:gd name="connsiteY7" fmla="*/ 104737 h 104775"/>
                    <a:gd name="connsiteX8" fmla="*/ 23117 w 76200"/>
                    <a:gd name="connsiteY8" fmla="*/ 104737 h 104775"/>
                    <a:gd name="connsiteX9" fmla="*/ 33033 w 76200"/>
                    <a:gd name="connsiteY9" fmla="*/ 75181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6200" h="104775">
                      <a:moveTo>
                        <a:pt x="33033" y="75181"/>
                      </a:moveTo>
                      <a:lnTo>
                        <a:pt x="7144" y="7144"/>
                      </a:lnTo>
                      <a:lnTo>
                        <a:pt x="22003" y="7144"/>
                      </a:lnTo>
                      <a:lnTo>
                        <a:pt x="39681" y="55235"/>
                      </a:lnTo>
                      <a:lnTo>
                        <a:pt x="39957" y="55235"/>
                      </a:lnTo>
                      <a:lnTo>
                        <a:pt x="55797" y="7144"/>
                      </a:lnTo>
                      <a:lnTo>
                        <a:pt x="69237" y="7144"/>
                      </a:lnTo>
                      <a:lnTo>
                        <a:pt x="34576" y="104737"/>
                      </a:lnTo>
                      <a:lnTo>
                        <a:pt x="23117" y="104737"/>
                      </a:lnTo>
                      <a:lnTo>
                        <a:pt x="33033" y="75181"/>
                      </a:lnTo>
                      <a:close/>
                    </a:path>
                  </a:pathLst>
                </a:custGeom>
                <a:grpFill/>
                <a:ln w="9525" cap="flat">
                  <a:noFill/>
                  <a:prstDash val="solid"/>
                  <a:miter/>
                </a:ln>
              </p:spPr>
              <p:txBody>
                <a:bodyPr rtlCol="0" anchor="ctr"/>
                <a:lstStyle/>
                <a:p>
                  <a:endParaRPr lang="ja-JP" altLang="en-US" dirty="0"/>
                </a:p>
              </p:txBody>
            </p:sp>
            <p:sp>
              <p:nvSpPr>
                <p:cNvPr id="121" name="フリーフォーム: 図形 46">
                  <a:extLst>
                    <a:ext uri="{FF2B5EF4-FFF2-40B4-BE49-F238E27FC236}">
                      <a16:creationId xmlns:a16="http://schemas.microsoft.com/office/drawing/2014/main" id="{371C8AB4-DCE5-4256-A608-0298511FB4C3}"/>
                    </a:ext>
                  </a:extLst>
                </p:cNvPr>
                <p:cNvSpPr/>
                <p:nvPr/>
              </p:nvSpPr>
              <p:spPr>
                <a:xfrm>
                  <a:off x="948762" y="5886475"/>
                  <a:ext cx="66675" cy="76200"/>
                </a:xfrm>
                <a:custGeom>
                  <a:avLst/>
                  <a:gdLst>
                    <a:gd name="connsiteX0" fmla="*/ 7144 w 66675"/>
                    <a:gd name="connsiteY0" fmla="*/ 42358 h 76200"/>
                    <a:gd name="connsiteX1" fmla="*/ 36843 w 66675"/>
                    <a:gd name="connsiteY1" fmla="*/ 7144 h 76200"/>
                    <a:gd name="connsiteX2" fmla="*/ 66694 w 66675"/>
                    <a:gd name="connsiteY2" fmla="*/ 42358 h 76200"/>
                    <a:gd name="connsiteX3" fmla="*/ 36843 w 66675"/>
                    <a:gd name="connsiteY3" fmla="*/ 77571 h 76200"/>
                    <a:gd name="connsiteX4" fmla="*/ 7144 w 66675"/>
                    <a:gd name="connsiteY4" fmla="*/ 42358 h 76200"/>
                    <a:gd name="connsiteX5" fmla="*/ 36843 w 66675"/>
                    <a:gd name="connsiteY5" fmla="*/ 71647 h 76200"/>
                    <a:gd name="connsiteX6" fmla="*/ 51130 w 66675"/>
                    <a:gd name="connsiteY6" fmla="*/ 42367 h 76200"/>
                    <a:gd name="connsiteX7" fmla="*/ 36843 w 66675"/>
                    <a:gd name="connsiteY7" fmla="*/ 13087 h 76200"/>
                    <a:gd name="connsiteX8" fmla="*/ 22708 w 66675"/>
                    <a:gd name="connsiteY8" fmla="*/ 42367 h 76200"/>
                    <a:gd name="connsiteX9" fmla="*/ 36843 w 66675"/>
                    <a:gd name="connsiteY9" fmla="*/ 71647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6675" h="76200">
                      <a:moveTo>
                        <a:pt x="7144" y="42358"/>
                      </a:moveTo>
                      <a:cubicBezTo>
                        <a:pt x="7144" y="19583"/>
                        <a:pt x="17040" y="7144"/>
                        <a:pt x="36843" y="7144"/>
                      </a:cubicBezTo>
                      <a:cubicBezTo>
                        <a:pt x="56645" y="7144"/>
                        <a:pt x="66694" y="19593"/>
                        <a:pt x="66694" y="42358"/>
                      </a:cubicBezTo>
                      <a:cubicBezTo>
                        <a:pt x="66694" y="65122"/>
                        <a:pt x="56645" y="77571"/>
                        <a:pt x="36843" y="77571"/>
                      </a:cubicBezTo>
                      <a:cubicBezTo>
                        <a:pt x="17040" y="77571"/>
                        <a:pt x="7144" y="65132"/>
                        <a:pt x="7144" y="42358"/>
                      </a:cubicBezTo>
                      <a:close/>
                      <a:moveTo>
                        <a:pt x="36843" y="71647"/>
                      </a:moveTo>
                      <a:cubicBezTo>
                        <a:pt x="49578" y="71647"/>
                        <a:pt x="51130" y="54683"/>
                        <a:pt x="51130" y="42367"/>
                      </a:cubicBezTo>
                      <a:cubicBezTo>
                        <a:pt x="51130" y="30070"/>
                        <a:pt x="49578" y="13087"/>
                        <a:pt x="36843" y="13087"/>
                      </a:cubicBezTo>
                      <a:cubicBezTo>
                        <a:pt x="24260" y="13087"/>
                        <a:pt x="22708" y="30070"/>
                        <a:pt x="22708" y="42367"/>
                      </a:cubicBezTo>
                      <a:cubicBezTo>
                        <a:pt x="22698" y="54673"/>
                        <a:pt x="24251" y="71647"/>
                        <a:pt x="36843" y="71647"/>
                      </a:cubicBezTo>
                      <a:close/>
                    </a:path>
                  </a:pathLst>
                </a:custGeom>
                <a:grpFill/>
                <a:ln w="9525" cap="flat">
                  <a:noFill/>
                  <a:prstDash val="solid"/>
                  <a:miter/>
                </a:ln>
              </p:spPr>
              <p:txBody>
                <a:bodyPr rtlCol="0" anchor="ctr"/>
                <a:lstStyle/>
                <a:p>
                  <a:endParaRPr lang="ja-JP" altLang="en-US" dirty="0"/>
                </a:p>
              </p:txBody>
            </p:sp>
            <p:sp>
              <p:nvSpPr>
                <p:cNvPr id="122" name="フリーフォーム: 図形 47">
                  <a:extLst>
                    <a:ext uri="{FF2B5EF4-FFF2-40B4-BE49-F238E27FC236}">
                      <a16:creationId xmlns:a16="http://schemas.microsoft.com/office/drawing/2014/main" id="{1FB3BF4D-5FD8-496B-8B3D-C93A4BC042E7}"/>
                    </a:ext>
                  </a:extLst>
                </p:cNvPr>
                <p:cNvSpPr/>
                <p:nvPr/>
              </p:nvSpPr>
              <p:spPr>
                <a:xfrm>
                  <a:off x="1017637" y="5856214"/>
                  <a:ext cx="57150" cy="104775"/>
                </a:xfrm>
                <a:custGeom>
                  <a:avLst/>
                  <a:gdLst>
                    <a:gd name="connsiteX0" fmla="*/ 18878 w 57150"/>
                    <a:gd name="connsiteY0" fmla="*/ 46320 h 104775"/>
                    <a:gd name="connsiteX1" fmla="*/ 7144 w 57150"/>
                    <a:gd name="connsiteY1" fmla="*/ 46320 h 104775"/>
                    <a:gd name="connsiteX2" fmla="*/ 7144 w 57150"/>
                    <a:gd name="connsiteY2" fmla="*/ 38976 h 104775"/>
                    <a:gd name="connsiteX3" fmla="*/ 18878 w 57150"/>
                    <a:gd name="connsiteY3" fmla="*/ 38976 h 104775"/>
                    <a:gd name="connsiteX4" fmla="*/ 18878 w 57150"/>
                    <a:gd name="connsiteY4" fmla="*/ 32613 h 104775"/>
                    <a:gd name="connsiteX5" fmla="*/ 44482 w 57150"/>
                    <a:gd name="connsiteY5" fmla="*/ 7144 h 104775"/>
                    <a:gd name="connsiteX6" fmla="*/ 58769 w 57150"/>
                    <a:gd name="connsiteY6" fmla="*/ 8706 h 104775"/>
                    <a:gd name="connsiteX7" fmla="*/ 58769 w 57150"/>
                    <a:gd name="connsiteY7" fmla="*/ 18450 h 104775"/>
                    <a:gd name="connsiteX8" fmla="*/ 46177 w 57150"/>
                    <a:gd name="connsiteY8" fmla="*/ 15345 h 104775"/>
                    <a:gd name="connsiteX9" fmla="*/ 33166 w 57150"/>
                    <a:gd name="connsiteY9" fmla="*/ 30899 h 104775"/>
                    <a:gd name="connsiteX10" fmla="*/ 33166 w 57150"/>
                    <a:gd name="connsiteY10" fmla="*/ 38976 h 104775"/>
                    <a:gd name="connsiteX11" fmla="*/ 52264 w 57150"/>
                    <a:gd name="connsiteY11" fmla="*/ 38976 h 104775"/>
                    <a:gd name="connsiteX12" fmla="*/ 52264 w 57150"/>
                    <a:gd name="connsiteY12" fmla="*/ 46320 h 104775"/>
                    <a:gd name="connsiteX13" fmla="*/ 33166 w 57150"/>
                    <a:gd name="connsiteY13" fmla="*/ 46320 h 104775"/>
                    <a:gd name="connsiteX14" fmla="*/ 33166 w 57150"/>
                    <a:gd name="connsiteY14" fmla="*/ 106299 h 104775"/>
                    <a:gd name="connsiteX15" fmla="*/ 18878 w 57150"/>
                    <a:gd name="connsiteY15" fmla="*/ 106299 h 104775"/>
                    <a:gd name="connsiteX16" fmla="*/ 18878 w 57150"/>
                    <a:gd name="connsiteY16" fmla="*/ 46320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7150" h="104775">
                      <a:moveTo>
                        <a:pt x="18878" y="46320"/>
                      </a:moveTo>
                      <a:lnTo>
                        <a:pt x="7144" y="46320"/>
                      </a:lnTo>
                      <a:lnTo>
                        <a:pt x="7144" y="38976"/>
                      </a:lnTo>
                      <a:lnTo>
                        <a:pt x="18878" y="38976"/>
                      </a:lnTo>
                      <a:lnTo>
                        <a:pt x="18878" y="32613"/>
                      </a:lnTo>
                      <a:cubicBezTo>
                        <a:pt x="18878" y="20145"/>
                        <a:pt x="21860" y="7144"/>
                        <a:pt x="44482" y="7144"/>
                      </a:cubicBezTo>
                      <a:cubicBezTo>
                        <a:pt x="50273" y="7144"/>
                        <a:pt x="55378" y="8001"/>
                        <a:pt x="58769" y="8706"/>
                      </a:cubicBezTo>
                      <a:lnTo>
                        <a:pt x="58769" y="18450"/>
                      </a:lnTo>
                      <a:cubicBezTo>
                        <a:pt x="55788" y="17183"/>
                        <a:pt x="51978" y="15345"/>
                        <a:pt x="46177" y="15345"/>
                      </a:cubicBezTo>
                      <a:cubicBezTo>
                        <a:pt x="34576" y="15345"/>
                        <a:pt x="33166" y="23698"/>
                        <a:pt x="33166" y="30899"/>
                      </a:cubicBezTo>
                      <a:lnTo>
                        <a:pt x="33166" y="38976"/>
                      </a:lnTo>
                      <a:lnTo>
                        <a:pt x="52264" y="38976"/>
                      </a:lnTo>
                      <a:lnTo>
                        <a:pt x="52264" y="46320"/>
                      </a:lnTo>
                      <a:lnTo>
                        <a:pt x="33166" y="46320"/>
                      </a:lnTo>
                      <a:lnTo>
                        <a:pt x="33166" y="106299"/>
                      </a:lnTo>
                      <a:lnTo>
                        <a:pt x="18878" y="106299"/>
                      </a:lnTo>
                      <a:lnTo>
                        <a:pt x="18878" y="46320"/>
                      </a:lnTo>
                      <a:close/>
                    </a:path>
                  </a:pathLst>
                </a:custGeom>
                <a:grpFill/>
                <a:ln w="9525" cap="flat">
                  <a:noFill/>
                  <a:prstDash val="solid"/>
                  <a:miter/>
                </a:ln>
              </p:spPr>
              <p:txBody>
                <a:bodyPr rtlCol="0" anchor="ctr"/>
                <a:lstStyle/>
                <a:p>
                  <a:endParaRPr lang="ja-JP" altLang="en-US" dirty="0"/>
                </a:p>
              </p:txBody>
            </p:sp>
            <p:sp>
              <p:nvSpPr>
                <p:cNvPr id="123" name="フリーフォーム: 図形 48">
                  <a:extLst>
                    <a:ext uri="{FF2B5EF4-FFF2-40B4-BE49-F238E27FC236}">
                      <a16:creationId xmlns:a16="http://schemas.microsoft.com/office/drawing/2014/main" id="{84518A65-C672-4F1E-805B-28AD874BDFD6}"/>
                    </a:ext>
                  </a:extLst>
                </p:cNvPr>
                <p:cNvSpPr/>
                <p:nvPr/>
              </p:nvSpPr>
              <p:spPr>
                <a:xfrm>
                  <a:off x="1114811" y="5857776"/>
                  <a:ext cx="57150" cy="104775"/>
                </a:xfrm>
                <a:custGeom>
                  <a:avLst/>
                  <a:gdLst>
                    <a:gd name="connsiteX0" fmla="*/ 7144 w 57150"/>
                    <a:gd name="connsiteY0" fmla="*/ 7144 h 104775"/>
                    <a:gd name="connsiteX1" fmla="*/ 22708 w 57150"/>
                    <a:gd name="connsiteY1" fmla="*/ 7144 h 104775"/>
                    <a:gd name="connsiteX2" fmla="*/ 22708 w 57150"/>
                    <a:gd name="connsiteY2" fmla="*/ 94545 h 104775"/>
                    <a:gd name="connsiteX3" fmla="*/ 58769 w 57150"/>
                    <a:gd name="connsiteY3" fmla="*/ 94545 h 104775"/>
                    <a:gd name="connsiteX4" fmla="*/ 58769 w 57150"/>
                    <a:gd name="connsiteY4" fmla="*/ 104737 h 104775"/>
                    <a:gd name="connsiteX5" fmla="*/ 7144 w 57150"/>
                    <a:gd name="connsiteY5" fmla="*/ 104737 h 104775"/>
                    <a:gd name="connsiteX6" fmla="*/ 7144 w 57150"/>
                    <a:gd name="connsiteY6" fmla="*/ 7144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150" h="104775">
                      <a:moveTo>
                        <a:pt x="7144" y="7144"/>
                      </a:moveTo>
                      <a:lnTo>
                        <a:pt x="22708" y="7144"/>
                      </a:lnTo>
                      <a:lnTo>
                        <a:pt x="22708" y="94545"/>
                      </a:lnTo>
                      <a:lnTo>
                        <a:pt x="58769" y="94545"/>
                      </a:lnTo>
                      <a:lnTo>
                        <a:pt x="58769" y="104737"/>
                      </a:lnTo>
                      <a:lnTo>
                        <a:pt x="7144" y="104737"/>
                      </a:lnTo>
                      <a:lnTo>
                        <a:pt x="7144" y="7144"/>
                      </a:lnTo>
                      <a:close/>
                    </a:path>
                  </a:pathLst>
                </a:custGeom>
                <a:grpFill/>
                <a:ln w="9525" cap="flat">
                  <a:noFill/>
                  <a:prstDash val="solid"/>
                  <a:miter/>
                </a:ln>
              </p:spPr>
              <p:txBody>
                <a:bodyPr rtlCol="0" anchor="ctr"/>
                <a:lstStyle/>
                <a:p>
                  <a:endParaRPr lang="ja-JP" altLang="en-US" dirty="0"/>
                </a:p>
              </p:txBody>
            </p:sp>
            <p:sp>
              <p:nvSpPr>
                <p:cNvPr id="124" name="フリーフォーム: 図形 49">
                  <a:extLst>
                    <a:ext uri="{FF2B5EF4-FFF2-40B4-BE49-F238E27FC236}">
                      <a16:creationId xmlns:a16="http://schemas.microsoft.com/office/drawing/2014/main" id="{83B1F61D-8BE3-4431-B0D0-4481C927DB4F}"/>
                    </a:ext>
                  </a:extLst>
                </p:cNvPr>
                <p:cNvSpPr/>
                <p:nvPr/>
              </p:nvSpPr>
              <p:spPr>
                <a:xfrm>
                  <a:off x="1172523" y="5886475"/>
                  <a:ext cx="57150" cy="76200"/>
                </a:xfrm>
                <a:custGeom>
                  <a:avLst/>
                  <a:gdLst>
                    <a:gd name="connsiteX0" fmla="*/ 44768 w 57150"/>
                    <a:gd name="connsiteY0" fmla="*/ 66694 h 76200"/>
                    <a:gd name="connsiteX1" fmla="*/ 44491 w 57150"/>
                    <a:gd name="connsiteY1" fmla="*/ 66694 h 76200"/>
                    <a:gd name="connsiteX2" fmla="*/ 25537 w 57150"/>
                    <a:gd name="connsiteY2" fmla="*/ 77581 h 76200"/>
                    <a:gd name="connsiteX3" fmla="*/ 7144 w 57150"/>
                    <a:gd name="connsiteY3" fmla="*/ 60760 h 76200"/>
                    <a:gd name="connsiteX4" fmla="*/ 44768 w 57150"/>
                    <a:gd name="connsiteY4" fmla="*/ 38548 h 76200"/>
                    <a:gd name="connsiteX5" fmla="*/ 44768 w 57150"/>
                    <a:gd name="connsiteY5" fmla="*/ 32613 h 76200"/>
                    <a:gd name="connsiteX6" fmla="*/ 35290 w 57150"/>
                    <a:gd name="connsiteY6" fmla="*/ 13078 h 76200"/>
                    <a:gd name="connsiteX7" fmla="*/ 24394 w 57150"/>
                    <a:gd name="connsiteY7" fmla="*/ 27794 h 76200"/>
                    <a:gd name="connsiteX8" fmla="*/ 9401 w 57150"/>
                    <a:gd name="connsiteY8" fmla="*/ 27794 h 76200"/>
                    <a:gd name="connsiteX9" fmla="*/ 35290 w 57150"/>
                    <a:gd name="connsiteY9" fmla="*/ 7144 h 76200"/>
                    <a:gd name="connsiteX10" fmla="*/ 59055 w 57150"/>
                    <a:gd name="connsiteY10" fmla="*/ 32613 h 76200"/>
                    <a:gd name="connsiteX11" fmla="*/ 59055 w 57150"/>
                    <a:gd name="connsiteY11" fmla="*/ 76038 h 76200"/>
                    <a:gd name="connsiteX12" fmla="*/ 44768 w 57150"/>
                    <a:gd name="connsiteY12" fmla="*/ 76038 h 76200"/>
                    <a:gd name="connsiteX13" fmla="*/ 44768 w 57150"/>
                    <a:gd name="connsiteY13" fmla="*/ 66694 h 76200"/>
                    <a:gd name="connsiteX14" fmla="*/ 44768 w 57150"/>
                    <a:gd name="connsiteY14" fmla="*/ 44482 h 76200"/>
                    <a:gd name="connsiteX15" fmla="*/ 22708 w 57150"/>
                    <a:gd name="connsiteY15" fmla="*/ 58636 h 76200"/>
                    <a:gd name="connsiteX16" fmla="*/ 30909 w 57150"/>
                    <a:gd name="connsiteY16" fmla="*/ 68666 h 76200"/>
                    <a:gd name="connsiteX17" fmla="*/ 44768 w 57150"/>
                    <a:gd name="connsiteY17" fmla="*/ 52406 h 76200"/>
                    <a:gd name="connsiteX18" fmla="*/ 44768 w 57150"/>
                    <a:gd name="connsiteY18" fmla="*/ 44482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7150" h="76200">
                      <a:moveTo>
                        <a:pt x="44768" y="66694"/>
                      </a:moveTo>
                      <a:lnTo>
                        <a:pt x="44491" y="66694"/>
                      </a:lnTo>
                      <a:cubicBezTo>
                        <a:pt x="42224" y="70656"/>
                        <a:pt x="36290" y="77581"/>
                        <a:pt x="25537" y="77581"/>
                      </a:cubicBezTo>
                      <a:cubicBezTo>
                        <a:pt x="14926" y="77581"/>
                        <a:pt x="7144" y="70085"/>
                        <a:pt x="7144" y="60760"/>
                      </a:cubicBezTo>
                      <a:cubicBezTo>
                        <a:pt x="7144" y="39957"/>
                        <a:pt x="35862" y="38976"/>
                        <a:pt x="44768" y="38548"/>
                      </a:cubicBezTo>
                      <a:lnTo>
                        <a:pt x="44768" y="32613"/>
                      </a:lnTo>
                      <a:cubicBezTo>
                        <a:pt x="44768" y="25251"/>
                        <a:pt x="44768" y="13078"/>
                        <a:pt x="35290" y="13078"/>
                      </a:cubicBezTo>
                      <a:cubicBezTo>
                        <a:pt x="26518" y="13078"/>
                        <a:pt x="24965" y="19869"/>
                        <a:pt x="24394" y="27794"/>
                      </a:cubicBezTo>
                      <a:lnTo>
                        <a:pt x="9401" y="27794"/>
                      </a:lnTo>
                      <a:cubicBezTo>
                        <a:pt x="10106" y="17745"/>
                        <a:pt x="14069" y="7144"/>
                        <a:pt x="35290" y="7144"/>
                      </a:cubicBezTo>
                      <a:cubicBezTo>
                        <a:pt x="57217" y="7144"/>
                        <a:pt x="59055" y="19440"/>
                        <a:pt x="59055" y="32613"/>
                      </a:cubicBezTo>
                      <a:lnTo>
                        <a:pt x="59055" y="76038"/>
                      </a:lnTo>
                      <a:lnTo>
                        <a:pt x="44768" y="76038"/>
                      </a:lnTo>
                      <a:lnTo>
                        <a:pt x="44768" y="66694"/>
                      </a:lnTo>
                      <a:close/>
                      <a:moveTo>
                        <a:pt x="44768" y="44482"/>
                      </a:moveTo>
                      <a:cubicBezTo>
                        <a:pt x="38824" y="44910"/>
                        <a:pt x="22708" y="46177"/>
                        <a:pt x="22708" y="58636"/>
                      </a:cubicBezTo>
                      <a:cubicBezTo>
                        <a:pt x="22708" y="64703"/>
                        <a:pt x="26241" y="68666"/>
                        <a:pt x="30909" y="68666"/>
                      </a:cubicBezTo>
                      <a:cubicBezTo>
                        <a:pt x="35862" y="68666"/>
                        <a:pt x="44768" y="63865"/>
                        <a:pt x="44768" y="52406"/>
                      </a:cubicBezTo>
                      <a:lnTo>
                        <a:pt x="44768" y="44482"/>
                      </a:lnTo>
                      <a:close/>
                    </a:path>
                  </a:pathLst>
                </a:custGeom>
                <a:grpFill/>
                <a:ln w="9525" cap="flat">
                  <a:noFill/>
                  <a:prstDash val="solid"/>
                  <a:miter/>
                </a:ln>
              </p:spPr>
              <p:txBody>
                <a:bodyPr rtlCol="0" anchor="ctr"/>
                <a:lstStyle/>
                <a:p>
                  <a:endParaRPr lang="ja-JP" altLang="en-US" dirty="0"/>
                </a:p>
              </p:txBody>
            </p:sp>
            <p:sp>
              <p:nvSpPr>
                <p:cNvPr id="125" name="フリーフォーム: 図形 50">
                  <a:extLst>
                    <a:ext uri="{FF2B5EF4-FFF2-40B4-BE49-F238E27FC236}">
                      <a16:creationId xmlns:a16="http://schemas.microsoft.com/office/drawing/2014/main" id="{8B9EE32A-DCFD-45AD-B758-27B97FAD7835}"/>
                    </a:ext>
                  </a:extLst>
                </p:cNvPr>
                <p:cNvSpPr/>
                <p:nvPr/>
              </p:nvSpPr>
              <p:spPr>
                <a:xfrm>
                  <a:off x="1245075" y="5886475"/>
                  <a:ext cx="66675" cy="76200"/>
                </a:xfrm>
                <a:custGeom>
                  <a:avLst/>
                  <a:gdLst>
                    <a:gd name="connsiteX0" fmla="*/ 7153 w 66675"/>
                    <a:gd name="connsiteY0" fmla="*/ 8706 h 76200"/>
                    <a:gd name="connsiteX1" fmla="*/ 21441 w 66675"/>
                    <a:gd name="connsiteY1" fmla="*/ 8706 h 76200"/>
                    <a:gd name="connsiteX2" fmla="*/ 21441 w 66675"/>
                    <a:gd name="connsiteY2" fmla="*/ 24689 h 76200"/>
                    <a:gd name="connsiteX3" fmla="*/ 21717 w 66675"/>
                    <a:gd name="connsiteY3" fmla="*/ 24689 h 76200"/>
                    <a:gd name="connsiteX4" fmla="*/ 45339 w 66675"/>
                    <a:gd name="connsiteY4" fmla="*/ 7144 h 76200"/>
                    <a:gd name="connsiteX5" fmla="*/ 62303 w 66675"/>
                    <a:gd name="connsiteY5" fmla="*/ 26803 h 76200"/>
                    <a:gd name="connsiteX6" fmla="*/ 62303 w 66675"/>
                    <a:gd name="connsiteY6" fmla="*/ 76029 h 76200"/>
                    <a:gd name="connsiteX7" fmla="*/ 48016 w 66675"/>
                    <a:gd name="connsiteY7" fmla="*/ 76029 h 76200"/>
                    <a:gd name="connsiteX8" fmla="*/ 48016 w 66675"/>
                    <a:gd name="connsiteY8" fmla="*/ 33871 h 76200"/>
                    <a:gd name="connsiteX9" fmla="*/ 39529 w 66675"/>
                    <a:gd name="connsiteY9" fmla="*/ 17745 h 76200"/>
                    <a:gd name="connsiteX10" fmla="*/ 21431 w 66675"/>
                    <a:gd name="connsiteY10" fmla="*/ 48158 h 76200"/>
                    <a:gd name="connsiteX11" fmla="*/ 21431 w 66675"/>
                    <a:gd name="connsiteY11" fmla="*/ 76029 h 76200"/>
                    <a:gd name="connsiteX12" fmla="*/ 7144 w 66675"/>
                    <a:gd name="connsiteY12" fmla="*/ 76029 h 76200"/>
                    <a:gd name="connsiteX13" fmla="*/ 7144 w 66675"/>
                    <a:gd name="connsiteY13" fmla="*/ 8706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6675" h="76200">
                      <a:moveTo>
                        <a:pt x="7153" y="8706"/>
                      </a:moveTo>
                      <a:lnTo>
                        <a:pt x="21441" y="8706"/>
                      </a:lnTo>
                      <a:lnTo>
                        <a:pt x="21441" y="24689"/>
                      </a:lnTo>
                      <a:lnTo>
                        <a:pt x="21717" y="24689"/>
                      </a:lnTo>
                      <a:cubicBezTo>
                        <a:pt x="23974" y="19736"/>
                        <a:pt x="30489" y="7144"/>
                        <a:pt x="45339" y="7144"/>
                      </a:cubicBezTo>
                      <a:cubicBezTo>
                        <a:pt x="57217" y="7144"/>
                        <a:pt x="62303" y="17040"/>
                        <a:pt x="62303" y="26803"/>
                      </a:cubicBezTo>
                      <a:lnTo>
                        <a:pt x="62303" y="76029"/>
                      </a:lnTo>
                      <a:lnTo>
                        <a:pt x="48016" y="76029"/>
                      </a:lnTo>
                      <a:lnTo>
                        <a:pt x="48016" y="33871"/>
                      </a:lnTo>
                      <a:cubicBezTo>
                        <a:pt x="48016" y="25384"/>
                        <a:pt x="46749" y="17745"/>
                        <a:pt x="39529" y="17745"/>
                      </a:cubicBezTo>
                      <a:cubicBezTo>
                        <a:pt x="25384" y="17745"/>
                        <a:pt x="21431" y="39805"/>
                        <a:pt x="21431" y="48158"/>
                      </a:cubicBezTo>
                      <a:lnTo>
                        <a:pt x="21431" y="76029"/>
                      </a:lnTo>
                      <a:lnTo>
                        <a:pt x="7144" y="76029"/>
                      </a:lnTo>
                      <a:lnTo>
                        <a:pt x="7144" y="8706"/>
                      </a:lnTo>
                      <a:close/>
                    </a:path>
                  </a:pathLst>
                </a:custGeom>
                <a:grpFill/>
                <a:ln w="9525" cap="flat">
                  <a:noFill/>
                  <a:prstDash val="solid"/>
                  <a:miter/>
                </a:ln>
              </p:spPr>
              <p:txBody>
                <a:bodyPr rtlCol="0" anchor="ctr"/>
                <a:lstStyle/>
                <a:p>
                  <a:endParaRPr lang="ja-JP" altLang="en-US" dirty="0"/>
                </a:p>
              </p:txBody>
            </p:sp>
            <p:sp>
              <p:nvSpPr>
                <p:cNvPr id="126" name="フリーフォーム: 図形 51">
                  <a:extLst>
                    <a:ext uri="{FF2B5EF4-FFF2-40B4-BE49-F238E27FC236}">
                      <a16:creationId xmlns:a16="http://schemas.microsoft.com/office/drawing/2014/main" id="{61D4ABC4-D296-46D5-AF02-615228026135}"/>
                    </a:ext>
                  </a:extLst>
                </p:cNvPr>
                <p:cNvSpPr/>
                <p:nvPr/>
              </p:nvSpPr>
              <p:spPr>
                <a:xfrm>
                  <a:off x="1316379" y="5857776"/>
                  <a:ext cx="66675" cy="104775"/>
                </a:xfrm>
                <a:custGeom>
                  <a:avLst/>
                  <a:gdLst>
                    <a:gd name="connsiteX0" fmla="*/ 50283 w 66675"/>
                    <a:gd name="connsiteY0" fmla="*/ 93697 h 104775"/>
                    <a:gd name="connsiteX1" fmla="*/ 49997 w 66675"/>
                    <a:gd name="connsiteY1" fmla="*/ 93697 h 104775"/>
                    <a:gd name="connsiteX2" fmla="*/ 32461 w 66675"/>
                    <a:gd name="connsiteY2" fmla="*/ 106270 h 104775"/>
                    <a:gd name="connsiteX3" fmla="*/ 7144 w 66675"/>
                    <a:gd name="connsiteY3" fmla="*/ 71056 h 104775"/>
                    <a:gd name="connsiteX4" fmla="*/ 32461 w 66675"/>
                    <a:gd name="connsiteY4" fmla="*/ 35843 h 104775"/>
                    <a:gd name="connsiteX5" fmla="*/ 49997 w 66675"/>
                    <a:gd name="connsiteY5" fmla="*/ 46729 h 104775"/>
                    <a:gd name="connsiteX6" fmla="*/ 50283 w 66675"/>
                    <a:gd name="connsiteY6" fmla="*/ 46729 h 104775"/>
                    <a:gd name="connsiteX7" fmla="*/ 50283 w 66675"/>
                    <a:gd name="connsiteY7" fmla="*/ 7144 h 104775"/>
                    <a:gd name="connsiteX8" fmla="*/ 64570 w 66675"/>
                    <a:gd name="connsiteY8" fmla="*/ 7144 h 104775"/>
                    <a:gd name="connsiteX9" fmla="*/ 64570 w 66675"/>
                    <a:gd name="connsiteY9" fmla="*/ 104737 h 104775"/>
                    <a:gd name="connsiteX10" fmla="*/ 50283 w 66675"/>
                    <a:gd name="connsiteY10" fmla="*/ 104737 h 104775"/>
                    <a:gd name="connsiteX11" fmla="*/ 50283 w 66675"/>
                    <a:gd name="connsiteY11" fmla="*/ 93697 h 104775"/>
                    <a:gd name="connsiteX12" fmla="*/ 36271 w 66675"/>
                    <a:gd name="connsiteY12" fmla="*/ 97241 h 104775"/>
                    <a:gd name="connsiteX13" fmla="*/ 49711 w 66675"/>
                    <a:gd name="connsiteY13" fmla="*/ 71066 h 104775"/>
                    <a:gd name="connsiteX14" fmla="*/ 36271 w 66675"/>
                    <a:gd name="connsiteY14" fmla="*/ 44053 h 104775"/>
                    <a:gd name="connsiteX15" fmla="*/ 22689 w 66675"/>
                    <a:gd name="connsiteY15" fmla="*/ 71066 h 104775"/>
                    <a:gd name="connsiteX16" fmla="*/ 36271 w 66675"/>
                    <a:gd name="connsiteY16" fmla="*/ 97241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6675" h="104775">
                      <a:moveTo>
                        <a:pt x="50283" y="93697"/>
                      </a:moveTo>
                      <a:lnTo>
                        <a:pt x="49997" y="93697"/>
                      </a:lnTo>
                      <a:cubicBezTo>
                        <a:pt x="48016" y="98222"/>
                        <a:pt x="43358" y="106270"/>
                        <a:pt x="32461" y="106270"/>
                      </a:cubicBezTo>
                      <a:cubicBezTo>
                        <a:pt x="13078" y="106270"/>
                        <a:pt x="7144" y="90440"/>
                        <a:pt x="7144" y="71056"/>
                      </a:cubicBezTo>
                      <a:cubicBezTo>
                        <a:pt x="7144" y="50835"/>
                        <a:pt x="14640" y="35843"/>
                        <a:pt x="32461" y="35843"/>
                      </a:cubicBezTo>
                      <a:cubicBezTo>
                        <a:pt x="43910" y="35843"/>
                        <a:pt x="48016" y="43062"/>
                        <a:pt x="49997" y="46729"/>
                      </a:cubicBezTo>
                      <a:lnTo>
                        <a:pt x="50283" y="46729"/>
                      </a:lnTo>
                      <a:lnTo>
                        <a:pt x="50283" y="7144"/>
                      </a:lnTo>
                      <a:lnTo>
                        <a:pt x="64570" y="7144"/>
                      </a:lnTo>
                      <a:lnTo>
                        <a:pt x="64570" y="104737"/>
                      </a:lnTo>
                      <a:lnTo>
                        <a:pt x="50283" y="104737"/>
                      </a:lnTo>
                      <a:lnTo>
                        <a:pt x="50283" y="93697"/>
                      </a:lnTo>
                      <a:close/>
                      <a:moveTo>
                        <a:pt x="36271" y="97241"/>
                      </a:moveTo>
                      <a:cubicBezTo>
                        <a:pt x="48006" y="97241"/>
                        <a:pt x="49711" y="82248"/>
                        <a:pt x="49711" y="71066"/>
                      </a:cubicBezTo>
                      <a:cubicBezTo>
                        <a:pt x="49711" y="59331"/>
                        <a:pt x="48578" y="44053"/>
                        <a:pt x="36271" y="44053"/>
                      </a:cubicBezTo>
                      <a:cubicBezTo>
                        <a:pt x="25098" y="44053"/>
                        <a:pt x="22689" y="59331"/>
                        <a:pt x="22689" y="71066"/>
                      </a:cubicBezTo>
                      <a:cubicBezTo>
                        <a:pt x="22689" y="82239"/>
                        <a:pt x="24822" y="97241"/>
                        <a:pt x="36271" y="97241"/>
                      </a:cubicBezTo>
                      <a:close/>
                    </a:path>
                  </a:pathLst>
                </a:custGeom>
                <a:grpFill/>
                <a:ln w="9525" cap="flat">
                  <a:noFill/>
                  <a:prstDash val="solid"/>
                  <a:miter/>
                </a:ln>
              </p:spPr>
              <p:txBody>
                <a:bodyPr rtlCol="0" anchor="ctr"/>
                <a:lstStyle/>
                <a:p>
                  <a:endParaRPr lang="ja-JP" altLang="en-US" dirty="0"/>
                </a:p>
              </p:txBody>
            </p:sp>
            <p:sp>
              <p:nvSpPr>
                <p:cNvPr id="127" name="フリーフォーム: 図形 52">
                  <a:extLst>
                    <a:ext uri="{FF2B5EF4-FFF2-40B4-BE49-F238E27FC236}">
                      <a16:creationId xmlns:a16="http://schemas.microsoft.com/office/drawing/2014/main" id="{6885CB9A-4C72-420B-9A76-3CB6C883C928}"/>
                    </a:ext>
                  </a:extLst>
                </p:cNvPr>
                <p:cNvSpPr/>
                <p:nvPr/>
              </p:nvSpPr>
              <p:spPr>
                <a:xfrm>
                  <a:off x="1392189" y="5938252"/>
                  <a:ext cx="28575" cy="38100"/>
                </a:xfrm>
                <a:custGeom>
                  <a:avLst/>
                  <a:gdLst>
                    <a:gd name="connsiteX0" fmla="*/ 8411 w 28575"/>
                    <a:gd name="connsiteY0" fmla="*/ 7144 h 38100"/>
                    <a:gd name="connsiteX1" fmla="*/ 24822 w 28575"/>
                    <a:gd name="connsiteY1" fmla="*/ 7144 h 38100"/>
                    <a:gd name="connsiteX2" fmla="*/ 18459 w 28575"/>
                    <a:gd name="connsiteY2" fmla="*/ 39253 h 38100"/>
                    <a:gd name="connsiteX3" fmla="*/ 7144 w 28575"/>
                    <a:gd name="connsiteY3" fmla="*/ 39253 h 38100"/>
                    <a:gd name="connsiteX4" fmla="*/ 8411 w 28575"/>
                    <a:gd name="connsiteY4" fmla="*/ 7144 h 381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575" h="38100">
                      <a:moveTo>
                        <a:pt x="8411" y="7144"/>
                      </a:moveTo>
                      <a:lnTo>
                        <a:pt x="24822" y="7144"/>
                      </a:lnTo>
                      <a:lnTo>
                        <a:pt x="18459" y="39253"/>
                      </a:lnTo>
                      <a:lnTo>
                        <a:pt x="7144" y="39253"/>
                      </a:lnTo>
                      <a:lnTo>
                        <a:pt x="8411" y="7144"/>
                      </a:lnTo>
                      <a:close/>
                    </a:path>
                  </a:pathLst>
                </a:custGeom>
                <a:grpFill/>
                <a:ln w="9525" cap="flat">
                  <a:noFill/>
                  <a:prstDash val="solid"/>
                  <a:miter/>
                </a:ln>
              </p:spPr>
              <p:txBody>
                <a:bodyPr rtlCol="0" anchor="ctr"/>
                <a:lstStyle/>
                <a:p>
                  <a:endParaRPr lang="ja-JP" altLang="en-US" dirty="0"/>
                </a:p>
              </p:txBody>
            </p:sp>
            <p:sp>
              <p:nvSpPr>
                <p:cNvPr id="128" name="フリーフォーム: 図形 53">
                  <a:extLst>
                    <a:ext uri="{FF2B5EF4-FFF2-40B4-BE49-F238E27FC236}">
                      <a16:creationId xmlns:a16="http://schemas.microsoft.com/office/drawing/2014/main" id="{944CEF4F-B915-474B-B8F1-F585D656B8B1}"/>
                    </a:ext>
                  </a:extLst>
                </p:cNvPr>
                <p:cNvSpPr/>
                <p:nvPr/>
              </p:nvSpPr>
              <p:spPr>
                <a:xfrm>
                  <a:off x="1466722" y="5857776"/>
                  <a:ext cx="28575" cy="104775"/>
                </a:xfrm>
                <a:custGeom>
                  <a:avLst/>
                  <a:gdLst>
                    <a:gd name="connsiteX0" fmla="*/ 7144 w 28575"/>
                    <a:gd name="connsiteY0" fmla="*/ 7144 h 104775"/>
                    <a:gd name="connsiteX1" fmla="*/ 22708 w 28575"/>
                    <a:gd name="connsiteY1" fmla="*/ 7144 h 104775"/>
                    <a:gd name="connsiteX2" fmla="*/ 22708 w 28575"/>
                    <a:gd name="connsiteY2" fmla="*/ 104737 h 104775"/>
                    <a:gd name="connsiteX3" fmla="*/ 7144 w 28575"/>
                    <a:gd name="connsiteY3" fmla="*/ 104737 h 104775"/>
                    <a:gd name="connsiteX4" fmla="*/ 7144 w 28575"/>
                    <a:gd name="connsiteY4" fmla="*/ 7144 h 1047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575" h="104775">
                      <a:moveTo>
                        <a:pt x="7144" y="7144"/>
                      </a:moveTo>
                      <a:lnTo>
                        <a:pt x="22708" y="7144"/>
                      </a:lnTo>
                      <a:lnTo>
                        <a:pt x="22708" y="104737"/>
                      </a:lnTo>
                      <a:lnTo>
                        <a:pt x="7144" y="104737"/>
                      </a:lnTo>
                      <a:lnTo>
                        <a:pt x="7144" y="7144"/>
                      </a:lnTo>
                      <a:close/>
                    </a:path>
                  </a:pathLst>
                </a:custGeom>
                <a:grpFill/>
                <a:ln w="9525" cap="flat">
                  <a:noFill/>
                  <a:prstDash val="solid"/>
                  <a:miter/>
                </a:ln>
              </p:spPr>
              <p:txBody>
                <a:bodyPr rtlCol="0" anchor="ctr"/>
                <a:lstStyle/>
                <a:p>
                  <a:endParaRPr lang="ja-JP" altLang="en-US" dirty="0"/>
                </a:p>
              </p:txBody>
            </p:sp>
            <p:sp>
              <p:nvSpPr>
                <p:cNvPr id="129" name="フリーフォーム: 図形 54">
                  <a:extLst>
                    <a:ext uri="{FF2B5EF4-FFF2-40B4-BE49-F238E27FC236}">
                      <a16:creationId xmlns:a16="http://schemas.microsoft.com/office/drawing/2014/main" id="{2D38D432-6ECF-43D5-A340-5E62E8B12FC8}"/>
                    </a:ext>
                  </a:extLst>
                </p:cNvPr>
                <p:cNvSpPr/>
                <p:nvPr/>
              </p:nvSpPr>
              <p:spPr>
                <a:xfrm>
                  <a:off x="1504622" y="5886475"/>
                  <a:ext cx="66675" cy="76200"/>
                </a:xfrm>
                <a:custGeom>
                  <a:avLst/>
                  <a:gdLst>
                    <a:gd name="connsiteX0" fmla="*/ 7153 w 66675"/>
                    <a:gd name="connsiteY0" fmla="*/ 8706 h 76200"/>
                    <a:gd name="connsiteX1" fmla="*/ 21441 w 66675"/>
                    <a:gd name="connsiteY1" fmla="*/ 8706 h 76200"/>
                    <a:gd name="connsiteX2" fmla="*/ 21441 w 66675"/>
                    <a:gd name="connsiteY2" fmla="*/ 24689 h 76200"/>
                    <a:gd name="connsiteX3" fmla="*/ 21717 w 66675"/>
                    <a:gd name="connsiteY3" fmla="*/ 24689 h 76200"/>
                    <a:gd name="connsiteX4" fmla="*/ 45339 w 66675"/>
                    <a:gd name="connsiteY4" fmla="*/ 7144 h 76200"/>
                    <a:gd name="connsiteX5" fmla="*/ 62313 w 66675"/>
                    <a:gd name="connsiteY5" fmla="*/ 26803 h 76200"/>
                    <a:gd name="connsiteX6" fmla="*/ 62313 w 66675"/>
                    <a:gd name="connsiteY6" fmla="*/ 76029 h 76200"/>
                    <a:gd name="connsiteX7" fmla="*/ 48025 w 66675"/>
                    <a:gd name="connsiteY7" fmla="*/ 76029 h 76200"/>
                    <a:gd name="connsiteX8" fmla="*/ 48025 w 66675"/>
                    <a:gd name="connsiteY8" fmla="*/ 33871 h 76200"/>
                    <a:gd name="connsiteX9" fmla="*/ 39529 w 66675"/>
                    <a:gd name="connsiteY9" fmla="*/ 17745 h 76200"/>
                    <a:gd name="connsiteX10" fmla="*/ 21431 w 66675"/>
                    <a:gd name="connsiteY10" fmla="*/ 48158 h 76200"/>
                    <a:gd name="connsiteX11" fmla="*/ 21431 w 66675"/>
                    <a:gd name="connsiteY11" fmla="*/ 76029 h 76200"/>
                    <a:gd name="connsiteX12" fmla="*/ 7144 w 66675"/>
                    <a:gd name="connsiteY12" fmla="*/ 76029 h 76200"/>
                    <a:gd name="connsiteX13" fmla="*/ 7144 w 66675"/>
                    <a:gd name="connsiteY13" fmla="*/ 8706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6675" h="76200">
                      <a:moveTo>
                        <a:pt x="7153" y="8706"/>
                      </a:moveTo>
                      <a:lnTo>
                        <a:pt x="21441" y="8706"/>
                      </a:lnTo>
                      <a:lnTo>
                        <a:pt x="21441" y="24689"/>
                      </a:lnTo>
                      <a:lnTo>
                        <a:pt x="21717" y="24689"/>
                      </a:lnTo>
                      <a:cubicBezTo>
                        <a:pt x="23984" y="19736"/>
                        <a:pt x="30490" y="7144"/>
                        <a:pt x="45339" y="7144"/>
                      </a:cubicBezTo>
                      <a:cubicBezTo>
                        <a:pt x="57217" y="7144"/>
                        <a:pt x="62313" y="17040"/>
                        <a:pt x="62313" y="26803"/>
                      </a:cubicBezTo>
                      <a:lnTo>
                        <a:pt x="62313" y="76029"/>
                      </a:lnTo>
                      <a:lnTo>
                        <a:pt x="48025" y="76029"/>
                      </a:lnTo>
                      <a:lnTo>
                        <a:pt x="48025" y="33871"/>
                      </a:lnTo>
                      <a:cubicBezTo>
                        <a:pt x="48025" y="25384"/>
                        <a:pt x="46749" y="17745"/>
                        <a:pt x="39529" y="17745"/>
                      </a:cubicBezTo>
                      <a:cubicBezTo>
                        <a:pt x="25394" y="17745"/>
                        <a:pt x="21431" y="39805"/>
                        <a:pt x="21431" y="48158"/>
                      </a:cubicBezTo>
                      <a:lnTo>
                        <a:pt x="21431" y="76029"/>
                      </a:lnTo>
                      <a:lnTo>
                        <a:pt x="7144" y="76029"/>
                      </a:lnTo>
                      <a:lnTo>
                        <a:pt x="7144" y="8706"/>
                      </a:lnTo>
                      <a:close/>
                    </a:path>
                  </a:pathLst>
                </a:custGeom>
                <a:grpFill/>
                <a:ln w="9525" cap="flat">
                  <a:noFill/>
                  <a:prstDash val="solid"/>
                  <a:miter/>
                </a:ln>
              </p:spPr>
              <p:txBody>
                <a:bodyPr rtlCol="0" anchor="ctr"/>
                <a:lstStyle/>
                <a:p>
                  <a:endParaRPr lang="ja-JP" altLang="en-US" dirty="0"/>
                </a:p>
              </p:txBody>
            </p:sp>
            <p:sp>
              <p:nvSpPr>
                <p:cNvPr id="130" name="フリーフォーム: 図形 55">
                  <a:extLst>
                    <a:ext uri="{FF2B5EF4-FFF2-40B4-BE49-F238E27FC236}">
                      <a16:creationId xmlns:a16="http://schemas.microsoft.com/office/drawing/2014/main" id="{F6E0011F-AD13-4A4D-BBA4-E4576338016F}"/>
                    </a:ext>
                  </a:extLst>
                </p:cNvPr>
                <p:cNvSpPr/>
                <p:nvPr/>
              </p:nvSpPr>
              <p:spPr>
                <a:xfrm>
                  <a:off x="1573945" y="5856214"/>
                  <a:ext cx="57150" cy="104775"/>
                </a:xfrm>
                <a:custGeom>
                  <a:avLst/>
                  <a:gdLst>
                    <a:gd name="connsiteX0" fmla="*/ 18878 w 57150"/>
                    <a:gd name="connsiteY0" fmla="*/ 46320 h 104775"/>
                    <a:gd name="connsiteX1" fmla="*/ 7144 w 57150"/>
                    <a:gd name="connsiteY1" fmla="*/ 46320 h 104775"/>
                    <a:gd name="connsiteX2" fmla="*/ 7144 w 57150"/>
                    <a:gd name="connsiteY2" fmla="*/ 38976 h 104775"/>
                    <a:gd name="connsiteX3" fmla="*/ 18878 w 57150"/>
                    <a:gd name="connsiteY3" fmla="*/ 38976 h 104775"/>
                    <a:gd name="connsiteX4" fmla="*/ 18878 w 57150"/>
                    <a:gd name="connsiteY4" fmla="*/ 32613 h 104775"/>
                    <a:gd name="connsiteX5" fmla="*/ 44482 w 57150"/>
                    <a:gd name="connsiteY5" fmla="*/ 7144 h 104775"/>
                    <a:gd name="connsiteX6" fmla="*/ 58769 w 57150"/>
                    <a:gd name="connsiteY6" fmla="*/ 8706 h 104775"/>
                    <a:gd name="connsiteX7" fmla="*/ 58769 w 57150"/>
                    <a:gd name="connsiteY7" fmla="*/ 18450 h 104775"/>
                    <a:gd name="connsiteX8" fmla="*/ 46177 w 57150"/>
                    <a:gd name="connsiteY8" fmla="*/ 15345 h 104775"/>
                    <a:gd name="connsiteX9" fmla="*/ 33166 w 57150"/>
                    <a:gd name="connsiteY9" fmla="*/ 30899 h 104775"/>
                    <a:gd name="connsiteX10" fmla="*/ 33166 w 57150"/>
                    <a:gd name="connsiteY10" fmla="*/ 38976 h 104775"/>
                    <a:gd name="connsiteX11" fmla="*/ 52264 w 57150"/>
                    <a:gd name="connsiteY11" fmla="*/ 38976 h 104775"/>
                    <a:gd name="connsiteX12" fmla="*/ 52264 w 57150"/>
                    <a:gd name="connsiteY12" fmla="*/ 46320 h 104775"/>
                    <a:gd name="connsiteX13" fmla="*/ 33166 w 57150"/>
                    <a:gd name="connsiteY13" fmla="*/ 46320 h 104775"/>
                    <a:gd name="connsiteX14" fmla="*/ 33166 w 57150"/>
                    <a:gd name="connsiteY14" fmla="*/ 106299 h 104775"/>
                    <a:gd name="connsiteX15" fmla="*/ 18878 w 57150"/>
                    <a:gd name="connsiteY15" fmla="*/ 106299 h 104775"/>
                    <a:gd name="connsiteX16" fmla="*/ 18878 w 57150"/>
                    <a:gd name="connsiteY16" fmla="*/ 46320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7150" h="104775">
                      <a:moveTo>
                        <a:pt x="18878" y="46320"/>
                      </a:moveTo>
                      <a:lnTo>
                        <a:pt x="7144" y="46320"/>
                      </a:lnTo>
                      <a:lnTo>
                        <a:pt x="7144" y="38976"/>
                      </a:lnTo>
                      <a:lnTo>
                        <a:pt x="18878" y="38976"/>
                      </a:lnTo>
                      <a:lnTo>
                        <a:pt x="18878" y="32613"/>
                      </a:lnTo>
                      <a:cubicBezTo>
                        <a:pt x="18878" y="20145"/>
                        <a:pt x="21860" y="7144"/>
                        <a:pt x="44482" y="7144"/>
                      </a:cubicBezTo>
                      <a:cubicBezTo>
                        <a:pt x="50273" y="7144"/>
                        <a:pt x="55378" y="8001"/>
                        <a:pt x="58769" y="8706"/>
                      </a:cubicBezTo>
                      <a:lnTo>
                        <a:pt x="58769" y="18450"/>
                      </a:lnTo>
                      <a:cubicBezTo>
                        <a:pt x="55788" y="17183"/>
                        <a:pt x="51978" y="15345"/>
                        <a:pt x="46177" y="15345"/>
                      </a:cubicBezTo>
                      <a:cubicBezTo>
                        <a:pt x="34576" y="15345"/>
                        <a:pt x="33166" y="23698"/>
                        <a:pt x="33166" y="30899"/>
                      </a:cubicBezTo>
                      <a:lnTo>
                        <a:pt x="33166" y="38976"/>
                      </a:lnTo>
                      <a:lnTo>
                        <a:pt x="52264" y="38976"/>
                      </a:lnTo>
                      <a:lnTo>
                        <a:pt x="52264" y="46320"/>
                      </a:lnTo>
                      <a:lnTo>
                        <a:pt x="33166" y="46320"/>
                      </a:lnTo>
                      <a:lnTo>
                        <a:pt x="33166" y="106299"/>
                      </a:lnTo>
                      <a:lnTo>
                        <a:pt x="18878" y="106299"/>
                      </a:lnTo>
                      <a:lnTo>
                        <a:pt x="18878" y="46320"/>
                      </a:lnTo>
                      <a:close/>
                    </a:path>
                  </a:pathLst>
                </a:custGeom>
                <a:grpFill/>
                <a:ln w="9525" cap="flat">
                  <a:noFill/>
                  <a:prstDash val="solid"/>
                  <a:miter/>
                </a:ln>
              </p:spPr>
              <p:txBody>
                <a:bodyPr rtlCol="0" anchor="ctr"/>
                <a:lstStyle/>
                <a:p>
                  <a:endParaRPr lang="ja-JP" altLang="en-US" dirty="0"/>
                </a:p>
              </p:txBody>
            </p:sp>
            <p:sp>
              <p:nvSpPr>
                <p:cNvPr id="131" name="フリーフォーム: 図形 56">
                  <a:extLst>
                    <a:ext uri="{FF2B5EF4-FFF2-40B4-BE49-F238E27FC236}">
                      <a16:creationId xmlns:a16="http://schemas.microsoft.com/office/drawing/2014/main" id="{34089865-F721-4220-90A0-529C03F502AF}"/>
                    </a:ext>
                  </a:extLst>
                </p:cNvPr>
                <p:cNvSpPr/>
                <p:nvPr/>
              </p:nvSpPr>
              <p:spPr>
                <a:xfrm>
                  <a:off x="1630943" y="5886475"/>
                  <a:ext cx="47625" cy="76200"/>
                </a:xfrm>
                <a:custGeom>
                  <a:avLst/>
                  <a:gdLst>
                    <a:gd name="connsiteX0" fmla="*/ 7144 w 47625"/>
                    <a:gd name="connsiteY0" fmla="*/ 8706 h 76200"/>
                    <a:gd name="connsiteX1" fmla="*/ 21431 w 47625"/>
                    <a:gd name="connsiteY1" fmla="*/ 8706 h 76200"/>
                    <a:gd name="connsiteX2" fmla="*/ 21431 w 47625"/>
                    <a:gd name="connsiteY2" fmla="*/ 25822 h 76200"/>
                    <a:gd name="connsiteX3" fmla="*/ 21717 w 47625"/>
                    <a:gd name="connsiteY3" fmla="*/ 25822 h 76200"/>
                    <a:gd name="connsiteX4" fmla="*/ 43491 w 47625"/>
                    <a:gd name="connsiteY4" fmla="*/ 7144 h 76200"/>
                    <a:gd name="connsiteX5" fmla="*/ 43491 w 47625"/>
                    <a:gd name="connsiteY5" fmla="*/ 21993 h 76200"/>
                    <a:gd name="connsiteX6" fmla="*/ 21431 w 47625"/>
                    <a:gd name="connsiteY6" fmla="*/ 45196 h 76200"/>
                    <a:gd name="connsiteX7" fmla="*/ 21431 w 47625"/>
                    <a:gd name="connsiteY7" fmla="*/ 76038 h 76200"/>
                    <a:gd name="connsiteX8" fmla="*/ 7144 w 47625"/>
                    <a:gd name="connsiteY8" fmla="*/ 76038 h 76200"/>
                    <a:gd name="connsiteX9" fmla="*/ 7144 w 47625"/>
                    <a:gd name="connsiteY9" fmla="*/ 8706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7625" h="76200">
                      <a:moveTo>
                        <a:pt x="7144" y="8706"/>
                      </a:moveTo>
                      <a:lnTo>
                        <a:pt x="21431" y="8706"/>
                      </a:lnTo>
                      <a:lnTo>
                        <a:pt x="21431" y="25822"/>
                      </a:lnTo>
                      <a:lnTo>
                        <a:pt x="21717" y="25822"/>
                      </a:lnTo>
                      <a:cubicBezTo>
                        <a:pt x="26241" y="16764"/>
                        <a:pt x="31185" y="8134"/>
                        <a:pt x="43491" y="7144"/>
                      </a:cubicBezTo>
                      <a:lnTo>
                        <a:pt x="43491" y="21993"/>
                      </a:lnTo>
                      <a:cubicBezTo>
                        <a:pt x="29775" y="22422"/>
                        <a:pt x="21431" y="27089"/>
                        <a:pt x="21431" y="45196"/>
                      </a:cubicBezTo>
                      <a:lnTo>
                        <a:pt x="21431" y="76038"/>
                      </a:lnTo>
                      <a:lnTo>
                        <a:pt x="7144" y="76038"/>
                      </a:lnTo>
                      <a:lnTo>
                        <a:pt x="7144" y="8706"/>
                      </a:lnTo>
                      <a:close/>
                    </a:path>
                  </a:pathLst>
                </a:custGeom>
                <a:grpFill/>
                <a:ln w="9525" cap="flat">
                  <a:noFill/>
                  <a:prstDash val="solid"/>
                  <a:miter/>
                </a:ln>
              </p:spPr>
              <p:txBody>
                <a:bodyPr rtlCol="0" anchor="ctr"/>
                <a:lstStyle/>
                <a:p>
                  <a:endParaRPr lang="ja-JP" altLang="en-US" dirty="0"/>
                </a:p>
              </p:txBody>
            </p:sp>
            <p:sp>
              <p:nvSpPr>
                <p:cNvPr id="132" name="フリーフォーム: 図形 57">
                  <a:extLst>
                    <a:ext uri="{FF2B5EF4-FFF2-40B4-BE49-F238E27FC236}">
                      <a16:creationId xmlns:a16="http://schemas.microsoft.com/office/drawing/2014/main" id="{7770C859-062D-4E73-A8AB-689CFB071BB3}"/>
                    </a:ext>
                  </a:extLst>
                </p:cNvPr>
                <p:cNvSpPr/>
                <p:nvPr/>
              </p:nvSpPr>
              <p:spPr>
                <a:xfrm>
                  <a:off x="1676348" y="5886475"/>
                  <a:ext cx="57150" cy="76200"/>
                </a:xfrm>
                <a:custGeom>
                  <a:avLst/>
                  <a:gdLst>
                    <a:gd name="connsiteX0" fmla="*/ 44758 w 57150"/>
                    <a:gd name="connsiteY0" fmla="*/ 66694 h 76200"/>
                    <a:gd name="connsiteX1" fmla="*/ 44482 w 57150"/>
                    <a:gd name="connsiteY1" fmla="*/ 66694 h 76200"/>
                    <a:gd name="connsiteX2" fmla="*/ 25527 w 57150"/>
                    <a:gd name="connsiteY2" fmla="*/ 77581 h 76200"/>
                    <a:gd name="connsiteX3" fmla="*/ 7144 w 57150"/>
                    <a:gd name="connsiteY3" fmla="*/ 60760 h 76200"/>
                    <a:gd name="connsiteX4" fmla="*/ 44758 w 57150"/>
                    <a:gd name="connsiteY4" fmla="*/ 38548 h 76200"/>
                    <a:gd name="connsiteX5" fmla="*/ 44758 w 57150"/>
                    <a:gd name="connsiteY5" fmla="*/ 32613 h 76200"/>
                    <a:gd name="connsiteX6" fmla="*/ 35290 w 57150"/>
                    <a:gd name="connsiteY6" fmla="*/ 13078 h 76200"/>
                    <a:gd name="connsiteX7" fmla="*/ 24393 w 57150"/>
                    <a:gd name="connsiteY7" fmla="*/ 27794 h 76200"/>
                    <a:gd name="connsiteX8" fmla="*/ 9401 w 57150"/>
                    <a:gd name="connsiteY8" fmla="*/ 27794 h 76200"/>
                    <a:gd name="connsiteX9" fmla="*/ 35290 w 57150"/>
                    <a:gd name="connsiteY9" fmla="*/ 7144 h 76200"/>
                    <a:gd name="connsiteX10" fmla="*/ 59045 w 57150"/>
                    <a:gd name="connsiteY10" fmla="*/ 32613 h 76200"/>
                    <a:gd name="connsiteX11" fmla="*/ 59045 w 57150"/>
                    <a:gd name="connsiteY11" fmla="*/ 76038 h 76200"/>
                    <a:gd name="connsiteX12" fmla="*/ 44758 w 57150"/>
                    <a:gd name="connsiteY12" fmla="*/ 76038 h 76200"/>
                    <a:gd name="connsiteX13" fmla="*/ 44758 w 57150"/>
                    <a:gd name="connsiteY13" fmla="*/ 66694 h 76200"/>
                    <a:gd name="connsiteX14" fmla="*/ 44758 w 57150"/>
                    <a:gd name="connsiteY14" fmla="*/ 44482 h 76200"/>
                    <a:gd name="connsiteX15" fmla="*/ 22698 w 57150"/>
                    <a:gd name="connsiteY15" fmla="*/ 58636 h 76200"/>
                    <a:gd name="connsiteX16" fmla="*/ 30899 w 57150"/>
                    <a:gd name="connsiteY16" fmla="*/ 68666 h 76200"/>
                    <a:gd name="connsiteX17" fmla="*/ 44758 w 57150"/>
                    <a:gd name="connsiteY17" fmla="*/ 52406 h 76200"/>
                    <a:gd name="connsiteX18" fmla="*/ 44758 w 57150"/>
                    <a:gd name="connsiteY18" fmla="*/ 44482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7150" h="76200">
                      <a:moveTo>
                        <a:pt x="44758" y="66694"/>
                      </a:moveTo>
                      <a:lnTo>
                        <a:pt x="44482" y="66694"/>
                      </a:lnTo>
                      <a:cubicBezTo>
                        <a:pt x="42224" y="70656"/>
                        <a:pt x="36281" y="77581"/>
                        <a:pt x="25527" y="77581"/>
                      </a:cubicBezTo>
                      <a:cubicBezTo>
                        <a:pt x="14916" y="77581"/>
                        <a:pt x="7144" y="70085"/>
                        <a:pt x="7144" y="60760"/>
                      </a:cubicBezTo>
                      <a:cubicBezTo>
                        <a:pt x="7144" y="39957"/>
                        <a:pt x="35852" y="38976"/>
                        <a:pt x="44758" y="38548"/>
                      </a:cubicBezTo>
                      <a:lnTo>
                        <a:pt x="44758" y="32613"/>
                      </a:lnTo>
                      <a:cubicBezTo>
                        <a:pt x="44758" y="25251"/>
                        <a:pt x="44758" y="13078"/>
                        <a:pt x="35290" y="13078"/>
                      </a:cubicBezTo>
                      <a:cubicBezTo>
                        <a:pt x="26518" y="13078"/>
                        <a:pt x="24965" y="19869"/>
                        <a:pt x="24393" y="27794"/>
                      </a:cubicBezTo>
                      <a:lnTo>
                        <a:pt x="9401" y="27794"/>
                      </a:lnTo>
                      <a:cubicBezTo>
                        <a:pt x="10106" y="17745"/>
                        <a:pt x="14068" y="7144"/>
                        <a:pt x="35290" y="7144"/>
                      </a:cubicBezTo>
                      <a:cubicBezTo>
                        <a:pt x="57217" y="7144"/>
                        <a:pt x="59045" y="19440"/>
                        <a:pt x="59045" y="32613"/>
                      </a:cubicBezTo>
                      <a:lnTo>
                        <a:pt x="59045" y="76038"/>
                      </a:lnTo>
                      <a:lnTo>
                        <a:pt x="44758" y="76038"/>
                      </a:lnTo>
                      <a:lnTo>
                        <a:pt x="44758" y="66694"/>
                      </a:lnTo>
                      <a:close/>
                      <a:moveTo>
                        <a:pt x="44758" y="44482"/>
                      </a:moveTo>
                      <a:cubicBezTo>
                        <a:pt x="38824" y="44910"/>
                        <a:pt x="22698" y="46177"/>
                        <a:pt x="22698" y="58636"/>
                      </a:cubicBezTo>
                      <a:cubicBezTo>
                        <a:pt x="22698" y="64703"/>
                        <a:pt x="26232" y="68666"/>
                        <a:pt x="30899" y="68666"/>
                      </a:cubicBezTo>
                      <a:cubicBezTo>
                        <a:pt x="35852" y="68666"/>
                        <a:pt x="44758" y="63865"/>
                        <a:pt x="44758" y="52406"/>
                      </a:cubicBezTo>
                      <a:lnTo>
                        <a:pt x="44758" y="44482"/>
                      </a:lnTo>
                      <a:close/>
                    </a:path>
                  </a:pathLst>
                </a:custGeom>
                <a:grpFill/>
                <a:ln w="9525" cap="flat">
                  <a:noFill/>
                  <a:prstDash val="solid"/>
                  <a:miter/>
                </a:ln>
              </p:spPr>
              <p:txBody>
                <a:bodyPr rtlCol="0" anchor="ctr"/>
                <a:lstStyle/>
                <a:p>
                  <a:endParaRPr lang="ja-JP" altLang="en-US" dirty="0"/>
                </a:p>
              </p:txBody>
            </p:sp>
            <p:sp>
              <p:nvSpPr>
                <p:cNvPr id="133" name="フリーフォーム: 図形 58">
                  <a:extLst>
                    <a:ext uri="{FF2B5EF4-FFF2-40B4-BE49-F238E27FC236}">
                      <a16:creationId xmlns:a16="http://schemas.microsoft.com/office/drawing/2014/main" id="{7F255FA4-CFED-436E-96CB-BF9F764B6D35}"/>
                    </a:ext>
                  </a:extLst>
                </p:cNvPr>
                <p:cNvSpPr/>
                <p:nvPr/>
              </p:nvSpPr>
              <p:spPr>
                <a:xfrm>
                  <a:off x="1745938" y="5886465"/>
                  <a:ext cx="57150" cy="76200"/>
                </a:xfrm>
                <a:custGeom>
                  <a:avLst/>
                  <a:gdLst>
                    <a:gd name="connsiteX0" fmla="*/ 46606 w 57150"/>
                    <a:gd name="connsiteY0" fmla="*/ 22003 h 76200"/>
                    <a:gd name="connsiteX1" fmla="*/ 29632 w 57150"/>
                    <a:gd name="connsiteY1" fmla="*/ 15364 h 76200"/>
                    <a:gd name="connsiteX2" fmla="*/ 20021 w 57150"/>
                    <a:gd name="connsiteY2" fmla="*/ 22431 h 76200"/>
                    <a:gd name="connsiteX3" fmla="*/ 50844 w 57150"/>
                    <a:gd name="connsiteY3" fmla="*/ 57236 h 76200"/>
                    <a:gd name="connsiteX4" fmla="*/ 25241 w 57150"/>
                    <a:gd name="connsiteY4" fmla="*/ 77591 h 76200"/>
                    <a:gd name="connsiteX5" fmla="*/ 7277 w 57150"/>
                    <a:gd name="connsiteY5" fmla="*/ 74628 h 76200"/>
                    <a:gd name="connsiteX6" fmla="*/ 7277 w 57150"/>
                    <a:gd name="connsiteY6" fmla="*/ 61474 h 76200"/>
                    <a:gd name="connsiteX7" fmla="*/ 25946 w 57150"/>
                    <a:gd name="connsiteY7" fmla="*/ 68542 h 76200"/>
                    <a:gd name="connsiteX8" fmla="*/ 37547 w 57150"/>
                    <a:gd name="connsiteY8" fmla="*/ 60055 h 76200"/>
                    <a:gd name="connsiteX9" fmla="*/ 7144 w 57150"/>
                    <a:gd name="connsiteY9" fmla="*/ 26527 h 76200"/>
                    <a:gd name="connsiteX10" fmla="*/ 30756 w 57150"/>
                    <a:gd name="connsiteY10" fmla="*/ 7144 h 76200"/>
                    <a:gd name="connsiteX11" fmla="*/ 46606 w 57150"/>
                    <a:gd name="connsiteY11" fmla="*/ 9820 h 76200"/>
                    <a:gd name="connsiteX12" fmla="*/ 46606 w 57150"/>
                    <a:gd name="connsiteY12" fmla="*/ 22003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7150" h="76200">
                      <a:moveTo>
                        <a:pt x="46606" y="22003"/>
                      </a:moveTo>
                      <a:cubicBezTo>
                        <a:pt x="41796" y="18745"/>
                        <a:pt x="36423" y="15364"/>
                        <a:pt x="29632" y="15364"/>
                      </a:cubicBezTo>
                      <a:cubicBezTo>
                        <a:pt x="25098" y="15364"/>
                        <a:pt x="20021" y="17336"/>
                        <a:pt x="20021" y="22431"/>
                      </a:cubicBezTo>
                      <a:cubicBezTo>
                        <a:pt x="20021" y="34595"/>
                        <a:pt x="50844" y="35728"/>
                        <a:pt x="50844" y="57236"/>
                      </a:cubicBezTo>
                      <a:cubicBezTo>
                        <a:pt x="50844" y="71656"/>
                        <a:pt x="39529" y="77591"/>
                        <a:pt x="25241" y="77591"/>
                      </a:cubicBezTo>
                      <a:cubicBezTo>
                        <a:pt x="16621" y="77591"/>
                        <a:pt x="10678" y="75771"/>
                        <a:pt x="7277" y="74628"/>
                      </a:cubicBezTo>
                      <a:lnTo>
                        <a:pt x="7277" y="61474"/>
                      </a:lnTo>
                      <a:cubicBezTo>
                        <a:pt x="11382" y="64303"/>
                        <a:pt x="18031" y="68542"/>
                        <a:pt x="25946" y="68542"/>
                      </a:cubicBezTo>
                      <a:cubicBezTo>
                        <a:pt x="34147" y="68542"/>
                        <a:pt x="37547" y="64303"/>
                        <a:pt x="37547" y="60055"/>
                      </a:cubicBezTo>
                      <a:cubicBezTo>
                        <a:pt x="37547" y="48168"/>
                        <a:pt x="7144" y="45768"/>
                        <a:pt x="7144" y="26527"/>
                      </a:cubicBezTo>
                      <a:cubicBezTo>
                        <a:pt x="7144" y="16335"/>
                        <a:pt x="13935" y="7144"/>
                        <a:pt x="30756" y="7144"/>
                      </a:cubicBezTo>
                      <a:cubicBezTo>
                        <a:pt x="37976" y="7144"/>
                        <a:pt x="44196" y="9115"/>
                        <a:pt x="46606" y="9820"/>
                      </a:cubicBezTo>
                      <a:lnTo>
                        <a:pt x="46606" y="22003"/>
                      </a:lnTo>
                      <a:close/>
                    </a:path>
                  </a:pathLst>
                </a:custGeom>
                <a:grpFill/>
                <a:ln w="9525" cap="flat">
                  <a:noFill/>
                  <a:prstDash val="solid"/>
                  <a:miter/>
                </a:ln>
              </p:spPr>
              <p:txBody>
                <a:bodyPr rtlCol="0" anchor="ctr"/>
                <a:lstStyle/>
                <a:p>
                  <a:endParaRPr lang="ja-JP" altLang="en-US" dirty="0"/>
                </a:p>
              </p:txBody>
            </p:sp>
            <p:sp>
              <p:nvSpPr>
                <p:cNvPr id="134" name="フリーフォーム: 図形 59">
                  <a:extLst>
                    <a:ext uri="{FF2B5EF4-FFF2-40B4-BE49-F238E27FC236}">
                      <a16:creationId xmlns:a16="http://schemas.microsoft.com/office/drawing/2014/main" id="{90534B6C-94AA-4B6F-8EE6-E6FDB2E08DBD}"/>
                    </a:ext>
                  </a:extLst>
                </p:cNvPr>
                <p:cNvSpPr/>
                <p:nvPr/>
              </p:nvSpPr>
              <p:spPr>
                <a:xfrm>
                  <a:off x="1799678" y="5863567"/>
                  <a:ext cx="57150" cy="104775"/>
                </a:xfrm>
                <a:custGeom>
                  <a:avLst/>
                  <a:gdLst>
                    <a:gd name="connsiteX0" fmla="*/ 49016 w 57150"/>
                    <a:gd name="connsiteY0" fmla="*/ 99498 h 104775"/>
                    <a:gd name="connsiteX1" fmla="*/ 39119 w 57150"/>
                    <a:gd name="connsiteY1" fmla="*/ 100489 h 104775"/>
                    <a:gd name="connsiteX2" fmla="*/ 17897 w 57150"/>
                    <a:gd name="connsiteY2" fmla="*/ 83372 h 104775"/>
                    <a:gd name="connsiteX3" fmla="*/ 17897 w 57150"/>
                    <a:gd name="connsiteY3" fmla="*/ 38967 h 104775"/>
                    <a:gd name="connsiteX4" fmla="*/ 7144 w 57150"/>
                    <a:gd name="connsiteY4" fmla="*/ 38967 h 104775"/>
                    <a:gd name="connsiteX5" fmla="*/ 7144 w 57150"/>
                    <a:gd name="connsiteY5" fmla="*/ 31623 h 104775"/>
                    <a:gd name="connsiteX6" fmla="*/ 17897 w 57150"/>
                    <a:gd name="connsiteY6" fmla="*/ 31623 h 104775"/>
                    <a:gd name="connsiteX7" fmla="*/ 17897 w 57150"/>
                    <a:gd name="connsiteY7" fmla="*/ 15773 h 104775"/>
                    <a:gd name="connsiteX8" fmla="*/ 32185 w 57150"/>
                    <a:gd name="connsiteY8" fmla="*/ 7144 h 104775"/>
                    <a:gd name="connsiteX9" fmla="*/ 32185 w 57150"/>
                    <a:gd name="connsiteY9" fmla="*/ 31623 h 104775"/>
                    <a:gd name="connsiteX10" fmla="*/ 50578 w 57150"/>
                    <a:gd name="connsiteY10" fmla="*/ 31623 h 104775"/>
                    <a:gd name="connsiteX11" fmla="*/ 50578 w 57150"/>
                    <a:gd name="connsiteY11" fmla="*/ 38967 h 104775"/>
                    <a:gd name="connsiteX12" fmla="*/ 32185 w 57150"/>
                    <a:gd name="connsiteY12" fmla="*/ 38967 h 104775"/>
                    <a:gd name="connsiteX13" fmla="*/ 32185 w 57150"/>
                    <a:gd name="connsiteY13" fmla="*/ 77714 h 104775"/>
                    <a:gd name="connsiteX14" fmla="*/ 42376 w 57150"/>
                    <a:gd name="connsiteY14" fmla="*/ 92430 h 104775"/>
                    <a:gd name="connsiteX15" fmla="*/ 49016 w 57150"/>
                    <a:gd name="connsiteY15" fmla="*/ 91297 h 104775"/>
                    <a:gd name="connsiteX16" fmla="*/ 49016 w 57150"/>
                    <a:gd name="connsiteY16" fmla="*/ 99498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7150" h="104775">
                      <a:moveTo>
                        <a:pt x="49016" y="99498"/>
                      </a:moveTo>
                      <a:cubicBezTo>
                        <a:pt x="46187" y="100203"/>
                        <a:pt x="42376" y="100489"/>
                        <a:pt x="39119" y="100489"/>
                      </a:cubicBezTo>
                      <a:cubicBezTo>
                        <a:pt x="25679" y="100489"/>
                        <a:pt x="17897" y="96393"/>
                        <a:pt x="17897" y="83372"/>
                      </a:cubicBezTo>
                      <a:lnTo>
                        <a:pt x="17897" y="38967"/>
                      </a:lnTo>
                      <a:lnTo>
                        <a:pt x="7144" y="38967"/>
                      </a:lnTo>
                      <a:lnTo>
                        <a:pt x="7144" y="31623"/>
                      </a:lnTo>
                      <a:lnTo>
                        <a:pt x="17897" y="31623"/>
                      </a:lnTo>
                      <a:lnTo>
                        <a:pt x="17897" y="15773"/>
                      </a:lnTo>
                      <a:lnTo>
                        <a:pt x="32185" y="7144"/>
                      </a:lnTo>
                      <a:lnTo>
                        <a:pt x="32185" y="31623"/>
                      </a:lnTo>
                      <a:lnTo>
                        <a:pt x="50578" y="31623"/>
                      </a:lnTo>
                      <a:lnTo>
                        <a:pt x="50578" y="38967"/>
                      </a:lnTo>
                      <a:lnTo>
                        <a:pt x="32185" y="38967"/>
                      </a:lnTo>
                      <a:lnTo>
                        <a:pt x="32185" y="77714"/>
                      </a:lnTo>
                      <a:cubicBezTo>
                        <a:pt x="32185" y="87611"/>
                        <a:pt x="33176" y="92430"/>
                        <a:pt x="42376" y="92430"/>
                      </a:cubicBezTo>
                      <a:cubicBezTo>
                        <a:pt x="44634" y="92430"/>
                        <a:pt x="47044" y="92154"/>
                        <a:pt x="49016" y="91297"/>
                      </a:cubicBezTo>
                      <a:lnTo>
                        <a:pt x="49016" y="99498"/>
                      </a:lnTo>
                      <a:close/>
                    </a:path>
                  </a:pathLst>
                </a:custGeom>
                <a:grpFill/>
                <a:ln w="9525" cap="flat">
                  <a:noFill/>
                  <a:prstDash val="solid"/>
                  <a:miter/>
                </a:ln>
              </p:spPr>
              <p:txBody>
                <a:bodyPr rtlCol="0" anchor="ctr"/>
                <a:lstStyle/>
                <a:p>
                  <a:endParaRPr lang="ja-JP" altLang="en-US" dirty="0"/>
                </a:p>
              </p:txBody>
            </p:sp>
            <p:sp>
              <p:nvSpPr>
                <p:cNvPr id="135" name="フリーフォーム: 図形 60">
                  <a:extLst>
                    <a:ext uri="{FF2B5EF4-FFF2-40B4-BE49-F238E27FC236}">
                      <a16:creationId xmlns:a16="http://schemas.microsoft.com/office/drawing/2014/main" id="{A5190D53-C199-480E-BAE3-063045A2C5B4}"/>
                    </a:ext>
                  </a:extLst>
                </p:cNvPr>
                <p:cNvSpPr/>
                <p:nvPr/>
              </p:nvSpPr>
              <p:spPr>
                <a:xfrm>
                  <a:off x="1855837" y="5886475"/>
                  <a:ext cx="47625" cy="76200"/>
                </a:xfrm>
                <a:custGeom>
                  <a:avLst/>
                  <a:gdLst>
                    <a:gd name="connsiteX0" fmla="*/ 7144 w 47625"/>
                    <a:gd name="connsiteY0" fmla="*/ 8706 h 76200"/>
                    <a:gd name="connsiteX1" fmla="*/ 21431 w 47625"/>
                    <a:gd name="connsiteY1" fmla="*/ 8706 h 76200"/>
                    <a:gd name="connsiteX2" fmla="*/ 21431 w 47625"/>
                    <a:gd name="connsiteY2" fmla="*/ 25822 h 76200"/>
                    <a:gd name="connsiteX3" fmla="*/ 21717 w 47625"/>
                    <a:gd name="connsiteY3" fmla="*/ 25822 h 76200"/>
                    <a:gd name="connsiteX4" fmla="*/ 43491 w 47625"/>
                    <a:gd name="connsiteY4" fmla="*/ 7144 h 76200"/>
                    <a:gd name="connsiteX5" fmla="*/ 43491 w 47625"/>
                    <a:gd name="connsiteY5" fmla="*/ 21993 h 76200"/>
                    <a:gd name="connsiteX6" fmla="*/ 21431 w 47625"/>
                    <a:gd name="connsiteY6" fmla="*/ 45196 h 76200"/>
                    <a:gd name="connsiteX7" fmla="*/ 21431 w 47625"/>
                    <a:gd name="connsiteY7" fmla="*/ 76038 h 76200"/>
                    <a:gd name="connsiteX8" fmla="*/ 7144 w 47625"/>
                    <a:gd name="connsiteY8" fmla="*/ 76038 h 76200"/>
                    <a:gd name="connsiteX9" fmla="*/ 7144 w 47625"/>
                    <a:gd name="connsiteY9" fmla="*/ 8706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7625" h="76200">
                      <a:moveTo>
                        <a:pt x="7144" y="8706"/>
                      </a:moveTo>
                      <a:lnTo>
                        <a:pt x="21431" y="8706"/>
                      </a:lnTo>
                      <a:lnTo>
                        <a:pt x="21431" y="25822"/>
                      </a:lnTo>
                      <a:lnTo>
                        <a:pt x="21717" y="25822"/>
                      </a:lnTo>
                      <a:cubicBezTo>
                        <a:pt x="26241" y="16764"/>
                        <a:pt x="31185" y="8134"/>
                        <a:pt x="43491" y="7144"/>
                      </a:cubicBezTo>
                      <a:lnTo>
                        <a:pt x="43491" y="21993"/>
                      </a:lnTo>
                      <a:cubicBezTo>
                        <a:pt x="29775" y="22422"/>
                        <a:pt x="21431" y="27089"/>
                        <a:pt x="21431" y="45196"/>
                      </a:cubicBezTo>
                      <a:lnTo>
                        <a:pt x="21431" y="76038"/>
                      </a:lnTo>
                      <a:lnTo>
                        <a:pt x="7144" y="76038"/>
                      </a:lnTo>
                      <a:lnTo>
                        <a:pt x="7144" y="8706"/>
                      </a:lnTo>
                      <a:close/>
                    </a:path>
                  </a:pathLst>
                </a:custGeom>
                <a:grpFill/>
                <a:ln w="9525" cap="flat">
                  <a:noFill/>
                  <a:prstDash val="solid"/>
                  <a:miter/>
                </a:ln>
              </p:spPr>
              <p:txBody>
                <a:bodyPr rtlCol="0" anchor="ctr"/>
                <a:lstStyle/>
                <a:p>
                  <a:endParaRPr lang="ja-JP" altLang="en-US" dirty="0"/>
                </a:p>
              </p:txBody>
            </p:sp>
            <p:sp>
              <p:nvSpPr>
                <p:cNvPr id="136" name="フリーフォーム: 図形 61">
                  <a:extLst>
                    <a:ext uri="{FF2B5EF4-FFF2-40B4-BE49-F238E27FC236}">
                      <a16:creationId xmlns:a16="http://schemas.microsoft.com/office/drawing/2014/main" id="{83C5D7D2-277A-4D13-898E-68E37A502516}"/>
                    </a:ext>
                  </a:extLst>
                </p:cNvPr>
                <p:cNvSpPr/>
                <p:nvPr/>
              </p:nvSpPr>
              <p:spPr>
                <a:xfrm>
                  <a:off x="1905634" y="5888037"/>
                  <a:ext cx="66675" cy="76200"/>
                </a:xfrm>
                <a:custGeom>
                  <a:avLst/>
                  <a:gdLst>
                    <a:gd name="connsiteX0" fmla="*/ 47873 w 66675"/>
                    <a:gd name="connsiteY0" fmla="*/ 58493 h 76200"/>
                    <a:gd name="connsiteX1" fmla="*/ 47597 w 66675"/>
                    <a:gd name="connsiteY1" fmla="*/ 58493 h 76200"/>
                    <a:gd name="connsiteX2" fmla="*/ 24117 w 66675"/>
                    <a:gd name="connsiteY2" fmla="*/ 76019 h 76200"/>
                    <a:gd name="connsiteX3" fmla="*/ 7144 w 66675"/>
                    <a:gd name="connsiteY3" fmla="*/ 56369 h 76200"/>
                    <a:gd name="connsiteX4" fmla="*/ 7144 w 66675"/>
                    <a:gd name="connsiteY4" fmla="*/ 7144 h 76200"/>
                    <a:gd name="connsiteX5" fmla="*/ 21431 w 66675"/>
                    <a:gd name="connsiteY5" fmla="*/ 7144 h 76200"/>
                    <a:gd name="connsiteX6" fmla="*/ 21431 w 66675"/>
                    <a:gd name="connsiteY6" fmla="*/ 49282 h 76200"/>
                    <a:gd name="connsiteX7" fmla="*/ 29918 w 66675"/>
                    <a:gd name="connsiteY7" fmla="*/ 65408 h 76200"/>
                    <a:gd name="connsiteX8" fmla="*/ 48015 w 66675"/>
                    <a:gd name="connsiteY8" fmla="*/ 34995 h 76200"/>
                    <a:gd name="connsiteX9" fmla="*/ 48015 w 66675"/>
                    <a:gd name="connsiteY9" fmla="*/ 7144 h 76200"/>
                    <a:gd name="connsiteX10" fmla="*/ 62303 w 66675"/>
                    <a:gd name="connsiteY10" fmla="*/ 7144 h 76200"/>
                    <a:gd name="connsiteX11" fmla="*/ 62303 w 66675"/>
                    <a:gd name="connsiteY11" fmla="*/ 74466 h 76200"/>
                    <a:gd name="connsiteX12" fmla="*/ 47873 w 66675"/>
                    <a:gd name="connsiteY12" fmla="*/ 74466 h 76200"/>
                    <a:gd name="connsiteX13" fmla="*/ 47873 w 66675"/>
                    <a:gd name="connsiteY13" fmla="*/ 58493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6675" h="76200">
                      <a:moveTo>
                        <a:pt x="47873" y="58493"/>
                      </a:moveTo>
                      <a:lnTo>
                        <a:pt x="47597" y="58493"/>
                      </a:lnTo>
                      <a:cubicBezTo>
                        <a:pt x="45339" y="63446"/>
                        <a:pt x="38967" y="76019"/>
                        <a:pt x="24117" y="76019"/>
                      </a:cubicBezTo>
                      <a:cubicBezTo>
                        <a:pt x="12230" y="76019"/>
                        <a:pt x="7144" y="66122"/>
                        <a:pt x="7144" y="56369"/>
                      </a:cubicBezTo>
                      <a:lnTo>
                        <a:pt x="7144" y="7144"/>
                      </a:lnTo>
                      <a:lnTo>
                        <a:pt x="21431" y="7144"/>
                      </a:lnTo>
                      <a:lnTo>
                        <a:pt x="21431" y="49282"/>
                      </a:lnTo>
                      <a:cubicBezTo>
                        <a:pt x="21431" y="57788"/>
                        <a:pt x="22708" y="65408"/>
                        <a:pt x="29918" y="65408"/>
                      </a:cubicBezTo>
                      <a:cubicBezTo>
                        <a:pt x="44063" y="65408"/>
                        <a:pt x="48015" y="43348"/>
                        <a:pt x="48015" y="34995"/>
                      </a:cubicBezTo>
                      <a:lnTo>
                        <a:pt x="48015" y="7144"/>
                      </a:lnTo>
                      <a:lnTo>
                        <a:pt x="62303" y="7144"/>
                      </a:lnTo>
                      <a:lnTo>
                        <a:pt x="62303" y="74466"/>
                      </a:lnTo>
                      <a:lnTo>
                        <a:pt x="47873" y="74466"/>
                      </a:lnTo>
                      <a:lnTo>
                        <a:pt x="47873" y="58493"/>
                      </a:lnTo>
                      <a:close/>
                    </a:path>
                  </a:pathLst>
                </a:custGeom>
                <a:grpFill/>
                <a:ln w="9525" cap="flat">
                  <a:noFill/>
                  <a:prstDash val="solid"/>
                  <a:miter/>
                </a:ln>
              </p:spPr>
              <p:txBody>
                <a:bodyPr rtlCol="0" anchor="ctr"/>
                <a:lstStyle/>
                <a:p>
                  <a:endParaRPr lang="ja-JP" altLang="en-US" dirty="0"/>
                </a:p>
              </p:txBody>
            </p:sp>
            <p:sp>
              <p:nvSpPr>
                <p:cNvPr id="137" name="フリーフォーム: 図形 62">
                  <a:extLst>
                    <a:ext uri="{FF2B5EF4-FFF2-40B4-BE49-F238E27FC236}">
                      <a16:creationId xmlns:a16="http://schemas.microsoft.com/office/drawing/2014/main" id="{B41410D5-D3CA-4B80-A938-FD1486E35285}"/>
                    </a:ext>
                  </a:extLst>
                </p:cNvPr>
                <p:cNvSpPr/>
                <p:nvPr/>
              </p:nvSpPr>
              <p:spPr>
                <a:xfrm>
                  <a:off x="1976776" y="5886465"/>
                  <a:ext cx="66675" cy="76200"/>
                </a:xfrm>
                <a:custGeom>
                  <a:avLst/>
                  <a:gdLst>
                    <a:gd name="connsiteX0" fmla="*/ 58912 w 66675"/>
                    <a:gd name="connsiteY0" fmla="*/ 74200 h 76200"/>
                    <a:gd name="connsiteX1" fmla="*/ 40948 w 66675"/>
                    <a:gd name="connsiteY1" fmla="*/ 77581 h 76200"/>
                    <a:gd name="connsiteX2" fmla="*/ 7144 w 66675"/>
                    <a:gd name="connsiteY2" fmla="*/ 39681 h 76200"/>
                    <a:gd name="connsiteX3" fmla="*/ 35709 w 66675"/>
                    <a:gd name="connsiteY3" fmla="*/ 7144 h 76200"/>
                    <a:gd name="connsiteX4" fmla="*/ 59893 w 66675"/>
                    <a:gd name="connsiteY4" fmla="*/ 30623 h 76200"/>
                    <a:gd name="connsiteX5" fmla="*/ 44910 w 66675"/>
                    <a:gd name="connsiteY5" fmla="*/ 30623 h 76200"/>
                    <a:gd name="connsiteX6" fmla="*/ 35147 w 66675"/>
                    <a:gd name="connsiteY6" fmla="*/ 13078 h 76200"/>
                    <a:gd name="connsiteX7" fmla="*/ 22698 w 66675"/>
                    <a:gd name="connsiteY7" fmla="*/ 34862 h 76200"/>
                    <a:gd name="connsiteX8" fmla="*/ 46892 w 66675"/>
                    <a:gd name="connsiteY8" fmla="*/ 70075 h 76200"/>
                    <a:gd name="connsiteX9" fmla="*/ 58912 w 66675"/>
                    <a:gd name="connsiteY9" fmla="*/ 67542 h 76200"/>
                    <a:gd name="connsiteX10" fmla="*/ 58912 w 66675"/>
                    <a:gd name="connsiteY10" fmla="*/ 74200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6675" h="76200">
                      <a:moveTo>
                        <a:pt x="58912" y="74200"/>
                      </a:moveTo>
                      <a:cubicBezTo>
                        <a:pt x="53121" y="76324"/>
                        <a:pt x="47034" y="77581"/>
                        <a:pt x="40948" y="77581"/>
                      </a:cubicBezTo>
                      <a:cubicBezTo>
                        <a:pt x="19593" y="77581"/>
                        <a:pt x="7144" y="64703"/>
                        <a:pt x="7144" y="39681"/>
                      </a:cubicBezTo>
                      <a:cubicBezTo>
                        <a:pt x="7144" y="19593"/>
                        <a:pt x="16335" y="7144"/>
                        <a:pt x="35709" y="7144"/>
                      </a:cubicBezTo>
                      <a:cubicBezTo>
                        <a:pt x="53816" y="7144"/>
                        <a:pt x="59893" y="16764"/>
                        <a:pt x="59893" y="30623"/>
                      </a:cubicBezTo>
                      <a:lnTo>
                        <a:pt x="44910" y="30623"/>
                      </a:lnTo>
                      <a:cubicBezTo>
                        <a:pt x="44910" y="22565"/>
                        <a:pt x="44053" y="13078"/>
                        <a:pt x="35147" y="13078"/>
                      </a:cubicBezTo>
                      <a:cubicBezTo>
                        <a:pt x="26946" y="13078"/>
                        <a:pt x="22698" y="22698"/>
                        <a:pt x="22698" y="34862"/>
                      </a:cubicBezTo>
                      <a:cubicBezTo>
                        <a:pt x="22698" y="51273"/>
                        <a:pt x="29632" y="70075"/>
                        <a:pt x="46892" y="70075"/>
                      </a:cubicBezTo>
                      <a:cubicBezTo>
                        <a:pt x="50987" y="70075"/>
                        <a:pt x="54950" y="69085"/>
                        <a:pt x="58912" y="67542"/>
                      </a:cubicBezTo>
                      <a:lnTo>
                        <a:pt x="58912" y="74200"/>
                      </a:lnTo>
                      <a:close/>
                    </a:path>
                  </a:pathLst>
                </a:custGeom>
                <a:grpFill/>
                <a:ln w="9525" cap="flat">
                  <a:noFill/>
                  <a:prstDash val="solid"/>
                  <a:miter/>
                </a:ln>
              </p:spPr>
              <p:txBody>
                <a:bodyPr rtlCol="0" anchor="ctr"/>
                <a:lstStyle/>
                <a:p>
                  <a:endParaRPr lang="ja-JP" altLang="en-US" dirty="0"/>
                </a:p>
              </p:txBody>
            </p:sp>
            <p:sp>
              <p:nvSpPr>
                <p:cNvPr id="138" name="フリーフォーム: 図形 63">
                  <a:extLst>
                    <a:ext uri="{FF2B5EF4-FFF2-40B4-BE49-F238E27FC236}">
                      <a16:creationId xmlns:a16="http://schemas.microsoft.com/office/drawing/2014/main" id="{CFC0431D-2937-4FF8-B401-29EA859953E0}"/>
                    </a:ext>
                  </a:extLst>
                </p:cNvPr>
                <p:cNvSpPr/>
                <p:nvPr/>
              </p:nvSpPr>
              <p:spPr>
                <a:xfrm>
                  <a:off x="2035469" y="5863567"/>
                  <a:ext cx="57150" cy="104775"/>
                </a:xfrm>
                <a:custGeom>
                  <a:avLst/>
                  <a:gdLst>
                    <a:gd name="connsiteX0" fmla="*/ 49016 w 57150"/>
                    <a:gd name="connsiteY0" fmla="*/ 99498 h 104775"/>
                    <a:gd name="connsiteX1" fmla="*/ 39119 w 57150"/>
                    <a:gd name="connsiteY1" fmla="*/ 100489 h 104775"/>
                    <a:gd name="connsiteX2" fmla="*/ 17898 w 57150"/>
                    <a:gd name="connsiteY2" fmla="*/ 83372 h 104775"/>
                    <a:gd name="connsiteX3" fmla="*/ 17898 w 57150"/>
                    <a:gd name="connsiteY3" fmla="*/ 38967 h 104775"/>
                    <a:gd name="connsiteX4" fmla="*/ 7144 w 57150"/>
                    <a:gd name="connsiteY4" fmla="*/ 38967 h 104775"/>
                    <a:gd name="connsiteX5" fmla="*/ 7144 w 57150"/>
                    <a:gd name="connsiteY5" fmla="*/ 31623 h 104775"/>
                    <a:gd name="connsiteX6" fmla="*/ 17898 w 57150"/>
                    <a:gd name="connsiteY6" fmla="*/ 31623 h 104775"/>
                    <a:gd name="connsiteX7" fmla="*/ 17898 w 57150"/>
                    <a:gd name="connsiteY7" fmla="*/ 15773 h 104775"/>
                    <a:gd name="connsiteX8" fmla="*/ 32185 w 57150"/>
                    <a:gd name="connsiteY8" fmla="*/ 7144 h 104775"/>
                    <a:gd name="connsiteX9" fmla="*/ 32185 w 57150"/>
                    <a:gd name="connsiteY9" fmla="*/ 31623 h 104775"/>
                    <a:gd name="connsiteX10" fmla="*/ 50568 w 57150"/>
                    <a:gd name="connsiteY10" fmla="*/ 31623 h 104775"/>
                    <a:gd name="connsiteX11" fmla="*/ 50568 w 57150"/>
                    <a:gd name="connsiteY11" fmla="*/ 38967 h 104775"/>
                    <a:gd name="connsiteX12" fmla="*/ 32185 w 57150"/>
                    <a:gd name="connsiteY12" fmla="*/ 38967 h 104775"/>
                    <a:gd name="connsiteX13" fmla="*/ 32185 w 57150"/>
                    <a:gd name="connsiteY13" fmla="*/ 77714 h 104775"/>
                    <a:gd name="connsiteX14" fmla="*/ 42358 w 57150"/>
                    <a:gd name="connsiteY14" fmla="*/ 92430 h 104775"/>
                    <a:gd name="connsiteX15" fmla="*/ 49006 w 57150"/>
                    <a:gd name="connsiteY15" fmla="*/ 91297 h 104775"/>
                    <a:gd name="connsiteX16" fmla="*/ 49006 w 57150"/>
                    <a:gd name="connsiteY16" fmla="*/ 99498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7150" h="104775">
                      <a:moveTo>
                        <a:pt x="49016" y="99498"/>
                      </a:moveTo>
                      <a:cubicBezTo>
                        <a:pt x="46187" y="100203"/>
                        <a:pt x="42367" y="100489"/>
                        <a:pt x="39119" y="100489"/>
                      </a:cubicBezTo>
                      <a:cubicBezTo>
                        <a:pt x="25680" y="100489"/>
                        <a:pt x="17898" y="96393"/>
                        <a:pt x="17898" y="83372"/>
                      </a:cubicBezTo>
                      <a:lnTo>
                        <a:pt x="17898" y="38967"/>
                      </a:lnTo>
                      <a:lnTo>
                        <a:pt x="7144" y="38967"/>
                      </a:lnTo>
                      <a:lnTo>
                        <a:pt x="7144" y="31623"/>
                      </a:lnTo>
                      <a:lnTo>
                        <a:pt x="17898" y="31623"/>
                      </a:lnTo>
                      <a:lnTo>
                        <a:pt x="17898" y="15773"/>
                      </a:lnTo>
                      <a:lnTo>
                        <a:pt x="32185" y="7144"/>
                      </a:lnTo>
                      <a:lnTo>
                        <a:pt x="32185" y="31623"/>
                      </a:lnTo>
                      <a:lnTo>
                        <a:pt x="50568" y="31623"/>
                      </a:lnTo>
                      <a:lnTo>
                        <a:pt x="50568" y="38967"/>
                      </a:lnTo>
                      <a:lnTo>
                        <a:pt x="32185" y="38967"/>
                      </a:lnTo>
                      <a:lnTo>
                        <a:pt x="32185" y="77714"/>
                      </a:lnTo>
                      <a:cubicBezTo>
                        <a:pt x="32185" y="87611"/>
                        <a:pt x="33176" y="92430"/>
                        <a:pt x="42358" y="92430"/>
                      </a:cubicBezTo>
                      <a:cubicBezTo>
                        <a:pt x="44625" y="92430"/>
                        <a:pt x="47025" y="92154"/>
                        <a:pt x="49006" y="91297"/>
                      </a:cubicBezTo>
                      <a:lnTo>
                        <a:pt x="49006" y="99498"/>
                      </a:lnTo>
                      <a:close/>
                    </a:path>
                  </a:pathLst>
                </a:custGeom>
                <a:grpFill/>
                <a:ln w="9525" cap="flat">
                  <a:noFill/>
                  <a:prstDash val="solid"/>
                  <a:miter/>
                </a:ln>
              </p:spPr>
              <p:txBody>
                <a:bodyPr rtlCol="0" anchor="ctr"/>
                <a:lstStyle/>
                <a:p>
                  <a:endParaRPr lang="ja-JP" altLang="en-US" dirty="0"/>
                </a:p>
              </p:txBody>
            </p:sp>
            <p:sp>
              <p:nvSpPr>
                <p:cNvPr id="139" name="フリーフォーム: 図形 64">
                  <a:extLst>
                    <a:ext uri="{FF2B5EF4-FFF2-40B4-BE49-F238E27FC236}">
                      <a16:creationId xmlns:a16="http://schemas.microsoft.com/office/drawing/2014/main" id="{854844E9-EE71-44DF-866E-CBBF73CB9195}"/>
                    </a:ext>
                  </a:extLst>
                </p:cNvPr>
                <p:cNvSpPr/>
                <p:nvPr/>
              </p:nvSpPr>
              <p:spPr>
                <a:xfrm>
                  <a:off x="2091629" y="5888037"/>
                  <a:ext cx="66675" cy="76200"/>
                </a:xfrm>
                <a:custGeom>
                  <a:avLst/>
                  <a:gdLst>
                    <a:gd name="connsiteX0" fmla="*/ 47873 w 66675"/>
                    <a:gd name="connsiteY0" fmla="*/ 58493 h 76200"/>
                    <a:gd name="connsiteX1" fmla="*/ 47596 w 66675"/>
                    <a:gd name="connsiteY1" fmla="*/ 58493 h 76200"/>
                    <a:gd name="connsiteX2" fmla="*/ 24117 w 66675"/>
                    <a:gd name="connsiteY2" fmla="*/ 76019 h 76200"/>
                    <a:gd name="connsiteX3" fmla="*/ 7144 w 66675"/>
                    <a:gd name="connsiteY3" fmla="*/ 56369 h 76200"/>
                    <a:gd name="connsiteX4" fmla="*/ 7144 w 66675"/>
                    <a:gd name="connsiteY4" fmla="*/ 7144 h 76200"/>
                    <a:gd name="connsiteX5" fmla="*/ 21431 w 66675"/>
                    <a:gd name="connsiteY5" fmla="*/ 7144 h 76200"/>
                    <a:gd name="connsiteX6" fmla="*/ 21431 w 66675"/>
                    <a:gd name="connsiteY6" fmla="*/ 49282 h 76200"/>
                    <a:gd name="connsiteX7" fmla="*/ 29918 w 66675"/>
                    <a:gd name="connsiteY7" fmla="*/ 65408 h 76200"/>
                    <a:gd name="connsiteX8" fmla="*/ 48025 w 66675"/>
                    <a:gd name="connsiteY8" fmla="*/ 34995 h 76200"/>
                    <a:gd name="connsiteX9" fmla="*/ 48025 w 66675"/>
                    <a:gd name="connsiteY9" fmla="*/ 7144 h 76200"/>
                    <a:gd name="connsiteX10" fmla="*/ 62303 w 66675"/>
                    <a:gd name="connsiteY10" fmla="*/ 7144 h 76200"/>
                    <a:gd name="connsiteX11" fmla="*/ 62303 w 66675"/>
                    <a:gd name="connsiteY11" fmla="*/ 74466 h 76200"/>
                    <a:gd name="connsiteX12" fmla="*/ 47873 w 66675"/>
                    <a:gd name="connsiteY12" fmla="*/ 74466 h 76200"/>
                    <a:gd name="connsiteX13" fmla="*/ 47873 w 66675"/>
                    <a:gd name="connsiteY13" fmla="*/ 58493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6675" h="76200">
                      <a:moveTo>
                        <a:pt x="47873" y="58493"/>
                      </a:moveTo>
                      <a:lnTo>
                        <a:pt x="47596" y="58493"/>
                      </a:lnTo>
                      <a:cubicBezTo>
                        <a:pt x="45339" y="63446"/>
                        <a:pt x="38967" y="76019"/>
                        <a:pt x="24117" y="76019"/>
                      </a:cubicBezTo>
                      <a:cubicBezTo>
                        <a:pt x="12230" y="76019"/>
                        <a:pt x="7144" y="66122"/>
                        <a:pt x="7144" y="56369"/>
                      </a:cubicBezTo>
                      <a:lnTo>
                        <a:pt x="7144" y="7144"/>
                      </a:lnTo>
                      <a:lnTo>
                        <a:pt x="21431" y="7144"/>
                      </a:lnTo>
                      <a:lnTo>
                        <a:pt x="21431" y="49282"/>
                      </a:lnTo>
                      <a:cubicBezTo>
                        <a:pt x="21431" y="57788"/>
                        <a:pt x="22708" y="65408"/>
                        <a:pt x="29918" y="65408"/>
                      </a:cubicBezTo>
                      <a:cubicBezTo>
                        <a:pt x="44062" y="65408"/>
                        <a:pt x="48025" y="43348"/>
                        <a:pt x="48025" y="34995"/>
                      </a:cubicBezTo>
                      <a:lnTo>
                        <a:pt x="48025" y="7144"/>
                      </a:lnTo>
                      <a:lnTo>
                        <a:pt x="62303" y="7144"/>
                      </a:lnTo>
                      <a:lnTo>
                        <a:pt x="62303" y="74466"/>
                      </a:lnTo>
                      <a:lnTo>
                        <a:pt x="47873" y="74466"/>
                      </a:lnTo>
                      <a:lnTo>
                        <a:pt x="47873" y="58493"/>
                      </a:lnTo>
                      <a:close/>
                    </a:path>
                  </a:pathLst>
                </a:custGeom>
                <a:grpFill/>
                <a:ln w="9525" cap="flat">
                  <a:noFill/>
                  <a:prstDash val="solid"/>
                  <a:miter/>
                </a:ln>
              </p:spPr>
              <p:txBody>
                <a:bodyPr rtlCol="0" anchor="ctr"/>
                <a:lstStyle/>
                <a:p>
                  <a:endParaRPr lang="ja-JP" altLang="en-US" dirty="0"/>
                </a:p>
              </p:txBody>
            </p:sp>
            <p:sp>
              <p:nvSpPr>
                <p:cNvPr id="140" name="フリーフォーム: 図形 65">
                  <a:extLst>
                    <a:ext uri="{FF2B5EF4-FFF2-40B4-BE49-F238E27FC236}">
                      <a16:creationId xmlns:a16="http://schemas.microsoft.com/office/drawing/2014/main" id="{350FFC09-DE5A-440B-A719-E0E3468ED97B}"/>
                    </a:ext>
                  </a:extLst>
                </p:cNvPr>
                <p:cNvSpPr/>
                <p:nvPr/>
              </p:nvSpPr>
              <p:spPr>
                <a:xfrm>
                  <a:off x="2167724" y="5886475"/>
                  <a:ext cx="47625" cy="76200"/>
                </a:xfrm>
                <a:custGeom>
                  <a:avLst/>
                  <a:gdLst>
                    <a:gd name="connsiteX0" fmla="*/ 7144 w 47625"/>
                    <a:gd name="connsiteY0" fmla="*/ 8706 h 76200"/>
                    <a:gd name="connsiteX1" fmla="*/ 21431 w 47625"/>
                    <a:gd name="connsiteY1" fmla="*/ 8706 h 76200"/>
                    <a:gd name="connsiteX2" fmla="*/ 21431 w 47625"/>
                    <a:gd name="connsiteY2" fmla="*/ 25822 h 76200"/>
                    <a:gd name="connsiteX3" fmla="*/ 21707 w 47625"/>
                    <a:gd name="connsiteY3" fmla="*/ 25822 h 76200"/>
                    <a:gd name="connsiteX4" fmla="*/ 43491 w 47625"/>
                    <a:gd name="connsiteY4" fmla="*/ 7144 h 76200"/>
                    <a:gd name="connsiteX5" fmla="*/ 43491 w 47625"/>
                    <a:gd name="connsiteY5" fmla="*/ 21993 h 76200"/>
                    <a:gd name="connsiteX6" fmla="*/ 21431 w 47625"/>
                    <a:gd name="connsiteY6" fmla="*/ 45196 h 76200"/>
                    <a:gd name="connsiteX7" fmla="*/ 21431 w 47625"/>
                    <a:gd name="connsiteY7" fmla="*/ 76038 h 76200"/>
                    <a:gd name="connsiteX8" fmla="*/ 7144 w 47625"/>
                    <a:gd name="connsiteY8" fmla="*/ 76038 h 76200"/>
                    <a:gd name="connsiteX9" fmla="*/ 7144 w 47625"/>
                    <a:gd name="connsiteY9" fmla="*/ 8706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7625" h="76200">
                      <a:moveTo>
                        <a:pt x="7144" y="8706"/>
                      </a:moveTo>
                      <a:lnTo>
                        <a:pt x="21431" y="8706"/>
                      </a:lnTo>
                      <a:lnTo>
                        <a:pt x="21431" y="25822"/>
                      </a:lnTo>
                      <a:lnTo>
                        <a:pt x="21707" y="25822"/>
                      </a:lnTo>
                      <a:cubicBezTo>
                        <a:pt x="26241" y="16764"/>
                        <a:pt x="31185" y="8134"/>
                        <a:pt x="43491" y="7144"/>
                      </a:cubicBezTo>
                      <a:lnTo>
                        <a:pt x="43491" y="21993"/>
                      </a:lnTo>
                      <a:cubicBezTo>
                        <a:pt x="29775" y="22422"/>
                        <a:pt x="21431" y="27089"/>
                        <a:pt x="21431" y="45196"/>
                      </a:cubicBezTo>
                      <a:lnTo>
                        <a:pt x="21431" y="76038"/>
                      </a:lnTo>
                      <a:lnTo>
                        <a:pt x="7144" y="76038"/>
                      </a:lnTo>
                      <a:lnTo>
                        <a:pt x="7144" y="8706"/>
                      </a:lnTo>
                      <a:close/>
                    </a:path>
                  </a:pathLst>
                </a:custGeom>
                <a:grpFill/>
                <a:ln w="9525" cap="flat">
                  <a:noFill/>
                  <a:prstDash val="solid"/>
                  <a:miter/>
                </a:ln>
              </p:spPr>
              <p:txBody>
                <a:bodyPr rtlCol="0" anchor="ctr"/>
                <a:lstStyle/>
                <a:p>
                  <a:endParaRPr lang="ja-JP" altLang="en-US" dirty="0"/>
                </a:p>
              </p:txBody>
            </p:sp>
            <p:sp>
              <p:nvSpPr>
                <p:cNvPr id="141" name="フリーフォーム: 図形 66">
                  <a:extLst>
                    <a:ext uri="{FF2B5EF4-FFF2-40B4-BE49-F238E27FC236}">
                      <a16:creationId xmlns:a16="http://schemas.microsoft.com/office/drawing/2014/main" id="{F946BD97-810F-48A2-BB49-01C86F4D0E95}"/>
                    </a:ext>
                  </a:extLst>
                </p:cNvPr>
                <p:cNvSpPr/>
                <p:nvPr/>
              </p:nvSpPr>
              <p:spPr>
                <a:xfrm>
                  <a:off x="2212568" y="5886465"/>
                  <a:ext cx="66675" cy="76200"/>
                </a:xfrm>
                <a:custGeom>
                  <a:avLst/>
                  <a:gdLst>
                    <a:gd name="connsiteX0" fmla="*/ 60465 w 66675"/>
                    <a:gd name="connsiteY0" fmla="*/ 73771 h 76200"/>
                    <a:gd name="connsiteX1" fmla="*/ 40805 w 66675"/>
                    <a:gd name="connsiteY1" fmla="*/ 77581 h 76200"/>
                    <a:gd name="connsiteX2" fmla="*/ 7144 w 66675"/>
                    <a:gd name="connsiteY2" fmla="*/ 39405 h 76200"/>
                    <a:gd name="connsiteX3" fmla="*/ 35861 w 66675"/>
                    <a:gd name="connsiteY3" fmla="*/ 7144 h 76200"/>
                    <a:gd name="connsiteX4" fmla="*/ 61751 w 66675"/>
                    <a:gd name="connsiteY4" fmla="*/ 34728 h 76200"/>
                    <a:gd name="connsiteX5" fmla="*/ 21441 w 66675"/>
                    <a:gd name="connsiteY5" fmla="*/ 34728 h 76200"/>
                    <a:gd name="connsiteX6" fmla="*/ 47606 w 66675"/>
                    <a:gd name="connsiteY6" fmla="*/ 70075 h 76200"/>
                    <a:gd name="connsiteX7" fmla="*/ 60484 w 66675"/>
                    <a:gd name="connsiteY7" fmla="*/ 67246 h 76200"/>
                    <a:gd name="connsiteX8" fmla="*/ 60484 w 66675"/>
                    <a:gd name="connsiteY8" fmla="*/ 73771 h 76200"/>
                    <a:gd name="connsiteX9" fmla="*/ 47730 w 66675"/>
                    <a:gd name="connsiteY9" fmla="*/ 28232 h 76200"/>
                    <a:gd name="connsiteX10" fmla="*/ 35281 w 66675"/>
                    <a:gd name="connsiteY10" fmla="*/ 13087 h 76200"/>
                    <a:gd name="connsiteX11" fmla="*/ 21850 w 66675"/>
                    <a:gd name="connsiteY11" fmla="*/ 28232 h 76200"/>
                    <a:gd name="connsiteX12" fmla="*/ 47730 w 66675"/>
                    <a:gd name="connsiteY12" fmla="*/ 28232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6675" h="76200">
                      <a:moveTo>
                        <a:pt x="60465" y="73771"/>
                      </a:moveTo>
                      <a:cubicBezTo>
                        <a:pt x="54521" y="76172"/>
                        <a:pt x="49292" y="77581"/>
                        <a:pt x="40805" y="77581"/>
                      </a:cubicBezTo>
                      <a:cubicBezTo>
                        <a:pt x="22136" y="77581"/>
                        <a:pt x="7144" y="66551"/>
                        <a:pt x="7144" y="39405"/>
                      </a:cubicBezTo>
                      <a:cubicBezTo>
                        <a:pt x="7144" y="20726"/>
                        <a:pt x="14640" y="7144"/>
                        <a:pt x="35861" y="7144"/>
                      </a:cubicBezTo>
                      <a:cubicBezTo>
                        <a:pt x="57645" y="7144"/>
                        <a:pt x="61751" y="21707"/>
                        <a:pt x="61751" y="34728"/>
                      </a:cubicBezTo>
                      <a:lnTo>
                        <a:pt x="21441" y="34728"/>
                      </a:lnTo>
                      <a:cubicBezTo>
                        <a:pt x="21441" y="48015"/>
                        <a:pt x="27384" y="70075"/>
                        <a:pt x="47606" y="70075"/>
                      </a:cubicBezTo>
                      <a:cubicBezTo>
                        <a:pt x="51997" y="70075"/>
                        <a:pt x="56236" y="69237"/>
                        <a:pt x="60484" y="67246"/>
                      </a:cubicBezTo>
                      <a:lnTo>
                        <a:pt x="60484" y="73771"/>
                      </a:lnTo>
                      <a:close/>
                      <a:moveTo>
                        <a:pt x="47730" y="28232"/>
                      </a:moveTo>
                      <a:cubicBezTo>
                        <a:pt x="47730" y="23003"/>
                        <a:pt x="45901" y="13087"/>
                        <a:pt x="35281" y="13087"/>
                      </a:cubicBezTo>
                      <a:cubicBezTo>
                        <a:pt x="24251" y="13087"/>
                        <a:pt x="22127" y="24412"/>
                        <a:pt x="21850" y="28232"/>
                      </a:cubicBezTo>
                      <a:lnTo>
                        <a:pt x="47730" y="28232"/>
                      </a:lnTo>
                      <a:close/>
                    </a:path>
                  </a:pathLst>
                </a:custGeom>
                <a:grpFill/>
                <a:ln w="9525" cap="flat">
                  <a:noFill/>
                  <a:prstDash val="solid"/>
                  <a:miter/>
                </a:ln>
              </p:spPr>
              <p:txBody>
                <a:bodyPr rtlCol="0" anchor="ctr"/>
                <a:lstStyle/>
                <a:p>
                  <a:endParaRPr lang="ja-JP" altLang="en-US" dirty="0"/>
                </a:p>
              </p:txBody>
            </p:sp>
            <p:sp>
              <p:nvSpPr>
                <p:cNvPr id="142" name="フリーフォーム: 図形 67">
                  <a:extLst>
                    <a:ext uri="{FF2B5EF4-FFF2-40B4-BE49-F238E27FC236}">
                      <a16:creationId xmlns:a16="http://schemas.microsoft.com/office/drawing/2014/main" id="{92EDC592-05AB-4CC5-A560-BA875F02ACFA}"/>
                    </a:ext>
                  </a:extLst>
                </p:cNvPr>
                <p:cNvSpPr/>
                <p:nvPr/>
              </p:nvSpPr>
              <p:spPr>
                <a:xfrm>
                  <a:off x="2280605" y="5938252"/>
                  <a:ext cx="28575" cy="38100"/>
                </a:xfrm>
                <a:custGeom>
                  <a:avLst/>
                  <a:gdLst>
                    <a:gd name="connsiteX0" fmla="*/ 8411 w 28575"/>
                    <a:gd name="connsiteY0" fmla="*/ 7144 h 38100"/>
                    <a:gd name="connsiteX1" fmla="*/ 24822 w 28575"/>
                    <a:gd name="connsiteY1" fmla="*/ 7144 h 38100"/>
                    <a:gd name="connsiteX2" fmla="*/ 18459 w 28575"/>
                    <a:gd name="connsiteY2" fmla="*/ 39253 h 38100"/>
                    <a:gd name="connsiteX3" fmla="*/ 7144 w 28575"/>
                    <a:gd name="connsiteY3" fmla="*/ 39253 h 38100"/>
                    <a:gd name="connsiteX4" fmla="*/ 8411 w 28575"/>
                    <a:gd name="connsiteY4" fmla="*/ 7144 h 381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575" h="38100">
                      <a:moveTo>
                        <a:pt x="8411" y="7144"/>
                      </a:moveTo>
                      <a:lnTo>
                        <a:pt x="24822" y="7144"/>
                      </a:lnTo>
                      <a:lnTo>
                        <a:pt x="18459" y="39253"/>
                      </a:lnTo>
                      <a:lnTo>
                        <a:pt x="7144" y="39253"/>
                      </a:lnTo>
                      <a:lnTo>
                        <a:pt x="8411" y="7144"/>
                      </a:lnTo>
                      <a:close/>
                    </a:path>
                  </a:pathLst>
                </a:custGeom>
                <a:grpFill/>
                <a:ln w="9525" cap="flat">
                  <a:noFill/>
                  <a:prstDash val="solid"/>
                  <a:miter/>
                </a:ln>
              </p:spPr>
              <p:txBody>
                <a:bodyPr rtlCol="0" anchor="ctr"/>
                <a:lstStyle/>
                <a:p>
                  <a:endParaRPr lang="ja-JP" altLang="en-US" dirty="0"/>
                </a:p>
              </p:txBody>
            </p:sp>
            <p:sp>
              <p:nvSpPr>
                <p:cNvPr id="143" name="フリーフォーム: 図形 68">
                  <a:extLst>
                    <a:ext uri="{FF2B5EF4-FFF2-40B4-BE49-F238E27FC236}">
                      <a16:creationId xmlns:a16="http://schemas.microsoft.com/office/drawing/2014/main" id="{BDF6B956-73F8-450C-BB61-047A525E6F9D}"/>
                    </a:ext>
                  </a:extLst>
                </p:cNvPr>
                <p:cNvSpPr/>
                <p:nvPr/>
              </p:nvSpPr>
              <p:spPr>
                <a:xfrm>
                  <a:off x="2343260" y="5857766"/>
                  <a:ext cx="76200" cy="104775"/>
                </a:xfrm>
                <a:custGeom>
                  <a:avLst/>
                  <a:gdLst>
                    <a:gd name="connsiteX0" fmla="*/ 30756 w 76200"/>
                    <a:gd name="connsiteY0" fmla="*/ 16469 h 104775"/>
                    <a:gd name="connsiteX1" fmla="*/ 7144 w 76200"/>
                    <a:gd name="connsiteY1" fmla="*/ 16469 h 104775"/>
                    <a:gd name="connsiteX2" fmla="*/ 7144 w 76200"/>
                    <a:gd name="connsiteY2" fmla="*/ 7144 h 104775"/>
                    <a:gd name="connsiteX3" fmla="*/ 69942 w 76200"/>
                    <a:gd name="connsiteY3" fmla="*/ 7144 h 104775"/>
                    <a:gd name="connsiteX4" fmla="*/ 69942 w 76200"/>
                    <a:gd name="connsiteY4" fmla="*/ 16469 h 104775"/>
                    <a:gd name="connsiteX5" fmla="*/ 46329 w 76200"/>
                    <a:gd name="connsiteY5" fmla="*/ 16469 h 104775"/>
                    <a:gd name="connsiteX6" fmla="*/ 46329 w 76200"/>
                    <a:gd name="connsiteY6" fmla="*/ 104747 h 104775"/>
                    <a:gd name="connsiteX7" fmla="*/ 30766 w 76200"/>
                    <a:gd name="connsiteY7" fmla="*/ 104747 h 104775"/>
                    <a:gd name="connsiteX8" fmla="*/ 30766 w 76200"/>
                    <a:gd name="connsiteY8" fmla="*/ 16469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6200" h="104775">
                      <a:moveTo>
                        <a:pt x="30756" y="16469"/>
                      </a:moveTo>
                      <a:lnTo>
                        <a:pt x="7144" y="16469"/>
                      </a:lnTo>
                      <a:lnTo>
                        <a:pt x="7144" y="7144"/>
                      </a:lnTo>
                      <a:lnTo>
                        <a:pt x="69942" y="7144"/>
                      </a:lnTo>
                      <a:lnTo>
                        <a:pt x="69942" y="16469"/>
                      </a:lnTo>
                      <a:lnTo>
                        <a:pt x="46329" y="16469"/>
                      </a:lnTo>
                      <a:lnTo>
                        <a:pt x="46329" y="104747"/>
                      </a:lnTo>
                      <a:lnTo>
                        <a:pt x="30766" y="104747"/>
                      </a:lnTo>
                      <a:lnTo>
                        <a:pt x="30766" y="16469"/>
                      </a:lnTo>
                      <a:close/>
                    </a:path>
                  </a:pathLst>
                </a:custGeom>
                <a:grpFill/>
                <a:ln w="9525" cap="flat">
                  <a:noFill/>
                  <a:prstDash val="solid"/>
                  <a:miter/>
                </a:ln>
              </p:spPr>
              <p:txBody>
                <a:bodyPr rtlCol="0" anchor="ctr"/>
                <a:lstStyle/>
                <a:p>
                  <a:endParaRPr lang="ja-JP" altLang="en-US" dirty="0"/>
                </a:p>
              </p:txBody>
            </p:sp>
            <p:sp>
              <p:nvSpPr>
                <p:cNvPr id="144" name="フリーフォーム: 図形 69">
                  <a:extLst>
                    <a:ext uri="{FF2B5EF4-FFF2-40B4-BE49-F238E27FC236}">
                      <a16:creationId xmlns:a16="http://schemas.microsoft.com/office/drawing/2014/main" id="{993B96EA-05E1-4922-B9F7-A01387ACC0BF}"/>
                    </a:ext>
                  </a:extLst>
                </p:cNvPr>
                <p:cNvSpPr/>
                <p:nvPr/>
              </p:nvSpPr>
              <p:spPr>
                <a:xfrm>
                  <a:off x="2416669" y="5886475"/>
                  <a:ext cx="47625" cy="76200"/>
                </a:xfrm>
                <a:custGeom>
                  <a:avLst/>
                  <a:gdLst>
                    <a:gd name="connsiteX0" fmla="*/ 7144 w 47625"/>
                    <a:gd name="connsiteY0" fmla="*/ 8706 h 76200"/>
                    <a:gd name="connsiteX1" fmla="*/ 21431 w 47625"/>
                    <a:gd name="connsiteY1" fmla="*/ 8706 h 76200"/>
                    <a:gd name="connsiteX2" fmla="*/ 21431 w 47625"/>
                    <a:gd name="connsiteY2" fmla="*/ 25822 h 76200"/>
                    <a:gd name="connsiteX3" fmla="*/ 21707 w 47625"/>
                    <a:gd name="connsiteY3" fmla="*/ 25822 h 76200"/>
                    <a:gd name="connsiteX4" fmla="*/ 43491 w 47625"/>
                    <a:gd name="connsiteY4" fmla="*/ 7144 h 76200"/>
                    <a:gd name="connsiteX5" fmla="*/ 43491 w 47625"/>
                    <a:gd name="connsiteY5" fmla="*/ 21993 h 76200"/>
                    <a:gd name="connsiteX6" fmla="*/ 21431 w 47625"/>
                    <a:gd name="connsiteY6" fmla="*/ 45196 h 76200"/>
                    <a:gd name="connsiteX7" fmla="*/ 21431 w 47625"/>
                    <a:gd name="connsiteY7" fmla="*/ 76038 h 76200"/>
                    <a:gd name="connsiteX8" fmla="*/ 7144 w 47625"/>
                    <a:gd name="connsiteY8" fmla="*/ 76038 h 76200"/>
                    <a:gd name="connsiteX9" fmla="*/ 7144 w 47625"/>
                    <a:gd name="connsiteY9" fmla="*/ 8706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7625" h="76200">
                      <a:moveTo>
                        <a:pt x="7144" y="8706"/>
                      </a:moveTo>
                      <a:lnTo>
                        <a:pt x="21431" y="8706"/>
                      </a:lnTo>
                      <a:lnTo>
                        <a:pt x="21431" y="25822"/>
                      </a:lnTo>
                      <a:lnTo>
                        <a:pt x="21707" y="25822"/>
                      </a:lnTo>
                      <a:cubicBezTo>
                        <a:pt x="26241" y="16764"/>
                        <a:pt x="31185" y="8134"/>
                        <a:pt x="43491" y="7144"/>
                      </a:cubicBezTo>
                      <a:lnTo>
                        <a:pt x="43491" y="21993"/>
                      </a:lnTo>
                      <a:cubicBezTo>
                        <a:pt x="29775" y="22422"/>
                        <a:pt x="21431" y="27089"/>
                        <a:pt x="21431" y="45196"/>
                      </a:cubicBezTo>
                      <a:lnTo>
                        <a:pt x="21431" y="76038"/>
                      </a:lnTo>
                      <a:lnTo>
                        <a:pt x="7144" y="76038"/>
                      </a:lnTo>
                      <a:lnTo>
                        <a:pt x="7144" y="8706"/>
                      </a:lnTo>
                      <a:close/>
                    </a:path>
                  </a:pathLst>
                </a:custGeom>
                <a:grpFill/>
                <a:ln w="9525" cap="flat">
                  <a:noFill/>
                  <a:prstDash val="solid"/>
                  <a:miter/>
                </a:ln>
              </p:spPr>
              <p:txBody>
                <a:bodyPr rtlCol="0" anchor="ctr"/>
                <a:lstStyle/>
                <a:p>
                  <a:endParaRPr lang="ja-JP" altLang="en-US" dirty="0"/>
                </a:p>
              </p:txBody>
            </p:sp>
            <p:sp>
              <p:nvSpPr>
                <p:cNvPr id="145" name="フリーフォーム: 図形 70">
                  <a:extLst>
                    <a:ext uri="{FF2B5EF4-FFF2-40B4-BE49-F238E27FC236}">
                      <a16:creationId xmlns:a16="http://schemas.microsoft.com/office/drawing/2014/main" id="{56B140CF-5D3A-4452-A362-6C2FDB57483A}"/>
                    </a:ext>
                  </a:extLst>
                </p:cNvPr>
                <p:cNvSpPr/>
                <p:nvPr/>
              </p:nvSpPr>
              <p:spPr>
                <a:xfrm>
                  <a:off x="2462075" y="5886475"/>
                  <a:ext cx="57150" cy="76200"/>
                </a:xfrm>
                <a:custGeom>
                  <a:avLst/>
                  <a:gdLst>
                    <a:gd name="connsiteX0" fmla="*/ 44777 w 57150"/>
                    <a:gd name="connsiteY0" fmla="*/ 66694 h 76200"/>
                    <a:gd name="connsiteX1" fmla="*/ 44482 w 57150"/>
                    <a:gd name="connsiteY1" fmla="*/ 66694 h 76200"/>
                    <a:gd name="connsiteX2" fmla="*/ 25537 w 57150"/>
                    <a:gd name="connsiteY2" fmla="*/ 77581 h 76200"/>
                    <a:gd name="connsiteX3" fmla="*/ 7144 w 57150"/>
                    <a:gd name="connsiteY3" fmla="*/ 60760 h 76200"/>
                    <a:gd name="connsiteX4" fmla="*/ 44777 w 57150"/>
                    <a:gd name="connsiteY4" fmla="*/ 38548 h 76200"/>
                    <a:gd name="connsiteX5" fmla="*/ 44777 w 57150"/>
                    <a:gd name="connsiteY5" fmla="*/ 32613 h 76200"/>
                    <a:gd name="connsiteX6" fmla="*/ 35290 w 57150"/>
                    <a:gd name="connsiteY6" fmla="*/ 13078 h 76200"/>
                    <a:gd name="connsiteX7" fmla="*/ 24394 w 57150"/>
                    <a:gd name="connsiteY7" fmla="*/ 27794 h 76200"/>
                    <a:gd name="connsiteX8" fmla="*/ 9401 w 57150"/>
                    <a:gd name="connsiteY8" fmla="*/ 27794 h 76200"/>
                    <a:gd name="connsiteX9" fmla="*/ 35290 w 57150"/>
                    <a:gd name="connsiteY9" fmla="*/ 7144 h 76200"/>
                    <a:gd name="connsiteX10" fmla="*/ 59064 w 57150"/>
                    <a:gd name="connsiteY10" fmla="*/ 32613 h 76200"/>
                    <a:gd name="connsiteX11" fmla="*/ 59064 w 57150"/>
                    <a:gd name="connsiteY11" fmla="*/ 76038 h 76200"/>
                    <a:gd name="connsiteX12" fmla="*/ 44777 w 57150"/>
                    <a:gd name="connsiteY12" fmla="*/ 76038 h 76200"/>
                    <a:gd name="connsiteX13" fmla="*/ 44777 w 57150"/>
                    <a:gd name="connsiteY13" fmla="*/ 66694 h 76200"/>
                    <a:gd name="connsiteX14" fmla="*/ 44777 w 57150"/>
                    <a:gd name="connsiteY14" fmla="*/ 44482 h 76200"/>
                    <a:gd name="connsiteX15" fmla="*/ 22708 w 57150"/>
                    <a:gd name="connsiteY15" fmla="*/ 58636 h 76200"/>
                    <a:gd name="connsiteX16" fmla="*/ 30899 w 57150"/>
                    <a:gd name="connsiteY16" fmla="*/ 68666 h 76200"/>
                    <a:gd name="connsiteX17" fmla="*/ 44777 w 57150"/>
                    <a:gd name="connsiteY17" fmla="*/ 52406 h 76200"/>
                    <a:gd name="connsiteX18" fmla="*/ 44777 w 57150"/>
                    <a:gd name="connsiteY18" fmla="*/ 44482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7150" h="76200">
                      <a:moveTo>
                        <a:pt x="44777" y="66694"/>
                      </a:moveTo>
                      <a:lnTo>
                        <a:pt x="44482" y="66694"/>
                      </a:lnTo>
                      <a:cubicBezTo>
                        <a:pt x="42224" y="70656"/>
                        <a:pt x="36281" y="77581"/>
                        <a:pt x="25537" y="77581"/>
                      </a:cubicBezTo>
                      <a:cubicBezTo>
                        <a:pt x="14926" y="77581"/>
                        <a:pt x="7144" y="70085"/>
                        <a:pt x="7144" y="60760"/>
                      </a:cubicBezTo>
                      <a:cubicBezTo>
                        <a:pt x="7144" y="39957"/>
                        <a:pt x="35861" y="38976"/>
                        <a:pt x="44777" y="38548"/>
                      </a:cubicBezTo>
                      <a:lnTo>
                        <a:pt x="44777" y="32613"/>
                      </a:lnTo>
                      <a:cubicBezTo>
                        <a:pt x="44777" y="25251"/>
                        <a:pt x="44777" y="13078"/>
                        <a:pt x="35290" y="13078"/>
                      </a:cubicBezTo>
                      <a:cubicBezTo>
                        <a:pt x="26518" y="13078"/>
                        <a:pt x="24965" y="19869"/>
                        <a:pt x="24394" y="27794"/>
                      </a:cubicBezTo>
                      <a:lnTo>
                        <a:pt x="9401" y="27794"/>
                      </a:lnTo>
                      <a:cubicBezTo>
                        <a:pt x="10106" y="17745"/>
                        <a:pt x="14068" y="7144"/>
                        <a:pt x="35290" y="7144"/>
                      </a:cubicBezTo>
                      <a:cubicBezTo>
                        <a:pt x="57217" y="7144"/>
                        <a:pt x="59064" y="19440"/>
                        <a:pt x="59064" y="32613"/>
                      </a:cubicBezTo>
                      <a:lnTo>
                        <a:pt x="59064" y="76038"/>
                      </a:lnTo>
                      <a:lnTo>
                        <a:pt x="44777" y="76038"/>
                      </a:lnTo>
                      <a:lnTo>
                        <a:pt x="44777" y="66694"/>
                      </a:lnTo>
                      <a:close/>
                      <a:moveTo>
                        <a:pt x="44777" y="44482"/>
                      </a:moveTo>
                      <a:cubicBezTo>
                        <a:pt x="38824" y="44910"/>
                        <a:pt x="22708" y="46177"/>
                        <a:pt x="22708" y="58636"/>
                      </a:cubicBezTo>
                      <a:cubicBezTo>
                        <a:pt x="22708" y="64703"/>
                        <a:pt x="26241" y="68666"/>
                        <a:pt x="30899" y="68666"/>
                      </a:cubicBezTo>
                      <a:cubicBezTo>
                        <a:pt x="35861" y="68666"/>
                        <a:pt x="44777" y="63865"/>
                        <a:pt x="44777" y="52406"/>
                      </a:cubicBezTo>
                      <a:lnTo>
                        <a:pt x="44777" y="44482"/>
                      </a:lnTo>
                      <a:close/>
                    </a:path>
                  </a:pathLst>
                </a:custGeom>
                <a:grpFill/>
                <a:ln w="9525" cap="flat">
                  <a:noFill/>
                  <a:prstDash val="solid"/>
                  <a:miter/>
                </a:ln>
              </p:spPr>
              <p:txBody>
                <a:bodyPr rtlCol="0" anchor="ctr"/>
                <a:lstStyle/>
                <a:p>
                  <a:endParaRPr lang="ja-JP" altLang="en-US" dirty="0"/>
                </a:p>
              </p:txBody>
            </p:sp>
            <p:sp>
              <p:nvSpPr>
                <p:cNvPr id="146" name="フリーフォーム: 図形 71">
                  <a:extLst>
                    <a:ext uri="{FF2B5EF4-FFF2-40B4-BE49-F238E27FC236}">
                      <a16:creationId xmlns:a16="http://schemas.microsoft.com/office/drawing/2014/main" id="{072E516E-D9E6-4E9E-A4CA-CECCF90B60C1}"/>
                    </a:ext>
                  </a:extLst>
                </p:cNvPr>
                <p:cNvSpPr/>
                <p:nvPr/>
              </p:nvSpPr>
              <p:spPr>
                <a:xfrm>
                  <a:off x="2534627" y="5886475"/>
                  <a:ext cx="66675" cy="76200"/>
                </a:xfrm>
                <a:custGeom>
                  <a:avLst/>
                  <a:gdLst>
                    <a:gd name="connsiteX0" fmla="*/ 7153 w 66675"/>
                    <a:gd name="connsiteY0" fmla="*/ 8706 h 76200"/>
                    <a:gd name="connsiteX1" fmla="*/ 21431 w 66675"/>
                    <a:gd name="connsiteY1" fmla="*/ 8706 h 76200"/>
                    <a:gd name="connsiteX2" fmla="*/ 21431 w 66675"/>
                    <a:gd name="connsiteY2" fmla="*/ 24689 h 76200"/>
                    <a:gd name="connsiteX3" fmla="*/ 21717 w 66675"/>
                    <a:gd name="connsiteY3" fmla="*/ 24689 h 76200"/>
                    <a:gd name="connsiteX4" fmla="*/ 45329 w 66675"/>
                    <a:gd name="connsiteY4" fmla="*/ 7144 h 76200"/>
                    <a:gd name="connsiteX5" fmla="*/ 62303 w 66675"/>
                    <a:gd name="connsiteY5" fmla="*/ 26803 h 76200"/>
                    <a:gd name="connsiteX6" fmla="*/ 62303 w 66675"/>
                    <a:gd name="connsiteY6" fmla="*/ 76029 h 76200"/>
                    <a:gd name="connsiteX7" fmla="*/ 48015 w 66675"/>
                    <a:gd name="connsiteY7" fmla="*/ 76029 h 76200"/>
                    <a:gd name="connsiteX8" fmla="*/ 48015 w 66675"/>
                    <a:gd name="connsiteY8" fmla="*/ 33871 h 76200"/>
                    <a:gd name="connsiteX9" fmla="*/ 39529 w 66675"/>
                    <a:gd name="connsiteY9" fmla="*/ 17745 h 76200"/>
                    <a:gd name="connsiteX10" fmla="*/ 21422 w 66675"/>
                    <a:gd name="connsiteY10" fmla="*/ 48158 h 76200"/>
                    <a:gd name="connsiteX11" fmla="*/ 21422 w 66675"/>
                    <a:gd name="connsiteY11" fmla="*/ 76029 h 76200"/>
                    <a:gd name="connsiteX12" fmla="*/ 7144 w 66675"/>
                    <a:gd name="connsiteY12" fmla="*/ 76029 h 76200"/>
                    <a:gd name="connsiteX13" fmla="*/ 7144 w 66675"/>
                    <a:gd name="connsiteY13" fmla="*/ 8706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6675" h="76200">
                      <a:moveTo>
                        <a:pt x="7153" y="8706"/>
                      </a:moveTo>
                      <a:lnTo>
                        <a:pt x="21431" y="8706"/>
                      </a:lnTo>
                      <a:lnTo>
                        <a:pt x="21431" y="24689"/>
                      </a:lnTo>
                      <a:lnTo>
                        <a:pt x="21717" y="24689"/>
                      </a:lnTo>
                      <a:cubicBezTo>
                        <a:pt x="23974" y="19736"/>
                        <a:pt x="30489" y="7144"/>
                        <a:pt x="45329" y="7144"/>
                      </a:cubicBezTo>
                      <a:cubicBezTo>
                        <a:pt x="57217" y="7144"/>
                        <a:pt x="62303" y="17040"/>
                        <a:pt x="62303" y="26803"/>
                      </a:cubicBezTo>
                      <a:lnTo>
                        <a:pt x="62303" y="76029"/>
                      </a:lnTo>
                      <a:lnTo>
                        <a:pt x="48015" y="76029"/>
                      </a:lnTo>
                      <a:lnTo>
                        <a:pt x="48015" y="33871"/>
                      </a:lnTo>
                      <a:cubicBezTo>
                        <a:pt x="48015" y="25384"/>
                        <a:pt x="46739" y="17745"/>
                        <a:pt x="39529" y="17745"/>
                      </a:cubicBezTo>
                      <a:cubicBezTo>
                        <a:pt x="25384" y="17745"/>
                        <a:pt x="21422" y="39805"/>
                        <a:pt x="21422" y="48158"/>
                      </a:cubicBezTo>
                      <a:lnTo>
                        <a:pt x="21422" y="76029"/>
                      </a:lnTo>
                      <a:lnTo>
                        <a:pt x="7144" y="76029"/>
                      </a:lnTo>
                      <a:lnTo>
                        <a:pt x="7144" y="8706"/>
                      </a:lnTo>
                      <a:close/>
                    </a:path>
                  </a:pathLst>
                </a:custGeom>
                <a:grpFill/>
                <a:ln w="9525" cap="flat">
                  <a:noFill/>
                  <a:prstDash val="solid"/>
                  <a:miter/>
                </a:ln>
              </p:spPr>
              <p:txBody>
                <a:bodyPr rtlCol="0" anchor="ctr"/>
                <a:lstStyle/>
                <a:p>
                  <a:endParaRPr lang="ja-JP" altLang="en-US" dirty="0"/>
                </a:p>
              </p:txBody>
            </p:sp>
            <p:sp>
              <p:nvSpPr>
                <p:cNvPr id="147" name="フリーフォーム: 図形 72">
                  <a:extLst>
                    <a:ext uri="{FF2B5EF4-FFF2-40B4-BE49-F238E27FC236}">
                      <a16:creationId xmlns:a16="http://schemas.microsoft.com/office/drawing/2014/main" id="{4AEA0352-F612-4D79-87F2-DB20E980E7A6}"/>
                    </a:ext>
                  </a:extLst>
                </p:cNvPr>
                <p:cNvSpPr/>
                <p:nvPr/>
              </p:nvSpPr>
              <p:spPr>
                <a:xfrm>
                  <a:off x="2607750" y="5886465"/>
                  <a:ext cx="57150" cy="76200"/>
                </a:xfrm>
                <a:custGeom>
                  <a:avLst/>
                  <a:gdLst>
                    <a:gd name="connsiteX0" fmla="*/ 46615 w 57150"/>
                    <a:gd name="connsiteY0" fmla="*/ 22003 h 76200"/>
                    <a:gd name="connsiteX1" fmla="*/ 29642 w 57150"/>
                    <a:gd name="connsiteY1" fmla="*/ 15364 h 76200"/>
                    <a:gd name="connsiteX2" fmla="*/ 20022 w 57150"/>
                    <a:gd name="connsiteY2" fmla="*/ 22431 h 76200"/>
                    <a:gd name="connsiteX3" fmla="*/ 50854 w 57150"/>
                    <a:gd name="connsiteY3" fmla="*/ 57236 h 76200"/>
                    <a:gd name="connsiteX4" fmla="*/ 25251 w 57150"/>
                    <a:gd name="connsiteY4" fmla="*/ 77591 h 76200"/>
                    <a:gd name="connsiteX5" fmla="*/ 7277 w 57150"/>
                    <a:gd name="connsiteY5" fmla="*/ 74628 h 76200"/>
                    <a:gd name="connsiteX6" fmla="*/ 7277 w 57150"/>
                    <a:gd name="connsiteY6" fmla="*/ 61474 h 76200"/>
                    <a:gd name="connsiteX7" fmla="*/ 25956 w 57150"/>
                    <a:gd name="connsiteY7" fmla="*/ 68542 h 76200"/>
                    <a:gd name="connsiteX8" fmla="*/ 37557 w 57150"/>
                    <a:gd name="connsiteY8" fmla="*/ 60055 h 76200"/>
                    <a:gd name="connsiteX9" fmla="*/ 7144 w 57150"/>
                    <a:gd name="connsiteY9" fmla="*/ 26527 h 76200"/>
                    <a:gd name="connsiteX10" fmla="*/ 30766 w 57150"/>
                    <a:gd name="connsiteY10" fmla="*/ 7144 h 76200"/>
                    <a:gd name="connsiteX11" fmla="*/ 46606 w 57150"/>
                    <a:gd name="connsiteY11" fmla="*/ 9820 h 76200"/>
                    <a:gd name="connsiteX12" fmla="*/ 46606 w 57150"/>
                    <a:gd name="connsiteY12" fmla="*/ 22003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7150" h="76200">
                      <a:moveTo>
                        <a:pt x="46615" y="22003"/>
                      </a:moveTo>
                      <a:cubicBezTo>
                        <a:pt x="41805" y="18745"/>
                        <a:pt x="36433" y="15364"/>
                        <a:pt x="29642" y="15364"/>
                      </a:cubicBezTo>
                      <a:cubicBezTo>
                        <a:pt x="25108" y="15364"/>
                        <a:pt x="20022" y="17336"/>
                        <a:pt x="20022" y="22431"/>
                      </a:cubicBezTo>
                      <a:cubicBezTo>
                        <a:pt x="20022" y="34595"/>
                        <a:pt x="50854" y="35728"/>
                        <a:pt x="50854" y="57236"/>
                      </a:cubicBezTo>
                      <a:cubicBezTo>
                        <a:pt x="50854" y="71656"/>
                        <a:pt x="39538" y="77591"/>
                        <a:pt x="25251" y="77591"/>
                      </a:cubicBezTo>
                      <a:cubicBezTo>
                        <a:pt x="16621" y="77591"/>
                        <a:pt x="10678" y="75771"/>
                        <a:pt x="7277" y="74628"/>
                      </a:cubicBezTo>
                      <a:lnTo>
                        <a:pt x="7277" y="61474"/>
                      </a:lnTo>
                      <a:cubicBezTo>
                        <a:pt x="11382" y="64303"/>
                        <a:pt x="18031" y="68542"/>
                        <a:pt x="25956" y="68542"/>
                      </a:cubicBezTo>
                      <a:cubicBezTo>
                        <a:pt x="34157" y="68542"/>
                        <a:pt x="37557" y="64303"/>
                        <a:pt x="37557" y="60055"/>
                      </a:cubicBezTo>
                      <a:cubicBezTo>
                        <a:pt x="37557" y="48168"/>
                        <a:pt x="7144" y="45768"/>
                        <a:pt x="7144" y="26527"/>
                      </a:cubicBezTo>
                      <a:cubicBezTo>
                        <a:pt x="7144" y="16335"/>
                        <a:pt x="13935" y="7144"/>
                        <a:pt x="30766" y="7144"/>
                      </a:cubicBezTo>
                      <a:cubicBezTo>
                        <a:pt x="37976" y="7144"/>
                        <a:pt x="44196" y="9115"/>
                        <a:pt x="46606" y="9820"/>
                      </a:cubicBezTo>
                      <a:lnTo>
                        <a:pt x="46606" y="22003"/>
                      </a:lnTo>
                      <a:close/>
                    </a:path>
                  </a:pathLst>
                </a:custGeom>
                <a:grpFill/>
                <a:ln w="9525" cap="flat">
                  <a:noFill/>
                  <a:prstDash val="solid"/>
                  <a:miter/>
                </a:ln>
              </p:spPr>
              <p:txBody>
                <a:bodyPr rtlCol="0" anchor="ctr"/>
                <a:lstStyle/>
                <a:p>
                  <a:endParaRPr lang="ja-JP" altLang="en-US" dirty="0"/>
                </a:p>
              </p:txBody>
            </p:sp>
            <p:sp>
              <p:nvSpPr>
                <p:cNvPr id="148" name="フリーフォーム: 図形 73">
                  <a:extLst>
                    <a:ext uri="{FF2B5EF4-FFF2-40B4-BE49-F238E27FC236}">
                      <a16:creationId xmlns:a16="http://schemas.microsoft.com/office/drawing/2014/main" id="{D3AB9D52-439C-4EDC-A059-81CB00D3E00C}"/>
                    </a:ext>
                  </a:extLst>
                </p:cNvPr>
                <p:cNvSpPr/>
                <p:nvPr/>
              </p:nvSpPr>
              <p:spPr>
                <a:xfrm>
                  <a:off x="2668015" y="5886475"/>
                  <a:ext cx="66675" cy="104775"/>
                </a:xfrm>
                <a:custGeom>
                  <a:avLst/>
                  <a:gdLst>
                    <a:gd name="connsiteX0" fmla="*/ 7144 w 66675"/>
                    <a:gd name="connsiteY0" fmla="*/ 8706 h 104775"/>
                    <a:gd name="connsiteX1" fmla="*/ 21431 w 66675"/>
                    <a:gd name="connsiteY1" fmla="*/ 8706 h 104775"/>
                    <a:gd name="connsiteX2" fmla="*/ 21431 w 66675"/>
                    <a:gd name="connsiteY2" fmla="*/ 19736 h 104775"/>
                    <a:gd name="connsiteX3" fmla="*/ 21707 w 66675"/>
                    <a:gd name="connsiteY3" fmla="*/ 19736 h 104775"/>
                    <a:gd name="connsiteX4" fmla="*/ 39110 w 66675"/>
                    <a:gd name="connsiteY4" fmla="*/ 7144 h 104775"/>
                    <a:gd name="connsiteX5" fmla="*/ 64570 w 66675"/>
                    <a:gd name="connsiteY5" fmla="*/ 42358 h 104775"/>
                    <a:gd name="connsiteX6" fmla="*/ 39110 w 66675"/>
                    <a:gd name="connsiteY6" fmla="*/ 77571 h 104775"/>
                    <a:gd name="connsiteX7" fmla="*/ 21707 w 66675"/>
                    <a:gd name="connsiteY7" fmla="*/ 66684 h 104775"/>
                    <a:gd name="connsiteX8" fmla="*/ 21431 w 66675"/>
                    <a:gd name="connsiteY8" fmla="*/ 66684 h 104775"/>
                    <a:gd name="connsiteX9" fmla="*/ 21431 w 66675"/>
                    <a:gd name="connsiteY9" fmla="*/ 106289 h 104775"/>
                    <a:gd name="connsiteX10" fmla="*/ 7144 w 66675"/>
                    <a:gd name="connsiteY10" fmla="*/ 106289 h 104775"/>
                    <a:gd name="connsiteX11" fmla="*/ 7144 w 66675"/>
                    <a:gd name="connsiteY11" fmla="*/ 8706 h 104775"/>
                    <a:gd name="connsiteX12" fmla="*/ 35423 w 66675"/>
                    <a:gd name="connsiteY12" fmla="*/ 69370 h 104775"/>
                    <a:gd name="connsiteX13" fmla="*/ 49006 w 66675"/>
                    <a:gd name="connsiteY13" fmla="*/ 42358 h 104775"/>
                    <a:gd name="connsiteX14" fmla="*/ 35423 w 66675"/>
                    <a:gd name="connsiteY14" fmla="*/ 16202 h 104775"/>
                    <a:gd name="connsiteX15" fmla="*/ 21993 w 66675"/>
                    <a:gd name="connsiteY15" fmla="*/ 42358 h 104775"/>
                    <a:gd name="connsiteX16" fmla="*/ 35423 w 66675"/>
                    <a:gd name="connsiteY16" fmla="*/ 69370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6675" h="104775">
                      <a:moveTo>
                        <a:pt x="7144" y="8706"/>
                      </a:moveTo>
                      <a:lnTo>
                        <a:pt x="21431" y="8706"/>
                      </a:lnTo>
                      <a:lnTo>
                        <a:pt x="21431" y="19736"/>
                      </a:lnTo>
                      <a:lnTo>
                        <a:pt x="21707" y="19736"/>
                      </a:lnTo>
                      <a:cubicBezTo>
                        <a:pt x="23689" y="15192"/>
                        <a:pt x="28356" y="7144"/>
                        <a:pt x="39110" y="7144"/>
                      </a:cubicBezTo>
                      <a:cubicBezTo>
                        <a:pt x="58626" y="7144"/>
                        <a:pt x="64570" y="22993"/>
                        <a:pt x="64570" y="42358"/>
                      </a:cubicBezTo>
                      <a:cubicBezTo>
                        <a:pt x="64570" y="62579"/>
                        <a:pt x="57074" y="77571"/>
                        <a:pt x="39110" y="77571"/>
                      </a:cubicBezTo>
                      <a:cubicBezTo>
                        <a:pt x="27794" y="77571"/>
                        <a:pt x="23689" y="70371"/>
                        <a:pt x="21707" y="66684"/>
                      </a:cubicBezTo>
                      <a:lnTo>
                        <a:pt x="21431" y="66684"/>
                      </a:lnTo>
                      <a:lnTo>
                        <a:pt x="21431" y="106289"/>
                      </a:lnTo>
                      <a:lnTo>
                        <a:pt x="7144" y="106289"/>
                      </a:lnTo>
                      <a:lnTo>
                        <a:pt x="7144" y="8706"/>
                      </a:lnTo>
                      <a:close/>
                      <a:moveTo>
                        <a:pt x="35423" y="69370"/>
                      </a:moveTo>
                      <a:cubicBezTo>
                        <a:pt x="46606" y="69370"/>
                        <a:pt x="49006" y="54092"/>
                        <a:pt x="49006" y="42358"/>
                      </a:cubicBezTo>
                      <a:cubicBezTo>
                        <a:pt x="49006" y="31194"/>
                        <a:pt x="46882" y="16202"/>
                        <a:pt x="35423" y="16202"/>
                      </a:cubicBezTo>
                      <a:cubicBezTo>
                        <a:pt x="23689" y="16202"/>
                        <a:pt x="21993" y="31194"/>
                        <a:pt x="21993" y="42358"/>
                      </a:cubicBezTo>
                      <a:cubicBezTo>
                        <a:pt x="21993" y="54102"/>
                        <a:pt x="23117" y="69370"/>
                        <a:pt x="35423" y="69370"/>
                      </a:cubicBezTo>
                      <a:close/>
                    </a:path>
                  </a:pathLst>
                </a:custGeom>
                <a:grpFill/>
                <a:ln w="9525" cap="flat">
                  <a:noFill/>
                  <a:prstDash val="solid"/>
                  <a:miter/>
                </a:ln>
              </p:spPr>
              <p:txBody>
                <a:bodyPr rtlCol="0" anchor="ctr"/>
                <a:lstStyle/>
                <a:p>
                  <a:endParaRPr lang="ja-JP" altLang="en-US" dirty="0"/>
                </a:p>
              </p:txBody>
            </p:sp>
            <p:sp>
              <p:nvSpPr>
                <p:cNvPr id="149" name="フリーフォーム: 図形 74">
                  <a:extLst>
                    <a:ext uri="{FF2B5EF4-FFF2-40B4-BE49-F238E27FC236}">
                      <a16:creationId xmlns:a16="http://schemas.microsoft.com/office/drawing/2014/main" id="{F3A4744E-4AEE-49B0-B574-1B4B5E970725}"/>
                    </a:ext>
                  </a:extLst>
                </p:cNvPr>
                <p:cNvSpPr/>
                <p:nvPr/>
              </p:nvSpPr>
              <p:spPr>
                <a:xfrm>
                  <a:off x="2736614" y="5886475"/>
                  <a:ext cx="66675" cy="76200"/>
                </a:xfrm>
                <a:custGeom>
                  <a:avLst/>
                  <a:gdLst>
                    <a:gd name="connsiteX0" fmla="*/ 7144 w 66675"/>
                    <a:gd name="connsiteY0" fmla="*/ 42358 h 76200"/>
                    <a:gd name="connsiteX1" fmla="*/ 36852 w 66675"/>
                    <a:gd name="connsiteY1" fmla="*/ 7144 h 76200"/>
                    <a:gd name="connsiteX2" fmla="*/ 66694 w 66675"/>
                    <a:gd name="connsiteY2" fmla="*/ 42358 h 76200"/>
                    <a:gd name="connsiteX3" fmla="*/ 36852 w 66675"/>
                    <a:gd name="connsiteY3" fmla="*/ 77571 h 76200"/>
                    <a:gd name="connsiteX4" fmla="*/ 7144 w 66675"/>
                    <a:gd name="connsiteY4" fmla="*/ 42358 h 76200"/>
                    <a:gd name="connsiteX5" fmla="*/ 36852 w 66675"/>
                    <a:gd name="connsiteY5" fmla="*/ 71647 h 76200"/>
                    <a:gd name="connsiteX6" fmla="*/ 51130 w 66675"/>
                    <a:gd name="connsiteY6" fmla="*/ 42367 h 76200"/>
                    <a:gd name="connsiteX7" fmla="*/ 36852 w 66675"/>
                    <a:gd name="connsiteY7" fmla="*/ 13087 h 76200"/>
                    <a:gd name="connsiteX8" fmla="*/ 22708 w 66675"/>
                    <a:gd name="connsiteY8" fmla="*/ 42367 h 76200"/>
                    <a:gd name="connsiteX9" fmla="*/ 36852 w 66675"/>
                    <a:gd name="connsiteY9" fmla="*/ 71647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6675" h="76200">
                      <a:moveTo>
                        <a:pt x="7144" y="42358"/>
                      </a:moveTo>
                      <a:cubicBezTo>
                        <a:pt x="7144" y="19583"/>
                        <a:pt x="17050" y="7144"/>
                        <a:pt x="36852" y="7144"/>
                      </a:cubicBezTo>
                      <a:cubicBezTo>
                        <a:pt x="56645" y="7144"/>
                        <a:pt x="66694" y="19593"/>
                        <a:pt x="66694" y="42358"/>
                      </a:cubicBezTo>
                      <a:cubicBezTo>
                        <a:pt x="66694" y="65122"/>
                        <a:pt x="56645" y="77571"/>
                        <a:pt x="36852" y="77571"/>
                      </a:cubicBezTo>
                      <a:cubicBezTo>
                        <a:pt x="17050" y="77581"/>
                        <a:pt x="7144" y="65132"/>
                        <a:pt x="7144" y="42358"/>
                      </a:cubicBezTo>
                      <a:close/>
                      <a:moveTo>
                        <a:pt x="36852" y="71647"/>
                      </a:moveTo>
                      <a:cubicBezTo>
                        <a:pt x="49577" y="71647"/>
                        <a:pt x="51130" y="54683"/>
                        <a:pt x="51130" y="42367"/>
                      </a:cubicBezTo>
                      <a:cubicBezTo>
                        <a:pt x="51130" y="30070"/>
                        <a:pt x="49577" y="13087"/>
                        <a:pt x="36852" y="13087"/>
                      </a:cubicBezTo>
                      <a:cubicBezTo>
                        <a:pt x="24260" y="13087"/>
                        <a:pt x="22708" y="30070"/>
                        <a:pt x="22708" y="42367"/>
                      </a:cubicBezTo>
                      <a:cubicBezTo>
                        <a:pt x="22698" y="54673"/>
                        <a:pt x="24260" y="71647"/>
                        <a:pt x="36852" y="71647"/>
                      </a:cubicBezTo>
                      <a:close/>
                    </a:path>
                  </a:pathLst>
                </a:custGeom>
                <a:grpFill/>
                <a:ln w="9525" cap="flat">
                  <a:noFill/>
                  <a:prstDash val="solid"/>
                  <a:miter/>
                </a:ln>
              </p:spPr>
              <p:txBody>
                <a:bodyPr rtlCol="0" anchor="ctr"/>
                <a:lstStyle/>
                <a:p>
                  <a:endParaRPr lang="ja-JP" altLang="en-US" dirty="0"/>
                </a:p>
              </p:txBody>
            </p:sp>
            <p:sp>
              <p:nvSpPr>
                <p:cNvPr id="150" name="フリーフォーム: 図形 75">
                  <a:extLst>
                    <a:ext uri="{FF2B5EF4-FFF2-40B4-BE49-F238E27FC236}">
                      <a16:creationId xmlns:a16="http://schemas.microsoft.com/office/drawing/2014/main" id="{E9261859-6F89-41EA-AE2D-3C416CE827D7}"/>
                    </a:ext>
                  </a:extLst>
                </p:cNvPr>
                <p:cNvSpPr/>
                <p:nvPr/>
              </p:nvSpPr>
              <p:spPr>
                <a:xfrm>
                  <a:off x="2812290" y="5886475"/>
                  <a:ext cx="47625" cy="76200"/>
                </a:xfrm>
                <a:custGeom>
                  <a:avLst/>
                  <a:gdLst>
                    <a:gd name="connsiteX0" fmla="*/ 7144 w 47625"/>
                    <a:gd name="connsiteY0" fmla="*/ 8706 h 76200"/>
                    <a:gd name="connsiteX1" fmla="*/ 21422 w 47625"/>
                    <a:gd name="connsiteY1" fmla="*/ 8706 h 76200"/>
                    <a:gd name="connsiteX2" fmla="*/ 21422 w 47625"/>
                    <a:gd name="connsiteY2" fmla="*/ 25822 h 76200"/>
                    <a:gd name="connsiteX3" fmla="*/ 21708 w 47625"/>
                    <a:gd name="connsiteY3" fmla="*/ 25822 h 76200"/>
                    <a:gd name="connsiteX4" fmla="*/ 43491 w 47625"/>
                    <a:gd name="connsiteY4" fmla="*/ 7144 h 76200"/>
                    <a:gd name="connsiteX5" fmla="*/ 43491 w 47625"/>
                    <a:gd name="connsiteY5" fmla="*/ 21993 h 76200"/>
                    <a:gd name="connsiteX6" fmla="*/ 21422 w 47625"/>
                    <a:gd name="connsiteY6" fmla="*/ 45196 h 76200"/>
                    <a:gd name="connsiteX7" fmla="*/ 21422 w 47625"/>
                    <a:gd name="connsiteY7" fmla="*/ 76038 h 76200"/>
                    <a:gd name="connsiteX8" fmla="*/ 7144 w 47625"/>
                    <a:gd name="connsiteY8" fmla="*/ 76038 h 76200"/>
                    <a:gd name="connsiteX9" fmla="*/ 7144 w 47625"/>
                    <a:gd name="connsiteY9" fmla="*/ 8706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7625" h="76200">
                      <a:moveTo>
                        <a:pt x="7144" y="8706"/>
                      </a:moveTo>
                      <a:lnTo>
                        <a:pt x="21422" y="8706"/>
                      </a:lnTo>
                      <a:lnTo>
                        <a:pt x="21422" y="25822"/>
                      </a:lnTo>
                      <a:lnTo>
                        <a:pt x="21708" y="25822"/>
                      </a:lnTo>
                      <a:cubicBezTo>
                        <a:pt x="26232" y="16764"/>
                        <a:pt x="31185" y="8134"/>
                        <a:pt x="43491" y="7144"/>
                      </a:cubicBezTo>
                      <a:lnTo>
                        <a:pt x="43491" y="21993"/>
                      </a:lnTo>
                      <a:cubicBezTo>
                        <a:pt x="29775" y="22422"/>
                        <a:pt x="21422" y="27089"/>
                        <a:pt x="21422" y="45196"/>
                      </a:cubicBezTo>
                      <a:lnTo>
                        <a:pt x="21422" y="76038"/>
                      </a:lnTo>
                      <a:lnTo>
                        <a:pt x="7144" y="76038"/>
                      </a:lnTo>
                      <a:lnTo>
                        <a:pt x="7144" y="8706"/>
                      </a:lnTo>
                      <a:close/>
                    </a:path>
                  </a:pathLst>
                </a:custGeom>
                <a:grpFill/>
                <a:ln w="9525" cap="flat">
                  <a:noFill/>
                  <a:prstDash val="solid"/>
                  <a:miter/>
                </a:ln>
              </p:spPr>
              <p:txBody>
                <a:bodyPr rtlCol="0" anchor="ctr"/>
                <a:lstStyle/>
                <a:p>
                  <a:endParaRPr lang="ja-JP" altLang="en-US" dirty="0"/>
                </a:p>
              </p:txBody>
            </p:sp>
            <p:sp>
              <p:nvSpPr>
                <p:cNvPr id="151" name="フリーフォーム: 図形 76">
                  <a:extLst>
                    <a:ext uri="{FF2B5EF4-FFF2-40B4-BE49-F238E27FC236}">
                      <a16:creationId xmlns:a16="http://schemas.microsoft.com/office/drawing/2014/main" id="{86E2A9C9-4F31-4B96-B9BE-F604B47D2567}"/>
                    </a:ext>
                  </a:extLst>
                </p:cNvPr>
                <p:cNvSpPr/>
                <p:nvPr/>
              </p:nvSpPr>
              <p:spPr>
                <a:xfrm>
                  <a:off x="2855562" y="5863567"/>
                  <a:ext cx="57150" cy="104775"/>
                </a:xfrm>
                <a:custGeom>
                  <a:avLst/>
                  <a:gdLst>
                    <a:gd name="connsiteX0" fmla="*/ 49016 w 57150"/>
                    <a:gd name="connsiteY0" fmla="*/ 99498 h 104775"/>
                    <a:gd name="connsiteX1" fmla="*/ 39110 w 57150"/>
                    <a:gd name="connsiteY1" fmla="*/ 100489 h 104775"/>
                    <a:gd name="connsiteX2" fmla="*/ 17888 w 57150"/>
                    <a:gd name="connsiteY2" fmla="*/ 83372 h 104775"/>
                    <a:gd name="connsiteX3" fmla="*/ 17888 w 57150"/>
                    <a:gd name="connsiteY3" fmla="*/ 38967 h 104775"/>
                    <a:gd name="connsiteX4" fmla="*/ 7144 w 57150"/>
                    <a:gd name="connsiteY4" fmla="*/ 38967 h 104775"/>
                    <a:gd name="connsiteX5" fmla="*/ 7144 w 57150"/>
                    <a:gd name="connsiteY5" fmla="*/ 31623 h 104775"/>
                    <a:gd name="connsiteX6" fmla="*/ 17888 w 57150"/>
                    <a:gd name="connsiteY6" fmla="*/ 31623 h 104775"/>
                    <a:gd name="connsiteX7" fmla="*/ 17888 w 57150"/>
                    <a:gd name="connsiteY7" fmla="*/ 15773 h 104775"/>
                    <a:gd name="connsiteX8" fmla="*/ 32175 w 57150"/>
                    <a:gd name="connsiteY8" fmla="*/ 7144 h 104775"/>
                    <a:gd name="connsiteX9" fmla="*/ 32175 w 57150"/>
                    <a:gd name="connsiteY9" fmla="*/ 31623 h 104775"/>
                    <a:gd name="connsiteX10" fmla="*/ 50568 w 57150"/>
                    <a:gd name="connsiteY10" fmla="*/ 31623 h 104775"/>
                    <a:gd name="connsiteX11" fmla="*/ 50568 w 57150"/>
                    <a:gd name="connsiteY11" fmla="*/ 38967 h 104775"/>
                    <a:gd name="connsiteX12" fmla="*/ 32175 w 57150"/>
                    <a:gd name="connsiteY12" fmla="*/ 38967 h 104775"/>
                    <a:gd name="connsiteX13" fmla="*/ 32175 w 57150"/>
                    <a:gd name="connsiteY13" fmla="*/ 77714 h 104775"/>
                    <a:gd name="connsiteX14" fmla="*/ 42358 w 57150"/>
                    <a:gd name="connsiteY14" fmla="*/ 92430 h 104775"/>
                    <a:gd name="connsiteX15" fmla="*/ 49006 w 57150"/>
                    <a:gd name="connsiteY15" fmla="*/ 91297 h 104775"/>
                    <a:gd name="connsiteX16" fmla="*/ 49006 w 57150"/>
                    <a:gd name="connsiteY16" fmla="*/ 99498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7150" h="104775">
                      <a:moveTo>
                        <a:pt x="49016" y="99498"/>
                      </a:moveTo>
                      <a:cubicBezTo>
                        <a:pt x="46177" y="100203"/>
                        <a:pt x="42367" y="100489"/>
                        <a:pt x="39110" y="100489"/>
                      </a:cubicBezTo>
                      <a:cubicBezTo>
                        <a:pt x="25679" y="100489"/>
                        <a:pt x="17888" y="96393"/>
                        <a:pt x="17888" y="83372"/>
                      </a:cubicBezTo>
                      <a:lnTo>
                        <a:pt x="17888" y="38967"/>
                      </a:lnTo>
                      <a:lnTo>
                        <a:pt x="7144" y="38967"/>
                      </a:lnTo>
                      <a:lnTo>
                        <a:pt x="7144" y="31623"/>
                      </a:lnTo>
                      <a:lnTo>
                        <a:pt x="17888" y="31623"/>
                      </a:lnTo>
                      <a:lnTo>
                        <a:pt x="17888" y="15773"/>
                      </a:lnTo>
                      <a:lnTo>
                        <a:pt x="32175" y="7144"/>
                      </a:lnTo>
                      <a:lnTo>
                        <a:pt x="32175" y="31623"/>
                      </a:lnTo>
                      <a:lnTo>
                        <a:pt x="50568" y="31623"/>
                      </a:lnTo>
                      <a:lnTo>
                        <a:pt x="50568" y="38967"/>
                      </a:lnTo>
                      <a:lnTo>
                        <a:pt x="32175" y="38967"/>
                      </a:lnTo>
                      <a:lnTo>
                        <a:pt x="32175" y="77714"/>
                      </a:lnTo>
                      <a:cubicBezTo>
                        <a:pt x="32175" y="87611"/>
                        <a:pt x="33166" y="92430"/>
                        <a:pt x="42358" y="92430"/>
                      </a:cubicBezTo>
                      <a:cubicBezTo>
                        <a:pt x="44615" y="92430"/>
                        <a:pt x="47025" y="92154"/>
                        <a:pt x="49006" y="91297"/>
                      </a:cubicBezTo>
                      <a:lnTo>
                        <a:pt x="49006" y="99498"/>
                      </a:lnTo>
                      <a:close/>
                    </a:path>
                  </a:pathLst>
                </a:custGeom>
                <a:grpFill/>
                <a:ln w="9525" cap="flat">
                  <a:noFill/>
                  <a:prstDash val="solid"/>
                  <a:miter/>
                </a:ln>
              </p:spPr>
              <p:txBody>
                <a:bodyPr rtlCol="0" anchor="ctr"/>
                <a:lstStyle/>
                <a:p>
                  <a:endParaRPr lang="ja-JP" altLang="en-US" dirty="0"/>
                </a:p>
              </p:txBody>
            </p:sp>
            <p:sp>
              <p:nvSpPr>
                <p:cNvPr id="152" name="フリーフォーム: 図形 77">
                  <a:extLst>
                    <a:ext uri="{FF2B5EF4-FFF2-40B4-BE49-F238E27FC236}">
                      <a16:creationId xmlns:a16="http://schemas.microsoft.com/office/drawing/2014/main" id="{93306D85-BA49-4DAF-A1FE-0B507C4A3020}"/>
                    </a:ext>
                  </a:extLst>
                </p:cNvPr>
                <p:cNvSpPr/>
                <p:nvPr/>
              </p:nvSpPr>
              <p:spPr>
                <a:xfrm>
                  <a:off x="2946659" y="5886475"/>
                  <a:ext cx="57150" cy="76200"/>
                </a:xfrm>
                <a:custGeom>
                  <a:avLst/>
                  <a:gdLst>
                    <a:gd name="connsiteX0" fmla="*/ 44767 w 57150"/>
                    <a:gd name="connsiteY0" fmla="*/ 66694 h 76200"/>
                    <a:gd name="connsiteX1" fmla="*/ 44491 w 57150"/>
                    <a:gd name="connsiteY1" fmla="*/ 66694 h 76200"/>
                    <a:gd name="connsiteX2" fmla="*/ 25537 w 57150"/>
                    <a:gd name="connsiteY2" fmla="*/ 77581 h 76200"/>
                    <a:gd name="connsiteX3" fmla="*/ 7144 w 57150"/>
                    <a:gd name="connsiteY3" fmla="*/ 60760 h 76200"/>
                    <a:gd name="connsiteX4" fmla="*/ 44767 w 57150"/>
                    <a:gd name="connsiteY4" fmla="*/ 38548 h 76200"/>
                    <a:gd name="connsiteX5" fmla="*/ 44767 w 57150"/>
                    <a:gd name="connsiteY5" fmla="*/ 32613 h 76200"/>
                    <a:gd name="connsiteX6" fmla="*/ 35290 w 57150"/>
                    <a:gd name="connsiteY6" fmla="*/ 13078 h 76200"/>
                    <a:gd name="connsiteX7" fmla="*/ 24403 w 57150"/>
                    <a:gd name="connsiteY7" fmla="*/ 27794 h 76200"/>
                    <a:gd name="connsiteX8" fmla="*/ 9410 w 57150"/>
                    <a:gd name="connsiteY8" fmla="*/ 27794 h 76200"/>
                    <a:gd name="connsiteX9" fmla="*/ 35290 w 57150"/>
                    <a:gd name="connsiteY9" fmla="*/ 7144 h 76200"/>
                    <a:gd name="connsiteX10" fmla="*/ 59055 w 57150"/>
                    <a:gd name="connsiteY10" fmla="*/ 32613 h 76200"/>
                    <a:gd name="connsiteX11" fmla="*/ 59055 w 57150"/>
                    <a:gd name="connsiteY11" fmla="*/ 76038 h 76200"/>
                    <a:gd name="connsiteX12" fmla="*/ 44767 w 57150"/>
                    <a:gd name="connsiteY12" fmla="*/ 76038 h 76200"/>
                    <a:gd name="connsiteX13" fmla="*/ 44767 w 57150"/>
                    <a:gd name="connsiteY13" fmla="*/ 66694 h 76200"/>
                    <a:gd name="connsiteX14" fmla="*/ 44767 w 57150"/>
                    <a:gd name="connsiteY14" fmla="*/ 44482 h 76200"/>
                    <a:gd name="connsiteX15" fmla="*/ 22708 w 57150"/>
                    <a:gd name="connsiteY15" fmla="*/ 58636 h 76200"/>
                    <a:gd name="connsiteX16" fmla="*/ 30909 w 57150"/>
                    <a:gd name="connsiteY16" fmla="*/ 68666 h 76200"/>
                    <a:gd name="connsiteX17" fmla="*/ 44767 w 57150"/>
                    <a:gd name="connsiteY17" fmla="*/ 52406 h 76200"/>
                    <a:gd name="connsiteX18" fmla="*/ 44767 w 57150"/>
                    <a:gd name="connsiteY18" fmla="*/ 44482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7150" h="76200">
                      <a:moveTo>
                        <a:pt x="44767" y="66694"/>
                      </a:moveTo>
                      <a:lnTo>
                        <a:pt x="44491" y="66694"/>
                      </a:lnTo>
                      <a:cubicBezTo>
                        <a:pt x="42234" y="70656"/>
                        <a:pt x="36290" y="77581"/>
                        <a:pt x="25537" y="77581"/>
                      </a:cubicBezTo>
                      <a:cubicBezTo>
                        <a:pt x="14935" y="77581"/>
                        <a:pt x="7144" y="70085"/>
                        <a:pt x="7144" y="60760"/>
                      </a:cubicBezTo>
                      <a:cubicBezTo>
                        <a:pt x="7144" y="39957"/>
                        <a:pt x="35861" y="38976"/>
                        <a:pt x="44767" y="38548"/>
                      </a:cubicBezTo>
                      <a:lnTo>
                        <a:pt x="44767" y="32613"/>
                      </a:lnTo>
                      <a:cubicBezTo>
                        <a:pt x="44767" y="25251"/>
                        <a:pt x="44767" y="13078"/>
                        <a:pt x="35290" y="13078"/>
                      </a:cubicBezTo>
                      <a:cubicBezTo>
                        <a:pt x="26527" y="13078"/>
                        <a:pt x="24965" y="19869"/>
                        <a:pt x="24403" y="27794"/>
                      </a:cubicBezTo>
                      <a:lnTo>
                        <a:pt x="9410" y="27794"/>
                      </a:lnTo>
                      <a:cubicBezTo>
                        <a:pt x="10115" y="17745"/>
                        <a:pt x="14078" y="7144"/>
                        <a:pt x="35290" y="7144"/>
                      </a:cubicBezTo>
                      <a:cubicBezTo>
                        <a:pt x="57217" y="7144"/>
                        <a:pt x="59055" y="19440"/>
                        <a:pt x="59055" y="32613"/>
                      </a:cubicBezTo>
                      <a:lnTo>
                        <a:pt x="59055" y="76038"/>
                      </a:lnTo>
                      <a:lnTo>
                        <a:pt x="44767" y="76038"/>
                      </a:lnTo>
                      <a:lnTo>
                        <a:pt x="44767" y="66694"/>
                      </a:lnTo>
                      <a:close/>
                      <a:moveTo>
                        <a:pt x="44767" y="44482"/>
                      </a:moveTo>
                      <a:cubicBezTo>
                        <a:pt x="38833" y="44910"/>
                        <a:pt x="22708" y="46177"/>
                        <a:pt x="22708" y="58636"/>
                      </a:cubicBezTo>
                      <a:cubicBezTo>
                        <a:pt x="22708" y="64703"/>
                        <a:pt x="26241" y="68666"/>
                        <a:pt x="30909" y="68666"/>
                      </a:cubicBezTo>
                      <a:cubicBezTo>
                        <a:pt x="35861" y="68666"/>
                        <a:pt x="44767" y="63865"/>
                        <a:pt x="44767" y="52406"/>
                      </a:cubicBezTo>
                      <a:lnTo>
                        <a:pt x="44767" y="44482"/>
                      </a:lnTo>
                      <a:close/>
                    </a:path>
                  </a:pathLst>
                </a:custGeom>
                <a:grpFill/>
                <a:ln w="9525" cap="flat">
                  <a:noFill/>
                  <a:prstDash val="solid"/>
                  <a:miter/>
                </a:ln>
              </p:spPr>
              <p:txBody>
                <a:bodyPr rtlCol="0" anchor="ctr"/>
                <a:lstStyle/>
                <a:p>
                  <a:endParaRPr lang="ja-JP" altLang="en-US" dirty="0"/>
                </a:p>
              </p:txBody>
            </p:sp>
            <p:sp>
              <p:nvSpPr>
                <p:cNvPr id="153" name="フリーフォーム: 図形 78">
                  <a:extLst>
                    <a:ext uri="{FF2B5EF4-FFF2-40B4-BE49-F238E27FC236}">
                      <a16:creationId xmlns:a16="http://schemas.microsoft.com/office/drawing/2014/main" id="{7415E9B0-0F81-4717-9EEE-758332BBBC8A}"/>
                    </a:ext>
                  </a:extLst>
                </p:cNvPr>
                <p:cNvSpPr/>
                <p:nvPr/>
              </p:nvSpPr>
              <p:spPr>
                <a:xfrm>
                  <a:off x="3019221" y="5886475"/>
                  <a:ext cx="66675" cy="76200"/>
                </a:xfrm>
                <a:custGeom>
                  <a:avLst/>
                  <a:gdLst>
                    <a:gd name="connsiteX0" fmla="*/ 7153 w 66675"/>
                    <a:gd name="connsiteY0" fmla="*/ 8706 h 76200"/>
                    <a:gd name="connsiteX1" fmla="*/ 21441 w 66675"/>
                    <a:gd name="connsiteY1" fmla="*/ 8706 h 76200"/>
                    <a:gd name="connsiteX2" fmla="*/ 21441 w 66675"/>
                    <a:gd name="connsiteY2" fmla="*/ 24689 h 76200"/>
                    <a:gd name="connsiteX3" fmla="*/ 21717 w 66675"/>
                    <a:gd name="connsiteY3" fmla="*/ 24689 h 76200"/>
                    <a:gd name="connsiteX4" fmla="*/ 45339 w 66675"/>
                    <a:gd name="connsiteY4" fmla="*/ 7144 h 76200"/>
                    <a:gd name="connsiteX5" fmla="*/ 62313 w 66675"/>
                    <a:gd name="connsiteY5" fmla="*/ 26803 h 76200"/>
                    <a:gd name="connsiteX6" fmla="*/ 62313 w 66675"/>
                    <a:gd name="connsiteY6" fmla="*/ 76029 h 76200"/>
                    <a:gd name="connsiteX7" fmla="*/ 48025 w 66675"/>
                    <a:gd name="connsiteY7" fmla="*/ 76029 h 76200"/>
                    <a:gd name="connsiteX8" fmla="*/ 48025 w 66675"/>
                    <a:gd name="connsiteY8" fmla="*/ 33871 h 76200"/>
                    <a:gd name="connsiteX9" fmla="*/ 39529 w 66675"/>
                    <a:gd name="connsiteY9" fmla="*/ 17745 h 76200"/>
                    <a:gd name="connsiteX10" fmla="*/ 21431 w 66675"/>
                    <a:gd name="connsiteY10" fmla="*/ 48158 h 76200"/>
                    <a:gd name="connsiteX11" fmla="*/ 21431 w 66675"/>
                    <a:gd name="connsiteY11" fmla="*/ 76029 h 76200"/>
                    <a:gd name="connsiteX12" fmla="*/ 7144 w 66675"/>
                    <a:gd name="connsiteY12" fmla="*/ 76029 h 76200"/>
                    <a:gd name="connsiteX13" fmla="*/ 7144 w 66675"/>
                    <a:gd name="connsiteY13" fmla="*/ 8706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6675" h="76200">
                      <a:moveTo>
                        <a:pt x="7153" y="8706"/>
                      </a:moveTo>
                      <a:lnTo>
                        <a:pt x="21441" y="8706"/>
                      </a:lnTo>
                      <a:lnTo>
                        <a:pt x="21441" y="24689"/>
                      </a:lnTo>
                      <a:lnTo>
                        <a:pt x="21717" y="24689"/>
                      </a:lnTo>
                      <a:cubicBezTo>
                        <a:pt x="23984" y="19736"/>
                        <a:pt x="30490" y="7144"/>
                        <a:pt x="45339" y="7144"/>
                      </a:cubicBezTo>
                      <a:cubicBezTo>
                        <a:pt x="57217" y="7144"/>
                        <a:pt x="62313" y="17040"/>
                        <a:pt x="62313" y="26803"/>
                      </a:cubicBezTo>
                      <a:lnTo>
                        <a:pt x="62313" y="76029"/>
                      </a:lnTo>
                      <a:lnTo>
                        <a:pt x="48025" y="76029"/>
                      </a:lnTo>
                      <a:lnTo>
                        <a:pt x="48025" y="33871"/>
                      </a:lnTo>
                      <a:cubicBezTo>
                        <a:pt x="48025" y="25384"/>
                        <a:pt x="46749" y="17745"/>
                        <a:pt x="39529" y="17745"/>
                      </a:cubicBezTo>
                      <a:cubicBezTo>
                        <a:pt x="25394" y="17745"/>
                        <a:pt x="21431" y="39805"/>
                        <a:pt x="21431" y="48158"/>
                      </a:cubicBezTo>
                      <a:lnTo>
                        <a:pt x="21431" y="76029"/>
                      </a:lnTo>
                      <a:lnTo>
                        <a:pt x="7144" y="76029"/>
                      </a:lnTo>
                      <a:lnTo>
                        <a:pt x="7144" y="8706"/>
                      </a:lnTo>
                      <a:close/>
                    </a:path>
                  </a:pathLst>
                </a:custGeom>
                <a:grpFill/>
                <a:ln w="9525" cap="flat">
                  <a:noFill/>
                  <a:prstDash val="solid"/>
                  <a:miter/>
                </a:ln>
              </p:spPr>
              <p:txBody>
                <a:bodyPr rtlCol="0" anchor="ctr"/>
                <a:lstStyle/>
                <a:p>
                  <a:endParaRPr lang="ja-JP" altLang="en-US" dirty="0"/>
                </a:p>
              </p:txBody>
            </p:sp>
            <p:sp>
              <p:nvSpPr>
                <p:cNvPr id="154" name="フリーフォーム: 図形 79">
                  <a:extLst>
                    <a:ext uri="{FF2B5EF4-FFF2-40B4-BE49-F238E27FC236}">
                      <a16:creationId xmlns:a16="http://schemas.microsoft.com/office/drawing/2014/main" id="{DB878050-265C-4BA9-8B77-7BA5B553F9D5}"/>
                    </a:ext>
                  </a:extLst>
                </p:cNvPr>
                <p:cNvSpPr/>
                <p:nvPr/>
              </p:nvSpPr>
              <p:spPr>
                <a:xfrm>
                  <a:off x="3090515" y="5857776"/>
                  <a:ext cx="66675" cy="104775"/>
                </a:xfrm>
                <a:custGeom>
                  <a:avLst/>
                  <a:gdLst>
                    <a:gd name="connsiteX0" fmla="*/ 50282 w 66675"/>
                    <a:gd name="connsiteY0" fmla="*/ 93697 h 104775"/>
                    <a:gd name="connsiteX1" fmla="*/ 50006 w 66675"/>
                    <a:gd name="connsiteY1" fmla="*/ 93697 h 104775"/>
                    <a:gd name="connsiteX2" fmla="*/ 32461 w 66675"/>
                    <a:gd name="connsiteY2" fmla="*/ 106270 h 104775"/>
                    <a:gd name="connsiteX3" fmla="*/ 7144 w 66675"/>
                    <a:gd name="connsiteY3" fmla="*/ 71056 h 104775"/>
                    <a:gd name="connsiteX4" fmla="*/ 32461 w 66675"/>
                    <a:gd name="connsiteY4" fmla="*/ 35843 h 104775"/>
                    <a:gd name="connsiteX5" fmla="*/ 50006 w 66675"/>
                    <a:gd name="connsiteY5" fmla="*/ 46729 h 104775"/>
                    <a:gd name="connsiteX6" fmla="*/ 50282 w 66675"/>
                    <a:gd name="connsiteY6" fmla="*/ 46729 h 104775"/>
                    <a:gd name="connsiteX7" fmla="*/ 50282 w 66675"/>
                    <a:gd name="connsiteY7" fmla="*/ 7144 h 104775"/>
                    <a:gd name="connsiteX8" fmla="*/ 64570 w 66675"/>
                    <a:gd name="connsiteY8" fmla="*/ 7144 h 104775"/>
                    <a:gd name="connsiteX9" fmla="*/ 64570 w 66675"/>
                    <a:gd name="connsiteY9" fmla="*/ 104737 h 104775"/>
                    <a:gd name="connsiteX10" fmla="*/ 50282 w 66675"/>
                    <a:gd name="connsiteY10" fmla="*/ 104737 h 104775"/>
                    <a:gd name="connsiteX11" fmla="*/ 50282 w 66675"/>
                    <a:gd name="connsiteY11" fmla="*/ 93697 h 104775"/>
                    <a:gd name="connsiteX12" fmla="*/ 36290 w 66675"/>
                    <a:gd name="connsiteY12" fmla="*/ 97241 h 104775"/>
                    <a:gd name="connsiteX13" fmla="*/ 49721 w 66675"/>
                    <a:gd name="connsiteY13" fmla="*/ 71066 h 104775"/>
                    <a:gd name="connsiteX14" fmla="*/ 36290 w 66675"/>
                    <a:gd name="connsiteY14" fmla="*/ 44053 h 104775"/>
                    <a:gd name="connsiteX15" fmla="*/ 22708 w 66675"/>
                    <a:gd name="connsiteY15" fmla="*/ 71066 h 104775"/>
                    <a:gd name="connsiteX16" fmla="*/ 36290 w 66675"/>
                    <a:gd name="connsiteY16" fmla="*/ 97241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6675" h="104775">
                      <a:moveTo>
                        <a:pt x="50282" y="93697"/>
                      </a:moveTo>
                      <a:lnTo>
                        <a:pt x="50006" y="93697"/>
                      </a:lnTo>
                      <a:cubicBezTo>
                        <a:pt x="48025" y="98222"/>
                        <a:pt x="43358" y="106270"/>
                        <a:pt x="32461" y="106270"/>
                      </a:cubicBezTo>
                      <a:cubicBezTo>
                        <a:pt x="13087" y="106270"/>
                        <a:pt x="7144" y="90440"/>
                        <a:pt x="7144" y="71056"/>
                      </a:cubicBezTo>
                      <a:cubicBezTo>
                        <a:pt x="7144" y="50835"/>
                        <a:pt x="14640" y="35843"/>
                        <a:pt x="32461" y="35843"/>
                      </a:cubicBezTo>
                      <a:cubicBezTo>
                        <a:pt x="43920" y="35843"/>
                        <a:pt x="48025" y="43062"/>
                        <a:pt x="50006" y="46729"/>
                      </a:cubicBezTo>
                      <a:lnTo>
                        <a:pt x="50282" y="46729"/>
                      </a:lnTo>
                      <a:lnTo>
                        <a:pt x="50282" y="7144"/>
                      </a:lnTo>
                      <a:lnTo>
                        <a:pt x="64570" y="7144"/>
                      </a:lnTo>
                      <a:lnTo>
                        <a:pt x="64570" y="104737"/>
                      </a:lnTo>
                      <a:lnTo>
                        <a:pt x="50282" y="104737"/>
                      </a:lnTo>
                      <a:lnTo>
                        <a:pt x="50282" y="93697"/>
                      </a:lnTo>
                      <a:close/>
                      <a:moveTo>
                        <a:pt x="36290" y="97241"/>
                      </a:moveTo>
                      <a:cubicBezTo>
                        <a:pt x="48025" y="97241"/>
                        <a:pt x="49721" y="82248"/>
                        <a:pt x="49721" y="71066"/>
                      </a:cubicBezTo>
                      <a:cubicBezTo>
                        <a:pt x="49721" y="59331"/>
                        <a:pt x="48596" y="44053"/>
                        <a:pt x="36290" y="44053"/>
                      </a:cubicBezTo>
                      <a:cubicBezTo>
                        <a:pt x="25108" y="44053"/>
                        <a:pt x="22708" y="59331"/>
                        <a:pt x="22708" y="71066"/>
                      </a:cubicBezTo>
                      <a:cubicBezTo>
                        <a:pt x="22708" y="82239"/>
                        <a:pt x="24822" y="97241"/>
                        <a:pt x="36290" y="97241"/>
                      </a:cubicBezTo>
                      <a:close/>
                    </a:path>
                  </a:pathLst>
                </a:custGeom>
                <a:grpFill/>
                <a:ln w="9525" cap="flat">
                  <a:noFill/>
                  <a:prstDash val="solid"/>
                  <a:miter/>
                </a:ln>
              </p:spPr>
              <p:txBody>
                <a:bodyPr rtlCol="0" anchor="ctr"/>
                <a:lstStyle/>
                <a:p>
                  <a:endParaRPr lang="ja-JP" altLang="en-US" dirty="0"/>
                </a:p>
              </p:txBody>
            </p:sp>
            <p:sp>
              <p:nvSpPr>
                <p:cNvPr id="155" name="フリーフォーム: 図形 80">
                  <a:extLst>
                    <a:ext uri="{FF2B5EF4-FFF2-40B4-BE49-F238E27FC236}">
                      <a16:creationId xmlns:a16="http://schemas.microsoft.com/office/drawing/2014/main" id="{A02338FF-8835-46DE-8EF5-D02F04495CEF}"/>
                    </a:ext>
                  </a:extLst>
                </p:cNvPr>
                <p:cNvSpPr/>
                <p:nvPr/>
              </p:nvSpPr>
              <p:spPr>
                <a:xfrm>
                  <a:off x="3197595" y="5857766"/>
                  <a:ext cx="76200" cy="104775"/>
                </a:xfrm>
                <a:custGeom>
                  <a:avLst/>
                  <a:gdLst>
                    <a:gd name="connsiteX0" fmla="*/ 30766 w 76200"/>
                    <a:gd name="connsiteY0" fmla="*/ 16469 h 104775"/>
                    <a:gd name="connsiteX1" fmla="*/ 7144 w 76200"/>
                    <a:gd name="connsiteY1" fmla="*/ 16469 h 104775"/>
                    <a:gd name="connsiteX2" fmla="*/ 7144 w 76200"/>
                    <a:gd name="connsiteY2" fmla="*/ 7144 h 104775"/>
                    <a:gd name="connsiteX3" fmla="*/ 69952 w 76200"/>
                    <a:gd name="connsiteY3" fmla="*/ 7144 h 104775"/>
                    <a:gd name="connsiteX4" fmla="*/ 69952 w 76200"/>
                    <a:gd name="connsiteY4" fmla="*/ 16469 h 104775"/>
                    <a:gd name="connsiteX5" fmla="*/ 46339 w 76200"/>
                    <a:gd name="connsiteY5" fmla="*/ 16469 h 104775"/>
                    <a:gd name="connsiteX6" fmla="*/ 46339 w 76200"/>
                    <a:gd name="connsiteY6" fmla="*/ 104747 h 104775"/>
                    <a:gd name="connsiteX7" fmla="*/ 30775 w 76200"/>
                    <a:gd name="connsiteY7" fmla="*/ 104747 h 104775"/>
                    <a:gd name="connsiteX8" fmla="*/ 30775 w 76200"/>
                    <a:gd name="connsiteY8" fmla="*/ 16469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6200" h="104775">
                      <a:moveTo>
                        <a:pt x="30766" y="16469"/>
                      </a:moveTo>
                      <a:lnTo>
                        <a:pt x="7144" y="16469"/>
                      </a:lnTo>
                      <a:lnTo>
                        <a:pt x="7144" y="7144"/>
                      </a:lnTo>
                      <a:lnTo>
                        <a:pt x="69952" y="7144"/>
                      </a:lnTo>
                      <a:lnTo>
                        <a:pt x="69952" y="16469"/>
                      </a:lnTo>
                      <a:lnTo>
                        <a:pt x="46339" y="16469"/>
                      </a:lnTo>
                      <a:lnTo>
                        <a:pt x="46339" y="104747"/>
                      </a:lnTo>
                      <a:lnTo>
                        <a:pt x="30775" y="104747"/>
                      </a:lnTo>
                      <a:lnTo>
                        <a:pt x="30775" y="16469"/>
                      </a:lnTo>
                      <a:close/>
                    </a:path>
                  </a:pathLst>
                </a:custGeom>
                <a:grpFill/>
                <a:ln w="9525" cap="flat">
                  <a:noFill/>
                  <a:prstDash val="solid"/>
                  <a:miter/>
                </a:ln>
              </p:spPr>
              <p:txBody>
                <a:bodyPr rtlCol="0" anchor="ctr"/>
                <a:lstStyle/>
                <a:p>
                  <a:endParaRPr lang="ja-JP" altLang="en-US" dirty="0"/>
                </a:p>
              </p:txBody>
            </p:sp>
            <p:sp>
              <p:nvSpPr>
                <p:cNvPr id="156" name="フリーフォーム: 図形 81">
                  <a:extLst>
                    <a:ext uri="{FF2B5EF4-FFF2-40B4-BE49-F238E27FC236}">
                      <a16:creationId xmlns:a16="http://schemas.microsoft.com/office/drawing/2014/main" id="{531A9A2C-F89E-46BF-84A8-B26615F019E2}"/>
                    </a:ext>
                  </a:extLst>
                </p:cNvPr>
                <p:cNvSpPr/>
                <p:nvPr/>
              </p:nvSpPr>
              <p:spPr>
                <a:xfrm>
                  <a:off x="3266185" y="5886475"/>
                  <a:ext cx="66675" cy="76200"/>
                </a:xfrm>
                <a:custGeom>
                  <a:avLst/>
                  <a:gdLst>
                    <a:gd name="connsiteX0" fmla="*/ 7144 w 66675"/>
                    <a:gd name="connsiteY0" fmla="*/ 42358 h 76200"/>
                    <a:gd name="connsiteX1" fmla="*/ 36852 w 66675"/>
                    <a:gd name="connsiteY1" fmla="*/ 7144 h 76200"/>
                    <a:gd name="connsiteX2" fmla="*/ 66694 w 66675"/>
                    <a:gd name="connsiteY2" fmla="*/ 42358 h 76200"/>
                    <a:gd name="connsiteX3" fmla="*/ 36852 w 66675"/>
                    <a:gd name="connsiteY3" fmla="*/ 77571 h 76200"/>
                    <a:gd name="connsiteX4" fmla="*/ 7144 w 66675"/>
                    <a:gd name="connsiteY4" fmla="*/ 42358 h 76200"/>
                    <a:gd name="connsiteX5" fmla="*/ 36852 w 66675"/>
                    <a:gd name="connsiteY5" fmla="*/ 71647 h 76200"/>
                    <a:gd name="connsiteX6" fmla="*/ 51140 w 66675"/>
                    <a:gd name="connsiteY6" fmla="*/ 42367 h 76200"/>
                    <a:gd name="connsiteX7" fmla="*/ 36852 w 66675"/>
                    <a:gd name="connsiteY7" fmla="*/ 13087 h 76200"/>
                    <a:gd name="connsiteX8" fmla="*/ 22708 w 66675"/>
                    <a:gd name="connsiteY8" fmla="*/ 42367 h 76200"/>
                    <a:gd name="connsiteX9" fmla="*/ 36852 w 66675"/>
                    <a:gd name="connsiteY9" fmla="*/ 71647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6675" h="76200">
                      <a:moveTo>
                        <a:pt x="7144" y="42358"/>
                      </a:moveTo>
                      <a:cubicBezTo>
                        <a:pt x="7144" y="19583"/>
                        <a:pt x="17050" y="7144"/>
                        <a:pt x="36852" y="7144"/>
                      </a:cubicBezTo>
                      <a:cubicBezTo>
                        <a:pt x="56655" y="7144"/>
                        <a:pt x="66694" y="19593"/>
                        <a:pt x="66694" y="42358"/>
                      </a:cubicBezTo>
                      <a:cubicBezTo>
                        <a:pt x="66694" y="65122"/>
                        <a:pt x="56655" y="77571"/>
                        <a:pt x="36852" y="77571"/>
                      </a:cubicBezTo>
                      <a:cubicBezTo>
                        <a:pt x="17050" y="77571"/>
                        <a:pt x="7144" y="65132"/>
                        <a:pt x="7144" y="42358"/>
                      </a:cubicBezTo>
                      <a:close/>
                      <a:moveTo>
                        <a:pt x="36852" y="71647"/>
                      </a:moveTo>
                      <a:cubicBezTo>
                        <a:pt x="49578" y="71647"/>
                        <a:pt x="51140" y="54683"/>
                        <a:pt x="51140" y="42367"/>
                      </a:cubicBezTo>
                      <a:cubicBezTo>
                        <a:pt x="51140" y="30070"/>
                        <a:pt x="49578" y="13087"/>
                        <a:pt x="36852" y="13087"/>
                      </a:cubicBezTo>
                      <a:cubicBezTo>
                        <a:pt x="24261" y="13087"/>
                        <a:pt x="22708" y="30070"/>
                        <a:pt x="22708" y="42367"/>
                      </a:cubicBezTo>
                      <a:cubicBezTo>
                        <a:pt x="22708" y="54673"/>
                        <a:pt x="24261" y="71647"/>
                        <a:pt x="36852" y="71647"/>
                      </a:cubicBezTo>
                      <a:close/>
                    </a:path>
                  </a:pathLst>
                </a:custGeom>
                <a:grpFill/>
                <a:ln w="9525" cap="flat">
                  <a:noFill/>
                  <a:prstDash val="solid"/>
                  <a:miter/>
                </a:ln>
              </p:spPr>
              <p:txBody>
                <a:bodyPr rtlCol="0" anchor="ctr"/>
                <a:lstStyle/>
                <a:p>
                  <a:endParaRPr lang="ja-JP" altLang="en-US" dirty="0"/>
                </a:p>
              </p:txBody>
            </p:sp>
            <p:sp>
              <p:nvSpPr>
                <p:cNvPr id="157" name="フリーフォーム: 図形 82">
                  <a:extLst>
                    <a:ext uri="{FF2B5EF4-FFF2-40B4-BE49-F238E27FC236}">
                      <a16:creationId xmlns:a16="http://schemas.microsoft.com/office/drawing/2014/main" id="{2C262F80-03DB-4324-84F3-A3293A86A6EC}"/>
                    </a:ext>
                  </a:extLst>
                </p:cNvPr>
                <p:cNvSpPr/>
                <p:nvPr/>
              </p:nvSpPr>
              <p:spPr>
                <a:xfrm>
                  <a:off x="3341871" y="5888037"/>
                  <a:ext cx="66675" cy="76200"/>
                </a:xfrm>
                <a:custGeom>
                  <a:avLst/>
                  <a:gdLst>
                    <a:gd name="connsiteX0" fmla="*/ 47873 w 66675"/>
                    <a:gd name="connsiteY0" fmla="*/ 58493 h 76200"/>
                    <a:gd name="connsiteX1" fmla="*/ 47597 w 66675"/>
                    <a:gd name="connsiteY1" fmla="*/ 58493 h 76200"/>
                    <a:gd name="connsiteX2" fmla="*/ 24108 w 66675"/>
                    <a:gd name="connsiteY2" fmla="*/ 76019 h 76200"/>
                    <a:gd name="connsiteX3" fmla="*/ 7144 w 66675"/>
                    <a:gd name="connsiteY3" fmla="*/ 56369 h 76200"/>
                    <a:gd name="connsiteX4" fmla="*/ 7144 w 66675"/>
                    <a:gd name="connsiteY4" fmla="*/ 7144 h 76200"/>
                    <a:gd name="connsiteX5" fmla="*/ 21421 w 66675"/>
                    <a:gd name="connsiteY5" fmla="*/ 7144 h 76200"/>
                    <a:gd name="connsiteX6" fmla="*/ 21421 w 66675"/>
                    <a:gd name="connsiteY6" fmla="*/ 49282 h 76200"/>
                    <a:gd name="connsiteX7" fmla="*/ 29918 w 66675"/>
                    <a:gd name="connsiteY7" fmla="*/ 65408 h 76200"/>
                    <a:gd name="connsiteX8" fmla="*/ 48016 w 66675"/>
                    <a:gd name="connsiteY8" fmla="*/ 34995 h 76200"/>
                    <a:gd name="connsiteX9" fmla="*/ 48016 w 66675"/>
                    <a:gd name="connsiteY9" fmla="*/ 7144 h 76200"/>
                    <a:gd name="connsiteX10" fmla="*/ 62303 w 66675"/>
                    <a:gd name="connsiteY10" fmla="*/ 7144 h 76200"/>
                    <a:gd name="connsiteX11" fmla="*/ 62303 w 66675"/>
                    <a:gd name="connsiteY11" fmla="*/ 74466 h 76200"/>
                    <a:gd name="connsiteX12" fmla="*/ 47873 w 66675"/>
                    <a:gd name="connsiteY12" fmla="*/ 74466 h 76200"/>
                    <a:gd name="connsiteX13" fmla="*/ 47873 w 66675"/>
                    <a:gd name="connsiteY13" fmla="*/ 58493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6675" h="76200">
                      <a:moveTo>
                        <a:pt x="47873" y="58493"/>
                      </a:moveTo>
                      <a:lnTo>
                        <a:pt x="47597" y="58493"/>
                      </a:lnTo>
                      <a:cubicBezTo>
                        <a:pt x="45320" y="63446"/>
                        <a:pt x="38967" y="76019"/>
                        <a:pt x="24108" y="76019"/>
                      </a:cubicBezTo>
                      <a:cubicBezTo>
                        <a:pt x="12230" y="76019"/>
                        <a:pt x="7144" y="66122"/>
                        <a:pt x="7144" y="56369"/>
                      </a:cubicBezTo>
                      <a:lnTo>
                        <a:pt x="7144" y="7144"/>
                      </a:lnTo>
                      <a:lnTo>
                        <a:pt x="21421" y="7144"/>
                      </a:lnTo>
                      <a:lnTo>
                        <a:pt x="21421" y="49282"/>
                      </a:lnTo>
                      <a:cubicBezTo>
                        <a:pt x="21421" y="57788"/>
                        <a:pt x="22698" y="65408"/>
                        <a:pt x="29918" y="65408"/>
                      </a:cubicBezTo>
                      <a:cubicBezTo>
                        <a:pt x="44062" y="65408"/>
                        <a:pt x="48016" y="43348"/>
                        <a:pt x="48016" y="34995"/>
                      </a:cubicBezTo>
                      <a:lnTo>
                        <a:pt x="48016" y="7144"/>
                      </a:lnTo>
                      <a:lnTo>
                        <a:pt x="62303" y="7144"/>
                      </a:lnTo>
                      <a:lnTo>
                        <a:pt x="62303" y="74466"/>
                      </a:lnTo>
                      <a:lnTo>
                        <a:pt x="47873" y="74466"/>
                      </a:lnTo>
                      <a:lnTo>
                        <a:pt x="47873" y="58493"/>
                      </a:lnTo>
                      <a:close/>
                    </a:path>
                  </a:pathLst>
                </a:custGeom>
                <a:grpFill/>
                <a:ln w="9525" cap="flat">
                  <a:noFill/>
                  <a:prstDash val="solid"/>
                  <a:miter/>
                </a:ln>
              </p:spPr>
              <p:txBody>
                <a:bodyPr rtlCol="0" anchor="ctr"/>
                <a:lstStyle/>
                <a:p>
                  <a:endParaRPr lang="ja-JP" altLang="en-US" dirty="0"/>
                </a:p>
              </p:txBody>
            </p:sp>
            <p:sp>
              <p:nvSpPr>
                <p:cNvPr id="158" name="フリーフォーム: 図形 83">
                  <a:extLst>
                    <a:ext uri="{FF2B5EF4-FFF2-40B4-BE49-F238E27FC236}">
                      <a16:creationId xmlns:a16="http://schemas.microsoft.com/office/drawing/2014/main" id="{3646B696-B8C2-48AB-B302-FDF2694CD934}"/>
                    </a:ext>
                  </a:extLst>
                </p:cNvPr>
                <p:cNvSpPr/>
                <p:nvPr/>
              </p:nvSpPr>
              <p:spPr>
                <a:xfrm>
                  <a:off x="3417966" y="5886475"/>
                  <a:ext cx="47625" cy="76200"/>
                </a:xfrm>
                <a:custGeom>
                  <a:avLst/>
                  <a:gdLst>
                    <a:gd name="connsiteX0" fmla="*/ 7144 w 47625"/>
                    <a:gd name="connsiteY0" fmla="*/ 8706 h 76200"/>
                    <a:gd name="connsiteX1" fmla="*/ 21421 w 47625"/>
                    <a:gd name="connsiteY1" fmla="*/ 8706 h 76200"/>
                    <a:gd name="connsiteX2" fmla="*/ 21421 w 47625"/>
                    <a:gd name="connsiteY2" fmla="*/ 25822 h 76200"/>
                    <a:gd name="connsiteX3" fmla="*/ 21707 w 47625"/>
                    <a:gd name="connsiteY3" fmla="*/ 25822 h 76200"/>
                    <a:gd name="connsiteX4" fmla="*/ 43491 w 47625"/>
                    <a:gd name="connsiteY4" fmla="*/ 7144 h 76200"/>
                    <a:gd name="connsiteX5" fmla="*/ 43491 w 47625"/>
                    <a:gd name="connsiteY5" fmla="*/ 21993 h 76200"/>
                    <a:gd name="connsiteX6" fmla="*/ 21421 w 47625"/>
                    <a:gd name="connsiteY6" fmla="*/ 45196 h 76200"/>
                    <a:gd name="connsiteX7" fmla="*/ 21421 w 47625"/>
                    <a:gd name="connsiteY7" fmla="*/ 76038 h 76200"/>
                    <a:gd name="connsiteX8" fmla="*/ 7144 w 47625"/>
                    <a:gd name="connsiteY8" fmla="*/ 76038 h 76200"/>
                    <a:gd name="connsiteX9" fmla="*/ 7144 w 47625"/>
                    <a:gd name="connsiteY9" fmla="*/ 8706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7625" h="76200">
                      <a:moveTo>
                        <a:pt x="7144" y="8706"/>
                      </a:moveTo>
                      <a:lnTo>
                        <a:pt x="21421" y="8706"/>
                      </a:lnTo>
                      <a:lnTo>
                        <a:pt x="21421" y="25822"/>
                      </a:lnTo>
                      <a:lnTo>
                        <a:pt x="21707" y="25822"/>
                      </a:lnTo>
                      <a:cubicBezTo>
                        <a:pt x="26232" y="16764"/>
                        <a:pt x="31185" y="8134"/>
                        <a:pt x="43491" y="7144"/>
                      </a:cubicBezTo>
                      <a:lnTo>
                        <a:pt x="43491" y="21993"/>
                      </a:lnTo>
                      <a:cubicBezTo>
                        <a:pt x="29775" y="22422"/>
                        <a:pt x="21421" y="27089"/>
                        <a:pt x="21421" y="45196"/>
                      </a:cubicBezTo>
                      <a:lnTo>
                        <a:pt x="21421" y="76038"/>
                      </a:lnTo>
                      <a:lnTo>
                        <a:pt x="7144" y="76038"/>
                      </a:lnTo>
                      <a:lnTo>
                        <a:pt x="7144" y="8706"/>
                      </a:lnTo>
                      <a:close/>
                    </a:path>
                  </a:pathLst>
                </a:custGeom>
                <a:grpFill/>
                <a:ln w="9525" cap="flat">
                  <a:noFill/>
                  <a:prstDash val="solid"/>
                  <a:miter/>
                </a:ln>
              </p:spPr>
              <p:txBody>
                <a:bodyPr rtlCol="0" anchor="ctr"/>
                <a:lstStyle/>
                <a:p>
                  <a:endParaRPr lang="ja-JP" altLang="en-US" dirty="0"/>
                </a:p>
              </p:txBody>
            </p:sp>
            <p:sp>
              <p:nvSpPr>
                <p:cNvPr id="159" name="フリーフォーム: 図形 84">
                  <a:extLst>
                    <a:ext uri="{FF2B5EF4-FFF2-40B4-BE49-F238E27FC236}">
                      <a16:creationId xmlns:a16="http://schemas.microsoft.com/office/drawing/2014/main" id="{8D4AC914-ACBC-4177-AC5C-67F51924D8E0}"/>
                    </a:ext>
                  </a:extLst>
                </p:cNvPr>
                <p:cNvSpPr/>
                <p:nvPr/>
              </p:nvSpPr>
              <p:spPr>
                <a:xfrm>
                  <a:off x="3467886" y="5857776"/>
                  <a:ext cx="28575" cy="104775"/>
                </a:xfrm>
                <a:custGeom>
                  <a:avLst/>
                  <a:gdLst>
                    <a:gd name="connsiteX0" fmla="*/ 7144 w 28575"/>
                    <a:gd name="connsiteY0" fmla="*/ 7144 h 104775"/>
                    <a:gd name="connsiteX1" fmla="*/ 22565 w 28575"/>
                    <a:gd name="connsiteY1" fmla="*/ 7144 h 104775"/>
                    <a:gd name="connsiteX2" fmla="*/ 22565 w 28575"/>
                    <a:gd name="connsiteY2" fmla="*/ 21279 h 104775"/>
                    <a:gd name="connsiteX3" fmla="*/ 7144 w 28575"/>
                    <a:gd name="connsiteY3" fmla="*/ 21279 h 104775"/>
                    <a:gd name="connsiteX4" fmla="*/ 7144 w 28575"/>
                    <a:gd name="connsiteY4" fmla="*/ 7144 h 104775"/>
                    <a:gd name="connsiteX5" fmla="*/ 7715 w 28575"/>
                    <a:gd name="connsiteY5" fmla="*/ 37405 h 104775"/>
                    <a:gd name="connsiteX6" fmla="*/ 22003 w 28575"/>
                    <a:gd name="connsiteY6" fmla="*/ 37405 h 104775"/>
                    <a:gd name="connsiteX7" fmla="*/ 22003 w 28575"/>
                    <a:gd name="connsiteY7" fmla="*/ 104727 h 104775"/>
                    <a:gd name="connsiteX8" fmla="*/ 7715 w 28575"/>
                    <a:gd name="connsiteY8" fmla="*/ 104727 h 104775"/>
                    <a:gd name="connsiteX9" fmla="*/ 7715 w 28575"/>
                    <a:gd name="connsiteY9" fmla="*/ 37405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8575" h="104775">
                      <a:moveTo>
                        <a:pt x="7144" y="7144"/>
                      </a:moveTo>
                      <a:lnTo>
                        <a:pt x="22565" y="7144"/>
                      </a:lnTo>
                      <a:lnTo>
                        <a:pt x="22565" y="21279"/>
                      </a:lnTo>
                      <a:lnTo>
                        <a:pt x="7144" y="21279"/>
                      </a:lnTo>
                      <a:lnTo>
                        <a:pt x="7144" y="7144"/>
                      </a:lnTo>
                      <a:close/>
                      <a:moveTo>
                        <a:pt x="7715" y="37405"/>
                      </a:moveTo>
                      <a:lnTo>
                        <a:pt x="22003" y="37405"/>
                      </a:lnTo>
                      <a:lnTo>
                        <a:pt x="22003" y="104727"/>
                      </a:lnTo>
                      <a:lnTo>
                        <a:pt x="7715" y="104727"/>
                      </a:lnTo>
                      <a:lnTo>
                        <a:pt x="7715" y="37405"/>
                      </a:lnTo>
                      <a:close/>
                    </a:path>
                  </a:pathLst>
                </a:custGeom>
                <a:grpFill/>
                <a:ln w="9525" cap="flat">
                  <a:noFill/>
                  <a:prstDash val="solid"/>
                  <a:miter/>
                </a:ln>
              </p:spPr>
              <p:txBody>
                <a:bodyPr rtlCol="0" anchor="ctr"/>
                <a:lstStyle/>
                <a:p>
                  <a:endParaRPr lang="ja-JP" altLang="en-US" dirty="0"/>
                </a:p>
              </p:txBody>
            </p:sp>
            <p:sp>
              <p:nvSpPr>
                <p:cNvPr id="160" name="フリーフォーム: 図形 85">
                  <a:extLst>
                    <a:ext uri="{FF2B5EF4-FFF2-40B4-BE49-F238E27FC236}">
                      <a16:creationId xmlns:a16="http://schemas.microsoft.com/office/drawing/2014/main" id="{BA1C8EC0-AC20-499F-93CC-20A5288C1178}"/>
                    </a:ext>
                  </a:extLst>
                </p:cNvPr>
                <p:cNvSpPr/>
                <p:nvPr/>
              </p:nvSpPr>
              <p:spPr>
                <a:xfrm>
                  <a:off x="3501548" y="5886465"/>
                  <a:ext cx="57150" cy="76200"/>
                </a:xfrm>
                <a:custGeom>
                  <a:avLst/>
                  <a:gdLst>
                    <a:gd name="connsiteX0" fmla="*/ 46615 w 57150"/>
                    <a:gd name="connsiteY0" fmla="*/ 22003 h 76200"/>
                    <a:gd name="connsiteX1" fmla="*/ 29642 w 57150"/>
                    <a:gd name="connsiteY1" fmla="*/ 15364 h 76200"/>
                    <a:gd name="connsiteX2" fmla="*/ 20021 w 57150"/>
                    <a:gd name="connsiteY2" fmla="*/ 22431 h 76200"/>
                    <a:gd name="connsiteX3" fmla="*/ 50854 w 57150"/>
                    <a:gd name="connsiteY3" fmla="*/ 57236 h 76200"/>
                    <a:gd name="connsiteX4" fmla="*/ 25251 w 57150"/>
                    <a:gd name="connsiteY4" fmla="*/ 77591 h 76200"/>
                    <a:gd name="connsiteX5" fmla="*/ 7287 w 57150"/>
                    <a:gd name="connsiteY5" fmla="*/ 74628 h 76200"/>
                    <a:gd name="connsiteX6" fmla="*/ 7287 w 57150"/>
                    <a:gd name="connsiteY6" fmla="*/ 61474 h 76200"/>
                    <a:gd name="connsiteX7" fmla="*/ 25956 w 57150"/>
                    <a:gd name="connsiteY7" fmla="*/ 68542 h 76200"/>
                    <a:gd name="connsiteX8" fmla="*/ 37557 w 57150"/>
                    <a:gd name="connsiteY8" fmla="*/ 60055 h 76200"/>
                    <a:gd name="connsiteX9" fmla="*/ 7144 w 57150"/>
                    <a:gd name="connsiteY9" fmla="*/ 26527 h 76200"/>
                    <a:gd name="connsiteX10" fmla="*/ 30766 w 57150"/>
                    <a:gd name="connsiteY10" fmla="*/ 7144 h 76200"/>
                    <a:gd name="connsiteX11" fmla="*/ 46606 w 57150"/>
                    <a:gd name="connsiteY11" fmla="*/ 9820 h 76200"/>
                    <a:gd name="connsiteX12" fmla="*/ 46606 w 57150"/>
                    <a:gd name="connsiteY12" fmla="*/ 22003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7150" h="76200">
                      <a:moveTo>
                        <a:pt x="46615" y="22003"/>
                      </a:moveTo>
                      <a:cubicBezTo>
                        <a:pt x="41806" y="18745"/>
                        <a:pt x="36433" y="15364"/>
                        <a:pt x="29642" y="15364"/>
                      </a:cubicBezTo>
                      <a:cubicBezTo>
                        <a:pt x="25118" y="15364"/>
                        <a:pt x="20021" y="17336"/>
                        <a:pt x="20021" y="22431"/>
                      </a:cubicBezTo>
                      <a:cubicBezTo>
                        <a:pt x="20021" y="34595"/>
                        <a:pt x="50854" y="35728"/>
                        <a:pt x="50854" y="57236"/>
                      </a:cubicBezTo>
                      <a:cubicBezTo>
                        <a:pt x="50854" y="71656"/>
                        <a:pt x="39538" y="77591"/>
                        <a:pt x="25251" y="77591"/>
                      </a:cubicBezTo>
                      <a:cubicBezTo>
                        <a:pt x="16621" y="77591"/>
                        <a:pt x="10687" y="75771"/>
                        <a:pt x="7287" y="74628"/>
                      </a:cubicBezTo>
                      <a:lnTo>
                        <a:pt x="7287" y="61474"/>
                      </a:lnTo>
                      <a:cubicBezTo>
                        <a:pt x="11392" y="64303"/>
                        <a:pt x="18031" y="68542"/>
                        <a:pt x="25956" y="68542"/>
                      </a:cubicBezTo>
                      <a:cubicBezTo>
                        <a:pt x="34157" y="68542"/>
                        <a:pt x="37557" y="64303"/>
                        <a:pt x="37557" y="60055"/>
                      </a:cubicBezTo>
                      <a:cubicBezTo>
                        <a:pt x="37557" y="48168"/>
                        <a:pt x="7144" y="45768"/>
                        <a:pt x="7144" y="26527"/>
                      </a:cubicBezTo>
                      <a:cubicBezTo>
                        <a:pt x="7144" y="16335"/>
                        <a:pt x="13935" y="7144"/>
                        <a:pt x="30766" y="7144"/>
                      </a:cubicBezTo>
                      <a:cubicBezTo>
                        <a:pt x="37976" y="7144"/>
                        <a:pt x="44196" y="9115"/>
                        <a:pt x="46606" y="9820"/>
                      </a:cubicBezTo>
                      <a:lnTo>
                        <a:pt x="46606" y="22003"/>
                      </a:lnTo>
                      <a:close/>
                    </a:path>
                  </a:pathLst>
                </a:custGeom>
                <a:grpFill/>
                <a:ln w="9525" cap="flat">
                  <a:noFill/>
                  <a:prstDash val="solid"/>
                  <a:miter/>
                </a:ln>
              </p:spPr>
              <p:txBody>
                <a:bodyPr rtlCol="0" anchor="ctr"/>
                <a:lstStyle/>
                <a:p>
                  <a:endParaRPr lang="ja-JP" altLang="en-US" dirty="0"/>
                </a:p>
              </p:txBody>
            </p:sp>
            <p:sp>
              <p:nvSpPr>
                <p:cNvPr id="161" name="フリーフォーム: 図形 86">
                  <a:extLst>
                    <a:ext uri="{FF2B5EF4-FFF2-40B4-BE49-F238E27FC236}">
                      <a16:creationId xmlns:a16="http://schemas.microsoft.com/office/drawing/2014/main" id="{1CF3A5DB-5F51-4EDC-895D-19C1D8F7E640}"/>
                    </a:ext>
                  </a:extLst>
                </p:cNvPr>
                <p:cNvSpPr/>
                <p:nvPr/>
              </p:nvSpPr>
              <p:spPr>
                <a:xfrm>
                  <a:off x="3561803" y="5886475"/>
                  <a:ext cx="95250" cy="76200"/>
                </a:xfrm>
                <a:custGeom>
                  <a:avLst/>
                  <a:gdLst>
                    <a:gd name="connsiteX0" fmla="*/ 7144 w 95250"/>
                    <a:gd name="connsiteY0" fmla="*/ 8706 h 76200"/>
                    <a:gd name="connsiteX1" fmla="*/ 21431 w 95250"/>
                    <a:gd name="connsiteY1" fmla="*/ 8706 h 76200"/>
                    <a:gd name="connsiteX2" fmla="*/ 21431 w 95250"/>
                    <a:gd name="connsiteY2" fmla="*/ 24689 h 76200"/>
                    <a:gd name="connsiteX3" fmla="*/ 21717 w 95250"/>
                    <a:gd name="connsiteY3" fmla="*/ 24689 h 76200"/>
                    <a:gd name="connsiteX4" fmla="*/ 42082 w 95250"/>
                    <a:gd name="connsiteY4" fmla="*/ 7144 h 76200"/>
                    <a:gd name="connsiteX5" fmla="*/ 58779 w 95250"/>
                    <a:gd name="connsiteY5" fmla="*/ 23831 h 76200"/>
                    <a:gd name="connsiteX6" fmla="*/ 59055 w 95250"/>
                    <a:gd name="connsiteY6" fmla="*/ 23831 h 76200"/>
                    <a:gd name="connsiteX7" fmla="*/ 79429 w 95250"/>
                    <a:gd name="connsiteY7" fmla="*/ 7144 h 76200"/>
                    <a:gd name="connsiteX8" fmla="*/ 96393 w 95250"/>
                    <a:gd name="connsiteY8" fmla="*/ 30346 h 76200"/>
                    <a:gd name="connsiteX9" fmla="*/ 96393 w 95250"/>
                    <a:gd name="connsiteY9" fmla="*/ 76038 h 76200"/>
                    <a:gd name="connsiteX10" fmla="*/ 82115 w 95250"/>
                    <a:gd name="connsiteY10" fmla="*/ 76038 h 76200"/>
                    <a:gd name="connsiteX11" fmla="*/ 82115 w 95250"/>
                    <a:gd name="connsiteY11" fmla="*/ 32613 h 76200"/>
                    <a:gd name="connsiteX12" fmla="*/ 73914 w 95250"/>
                    <a:gd name="connsiteY12" fmla="*/ 17745 h 76200"/>
                    <a:gd name="connsiteX13" fmla="*/ 58922 w 95250"/>
                    <a:gd name="connsiteY13" fmla="*/ 48015 h 76200"/>
                    <a:gd name="connsiteX14" fmla="*/ 58922 w 95250"/>
                    <a:gd name="connsiteY14" fmla="*/ 76029 h 76200"/>
                    <a:gd name="connsiteX15" fmla="*/ 44634 w 95250"/>
                    <a:gd name="connsiteY15" fmla="*/ 76029 h 76200"/>
                    <a:gd name="connsiteX16" fmla="*/ 44634 w 95250"/>
                    <a:gd name="connsiteY16" fmla="*/ 33871 h 76200"/>
                    <a:gd name="connsiteX17" fmla="*/ 36148 w 95250"/>
                    <a:gd name="connsiteY17" fmla="*/ 17745 h 76200"/>
                    <a:gd name="connsiteX18" fmla="*/ 21431 w 95250"/>
                    <a:gd name="connsiteY18" fmla="*/ 48158 h 76200"/>
                    <a:gd name="connsiteX19" fmla="*/ 21431 w 95250"/>
                    <a:gd name="connsiteY19" fmla="*/ 76029 h 76200"/>
                    <a:gd name="connsiteX20" fmla="*/ 7144 w 95250"/>
                    <a:gd name="connsiteY20" fmla="*/ 76029 h 76200"/>
                    <a:gd name="connsiteX21" fmla="*/ 7144 w 95250"/>
                    <a:gd name="connsiteY21" fmla="*/ 8706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95250" h="76200">
                      <a:moveTo>
                        <a:pt x="7144" y="8706"/>
                      </a:moveTo>
                      <a:lnTo>
                        <a:pt x="21431" y="8706"/>
                      </a:lnTo>
                      <a:lnTo>
                        <a:pt x="21431" y="24689"/>
                      </a:lnTo>
                      <a:lnTo>
                        <a:pt x="21717" y="24689"/>
                      </a:lnTo>
                      <a:cubicBezTo>
                        <a:pt x="23270" y="19593"/>
                        <a:pt x="29204" y="7144"/>
                        <a:pt x="42082" y="7144"/>
                      </a:cubicBezTo>
                      <a:cubicBezTo>
                        <a:pt x="53969" y="7144"/>
                        <a:pt x="58351" y="16764"/>
                        <a:pt x="58779" y="23831"/>
                      </a:cubicBezTo>
                      <a:lnTo>
                        <a:pt x="59055" y="23831"/>
                      </a:lnTo>
                      <a:cubicBezTo>
                        <a:pt x="61465" y="18602"/>
                        <a:pt x="66123" y="7144"/>
                        <a:pt x="79429" y="7144"/>
                      </a:cubicBezTo>
                      <a:cubicBezTo>
                        <a:pt x="93716" y="7144"/>
                        <a:pt x="96393" y="18878"/>
                        <a:pt x="96393" y="30346"/>
                      </a:cubicBezTo>
                      <a:lnTo>
                        <a:pt x="96393" y="76038"/>
                      </a:lnTo>
                      <a:lnTo>
                        <a:pt x="82115" y="76038"/>
                      </a:lnTo>
                      <a:lnTo>
                        <a:pt x="82115" y="32613"/>
                      </a:lnTo>
                      <a:cubicBezTo>
                        <a:pt x="82115" y="24822"/>
                        <a:pt x="80982" y="17745"/>
                        <a:pt x="73914" y="17745"/>
                      </a:cubicBezTo>
                      <a:cubicBezTo>
                        <a:pt x="61322" y="17745"/>
                        <a:pt x="58922" y="39805"/>
                        <a:pt x="58922" y="48015"/>
                      </a:cubicBezTo>
                      <a:lnTo>
                        <a:pt x="58922" y="76029"/>
                      </a:lnTo>
                      <a:lnTo>
                        <a:pt x="44634" y="76029"/>
                      </a:lnTo>
                      <a:lnTo>
                        <a:pt x="44634" y="33871"/>
                      </a:lnTo>
                      <a:cubicBezTo>
                        <a:pt x="44634" y="25384"/>
                        <a:pt x="43929" y="17745"/>
                        <a:pt x="36148" y="17745"/>
                      </a:cubicBezTo>
                      <a:cubicBezTo>
                        <a:pt x="22984" y="17745"/>
                        <a:pt x="21431" y="40948"/>
                        <a:pt x="21431" y="48158"/>
                      </a:cubicBezTo>
                      <a:lnTo>
                        <a:pt x="21431" y="76029"/>
                      </a:lnTo>
                      <a:lnTo>
                        <a:pt x="7144" y="76029"/>
                      </a:lnTo>
                      <a:lnTo>
                        <a:pt x="7144" y="8706"/>
                      </a:lnTo>
                      <a:close/>
                    </a:path>
                  </a:pathLst>
                </a:custGeom>
                <a:grpFill/>
                <a:ln w="9525" cap="flat">
                  <a:noFill/>
                  <a:prstDash val="solid"/>
                  <a:miter/>
                </a:ln>
              </p:spPr>
              <p:txBody>
                <a:bodyPr rtlCol="0" anchor="ctr"/>
                <a:lstStyle/>
                <a:p>
                  <a:endParaRPr lang="ja-JP" altLang="en-US" dirty="0"/>
                </a:p>
              </p:txBody>
            </p:sp>
          </p:grpSp>
        </p:grpSp>
      </p:grpSp>
      <p:sp>
        <p:nvSpPr>
          <p:cNvPr id="31747" name="Rectangle 3"/>
          <p:cNvSpPr>
            <a:spLocks noGrp="1" noChangeArrowheads="1"/>
          </p:cNvSpPr>
          <p:nvPr>
            <p:ph type="ctrTitle"/>
          </p:nvPr>
        </p:nvSpPr>
        <p:spPr>
          <a:xfrm>
            <a:off x="1784350" y="2133600"/>
            <a:ext cx="8121650" cy="1470025"/>
          </a:xfrm>
        </p:spPr>
        <p:txBody>
          <a:bodyPr/>
          <a:lstStyle>
            <a:lvl1pPr>
              <a:defRPr sz="4000"/>
            </a:lvl1pPr>
          </a:lstStyle>
          <a:p>
            <a:pPr lvl="0"/>
            <a:r>
              <a:rPr lang="ja-JP" altLang="en-US" noProof="0"/>
              <a:t>マスタ タイトルの書式設定</a:t>
            </a:r>
          </a:p>
        </p:txBody>
      </p:sp>
      <p:sp>
        <p:nvSpPr>
          <p:cNvPr id="31748" name="Rectangle 4"/>
          <p:cNvSpPr>
            <a:spLocks noGrp="1" noChangeArrowheads="1"/>
          </p:cNvSpPr>
          <p:nvPr>
            <p:ph type="subTitle" idx="1"/>
          </p:nvPr>
        </p:nvSpPr>
        <p:spPr>
          <a:xfrm>
            <a:off x="1485900" y="3886200"/>
            <a:ext cx="6934200" cy="1752600"/>
          </a:xfrm>
        </p:spPr>
        <p:txBody>
          <a:bodyPr/>
          <a:lstStyle>
            <a:lvl1pPr marL="0" indent="0" algn="ctr">
              <a:buFontTx/>
              <a:buNone/>
              <a:defRPr kumimoji="0"/>
            </a:lvl1pPr>
          </a:lstStyle>
          <a:p>
            <a:pPr lvl="0"/>
            <a:r>
              <a:rPr lang="ja-JP" altLang="en-US" noProof="0"/>
              <a:t>国土交通省　観光庁</a:t>
            </a:r>
          </a:p>
          <a:p>
            <a:pPr lvl="0"/>
            <a:r>
              <a:rPr lang="ja-JP" altLang="en-US" noProof="0"/>
              <a:t>○○課</a:t>
            </a:r>
          </a:p>
          <a:p>
            <a:pPr lvl="0"/>
            <a:r>
              <a:rPr lang="ja-JP" altLang="en-US" noProof="0"/>
              <a:t>平成○○年○○月</a:t>
            </a:r>
          </a:p>
        </p:txBody>
      </p:sp>
      <p:sp>
        <p:nvSpPr>
          <p:cNvPr id="31749" name="Rectangle 5"/>
          <p:cNvSpPr>
            <a:spLocks noGrp="1" noChangeArrowheads="1"/>
          </p:cNvSpPr>
          <p:nvPr>
            <p:ph type="dt" sz="half" idx="2"/>
          </p:nvPr>
        </p:nvSpPr>
        <p:spPr/>
        <p:txBody>
          <a:bodyPr/>
          <a:lstStyle>
            <a:lvl1pPr>
              <a:defRPr/>
            </a:lvl1pPr>
          </a:lstStyle>
          <a:p>
            <a:endParaRPr lang="en-US" altLang="ja-JP" dirty="0"/>
          </a:p>
        </p:txBody>
      </p:sp>
      <p:sp>
        <p:nvSpPr>
          <p:cNvPr id="31750" name="Rectangle 6"/>
          <p:cNvSpPr>
            <a:spLocks noGrp="1" noChangeArrowheads="1"/>
          </p:cNvSpPr>
          <p:nvPr>
            <p:ph type="ftr" sz="quarter" idx="3"/>
          </p:nvPr>
        </p:nvSpPr>
        <p:spPr/>
        <p:txBody>
          <a:bodyPr/>
          <a:lstStyle>
            <a:lvl1pPr>
              <a:defRPr/>
            </a:lvl1pPr>
          </a:lstStyle>
          <a:p>
            <a:endParaRPr lang="en-US" altLang="ja-JP" dirty="0"/>
          </a:p>
        </p:txBody>
      </p:sp>
      <p:sp>
        <p:nvSpPr>
          <p:cNvPr id="31751" name="Rectangle 7"/>
          <p:cNvSpPr>
            <a:spLocks noGrp="1" noChangeArrowheads="1"/>
          </p:cNvSpPr>
          <p:nvPr>
            <p:ph type="sldNum" sz="quarter" idx="4"/>
          </p:nvPr>
        </p:nvSpPr>
        <p:spPr>
          <a:xfrm>
            <a:off x="7099300" y="6245225"/>
            <a:ext cx="2311400" cy="476250"/>
          </a:xfrm>
        </p:spPr>
        <p:txBody>
          <a:bodyPr/>
          <a:lstStyle>
            <a:lvl1pPr>
              <a:defRPr/>
            </a:lvl1pPr>
          </a:lstStyle>
          <a:p>
            <a:fld id="{8668F1B4-CD69-4873-A37D-05E3ED60FF33}" type="slidenum">
              <a:rPr lang="en-US" altLang="ja-JP"/>
              <a:pPr/>
              <a:t>‹#›</a:t>
            </a:fld>
            <a:endParaRPr lang="en-US" altLang="ja-JP" dirty="0"/>
          </a:p>
        </p:txBody>
      </p:sp>
      <p:sp>
        <p:nvSpPr>
          <p:cNvPr id="31758" name="Rectangle 14"/>
          <p:cNvSpPr>
            <a:spLocks noChangeArrowheads="1"/>
          </p:cNvSpPr>
          <p:nvPr userDrawn="1"/>
        </p:nvSpPr>
        <p:spPr bwMode="auto">
          <a:xfrm>
            <a:off x="1833563" y="3284538"/>
            <a:ext cx="8072437" cy="73025"/>
          </a:xfrm>
          <a:prstGeom prst="rect">
            <a:avLst/>
          </a:prstGeom>
          <a:solidFill>
            <a:srgbClr val="FF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dirty="0"/>
          </a:p>
        </p:txBody>
      </p:sp>
    </p:spTree>
    <p:extLst>
      <p:ext uri="{BB962C8B-B14F-4D97-AF65-F5344CB8AC3E}">
        <p14:creationId xmlns:p14="http://schemas.microsoft.com/office/powerpoint/2010/main" val="40532482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endParaRPr lang="en-US" altLang="ja-JP" dirty="0"/>
          </a:p>
        </p:txBody>
      </p:sp>
      <p:sp>
        <p:nvSpPr>
          <p:cNvPr id="5" name="フッター プレースホルダー 4"/>
          <p:cNvSpPr>
            <a:spLocks noGrp="1"/>
          </p:cNvSpPr>
          <p:nvPr>
            <p:ph type="ftr" sz="quarter" idx="11"/>
          </p:nvPr>
        </p:nvSpPr>
        <p:spPr/>
        <p:txBody>
          <a:bodyPr/>
          <a:lstStyle>
            <a:lvl1pPr>
              <a:defRPr/>
            </a:lvl1pPr>
          </a:lstStyle>
          <a:p>
            <a:endParaRPr lang="en-US" altLang="ja-JP" dirty="0"/>
          </a:p>
        </p:txBody>
      </p:sp>
      <p:sp>
        <p:nvSpPr>
          <p:cNvPr id="6" name="スライド番号プレースホルダー 5"/>
          <p:cNvSpPr>
            <a:spLocks noGrp="1"/>
          </p:cNvSpPr>
          <p:nvPr>
            <p:ph type="sldNum" sz="quarter" idx="12"/>
          </p:nvPr>
        </p:nvSpPr>
        <p:spPr/>
        <p:txBody>
          <a:bodyPr/>
          <a:lstStyle>
            <a:lvl1pPr>
              <a:defRPr/>
            </a:lvl1pPr>
          </a:lstStyle>
          <a:p>
            <a:fld id="{A55D6372-79B3-44A9-9559-35B0E06D676F}" type="slidenum">
              <a:rPr lang="en-US" altLang="ja-JP"/>
              <a:pPr/>
              <a:t>‹#›</a:t>
            </a:fld>
            <a:endParaRPr lang="en-US" altLang="ja-JP" dirty="0"/>
          </a:p>
        </p:txBody>
      </p:sp>
    </p:spTree>
    <p:extLst>
      <p:ext uri="{BB962C8B-B14F-4D97-AF65-F5344CB8AC3E}">
        <p14:creationId xmlns:p14="http://schemas.microsoft.com/office/powerpoint/2010/main" val="18428914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sldNum" sz="quarter" idx="12"/>
          </p:nvPr>
        </p:nvSpPr>
        <p:spPr>
          <a:ln/>
        </p:spPr>
        <p:txBody>
          <a:bodyPr/>
          <a:lstStyle>
            <a:lvl1pPr>
              <a:defRPr/>
            </a:lvl1pPr>
          </a:lstStyle>
          <a:p>
            <a:pPr>
              <a:defRPr/>
            </a:pPr>
            <a:fld id="{91D24F9B-1059-4270-837C-682AF1019EFE}"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327709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cSld name="白紙">
    <p:spTree>
      <p:nvGrpSpPr>
        <p:cNvPr id="1" name=""/>
        <p:cNvGrpSpPr/>
        <p:nvPr/>
      </p:nvGrpSpPr>
      <p:grpSpPr>
        <a:xfrm>
          <a:off x="0" y="0"/>
          <a:ext cx="0" cy="0"/>
          <a:chOff x="0" y="0"/>
          <a:chExt cx="0" cy="0"/>
        </a:xfrm>
      </p:grpSpPr>
      <p:sp>
        <p:nvSpPr>
          <p:cNvPr id="3033"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3034"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3035" name="Rectangle 5"/>
          <p:cNvSpPr>
            <a:spLocks noGrp="1" noChangeArrowheads="1"/>
          </p:cNvSpPr>
          <p:nvPr>
            <p:ph type="sldNum" sz="quarter" idx="12"/>
          </p:nvPr>
        </p:nvSpPr>
        <p:spPr>
          <a:xfrm>
            <a:off x="9684328" y="6643255"/>
            <a:ext cx="221672" cy="214745"/>
          </a:xfrm>
          <a:noFill/>
          <a:ln w="9525">
            <a:noFill/>
            <a:miter lim="800000"/>
            <a:headEnd/>
            <a:tailEnd/>
          </a:ln>
          <a:effectLst/>
        </p:spPr>
        <p:txBody>
          <a:bodyPr vert="horz" wrap="none" lIns="36000" tIns="36000" rIns="36000" bIns="36000" numCol="1" anchor="b" anchorCtr="0" compatLnSpc="1">
            <a:prstTxWarp prst="textNoShape">
              <a:avLst/>
            </a:prstTxWarp>
          </a:bodyPr>
          <a:lstStyle>
            <a:lvl1pPr>
              <a:defRPr lang="en-US" altLang="ja-JP" sz="1000" smtClean="0"/>
            </a:lvl1pPr>
          </a:lstStyle>
          <a:p>
            <a:fld id="{6A8F643B-1E2A-4F03-8182-047C0680F225}" type="slidenum">
              <a:rPr lang="en-US" altLang="ja-JP" smtClean="0"/>
              <a:pPr/>
              <a:t>‹#›</a:t>
            </a:fld>
            <a:endParaRPr lang="en-US" altLang="ja-JP"/>
          </a:p>
        </p:txBody>
      </p:sp>
    </p:spTree>
    <p:extLst>
      <p:ext uri="{BB962C8B-B14F-4D97-AF65-F5344CB8AC3E}">
        <p14:creationId xmlns:p14="http://schemas.microsoft.com/office/powerpoint/2010/main" val="63181835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3.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22" name="Rectangle 2"/>
          <p:cNvSpPr>
            <a:spLocks noGrp="1" noChangeArrowheads="1"/>
          </p:cNvSpPr>
          <p:nvPr>
            <p:ph type="body" idx="1"/>
          </p:nvPr>
        </p:nvSpPr>
        <p:spPr bwMode="auto">
          <a:xfrm>
            <a:off x="495300" y="1600200"/>
            <a:ext cx="89154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30723" name="Rectangle 3"/>
          <p:cNvSpPr>
            <a:spLocks noGrp="1" noChangeArrowheads="1"/>
          </p:cNvSpPr>
          <p:nvPr>
            <p:ph type="dt" sz="half" idx="2"/>
          </p:nvPr>
        </p:nvSpPr>
        <p:spPr bwMode="auto">
          <a:xfrm>
            <a:off x="495300" y="6245225"/>
            <a:ext cx="23114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400"/>
            </a:lvl1pPr>
          </a:lstStyle>
          <a:p>
            <a:endParaRPr lang="en-US" altLang="ja-JP" dirty="0"/>
          </a:p>
        </p:txBody>
      </p:sp>
      <p:sp>
        <p:nvSpPr>
          <p:cNvPr id="30724" name="Rectangle 4"/>
          <p:cNvSpPr>
            <a:spLocks noGrp="1" noChangeArrowheads="1"/>
          </p:cNvSpPr>
          <p:nvPr>
            <p:ph type="ftr" sz="quarter" idx="3"/>
          </p:nvPr>
        </p:nvSpPr>
        <p:spPr bwMode="auto">
          <a:xfrm>
            <a:off x="3384550" y="6245225"/>
            <a:ext cx="31369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ltLang="ja-JP" dirty="0"/>
          </a:p>
        </p:txBody>
      </p:sp>
      <p:sp>
        <p:nvSpPr>
          <p:cNvPr id="30725" name="Rectangle 5"/>
          <p:cNvSpPr>
            <a:spLocks noGrp="1" noChangeArrowheads="1"/>
          </p:cNvSpPr>
          <p:nvPr>
            <p:ph type="sldNum" sz="quarter" idx="4"/>
          </p:nvPr>
        </p:nvSpPr>
        <p:spPr bwMode="auto">
          <a:xfrm>
            <a:off x="7585159" y="6483350"/>
            <a:ext cx="23114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F245FCB2-03D4-4C5B-9B1A-4180124C4B36}" type="slidenum">
              <a:rPr lang="en-US" altLang="ja-JP"/>
              <a:pPr/>
              <a:t>‹#›</a:t>
            </a:fld>
            <a:endParaRPr lang="en-US" altLang="ja-JP" dirty="0"/>
          </a:p>
        </p:txBody>
      </p:sp>
      <p:sp>
        <p:nvSpPr>
          <p:cNvPr id="30726" name="Rectangle 6"/>
          <p:cNvSpPr>
            <a:spLocks noChangeArrowheads="1"/>
          </p:cNvSpPr>
          <p:nvPr userDrawn="1"/>
        </p:nvSpPr>
        <p:spPr bwMode="auto">
          <a:xfrm>
            <a:off x="0" y="0"/>
            <a:ext cx="9906000" cy="366713"/>
          </a:xfrm>
          <a:prstGeom prst="rect">
            <a:avLst/>
          </a:prstGeom>
          <a:noFill/>
          <a:ln>
            <a:noFill/>
          </a:ln>
          <a:effectLst/>
          <a:extLst>
            <a:ext uri="{909E8E84-426E-40DD-AFC4-6F175D3DCCD1}">
              <a14:hiddenFill xmlns:a14="http://schemas.microsoft.com/office/drawing/2010/main">
                <a:solidFill>
                  <a:srgbClr val="0066CC"/>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dirty="0"/>
          </a:p>
        </p:txBody>
      </p:sp>
      <p:grpSp>
        <p:nvGrpSpPr>
          <p:cNvPr id="30747" name="Group 27"/>
          <p:cNvGrpSpPr>
            <a:grpSpLocks/>
          </p:cNvGrpSpPr>
          <p:nvPr userDrawn="1"/>
        </p:nvGrpSpPr>
        <p:grpSpPr bwMode="auto">
          <a:xfrm>
            <a:off x="0" y="333375"/>
            <a:ext cx="9906000" cy="214313"/>
            <a:chOff x="0" y="255"/>
            <a:chExt cx="6240" cy="135"/>
          </a:xfrm>
        </p:grpSpPr>
        <p:sp>
          <p:nvSpPr>
            <p:cNvPr id="30748" name="Rectangle 28"/>
            <p:cNvSpPr>
              <a:spLocks noChangeArrowheads="1"/>
            </p:cNvSpPr>
            <p:nvPr userDrawn="1"/>
          </p:nvSpPr>
          <p:spPr bwMode="auto">
            <a:xfrm>
              <a:off x="0" y="345"/>
              <a:ext cx="6240" cy="45"/>
            </a:xfrm>
            <a:prstGeom prst="rect">
              <a:avLst/>
            </a:prstGeom>
            <a:solidFill>
              <a:srgbClr val="FF0000"/>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dirty="0"/>
            </a:p>
          </p:txBody>
        </p:sp>
        <p:sp>
          <p:nvSpPr>
            <p:cNvPr id="30749" name="Rectangle 29"/>
            <p:cNvSpPr>
              <a:spLocks noChangeArrowheads="1"/>
            </p:cNvSpPr>
            <p:nvPr userDrawn="1"/>
          </p:nvSpPr>
          <p:spPr bwMode="auto">
            <a:xfrm>
              <a:off x="0" y="300"/>
              <a:ext cx="6240" cy="45"/>
            </a:xfrm>
            <a:prstGeom prst="rect">
              <a:avLst/>
            </a:prstGeom>
            <a:solidFill>
              <a:srgbClr val="FF3399"/>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dirty="0"/>
            </a:p>
          </p:txBody>
        </p:sp>
        <p:sp>
          <p:nvSpPr>
            <p:cNvPr id="30750" name="Rectangle 30"/>
            <p:cNvSpPr>
              <a:spLocks noChangeArrowheads="1"/>
            </p:cNvSpPr>
            <p:nvPr userDrawn="1"/>
          </p:nvSpPr>
          <p:spPr bwMode="auto">
            <a:xfrm>
              <a:off x="0" y="255"/>
              <a:ext cx="6240" cy="45"/>
            </a:xfrm>
            <a:prstGeom prst="rect">
              <a:avLst/>
            </a:prstGeom>
            <a:solidFill>
              <a:srgbClr val="FFCCFF"/>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dirty="0"/>
            </a:p>
          </p:txBody>
        </p:sp>
      </p:grpSp>
      <p:sp>
        <p:nvSpPr>
          <p:cNvPr id="30742" name="Rectangle 22"/>
          <p:cNvSpPr>
            <a:spLocks noGrp="1" noChangeArrowheads="1"/>
          </p:cNvSpPr>
          <p:nvPr>
            <p:ph type="title"/>
          </p:nvPr>
        </p:nvSpPr>
        <p:spPr bwMode="auto">
          <a:xfrm>
            <a:off x="0" y="0"/>
            <a:ext cx="8266113"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grpSp>
        <p:nvGrpSpPr>
          <p:cNvPr id="13" name="グループ化 12">
            <a:extLst>
              <a:ext uri="{FF2B5EF4-FFF2-40B4-BE49-F238E27FC236}">
                <a16:creationId xmlns:a16="http://schemas.microsoft.com/office/drawing/2014/main" id="{0280A5C7-FE2E-4B04-A017-C4BB0C1B19C1}"/>
              </a:ext>
            </a:extLst>
          </p:cNvPr>
          <p:cNvGrpSpPr>
            <a:grpSpLocks noChangeAspect="1"/>
          </p:cNvGrpSpPr>
          <p:nvPr userDrawn="1"/>
        </p:nvGrpSpPr>
        <p:grpSpPr>
          <a:xfrm>
            <a:off x="8763198" y="9625"/>
            <a:ext cx="1134000" cy="314126"/>
            <a:chOff x="4624168" y="4098236"/>
            <a:chExt cx="2957141" cy="819150"/>
          </a:xfrm>
        </p:grpSpPr>
        <p:sp>
          <p:nvSpPr>
            <p:cNvPr id="14" name="フリーフォーム: 図形 8">
              <a:extLst>
                <a:ext uri="{FF2B5EF4-FFF2-40B4-BE49-F238E27FC236}">
                  <a16:creationId xmlns:a16="http://schemas.microsoft.com/office/drawing/2014/main" id="{1F6321C8-C2FC-4820-9A28-48176C15E2E5}"/>
                </a:ext>
              </a:extLst>
            </p:cNvPr>
            <p:cNvSpPr/>
            <p:nvPr/>
          </p:nvSpPr>
          <p:spPr>
            <a:xfrm>
              <a:off x="4624168" y="4098236"/>
              <a:ext cx="971550" cy="819150"/>
            </a:xfrm>
            <a:custGeom>
              <a:avLst/>
              <a:gdLst>
                <a:gd name="connsiteX0" fmla="*/ 566937 w 971550"/>
                <a:gd name="connsiteY0" fmla="*/ 7144 h 819150"/>
                <a:gd name="connsiteX1" fmla="*/ 489414 w 971550"/>
                <a:gd name="connsiteY1" fmla="*/ 14573 h 819150"/>
                <a:gd name="connsiteX2" fmla="*/ 412604 w 971550"/>
                <a:gd name="connsiteY2" fmla="*/ 7144 h 819150"/>
                <a:gd name="connsiteX3" fmla="*/ 7144 w 971550"/>
                <a:gd name="connsiteY3" fmla="*/ 411880 h 819150"/>
                <a:gd name="connsiteX4" fmla="*/ 412604 w 971550"/>
                <a:gd name="connsiteY4" fmla="*/ 818026 h 819150"/>
                <a:gd name="connsiteX5" fmla="*/ 489414 w 971550"/>
                <a:gd name="connsiteY5" fmla="*/ 810530 h 819150"/>
                <a:gd name="connsiteX6" fmla="*/ 566937 w 971550"/>
                <a:gd name="connsiteY6" fmla="*/ 818026 h 819150"/>
                <a:gd name="connsiteX7" fmla="*/ 972407 w 971550"/>
                <a:gd name="connsiteY7" fmla="*/ 411880 h 819150"/>
                <a:gd name="connsiteX8" fmla="*/ 566937 w 971550"/>
                <a:gd name="connsiteY8" fmla="*/ 7144 h 819150"/>
                <a:gd name="connsiteX9" fmla="*/ 48854 w 971550"/>
                <a:gd name="connsiteY9" fmla="*/ 412118 h 819150"/>
                <a:gd name="connsiteX10" fmla="*/ 387286 w 971550"/>
                <a:gd name="connsiteY10" fmla="*/ 48063 h 819150"/>
                <a:gd name="connsiteX11" fmla="*/ 160792 w 971550"/>
                <a:gd name="connsiteY11" fmla="*/ 411880 h 819150"/>
                <a:gd name="connsiteX12" fmla="*/ 388106 w 971550"/>
                <a:gd name="connsiteY12" fmla="*/ 776545 h 819150"/>
                <a:gd name="connsiteX13" fmla="*/ 48854 w 971550"/>
                <a:gd name="connsiteY13" fmla="*/ 412118 h 819150"/>
                <a:gd name="connsiteX14" fmla="*/ 489404 w 971550"/>
                <a:gd name="connsiteY14" fmla="*/ 810530 h 819150"/>
                <a:gd name="connsiteX15" fmla="*/ 388067 w 971550"/>
                <a:gd name="connsiteY15" fmla="*/ 776545 h 819150"/>
                <a:gd name="connsiteX16" fmla="*/ 413823 w 971550"/>
                <a:gd name="connsiteY16" fmla="*/ 777030 h 819150"/>
                <a:gd name="connsiteX17" fmla="*/ 778764 w 971550"/>
                <a:gd name="connsiteY17" fmla="*/ 412118 h 819150"/>
                <a:gd name="connsiteX18" fmla="*/ 413823 w 971550"/>
                <a:gd name="connsiteY18" fmla="*/ 47101 h 819150"/>
                <a:gd name="connsiteX19" fmla="*/ 387296 w 971550"/>
                <a:gd name="connsiteY19" fmla="*/ 48073 h 819150"/>
                <a:gd name="connsiteX20" fmla="*/ 489414 w 971550"/>
                <a:gd name="connsiteY20" fmla="*/ 14583 h 819150"/>
                <a:gd name="connsiteX21" fmla="*/ 817988 w 971550"/>
                <a:gd name="connsiteY21" fmla="*/ 411890 h 819150"/>
                <a:gd name="connsiteX22" fmla="*/ 489404 w 971550"/>
                <a:gd name="connsiteY22" fmla="*/ 810530 h 819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971550" h="819150">
                  <a:moveTo>
                    <a:pt x="566937" y="7144"/>
                  </a:moveTo>
                  <a:cubicBezTo>
                    <a:pt x="540182" y="7144"/>
                    <a:pt x="514741" y="9716"/>
                    <a:pt x="489414" y="14573"/>
                  </a:cubicBezTo>
                  <a:cubicBezTo>
                    <a:pt x="464763" y="9706"/>
                    <a:pt x="438626" y="7144"/>
                    <a:pt x="412604" y="7144"/>
                  </a:cubicBezTo>
                  <a:cubicBezTo>
                    <a:pt x="188709" y="7144"/>
                    <a:pt x="7144" y="188671"/>
                    <a:pt x="7144" y="411880"/>
                  </a:cubicBezTo>
                  <a:cubicBezTo>
                    <a:pt x="7144" y="636422"/>
                    <a:pt x="188719" y="818026"/>
                    <a:pt x="412604" y="818026"/>
                  </a:cubicBezTo>
                  <a:cubicBezTo>
                    <a:pt x="438626" y="818026"/>
                    <a:pt x="464772" y="815388"/>
                    <a:pt x="489414" y="810530"/>
                  </a:cubicBezTo>
                  <a:cubicBezTo>
                    <a:pt x="514741" y="815388"/>
                    <a:pt x="540182" y="818026"/>
                    <a:pt x="566937" y="818026"/>
                  </a:cubicBezTo>
                  <a:cubicBezTo>
                    <a:pt x="790823" y="818026"/>
                    <a:pt x="972407" y="636442"/>
                    <a:pt x="972407" y="411880"/>
                  </a:cubicBezTo>
                  <a:cubicBezTo>
                    <a:pt x="972407" y="188671"/>
                    <a:pt x="790813" y="7144"/>
                    <a:pt x="566937" y="7144"/>
                  </a:cubicBezTo>
                  <a:close/>
                  <a:moveTo>
                    <a:pt x="48854" y="412118"/>
                  </a:moveTo>
                  <a:cubicBezTo>
                    <a:pt x="48854" y="220304"/>
                    <a:pt x="198387" y="61789"/>
                    <a:pt x="387286" y="48063"/>
                  </a:cubicBezTo>
                  <a:cubicBezTo>
                    <a:pt x="253041" y="115243"/>
                    <a:pt x="160792" y="252612"/>
                    <a:pt x="160792" y="411880"/>
                  </a:cubicBezTo>
                  <a:cubicBezTo>
                    <a:pt x="160792" y="572853"/>
                    <a:pt x="253460" y="710498"/>
                    <a:pt x="388106" y="776545"/>
                  </a:cubicBezTo>
                  <a:cubicBezTo>
                    <a:pt x="198872" y="764229"/>
                    <a:pt x="48854" y="605228"/>
                    <a:pt x="48854" y="412118"/>
                  </a:cubicBezTo>
                  <a:close/>
                  <a:moveTo>
                    <a:pt x="489404" y="810530"/>
                  </a:moveTo>
                  <a:cubicBezTo>
                    <a:pt x="453885" y="803586"/>
                    <a:pt x="420072" y="791851"/>
                    <a:pt x="388067" y="776545"/>
                  </a:cubicBezTo>
                  <a:cubicBezTo>
                    <a:pt x="396478" y="776735"/>
                    <a:pt x="405098" y="777030"/>
                    <a:pt x="413823" y="777030"/>
                  </a:cubicBezTo>
                  <a:cubicBezTo>
                    <a:pt x="615429" y="777030"/>
                    <a:pt x="778764" y="613934"/>
                    <a:pt x="778764" y="412118"/>
                  </a:cubicBezTo>
                  <a:cubicBezTo>
                    <a:pt x="778764" y="211588"/>
                    <a:pt x="615429" y="47101"/>
                    <a:pt x="413823" y="47101"/>
                  </a:cubicBezTo>
                  <a:cubicBezTo>
                    <a:pt x="404822" y="47101"/>
                    <a:pt x="395888" y="47454"/>
                    <a:pt x="387296" y="48073"/>
                  </a:cubicBezTo>
                  <a:cubicBezTo>
                    <a:pt x="419452" y="33357"/>
                    <a:pt x="453561" y="21641"/>
                    <a:pt x="489414" y="14583"/>
                  </a:cubicBezTo>
                  <a:cubicBezTo>
                    <a:pt x="676561" y="49749"/>
                    <a:pt x="817988" y="215455"/>
                    <a:pt x="817988" y="411890"/>
                  </a:cubicBezTo>
                  <a:cubicBezTo>
                    <a:pt x="817978" y="609705"/>
                    <a:pt x="676561" y="775411"/>
                    <a:pt x="489404" y="810530"/>
                  </a:cubicBezTo>
                  <a:close/>
                </a:path>
              </a:pathLst>
            </a:custGeom>
            <a:solidFill>
              <a:srgbClr val="E60012"/>
            </a:solidFill>
            <a:ln w="9525" cap="flat">
              <a:noFill/>
              <a:prstDash val="solid"/>
              <a:miter/>
            </a:ln>
          </p:spPr>
          <p:txBody>
            <a:bodyPr rtlCol="0" anchor="ctr"/>
            <a:lstStyle/>
            <a:p>
              <a:endParaRPr lang="ja-JP" altLang="en-US" dirty="0"/>
            </a:p>
          </p:txBody>
        </p:sp>
        <p:sp>
          <p:nvSpPr>
            <p:cNvPr id="15" name="フリーフォーム: 図形 9">
              <a:extLst>
                <a:ext uri="{FF2B5EF4-FFF2-40B4-BE49-F238E27FC236}">
                  <a16:creationId xmlns:a16="http://schemas.microsoft.com/office/drawing/2014/main" id="{81028ECA-7401-42FF-B799-D9BD87FF458D}"/>
                </a:ext>
              </a:extLst>
            </p:cNvPr>
            <p:cNvSpPr/>
            <p:nvPr/>
          </p:nvSpPr>
          <p:spPr>
            <a:xfrm>
              <a:off x="7190784" y="4524946"/>
              <a:ext cx="390525" cy="352425"/>
            </a:xfrm>
            <a:custGeom>
              <a:avLst/>
              <a:gdLst>
                <a:gd name="connsiteX0" fmla="*/ 236734 w 390525"/>
                <a:gd name="connsiteY0" fmla="*/ 350025 h 352425"/>
                <a:gd name="connsiteX1" fmla="*/ 236734 w 390525"/>
                <a:gd name="connsiteY1" fmla="*/ 48158 h 352425"/>
                <a:gd name="connsiteX2" fmla="*/ 391011 w 390525"/>
                <a:gd name="connsiteY2" fmla="*/ 48158 h 352425"/>
                <a:gd name="connsiteX3" fmla="*/ 391011 w 390525"/>
                <a:gd name="connsiteY3" fmla="*/ 7144 h 352425"/>
                <a:gd name="connsiteX4" fmla="*/ 7144 w 390525"/>
                <a:gd name="connsiteY4" fmla="*/ 7144 h 352425"/>
                <a:gd name="connsiteX5" fmla="*/ 7144 w 390525"/>
                <a:gd name="connsiteY5" fmla="*/ 48158 h 352425"/>
                <a:gd name="connsiteX6" fmla="*/ 195672 w 390525"/>
                <a:gd name="connsiteY6" fmla="*/ 48158 h 352425"/>
                <a:gd name="connsiteX7" fmla="*/ 195672 w 390525"/>
                <a:gd name="connsiteY7" fmla="*/ 310449 h 352425"/>
                <a:gd name="connsiteX8" fmla="*/ 104890 w 390525"/>
                <a:gd name="connsiteY8" fmla="*/ 310449 h 352425"/>
                <a:gd name="connsiteX9" fmla="*/ 104890 w 390525"/>
                <a:gd name="connsiteY9" fmla="*/ 350025 h 352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90525" h="352425">
                  <a:moveTo>
                    <a:pt x="236734" y="350025"/>
                  </a:moveTo>
                  <a:lnTo>
                    <a:pt x="236734" y="48158"/>
                  </a:lnTo>
                  <a:lnTo>
                    <a:pt x="391011" y="48158"/>
                  </a:lnTo>
                  <a:lnTo>
                    <a:pt x="391011" y="7144"/>
                  </a:lnTo>
                  <a:lnTo>
                    <a:pt x="7144" y="7144"/>
                  </a:lnTo>
                  <a:lnTo>
                    <a:pt x="7144" y="48158"/>
                  </a:lnTo>
                  <a:lnTo>
                    <a:pt x="195672" y="48158"/>
                  </a:lnTo>
                  <a:lnTo>
                    <a:pt x="195672" y="310449"/>
                  </a:lnTo>
                  <a:lnTo>
                    <a:pt x="104890" y="310449"/>
                  </a:lnTo>
                  <a:lnTo>
                    <a:pt x="104890" y="350025"/>
                  </a:lnTo>
                  <a:close/>
                </a:path>
              </a:pathLst>
            </a:custGeom>
            <a:solidFill>
              <a:srgbClr val="000000"/>
            </a:solidFill>
            <a:ln w="9525" cap="flat">
              <a:noFill/>
              <a:prstDash val="solid"/>
              <a:miter/>
            </a:ln>
          </p:spPr>
          <p:txBody>
            <a:bodyPr rtlCol="0" anchor="ctr"/>
            <a:lstStyle/>
            <a:p>
              <a:endParaRPr lang="ja-JP" altLang="en-US" dirty="0"/>
            </a:p>
          </p:txBody>
        </p:sp>
        <p:sp>
          <p:nvSpPr>
            <p:cNvPr id="16" name="フリーフォーム: 図形 10">
              <a:extLst>
                <a:ext uri="{FF2B5EF4-FFF2-40B4-BE49-F238E27FC236}">
                  <a16:creationId xmlns:a16="http://schemas.microsoft.com/office/drawing/2014/main" id="{030837EC-B751-46EF-B705-459CE2D2F44E}"/>
                </a:ext>
              </a:extLst>
            </p:cNvPr>
            <p:cNvSpPr/>
            <p:nvPr/>
          </p:nvSpPr>
          <p:spPr>
            <a:xfrm>
              <a:off x="7103392" y="4363774"/>
              <a:ext cx="476250" cy="514350"/>
            </a:xfrm>
            <a:custGeom>
              <a:avLst/>
              <a:gdLst>
                <a:gd name="connsiteX0" fmla="*/ 46339 w 476250"/>
                <a:gd name="connsiteY0" fmla="*/ 53559 h 514350"/>
                <a:gd name="connsiteX1" fmla="*/ 7144 w 476250"/>
                <a:gd name="connsiteY1" fmla="*/ 511216 h 514350"/>
                <a:gd name="connsiteX2" fmla="*/ 46806 w 476250"/>
                <a:gd name="connsiteY2" fmla="*/ 511216 h 514350"/>
                <a:gd name="connsiteX3" fmla="*/ 83896 w 476250"/>
                <a:gd name="connsiteY3" fmla="*/ 94555 h 514350"/>
                <a:gd name="connsiteX4" fmla="*/ 478403 w 476250"/>
                <a:gd name="connsiteY4" fmla="*/ 94555 h 514350"/>
                <a:gd name="connsiteX5" fmla="*/ 478403 w 476250"/>
                <a:gd name="connsiteY5" fmla="*/ 53559 h 514350"/>
                <a:gd name="connsiteX6" fmla="*/ 283064 w 476250"/>
                <a:gd name="connsiteY6" fmla="*/ 53559 h 514350"/>
                <a:gd name="connsiteX7" fmla="*/ 283064 w 476250"/>
                <a:gd name="connsiteY7" fmla="*/ 7144 h 514350"/>
                <a:gd name="connsiteX8" fmla="*/ 238735 w 476250"/>
                <a:gd name="connsiteY8" fmla="*/ 7144 h 514350"/>
                <a:gd name="connsiteX9" fmla="*/ 238735 w 476250"/>
                <a:gd name="connsiteY9" fmla="*/ 53559 h 514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76250" h="514350">
                  <a:moveTo>
                    <a:pt x="46339" y="53559"/>
                  </a:moveTo>
                  <a:lnTo>
                    <a:pt x="7144" y="511216"/>
                  </a:lnTo>
                  <a:lnTo>
                    <a:pt x="46806" y="511216"/>
                  </a:lnTo>
                  <a:lnTo>
                    <a:pt x="83896" y="94555"/>
                  </a:lnTo>
                  <a:lnTo>
                    <a:pt x="478403" y="94555"/>
                  </a:lnTo>
                  <a:lnTo>
                    <a:pt x="478403" y="53559"/>
                  </a:lnTo>
                  <a:lnTo>
                    <a:pt x="283064" y="53559"/>
                  </a:lnTo>
                  <a:lnTo>
                    <a:pt x="283064" y="7144"/>
                  </a:lnTo>
                  <a:lnTo>
                    <a:pt x="238735" y="7144"/>
                  </a:lnTo>
                  <a:lnTo>
                    <a:pt x="238735" y="53559"/>
                  </a:lnTo>
                  <a:close/>
                </a:path>
              </a:pathLst>
            </a:custGeom>
            <a:solidFill>
              <a:srgbClr val="000000"/>
            </a:solidFill>
            <a:ln w="9525" cap="flat">
              <a:noFill/>
              <a:prstDash val="solid"/>
              <a:miter/>
            </a:ln>
          </p:spPr>
          <p:txBody>
            <a:bodyPr rtlCol="0" anchor="ctr"/>
            <a:lstStyle/>
            <a:p>
              <a:endParaRPr lang="ja-JP" altLang="en-US" dirty="0"/>
            </a:p>
          </p:txBody>
        </p:sp>
        <p:sp>
          <p:nvSpPr>
            <p:cNvPr id="17" name="フリーフォーム: 図形 11">
              <a:extLst>
                <a:ext uri="{FF2B5EF4-FFF2-40B4-BE49-F238E27FC236}">
                  <a16:creationId xmlns:a16="http://schemas.microsoft.com/office/drawing/2014/main" id="{910A8F01-833E-4649-A3AD-F2A5CA1B7357}"/>
                </a:ext>
              </a:extLst>
            </p:cNvPr>
            <p:cNvSpPr/>
            <p:nvPr/>
          </p:nvSpPr>
          <p:spPr>
            <a:xfrm>
              <a:off x="6484267" y="4397940"/>
              <a:ext cx="476250" cy="476250"/>
            </a:xfrm>
            <a:custGeom>
              <a:avLst/>
              <a:gdLst>
                <a:gd name="connsiteX0" fmla="*/ 477383 w 476250"/>
                <a:gd name="connsiteY0" fmla="*/ 477031 h 476250"/>
                <a:gd name="connsiteX1" fmla="*/ 477383 w 476250"/>
                <a:gd name="connsiteY1" fmla="*/ 437455 h 476250"/>
                <a:gd name="connsiteX2" fmla="*/ 329889 w 476250"/>
                <a:gd name="connsiteY2" fmla="*/ 437455 h 476250"/>
                <a:gd name="connsiteX3" fmla="*/ 329889 w 476250"/>
                <a:gd name="connsiteY3" fmla="*/ 218884 h 476250"/>
                <a:gd name="connsiteX4" fmla="*/ 477383 w 476250"/>
                <a:gd name="connsiteY4" fmla="*/ 218884 h 476250"/>
                <a:gd name="connsiteX5" fmla="*/ 477383 w 476250"/>
                <a:gd name="connsiteY5" fmla="*/ 179241 h 476250"/>
                <a:gd name="connsiteX6" fmla="*/ 262509 w 476250"/>
                <a:gd name="connsiteY6" fmla="*/ 179241 h 476250"/>
                <a:gd name="connsiteX7" fmla="*/ 262509 w 476250"/>
                <a:gd name="connsiteY7" fmla="*/ 7144 h 476250"/>
                <a:gd name="connsiteX8" fmla="*/ 223333 w 476250"/>
                <a:gd name="connsiteY8" fmla="*/ 7144 h 476250"/>
                <a:gd name="connsiteX9" fmla="*/ 223333 w 476250"/>
                <a:gd name="connsiteY9" fmla="*/ 179241 h 476250"/>
                <a:gd name="connsiteX10" fmla="*/ 7144 w 476250"/>
                <a:gd name="connsiteY10" fmla="*/ 179241 h 476250"/>
                <a:gd name="connsiteX11" fmla="*/ 7144 w 476250"/>
                <a:gd name="connsiteY11" fmla="*/ 218884 h 476250"/>
                <a:gd name="connsiteX12" fmla="*/ 143856 w 476250"/>
                <a:gd name="connsiteY12" fmla="*/ 218884 h 476250"/>
                <a:gd name="connsiteX13" fmla="*/ 23917 w 476250"/>
                <a:gd name="connsiteY13" fmla="*/ 477031 h 476250"/>
                <a:gd name="connsiteX14" fmla="*/ 68647 w 476250"/>
                <a:gd name="connsiteY14" fmla="*/ 477031 h 476250"/>
                <a:gd name="connsiteX15" fmla="*/ 189119 w 476250"/>
                <a:gd name="connsiteY15" fmla="*/ 218884 h 476250"/>
                <a:gd name="connsiteX16" fmla="*/ 288893 w 476250"/>
                <a:gd name="connsiteY16" fmla="*/ 218884 h 476250"/>
                <a:gd name="connsiteX17" fmla="*/ 288893 w 476250"/>
                <a:gd name="connsiteY17" fmla="*/ 477031 h 476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476250" h="476250">
                  <a:moveTo>
                    <a:pt x="477383" y="477031"/>
                  </a:moveTo>
                  <a:lnTo>
                    <a:pt x="477383" y="437455"/>
                  </a:lnTo>
                  <a:lnTo>
                    <a:pt x="329889" y="437455"/>
                  </a:lnTo>
                  <a:lnTo>
                    <a:pt x="329889" y="218884"/>
                  </a:lnTo>
                  <a:lnTo>
                    <a:pt x="477383" y="218884"/>
                  </a:lnTo>
                  <a:lnTo>
                    <a:pt x="477383" y="179241"/>
                  </a:lnTo>
                  <a:lnTo>
                    <a:pt x="262509" y="179241"/>
                  </a:lnTo>
                  <a:lnTo>
                    <a:pt x="262509" y="7144"/>
                  </a:lnTo>
                  <a:lnTo>
                    <a:pt x="223333" y="7144"/>
                  </a:lnTo>
                  <a:lnTo>
                    <a:pt x="223333" y="179241"/>
                  </a:lnTo>
                  <a:lnTo>
                    <a:pt x="7144" y="179241"/>
                  </a:lnTo>
                  <a:lnTo>
                    <a:pt x="7144" y="218884"/>
                  </a:lnTo>
                  <a:lnTo>
                    <a:pt x="143856" y="218884"/>
                  </a:lnTo>
                  <a:lnTo>
                    <a:pt x="23917" y="477031"/>
                  </a:lnTo>
                  <a:lnTo>
                    <a:pt x="68647" y="477031"/>
                  </a:lnTo>
                  <a:lnTo>
                    <a:pt x="189119" y="218884"/>
                  </a:lnTo>
                  <a:lnTo>
                    <a:pt x="288893" y="218884"/>
                  </a:lnTo>
                  <a:lnTo>
                    <a:pt x="288893" y="477031"/>
                  </a:lnTo>
                  <a:close/>
                </a:path>
              </a:pathLst>
            </a:custGeom>
            <a:solidFill>
              <a:srgbClr val="000000"/>
            </a:solidFill>
            <a:ln w="9525" cap="flat">
              <a:noFill/>
              <a:prstDash val="solid"/>
              <a:miter/>
            </a:ln>
          </p:spPr>
          <p:txBody>
            <a:bodyPr rtlCol="0" anchor="ctr"/>
            <a:lstStyle/>
            <a:p>
              <a:endParaRPr lang="ja-JP" altLang="en-US" dirty="0"/>
            </a:p>
          </p:txBody>
        </p:sp>
        <p:sp>
          <p:nvSpPr>
            <p:cNvPr id="18" name="フリーフォーム: 図形 12">
              <a:extLst>
                <a:ext uri="{FF2B5EF4-FFF2-40B4-BE49-F238E27FC236}">
                  <a16:creationId xmlns:a16="http://schemas.microsoft.com/office/drawing/2014/main" id="{D82D9FCF-1CB5-45F2-9B69-F995CF72F425}"/>
                </a:ext>
              </a:extLst>
            </p:cNvPr>
            <p:cNvSpPr/>
            <p:nvPr/>
          </p:nvSpPr>
          <p:spPr>
            <a:xfrm>
              <a:off x="6793496" y="4397940"/>
              <a:ext cx="142875" cy="161925"/>
            </a:xfrm>
            <a:custGeom>
              <a:avLst/>
              <a:gdLst>
                <a:gd name="connsiteX0" fmla="*/ 140103 w 142875"/>
                <a:gd name="connsiteY0" fmla="*/ 7144 h 161925"/>
                <a:gd name="connsiteX1" fmla="*/ 94688 w 142875"/>
                <a:gd name="connsiteY1" fmla="*/ 7144 h 161925"/>
                <a:gd name="connsiteX2" fmla="*/ 7144 w 142875"/>
                <a:gd name="connsiteY2" fmla="*/ 156038 h 161925"/>
                <a:gd name="connsiteX3" fmla="*/ 54502 w 142875"/>
                <a:gd name="connsiteY3" fmla="*/ 156038 h 161925"/>
              </a:gdLst>
              <a:ahLst/>
              <a:cxnLst>
                <a:cxn ang="0">
                  <a:pos x="connsiteX0" y="connsiteY0"/>
                </a:cxn>
                <a:cxn ang="0">
                  <a:pos x="connsiteX1" y="connsiteY1"/>
                </a:cxn>
                <a:cxn ang="0">
                  <a:pos x="connsiteX2" y="connsiteY2"/>
                </a:cxn>
                <a:cxn ang="0">
                  <a:pos x="connsiteX3" y="connsiteY3"/>
                </a:cxn>
              </a:cxnLst>
              <a:rect l="l" t="t" r="r" b="b"/>
              <a:pathLst>
                <a:path w="142875" h="161925">
                  <a:moveTo>
                    <a:pt x="140103" y="7144"/>
                  </a:moveTo>
                  <a:lnTo>
                    <a:pt x="94688" y="7144"/>
                  </a:lnTo>
                  <a:lnTo>
                    <a:pt x="7144" y="156038"/>
                  </a:lnTo>
                  <a:lnTo>
                    <a:pt x="54502" y="156038"/>
                  </a:lnTo>
                  <a:close/>
                </a:path>
              </a:pathLst>
            </a:custGeom>
            <a:solidFill>
              <a:srgbClr val="000000"/>
            </a:solidFill>
            <a:ln w="9525" cap="flat">
              <a:noFill/>
              <a:prstDash val="solid"/>
              <a:miter/>
            </a:ln>
          </p:spPr>
          <p:txBody>
            <a:bodyPr rtlCol="0" anchor="ctr"/>
            <a:lstStyle/>
            <a:p>
              <a:endParaRPr lang="ja-JP" altLang="en-US" dirty="0"/>
            </a:p>
          </p:txBody>
        </p:sp>
        <p:sp>
          <p:nvSpPr>
            <p:cNvPr id="19" name="フリーフォーム: 図形 13">
              <a:extLst>
                <a:ext uri="{FF2B5EF4-FFF2-40B4-BE49-F238E27FC236}">
                  <a16:creationId xmlns:a16="http://schemas.microsoft.com/office/drawing/2014/main" id="{BA7F4ADC-2F43-4472-9DB8-F9789A28A9B0}"/>
                </a:ext>
              </a:extLst>
            </p:cNvPr>
            <p:cNvSpPr/>
            <p:nvPr/>
          </p:nvSpPr>
          <p:spPr>
            <a:xfrm>
              <a:off x="6513375" y="4397940"/>
              <a:ext cx="142875" cy="161925"/>
            </a:xfrm>
            <a:custGeom>
              <a:avLst/>
              <a:gdLst>
                <a:gd name="connsiteX0" fmla="*/ 139398 w 142875"/>
                <a:gd name="connsiteY0" fmla="*/ 156038 h 161925"/>
                <a:gd name="connsiteX1" fmla="*/ 52445 w 142875"/>
                <a:gd name="connsiteY1" fmla="*/ 7144 h 161925"/>
                <a:gd name="connsiteX2" fmla="*/ 7144 w 142875"/>
                <a:gd name="connsiteY2" fmla="*/ 7144 h 161925"/>
                <a:gd name="connsiteX3" fmla="*/ 92069 w 142875"/>
                <a:gd name="connsiteY3" fmla="*/ 156038 h 161925"/>
              </a:gdLst>
              <a:ahLst/>
              <a:cxnLst>
                <a:cxn ang="0">
                  <a:pos x="connsiteX0" y="connsiteY0"/>
                </a:cxn>
                <a:cxn ang="0">
                  <a:pos x="connsiteX1" y="connsiteY1"/>
                </a:cxn>
                <a:cxn ang="0">
                  <a:pos x="connsiteX2" y="connsiteY2"/>
                </a:cxn>
                <a:cxn ang="0">
                  <a:pos x="connsiteX3" y="connsiteY3"/>
                </a:cxn>
              </a:cxnLst>
              <a:rect l="l" t="t" r="r" b="b"/>
              <a:pathLst>
                <a:path w="142875" h="161925">
                  <a:moveTo>
                    <a:pt x="139398" y="156038"/>
                  </a:moveTo>
                  <a:lnTo>
                    <a:pt x="52445" y="7144"/>
                  </a:lnTo>
                  <a:lnTo>
                    <a:pt x="7144" y="7144"/>
                  </a:lnTo>
                  <a:lnTo>
                    <a:pt x="92069" y="156038"/>
                  </a:lnTo>
                  <a:close/>
                </a:path>
              </a:pathLst>
            </a:custGeom>
            <a:solidFill>
              <a:srgbClr val="000000"/>
            </a:solidFill>
            <a:ln w="9525" cap="flat">
              <a:noFill/>
              <a:prstDash val="solid"/>
              <a:miter/>
            </a:ln>
          </p:spPr>
          <p:txBody>
            <a:bodyPr rtlCol="0" anchor="ctr"/>
            <a:lstStyle/>
            <a:p>
              <a:endParaRPr lang="ja-JP" altLang="en-US" dirty="0"/>
            </a:p>
          </p:txBody>
        </p:sp>
        <p:sp>
          <p:nvSpPr>
            <p:cNvPr id="20" name="フリーフォーム: 図形 14">
              <a:extLst>
                <a:ext uri="{FF2B5EF4-FFF2-40B4-BE49-F238E27FC236}">
                  <a16:creationId xmlns:a16="http://schemas.microsoft.com/office/drawing/2014/main" id="{5040B39F-D152-4517-B17D-5AAACA5F6436}"/>
                </a:ext>
              </a:extLst>
            </p:cNvPr>
            <p:cNvSpPr/>
            <p:nvPr/>
          </p:nvSpPr>
          <p:spPr>
            <a:xfrm>
              <a:off x="6150387" y="4397940"/>
              <a:ext cx="219075" cy="476250"/>
            </a:xfrm>
            <a:custGeom>
              <a:avLst/>
              <a:gdLst>
                <a:gd name="connsiteX0" fmla="*/ 11240 w 219075"/>
                <a:gd name="connsiteY0" fmla="*/ 304905 h 476250"/>
                <a:gd name="connsiteX1" fmla="*/ 46939 w 219075"/>
                <a:gd name="connsiteY1" fmla="*/ 304905 h 476250"/>
                <a:gd name="connsiteX2" fmla="*/ 7144 w 219075"/>
                <a:gd name="connsiteY2" fmla="*/ 477040 h 476250"/>
                <a:gd name="connsiteX3" fmla="*/ 48559 w 219075"/>
                <a:gd name="connsiteY3" fmla="*/ 477040 h 476250"/>
                <a:gd name="connsiteX4" fmla="*/ 88278 w 219075"/>
                <a:gd name="connsiteY4" fmla="*/ 304905 h 476250"/>
                <a:gd name="connsiteX5" fmla="*/ 112071 w 219075"/>
                <a:gd name="connsiteY5" fmla="*/ 304905 h 476250"/>
                <a:gd name="connsiteX6" fmla="*/ 112071 w 219075"/>
                <a:gd name="connsiteY6" fmla="*/ 477040 h 476250"/>
                <a:gd name="connsiteX7" fmla="*/ 219446 w 219075"/>
                <a:gd name="connsiteY7" fmla="*/ 477040 h 476250"/>
                <a:gd name="connsiteX8" fmla="*/ 219446 w 219075"/>
                <a:gd name="connsiteY8" fmla="*/ 437455 h 476250"/>
                <a:gd name="connsiteX9" fmla="*/ 152572 w 219075"/>
                <a:gd name="connsiteY9" fmla="*/ 437455 h 476250"/>
                <a:gd name="connsiteX10" fmla="*/ 152572 w 219075"/>
                <a:gd name="connsiteY10" fmla="*/ 304905 h 476250"/>
                <a:gd name="connsiteX11" fmla="*/ 193015 w 219075"/>
                <a:gd name="connsiteY11" fmla="*/ 304905 h 476250"/>
                <a:gd name="connsiteX12" fmla="*/ 193015 w 219075"/>
                <a:gd name="connsiteY12" fmla="*/ 7144 h 476250"/>
                <a:gd name="connsiteX13" fmla="*/ 11240 w 219075"/>
                <a:gd name="connsiteY13" fmla="*/ 7144 h 476250"/>
                <a:gd name="connsiteX14" fmla="*/ 11240 w 219075"/>
                <a:gd name="connsiteY14" fmla="*/ 304905 h 476250"/>
                <a:gd name="connsiteX15" fmla="*/ 51740 w 219075"/>
                <a:gd name="connsiteY15" fmla="*/ 46682 h 476250"/>
                <a:gd name="connsiteX16" fmla="*/ 152572 w 219075"/>
                <a:gd name="connsiteY16" fmla="*/ 46682 h 476250"/>
                <a:gd name="connsiteX17" fmla="*/ 152572 w 219075"/>
                <a:gd name="connsiteY17" fmla="*/ 93173 h 476250"/>
                <a:gd name="connsiteX18" fmla="*/ 51740 w 219075"/>
                <a:gd name="connsiteY18" fmla="*/ 93173 h 476250"/>
                <a:gd name="connsiteX19" fmla="*/ 51740 w 219075"/>
                <a:gd name="connsiteY19" fmla="*/ 46682 h 476250"/>
                <a:gd name="connsiteX20" fmla="*/ 51740 w 219075"/>
                <a:gd name="connsiteY20" fmla="*/ 132826 h 476250"/>
                <a:gd name="connsiteX21" fmla="*/ 152572 w 219075"/>
                <a:gd name="connsiteY21" fmla="*/ 132826 h 476250"/>
                <a:gd name="connsiteX22" fmla="*/ 152572 w 219075"/>
                <a:gd name="connsiteY22" fmla="*/ 179241 h 476250"/>
                <a:gd name="connsiteX23" fmla="*/ 51740 w 219075"/>
                <a:gd name="connsiteY23" fmla="*/ 179241 h 476250"/>
                <a:gd name="connsiteX24" fmla="*/ 51740 w 219075"/>
                <a:gd name="connsiteY24" fmla="*/ 132826 h 476250"/>
                <a:gd name="connsiteX25" fmla="*/ 51740 w 219075"/>
                <a:gd name="connsiteY25" fmla="*/ 265338 h 476250"/>
                <a:gd name="connsiteX26" fmla="*/ 51740 w 219075"/>
                <a:gd name="connsiteY26" fmla="*/ 218884 h 476250"/>
                <a:gd name="connsiteX27" fmla="*/ 152572 w 219075"/>
                <a:gd name="connsiteY27" fmla="*/ 218884 h 476250"/>
                <a:gd name="connsiteX28" fmla="*/ 152572 w 219075"/>
                <a:gd name="connsiteY28" fmla="*/ 265338 h 476250"/>
                <a:gd name="connsiteX29" fmla="*/ 51740 w 219075"/>
                <a:gd name="connsiteY29" fmla="*/ 265338 h 476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219075" h="476250">
                  <a:moveTo>
                    <a:pt x="11240" y="304905"/>
                  </a:moveTo>
                  <a:lnTo>
                    <a:pt x="46939" y="304905"/>
                  </a:lnTo>
                  <a:lnTo>
                    <a:pt x="7144" y="477040"/>
                  </a:lnTo>
                  <a:lnTo>
                    <a:pt x="48559" y="477040"/>
                  </a:lnTo>
                  <a:lnTo>
                    <a:pt x="88278" y="304905"/>
                  </a:lnTo>
                  <a:lnTo>
                    <a:pt x="112071" y="304905"/>
                  </a:lnTo>
                  <a:lnTo>
                    <a:pt x="112071" y="477040"/>
                  </a:lnTo>
                  <a:lnTo>
                    <a:pt x="219446" y="477040"/>
                  </a:lnTo>
                  <a:lnTo>
                    <a:pt x="219446" y="437455"/>
                  </a:lnTo>
                  <a:lnTo>
                    <a:pt x="152572" y="437455"/>
                  </a:lnTo>
                  <a:lnTo>
                    <a:pt x="152572" y="304905"/>
                  </a:lnTo>
                  <a:lnTo>
                    <a:pt x="193015" y="304905"/>
                  </a:lnTo>
                  <a:lnTo>
                    <a:pt x="193015" y="7144"/>
                  </a:lnTo>
                  <a:lnTo>
                    <a:pt x="11240" y="7144"/>
                  </a:lnTo>
                  <a:lnTo>
                    <a:pt x="11240" y="304905"/>
                  </a:lnTo>
                  <a:close/>
                  <a:moveTo>
                    <a:pt x="51740" y="46682"/>
                  </a:moveTo>
                  <a:lnTo>
                    <a:pt x="152572" y="46682"/>
                  </a:lnTo>
                  <a:lnTo>
                    <a:pt x="152572" y="93173"/>
                  </a:lnTo>
                  <a:lnTo>
                    <a:pt x="51740" y="93173"/>
                  </a:lnTo>
                  <a:lnTo>
                    <a:pt x="51740" y="46682"/>
                  </a:lnTo>
                  <a:close/>
                  <a:moveTo>
                    <a:pt x="51740" y="132826"/>
                  </a:moveTo>
                  <a:lnTo>
                    <a:pt x="152572" y="132826"/>
                  </a:lnTo>
                  <a:lnTo>
                    <a:pt x="152572" y="179241"/>
                  </a:lnTo>
                  <a:lnTo>
                    <a:pt x="51740" y="179241"/>
                  </a:lnTo>
                  <a:lnTo>
                    <a:pt x="51740" y="132826"/>
                  </a:lnTo>
                  <a:close/>
                  <a:moveTo>
                    <a:pt x="51740" y="265338"/>
                  </a:moveTo>
                  <a:lnTo>
                    <a:pt x="51740" y="218884"/>
                  </a:lnTo>
                  <a:lnTo>
                    <a:pt x="152572" y="218884"/>
                  </a:lnTo>
                  <a:lnTo>
                    <a:pt x="152572" y="265338"/>
                  </a:lnTo>
                  <a:lnTo>
                    <a:pt x="51740" y="265338"/>
                  </a:lnTo>
                  <a:close/>
                </a:path>
              </a:pathLst>
            </a:custGeom>
            <a:solidFill>
              <a:srgbClr val="000000"/>
            </a:solidFill>
            <a:ln w="9525" cap="flat">
              <a:noFill/>
              <a:prstDash val="solid"/>
              <a:miter/>
            </a:ln>
          </p:spPr>
          <p:txBody>
            <a:bodyPr rtlCol="0" anchor="ctr"/>
            <a:lstStyle/>
            <a:p>
              <a:endParaRPr lang="ja-JP" altLang="en-US" dirty="0"/>
            </a:p>
          </p:txBody>
        </p:sp>
        <p:sp>
          <p:nvSpPr>
            <p:cNvPr id="21" name="フリーフォーム: 図形 15">
              <a:extLst>
                <a:ext uri="{FF2B5EF4-FFF2-40B4-BE49-F238E27FC236}">
                  <a16:creationId xmlns:a16="http://schemas.microsoft.com/office/drawing/2014/main" id="{B3F451FB-EA75-4241-BD27-E1820141DC9A}"/>
                </a:ext>
              </a:extLst>
            </p:cNvPr>
            <p:cNvSpPr/>
            <p:nvPr/>
          </p:nvSpPr>
          <p:spPr>
            <a:xfrm>
              <a:off x="5863313" y="4363783"/>
              <a:ext cx="285750" cy="514350"/>
            </a:xfrm>
            <a:custGeom>
              <a:avLst/>
              <a:gdLst>
                <a:gd name="connsiteX0" fmla="*/ 284912 w 285750"/>
                <a:gd name="connsiteY0" fmla="*/ 511207 h 514350"/>
                <a:gd name="connsiteX1" fmla="*/ 284912 w 285750"/>
                <a:gd name="connsiteY1" fmla="*/ 471621 h 514350"/>
                <a:gd name="connsiteX2" fmla="*/ 214093 w 285750"/>
                <a:gd name="connsiteY2" fmla="*/ 471621 h 514350"/>
                <a:gd name="connsiteX3" fmla="*/ 214093 w 285750"/>
                <a:gd name="connsiteY3" fmla="*/ 425186 h 514350"/>
                <a:gd name="connsiteX4" fmla="*/ 284912 w 285750"/>
                <a:gd name="connsiteY4" fmla="*/ 425186 h 514350"/>
                <a:gd name="connsiteX5" fmla="*/ 284912 w 285750"/>
                <a:gd name="connsiteY5" fmla="*/ 385543 h 514350"/>
                <a:gd name="connsiteX6" fmla="*/ 214093 w 285750"/>
                <a:gd name="connsiteY6" fmla="*/ 385543 h 514350"/>
                <a:gd name="connsiteX7" fmla="*/ 214093 w 285750"/>
                <a:gd name="connsiteY7" fmla="*/ 339071 h 514350"/>
                <a:gd name="connsiteX8" fmla="*/ 284912 w 285750"/>
                <a:gd name="connsiteY8" fmla="*/ 339071 h 514350"/>
                <a:gd name="connsiteX9" fmla="*/ 284912 w 285750"/>
                <a:gd name="connsiteY9" fmla="*/ 299504 h 514350"/>
                <a:gd name="connsiteX10" fmla="*/ 214093 w 285750"/>
                <a:gd name="connsiteY10" fmla="*/ 299504 h 514350"/>
                <a:gd name="connsiteX11" fmla="*/ 214093 w 285750"/>
                <a:gd name="connsiteY11" fmla="*/ 253051 h 514350"/>
                <a:gd name="connsiteX12" fmla="*/ 284912 w 285750"/>
                <a:gd name="connsiteY12" fmla="*/ 253051 h 514350"/>
                <a:gd name="connsiteX13" fmla="*/ 284912 w 285750"/>
                <a:gd name="connsiteY13" fmla="*/ 213408 h 514350"/>
                <a:gd name="connsiteX14" fmla="*/ 214093 w 285750"/>
                <a:gd name="connsiteY14" fmla="*/ 213408 h 514350"/>
                <a:gd name="connsiteX15" fmla="*/ 214093 w 285750"/>
                <a:gd name="connsiteY15" fmla="*/ 181318 h 514350"/>
                <a:gd name="connsiteX16" fmla="*/ 173574 w 285750"/>
                <a:gd name="connsiteY16" fmla="*/ 181318 h 514350"/>
                <a:gd name="connsiteX17" fmla="*/ 173574 w 285750"/>
                <a:gd name="connsiteY17" fmla="*/ 213408 h 514350"/>
                <a:gd name="connsiteX18" fmla="*/ 96479 w 285750"/>
                <a:gd name="connsiteY18" fmla="*/ 213408 h 514350"/>
                <a:gd name="connsiteX19" fmla="*/ 122729 w 285750"/>
                <a:gd name="connsiteY19" fmla="*/ 166992 h 514350"/>
                <a:gd name="connsiteX20" fmla="*/ 284912 w 285750"/>
                <a:gd name="connsiteY20" fmla="*/ 166992 h 514350"/>
                <a:gd name="connsiteX21" fmla="*/ 284912 w 285750"/>
                <a:gd name="connsiteY21" fmla="*/ 127340 h 514350"/>
                <a:gd name="connsiteX22" fmla="*/ 146256 w 285750"/>
                <a:gd name="connsiteY22" fmla="*/ 127340 h 514350"/>
                <a:gd name="connsiteX23" fmla="*/ 172412 w 285750"/>
                <a:gd name="connsiteY23" fmla="*/ 80848 h 514350"/>
                <a:gd name="connsiteX24" fmla="*/ 284912 w 285750"/>
                <a:gd name="connsiteY24" fmla="*/ 80848 h 514350"/>
                <a:gd name="connsiteX25" fmla="*/ 284912 w 285750"/>
                <a:gd name="connsiteY25" fmla="*/ 41310 h 514350"/>
                <a:gd name="connsiteX26" fmla="*/ 90135 w 285750"/>
                <a:gd name="connsiteY26" fmla="*/ 41310 h 514350"/>
                <a:gd name="connsiteX27" fmla="*/ 109737 w 285750"/>
                <a:gd name="connsiteY27" fmla="*/ 7144 h 514350"/>
                <a:gd name="connsiteX28" fmla="*/ 63189 w 285750"/>
                <a:gd name="connsiteY28" fmla="*/ 7144 h 514350"/>
                <a:gd name="connsiteX29" fmla="*/ 20288 w 285750"/>
                <a:gd name="connsiteY29" fmla="*/ 80848 h 514350"/>
                <a:gd name="connsiteX30" fmla="*/ 125778 w 285750"/>
                <a:gd name="connsiteY30" fmla="*/ 80848 h 514350"/>
                <a:gd name="connsiteX31" fmla="*/ 99622 w 285750"/>
                <a:gd name="connsiteY31" fmla="*/ 127340 h 514350"/>
                <a:gd name="connsiteX32" fmla="*/ 20288 w 285750"/>
                <a:gd name="connsiteY32" fmla="*/ 127340 h 514350"/>
                <a:gd name="connsiteX33" fmla="*/ 20288 w 285750"/>
                <a:gd name="connsiteY33" fmla="*/ 166992 h 514350"/>
                <a:gd name="connsiteX34" fmla="*/ 76105 w 285750"/>
                <a:gd name="connsiteY34" fmla="*/ 166992 h 514350"/>
                <a:gd name="connsiteX35" fmla="*/ 7144 w 285750"/>
                <a:gd name="connsiteY35" fmla="*/ 287188 h 514350"/>
                <a:gd name="connsiteX36" fmla="*/ 53730 w 285750"/>
                <a:gd name="connsiteY36" fmla="*/ 287188 h 514350"/>
                <a:gd name="connsiteX37" fmla="*/ 62941 w 285750"/>
                <a:gd name="connsiteY37" fmla="*/ 271129 h 514350"/>
                <a:gd name="connsiteX38" fmla="*/ 62941 w 285750"/>
                <a:gd name="connsiteY38" fmla="*/ 511207 h 514350"/>
                <a:gd name="connsiteX39" fmla="*/ 284912 w 285750"/>
                <a:gd name="connsiteY39" fmla="*/ 511207 h 514350"/>
                <a:gd name="connsiteX40" fmla="*/ 173574 w 285750"/>
                <a:gd name="connsiteY40" fmla="*/ 471611 h 514350"/>
                <a:gd name="connsiteX41" fmla="*/ 103270 w 285750"/>
                <a:gd name="connsiteY41" fmla="*/ 471611 h 514350"/>
                <a:gd name="connsiteX42" fmla="*/ 103270 w 285750"/>
                <a:gd name="connsiteY42" fmla="*/ 425177 h 514350"/>
                <a:gd name="connsiteX43" fmla="*/ 173574 w 285750"/>
                <a:gd name="connsiteY43" fmla="*/ 425177 h 514350"/>
                <a:gd name="connsiteX44" fmla="*/ 173574 w 285750"/>
                <a:gd name="connsiteY44" fmla="*/ 471611 h 514350"/>
                <a:gd name="connsiteX45" fmla="*/ 173574 w 285750"/>
                <a:gd name="connsiteY45" fmla="*/ 385534 h 514350"/>
                <a:gd name="connsiteX46" fmla="*/ 103270 w 285750"/>
                <a:gd name="connsiteY46" fmla="*/ 385534 h 514350"/>
                <a:gd name="connsiteX47" fmla="*/ 103270 w 285750"/>
                <a:gd name="connsiteY47" fmla="*/ 339061 h 514350"/>
                <a:gd name="connsiteX48" fmla="*/ 173574 w 285750"/>
                <a:gd name="connsiteY48" fmla="*/ 339061 h 514350"/>
                <a:gd name="connsiteX49" fmla="*/ 173574 w 285750"/>
                <a:gd name="connsiteY49" fmla="*/ 385534 h 514350"/>
                <a:gd name="connsiteX50" fmla="*/ 173574 w 285750"/>
                <a:gd name="connsiteY50" fmla="*/ 253041 h 514350"/>
                <a:gd name="connsiteX51" fmla="*/ 173574 w 285750"/>
                <a:gd name="connsiteY51" fmla="*/ 299495 h 514350"/>
                <a:gd name="connsiteX52" fmla="*/ 103270 w 285750"/>
                <a:gd name="connsiteY52" fmla="*/ 299495 h 514350"/>
                <a:gd name="connsiteX53" fmla="*/ 103270 w 285750"/>
                <a:gd name="connsiteY53" fmla="*/ 253041 h 514350"/>
                <a:gd name="connsiteX54" fmla="*/ 173574 w 285750"/>
                <a:gd name="connsiteY54" fmla="*/ 253041 h 514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Lst>
              <a:rect l="l" t="t" r="r" b="b"/>
              <a:pathLst>
                <a:path w="285750" h="514350">
                  <a:moveTo>
                    <a:pt x="284912" y="511207"/>
                  </a:moveTo>
                  <a:lnTo>
                    <a:pt x="284912" y="471621"/>
                  </a:lnTo>
                  <a:lnTo>
                    <a:pt x="214093" y="471621"/>
                  </a:lnTo>
                  <a:lnTo>
                    <a:pt x="214093" y="425186"/>
                  </a:lnTo>
                  <a:lnTo>
                    <a:pt x="284912" y="425186"/>
                  </a:lnTo>
                  <a:lnTo>
                    <a:pt x="284912" y="385543"/>
                  </a:lnTo>
                  <a:lnTo>
                    <a:pt x="214093" y="385543"/>
                  </a:lnTo>
                  <a:lnTo>
                    <a:pt x="214093" y="339071"/>
                  </a:lnTo>
                  <a:lnTo>
                    <a:pt x="284912" y="339071"/>
                  </a:lnTo>
                  <a:lnTo>
                    <a:pt x="284912" y="299504"/>
                  </a:lnTo>
                  <a:lnTo>
                    <a:pt x="214093" y="299504"/>
                  </a:lnTo>
                  <a:lnTo>
                    <a:pt x="214093" y="253051"/>
                  </a:lnTo>
                  <a:lnTo>
                    <a:pt x="284912" y="253051"/>
                  </a:lnTo>
                  <a:lnTo>
                    <a:pt x="284912" y="213408"/>
                  </a:lnTo>
                  <a:lnTo>
                    <a:pt x="214093" y="213408"/>
                  </a:lnTo>
                  <a:lnTo>
                    <a:pt x="214093" y="181318"/>
                  </a:lnTo>
                  <a:lnTo>
                    <a:pt x="173574" y="181318"/>
                  </a:lnTo>
                  <a:lnTo>
                    <a:pt x="173574" y="213408"/>
                  </a:lnTo>
                  <a:lnTo>
                    <a:pt x="96479" y="213408"/>
                  </a:lnTo>
                  <a:lnTo>
                    <a:pt x="122729" y="166992"/>
                  </a:lnTo>
                  <a:lnTo>
                    <a:pt x="284912" y="166992"/>
                  </a:lnTo>
                  <a:lnTo>
                    <a:pt x="284912" y="127340"/>
                  </a:lnTo>
                  <a:lnTo>
                    <a:pt x="146256" y="127340"/>
                  </a:lnTo>
                  <a:lnTo>
                    <a:pt x="172412" y="80848"/>
                  </a:lnTo>
                  <a:lnTo>
                    <a:pt x="284912" y="80848"/>
                  </a:lnTo>
                  <a:lnTo>
                    <a:pt x="284912" y="41310"/>
                  </a:lnTo>
                  <a:lnTo>
                    <a:pt x="90135" y="41310"/>
                  </a:lnTo>
                  <a:lnTo>
                    <a:pt x="109737" y="7144"/>
                  </a:lnTo>
                  <a:lnTo>
                    <a:pt x="63189" y="7144"/>
                  </a:lnTo>
                  <a:lnTo>
                    <a:pt x="20288" y="80848"/>
                  </a:lnTo>
                  <a:lnTo>
                    <a:pt x="125778" y="80848"/>
                  </a:lnTo>
                  <a:lnTo>
                    <a:pt x="99622" y="127340"/>
                  </a:lnTo>
                  <a:lnTo>
                    <a:pt x="20288" y="127340"/>
                  </a:lnTo>
                  <a:lnTo>
                    <a:pt x="20288" y="166992"/>
                  </a:lnTo>
                  <a:lnTo>
                    <a:pt x="76105" y="166992"/>
                  </a:lnTo>
                  <a:lnTo>
                    <a:pt x="7144" y="287188"/>
                  </a:lnTo>
                  <a:lnTo>
                    <a:pt x="53730" y="287188"/>
                  </a:lnTo>
                  <a:lnTo>
                    <a:pt x="62941" y="271129"/>
                  </a:lnTo>
                  <a:lnTo>
                    <a:pt x="62941" y="511207"/>
                  </a:lnTo>
                  <a:lnTo>
                    <a:pt x="284912" y="511207"/>
                  </a:lnTo>
                  <a:close/>
                  <a:moveTo>
                    <a:pt x="173574" y="471611"/>
                  </a:moveTo>
                  <a:lnTo>
                    <a:pt x="103270" y="471611"/>
                  </a:lnTo>
                  <a:lnTo>
                    <a:pt x="103270" y="425177"/>
                  </a:lnTo>
                  <a:lnTo>
                    <a:pt x="173574" y="425177"/>
                  </a:lnTo>
                  <a:lnTo>
                    <a:pt x="173574" y="471611"/>
                  </a:lnTo>
                  <a:close/>
                  <a:moveTo>
                    <a:pt x="173574" y="385534"/>
                  </a:moveTo>
                  <a:lnTo>
                    <a:pt x="103270" y="385534"/>
                  </a:lnTo>
                  <a:lnTo>
                    <a:pt x="103270" y="339061"/>
                  </a:lnTo>
                  <a:lnTo>
                    <a:pt x="173574" y="339061"/>
                  </a:lnTo>
                  <a:lnTo>
                    <a:pt x="173574" y="385534"/>
                  </a:lnTo>
                  <a:close/>
                  <a:moveTo>
                    <a:pt x="173574" y="253041"/>
                  </a:moveTo>
                  <a:lnTo>
                    <a:pt x="173574" y="299495"/>
                  </a:lnTo>
                  <a:lnTo>
                    <a:pt x="103270" y="299495"/>
                  </a:lnTo>
                  <a:lnTo>
                    <a:pt x="103270" y="253041"/>
                  </a:lnTo>
                  <a:lnTo>
                    <a:pt x="173574" y="253041"/>
                  </a:lnTo>
                  <a:close/>
                </a:path>
              </a:pathLst>
            </a:custGeom>
            <a:solidFill>
              <a:srgbClr val="000000"/>
            </a:solidFill>
            <a:ln w="9525" cap="flat">
              <a:noFill/>
              <a:prstDash val="solid"/>
              <a:miter/>
            </a:ln>
          </p:spPr>
          <p:txBody>
            <a:bodyPr rtlCol="0" anchor="ctr"/>
            <a:lstStyle/>
            <a:p>
              <a:endParaRPr lang="ja-JP" altLang="en-US" dirty="0"/>
            </a:p>
          </p:txBody>
        </p:sp>
        <p:sp>
          <p:nvSpPr>
            <p:cNvPr id="22" name="フリーフォーム: 図形 16">
              <a:extLst>
                <a:ext uri="{FF2B5EF4-FFF2-40B4-BE49-F238E27FC236}">
                  <a16:creationId xmlns:a16="http://schemas.microsoft.com/office/drawing/2014/main" id="{5392972C-FC9F-478F-8F94-E0EA4FE864ED}"/>
                </a:ext>
              </a:extLst>
            </p:cNvPr>
            <p:cNvSpPr/>
            <p:nvPr/>
          </p:nvSpPr>
          <p:spPr>
            <a:xfrm>
              <a:off x="5899880" y="4139269"/>
              <a:ext cx="190500" cy="200025"/>
            </a:xfrm>
            <a:custGeom>
              <a:avLst/>
              <a:gdLst>
                <a:gd name="connsiteX0" fmla="*/ 184747 w 190500"/>
                <a:gd name="connsiteY0" fmla="*/ 7144 h 200025"/>
                <a:gd name="connsiteX1" fmla="*/ 184747 w 190500"/>
                <a:gd name="connsiteY1" fmla="*/ 193138 h 200025"/>
                <a:gd name="connsiteX2" fmla="*/ 173031 w 190500"/>
                <a:gd name="connsiteY2" fmla="*/ 193138 h 200025"/>
                <a:gd name="connsiteX3" fmla="*/ 173031 w 190500"/>
                <a:gd name="connsiteY3" fmla="*/ 183804 h 200025"/>
                <a:gd name="connsiteX4" fmla="*/ 19136 w 190500"/>
                <a:gd name="connsiteY4" fmla="*/ 183804 h 200025"/>
                <a:gd name="connsiteX5" fmla="*/ 19136 w 190500"/>
                <a:gd name="connsiteY5" fmla="*/ 193138 h 200025"/>
                <a:gd name="connsiteX6" fmla="*/ 7144 w 190500"/>
                <a:gd name="connsiteY6" fmla="*/ 193138 h 200025"/>
                <a:gd name="connsiteX7" fmla="*/ 7144 w 190500"/>
                <a:gd name="connsiteY7" fmla="*/ 7144 h 200025"/>
                <a:gd name="connsiteX8" fmla="*/ 184747 w 190500"/>
                <a:gd name="connsiteY8" fmla="*/ 7144 h 200025"/>
                <a:gd name="connsiteX9" fmla="*/ 173022 w 190500"/>
                <a:gd name="connsiteY9" fmla="*/ 17478 h 200025"/>
                <a:gd name="connsiteX10" fmla="*/ 19126 w 190500"/>
                <a:gd name="connsiteY10" fmla="*/ 17478 h 200025"/>
                <a:gd name="connsiteX11" fmla="*/ 19126 w 190500"/>
                <a:gd name="connsiteY11" fmla="*/ 174355 h 200025"/>
                <a:gd name="connsiteX12" fmla="*/ 173022 w 190500"/>
                <a:gd name="connsiteY12" fmla="*/ 174355 h 200025"/>
                <a:gd name="connsiteX13" fmla="*/ 173022 w 190500"/>
                <a:gd name="connsiteY13" fmla="*/ 17478 h 200025"/>
                <a:gd name="connsiteX14" fmla="*/ 159477 w 190500"/>
                <a:gd name="connsiteY14" fmla="*/ 35919 h 200025"/>
                <a:gd name="connsiteX15" fmla="*/ 159477 w 190500"/>
                <a:gd name="connsiteY15" fmla="*/ 46253 h 200025"/>
                <a:gd name="connsiteX16" fmla="*/ 100212 w 190500"/>
                <a:gd name="connsiteY16" fmla="*/ 46253 h 200025"/>
                <a:gd name="connsiteX17" fmla="*/ 100212 w 190500"/>
                <a:gd name="connsiteY17" fmla="*/ 87097 h 200025"/>
                <a:gd name="connsiteX18" fmla="*/ 155372 w 190500"/>
                <a:gd name="connsiteY18" fmla="*/ 87097 h 200025"/>
                <a:gd name="connsiteX19" fmla="*/ 155372 w 190500"/>
                <a:gd name="connsiteY19" fmla="*/ 95698 h 200025"/>
                <a:gd name="connsiteX20" fmla="*/ 100212 w 190500"/>
                <a:gd name="connsiteY20" fmla="*/ 95698 h 200025"/>
                <a:gd name="connsiteX21" fmla="*/ 100212 w 190500"/>
                <a:gd name="connsiteY21" fmla="*/ 144485 h 200025"/>
                <a:gd name="connsiteX22" fmla="*/ 162639 w 190500"/>
                <a:gd name="connsiteY22" fmla="*/ 144485 h 200025"/>
                <a:gd name="connsiteX23" fmla="*/ 162639 w 190500"/>
                <a:gd name="connsiteY23" fmla="*/ 155010 h 200025"/>
                <a:gd name="connsiteX24" fmla="*/ 29899 w 190500"/>
                <a:gd name="connsiteY24" fmla="*/ 155010 h 200025"/>
                <a:gd name="connsiteX25" fmla="*/ 29899 w 190500"/>
                <a:gd name="connsiteY25" fmla="*/ 144485 h 200025"/>
                <a:gd name="connsiteX26" fmla="*/ 89106 w 190500"/>
                <a:gd name="connsiteY26" fmla="*/ 144485 h 200025"/>
                <a:gd name="connsiteX27" fmla="*/ 89106 w 190500"/>
                <a:gd name="connsiteY27" fmla="*/ 95698 h 200025"/>
                <a:gd name="connsiteX28" fmla="*/ 37585 w 190500"/>
                <a:gd name="connsiteY28" fmla="*/ 95698 h 200025"/>
                <a:gd name="connsiteX29" fmla="*/ 37585 w 190500"/>
                <a:gd name="connsiteY29" fmla="*/ 87097 h 200025"/>
                <a:gd name="connsiteX30" fmla="*/ 89106 w 190500"/>
                <a:gd name="connsiteY30" fmla="*/ 87097 h 200025"/>
                <a:gd name="connsiteX31" fmla="*/ 89106 w 190500"/>
                <a:gd name="connsiteY31" fmla="*/ 46253 h 200025"/>
                <a:gd name="connsiteX32" fmla="*/ 34052 w 190500"/>
                <a:gd name="connsiteY32" fmla="*/ 46253 h 200025"/>
                <a:gd name="connsiteX33" fmla="*/ 34052 w 190500"/>
                <a:gd name="connsiteY33" fmla="*/ 35919 h 200025"/>
                <a:gd name="connsiteX34" fmla="*/ 159477 w 190500"/>
                <a:gd name="connsiteY34" fmla="*/ 35919 h 200025"/>
                <a:gd name="connsiteX35" fmla="*/ 134198 w 190500"/>
                <a:gd name="connsiteY35" fmla="*/ 138455 h 200025"/>
                <a:gd name="connsiteX36" fmla="*/ 112462 w 190500"/>
                <a:gd name="connsiteY36" fmla="*/ 109042 h 200025"/>
                <a:gd name="connsiteX37" fmla="*/ 120853 w 190500"/>
                <a:gd name="connsiteY37" fmla="*/ 102413 h 200025"/>
                <a:gd name="connsiteX38" fmla="*/ 143351 w 190500"/>
                <a:gd name="connsiteY38" fmla="*/ 131388 h 200025"/>
                <a:gd name="connsiteX39" fmla="*/ 134198 w 190500"/>
                <a:gd name="connsiteY39" fmla="*/ 138455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190500" h="200025">
                  <a:moveTo>
                    <a:pt x="184747" y="7144"/>
                  </a:moveTo>
                  <a:lnTo>
                    <a:pt x="184747" y="193138"/>
                  </a:lnTo>
                  <a:lnTo>
                    <a:pt x="173031" y="193138"/>
                  </a:lnTo>
                  <a:lnTo>
                    <a:pt x="173031" y="183804"/>
                  </a:lnTo>
                  <a:lnTo>
                    <a:pt x="19136" y="183804"/>
                  </a:lnTo>
                  <a:lnTo>
                    <a:pt x="19136" y="193138"/>
                  </a:lnTo>
                  <a:lnTo>
                    <a:pt x="7144" y="193138"/>
                  </a:lnTo>
                  <a:lnTo>
                    <a:pt x="7144" y="7144"/>
                  </a:lnTo>
                  <a:lnTo>
                    <a:pt x="184747" y="7144"/>
                  </a:lnTo>
                  <a:close/>
                  <a:moveTo>
                    <a:pt x="173022" y="17478"/>
                  </a:moveTo>
                  <a:lnTo>
                    <a:pt x="19126" y="17478"/>
                  </a:lnTo>
                  <a:lnTo>
                    <a:pt x="19126" y="174355"/>
                  </a:lnTo>
                  <a:lnTo>
                    <a:pt x="173022" y="174355"/>
                  </a:lnTo>
                  <a:lnTo>
                    <a:pt x="173022" y="17478"/>
                  </a:lnTo>
                  <a:close/>
                  <a:moveTo>
                    <a:pt x="159477" y="35919"/>
                  </a:moveTo>
                  <a:lnTo>
                    <a:pt x="159477" y="46253"/>
                  </a:lnTo>
                  <a:lnTo>
                    <a:pt x="100212" y="46253"/>
                  </a:lnTo>
                  <a:lnTo>
                    <a:pt x="100212" y="87097"/>
                  </a:lnTo>
                  <a:lnTo>
                    <a:pt x="155372" y="87097"/>
                  </a:lnTo>
                  <a:lnTo>
                    <a:pt x="155372" y="95698"/>
                  </a:lnTo>
                  <a:lnTo>
                    <a:pt x="100212" y="95698"/>
                  </a:lnTo>
                  <a:lnTo>
                    <a:pt x="100212" y="144485"/>
                  </a:lnTo>
                  <a:lnTo>
                    <a:pt x="162639" y="144485"/>
                  </a:lnTo>
                  <a:lnTo>
                    <a:pt x="162639" y="155010"/>
                  </a:lnTo>
                  <a:lnTo>
                    <a:pt x="29899" y="155010"/>
                  </a:lnTo>
                  <a:lnTo>
                    <a:pt x="29899" y="144485"/>
                  </a:lnTo>
                  <a:lnTo>
                    <a:pt x="89106" y="144485"/>
                  </a:lnTo>
                  <a:lnTo>
                    <a:pt x="89106" y="95698"/>
                  </a:lnTo>
                  <a:lnTo>
                    <a:pt x="37585" y="95698"/>
                  </a:lnTo>
                  <a:lnTo>
                    <a:pt x="37585" y="87097"/>
                  </a:lnTo>
                  <a:lnTo>
                    <a:pt x="89106" y="87097"/>
                  </a:lnTo>
                  <a:lnTo>
                    <a:pt x="89106" y="46253"/>
                  </a:lnTo>
                  <a:lnTo>
                    <a:pt x="34052" y="46253"/>
                  </a:lnTo>
                  <a:lnTo>
                    <a:pt x="34052" y="35919"/>
                  </a:lnTo>
                  <a:lnTo>
                    <a:pt x="159477" y="35919"/>
                  </a:lnTo>
                  <a:close/>
                  <a:moveTo>
                    <a:pt x="134198" y="138455"/>
                  </a:moveTo>
                  <a:cubicBezTo>
                    <a:pt x="126702" y="127940"/>
                    <a:pt x="117786" y="115091"/>
                    <a:pt x="112462" y="109042"/>
                  </a:cubicBezTo>
                  <a:lnTo>
                    <a:pt x="120853" y="102413"/>
                  </a:lnTo>
                  <a:cubicBezTo>
                    <a:pt x="128378" y="110585"/>
                    <a:pt x="136693" y="121530"/>
                    <a:pt x="143351" y="131388"/>
                  </a:cubicBezTo>
                  <a:lnTo>
                    <a:pt x="134198" y="138455"/>
                  </a:lnTo>
                  <a:close/>
                </a:path>
              </a:pathLst>
            </a:custGeom>
            <a:solidFill>
              <a:srgbClr val="000000"/>
            </a:solidFill>
            <a:ln w="9525" cap="flat">
              <a:noFill/>
              <a:prstDash val="solid"/>
              <a:miter/>
            </a:ln>
          </p:spPr>
          <p:txBody>
            <a:bodyPr rtlCol="0" anchor="ctr"/>
            <a:lstStyle/>
            <a:p>
              <a:endParaRPr lang="ja-JP" altLang="en-US" dirty="0"/>
            </a:p>
          </p:txBody>
        </p:sp>
        <p:sp>
          <p:nvSpPr>
            <p:cNvPr id="23" name="フリーフォーム: 図形 17">
              <a:extLst>
                <a:ext uri="{FF2B5EF4-FFF2-40B4-BE49-F238E27FC236}">
                  <a16:creationId xmlns:a16="http://schemas.microsoft.com/office/drawing/2014/main" id="{8DE71E10-5F0B-4738-90B9-3ACACE1D5E96}"/>
                </a:ext>
              </a:extLst>
            </p:cNvPr>
            <p:cNvSpPr/>
            <p:nvPr/>
          </p:nvSpPr>
          <p:spPr>
            <a:xfrm>
              <a:off x="6114792" y="4129592"/>
              <a:ext cx="200025" cy="200025"/>
            </a:xfrm>
            <a:custGeom>
              <a:avLst/>
              <a:gdLst>
                <a:gd name="connsiteX0" fmla="*/ 110080 w 200025"/>
                <a:gd name="connsiteY0" fmla="*/ 7144 h 200025"/>
                <a:gd name="connsiteX1" fmla="*/ 110080 w 200025"/>
                <a:gd name="connsiteY1" fmla="*/ 70314 h 200025"/>
                <a:gd name="connsiteX2" fmla="*/ 188309 w 200025"/>
                <a:gd name="connsiteY2" fmla="*/ 70314 h 200025"/>
                <a:gd name="connsiteX3" fmla="*/ 188309 w 200025"/>
                <a:gd name="connsiteY3" fmla="*/ 81696 h 200025"/>
                <a:gd name="connsiteX4" fmla="*/ 110080 w 200025"/>
                <a:gd name="connsiteY4" fmla="*/ 81696 h 200025"/>
                <a:gd name="connsiteX5" fmla="*/ 110080 w 200025"/>
                <a:gd name="connsiteY5" fmla="*/ 183118 h 200025"/>
                <a:gd name="connsiteX6" fmla="*/ 199377 w 200025"/>
                <a:gd name="connsiteY6" fmla="*/ 183118 h 200025"/>
                <a:gd name="connsiteX7" fmla="*/ 199377 w 200025"/>
                <a:gd name="connsiteY7" fmla="*/ 193862 h 200025"/>
                <a:gd name="connsiteX8" fmla="*/ 7144 w 200025"/>
                <a:gd name="connsiteY8" fmla="*/ 193862 h 200025"/>
                <a:gd name="connsiteX9" fmla="*/ 7144 w 200025"/>
                <a:gd name="connsiteY9" fmla="*/ 183118 h 200025"/>
                <a:gd name="connsiteX10" fmla="*/ 97317 w 200025"/>
                <a:gd name="connsiteY10" fmla="*/ 183118 h 200025"/>
                <a:gd name="connsiteX11" fmla="*/ 97317 w 200025"/>
                <a:gd name="connsiteY11" fmla="*/ 81696 h 200025"/>
                <a:gd name="connsiteX12" fmla="*/ 19574 w 200025"/>
                <a:gd name="connsiteY12" fmla="*/ 81696 h 200025"/>
                <a:gd name="connsiteX13" fmla="*/ 19574 w 200025"/>
                <a:gd name="connsiteY13" fmla="*/ 70314 h 200025"/>
                <a:gd name="connsiteX14" fmla="*/ 97317 w 200025"/>
                <a:gd name="connsiteY14" fmla="*/ 70314 h 200025"/>
                <a:gd name="connsiteX15" fmla="*/ 97317 w 200025"/>
                <a:gd name="connsiteY15" fmla="*/ 7144 h 200025"/>
                <a:gd name="connsiteX16" fmla="*/ 110080 w 200025"/>
                <a:gd name="connsiteY16" fmla="*/ 7144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00025" h="200025">
                  <a:moveTo>
                    <a:pt x="110080" y="7144"/>
                  </a:moveTo>
                  <a:lnTo>
                    <a:pt x="110080" y="70314"/>
                  </a:lnTo>
                  <a:lnTo>
                    <a:pt x="188309" y="70314"/>
                  </a:lnTo>
                  <a:lnTo>
                    <a:pt x="188309" y="81696"/>
                  </a:lnTo>
                  <a:lnTo>
                    <a:pt x="110080" y="81696"/>
                  </a:lnTo>
                  <a:lnTo>
                    <a:pt x="110080" y="183118"/>
                  </a:lnTo>
                  <a:lnTo>
                    <a:pt x="199377" y="183118"/>
                  </a:lnTo>
                  <a:lnTo>
                    <a:pt x="199377" y="193862"/>
                  </a:lnTo>
                  <a:lnTo>
                    <a:pt x="7144" y="193862"/>
                  </a:lnTo>
                  <a:lnTo>
                    <a:pt x="7144" y="183118"/>
                  </a:lnTo>
                  <a:lnTo>
                    <a:pt x="97317" y="183118"/>
                  </a:lnTo>
                  <a:lnTo>
                    <a:pt x="97317" y="81696"/>
                  </a:lnTo>
                  <a:lnTo>
                    <a:pt x="19574" y="81696"/>
                  </a:lnTo>
                  <a:lnTo>
                    <a:pt x="19574" y="70314"/>
                  </a:lnTo>
                  <a:lnTo>
                    <a:pt x="97317" y="70314"/>
                  </a:lnTo>
                  <a:lnTo>
                    <a:pt x="97317" y="7144"/>
                  </a:lnTo>
                  <a:lnTo>
                    <a:pt x="110080" y="7144"/>
                  </a:lnTo>
                  <a:close/>
                </a:path>
              </a:pathLst>
            </a:custGeom>
            <a:solidFill>
              <a:srgbClr val="000000"/>
            </a:solidFill>
            <a:ln w="9525" cap="flat">
              <a:noFill/>
              <a:prstDash val="solid"/>
              <a:miter/>
            </a:ln>
          </p:spPr>
          <p:txBody>
            <a:bodyPr rtlCol="0" anchor="ctr"/>
            <a:lstStyle/>
            <a:p>
              <a:endParaRPr lang="ja-JP" altLang="en-US" dirty="0"/>
            </a:p>
          </p:txBody>
        </p:sp>
        <p:sp>
          <p:nvSpPr>
            <p:cNvPr id="24" name="フリーフォーム: 図形 18">
              <a:extLst>
                <a:ext uri="{FF2B5EF4-FFF2-40B4-BE49-F238E27FC236}">
                  <a16:creationId xmlns:a16="http://schemas.microsoft.com/office/drawing/2014/main" id="{8C337C08-F0D1-498F-A0D4-88A96212E89D}"/>
                </a:ext>
              </a:extLst>
            </p:cNvPr>
            <p:cNvSpPr/>
            <p:nvPr/>
          </p:nvSpPr>
          <p:spPr>
            <a:xfrm>
              <a:off x="6335839" y="4129592"/>
              <a:ext cx="209550" cy="200025"/>
            </a:xfrm>
            <a:custGeom>
              <a:avLst/>
              <a:gdLst>
                <a:gd name="connsiteX0" fmla="*/ 70199 w 209550"/>
                <a:gd name="connsiteY0" fmla="*/ 90040 h 200025"/>
                <a:gd name="connsiteX1" fmla="*/ 105842 w 209550"/>
                <a:gd name="connsiteY1" fmla="*/ 140618 h 200025"/>
                <a:gd name="connsiteX2" fmla="*/ 141875 w 209550"/>
                <a:gd name="connsiteY2" fmla="*/ 88373 h 200025"/>
                <a:gd name="connsiteX3" fmla="*/ 151552 w 209550"/>
                <a:gd name="connsiteY3" fmla="*/ 94117 h 200025"/>
                <a:gd name="connsiteX4" fmla="*/ 114214 w 209550"/>
                <a:gd name="connsiteY4" fmla="*/ 148371 h 200025"/>
                <a:gd name="connsiteX5" fmla="*/ 204940 w 209550"/>
                <a:gd name="connsiteY5" fmla="*/ 188147 h 200025"/>
                <a:gd name="connsiteX6" fmla="*/ 200435 w 209550"/>
                <a:gd name="connsiteY6" fmla="*/ 199396 h 200025"/>
                <a:gd name="connsiteX7" fmla="*/ 105689 w 209550"/>
                <a:gd name="connsiteY7" fmla="*/ 156743 h 200025"/>
                <a:gd name="connsiteX8" fmla="*/ 12373 w 209550"/>
                <a:gd name="connsiteY8" fmla="*/ 198749 h 200025"/>
                <a:gd name="connsiteX9" fmla="*/ 7144 w 209550"/>
                <a:gd name="connsiteY9" fmla="*/ 187957 h 200025"/>
                <a:gd name="connsiteX10" fmla="*/ 97260 w 209550"/>
                <a:gd name="connsiteY10" fmla="*/ 148771 h 200025"/>
                <a:gd name="connsiteX11" fmla="*/ 60331 w 209550"/>
                <a:gd name="connsiteY11" fmla="*/ 94526 h 200025"/>
                <a:gd name="connsiteX12" fmla="*/ 70199 w 209550"/>
                <a:gd name="connsiteY12" fmla="*/ 90040 h 200025"/>
                <a:gd name="connsiteX13" fmla="*/ 111681 w 209550"/>
                <a:gd name="connsiteY13" fmla="*/ 7144 h 200025"/>
                <a:gd name="connsiteX14" fmla="*/ 111681 w 209550"/>
                <a:gd name="connsiteY14" fmla="*/ 32071 h 200025"/>
                <a:gd name="connsiteX15" fmla="*/ 204940 w 209550"/>
                <a:gd name="connsiteY15" fmla="*/ 32071 h 200025"/>
                <a:gd name="connsiteX16" fmla="*/ 204940 w 209550"/>
                <a:gd name="connsiteY16" fmla="*/ 43444 h 200025"/>
                <a:gd name="connsiteX17" fmla="*/ 8801 w 209550"/>
                <a:gd name="connsiteY17" fmla="*/ 43444 h 200025"/>
                <a:gd name="connsiteX18" fmla="*/ 8801 w 209550"/>
                <a:gd name="connsiteY18" fmla="*/ 32071 h 200025"/>
                <a:gd name="connsiteX19" fmla="*/ 99584 w 209550"/>
                <a:gd name="connsiteY19" fmla="*/ 32071 h 200025"/>
                <a:gd name="connsiteX20" fmla="*/ 99584 w 209550"/>
                <a:gd name="connsiteY20" fmla="*/ 7144 h 200025"/>
                <a:gd name="connsiteX21" fmla="*/ 111681 w 209550"/>
                <a:gd name="connsiteY21" fmla="*/ 7144 h 200025"/>
                <a:gd name="connsiteX22" fmla="*/ 9439 w 209550"/>
                <a:gd name="connsiteY22" fmla="*/ 95069 h 200025"/>
                <a:gd name="connsiteX23" fmla="*/ 68304 w 209550"/>
                <a:gd name="connsiteY23" fmla="*/ 53302 h 200025"/>
                <a:gd name="connsiteX24" fmla="*/ 78296 w 209550"/>
                <a:gd name="connsiteY24" fmla="*/ 59798 h 200025"/>
                <a:gd name="connsiteX25" fmla="*/ 15716 w 209550"/>
                <a:gd name="connsiteY25" fmla="*/ 104346 h 200025"/>
                <a:gd name="connsiteX26" fmla="*/ 9439 w 209550"/>
                <a:gd name="connsiteY26" fmla="*/ 95069 h 200025"/>
                <a:gd name="connsiteX27" fmla="*/ 142770 w 209550"/>
                <a:gd name="connsiteY27" fmla="*/ 53940 h 200025"/>
                <a:gd name="connsiteX28" fmla="*/ 203902 w 209550"/>
                <a:gd name="connsiteY28" fmla="*/ 94307 h 200025"/>
                <a:gd name="connsiteX29" fmla="*/ 197653 w 209550"/>
                <a:gd name="connsiteY29" fmla="*/ 103556 h 200025"/>
                <a:gd name="connsiteX30" fmla="*/ 132750 w 209550"/>
                <a:gd name="connsiteY30" fmla="*/ 60408 h 200025"/>
                <a:gd name="connsiteX31" fmla="*/ 142770 w 209550"/>
                <a:gd name="connsiteY31" fmla="*/ 53940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09550" h="200025">
                  <a:moveTo>
                    <a:pt x="70199" y="90040"/>
                  </a:moveTo>
                  <a:cubicBezTo>
                    <a:pt x="75952" y="100298"/>
                    <a:pt x="87516" y="121930"/>
                    <a:pt x="105842" y="140618"/>
                  </a:cubicBezTo>
                  <a:cubicBezTo>
                    <a:pt x="119053" y="126644"/>
                    <a:pt x="129788" y="110357"/>
                    <a:pt x="141875" y="88373"/>
                  </a:cubicBezTo>
                  <a:lnTo>
                    <a:pt x="151552" y="94117"/>
                  </a:lnTo>
                  <a:cubicBezTo>
                    <a:pt x="140894" y="114443"/>
                    <a:pt x="129788" y="131826"/>
                    <a:pt x="114214" y="148371"/>
                  </a:cubicBezTo>
                  <a:cubicBezTo>
                    <a:pt x="138322" y="168373"/>
                    <a:pt x="170783" y="181004"/>
                    <a:pt x="204940" y="188147"/>
                  </a:cubicBezTo>
                  <a:lnTo>
                    <a:pt x="200435" y="199396"/>
                  </a:lnTo>
                  <a:cubicBezTo>
                    <a:pt x="165297" y="191996"/>
                    <a:pt x="132550" y="179718"/>
                    <a:pt x="105689" y="156743"/>
                  </a:cubicBezTo>
                  <a:cubicBezTo>
                    <a:pt x="79791" y="180384"/>
                    <a:pt x="46511" y="191986"/>
                    <a:pt x="12373" y="198749"/>
                  </a:cubicBezTo>
                  <a:lnTo>
                    <a:pt x="7144" y="187957"/>
                  </a:lnTo>
                  <a:cubicBezTo>
                    <a:pt x="21584" y="184652"/>
                    <a:pt x="69580" y="173069"/>
                    <a:pt x="97260" y="148771"/>
                  </a:cubicBezTo>
                  <a:cubicBezTo>
                    <a:pt x="75676" y="127092"/>
                    <a:pt x="65332" y="104756"/>
                    <a:pt x="60331" y="94526"/>
                  </a:cubicBezTo>
                  <a:lnTo>
                    <a:pt x="70199" y="90040"/>
                  </a:lnTo>
                  <a:close/>
                  <a:moveTo>
                    <a:pt x="111681" y="7144"/>
                  </a:moveTo>
                  <a:lnTo>
                    <a:pt x="111681" y="32071"/>
                  </a:lnTo>
                  <a:lnTo>
                    <a:pt x="204940" y="32071"/>
                  </a:lnTo>
                  <a:lnTo>
                    <a:pt x="204940" y="43444"/>
                  </a:lnTo>
                  <a:lnTo>
                    <a:pt x="8801" y="43444"/>
                  </a:lnTo>
                  <a:lnTo>
                    <a:pt x="8801" y="32071"/>
                  </a:lnTo>
                  <a:lnTo>
                    <a:pt x="99584" y="32071"/>
                  </a:lnTo>
                  <a:lnTo>
                    <a:pt x="99584" y="7144"/>
                  </a:lnTo>
                  <a:lnTo>
                    <a:pt x="111681" y="7144"/>
                  </a:lnTo>
                  <a:close/>
                  <a:moveTo>
                    <a:pt x="9439" y="95069"/>
                  </a:moveTo>
                  <a:cubicBezTo>
                    <a:pt x="35414" y="84668"/>
                    <a:pt x="58493" y="66447"/>
                    <a:pt x="68304" y="53302"/>
                  </a:cubicBezTo>
                  <a:lnTo>
                    <a:pt x="78296" y="59798"/>
                  </a:lnTo>
                  <a:cubicBezTo>
                    <a:pt x="59503" y="82963"/>
                    <a:pt x="42501" y="93726"/>
                    <a:pt x="15716" y="104346"/>
                  </a:cubicBezTo>
                  <a:lnTo>
                    <a:pt x="9439" y="95069"/>
                  </a:lnTo>
                  <a:close/>
                  <a:moveTo>
                    <a:pt x="142770" y="53940"/>
                  </a:moveTo>
                  <a:cubicBezTo>
                    <a:pt x="157639" y="71399"/>
                    <a:pt x="182899" y="85992"/>
                    <a:pt x="203902" y="94307"/>
                  </a:cubicBezTo>
                  <a:lnTo>
                    <a:pt x="197653" y="103556"/>
                  </a:lnTo>
                  <a:cubicBezTo>
                    <a:pt x="174974" y="96022"/>
                    <a:pt x="147799" y="78696"/>
                    <a:pt x="132750" y="60408"/>
                  </a:cubicBezTo>
                  <a:lnTo>
                    <a:pt x="142770" y="53940"/>
                  </a:lnTo>
                  <a:close/>
                </a:path>
              </a:pathLst>
            </a:custGeom>
            <a:solidFill>
              <a:srgbClr val="000000"/>
            </a:solidFill>
            <a:ln w="9525" cap="flat">
              <a:noFill/>
              <a:prstDash val="solid"/>
              <a:miter/>
            </a:ln>
          </p:spPr>
          <p:txBody>
            <a:bodyPr rtlCol="0" anchor="ctr"/>
            <a:lstStyle/>
            <a:p>
              <a:endParaRPr lang="ja-JP" altLang="en-US" dirty="0"/>
            </a:p>
          </p:txBody>
        </p:sp>
        <p:sp>
          <p:nvSpPr>
            <p:cNvPr id="25" name="フリーフォーム: 図形 19">
              <a:extLst>
                <a:ext uri="{FF2B5EF4-FFF2-40B4-BE49-F238E27FC236}">
                  <a16:creationId xmlns:a16="http://schemas.microsoft.com/office/drawing/2014/main" id="{EC29DAE7-3511-4594-BD83-8519AF4740D8}"/>
                </a:ext>
              </a:extLst>
            </p:cNvPr>
            <p:cNvSpPr/>
            <p:nvPr/>
          </p:nvSpPr>
          <p:spPr>
            <a:xfrm>
              <a:off x="6554514" y="4131697"/>
              <a:ext cx="209550" cy="200025"/>
            </a:xfrm>
            <a:custGeom>
              <a:avLst/>
              <a:gdLst>
                <a:gd name="connsiteX0" fmla="*/ 48997 w 209550"/>
                <a:gd name="connsiteY0" fmla="*/ 89859 h 200025"/>
                <a:gd name="connsiteX1" fmla="*/ 48997 w 209550"/>
                <a:gd name="connsiteY1" fmla="*/ 147333 h 200025"/>
                <a:gd name="connsiteX2" fmla="*/ 102908 w 209550"/>
                <a:gd name="connsiteY2" fmla="*/ 184661 h 200025"/>
                <a:gd name="connsiteX3" fmla="*/ 206435 w 209550"/>
                <a:gd name="connsiteY3" fmla="*/ 184661 h 200025"/>
                <a:gd name="connsiteX4" fmla="*/ 204483 w 209550"/>
                <a:gd name="connsiteY4" fmla="*/ 194443 h 200025"/>
                <a:gd name="connsiteX5" fmla="*/ 104375 w 209550"/>
                <a:gd name="connsiteY5" fmla="*/ 194443 h 200025"/>
                <a:gd name="connsiteX6" fmla="*/ 44025 w 209550"/>
                <a:gd name="connsiteY6" fmla="*/ 166868 h 200025"/>
                <a:gd name="connsiteX7" fmla="*/ 13830 w 209550"/>
                <a:gd name="connsiteY7" fmla="*/ 198377 h 200025"/>
                <a:gd name="connsiteX8" fmla="*/ 7144 w 209550"/>
                <a:gd name="connsiteY8" fmla="*/ 187890 h 200025"/>
                <a:gd name="connsiteX9" fmla="*/ 36947 w 209550"/>
                <a:gd name="connsiteY9" fmla="*/ 157801 h 200025"/>
                <a:gd name="connsiteX10" fmla="*/ 36947 w 209550"/>
                <a:gd name="connsiteY10" fmla="*/ 100146 h 200025"/>
                <a:gd name="connsiteX11" fmla="*/ 9134 w 209550"/>
                <a:gd name="connsiteY11" fmla="*/ 100146 h 200025"/>
                <a:gd name="connsiteX12" fmla="*/ 9134 w 209550"/>
                <a:gd name="connsiteY12" fmla="*/ 89859 h 200025"/>
                <a:gd name="connsiteX13" fmla="*/ 48997 w 209550"/>
                <a:gd name="connsiteY13" fmla="*/ 89859 h 200025"/>
                <a:gd name="connsiteX14" fmla="*/ 50540 w 209550"/>
                <a:gd name="connsiteY14" fmla="*/ 47168 h 200025"/>
                <a:gd name="connsiteX15" fmla="*/ 12678 w 209550"/>
                <a:gd name="connsiteY15" fmla="*/ 14916 h 200025"/>
                <a:gd name="connsiteX16" fmla="*/ 19136 w 209550"/>
                <a:gd name="connsiteY16" fmla="*/ 7144 h 200025"/>
                <a:gd name="connsiteX17" fmla="*/ 57979 w 209550"/>
                <a:gd name="connsiteY17" fmla="*/ 38500 h 200025"/>
                <a:gd name="connsiteX18" fmla="*/ 50540 w 209550"/>
                <a:gd name="connsiteY18" fmla="*/ 47168 h 200025"/>
                <a:gd name="connsiteX19" fmla="*/ 198234 w 209550"/>
                <a:gd name="connsiteY19" fmla="*/ 55540 h 200025"/>
                <a:gd name="connsiteX20" fmla="*/ 198234 w 209550"/>
                <a:gd name="connsiteY20" fmla="*/ 158277 h 200025"/>
                <a:gd name="connsiteX21" fmla="*/ 183480 w 209550"/>
                <a:gd name="connsiteY21" fmla="*/ 173107 h 200025"/>
                <a:gd name="connsiteX22" fmla="*/ 163392 w 209550"/>
                <a:gd name="connsiteY22" fmla="*/ 173107 h 200025"/>
                <a:gd name="connsiteX23" fmla="*/ 161287 w 209550"/>
                <a:gd name="connsiteY23" fmla="*/ 161087 h 200025"/>
                <a:gd name="connsiteX24" fmla="*/ 181137 w 209550"/>
                <a:gd name="connsiteY24" fmla="*/ 161744 h 200025"/>
                <a:gd name="connsiteX25" fmla="*/ 187776 w 209550"/>
                <a:gd name="connsiteY25" fmla="*/ 155067 h 200025"/>
                <a:gd name="connsiteX26" fmla="*/ 187776 w 209550"/>
                <a:gd name="connsiteY26" fmla="*/ 130340 h 200025"/>
                <a:gd name="connsiteX27" fmla="*/ 142589 w 209550"/>
                <a:gd name="connsiteY27" fmla="*/ 130340 h 200025"/>
                <a:gd name="connsiteX28" fmla="*/ 142589 w 209550"/>
                <a:gd name="connsiteY28" fmla="*/ 169859 h 200025"/>
                <a:gd name="connsiteX29" fmla="*/ 131483 w 209550"/>
                <a:gd name="connsiteY29" fmla="*/ 169859 h 200025"/>
                <a:gd name="connsiteX30" fmla="*/ 131483 w 209550"/>
                <a:gd name="connsiteY30" fmla="*/ 130340 h 200025"/>
                <a:gd name="connsiteX31" fmla="*/ 84363 w 209550"/>
                <a:gd name="connsiteY31" fmla="*/ 130340 h 200025"/>
                <a:gd name="connsiteX32" fmla="*/ 84363 w 209550"/>
                <a:gd name="connsiteY32" fmla="*/ 173098 h 200025"/>
                <a:gd name="connsiteX33" fmla="*/ 73238 w 209550"/>
                <a:gd name="connsiteY33" fmla="*/ 173098 h 200025"/>
                <a:gd name="connsiteX34" fmla="*/ 73238 w 209550"/>
                <a:gd name="connsiteY34" fmla="*/ 55531 h 200025"/>
                <a:gd name="connsiteX35" fmla="*/ 128692 w 209550"/>
                <a:gd name="connsiteY35" fmla="*/ 55531 h 200025"/>
                <a:gd name="connsiteX36" fmla="*/ 128692 w 209550"/>
                <a:gd name="connsiteY36" fmla="*/ 55054 h 200025"/>
                <a:gd name="connsiteX37" fmla="*/ 97288 w 209550"/>
                <a:gd name="connsiteY37" fmla="*/ 35966 h 200025"/>
                <a:gd name="connsiteX38" fmla="*/ 104232 w 209550"/>
                <a:gd name="connsiteY38" fmla="*/ 27127 h 200025"/>
                <a:gd name="connsiteX39" fmla="*/ 134217 w 209550"/>
                <a:gd name="connsiteY39" fmla="*/ 45644 h 200025"/>
                <a:gd name="connsiteX40" fmla="*/ 176374 w 209550"/>
                <a:gd name="connsiteY40" fmla="*/ 22622 h 200025"/>
                <a:gd name="connsiteX41" fmla="*/ 176374 w 209550"/>
                <a:gd name="connsiteY41" fmla="*/ 22203 h 200025"/>
                <a:gd name="connsiteX42" fmla="*/ 70218 w 209550"/>
                <a:gd name="connsiteY42" fmla="*/ 22203 h 200025"/>
                <a:gd name="connsiteX43" fmla="*/ 70218 w 209550"/>
                <a:gd name="connsiteY43" fmla="*/ 12325 h 200025"/>
                <a:gd name="connsiteX44" fmla="*/ 194062 w 209550"/>
                <a:gd name="connsiteY44" fmla="*/ 12325 h 200025"/>
                <a:gd name="connsiteX45" fmla="*/ 194062 w 209550"/>
                <a:gd name="connsiteY45" fmla="*/ 22203 h 200025"/>
                <a:gd name="connsiteX46" fmla="*/ 142827 w 209550"/>
                <a:gd name="connsiteY46" fmla="*/ 52483 h 200025"/>
                <a:gd name="connsiteX47" fmla="*/ 146904 w 209550"/>
                <a:gd name="connsiteY47" fmla="*/ 55521 h 200025"/>
                <a:gd name="connsiteX48" fmla="*/ 198234 w 209550"/>
                <a:gd name="connsiteY48" fmla="*/ 55521 h 200025"/>
                <a:gd name="connsiteX49" fmla="*/ 131483 w 209550"/>
                <a:gd name="connsiteY49" fmla="*/ 65170 h 200025"/>
                <a:gd name="connsiteX50" fmla="*/ 84363 w 209550"/>
                <a:gd name="connsiteY50" fmla="*/ 65170 h 200025"/>
                <a:gd name="connsiteX51" fmla="*/ 84363 w 209550"/>
                <a:gd name="connsiteY51" fmla="*/ 88154 h 200025"/>
                <a:gd name="connsiteX52" fmla="*/ 131483 w 209550"/>
                <a:gd name="connsiteY52" fmla="*/ 88154 h 200025"/>
                <a:gd name="connsiteX53" fmla="*/ 131483 w 209550"/>
                <a:gd name="connsiteY53" fmla="*/ 65170 h 200025"/>
                <a:gd name="connsiteX54" fmla="*/ 131483 w 209550"/>
                <a:gd name="connsiteY54" fmla="*/ 97660 h 200025"/>
                <a:gd name="connsiteX55" fmla="*/ 84363 w 209550"/>
                <a:gd name="connsiteY55" fmla="*/ 97660 h 200025"/>
                <a:gd name="connsiteX56" fmla="*/ 84363 w 209550"/>
                <a:gd name="connsiteY56" fmla="*/ 120244 h 200025"/>
                <a:gd name="connsiteX57" fmla="*/ 131483 w 209550"/>
                <a:gd name="connsiteY57" fmla="*/ 120244 h 200025"/>
                <a:gd name="connsiteX58" fmla="*/ 131483 w 209550"/>
                <a:gd name="connsiteY58" fmla="*/ 97660 h 200025"/>
                <a:gd name="connsiteX59" fmla="*/ 187785 w 209550"/>
                <a:gd name="connsiteY59" fmla="*/ 65170 h 200025"/>
                <a:gd name="connsiteX60" fmla="*/ 142599 w 209550"/>
                <a:gd name="connsiteY60" fmla="*/ 65170 h 200025"/>
                <a:gd name="connsiteX61" fmla="*/ 142599 w 209550"/>
                <a:gd name="connsiteY61" fmla="*/ 88154 h 200025"/>
                <a:gd name="connsiteX62" fmla="*/ 187785 w 209550"/>
                <a:gd name="connsiteY62" fmla="*/ 88154 h 200025"/>
                <a:gd name="connsiteX63" fmla="*/ 187785 w 209550"/>
                <a:gd name="connsiteY63" fmla="*/ 65170 h 200025"/>
                <a:gd name="connsiteX64" fmla="*/ 187785 w 209550"/>
                <a:gd name="connsiteY64" fmla="*/ 97660 h 200025"/>
                <a:gd name="connsiteX65" fmla="*/ 142599 w 209550"/>
                <a:gd name="connsiteY65" fmla="*/ 97660 h 200025"/>
                <a:gd name="connsiteX66" fmla="*/ 142599 w 209550"/>
                <a:gd name="connsiteY66" fmla="*/ 120244 h 200025"/>
                <a:gd name="connsiteX67" fmla="*/ 187785 w 209550"/>
                <a:gd name="connsiteY67" fmla="*/ 120244 h 200025"/>
                <a:gd name="connsiteX68" fmla="*/ 187785 w 209550"/>
                <a:gd name="connsiteY68" fmla="*/ 97660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Lst>
              <a:rect l="l" t="t" r="r" b="b"/>
              <a:pathLst>
                <a:path w="209550" h="200025">
                  <a:moveTo>
                    <a:pt x="48997" y="89859"/>
                  </a:moveTo>
                  <a:lnTo>
                    <a:pt x="48997" y="147333"/>
                  </a:lnTo>
                  <a:cubicBezTo>
                    <a:pt x="51102" y="157801"/>
                    <a:pt x="56121" y="184661"/>
                    <a:pt x="102908" y="184661"/>
                  </a:cubicBezTo>
                  <a:lnTo>
                    <a:pt x="206435" y="184661"/>
                  </a:lnTo>
                  <a:lnTo>
                    <a:pt x="204483" y="194443"/>
                  </a:lnTo>
                  <a:lnTo>
                    <a:pt x="104375" y="194443"/>
                  </a:lnTo>
                  <a:cubicBezTo>
                    <a:pt x="63370" y="194443"/>
                    <a:pt x="49406" y="175031"/>
                    <a:pt x="44025" y="166868"/>
                  </a:cubicBezTo>
                  <a:cubicBezTo>
                    <a:pt x="39967" y="172212"/>
                    <a:pt x="27918" y="184652"/>
                    <a:pt x="13830" y="198377"/>
                  </a:cubicBezTo>
                  <a:lnTo>
                    <a:pt x="7144" y="187890"/>
                  </a:lnTo>
                  <a:cubicBezTo>
                    <a:pt x="12687" y="183842"/>
                    <a:pt x="26699" y="173107"/>
                    <a:pt x="36947" y="157801"/>
                  </a:cubicBezTo>
                  <a:lnTo>
                    <a:pt x="36947" y="100146"/>
                  </a:lnTo>
                  <a:lnTo>
                    <a:pt x="9134" y="100146"/>
                  </a:lnTo>
                  <a:lnTo>
                    <a:pt x="9134" y="89859"/>
                  </a:lnTo>
                  <a:lnTo>
                    <a:pt x="48997" y="89859"/>
                  </a:lnTo>
                  <a:close/>
                  <a:moveTo>
                    <a:pt x="50540" y="47168"/>
                  </a:moveTo>
                  <a:cubicBezTo>
                    <a:pt x="37633" y="34881"/>
                    <a:pt x="24070" y="21803"/>
                    <a:pt x="12678" y="14916"/>
                  </a:cubicBezTo>
                  <a:lnTo>
                    <a:pt x="19136" y="7144"/>
                  </a:lnTo>
                  <a:cubicBezTo>
                    <a:pt x="30051" y="12554"/>
                    <a:pt x="49587" y="28670"/>
                    <a:pt x="57979" y="38500"/>
                  </a:cubicBezTo>
                  <a:lnTo>
                    <a:pt x="50540" y="47168"/>
                  </a:lnTo>
                  <a:close/>
                  <a:moveTo>
                    <a:pt x="198234" y="55540"/>
                  </a:moveTo>
                  <a:lnTo>
                    <a:pt x="198234" y="158277"/>
                  </a:lnTo>
                  <a:cubicBezTo>
                    <a:pt x="198234" y="162811"/>
                    <a:pt x="198234" y="173107"/>
                    <a:pt x="183480" y="173107"/>
                  </a:cubicBezTo>
                  <a:lnTo>
                    <a:pt x="163392" y="173107"/>
                  </a:lnTo>
                  <a:lnTo>
                    <a:pt x="161287" y="161087"/>
                  </a:lnTo>
                  <a:lnTo>
                    <a:pt x="181137" y="161744"/>
                  </a:lnTo>
                  <a:cubicBezTo>
                    <a:pt x="183852" y="161953"/>
                    <a:pt x="187776" y="162135"/>
                    <a:pt x="187776" y="155067"/>
                  </a:cubicBezTo>
                  <a:lnTo>
                    <a:pt x="187776" y="130340"/>
                  </a:lnTo>
                  <a:lnTo>
                    <a:pt x="142589" y="130340"/>
                  </a:lnTo>
                  <a:lnTo>
                    <a:pt x="142589" y="169859"/>
                  </a:lnTo>
                  <a:lnTo>
                    <a:pt x="131483" y="169859"/>
                  </a:lnTo>
                  <a:lnTo>
                    <a:pt x="131483" y="130340"/>
                  </a:lnTo>
                  <a:lnTo>
                    <a:pt x="84363" y="130340"/>
                  </a:lnTo>
                  <a:lnTo>
                    <a:pt x="84363" y="173098"/>
                  </a:lnTo>
                  <a:lnTo>
                    <a:pt x="73238" y="173098"/>
                  </a:lnTo>
                  <a:lnTo>
                    <a:pt x="73238" y="55531"/>
                  </a:lnTo>
                  <a:lnTo>
                    <a:pt x="128692" y="55531"/>
                  </a:lnTo>
                  <a:lnTo>
                    <a:pt x="128692" y="55054"/>
                  </a:lnTo>
                  <a:cubicBezTo>
                    <a:pt x="120920" y="49692"/>
                    <a:pt x="109899" y="42205"/>
                    <a:pt x="97288" y="35966"/>
                  </a:cubicBezTo>
                  <a:lnTo>
                    <a:pt x="104232" y="27127"/>
                  </a:lnTo>
                  <a:cubicBezTo>
                    <a:pt x="110633" y="30375"/>
                    <a:pt x="119862" y="34871"/>
                    <a:pt x="134217" y="45644"/>
                  </a:cubicBezTo>
                  <a:cubicBezTo>
                    <a:pt x="162382" y="34004"/>
                    <a:pt x="170717" y="27127"/>
                    <a:pt x="176374" y="22622"/>
                  </a:cubicBezTo>
                  <a:lnTo>
                    <a:pt x="176374" y="22203"/>
                  </a:lnTo>
                  <a:lnTo>
                    <a:pt x="70218" y="22203"/>
                  </a:lnTo>
                  <a:lnTo>
                    <a:pt x="70218" y="12325"/>
                  </a:lnTo>
                  <a:lnTo>
                    <a:pt x="194062" y="12325"/>
                  </a:lnTo>
                  <a:lnTo>
                    <a:pt x="194062" y="22203"/>
                  </a:lnTo>
                  <a:cubicBezTo>
                    <a:pt x="186976" y="28223"/>
                    <a:pt x="171383" y="41529"/>
                    <a:pt x="142827" y="52483"/>
                  </a:cubicBezTo>
                  <a:cubicBezTo>
                    <a:pt x="143704" y="53150"/>
                    <a:pt x="144580" y="53549"/>
                    <a:pt x="146904" y="55521"/>
                  </a:cubicBezTo>
                  <a:lnTo>
                    <a:pt x="198234" y="55521"/>
                  </a:lnTo>
                  <a:close/>
                  <a:moveTo>
                    <a:pt x="131483" y="65170"/>
                  </a:moveTo>
                  <a:lnTo>
                    <a:pt x="84363" y="65170"/>
                  </a:lnTo>
                  <a:lnTo>
                    <a:pt x="84363" y="88154"/>
                  </a:lnTo>
                  <a:lnTo>
                    <a:pt x="131483" y="88154"/>
                  </a:lnTo>
                  <a:lnTo>
                    <a:pt x="131483" y="65170"/>
                  </a:lnTo>
                  <a:close/>
                  <a:moveTo>
                    <a:pt x="131483" y="97660"/>
                  </a:moveTo>
                  <a:lnTo>
                    <a:pt x="84363" y="97660"/>
                  </a:lnTo>
                  <a:lnTo>
                    <a:pt x="84363" y="120244"/>
                  </a:lnTo>
                  <a:lnTo>
                    <a:pt x="131483" y="120244"/>
                  </a:lnTo>
                  <a:lnTo>
                    <a:pt x="131483" y="97660"/>
                  </a:lnTo>
                  <a:close/>
                  <a:moveTo>
                    <a:pt x="187785" y="65170"/>
                  </a:moveTo>
                  <a:lnTo>
                    <a:pt x="142599" y="65170"/>
                  </a:lnTo>
                  <a:lnTo>
                    <a:pt x="142599" y="88154"/>
                  </a:lnTo>
                  <a:lnTo>
                    <a:pt x="187785" y="88154"/>
                  </a:lnTo>
                  <a:lnTo>
                    <a:pt x="187785" y="65170"/>
                  </a:lnTo>
                  <a:close/>
                  <a:moveTo>
                    <a:pt x="187785" y="97660"/>
                  </a:moveTo>
                  <a:lnTo>
                    <a:pt x="142599" y="97660"/>
                  </a:lnTo>
                  <a:lnTo>
                    <a:pt x="142599" y="120244"/>
                  </a:lnTo>
                  <a:lnTo>
                    <a:pt x="187785" y="120244"/>
                  </a:lnTo>
                  <a:lnTo>
                    <a:pt x="187785" y="97660"/>
                  </a:lnTo>
                  <a:close/>
                </a:path>
              </a:pathLst>
            </a:custGeom>
            <a:solidFill>
              <a:srgbClr val="000000"/>
            </a:solidFill>
            <a:ln w="9525" cap="flat">
              <a:noFill/>
              <a:prstDash val="solid"/>
              <a:miter/>
            </a:ln>
          </p:spPr>
          <p:txBody>
            <a:bodyPr rtlCol="0" anchor="ctr"/>
            <a:lstStyle/>
            <a:p>
              <a:endParaRPr lang="ja-JP" altLang="en-US" dirty="0"/>
            </a:p>
          </p:txBody>
        </p:sp>
        <p:sp>
          <p:nvSpPr>
            <p:cNvPr id="26" name="フリーフォーム: 図形 20">
              <a:extLst>
                <a:ext uri="{FF2B5EF4-FFF2-40B4-BE49-F238E27FC236}">
                  <a16:creationId xmlns:a16="http://schemas.microsoft.com/office/drawing/2014/main" id="{49B7022A-381B-4E9F-88E8-A8AAEB9E567E}"/>
                </a:ext>
              </a:extLst>
            </p:cNvPr>
            <p:cNvSpPr/>
            <p:nvPr/>
          </p:nvSpPr>
          <p:spPr>
            <a:xfrm>
              <a:off x="6776113" y="4130182"/>
              <a:ext cx="209550" cy="200025"/>
            </a:xfrm>
            <a:custGeom>
              <a:avLst/>
              <a:gdLst>
                <a:gd name="connsiteX0" fmla="*/ 7144 w 209550"/>
                <a:gd name="connsiteY0" fmla="*/ 99574 h 200025"/>
                <a:gd name="connsiteX1" fmla="*/ 149704 w 209550"/>
                <a:gd name="connsiteY1" fmla="*/ 41158 h 200025"/>
                <a:gd name="connsiteX2" fmla="*/ 158277 w 209550"/>
                <a:gd name="connsiteY2" fmla="*/ 49301 h 200025"/>
                <a:gd name="connsiteX3" fmla="*/ 94574 w 209550"/>
                <a:gd name="connsiteY3" fmla="*/ 89011 h 200025"/>
                <a:gd name="connsiteX4" fmla="*/ 94574 w 209550"/>
                <a:gd name="connsiteY4" fmla="*/ 89449 h 200025"/>
                <a:gd name="connsiteX5" fmla="*/ 184356 w 209550"/>
                <a:gd name="connsiteY5" fmla="*/ 89449 h 200025"/>
                <a:gd name="connsiteX6" fmla="*/ 184356 w 209550"/>
                <a:gd name="connsiteY6" fmla="*/ 200073 h 200025"/>
                <a:gd name="connsiteX7" fmla="*/ 172298 w 209550"/>
                <a:gd name="connsiteY7" fmla="*/ 200073 h 200025"/>
                <a:gd name="connsiteX8" fmla="*/ 172298 w 209550"/>
                <a:gd name="connsiteY8" fmla="*/ 190662 h 200025"/>
                <a:gd name="connsiteX9" fmla="*/ 57217 w 209550"/>
                <a:gd name="connsiteY9" fmla="*/ 190662 h 200025"/>
                <a:gd name="connsiteX10" fmla="*/ 57217 w 209550"/>
                <a:gd name="connsiteY10" fmla="*/ 200073 h 200025"/>
                <a:gd name="connsiteX11" fmla="*/ 45329 w 209550"/>
                <a:gd name="connsiteY11" fmla="*/ 200073 h 200025"/>
                <a:gd name="connsiteX12" fmla="*/ 45329 w 209550"/>
                <a:gd name="connsiteY12" fmla="*/ 103127 h 200025"/>
                <a:gd name="connsiteX13" fmla="*/ 12068 w 209550"/>
                <a:gd name="connsiteY13" fmla="*/ 109528 h 200025"/>
                <a:gd name="connsiteX14" fmla="*/ 7144 w 209550"/>
                <a:gd name="connsiteY14" fmla="*/ 99574 h 200025"/>
                <a:gd name="connsiteX15" fmla="*/ 9325 w 209550"/>
                <a:gd name="connsiteY15" fmla="*/ 52940 h 200025"/>
                <a:gd name="connsiteX16" fmla="*/ 64093 w 209550"/>
                <a:gd name="connsiteY16" fmla="*/ 11325 h 200025"/>
                <a:gd name="connsiteX17" fmla="*/ 74438 w 209550"/>
                <a:gd name="connsiteY17" fmla="*/ 17707 h 200025"/>
                <a:gd name="connsiteX18" fmla="*/ 16802 w 209550"/>
                <a:gd name="connsiteY18" fmla="*/ 64103 h 200025"/>
                <a:gd name="connsiteX19" fmla="*/ 9325 w 209550"/>
                <a:gd name="connsiteY19" fmla="*/ 52940 h 200025"/>
                <a:gd name="connsiteX20" fmla="*/ 64951 w 209550"/>
                <a:gd name="connsiteY20" fmla="*/ 98603 h 200025"/>
                <a:gd name="connsiteX21" fmla="*/ 57226 w 209550"/>
                <a:gd name="connsiteY21" fmla="*/ 100470 h 200025"/>
                <a:gd name="connsiteX22" fmla="*/ 57226 w 209550"/>
                <a:gd name="connsiteY22" fmla="*/ 117891 h 200025"/>
                <a:gd name="connsiteX23" fmla="*/ 172307 w 209550"/>
                <a:gd name="connsiteY23" fmla="*/ 117891 h 200025"/>
                <a:gd name="connsiteX24" fmla="*/ 172307 w 209550"/>
                <a:gd name="connsiteY24" fmla="*/ 98603 h 200025"/>
                <a:gd name="connsiteX25" fmla="*/ 64951 w 209550"/>
                <a:gd name="connsiteY25" fmla="*/ 98603 h 200025"/>
                <a:gd name="connsiteX26" fmla="*/ 172307 w 209550"/>
                <a:gd name="connsiteY26" fmla="*/ 128006 h 200025"/>
                <a:gd name="connsiteX27" fmla="*/ 57226 w 209550"/>
                <a:gd name="connsiteY27" fmla="*/ 128006 h 200025"/>
                <a:gd name="connsiteX28" fmla="*/ 57226 w 209550"/>
                <a:gd name="connsiteY28" fmla="*/ 147771 h 200025"/>
                <a:gd name="connsiteX29" fmla="*/ 172307 w 209550"/>
                <a:gd name="connsiteY29" fmla="*/ 147771 h 200025"/>
                <a:gd name="connsiteX30" fmla="*/ 172307 w 209550"/>
                <a:gd name="connsiteY30" fmla="*/ 128006 h 200025"/>
                <a:gd name="connsiteX31" fmla="*/ 172307 w 209550"/>
                <a:gd name="connsiteY31" fmla="*/ 157677 h 200025"/>
                <a:gd name="connsiteX32" fmla="*/ 57226 w 209550"/>
                <a:gd name="connsiteY32" fmla="*/ 157677 h 200025"/>
                <a:gd name="connsiteX33" fmla="*/ 57226 w 209550"/>
                <a:gd name="connsiteY33" fmla="*/ 181289 h 200025"/>
                <a:gd name="connsiteX34" fmla="*/ 172307 w 209550"/>
                <a:gd name="connsiteY34" fmla="*/ 181289 h 200025"/>
                <a:gd name="connsiteX35" fmla="*/ 172307 w 209550"/>
                <a:gd name="connsiteY35" fmla="*/ 157677 h 200025"/>
                <a:gd name="connsiteX36" fmla="*/ 115814 w 209550"/>
                <a:gd name="connsiteY36" fmla="*/ 51225 h 200025"/>
                <a:gd name="connsiteX37" fmla="*/ 102270 w 209550"/>
                <a:gd name="connsiteY37" fmla="*/ 64113 h 200025"/>
                <a:gd name="connsiteX38" fmla="*/ 76314 w 209550"/>
                <a:gd name="connsiteY38" fmla="*/ 64113 h 200025"/>
                <a:gd name="connsiteX39" fmla="*/ 74190 w 209550"/>
                <a:gd name="connsiteY39" fmla="*/ 52540 h 200025"/>
                <a:gd name="connsiteX40" fmla="*/ 97764 w 209550"/>
                <a:gd name="connsiteY40" fmla="*/ 52949 h 200025"/>
                <a:gd name="connsiteX41" fmla="*/ 103194 w 209550"/>
                <a:gd name="connsiteY41" fmla="*/ 48206 h 200025"/>
                <a:gd name="connsiteX42" fmla="*/ 103194 w 209550"/>
                <a:gd name="connsiteY42" fmla="*/ 7144 h 200025"/>
                <a:gd name="connsiteX43" fmla="*/ 115805 w 209550"/>
                <a:gd name="connsiteY43" fmla="*/ 7144 h 200025"/>
                <a:gd name="connsiteX44" fmla="*/ 115805 w 209550"/>
                <a:gd name="connsiteY44" fmla="*/ 51225 h 200025"/>
                <a:gd name="connsiteX45" fmla="*/ 152295 w 209550"/>
                <a:gd name="connsiteY45" fmla="*/ 10754 h 200025"/>
                <a:gd name="connsiteX46" fmla="*/ 207569 w 209550"/>
                <a:gd name="connsiteY46" fmla="*/ 52949 h 200025"/>
                <a:gd name="connsiteX47" fmla="*/ 200720 w 209550"/>
                <a:gd name="connsiteY47" fmla="*/ 64113 h 200025"/>
                <a:gd name="connsiteX48" fmla="*/ 143380 w 209550"/>
                <a:gd name="connsiteY48" fmla="*/ 17964 h 200025"/>
                <a:gd name="connsiteX49" fmla="*/ 152295 w 209550"/>
                <a:gd name="connsiteY49" fmla="*/ 10754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l="l" t="t" r="r" b="b"/>
              <a:pathLst>
                <a:path w="209550" h="200025">
                  <a:moveTo>
                    <a:pt x="7144" y="99574"/>
                  </a:moveTo>
                  <a:cubicBezTo>
                    <a:pt x="85944" y="89449"/>
                    <a:pt x="122053" y="66684"/>
                    <a:pt x="149704" y="41158"/>
                  </a:cubicBezTo>
                  <a:lnTo>
                    <a:pt x="158277" y="49301"/>
                  </a:lnTo>
                  <a:cubicBezTo>
                    <a:pt x="148533" y="58322"/>
                    <a:pt x="128921" y="76152"/>
                    <a:pt x="94574" y="89011"/>
                  </a:cubicBezTo>
                  <a:lnTo>
                    <a:pt x="94574" y="89449"/>
                  </a:lnTo>
                  <a:lnTo>
                    <a:pt x="184356" y="89449"/>
                  </a:lnTo>
                  <a:lnTo>
                    <a:pt x="184356" y="200073"/>
                  </a:lnTo>
                  <a:lnTo>
                    <a:pt x="172298" y="200073"/>
                  </a:lnTo>
                  <a:lnTo>
                    <a:pt x="172298" y="190662"/>
                  </a:lnTo>
                  <a:lnTo>
                    <a:pt x="57217" y="190662"/>
                  </a:lnTo>
                  <a:lnTo>
                    <a:pt x="57217" y="200073"/>
                  </a:lnTo>
                  <a:lnTo>
                    <a:pt x="45329" y="200073"/>
                  </a:lnTo>
                  <a:lnTo>
                    <a:pt x="45329" y="103127"/>
                  </a:lnTo>
                  <a:cubicBezTo>
                    <a:pt x="28460" y="106947"/>
                    <a:pt x="20460" y="108271"/>
                    <a:pt x="12068" y="109528"/>
                  </a:cubicBezTo>
                  <a:lnTo>
                    <a:pt x="7144" y="99574"/>
                  </a:lnTo>
                  <a:close/>
                  <a:moveTo>
                    <a:pt x="9325" y="52940"/>
                  </a:moveTo>
                  <a:cubicBezTo>
                    <a:pt x="30366" y="44148"/>
                    <a:pt x="49263" y="30604"/>
                    <a:pt x="64093" y="11325"/>
                  </a:cubicBezTo>
                  <a:lnTo>
                    <a:pt x="74438" y="17707"/>
                  </a:lnTo>
                  <a:cubicBezTo>
                    <a:pt x="60855" y="37719"/>
                    <a:pt x="37662" y="53807"/>
                    <a:pt x="16802" y="64103"/>
                  </a:cubicBezTo>
                  <a:lnTo>
                    <a:pt x="9325" y="52940"/>
                  </a:lnTo>
                  <a:close/>
                  <a:moveTo>
                    <a:pt x="64951" y="98603"/>
                  </a:moveTo>
                  <a:cubicBezTo>
                    <a:pt x="62770" y="99174"/>
                    <a:pt x="61084" y="99708"/>
                    <a:pt x="57226" y="100470"/>
                  </a:cubicBezTo>
                  <a:lnTo>
                    <a:pt x="57226" y="117891"/>
                  </a:lnTo>
                  <a:lnTo>
                    <a:pt x="172307" y="117891"/>
                  </a:lnTo>
                  <a:lnTo>
                    <a:pt x="172307" y="98603"/>
                  </a:lnTo>
                  <a:lnTo>
                    <a:pt x="64951" y="98603"/>
                  </a:lnTo>
                  <a:close/>
                  <a:moveTo>
                    <a:pt x="172307" y="128006"/>
                  </a:moveTo>
                  <a:lnTo>
                    <a:pt x="57226" y="128006"/>
                  </a:lnTo>
                  <a:lnTo>
                    <a:pt x="57226" y="147771"/>
                  </a:lnTo>
                  <a:lnTo>
                    <a:pt x="172307" y="147771"/>
                  </a:lnTo>
                  <a:lnTo>
                    <a:pt x="172307" y="128006"/>
                  </a:lnTo>
                  <a:close/>
                  <a:moveTo>
                    <a:pt x="172307" y="157677"/>
                  </a:moveTo>
                  <a:lnTo>
                    <a:pt x="57226" y="157677"/>
                  </a:lnTo>
                  <a:lnTo>
                    <a:pt x="57226" y="181289"/>
                  </a:lnTo>
                  <a:lnTo>
                    <a:pt x="172307" y="181289"/>
                  </a:lnTo>
                  <a:lnTo>
                    <a:pt x="172307" y="157677"/>
                  </a:lnTo>
                  <a:close/>
                  <a:moveTo>
                    <a:pt x="115814" y="51225"/>
                  </a:moveTo>
                  <a:cubicBezTo>
                    <a:pt x="115814" y="60274"/>
                    <a:pt x="111985" y="64113"/>
                    <a:pt x="102270" y="64113"/>
                  </a:cubicBezTo>
                  <a:lnTo>
                    <a:pt x="76314" y="64113"/>
                  </a:lnTo>
                  <a:lnTo>
                    <a:pt x="74190" y="52540"/>
                  </a:lnTo>
                  <a:lnTo>
                    <a:pt x="97764" y="52949"/>
                  </a:lnTo>
                  <a:cubicBezTo>
                    <a:pt x="99974" y="52949"/>
                    <a:pt x="103194" y="53178"/>
                    <a:pt x="103194" y="48206"/>
                  </a:cubicBezTo>
                  <a:lnTo>
                    <a:pt x="103194" y="7144"/>
                  </a:lnTo>
                  <a:lnTo>
                    <a:pt x="115805" y="7144"/>
                  </a:lnTo>
                  <a:lnTo>
                    <a:pt x="115805" y="51225"/>
                  </a:lnTo>
                  <a:close/>
                  <a:moveTo>
                    <a:pt x="152295" y="10754"/>
                  </a:moveTo>
                  <a:cubicBezTo>
                    <a:pt x="168069" y="29966"/>
                    <a:pt x="190633" y="47177"/>
                    <a:pt x="207569" y="52949"/>
                  </a:cubicBezTo>
                  <a:lnTo>
                    <a:pt x="200720" y="64113"/>
                  </a:lnTo>
                  <a:cubicBezTo>
                    <a:pt x="176631" y="54016"/>
                    <a:pt x="155495" y="32985"/>
                    <a:pt x="143380" y="17964"/>
                  </a:cubicBezTo>
                  <a:lnTo>
                    <a:pt x="152295" y="10754"/>
                  </a:lnTo>
                  <a:close/>
                </a:path>
              </a:pathLst>
            </a:custGeom>
            <a:solidFill>
              <a:srgbClr val="000000"/>
            </a:solidFill>
            <a:ln w="9525" cap="flat">
              <a:noFill/>
              <a:prstDash val="solid"/>
              <a:miter/>
            </a:ln>
          </p:spPr>
          <p:txBody>
            <a:bodyPr rtlCol="0" anchor="ctr"/>
            <a:lstStyle/>
            <a:p>
              <a:endParaRPr lang="ja-JP" altLang="en-US" dirty="0"/>
            </a:p>
          </p:txBody>
        </p:sp>
      </p:grpSp>
    </p:spTree>
    <p:extLst>
      <p:ext uri="{BB962C8B-B14F-4D97-AF65-F5344CB8AC3E}">
        <p14:creationId xmlns:p14="http://schemas.microsoft.com/office/powerpoint/2010/main" val="3954664268"/>
      </p:ext>
    </p:extLst>
  </p:cSld>
  <p:clrMap bg1="lt1" tx1="dk1" bg2="lt2" tx2="dk2" accent1="accent1" accent2="accent2" accent3="accent3" accent4="accent4" accent5="accent5" accent6="accent6" hlink="hlink" folHlink="folHlink"/>
  <p:sldLayoutIdLst>
    <p:sldLayoutId id="2147484023" r:id="rId1"/>
    <p:sldLayoutId id="2147484024" r:id="rId2"/>
  </p:sldLayoutIdLst>
  <p:hf hdr="0" ftr="0" dt="0"/>
  <p:txStyles>
    <p:titleStyle>
      <a:lvl1pPr algn="l" rtl="0" fontAlgn="base">
        <a:spcBef>
          <a:spcPct val="0"/>
        </a:spcBef>
        <a:spcAft>
          <a:spcPct val="0"/>
        </a:spcAft>
        <a:defRPr kumimoji="1" sz="2800" kern="1200">
          <a:solidFill>
            <a:schemeClr val="tx1"/>
          </a:solidFill>
          <a:latin typeface="+mj-lt"/>
          <a:ea typeface="+mj-ea"/>
          <a:cs typeface="+mj-cs"/>
        </a:defRPr>
      </a:lvl1pPr>
      <a:lvl2pPr algn="l" rtl="0" fontAlgn="base">
        <a:spcBef>
          <a:spcPct val="0"/>
        </a:spcBef>
        <a:spcAft>
          <a:spcPct val="0"/>
        </a:spcAft>
        <a:defRPr kumimoji="1" sz="2800">
          <a:solidFill>
            <a:schemeClr val="tx1"/>
          </a:solidFill>
          <a:latin typeface="HGP創英角ｺﾞｼｯｸUB" panose="020B0900000000000000" pitchFamily="50" charset="-128"/>
          <a:ea typeface="HGP創英角ｺﾞｼｯｸUB" panose="020B0900000000000000" pitchFamily="50" charset="-128"/>
        </a:defRPr>
      </a:lvl2pPr>
      <a:lvl3pPr algn="l" rtl="0" fontAlgn="base">
        <a:spcBef>
          <a:spcPct val="0"/>
        </a:spcBef>
        <a:spcAft>
          <a:spcPct val="0"/>
        </a:spcAft>
        <a:defRPr kumimoji="1" sz="2800">
          <a:solidFill>
            <a:schemeClr val="tx1"/>
          </a:solidFill>
          <a:latin typeface="HGP創英角ｺﾞｼｯｸUB" panose="020B0900000000000000" pitchFamily="50" charset="-128"/>
          <a:ea typeface="HGP創英角ｺﾞｼｯｸUB" panose="020B0900000000000000" pitchFamily="50" charset="-128"/>
        </a:defRPr>
      </a:lvl3pPr>
      <a:lvl4pPr algn="l" rtl="0" fontAlgn="base">
        <a:spcBef>
          <a:spcPct val="0"/>
        </a:spcBef>
        <a:spcAft>
          <a:spcPct val="0"/>
        </a:spcAft>
        <a:defRPr kumimoji="1" sz="2800">
          <a:solidFill>
            <a:schemeClr val="tx1"/>
          </a:solidFill>
          <a:latin typeface="HGP創英角ｺﾞｼｯｸUB" panose="020B0900000000000000" pitchFamily="50" charset="-128"/>
          <a:ea typeface="HGP創英角ｺﾞｼｯｸUB" panose="020B0900000000000000" pitchFamily="50" charset="-128"/>
        </a:defRPr>
      </a:lvl4pPr>
      <a:lvl5pPr algn="l" rtl="0" fontAlgn="base">
        <a:spcBef>
          <a:spcPct val="0"/>
        </a:spcBef>
        <a:spcAft>
          <a:spcPct val="0"/>
        </a:spcAft>
        <a:defRPr kumimoji="1" sz="2800">
          <a:solidFill>
            <a:schemeClr val="tx1"/>
          </a:solidFill>
          <a:latin typeface="HGP創英角ｺﾞｼｯｸUB" panose="020B0900000000000000" pitchFamily="50" charset="-128"/>
          <a:ea typeface="HGP創英角ｺﾞｼｯｸUB" panose="020B0900000000000000" pitchFamily="50" charset="-128"/>
        </a:defRPr>
      </a:lvl5pPr>
      <a:lvl6pPr marL="457200" algn="l" rtl="0" fontAlgn="base">
        <a:spcBef>
          <a:spcPct val="0"/>
        </a:spcBef>
        <a:spcAft>
          <a:spcPct val="0"/>
        </a:spcAft>
        <a:defRPr kumimoji="1" sz="2800">
          <a:solidFill>
            <a:schemeClr val="tx1"/>
          </a:solidFill>
          <a:latin typeface="HGP創英角ｺﾞｼｯｸUB" panose="020B0900000000000000" pitchFamily="50" charset="-128"/>
          <a:ea typeface="HGP創英角ｺﾞｼｯｸUB" panose="020B0900000000000000" pitchFamily="50" charset="-128"/>
        </a:defRPr>
      </a:lvl6pPr>
      <a:lvl7pPr marL="914400" algn="l" rtl="0" fontAlgn="base">
        <a:spcBef>
          <a:spcPct val="0"/>
        </a:spcBef>
        <a:spcAft>
          <a:spcPct val="0"/>
        </a:spcAft>
        <a:defRPr kumimoji="1" sz="2800">
          <a:solidFill>
            <a:schemeClr val="tx1"/>
          </a:solidFill>
          <a:latin typeface="HGP創英角ｺﾞｼｯｸUB" panose="020B0900000000000000" pitchFamily="50" charset="-128"/>
          <a:ea typeface="HGP創英角ｺﾞｼｯｸUB" panose="020B0900000000000000" pitchFamily="50" charset="-128"/>
        </a:defRPr>
      </a:lvl7pPr>
      <a:lvl8pPr marL="1371600" algn="l" rtl="0" fontAlgn="base">
        <a:spcBef>
          <a:spcPct val="0"/>
        </a:spcBef>
        <a:spcAft>
          <a:spcPct val="0"/>
        </a:spcAft>
        <a:defRPr kumimoji="1" sz="2800">
          <a:solidFill>
            <a:schemeClr val="tx1"/>
          </a:solidFill>
          <a:latin typeface="HGP創英角ｺﾞｼｯｸUB" panose="020B0900000000000000" pitchFamily="50" charset="-128"/>
          <a:ea typeface="HGP創英角ｺﾞｼｯｸUB" panose="020B0900000000000000" pitchFamily="50" charset="-128"/>
        </a:defRPr>
      </a:lvl8pPr>
      <a:lvl9pPr marL="1828800" algn="l" rtl="0" fontAlgn="base">
        <a:spcBef>
          <a:spcPct val="0"/>
        </a:spcBef>
        <a:spcAft>
          <a:spcPct val="0"/>
        </a:spcAft>
        <a:defRPr kumimoji="1" sz="2800">
          <a:solidFill>
            <a:schemeClr val="tx1"/>
          </a:solidFill>
          <a:latin typeface="HGP創英角ｺﾞｼｯｸUB" panose="020B0900000000000000" pitchFamily="50" charset="-128"/>
          <a:ea typeface="HGP創英角ｺﾞｼｯｸUB" panose="020B0900000000000000" pitchFamily="50" charset="-128"/>
        </a:defRPr>
      </a:lvl9pPr>
    </p:titleStyle>
    <p:bodyStyle>
      <a:lvl1pPr marL="342900" indent="-342900" algn="l" rtl="0" fontAlgn="base">
        <a:spcBef>
          <a:spcPct val="20000"/>
        </a:spcBef>
        <a:spcAft>
          <a:spcPct val="0"/>
        </a:spcAft>
        <a:buChar char="•"/>
        <a:defRPr kumimoji="1" sz="3200" kern="1200">
          <a:solidFill>
            <a:schemeClr val="tx1"/>
          </a:solidFill>
          <a:latin typeface="+mn-lt"/>
          <a:ea typeface="+mn-ea"/>
          <a:cs typeface="+mn-cs"/>
        </a:defRPr>
      </a:lvl1pPr>
      <a:lvl2pPr marL="742950" indent="-285750" algn="l" rtl="0" fontAlgn="base">
        <a:spcBef>
          <a:spcPct val="20000"/>
        </a:spcBef>
        <a:spcAft>
          <a:spcPct val="0"/>
        </a:spcAft>
        <a:buChar char="–"/>
        <a:defRPr kumimoji="1" sz="2800" kern="1200">
          <a:solidFill>
            <a:schemeClr val="tx1"/>
          </a:solidFill>
          <a:latin typeface="+mn-lt"/>
          <a:ea typeface="+mn-ea"/>
          <a:cs typeface="+mn-cs"/>
        </a:defRPr>
      </a:lvl2pPr>
      <a:lvl3pPr marL="1143000" indent="-228600" algn="l" rtl="0" fontAlgn="base">
        <a:spcBef>
          <a:spcPct val="20000"/>
        </a:spcBef>
        <a:spcAft>
          <a:spcPct val="0"/>
        </a:spcAft>
        <a:buChar char="•"/>
        <a:defRPr kumimoji="1" sz="2400" kern="1200">
          <a:solidFill>
            <a:schemeClr val="tx1"/>
          </a:solidFill>
          <a:latin typeface="+mn-lt"/>
          <a:ea typeface="+mn-ea"/>
          <a:cs typeface="+mn-cs"/>
        </a:defRPr>
      </a:lvl3pPr>
      <a:lvl4pPr marL="1600200" indent="-228600" algn="l" rtl="0" fontAlgn="base">
        <a:spcBef>
          <a:spcPct val="20000"/>
        </a:spcBef>
        <a:spcAft>
          <a:spcPct val="0"/>
        </a:spcAft>
        <a:buChar char="–"/>
        <a:defRPr kumimoji="1" sz="2000" kern="1200">
          <a:solidFill>
            <a:schemeClr val="tx1"/>
          </a:solidFill>
          <a:latin typeface="+mn-lt"/>
          <a:ea typeface="+mn-ea"/>
          <a:cs typeface="+mn-cs"/>
        </a:defRPr>
      </a:lvl4pPr>
      <a:lvl5pPr marL="2057400" indent="-228600" algn="l" rtl="0" fontAlgn="base">
        <a:spcBef>
          <a:spcPct val="20000"/>
        </a:spcBef>
        <a:spcAft>
          <a:spcPct val="0"/>
        </a:spcAft>
        <a:buChar char="»"/>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body" idx="1"/>
          </p:nvPr>
        </p:nvSpPr>
        <p:spPr bwMode="auto">
          <a:xfrm>
            <a:off x="495300" y="1600204"/>
            <a:ext cx="89154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30723" name="Rectangle 3"/>
          <p:cNvSpPr>
            <a:spLocks noGrp="1" noChangeArrowheads="1"/>
          </p:cNvSpPr>
          <p:nvPr>
            <p:ph type="dt" sz="half" idx="2"/>
          </p:nvPr>
        </p:nvSpPr>
        <p:spPr bwMode="auto">
          <a:xfrm>
            <a:off x="495300" y="6245225"/>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atin typeface="Arial" charset="0"/>
                <a:ea typeface="ＭＳ Ｐゴシック" pitchFamily="50" charset="-128"/>
              </a:defRPr>
            </a:lvl1pPr>
          </a:lstStyle>
          <a:p>
            <a:pPr fontAlgn="base">
              <a:spcBef>
                <a:spcPct val="0"/>
              </a:spcBef>
              <a:spcAft>
                <a:spcPct val="0"/>
              </a:spcAft>
              <a:defRPr/>
            </a:pPr>
            <a:endParaRPr lang="en-US" altLang="ja-JP">
              <a:solidFill>
                <a:srgbClr val="000000"/>
              </a:solidFill>
            </a:endParaRPr>
          </a:p>
        </p:txBody>
      </p:sp>
      <p:sp>
        <p:nvSpPr>
          <p:cNvPr id="30724" name="Rectangle 4"/>
          <p:cNvSpPr>
            <a:spLocks noGrp="1" noChangeArrowheads="1"/>
          </p:cNvSpPr>
          <p:nvPr>
            <p:ph type="ftr" sz="quarter" idx="3"/>
          </p:nvPr>
        </p:nvSpPr>
        <p:spPr bwMode="auto">
          <a:xfrm>
            <a:off x="3384550" y="6245225"/>
            <a:ext cx="31369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ea typeface="ＭＳ Ｐゴシック" pitchFamily="50" charset="-128"/>
              </a:defRPr>
            </a:lvl1pPr>
          </a:lstStyle>
          <a:p>
            <a:pPr fontAlgn="base">
              <a:spcBef>
                <a:spcPct val="0"/>
              </a:spcBef>
              <a:spcAft>
                <a:spcPct val="0"/>
              </a:spcAft>
              <a:defRPr/>
            </a:pPr>
            <a:endParaRPr lang="en-US" altLang="ja-JP">
              <a:solidFill>
                <a:srgbClr val="000000"/>
              </a:solidFill>
            </a:endParaRPr>
          </a:p>
        </p:txBody>
      </p:sp>
      <p:sp>
        <p:nvSpPr>
          <p:cNvPr id="30725" name="Rectangle 5"/>
          <p:cNvSpPr>
            <a:spLocks noGrp="1" noChangeArrowheads="1"/>
          </p:cNvSpPr>
          <p:nvPr>
            <p:ph type="sldNum" sz="quarter" idx="4"/>
          </p:nvPr>
        </p:nvSpPr>
        <p:spPr bwMode="auto">
          <a:xfrm>
            <a:off x="7594600" y="6237288"/>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ea typeface="ＭＳ Ｐゴシック" pitchFamily="50" charset="-128"/>
              </a:defRPr>
            </a:lvl1pPr>
          </a:lstStyle>
          <a:p>
            <a:pPr fontAlgn="base">
              <a:spcBef>
                <a:spcPct val="0"/>
              </a:spcBef>
              <a:spcAft>
                <a:spcPct val="0"/>
              </a:spcAft>
              <a:defRPr/>
            </a:pPr>
            <a:fld id="{0236B547-3939-4448-B510-15C4227AECE5}" type="slidenum">
              <a:rPr lang="en-US" altLang="ja-JP">
                <a:solidFill>
                  <a:srgbClr val="000000"/>
                </a:solidFill>
              </a:rPr>
              <a:pPr fontAlgn="base">
                <a:spcBef>
                  <a:spcPct val="0"/>
                </a:spcBef>
                <a:spcAft>
                  <a:spcPct val="0"/>
                </a:spcAft>
                <a:defRPr/>
              </a:pPr>
              <a:t>‹#›</a:t>
            </a:fld>
            <a:endParaRPr lang="en-US" altLang="ja-JP">
              <a:solidFill>
                <a:srgbClr val="000000"/>
              </a:solidFill>
            </a:endParaRPr>
          </a:p>
        </p:txBody>
      </p:sp>
      <p:sp>
        <p:nvSpPr>
          <p:cNvPr id="30726" name="Rectangle 6"/>
          <p:cNvSpPr>
            <a:spLocks noChangeArrowheads="1"/>
          </p:cNvSpPr>
          <p:nvPr/>
        </p:nvSpPr>
        <p:spPr bwMode="auto">
          <a:xfrm>
            <a:off x="0" y="1"/>
            <a:ext cx="9906000" cy="366713"/>
          </a:xfrm>
          <a:prstGeom prst="rect">
            <a:avLst/>
          </a:prstGeom>
          <a:noFill/>
          <a:ln w="9525" algn="ctr">
            <a:noFill/>
            <a:miter lim="800000"/>
            <a:headEnd/>
            <a:tailEnd/>
          </a:ln>
          <a:effectLst/>
        </p:spPr>
        <p:txBody>
          <a:bodyPr wrap="none" anchor="ctr"/>
          <a:lstStyle/>
          <a:p>
            <a:pPr algn="ctr" fontAlgn="base">
              <a:spcBef>
                <a:spcPct val="0"/>
              </a:spcBef>
              <a:spcAft>
                <a:spcPct val="0"/>
              </a:spcAft>
              <a:defRPr/>
            </a:pPr>
            <a:endParaRPr lang="ja-JP" altLang="en-US">
              <a:solidFill>
                <a:srgbClr val="000000"/>
              </a:solidFill>
            </a:endParaRPr>
          </a:p>
        </p:txBody>
      </p:sp>
      <p:grpSp>
        <p:nvGrpSpPr>
          <p:cNvPr id="2" name="Group 27"/>
          <p:cNvGrpSpPr>
            <a:grpSpLocks/>
          </p:cNvGrpSpPr>
          <p:nvPr/>
        </p:nvGrpSpPr>
        <p:grpSpPr bwMode="auto">
          <a:xfrm>
            <a:off x="0" y="333378"/>
            <a:ext cx="9906000" cy="214313"/>
            <a:chOff x="0" y="255"/>
            <a:chExt cx="6240" cy="135"/>
          </a:xfrm>
        </p:grpSpPr>
        <p:sp>
          <p:nvSpPr>
            <p:cNvPr id="30748" name="Rectangle 28"/>
            <p:cNvSpPr>
              <a:spLocks noChangeArrowheads="1"/>
            </p:cNvSpPr>
            <p:nvPr userDrawn="1"/>
          </p:nvSpPr>
          <p:spPr bwMode="auto">
            <a:xfrm>
              <a:off x="0" y="345"/>
              <a:ext cx="6240" cy="45"/>
            </a:xfrm>
            <a:prstGeom prst="rect">
              <a:avLst/>
            </a:prstGeom>
            <a:solidFill>
              <a:srgbClr val="FF0000"/>
            </a:solidFill>
            <a:ln w="9525" algn="ctr">
              <a:noFill/>
              <a:miter lim="800000"/>
              <a:headEnd/>
              <a:tailEnd/>
            </a:ln>
            <a:effectLst/>
          </p:spPr>
          <p:txBody>
            <a:bodyPr wrap="none" anchor="ctr"/>
            <a:lstStyle/>
            <a:p>
              <a:pPr algn="ctr" fontAlgn="base">
                <a:spcBef>
                  <a:spcPct val="0"/>
                </a:spcBef>
                <a:spcAft>
                  <a:spcPct val="0"/>
                </a:spcAft>
                <a:defRPr/>
              </a:pPr>
              <a:endParaRPr lang="ja-JP" altLang="en-US">
                <a:solidFill>
                  <a:srgbClr val="000000"/>
                </a:solidFill>
              </a:endParaRPr>
            </a:p>
          </p:txBody>
        </p:sp>
        <p:sp>
          <p:nvSpPr>
            <p:cNvPr id="30749" name="Rectangle 29"/>
            <p:cNvSpPr>
              <a:spLocks noChangeArrowheads="1"/>
            </p:cNvSpPr>
            <p:nvPr userDrawn="1"/>
          </p:nvSpPr>
          <p:spPr bwMode="auto">
            <a:xfrm>
              <a:off x="0" y="300"/>
              <a:ext cx="6240" cy="45"/>
            </a:xfrm>
            <a:prstGeom prst="rect">
              <a:avLst/>
            </a:prstGeom>
            <a:solidFill>
              <a:srgbClr val="FF3399"/>
            </a:solidFill>
            <a:ln w="9525" algn="ctr">
              <a:noFill/>
              <a:miter lim="800000"/>
              <a:headEnd/>
              <a:tailEnd/>
            </a:ln>
            <a:effectLst/>
          </p:spPr>
          <p:txBody>
            <a:bodyPr wrap="none" anchor="ctr"/>
            <a:lstStyle/>
            <a:p>
              <a:pPr algn="ctr" fontAlgn="base">
                <a:spcBef>
                  <a:spcPct val="0"/>
                </a:spcBef>
                <a:spcAft>
                  <a:spcPct val="0"/>
                </a:spcAft>
                <a:defRPr/>
              </a:pPr>
              <a:endParaRPr lang="ja-JP" altLang="en-US">
                <a:solidFill>
                  <a:srgbClr val="000000"/>
                </a:solidFill>
              </a:endParaRPr>
            </a:p>
          </p:txBody>
        </p:sp>
        <p:sp>
          <p:nvSpPr>
            <p:cNvPr id="30750" name="Rectangle 30"/>
            <p:cNvSpPr>
              <a:spLocks noChangeArrowheads="1"/>
            </p:cNvSpPr>
            <p:nvPr userDrawn="1"/>
          </p:nvSpPr>
          <p:spPr bwMode="auto">
            <a:xfrm>
              <a:off x="0" y="255"/>
              <a:ext cx="6240" cy="45"/>
            </a:xfrm>
            <a:prstGeom prst="rect">
              <a:avLst/>
            </a:prstGeom>
            <a:solidFill>
              <a:srgbClr val="FFCCFF"/>
            </a:solidFill>
            <a:ln w="9525" algn="ctr">
              <a:noFill/>
              <a:miter lim="800000"/>
              <a:headEnd/>
              <a:tailEnd/>
            </a:ln>
            <a:effectLst/>
          </p:spPr>
          <p:txBody>
            <a:bodyPr wrap="none" anchor="ctr"/>
            <a:lstStyle/>
            <a:p>
              <a:pPr algn="ctr" fontAlgn="base">
                <a:spcBef>
                  <a:spcPct val="0"/>
                </a:spcBef>
                <a:spcAft>
                  <a:spcPct val="0"/>
                </a:spcAft>
                <a:defRPr/>
              </a:pPr>
              <a:endParaRPr lang="ja-JP" altLang="en-US">
                <a:solidFill>
                  <a:srgbClr val="000000"/>
                </a:solidFill>
              </a:endParaRPr>
            </a:p>
          </p:txBody>
        </p:sp>
      </p:grpSp>
      <p:sp>
        <p:nvSpPr>
          <p:cNvPr id="7176" name="Rectangle 22"/>
          <p:cNvSpPr>
            <a:spLocks noGrp="1" noChangeArrowheads="1"/>
          </p:cNvSpPr>
          <p:nvPr>
            <p:ph type="title"/>
          </p:nvPr>
        </p:nvSpPr>
        <p:spPr bwMode="auto">
          <a:xfrm>
            <a:off x="1" y="0"/>
            <a:ext cx="8266113" cy="476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grpSp>
        <p:nvGrpSpPr>
          <p:cNvPr id="3" name="グループ化 2">
            <a:extLst>
              <a:ext uri="{FF2B5EF4-FFF2-40B4-BE49-F238E27FC236}">
                <a16:creationId xmlns:a16="http://schemas.microsoft.com/office/drawing/2014/main" id="{E2CFA89D-568A-658C-740C-B3D9112C11C7}"/>
              </a:ext>
            </a:extLst>
          </p:cNvPr>
          <p:cNvGrpSpPr>
            <a:grpSpLocks noChangeAspect="1"/>
          </p:cNvGrpSpPr>
          <p:nvPr userDrawn="1"/>
        </p:nvGrpSpPr>
        <p:grpSpPr>
          <a:xfrm>
            <a:off x="8763198" y="9625"/>
            <a:ext cx="1134000" cy="314126"/>
            <a:chOff x="4624168" y="4098236"/>
            <a:chExt cx="2957141" cy="819150"/>
          </a:xfrm>
        </p:grpSpPr>
        <p:sp>
          <p:nvSpPr>
            <p:cNvPr id="4" name="フリーフォーム: 図形 8">
              <a:extLst>
                <a:ext uri="{FF2B5EF4-FFF2-40B4-BE49-F238E27FC236}">
                  <a16:creationId xmlns:a16="http://schemas.microsoft.com/office/drawing/2014/main" id="{24B3D8B3-E7AF-41BF-BEF9-E7C51EDB35B2}"/>
                </a:ext>
              </a:extLst>
            </p:cNvPr>
            <p:cNvSpPr/>
            <p:nvPr/>
          </p:nvSpPr>
          <p:spPr>
            <a:xfrm>
              <a:off x="4624168" y="4098236"/>
              <a:ext cx="971550" cy="819150"/>
            </a:xfrm>
            <a:custGeom>
              <a:avLst/>
              <a:gdLst>
                <a:gd name="connsiteX0" fmla="*/ 566937 w 971550"/>
                <a:gd name="connsiteY0" fmla="*/ 7144 h 819150"/>
                <a:gd name="connsiteX1" fmla="*/ 489414 w 971550"/>
                <a:gd name="connsiteY1" fmla="*/ 14573 h 819150"/>
                <a:gd name="connsiteX2" fmla="*/ 412604 w 971550"/>
                <a:gd name="connsiteY2" fmla="*/ 7144 h 819150"/>
                <a:gd name="connsiteX3" fmla="*/ 7144 w 971550"/>
                <a:gd name="connsiteY3" fmla="*/ 411880 h 819150"/>
                <a:gd name="connsiteX4" fmla="*/ 412604 w 971550"/>
                <a:gd name="connsiteY4" fmla="*/ 818026 h 819150"/>
                <a:gd name="connsiteX5" fmla="*/ 489414 w 971550"/>
                <a:gd name="connsiteY5" fmla="*/ 810530 h 819150"/>
                <a:gd name="connsiteX6" fmla="*/ 566937 w 971550"/>
                <a:gd name="connsiteY6" fmla="*/ 818026 h 819150"/>
                <a:gd name="connsiteX7" fmla="*/ 972407 w 971550"/>
                <a:gd name="connsiteY7" fmla="*/ 411880 h 819150"/>
                <a:gd name="connsiteX8" fmla="*/ 566937 w 971550"/>
                <a:gd name="connsiteY8" fmla="*/ 7144 h 819150"/>
                <a:gd name="connsiteX9" fmla="*/ 48854 w 971550"/>
                <a:gd name="connsiteY9" fmla="*/ 412118 h 819150"/>
                <a:gd name="connsiteX10" fmla="*/ 387286 w 971550"/>
                <a:gd name="connsiteY10" fmla="*/ 48063 h 819150"/>
                <a:gd name="connsiteX11" fmla="*/ 160792 w 971550"/>
                <a:gd name="connsiteY11" fmla="*/ 411880 h 819150"/>
                <a:gd name="connsiteX12" fmla="*/ 388106 w 971550"/>
                <a:gd name="connsiteY12" fmla="*/ 776545 h 819150"/>
                <a:gd name="connsiteX13" fmla="*/ 48854 w 971550"/>
                <a:gd name="connsiteY13" fmla="*/ 412118 h 819150"/>
                <a:gd name="connsiteX14" fmla="*/ 489404 w 971550"/>
                <a:gd name="connsiteY14" fmla="*/ 810530 h 819150"/>
                <a:gd name="connsiteX15" fmla="*/ 388067 w 971550"/>
                <a:gd name="connsiteY15" fmla="*/ 776545 h 819150"/>
                <a:gd name="connsiteX16" fmla="*/ 413823 w 971550"/>
                <a:gd name="connsiteY16" fmla="*/ 777030 h 819150"/>
                <a:gd name="connsiteX17" fmla="*/ 778764 w 971550"/>
                <a:gd name="connsiteY17" fmla="*/ 412118 h 819150"/>
                <a:gd name="connsiteX18" fmla="*/ 413823 w 971550"/>
                <a:gd name="connsiteY18" fmla="*/ 47101 h 819150"/>
                <a:gd name="connsiteX19" fmla="*/ 387296 w 971550"/>
                <a:gd name="connsiteY19" fmla="*/ 48073 h 819150"/>
                <a:gd name="connsiteX20" fmla="*/ 489414 w 971550"/>
                <a:gd name="connsiteY20" fmla="*/ 14583 h 819150"/>
                <a:gd name="connsiteX21" fmla="*/ 817988 w 971550"/>
                <a:gd name="connsiteY21" fmla="*/ 411890 h 819150"/>
                <a:gd name="connsiteX22" fmla="*/ 489404 w 971550"/>
                <a:gd name="connsiteY22" fmla="*/ 810530 h 819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971550" h="819150">
                  <a:moveTo>
                    <a:pt x="566937" y="7144"/>
                  </a:moveTo>
                  <a:cubicBezTo>
                    <a:pt x="540182" y="7144"/>
                    <a:pt x="514741" y="9716"/>
                    <a:pt x="489414" y="14573"/>
                  </a:cubicBezTo>
                  <a:cubicBezTo>
                    <a:pt x="464763" y="9706"/>
                    <a:pt x="438626" y="7144"/>
                    <a:pt x="412604" y="7144"/>
                  </a:cubicBezTo>
                  <a:cubicBezTo>
                    <a:pt x="188709" y="7144"/>
                    <a:pt x="7144" y="188671"/>
                    <a:pt x="7144" y="411880"/>
                  </a:cubicBezTo>
                  <a:cubicBezTo>
                    <a:pt x="7144" y="636422"/>
                    <a:pt x="188719" y="818026"/>
                    <a:pt x="412604" y="818026"/>
                  </a:cubicBezTo>
                  <a:cubicBezTo>
                    <a:pt x="438626" y="818026"/>
                    <a:pt x="464772" y="815388"/>
                    <a:pt x="489414" y="810530"/>
                  </a:cubicBezTo>
                  <a:cubicBezTo>
                    <a:pt x="514741" y="815388"/>
                    <a:pt x="540182" y="818026"/>
                    <a:pt x="566937" y="818026"/>
                  </a:cubicBezTo>
                  <a:cubicBezTo>
                    <a:pt x="790823" y="818026"/>
                    <a:pt x="972407" y="636442"/>
                    <a:pt x="972407" y="411880"/>
                  </a:cubicBezTo>
                  <a:cubicBezTo>
                    <a:pt x="972407" y="188671"/>
                    <a:pt x="790813" y="7144"/>
                    <a:pt x="566937" y="7144"/>
                  </a:cubicBezTo>
                  <a:close/>
                  <a:moveTo>
                    <a:pt x="48854" y="412118"/>
                  </a:moveTo>
                  <a:cubicBezTo>
                    <a:pt x="48854" y="220304"/>
                    <a:pt x="198387" y="61789"/>
                    <a:pt x="387286" y="48063"/>
                  </a:cubicBezTo>
                  <a:cubicBezTo>
                    <a:pt x="253041" y="115243"/>
                    <a:pt x="160792" y="252612"/>
                    <a:pt x="160792" y="411880"/>
                  </a:cubicBezTo>
                  <a:cubicBezTo>
                    <a:pt x="160792" y="572853"/>
                    <a:pt x="253460" y="710498"/>
                    <a:pt x="388106" y="776545"/>
                  </a:cubicBezTo>
                  <a:cubicBezTo>
                    <a:pt x="198872" y="764229"/>
                    <a:pt x="48854" y="605228"/>
                    <a:pt x="48854" y="412118"/>
                  </a:cubicBezTo>
                  <a:close/>
                  <a:moveTo>
                    <a:pt x="489404" y="810530"/>
                  </a:moveTo>
                  <a:cubicBezTo>
                    <a:pt x="453885" y="803586"/>
                    <a:pt x="420072" y="791851"/>
                    <a:pt x="388067" y="776545"/>
                  </a:cubicBezTo>
                  <a:cubicBezTo>
                    <a:pt x="396478" y="776735"/>
                    <a:pt x="405098" y="777030"/>
                    <a:pt x="413823" y="777030"/>
                  </a:cubicBezTo>
                  <a:cubicBezTo>
                    <a:pt x="615429" y="777030"/>
                    <a:pt x="778764" y="613934"/>
                    <a:pt x="778764" y="412118"/>
                  </a:cubicBezTo>
                  <a:cubicBezTo>
                    <a:pt x="778764" y="211588"/>
                    <a:pt x="615429" y="47101"/>
                    <a:pt x="413823" y="47101"/>
                  </a:cubicBezTo>
                  <a:cubicBezTo>
                    <a:pt x="404822" y="47101"/>
                    <a:pt x="395888" y="47454"/>
                    <a:pt x="387296" y="48073"/>
                  </a:cubicBezTo>
                  <a:cubicBezTo>
                    <a:pt x="419452" y="33357"/>
                    <a:pt x="453561" y="21641"/>
                    <a:pt x="489414" y="14583"/>
                  </a:cubicBezTo>
                  <a:cubicBezTo>
                    <a:pt x="676561" y="49749"/>
                    <a:pt x="817988" y="215455"/>
                    <a:pt x="817988" y="411890"/>
                  </a:cubicBezTo>
                  <a:cubicBezTo>
                    <a:pt x="817978" y="609705"/>
                    <a:pt x="676561" y="775411"/>
                    <a:pt x="489404" y="810530"/>
                  </a:cubicBezTo>
                  <a:close/>
                </a:path>
              </a:pathLst>
            </a:custGeom>
            <a:solidFill>
              <a:srgbClr val="E60012"/>
            </a:solidFill>
            <a:ln w="9525" cap="flat">
              <a:noFill/>
              <a:prstDash val="solid"/>
              <a:miter/>
            </a:ln>
          </p:spPr>
          <p:txBody>
            <a:bodyPr rtlCol="0" anchor="ctr"/>
            <a:lstStyle/>
            <a:p>
              <a:endParaRPr lang="ja-JP" altLang="en-US" dirty="0"/>
            </a:p>
          </p:txBody>
        </p:sp>
        <p:sp>
          <p:nvSpPr>
            <p:cNvPr id="5" name="フリーフォーム: 図形 9">
              <a:extLst>
                <a:ext uri="{FF2B5EF4-FFF2-40B4-BE49-F238E27FC236}">
                  <a16:creationId xmlns:a16="http://schemas.microsoft.com/office/drawing/2014/main" id="{34ED8788-BC9E-8516-30AD-E6244AF18092}"/>
                </a:ext>
              </a:extLst>
            </p:cNvPr>
            <p:cNvSpPr/>
            <p:nvPr/>
          </p:nvSpPr>
          <p:spPr>
            <a:xfrm>
              <a:off x="7190784" y="4524946"/>
              <a:ext cx="390525" cy="352425"/>
            </a:xfrm>
            <a:custGeom>
              <a:avLst/>
              <a:gdLst>
                <a:gd name="connsiteX0" fmla="*/ 236734 w 390525"/>
                <a:gd name="connsiteY0" fmla="*/ 350025 h 352425"/>
                <a:gd name="connsiteX1" fmla="*/ 236734 w 390525"/>
                <a:gd name="connsiteY1" fmla="*/ 48158 h 352425"/>
                <a:gd name="connsiteX2" fmla="*/ 391011 w 390525"/>
                <a:gd name="connsiteY2" fmla="*/ 48158 h 352425"/>
                <a:gd name="connsiteX3" fmla="*/ 391011 w 390525"/>
                <a:gd name="connsiteY3" fmla="*/ 7144 h 352425"/>
                <a:gd name="connsiteX4" fmla="*/ 7144 w 390525"/>
                <a:gd name="connsiteY4" fmla="*/ 7144 h 352425"/>
                <a:gd name="connsiteX5" fmla="*/ 7144 w 390525"/>
                <a:gd name="connsiteY5" fmla="*/ 48158 h 352425"/>
                <a:gd name="connsiteX6" fmla="*/ 195672 w 390525"/>
                <a:gd name="connsiteY6" fmla="*/ 48158 h 352425"/>
                <a:gd name="connsiteX7" fmla="*/ 195672 w 390525"/>
                <a:gd name="connsiteY7" fmla="*/ 310449 h 352425"/>
                <a:gd name="connsiteX8" fmla="*/ 104890 w 390525"/>
                <a:gd name="connsiteY8" fmla="*/ 310449 h 352425"/>
                <a:gd name="connsiteX9" fmla="*/ 104890 w 390525"/>
                <a:gd name="connsiteY9" fmla="*/ 350025 h 352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90525" h="352425">
                  <a:moveTo>
                    <a:pt x="236734" y="350025"/>
                  </a:moveTo>
                  <a:lnTo>
                    <a:pt x="236734" y="48158"/>
                  </a:lnTo>
                  <a:lnTo>
                    <a:pt x="391011" y="48158"/>
                  </a:lnTo>
                  <a:lnTo>
                    <a:pt x="391011" y="7144"/>
                  </a:lnTo>
                  <a:lnTo>
                    <a:pt x="7144" y="7144"/>
                  </a:lnTo>
                  <a:lnTo>
                    <a:pt x="7144" y="48158"/>
                  </a:lnTo>
                  <a:lnTo>
                    <a:pt x="195672" y="48158"/>
                  </a:lnTo>
                  <a:lnTo>
                    <a:pt x="195672" y="310449"/>
                  </a:lnTo>
                  <a:lnTo>
                    <a:pt x="104890" y="310449"/>
                  </a:lnTo>
                  <a:lnTo>
                    <a:pt x="104890" y="350025"/>
                  </a:lnTo>
                  <a:close/>
                </a:path>
              </a:pathLst>
            </a:custGeom>
            <a:solidFill>
              <a:srgbClr val="000000"/>
            </a:solidFill>
            <a:ln w="9525" cap="flat">
              <a:noFill/>
              <a:prstDash val="solid"/>
              <a:miter/>
            </a:ln>
          </p:spPr>
          <p:txBody>
            <a:bodyPr rtlCol="0" anchor="ctr"/>
            <a:lstStyle/>
            <a:p>
              <a:endParaRPr lang="ja-JP" altLang="en-US" dirty="0"/>
            </a:p>
          </p:txBody>
        </p:sp>
        <p:sp>
          <p:nvSpPr>
            <p:cNvPr id="6" name="フリーフォーム: 図形 10">
              <a:extLst>
                <a:ext uri="{FF2B5EF4-FFF2-40B4-BE49-F238E27FC236}">
                  <a16:creationId xmlns:a16="http://schemas.microsoft.com/office/drawing/2014/main" id="{22288E22-3FFC-1CD5-EC7E-182D75D84555}"/>
                </a:ext>
              </a:extLst>
            </p:cNvPr>
            <p:cNvSpPr/>
            <p:nvPr/>
          </p:nvSpPr>
          <p:spPr>
            <a:xfrm>
              <a:off x="7103392" y="4363774"/>
              <a:ext cx="476250" cy="514350"/>
            </a:xfrm>
            <a:custGeom>
              <a:avLst/>
              <a:gdLst>
                <a:gd name="connsiteX0" fmla="*/ 46339 w 476250"/>
                <a:gd name="connsiteY0" fmla="*/ 53559 h 514350"/>
                <a:gd name="connsiteX1" fmla="*/ 7144 w 476250"/>
                <a:gd name="connsiteY1" fmla="*/ 511216 h 514350"/>
                <a:gd name="connsiteX2" fmla="*/ 46806 w 476250"/>
                <a:gd name="connsiteY2" fmla="*/ 511216 h 514350"/>
                <a:gd name="connsiteX3" fmla="*/ 83896 w 476250"/>
                <a:gd name="connsiteY3" fmla="*/ 94555 h 514350"/>
                <a:gd name="connsiteX4" fmla="*/ 478403 w 476250"/>
                <a:gd name="connsiteY4" fmla="*/ 94555 h 514350"/>
                <a:gd name="connsiteX5" fmla="*/ 478403 w 476250"/>
                <a:gd name="connsiteY5" fmla="*/ 53559 h 514350"/>
                <a:gd name="connsiteX6" fmla="*/ 283064 w 476250"/>
                <a:gd name="connsiteY6" fmla="*/ 53559 h 514350"/>
                <a:gd name="connsiteX7" fmla="*/ 283064 w 476250"/>
                <a:gd name="connsiteY7" fmla="*/ 7144 h 514350"/>
                <a:gd name="connsiteX8" fmla="*/ 238735 w 476250"/>
                <a:gd name="connsiteY8" fmla="*/ 7144 h 514350"/>
                <a:gd name="connsiteX9" fmla="*/ 238735 w 476250"/>
                <a:gd name="connsiteY9" fmla="*/ 53559 h 514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76250" h="514350">
                  <a:moveTo>
                    <a:pt x="46339" y="53559"/>
                  </a:moveTo>
                  <a:lnTo>
                    <a:pt x="7144" y="511216"/>
                  </a:lnTo>
                  <a:lnTo>
                    <a:pt x="46806" y="511216"/>
                  </a:lnTo>
                  <a:lnTo>
                    <a:pt x="83896" y="94555"/>
                  </a:lnTo>
                  <a:lnTo>
                    <a:pt x="478403" y="94555"/>
                  </a:lnTo>
                  <a:lnTo>
                    <a:pt x="478403" y="53559"/>
                  </a:lnTo>
                  <a:lnTo>
                    <a:pt x="283064" y="53559"/>
                  </a:lnTo>
                  <a:lnTo>
                    <a:pt x="283064" y="7144"/>
                  </a:lnTo>
                  <a:lnTo>
                    <a:pt x="238735" y="7144"/>
                  </a:lnTo>
                  <a:lnTo>
                    <a:pt x="238735" y="53559"/>
                  </a:lnTo>
                  <a:close/>
                </a:path>
              </a:pathLst>
            </a:custGeom>
            <a:solidFill>
              <a:srgbClr val="000000"/>
            </a:solidFill>
            <a:ln w="9525" cap="flat">
              <a:noFill/>
              <a:prstDash val="solid"/>
              <a:miter/>
            </a:ln>
          </p:spPr>
          <p:txBody>
            <a:bodyPr rtlCol="0" anchor="ctr"/>
            <a:lstStyle/>
            <a:p>
              <a:endParaRPr lang="ja-JP" altLang="en-US" dirty="0"/>
            </a:p>
          </p:txBody>
        </p:sp>
        <p:sp>
          <p:nvSpPr>
            <p:cNvPr id="7" name="フリーフォーム: 図形 11">
              <a:extLst>
                <a:ext uri="{FF2B5EF4-FFF2-40B4-BE49-F238E27FC236}">
                  <a16:creationId xmlns:a16="http://schemas.microsoft.com/office/drawing/2014/main" id="{1BA0859E-FCB7-145A-CF32-B5D1C587A118}"/>
                </a:ext>
              </a:extLst>
            </p:cNvPr>
            <p:cNvSpPr/>
            <p:nvPr/>
          </p:nvSpPr>
          <p:spPr>
            <a:xfrm>
              <a:off x="6484267" y="4397940"/>
              <a:ext cx="476250" cy="476250"/>
            </a:xfrm>
            <a:custGeom>
              <a:avLst/>
              <a:gdLst>
                <a:gd name="connsiteX0" fmla="*/ 477383 w 476250"/>
                <a:gd name="connsiteY0" fmla="*/ 477031 h 476250"/>
                <a:gd name="connsiteX1" fmla="*/ 477383 w 476250"/>
                <a:gd name="connsiteY1" fmla="*/ 437455 h 476250"/>
                <a:gd name="connsiteX2" fmla="*/ 329889 w 476250"/>
                <a:gd name="connsiteY2" fmla="*/ 437455 h 476250"/>
                <a:gd name="connsiteX3" fmla="*/ 329889 w 476250"/>
                <a:gd name="connsiteY3" fmla="*/ 218884 h 476250"/>
                <a:gd name="connsiteX4" fmla="*/ 477383 w 476250"/>
                <a:gd name="connsiteY4" fmla="*/ 218884 h 476250"/>
                <a:gd name="connsiteX5" fmla="*/ 477383 w 476250"/>
                <a:gd name="connsiteY5" fmla="*/ 179241 h 476250"/>
                <a:gd name="connsiteX6" fmla="*/ 262509 w 476250"/>
                <a:gd name="connsiteY6" fmla="*/ 179241 h 476250"/>
                <a:gd name="connsiteX7" fmla="*/ 262509 w 476250"/>
                <a:gd name="connsiteY7" fmla="*/ 7144 h 476250"/>
                <a:gd name="connsiteX8" fmla="*/ 223333 w 476250"/>
                <a:gd name="connsiteY8" fmla="*/ 7144 h 476250"/>
                <a:gd name="connsiteX9" fmla="*/ 223333 w 476250"/>
                <a:gd name="connsiteY9" fmla="*/ 179241 h 476250"/>
                <a:gd name="connsiteX10" fmla="*/ 7144 w 476250"/>
                <a:gd name="connsiteY10" fmla="*/ 179241 h 476250"/>
                <a:gd name="connsiteX11" fmla="*/ 7144 w 476250"/>
                <a:gd name="connsiteY11" fmla="*/ 218884 h 476250"/>
                <a:gd name="connsiteX12" fmla="*/ 143856 w 476250"/>
                <a:gd name="connsiteY12" fmla="*/ 218884 h 476250"/>
                <a:gd name="connsiteX13" fmla="*/ 23917 w 476250"/>
                <a:gd name="connsiteY13" fmla="*/ 477031 h 476250"/>
                <a:gd name="connsiteX14" fmla="*/ 68647 w 476250"/>
                <a:gd name="connsiteY14" fmla="*/ 477031 h 476250"/>
                <a:gd name="connsiteX15" fmla="*/ 189119 w 476250"/>
                <a:gd name="connsiteY15" fmla="*/ 218884 h 476250"/>
                <a:gd name="connsiteX16" fmla="*/ 288893 w 476250"/>
                <a:gd name="connsiteY16" fmla="*/ 218884 h 476250"/>
                <a:gd name="connsiteX17" fmla="*/ 288893 w 476250"/>
                <a:gd name="connsiteY17" fmla="*/ 477031 h 476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476250" h="476250">
                  <a:moveTo>
                    <a:pt x="477383" y="477031"/>
                  </a:moveTo>
                  <a:lnTo>
                    <a:pt x="477383" y="437455"/>
                  </a:lnTo>
                  <a:lnTo>
                    <a:pt x="329889" y="437455"/>
                  </a:lnTo>
                  <a:lnTo>
                    <a:pt x="329889" y="218884"/>
                  </a:lnTo>
                  <a:lnTo>
                    <a:pt x="477383" y="218884"/>
                  </a:lnTo>
                  <a:lnTo>
                    <a:pt x="477383" y="179241"/>
                  </a:lnTo>
                  <a:lnTo>
                    <a:pt x="262509" y="179241"/>
                  </a:lnTo>
                  <a:lnTo>
                    <a:pt x="262509" y="7144"/>
                  </a:lnTo>
                  <a:lnTo>
                    <a:pt x="223333" y="7144"/>
                  </a:lnTo>
                  <a:lnTo>
                    <a:pt x="223333" y="179241"/>
                  </a:lnTo>
                  <a:lnTo>
                    <a:pt x="7144" y="179241"/>
                  </a:lnTo>
                  <a:lnTo>
                    <a:pt x="7144" y="218884"/>
                  </a:lnTo>
                  <a:lnTo>
                    <a:pt x="143856" y="218884"/>
                  </a:lnTo>
                  <a:lnTo>
                    <a:pt x="23917" y="477031"/>
                  </a:lnTo>
                  <a:lnTo>
                    <a:pt x="68647" y="477031"/>
                  </a:lnTo>
                  <a:lnTo>
                    <a:pt x="189119" y="218884"/>
                  </a:lnTo>
                  <a:lnTo>
                    <a:pt x="288893" y="218884"/>
                  </a:lnTo>
                  <a:lnTo>
                    <a:pt x="288893" y="477031"/>
                  </a:lnTo>
                  <a:close/>
                </a:path>
              </a:pathLst>
            </a:custGeom>
            <a:solidFill>
              <a:srgbClr val="000000"/>
            </a:solidFill>
            <a:ln w="9525" cap="flat">
              <a:noFill/>
              <a:prstDash val="solid"/>
              <a:miter/>
            </a:ln>
          </p:spPr>
          <p:txBody>
            <a:bodyPr rtlCol="0" anchor="ctr"/>
            <a:lstStyle/>
            <a:p>
              <a:endParaRPr lang="ja-JP" altLang="en-US" dirty="0"/>
            </a:p>
          </p:txBody>
        </p:sp>
        <p:sp>
          <p:nvSpPr>
            <p:cNvPr id="8" name="フリーフォーム: 図形 12">
              <a:extLst>
                <a:ext uri="{FF2B5EF4-FFF2-40B4-BE49-F238E27FC236}">
                  <a16:creationId xmlns:a16="http://schemas.microsoft.com/office/drawing/2014/main" id="{3536BC1B-4D90-09AE-6824-D08609D41756}"/>
                </a:ext>
              </a:extLst>
            </p:cNvPr>
            <p:cNvSpPr/>
            <p:nvPr/>
          </p:nvSpPr>
          <p:spPr>
            <a:xfrm>
              <a:off x="6793496" y="4397940"/>
              <a:ext cx="142875" cy="161925"/>
            </a:xfrm>
            <a:custGeom>
              <a:avLst/>
              <a:gdLst>
                <a:gd name="connsiteX0" fmla="*/ 140103 w 142875"/>
                <a:gd name="connsiteY0" fmla="*/ 7144 h 161925"/>
                <a:gd name="connsiteX1" fmla="*/ 94688 w 142875"/>
                <a:gd name="connsiteY1" fmla="*/ 7144 h 161925"/>
                <a:gd name="connsiteX2" fmla="*/ 7144 w 142875"/>
                <a:gd name="connsiteY2" fmla="*/ 156038 h 161925"/>
                <a:gd name="connsiteX3" fmla="*/ 54502 w 142875"/>
                <a:gd name="connsiteY3" fmla="*/ 156038 h 161925"/>
              </a:gdLst>
              <a:ahLst/>
              <a:cxnLst>
                <a:cxn ang="0">
                  <a:pos x="connsiteX0" y="connsiteY0"/>
                </a:cxn>
                <a:cxn ang="0">
                  <a:pos x="connsiteX1" y="connsiteY1"/>
                </a:cxn>
                <a:cxn ang="0">
                  <a:pos x="connsiteX2" y="connsiteY2"/>
                </a:cxn>
                <a:cxn ang="0">
                  <a:pos x="connsiteX3" y="connsiteY3"/>
                </a:cxn>
              </a:cxnLst>
              <a:rect l="l" t="t" r="r" b="b"/>
              <a:pathLst>
                <a:path w="142875" h="161925">
                  <a:moveTo>
                    <a:pt x="140103" y="7144"/>
                  </a:moveTo>
                  <a:lnTo>
                    <a:pt x="94688" y="7144"/>
                  </a:lnTo>
                  <a:lnTo>
                    <a:pt x="7144" y="156038"/>
                  </a:lnTo>
                  <a:lnTo>
                    <a:pt x="54502" y="156038"/>
                  </a:lnTo>
                  <a:close/>
                </a:path>
              </a:pathLst>
            </a:custGeom>
            <a:solidFill>
              <a:srgbClr val="000000"/>
            </a:solidFill>
            <a:ln w="9525" cap="flat">
              <a:noFill/>
              <a:prstDash val="solid"/>
              <a:miter/>
            </a:ln>
          </p:spPr>
          <p:txBody>
            <a:bodyPr rtlCol="0" anchor="ctr"/>
            <a:lstStyle/>
            <a:p>
              <a:endParaRPr lang="ja-JP" altLang="en-US" dirty="0"/>
            </a:p>
          </p:txBody>
        </p:sp>
        <p:sp>
          <p:nvSpPr>
            <p:cNvPr id="9" name="フリーフォーム: 図形 13">
              <a:extLst>
                <a:ext uri="{FF2B5EF4-FFF2-40B4-BE49-F238E27FC236}">
                  <a16:creationId xmlns:a16="http://schemas.microsoft.com/office/drawing/2014/main" id="{71D70C2B-7C87-5F75-00A3-F403E47A45A3}"/>
                </a:ext>
              </a:extLst>
            </p:cNvPr>
            <p:cNvSpPr/>
            <p:nvPr/>
          </p:nvSpPr>
          <p:spPr>
            <a:xfrm>
              <a:off x="6513375" y="4397940"/>
              <a:ext cx="142875" cy="161925"/>
            </a:xfrm>
            <a:custGeom>
              <a:avLst/>
              <a:gdLst>
                <a:gd name="connsiteX0" fmla="*/ 139398 w 142875"/>
                <a:gd name="connsiteY0" fmla="*/ 156038 h 161925"/>
                <a:gd name="connsiteX1" fmla="*/ 52445 w 142875"/>
                <a:gd name="connsiteY1" fmla="*/ 7144 h 161925"/>
                <a:gd name="connsiteX2" fmla="*/ 7144 w 142875"/>
                <a:gd name="connsiteY2" fmla="*/ 7144 h 161925"/>
                <a:gd name="connsiteX3" fmla="*/ 92069 w 142875"/>
                <a:gd name="connsiteY3" fmla="*/ 156038 h 161925"/>
              </a:gdLst>
              <a:ahLst/>
              <a:cxnLst>
                <a:cxn ang="0">
                  <a:pos x="connsiteX0" y="connsiteY0"/>
                </a:cxn>
                <a:cxn ang="0">
                  <a:pos x="connsiteX1" y="connsiteY1"/>
                </a:cxn>
                <a:cxn ang="0">
                  <a:pos x="connsiteX2" y="connsiteY2"/>
                </a:cxn>
                <a:cxn ang="0">
                  <a:pos x="connsiteX3" y="connsiteY3"/>
                </a:cxn>
              </a:cxnLst>
              <a:rect l="l" t="t" r="r" b="b"/>
              <a:pathLst>
                <a:path w="142875" h="161925">
                  <a:moveTo>
                    <a:pt x="139398" y="156038"/>
                  </a:moveTo>
                  <a:lnTo>
                    <a:pt x="52445" y="7144"/>
                  </a:lnTo>
                  <a:lnTo>
                    <a:pt x="7144" y="7144"/>
                  </a:lnTo>
                  <a:lnTo>
                    <a:pt x="92069" y="156038"/>
                  </a:lnTo>
                  <a:close/>
                </a:path>
              </a:pathLst>
            </a:custGeom>
            <a:solidFill>
              <a:srgbClr val="000000"/>
            </a:solidFill>
            <a:ln w="9525" cap="flat">
              <a:noFill/>
              <a:prstDash val="solid"/>
              <a:miter/>
            </a:ln>
          </p:spPr>
          <p:txBody>
            <a:bodyPr rtlCol="0" anchor="ctr"/>
            <a:lstStyle/>
            <a:p>
              <a:endParaRPr lang="ja-JP" altLang="en-US" dirty="0"/>
            </a:p>
          </p:txBody>
        </p:sp>
        <p:sp>
          <p:nvSpPr>
            <p:cNvPr id="10" name="フリーフォーム: 図形 14">
              <a:extLst>
                <a:ext uri="{FF2B5EF4-FFF2-40B4-BE49-F238E27FC236}">
                  <a16:creationId xmlns:a16="http://schemas.microsoft.com/office/drawing/2014/main" id="{1D5B9335-2194-E489-1EB6-599C8366A479}"/>
                </a:ext>
              </a:extLst>
            </p:cNvPr>
            <p:cNvSpPr/>
            <p:nvPr/>
          </p:nvSpPr>
          <p:spPr>
            <a:xfrm>
              <a:off x="6150387" y="4397940"/>
              <a:ext cx="219075" cy="476250"/>
            </a:xfrm>
            <a:custGeom>
              <a:avLst/>
              <a:gdLst>
                <a:gd name="connsiteX0" fmla="*/ 11240 w 219075"/>
                <a:gd name="connsiteY0" fmla="*/ 304905 h 476250"/>
                <a:gd name="connsiteX1" fmla="*/ 46939 w 219075"/>
                <a:gd name="connsiteY1" fmla="*/ 304905 h 476250"/>
                <a:gd name="connsiteX2" fmla="*/ 7144 w 219075"/>
                <a:gd name="connsiteY2" fmla="*/ 477040 h 476250"/>
                <a:gd name="connsiteX3" fmla="*/ 48559 w 219075"/>
                <a:gd name="connsiteY3" fmla="*/ 477040 h 476250"/>
                <a:gd name="connsiteX4" fmla="*/ 88278 w 219075"/>
                <a:gd name="connsiteY4" fmla="*/ 304905 h 476250"/>
                <a:gd name="connsiteX5" fmla="*/ 112071 w 219075"/>
                <a:gd name="connsiteY5" fmla="*/ 304905 h 476250"/>
                <a:gd name="connsiteX6" fmla="*/ 112071 w 219075"/>
                <a:gd name="connsiteY6" fmla="*/ 477040 h 476250"/>
                <a:gd name="connsiteX7" fmla="*/ 219446 w 219075"/>
                <a:gd name="connsiteY7" fmla="*/ 477040 h 476250"/>
                <a:gd name="connsiteX8" fmla="*/ 219446 w 219075"/>
                <a:gd name="connsiteY8" fmla="*/ 437455 h 476250"/>
                <a:gd name="connsiteX9" fmla="*/ 152572 w 219075"/>
                <a:gd name="connsiteY9" fmla="*/ 437455 h 476250"/>
                <a:gd name="connsiteX10" fmla="*/ 152572 w 219075"/>
                <a:gd name="connsiteY10" fmla="*/ 304905 h 476250"/>
                <a:gd name="connsiteX11" fmla="*/ 193015 w 219075"/>
                <a:gd name="connsiteY11" fmla="*/ 304905 h 476250"/>
                <a:gd name="connsiteX12" fmla="*/ 193015 w 219075"/>
                <a:gd name="connsiteY12" fmla="*/ 7144 h 476250"/>
                <a:gd name="connsiteX13" fmla="*/ 11240 w 219075"/>
                <a:gd name="connsiteY13" fmla="*/ 7144 h 476250"/>
                <a:gd name="connsiteX14" fmla="*/ 11240 w 219075"/>
                <a:gd name="connsiteY14" fmla="*/ 304905 h 476250"/>
                <a:gd name="connsiteX15" fmla="*/ 51740 w 219075"/>
                <a:gd name="connsiteY15" fmla="*/ 46682 h 476250"/>
                <a:gd name="connsiteX16" fmla="*/ 152572 w 219075"/>
                <a:gd name="connsiteY16" fmla="*/ 46682 h 476250"/>
                <a:gd name="connsiteX17" fmla="*/ 152572 w 219075"/>
                <a:gd name="connsiteY17" fmla="*/ 93173 h 476250"/>
                <a:gd name="connsiteX18" fmla="*/ 51740 w 219075"/>
                <a:gd name="connsiteY18" fmla="*/ 93173 h 476250"/>
                <a:gd name="connsiteX19" fmla="*/ 51740 w 219075"/>
                <a:gd name="connsiteY19" fmla="*/ 46682 h 476250"/>
                <a:gd name="connsiteX20" fmla="*/ 51740 w 219075"/>
                <a:gd name="connsiteY20" fmla="*/ 132826 h 476250"/>
                <a:gd name="connsiteX21" fmla="*/ 152572 w 219075"/>
                <a:gd name="connsiteY21" fmla="*/ 132826 h 476250"/>
                <a:gd name="connsiteX22" fmla="*/ 152572 w 219075"/>
                <a:gd name="connsiteY22" fmla="*/ 179241 h 476250"/>
                <a:gd name="connsiteX23" fmla="*/ 51740 w 219075"/>
                <a:gd name="connsiteY23" fmla="*/ 179241 h 476250"/>
                <a:gd name="connsiteX24" fmla="*/ 51740 w 219075"/>
                <a:gd name="connsiteY24" fmla="*/ 132826 h 476250"/>
                <a:gd name="connsiteX25" fmla="*/ 51740 w 219075"/>
                <a:gd name="connsiteY25" fmla="*/ 265338 h 476250"/>
                <a:gd name="connsiteX26" fmla="*/ 51740 w 219075"/>
                <a:gd name="connsiteY26" fmla="*/ 218884 h 476250"/>
                <a:gd name="connsiteX27" fmla="*/ 152572 w 219075"/>
                <a:gd name="connsiteY27" fmla="*/ 218884 h 476250"/>
                <a:gd name="connsiteX28" fmla="*/ 152572 w 219075"/>
                <a:gd name="connsiteY28" fmla="*/ 265338 h 476250"/>
                <a:gd name="connsiteX29" fmla="*/ 51740 w 219075"/>
                <a:gd name="connsiteY29" fmla="*/ 265338 h 476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219075" h="476250">
                  <a:moveTo>
                    <a:pt x="11240" y="304905"/>
                  </a:moveTo>
                  <a:lnTo>
                    <a:pt x="46939" y="304905"/>
                  </a:lnTo>
                  <a:lnTo>
                    <a:pt x="7144" y="477040"/>
                  </a:lnTo>
                  <a:lnTo>
                    <a:pt x="48559" y="477040"/>
                  </a:lnTo>
                  <a:lnTo>
                    <a:pt x="88278" y="304905"/>
                  </a:lnTo>
                  <a:lnTo>
                    <a:pt x="112071" y="304905"/>
                  </a:lnTo>
                  <a:lnTo>
                    <a:pt x="112071" y="477040"/>
                  </a:lnTo>
                  <a:lnTo>
                    <a:pt x="219446" y="477040"/>
                  </a:lnTo>
                  <a:lnTo>
                    <a:pt x="219446" y="437455"/>
                  </a:lnTo>
                  <a:lnTo>
                    <a:pt x="152572" y="437455"/>
                  </a:lnTo>
                  <a:lnTo>
                    <a:pt x="152572" y="304905"/>
                  </a:lnTo>
                  <a:lnTo>
                    <a:pt x="193015" y="304905"/>
                  </a:lnTo>
                  <a:lnTo>
                    <a:pt x="193015" y="7144"/>
                  </a:lnTo>
                  <a:lnTo>
                    <a:pt x="11240" y="7144"/>
                  </a:lnTo>
                  <a:lnTo>
                    <a:pt x="11240" y="304905"/>
                  </a:lnTo>
                  <a:close/>
                  <a:moveTo>
                    <a:pt x="51740" y="46682"/>
                  </a:moveTo>
                  <a:lnTo>
                    <a:pt x="152572" y="46682"/>
                  </a:lnTo>
                  <a:lnTo>
                    <a:pt x="152572" y="93173"/>
                  </a:lnTo>
                  <a:lnTo>
                    <a:pt x="51740" y="93173"/>
                  </a:lnTo>
                  <a:lnTo>
                    <a:pt x="51740" y="46682"/>
                  </a:lnTo>
                  <a:close/>
                  <a:moveTo>
                    <a:pt x="51740" y="132826"/>
                  </a:moveTo>
                  <a:lnTo>
                    <a:pt x="152572" y="132826"/>
                  </a:lnTo>
                  <a:lnTo>
                    <a:pt x="152572" y="179241"/>
                  </a:lnTo>
                  <a:lnTo>
                    <a:pt x="51740" y="179241"/>
                  </a:lnTo>
                  <a:lnTo>
                    <a:pt x="51740" y="132826"/>
                  </a:lnTo>
                  <a:close/>
                  <a:moveTo>
                    <a:pt x="51740" y="265338"/>
                  </a:moveTo>
                  <a:lnTo>
                    <a:pt x="51740" y="218884"/>
                  </a:lnTo>
                  <a:lnTo>
                    <a:pt x="152572" y="218884"/>
                  </a:lnTo>
                  <a:lnTo>
                    <a:pt x="152572" y="265338"/>
                  </a:lnTo>
                  <a:lnTo>
                    <a:pt x="51740" y="265338"/>
                  </a:lnTo>
                  <a:close/>
                </a:path>
              </a:pathLst>
            </a:custGeom>
            <a:solidFill>
              <a:srgbClr val="000000"/>
            </a:solidFill>
            <a:ln w="9525" cap="flat">
              <a:noFill/>
              <a:prstDash val="solid"/>
              <a:miter/>
            </a:ln>
          </p:spPr>
          <p:txBody>
            <a:bodyPr rtlCol="0" anchor="ctr"/>
            <a:lstStyle/>
            <a:p>
              <a:endParaRPr lang="ja-JP" altLang="en-US" dirty="0"/>
            </a:p>
          </p:txBody>
        </p:sp>
        <p:sp>
          <p:nvSpPr>
            <p:cNvPr id="11" name="フリーフォーム: 図形 15">
              <a:extLst>
                <a:ext uri="{FF2B5EF4-FFF2-40B4-BE49-F238E27FC236}">
                  <a16:creationId xmlns:a16="http://schemas.microsoft.com/office/drawing/2014/main" id="{974AE914-D803-26A3-FC85-EF0575BE3FBF}"/>
                </a:ext>
              </a:extLst>
            </p:cNvPr>
            <p:cNvSpPr/>
            <p:nvPr/>
          </p:nvSpPr>
          <p:spPr>
            <a:xfrm>
              <a:off x="5863313" y="4363783"/>
              <a:ext cx="285750" cy="514350"/>
            </a:xfrm>
            <a:custGeom>
              <a:avLst/>
              <a:gdLst>
                <a:gd name="connsiteX0" fmla="*/ 284912 w 285750"/>
                <a:gd name="connsiteY0" fmla="*/ 511207 h 514350"/>
                <a:gd name="connsiteX1" fmla="*/ 284912 w 285750"/>
                <a:gd name="connsiteY1" fmla="*/ 471621 h 514350"/>
                <a:gd name="connsiteX2" fmla="*/ 214093 w 285750"/>
                <a:gd name="connsiteY2" fmla="*/ 471621 h 514350"/>
                <a:gd name="connsiteX3" fmla="*/ 214093 w 285750"/>
                <a:gd name="connsiteY3" fmla="*/ 425186 h 514350"/>
                <a:gd name="connsiteX4" fmla="*/ 284912 w 285750"/>
                <a:gd name="connsiteY4" fmla="*/ 425186 h 514350"/>
                <a:gd name="connsiteX5" fmla="*/ 284912 w 285750"/>
                <a:gd name="connsiteY5" fmla="*/ 385543 h 514350"/>
                <a:gd name="connsiteX6" fmla="*/ 214093 w 285750"/>
                <a:gd name="connsiteY6" fmla="*/ 385543 h 514350"/>
                <a:gd name="connsiteX7" fmla="*/ 214093 w 285750"/>
                <a:gd name="connsiteY7" fmla="*/ 339071 h 514350"/>
                <a:gd name="connsiteX8" fmla="*/ 284912 w 285750"/>
                <a:gd name="connsiteY8" fmla="*/ 339071 h 514350"/>
                <a:gd name="connsiteX9" fmla="*/ 284912 w 285750"/>
                <a:gd name="connsiteY9" fmla="*/ 299504 h 514350"/>
                <a:gd name="connsiteX10" fmla="*/ 214093 w 285750"/>
                <a:gd name="connsiteY10" fmla="*/ 299504 h 514350"/>
                <a:gd name="connsiteX11" fmla="*/ 214093 w 285750"/>
                <a:gd name="connsiteY11" fmla="*/ 253051 h 514350"/>
                <a:gd name="connsiteX12" fmla="*/ 284912 w 285750"/>
                <a:gd name="connsiteY12" fmla="*/ 253051 h 514350"/>
                <a:gd name="connsiteX13" fmla="*/ 284912 w 285750"/>
                <a:gd name="connsiteY13" fmla="*/ 213408 h 514350"/>
                <a:gd name="connsiteX14" fmla="*/ 214093 w 285750"/>
                <a:gd name="connsiteY14" fmla="*/ 213408 h 514350"/>
                <a:gd name="connsiteX15" fmla="*/ 214093 w 285750"/>
                <a:gd name="connsiteY15" fmla="*/ 181318 h 514350"/>
                <a:gd name="connsiteX16" fmla="*/ 173574 w 285750"/>
                <a:gd name="connsiteY16" fmla="*/ 181318 h 514350"/>
                <a:gd name="connsiteX17" fmla="*/ 173574 w 285750"/>
                <a:gd name="connsiteY17" fmla="*/ 213408 h 514350"/>
                <a:gd name="connsiteX18" fmla="*/ 96479 w 285750"/>
                <a:gd name="connsiteY18" fmla="*/ 213408 h 514350"/>
                <a:gd name="connsiteX19" fmla="*/ 122729 w 285750"/>
                <a:gd name="connsiteY19" fmla="*/ 166992 h 514350"/>
                <a:gd name="connsiteX20" fmla="*/ 284912 w 285750"/>
                <a:gd name="connsiteY20" fmla="*/ 166992 h 514350"/>
                <a:gd name="connsiteX21" fmla="*/ 284912 w 285750"/>
                <a:gd name="connsiteY21" fmla="*/ 127340 h 514350"/>
                <a:gd name="connsiteX22" fmla="*/ 146256 w 285750"/>
                <a:gd name="connsiteY22" fmla="*/ 127340 h 514350"/>
                <a:gd name="connsiteX23" fmla="*/ 172412 w 285750"/>
                <a:gd name="connsiteY23" fmla="*/ 80848 h 514350"/>
                <a:gd name="connsiteX24" fmla="*/ 284912 w 285750"/>
                <a:gd name="connsiteY24" fmla="*/ 80848 h 514350"/>
                <a:gd name="connsiteX25" fmla="*/ 284912 w 285750"/>
                <a:gd name="connsiteY25" fmla="*/ 41310 h 514350"/>
                <a:gd name="connsiteX26" fmla="*/ 90135 w 285750"/>
                <a:gd name="connsiteY26" fmla="*/ 41310 h 514350"/>
                <a:gd name="connsiteX27" fmla="*/ 109737 w 285750"/>
                <a:gd name="connsiteY27" fmla="*/ 7144 h 514350"/>
                <a:gd name="connsiteX28" fmla="*/ 63189 w 285750"/>
                <a:gd name="connsiteY28" fmla="*/ 7144 h 514350"/>
                <a:gd name="connsiteX29" fmla="*/ 20288 w 285750"/>
                <a:gd name="connsiteY29" fmla="*/ 80848 h 514350"/>
                <a:gd name="connsiteX30" fmla="*/ 125778 w 285750"/>
                <a:gd name="connsiteY30" fmla="*/ 80848 h 514350"/>
                <a:gd name="connsiteX31" fmla="*/ 99622 w 285750"/>
                <a:gd name="connsiteY31" fmla="*/ 127340 h 514350"/>
                <a:gd name="connsiteX32" fmla="*/ 20288 w 285750"/>
                <a:gd name="connsiteY32" fmla="*/ 127340 h 514350"/>
                <a:gd name="connsiteX33" fmla="*/ 20288 w 285750"/>
                <a:gd name="connsiteY33" fmla="*/ 166992 h 514350"/>
                <a:gd name="connsiteX34" fmla="*/ 76105 w 285750"/>
                <a:gd name="connsiteY34" fmla="*/ 166992 h 514350"/>
                <a:gd name="connsiteX35" fmla="*/ 7144 w 285750"/>
                <a:gd name="connsiteY35" fmla="*/ 287188 h 514350"/>
                <a:gd name="connsiteX36" fmla="*/ 53730 w 285750"/>
                <a:gd name="connsiteY36" fmla="*/ 287188 h 514350"/>
                <a:gd name="connsiteX37" fmla="*/ 62941 w 285750"/>
                <a:gd name="connsiteY37" fmla="*/ 271129 h 514350"/>
                <a:gd name="connsiteX38" fmla="*/ 62941 w 285750"/>
                <a:gd name="connsiteY38" fmla="*/ 511207 h 514350"/>
                <a:gd name="connsiteX39" fmla="*/ 284912 w 285750"/>
                <a:gd name="connsiteY39" fmla="*/ 511207 h 514350"/>
                <a:gd name="connsiteX40" fmla="*/ 173574 w 285750"/>
                <a:gd name="connsiteY40" fmla="*/ 471611 h 514350"/>
                <a:gd name="connsiteX41" fmla="*/ 103270 w 285750"/>
                <a:gd name="connsiteY41" fmla="*/ 471611 h 514350"/>
                <a:gd name="connsiteX42" fmla="*/ 103270 w 285750"/>
                <a:gd name="connsiteY42" fmla="*/ 425177 h 514350"/>
                <a:gd name="connsiteX43" fmla="*/ 173574 w 285750"/>
                <a:gd name="connsiteY43" fmla="*/ 425177 h 514350"/>
                <a:gd name="connsiteX44" fmla="*/ 173574 w 285750"/>
                <a:gd name="connsiteY44" fmla="*/ 471611 h 514350"/>
                <a:gd name="connsiteX45" fmla="*/ 173574 w 285750"/>
                <a:gd name="connsiteY45" fmla="*/ 385534 h 514350"/>
                <a:gd name="connsiteX46" fmla="*/ 103270 w 285750"/>
                <a:gd name="connsiteY46" fmla="*/ 385534 h 514350"/>
                <a:gd name="connsiteX47" fmla="*/ 103270 w 285750"/>
                <a:gd name="connsiteY47" fmla="*/ 339061 h 514350"/>
                <a:gd name="connsiteX48" fmla="*/ 173574 w 285750"/>
                <a:gd name="connsiteY48" fmla="*/ 339061 h 514350"/>
                <a:gd name="connsiteX49" fmla="*/ 173574 w 285750"/>
                <a:gd name="connsiteY49" fmla="*/ 385534 h 514350"/>
                <a:gd name="connsiteX50" fmla="*/ 173574 w 285750"/>
                <a:gd name="connsiteY50" fmla="*/ 253041 h 514350"/>
                <a:gd name="connsiteX51" fmla="*/ 173574 w 285750"/>
                <a:gd name="connsiteY51" fmla="*/ 299495 h 514350"/>
                <a:gd name="connsiteX52" fmla="*/ 103270 w 285750"/>
                <a:gd name="connsiteY52" fmla="*/ 299495 h 514350"/>
                <a:gd name="connsiteX53" fmla="*/ 103270 w 285750"/>
                <a:gd name="connsiteY53" fmla="*/ 253041 h 514350"/>
                <a:gd name="connsiteX54" fmla="*/ 173574 w 285750"/>
                <a:gd name="connsiteY54" fmla="*/ 253041 h 514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Lst>
              <a:rect l="l" t="t" r="r" b="b"/>
              <a:pathLst>
                <a:path w="285750" h="514350">
                  <a:moveTo>
                    <a:pt x="284912" y="511207"/>
                  </a:moveTo>
                  <a:lnTo>
                    <a:pt x="284912" y="471621"/>
                  </a:lnTo>
                  <a:lnTo>
                    <a:pt x="214093" y="471621"/>
                  </a:lnTo>
                  <a:lnTo>
                    <a:pt x="214093" y="425186"/>
                  </a:lnTo>
                  <a:lnTo>
                    <a:pt x="284912" y="425186"/>
                  </a:lnTo>
                  <a:lnTo>
                    <a:pt x="284912" y="385543"/>
                  </a:lnTo>
                  <a:lnTo>
                    <a:pt x="214093" y="385543"/>
                  </a:lnTo>
                  <a:lnTo>
                    <a:pt x="214093" y="339071"/>
                  </a:lnTo>
                  <a:lnTo>
                    <a:pt x="284912" y="339071"/>
                  </a:lnTo>
                  <a:lnTo>
                    <a:pt x="284912" y="299504"/>
                  </a:lnTo>
                  <a:lnTo>
                    <a:pt x="214093" y="299504"/>
                  </a:lnTo>
                  <a:lnTo>
                    <a:pt x="214093" y="253051"/>
                  </a:lnTo>
                  <a:lnTo>
                    <a:pt x="284912" y="253051"/>
                  </a:lnTo>
                  <a:lnTo>
                    <a:pt x="284912" y="213408"/>
                  </a:lnTo>
                  <a:lnTo>
                    <a:pt x="214093" y="213408"/>
                  </a:lnTo>
                  <a:lnTo>
                    <a:pt x="214093" y="181318"/>
                  </a:lnTo>
                  <a:lnTo>
                    <a:pt x="173574" y="181318"/>
                  </a:lnTo>
                  <a:lnTo>
                    <a:pt x="173574" y="213408"/>
                  </a:lnTo>
                  <a:lnTo>
                    <a:pt x="96479" y="213408"/>
                  </a:lnTo>
                  <a:lnTo>
                    <a:pt x="122729" y="166992"/>
                  </a:lnTo>
                  <a:lnTo>
                    <a:pt x="284912" y="166992"/>
                  </a:lnTo>
                  <a:lnTo>
                    <a:pt x="284912" y="127340"/>
                  </a:lnTo>
                  <a:lnTo>
                    <a:pt x="146256" y="127340"/>
                  </a:lnTo>
                  <a:lnTo>
                    <a:pt x="172412" y="80848"/>
                  </a:lnTo>
                  <a:lnTo>
                    <a:pt x="284912" y="80848"/>
                  </a:lnTo>
                  <a:lnTo>
                    <a:pt x="284912" y="41310"/>
                  </a:lnTo>
                  <a:lnTo>
                    <a:pt x="90135" y="41310"/>
                  </a:lnTo>
                  <a:lnTo>
                    <a:pt x="109737" y="7144"/>
                  </a:lnTo>
                  <a:lnTo>
                    <a:pt x="63189" y="7144"/>
                  </a:lnTo>
                  <a:lnTo>
                    <a:pt x="20288" y="80848"/>
                  </a:lnTo>
                  <a:lnTo>
                    <a:pt x="125778" y="80848"/>
                  </a:lnTo>
                  <a:lnTo>
                    <a:pt x="99622" y="127340"/>
                  </a:lnTo>
                  <a:lnTo>
                    <a:pt x="20288" y="127340"/>
                  </a:lnTo>
                  <a:lnTo>
                    <a:pt x="20288" y="166992"/>
                  </a:lnTo>
                  <a:lnTo>
                    <a:pt x="76105" y="166992"/>
                  </a:lnTo>
                  <a:lnTo>
                    <a:pt x="7144" y="287188"/>
                  </a:lnTo>
                  <a:lnTo>
                    <a:pt x="53730" y="287188"/>
                  </a:lnTo>
                  <a:lnTo>
                    <a:pt x="62941" y="271129"/>
                  </a:lnTo>
                  <a:lnTo>
                    <a:pt x="62941" y="511207"/>
                  </a:lnTo>
                  <a:lnTo>
                    <a:pt x="284912" y="511207"/>
                  </a:lnTo>
                  <a:close/>
                  <a:moveTo>
                    <a:pt x="173574" y="471611"/>
                  </a:moveTo>
                  <a:lnTo>
                    <a:pt x="103270" y="471611"/>
                  </a:lnTo>
                  <a:lnTo>
                    <a:pt x="103270" y="425177"/>
                  </a:lnTo>
                  <a:lnTo>
                    <a:pt x="173574" y="425177"/>
                  </a:lnTo>
                  <a:lnTo>
                    <a:pt x="173574" y="471611"/>
                  </a:lnTo>
                  <a:close/>
                  <a:moveTo>
                    <a:pt x="173574" y="385534"/>
                  </a:moveTo>
                  <a:lnTo>
                    <a:pt x="103270" y="385534"/>
                  </a:lnTo>
                  <a:lnTo>
                    <a:pt x="103270" y="339061"/>
                  </a:lnTo>
                  <a:lnTo>
                    <a:pt x="173574" y="339061"/>
                  </a:lnTo>
                  <a:lnTo>
                    <a:pt x="173574" y="385534"/>
                  </a:lnTo>
                  <a:close/>
                  <a:moveTo>
                    <a:pt x="173574" y="253041"/>
                  </a:moveTo>
                  <a:lnTo>
                    <a:pt x="173574" y="299495"/>
                  </a:lnTo>
                  <a:lnTo>
                    <a:pt x="103270" y="299495"/>
                  </a:lnTo>
                  <a:lnTo>
                    <a:pt x="103270" y="253041"/>
                  </a:lnTo>
                  <a:lnTo>
                    <a:pt x="173574" y="253041"/>
                  </a:lnTo>
                  <a:close/>
                </a:path>
              </a:pathLst>
            </a:custGeom>
            <a:solidFill>
              <a:srgbClr val="000000"/>
            </a:solidFill>
            <a:ln w="9525" cap="flat">
              <a:noFill/>
              <a:prstDash val="solid"/>
              <a:miter/>
            </a:ln>
          </p:spPr>
          <p:txBody>
            <a:bodyPr rtlCol="0" anchor="ctr"/>
            <a:lstStyle/>
            <a:p>
              <a:endParaRPr lang="ja-JP" altLang="en-US" dirty="0"/>
            </a:p>
          </p:txBody>
        </p:sp>
        <p:sp>
          <p:nvSpPr>
            <p:cNvPr id="12" name="フリーフォーム: 図形 16">
              <a:extLst>
                <a:ext uri="{FF2B5EF4-FFF2-40B4-BE49-F238E27FC236}">
                  <a16:creationId xmlns:a16="http://schemas.microsoft.com/office/drawing/2014/main" id="{D926F5AF-046E-A805-8DCD-DBD7FAC72612}"/>
                </a:ext>
              </a:extLst>
            </p:cNvPr>
            <p:cNvSpPr/>
            <p:nvPr/>
          </p:nvSpPr>
          <p:spPr>
            <a:xfrm>
              <a:off x="5899880" y="4139269"/>
              <a:ext cx="190500" cy="200025"/>
            </a:xfrm>
            <a:custGeom>
              <a:avLst/>
              <a:gdLst>
                <a:gd name="connsiteX0" fmla="*/ 184747 w 190500"/>
                <a:gd name="connsiteY0" fmla="*/ 7144 h 200025"/>
                <a:gd name="connsiteX1" fmla="*/ 184747 w 190500"/>
                <a:gd name="connsiteY1" fmla="*/ 193138 h 200025"/>
                <a:gd name="connsiteX2" fmla="*/ 173031 w 190500"/>
                <a:gd name="connsiteY2" fmla="*/ 193138 h 200025"/>
                <a:gd name="connsiteX3" fmla="*/ 173031 w 190500"/>
                <a:gd name="connsiteY3" fmla="*/ 183804 h 200025"/>
                <a:gd name="connsiteX4" fmla="*/ 19136 w 190500"/>
                <a:gd name="connsiteY4" fmla="*/ 183804 h 200025"/>
                <a:gd name="connsiteX5" fmla="*/ 19136 w 190500"/>
                <a:gd name="connsiteY5" fmla="*/ 193138 h 200025"/>
                <a:gd name="connsiteX6" fmla="*/ 7144 w 190500"/>
                <a:gd name="connsiteY6" fmla="*/ 193138 h 200025"/>
                <a:gd name="connsiteX7" fmla="*/ 7144 w 190500"/>
                <a:gd name="connsiteY7" fmla="*/ 7144 h 200025"/>
                <a:gd name="connsiteX8" fmla="*/ 184747 w 190500"/>
                <a:gd name="connsiteY8" fmla="*/ 7144 h 200025"/>
                <a:gd name="connsiteX9" fmla="*/ 173022 w 190500"/>
                <a:gd name="connsiteY9" fmla="*/ 17478 h 200025"/>
                <a:gd name="connsiteX10" fmla="*/ 19126 w 190500"/>
                <a:gd name="connsiteY10" fmla="*/ 17478 h 200025"/>
                <a:gd name="connsiteX11" fmla="*/ 19126 w 190500"/>
                <a:gd name="connsiteY11" fmla="*/ 174355 h 200025"/>
                <a:gd name="connsiteX12" fmla="*/ 173022 w 190500"/>
                <a:gd name="connsiteY12" fmla="*/ 174355 h 200025"/>
                <a:gd name="connsiteX13" fmla="*/ 173022 w 190500"/>
                <a:gd name="connsiteY13" fmla="*/ 17478 h 200025"/>
                <a:gd name="connsiteX14" fmla="*/ 159477 w 190500"/>
                <a:gd name="connsiteY14" fmla="*/ 35919 h 200025"/>
                <a:gd name="connsiteX15" fmla="*/ 159477 w 190500"/>
                <a:gd name="connsiteY15" fmla="*/ 46253 h 200025"/>
                <a:gd name="connsiteX16" fmla="*/ 100212 w 190500"/>
                <a:gd name="connsiteY16" fmla="*/ 46253 h 200025"/>
                <a:gd name="connsiteX17" fmla="*/ 100212 w 190500"/>
                <a:gd name="connsiteY17" fmla="*/ 87097 h 200025"/>
                <a:gd name="connsiteX18" fmla="*/ 155372 w 190500"/>
                <a:gd name="connsiteY18" fmla="*/ 87097 h 200025"/>
                <a:gd name="connsiteX19" fmla="*/ 155372 w 190500"/>
                <a:gd name="connsiteY19" fmla="*/ 95698 h 200025"/>
                <a:gd name="connsiteX20" fmla="*/ 100212 w 190500"/>
                <a:gd name="connsiteY20" fmla="*/ 95698 h 200025"/>
                <a:gd name="connsiteX21" fmla="*/ 100212 w 190500"/>
                <a:gd name="connsiteY21" fmla="*/ 144485 h 200025"/>
                <a:gd name="connsiteX22" fmla="*/ 162639 w 190500"/>
                <a:gd name="connsiteY22" fmla="*/ 144485 h 200025"/>
                <a:gd name="connsiteX23" fmla="*/ 162639 w 190500"/>
                <a:gd name="connsiteY23" fmla="*/ 155010 h 200025"/>
                <a:gd name="connsiteX24" fmla="*/ 29899 w 190500"/>
                <a:gd name="connsiteY24" fmla="*/ 155010 h 200025"/>
                <a:gd name="connsiteX25" fmla="*/ 29899 w 190500"/>
                <a:gd name="connsiteY25" fmla="*/ 144485 h 200025"/>
                <a:gd name="connsiteX26" fmla="*/ 89106 w 190500"/>
                <a:gd name="connsiteY26" fmla="*/ 144485 h 200025"/>
                <a:gd name="connsiteX27" fmla="*/ 89106 w 190500"/>
                <a:gd name="connsiteY27" fmla="*/ 95698 h 200025"/>
                <a:gd name="connsiteX28" fmla="*/ 37585 w 190500"/>
                <a:gd name="connsiteY28" fmla="*/ 95698 h 200025"/>
                <a:gd name="connsiteX29" fmla="*/ 37585 w 190500"/>
                <a:gd name="connsiteY29" fmla="*/ 87097 h 200025"/>
                <a:gd name="connsiteX30" fmla="*/ 89106 w 190500"/>
                <a:gd name="connsiteY30" fmla="*/ 87097 h 200025"/>
                <a:gd name="connsiteX31" fmla="*/ 89106 w 190500"/>
                <a:gd name="connsiteY31" fmla="*/ 46253 h 200025"/>
                <a:gd name="connsiteX32" fmla="*/ 34052 w 190500"/>
                <a:gd name="connsiteY32" fmla="*/ 46253 h 200025"/>
                <a:gd name="connsiteX33" fmla="*/ 34052 w 190500"/>
                <a:gd name="connsiteY33" fmla="*/ 35919 h 200025"/>
                <a:gd name="connsiteX34" fmla="*/ 159477 w 190500"/>
                <a:gd name="connsiteY34" fmla="*/ 35919 h 200025"/>
                <a:gd name="connsiteX35" fmla="*/ 134198 w 190500"/>
                <a:gd name="connsiteY35" fmla="*/ 138455 h 200025"/>
                <a:gd name="connsiteX36" fmla="*/ 112462 w 190500"/>
                <a:gd name="connsiteY36" fmla="*/ 109042 h 200025"/>
                <a:gd name="connsiteX37" fmla="*/ 120853 w 190500"/>
                <a:gd name="connsiteY37" fmla="*/ 102413 h 200025"/>
                <a:gd name="connsiteX38" fmla="*/ 143351 w 190500"/>
                <a:gd name="connsiteY38" fmla="*/ 131388 h 200025"/>
                <a:gd name="connsiteX39" fmla="*/ 134198 w 190500"/>
                <a:gd name="connsiteY39" fmla="*/ 138455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190500" h="200025">
                  <a:moveTo>
                    <a:pt x="184747" y="7144"/>
                  </a:moveTo>
                  <a:lnTo>
                    <a:pt x="184747" y="193138"/>
                  </a:lnTo>
                  <a:lnTo>
                    <a:pt x="173031" y="193138"/>
                  </a:lnTo>
                  <a:lnTo>
                    <a:pt x="173031" y="183804"/>
                  </a:lnTo>
                  <a:lnTo>
                    <a:pt x="19136" y="183804"/>
                  </a:lnTo>
                  <a:lnTo>
                    <a:pt x="19136" y="193138"/>
                  </a:lnTo>
                  <a:lnTo>
                    <a:pt x="7144" y="193138"/>
                  </a:lnTo>
                  <a:lnTo>
                    <a:pt x="7144" y="7144"/>
                  </a:lnTo>
                  <a:lnTo>
                    <a:pt x="184747" y="7144"/>
                  </a:lnTo>
                  <a:close/>
                  <a:moveTo>
                    <a:pt x="173022" y="17478"/>
                  </a:moveTo>
                  <a:lnTo>
                    <a:pt x="19126" y="17478"/>
                  </a:lnTo>
                  <a:lnTo>
                    <a:pt x="19126" y="174355"/>
                  </a:lnTo>
                  <a:lnTo>
                    <a:pt x="173022" y="174355"/>
                  </a:lnTo>
                  <a:lnTo>
                    <a:pt x="173022" y="17478"/>
                  </a:lnTo>
                  <a:close/>
                  <a:moveTo>
                    <a:pt x="159477" y="35919"/>
                  </a:moveTo>
                  <a:lnTo>
                    <a:pt x="159477" y="46253"/>
                  </a:lnTo>
                  <a:lnTo>
                    <a:pt x="100212" y="46253"/>
                  </a:lnTo>
                  <a:lnTo>
                    <a:pt x="100212" y="87097"/>
                  </a:lnTo>
                  <a:lnTo>
                    <a:pt x="155372" y="87097"/>
                  </a:lnTo>
                  <a:lnTo>
                    <a:pt x="155372" y="95698"/>
                  </a:lnTo>
                  <a:lnTo>
                    <a:pt x="100212" y="95698"/>
                  </a:lnTo>
                  <a:lnTo>
                    <a:pt x="100212" y="144485"/>
                  </a:lnTo>
                  <a:lnTo>
                    <a:pt x="162639" y="144485"/>
                  </a:lnTo>
                  <a:lnTo>
                    <a:pt x="162639" y="155010"/>
                  </a:lnTo>
                  <a:lnTo>
                    <a:pt x="29899" y="155010"/>
                  </a:lnTo>
                  <a:lnTo>
                    <a:pt x="29899" y="144485"/>
                  </a:lnTo>
                  <a:lnTo>
                    <a:pt x="89106" y="144485"/>
                  </a:lnTo>
                  <a:lnTo>
                    <a:pt x="89106" y="95698"/>
                  </a:lnTo>
                  <a:lnTo>
                    <a:pt x="37585" y="95698"/>
                  </a:lnTo>
                  <a:lnTo>
                    <a:pt x="37585" y="87097"/>
                  </a:lnTo>
                  <a:lnTo>
                    <a:pt x="89106" y="87097"/>
                  </a:lnTo>
                  <a:lnTo>
                    <a:pt x="89106" y="46253"/>
                  </a:lnTo>
                  <a:lnTo>
                    <a:pt x="34052" y="46253"/>
                  </a:lnTo>
                  <a:lnTo>
                    <a:pt x="34052" y="35919"/>
                  </a:lnTo>
                  <a:lnTo>
                    <a:pt x="159477" y="35919"/>
                  </a:lnTo>
                  <a:close/>
                  <a:moveTo>
                    <a:pt x="134198" y="138455"/>
                  </a:moveTo>
                  <a:cubicBezTo>
                    <a:pt x="126702" y="127940"/>
                    <a:pt x="117786" y="115091"/>
                    <a:pt x="112462" y="109042"/>
                  </a:cubicBezTo>
                  <a:lnTo>
                    <a:pt x="120853" y="102413"/>
                  </a:lnTo>
                  <a:cubicBezTo>
                    <a:pt x="128378" y="110585"/>
                    <a:pt x="136693" y="121530"/>
                    <a:pt x="143351" y="131388"/>
                  </a:cubicBezTo>
                  <a:lnTo>
                    <a:pt x="134198" y="138455"/>
                  </a:lnTo>
                  <a:close/>
                </a:path>
              </a:pathLst>
            </a:custGeom>
            <a:solidFill>
              <a:srgbClr val="000000"/>
            </a:solidFill>
            <a:ln w="9525" cap="flat">
              <a:noFill/>
              <a:prstDash val="solid"/>
              <a:miter/>
            </a:ln>
          </p:spPr>
          <p:txBody>
            <a:bodyPr rtlCol="0" anchor="ctr"/>
            <a:lstStyle/>
            <a:p>
              <a:endParaRPr lang="ja-JP" altLang="en-US" dirty="0"/>
            </a:p>
          </p:txBody>
        </p:sp>
        <p:sp>
          <p:nvSpPr>
            <p:cNvPr id="13" name="フリーフォーム: 図形 17">
              <a:extLst>
                <a:ext uri="{FF2B5EF4-FFF2-40B4-BE49-F238E27FC236}">
                  <a16:creationId xmlns:a16="http://schemas.microsoft.com/office/drawing/2014/main" id="{5C2BB2A6-EFDC-0625-D7DF-016F0DA05707}"/>
                </a:ext>
              </a:extLst>
            </p:cNvPr>
            <p:cNvSpPr/>
            <p:nvPr/>
          </p:nvSpPr>
          <p:spPr>
            <a:xfrm>
              <a:off x="6114792" y="4129592"/>
              <a:ext cx="200025" cy="200025"/>
            </a:xfrm>
            <a:custGeom>
              <a:avLst/>
              <a:gdLst>
                <a:gd name="connsiteX0" fmla="*/ 110080 w 200025"/>
                <a:gd name="connsiteY0" fmla="*/ 7144 h 200025"/>
                <a:gd name="connsiteX1" fmla="*/ 110080 w 200025"/>
                <a:gd name="connsiteY1" fmla="*/ 70314 h 200025"/>
                <a:gd name="connsiteX2" fmla="*/ 188309 w 200025"/>
                <a:gd name="connsiteY2" fmla="*/ 70314 h 200025"/>
                <a:gd name="connsiteX3" fmla="*/ 188309 w 200025"/>
                <a:gd name="connsiteY3" fmla="*/ 81696 h 200025"/>
                <a:gd name="connsiteX4" fmla="*/ 110080 w 200025"/>
                <a:gd name="connsiteY4" fmla="*/ 81696 h 200025"/>
                <a:gd name="connsiteX5" fmla="*/ 110080 w 200025"/>
                <a:gd name="connsiteY5" fmla="*/ 183118 h 200025"/>
                <a:gd name="connsiteX6" fmla="*/ 199377 w 200025"/>
                <a:gd name="connsiteY6" fmla="*/ 183118 h 200025"/>
                <a:gd name="connsiteX7" fmla="*/ 199377 w 200025"/>
                <a:gd name="connsiteY7" fmla="*/ 193862 h 200025"/>
                <a:gd name="connsiteX8" fmla="*/ 7144 w 200025"/>
                <a:gd name="connsiteY8" fmla="*/ 193862 h 200025"/>
                <a:gd name="connsiteX9" fmla="*/ 7144 w 200025"/>
                <a:gd name="connsiteY9" fmla="*/ 183118 h 200025"/>
                <a:gd name="connsiteX10" fmla="*/ 97317 w 200025"/>
                <a:gd name="connsiteY10" fmla="*/ 183118 h 200025"/>
                <a:gd name="connsiteX11" fmla="*/ 97317 w 200025"/>
                <a:gd name="connsiteY11" fmla="*/ 81696 h 200025"/>
                <a:gd name="connsiteX12" fmla="*/ 19574 w 200025"/>
                <a:gd name="connsiteY12" fmla="*/ 81696 h 200025"/>
                <a:gd name="connsiteX13" fmla="*/ 19574 w 200025"/>
                <a:gd name="connsiteY13" fmla="*/ 70314 h 200025"/>
                <a:gd name="connsiteX14" fmla="*/ 97317 w 200025"/>
                <a:gd name="connsiteY14" fmla="*/ 70314 h 200025"/>
                <a:gd name="connsiteX15" fmla="*/ 97317 w 200025"/>
                <a:gd name="connsiteY15" fmla="*/ 7144 h 200025"/>
                <a:gd name="connsiteX16" fmla="*/ 110080 w 200025"/>
                <a:gd name="connsiteY16" fmla="*/ 7144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00025" h="200025">
                  <a:moveTo>
                    <a:pt x="110080" y="7144"/>
                  </a:moveTo>
                  <a:lnTo>
                    <a:pt x="110080" y="70314"/>
                  </a:lnTo>
                  <a:lnTo>
                    <a:pt x="188309" y="70314"/>
                  </a:lnTo>
                  <a:lnTo>
                    <a:pt x="188309" y="81696"/>
                  </a:lnTo>
                  <a:lnTo>
                    <a:pt x="110080" y="81696"/>
                  </a:lnTo>
                  <a:lnTo>
                    <a:pt x="110080" y="183118"/>
                  </a:lnTo>
                  <a:lnTo>
                    <a:pt x="199377" y="183118"/>
                  </a:lnTo>
                  <a:lnTo>
                    <a:pt x="199377" y="193862"/>
                  </a:lnTo>
                  <a:lnTo>
                    <a:pt x="7144" y="193862"/>
                  </a:lnTo>
                  <a:lnTo>
                    <a:pt x="7144" y="183118"/>
                  </a:lnTo>
                  <a:lnTo>
                    <a:pt x="97317" y="183118"/>
                  </a:lnTo>
                  <a:lnTo>
                    <a:pt x="97317" y="81696"/>
                  </a:lnTo>
                  <a:lnTo>
                    <a:pt x="19574" y="81696"/>
                  </a:lnTo>
                  <a:lnTo>
                    <a:pt x="19574" y="70314"/>
                  </a:lnTo>
                  <a:lnTo>
                    <a:pt x="97317" y="70314"/>
                  </a:lnTo>
                  <a:lnTo>
                    <a:pt x="97317" y="7144"/>
                  </a:lnTo>
                  <a:lnTo>
                    <a:pt x="110080" y="7144"/>
                  </a:lnTo>
                  <a:close/>
                </a:path>
              </a:pathLst>
            </a:custGeom>
            <a:solidFill>
              <a:srgbClr val="000000"/>
            </a:solidFill>
            <a:ln w="9525" cap="flat">
              <a:noFill/>
              <a:prstDash val="solid"/>
              <a:miter/>
            </a:ln>
          </p:spPr>
          <p:txBody>
            <a:bodyPr rtlCol="0" anchor="ctr"/>
            <a:lstStyle/>
            <a:p>
              <a:endParaRPr lang="ja-JP" altLang="en-US" dirty="0"/>
            </a:p>
          </p:txBody>
        </p:sp>
        <p:sp>
          <p:nvSpPr>
            <p:cNvPr id="14" name="フリーフォーム: 図形 18">
              <a:extLst>
                <a:ext uri="{FF2B5EF4-FFF2-40B4-BE49-F238E27FC236}">
                  <a16:creationId xmlns:a16="http://schemas.microsoft.com/office/drawing/2014/main" id="{461E9685-B4D3-177C-FBDE-7A4B369030BC}"/>
                </a:ext>
              </a:extLst>
            </p:cNvPr>
            <p:cNvSpPr/>
            <p:nvPr/>
          </p:nvSpPr>
          <p:spPr>
            <a:xfrm>
              <a:off x="6335839" y="4129592"/>
              <a:ext cx="209550" cy="200025"/>
            </a:xfrm>
            <a:custGeom>
              <a:avLst/>
              <a:gdLst>
                <a:gd name="connsiteX0" fmla="*/ 70199 w 209550"/>
                <a:gd name="connsiteY0" fmla="*/ 90040 h 200025"/>
                <a:gd name="connsiteX1" fmla="*/ 105842 w 209550"/>
                <a:gd name="connsiteY1" fmla="*/ 140618 h 200025"/>
                <a:gd name="connsiteX2" fmla="*/ 141875 w 209550"/>
                <a:gd name="connsiteY2" fmla="*/ 88373 h 200025"/>
                <a:gd name="connsiteX3" fmla="*/ 151552 w 209550"/>
                <a:gd name="connsiteY3" fmla="*/ 94117 h 200025"/>
                <a:gd name="connsiteX4" fmla="*/ 114214 w 209550"/>
                <a:gd name="connsiteY4" fmla="*/ 148371 h 200025"/>
                <a:gd name="connsiteX5" fmla="*/ 204940 w 209550"/>
                <a:gd name="connsiteY5" fmla="*/ 188147 h 200025"/>
                <a:gd name="connsiteX6" fmla="*/ 200435 w 209550"/>
                <a:gd name="connsiteY6" fmla="*/ 199396 h 200025"/>
                <a:gd name="connsiteX7" fmla="*/ 105689 w 209550"/>
                <a:gd name="connsiteY7" fmla="*/ 156743 h 200025"/>
                <a:gd name="connsiteX8" fmla="*/ 12373 w 209550"/>
                <a:gd name="connsiteY8" fmla="*/ 198749 h 200025"/>
                <a:gd name="connsiteX9" fmla="*/ 7144 w 209550"/>
                <a:gd name="connsiteY9" fmla="*/ 187957 h 200025"/>
                <a:gd name="connsiteX10" fmla="*/ 97260 w 209550"/>
                <a:gd name="connsiteY10" fmla="*/ 148771 h 200025"/>
                <a:gd name="connsiteX11" fmla="*/ 60331 w 209550"/>
                <a:gd name="connsiteY11" fmla="*/ 94526 h 200025"/>
                <a:gd name="connsiteX12" fmla="*/ 70199 w 209550"/>
                <a:gd name="connsiteY12" fmla="*/ 90040 h 200025"/>
                <a:gd name="connsiteX13" fmla="*/ 111681 w 209550"/>
                <a:gd name="connsiteY13" fmla="*/ 7144 h 200025"/>
                <a:gd name="connsiteX14" fmla="*/ 111681 w 209550"/>
                <a:gd name="connsiteY14" fmla="*/ 32071 h 200025"/>
                <a:gd name="connsiteX15" fmla="*/ 204940 w 209550"/>
                <a:gd name="connsiteY15" fmla="*/ 32071 h 200025"/>
                <a:gd name="connsiteX16" fmla="*/ 204940 w 209550"/>
                <a:gd name="connsiteY16" fmla="*/ 43444 h 200025"/>
                <a:gd name="connsiteX17" fmla="*/ 8801 w 209550"/>
                <a:gd name="connsiteY17" fmla="*/ 43444 h 200025"/>
                <a:gd name="connsiteX18" fmla="*/ 8801 w 209550"/>
                <a:gd name="connsiteY18" fmla="*/ 32071 h 200025"/>
                <a:gd name="connsiteX19" fmla="*/ 99584 w 209550"/>
                <a:gd name="connsiteY19" fmla="*/ 32071 h 200025"/>
                <a:gd name="connsiteX20" fmla="*/ 99584 w 209550"/>
                <a:gd name="connsiteY20" fmla="*/ 7144 h 200025"/>
                <a:gd name="connsiteX21" fmla="*/ 111681 w 209550"/>
                <a:gd name="connsiteY21" fmla="*/ 7144 h 200025"/>
                <a:gd name="connsiteX22" fmla="*/ 9439 w 209550"/>
                <a:gd name="connsiteY22" fmla="*/ 95069 h 200025"/>
                <a:gd name="connsiteX23" fmla="*/ 68304 w 209550"/>
                <a:gd name="connsiteY23" fmla="*/ 53302 h 200025"/>
                <a:gd name="connsiteX24" fmla="*/ 78296 w 209550"/>
                <a:gd name="connsiteY24" fmla="*/ 59798 h 200025"/>
                <a:gd name="connsiteX25" fmla="*/ 15716 w 209550"/>
                <a:gd name="connsiteY25" fmla="*/ 104346 h 200025"/>
                <a:gd name="connsiteX26" fmla="*/ 9439 w 209550"/>
                <a:gd name="connsiteY26" fmla="*/ 95069 h 200025"/>
                <a:gd name="connsiteX27" fmla="*/ 142770 w 209550"/>
                <a:gd name="connsiteY27" fmla="*/ 53940 h 200025"/>
                <a:gd name="connsiteX28" fmla="*/ 203902 w 209550"/>
                <a:gd name="connsiteY28" fmla="*/ 94307 h 200025"/>
                <a:gd name="connsiteX29" fmla="*/ 197653 w 209550"/>
                <a:gd name="connsiteY29" fmla="*/ 103556 h 200025"/>
                <a:gd name="connsiteX30" fmla="*/ 132750 w 209550"/>
                <a:gd name="connsiteY30" fmla="*/ 60408 h 200025"/>
                <a:gd name="connsiteX31" fmla="*/ 142770 w 209550"/>
                <a:gd name="connsiteY31" fmla="*/ 53940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09550" h="200025">
                  <a:moveTo>
                    <a:pt x="70199" y="90040"/>
                  </a:moveTo>
                  <a:cubicBezTo>
                    <a:pt x="75952" y="100298"/>
                    <a:pt x="87516" y="121930"/>
                    <a:pt x="105842" y="140618"/>
                  </a:cubicBezTo>
                  <a:cubicBezTo>
                    <a:pt x="119053" y="126644"/>
                    <a:pt x="129788" y="110357"/>
                    <a:pt x="141875" y="88373"/>
                  </a:cubicBezTo>
                  <a:lnTo>
                    <a:pt x="151552" y="94117"/>
                  </a:lnTo>
                  <a:cubicBezTo>
                    <a:pt x="140894" y="114443"/>
                    <a:pt x="129788" y="131826"/>
                    <a:pt x="114214" y="148371"/>
                  </a:cubicBezTo>
                  <a:cubicBezTo>
                    <a:pt x="138322" y="168373"/>
                    <a:pt x="170783" y="181004"/>
                    <a:pt x="204940" y="188147"/>
                  </a:cubicBezTo>
                  <a:lnTo>
                    <a:pt x="200435" y="199396"/>
                  </a:lnTo>
                  <a:cubicBezTo>
                    <a:pt x="165297" y="191996"/>
                    <a:pt x="132550" y="179718"/>
                    <a:pt x="105689" y="156743"/>
                  </a:cubicBezTo>
                  <a:cubicBezTo>
                    <a:pt x="79791" y="180384"/>
                    <a:pt x="46511" y="191986"/>
                    <a:pt x="12373" y="198749"/>
                  </a:cubicBezTo>
                  <a:lnTo>
                    <a:pt x="7144" y="187957"/>
                  </a:lnTo>
                  <a:cubicBezTo>
                    <a:pt x="21584" y="184652"/>
                    <a:pt x="69580" y="173069"/>
                    <a:pt x="97260" y="148771"/>
                  </a:cubicBezTo>
                  <a:cubicBezTo>
                    <a:pt x="75676" y="127092"/>
                    <a:pt x="65332" y="104756"/>
                    <a:pt x="60331" y="94526"/>
                  </a:cubicBezTo>
                  <a:lnTo>
                    <a:pt x="70199" y="90040"/>
                  </a:lnTo>
                  <a:close/>
                  <a:moveTo>
                    <a:pt x="111681" y="7144"/>
                  </a:moveTo>
                  <a:lnTo>
                    <a:pt x="111681" y="32071"/>
                  </a:lnTo>
                  <a:lnTo>
                    <a:pt x="204940" y="32071"/>
                  </a:lnTo>
                  <a:lnTo>
                    <a:pt x="204940" y="43444"/>
                  </a:lnTo>
                  <a:lnTo>
                    <a:pt x="8801" y="43444"/>
                  </a:lnTo>
                  <a:lnTo>
                    <a:pt x="8801" y="32071"/>
                  </a:lnTo>
                  <a:lnTo>
                    <a:pt x="99584" y="32071"/>
                  </a:lnTo>
                  <a:lnTo>
                    <a:pt x="99584" y="7144"/>
                  </a:lnTo>
                  <a:lnTo>
                    <a:pt x="111681" y="7144"/>
                  </a:lnTo>
                  <a:close/>
                  <a:moveTo>
                    <a:pt x="9439" y="95069"/>
                  </a:moveTo>
                  <a:cubicBezTo>
                    <a:pt x="35414" y="84668"/>
                    <a:pt x="58493" y="66447"/>
                    <a:pt x="68304" y="53302"/>
                  </a:cubicBezTo>
                  <a:lnTo>
                    <a:pt x="78296" y="59798"/>
                  </a:lnTo>
                  <a:cubicBezTo>
                    <a:pt x="59503" y="82963"/>
                    <a:pt x="42501" y="93726"/>
                    <a:pt x="15716" y="104346"/>
                  </a:cubicBezTo>
                  <a:lnTo>
                    <a:pt x="9439" y="95069"/>
                  </a:lnTo>
                  <a:close/>
                  <a:moveTo>
                    <a:pt x="142770" y="53940"/>
                  </a:moveTo>
                  <a:cubicBezTo>
                    <a:pt x="157639" y="71399"/>
                    <a:pt x="182899" y="85992"/>
                    <a:pt x="203902" y="94307"/>
                  </a:cubicBezTo>
                  <a:lnTo>
                    <a:pt x="197653" y="103556"/>
                  </a:lnTo>
                  <a:cubicBezTo>
                    <a:pt x="174974" y="96022"/>
                    <a:pt x="147799" y="78696"/>
                    <a:pt x="132750" y="60408"/>
                  </a:cubicBezTo>
                  <a:lnTo>
                    <a:pt x="142770" y="53940"/>
                  </a:lnTo>
                  <a:close/>
                </a:path>
              </a:pathLst>
            </a:custGeom>
            <a:solidFill>
              <a:srgbClr val="000000"/>
            </a:solidFill>
            <a:ln w="9525" cap="flat">
              <a:noFill/>
              <a:prstDash val="solid"/>
              <a:miter/>
            </a:ln>
          </p:spPr>
          <p:txBody>
            <a:bodyPr rtlCol="0" anchor="ctr"/>
            <a:lstStyle/>
            <a:p>
              <a:endParaRPr lang="ja-JP" altLang="en-US" dirty="0"/>
            </a:p>
          </p:txBody>
        </p:sp>
        <p:sp>
          <p:nvSpPr>
            <p:cNvPr id="15" name="フリーフォーム: 図形 19">
              <a:extLst>
                <a:ext uri="{FF2B5EF4-FFF2-40B4-BE49-F238E27FC236}">
                  <a16:creationId xmlns:a16="http://schemas.microsoft.com/office/drawing/2014/main" id="{28C2674F-8B20-01C0-5493-AEA98EFD040D}"/>
                </a:ext>
              </a:extLst>
            </p:cNvPr>
            <p:cNvSpPr/>
            <p:nvPr/>
          </p:nvSpPr>
          <p:spPr>
            <a:xfrm>
              <a:off x="6554514" y="4131697"/>
              <a:ext cx="209550" cy="200025"/>
            </a:xfrm>
            <a:custGeom>
              <a:avLst/>
              <a:gdLst>
                <a:gd name="connsiteX0" fmla="*/ 48997 w 209550"/>
                <a:gd name="connsiteY0" fmla="*/ 89859 h 200025"/>
                <a:gd name="connsiteX1" fmla="*/ 48997 w 209550"/>
                <a:gd name="connsiteY1" fmla="*/ 147333 h 200025"/>
                <a:gd name="connsiteX2" fmla="*/ 102908 w 209550"/>
                <a:gd name="connsiteY2" fmla="*/ 184661 h 200025"/>
                <a:gd name="connsiteX3" fmla="*/ 206435 w 209550"/>
                <a:gd name="connsiteY3" fmla="*/ 184661 h 200025"/>
                <a:gd name="connsiteX4" fmla="*/ 204483 w 209550"/>
                <a:gd name="connsiteY4" fmla="*/ 194443 h 200025"/>
                <a:gd name="connsiteX5" fmla="*/ 104375 w 209550"/>
                <a:gd name="connsiteY5" fmla="*/ 194443 h 200025"/>
                <a:gd name="connsiteX6" fmla="*/ 44025 w 209550"/>
                <a:gd name="connsiteY6" fmla="*/ 166868 h 200025"/>
                <a:gd name="connsiteX7" fmla="*/ 13830 w 209550"/>
                <a:gd name="connsiteY7" fmla="*/ 198377 h 200025"/>
                <a:gd name="connsiteX8" fmla="*/ 7144 w 209550"/>
                <a:gd name="connsiteY8" fmla="*/ 187890 h 200025"/>
                <a:gd name="connsiteX9" fmla="*/ 36947 w 209550"/>
                <a:gd name="connsiteY9" fmla="*/ 157801 h 200025"/>
                <a:gd name="connsiteX10" fmla="*/ 36947 w 209550"/>
                <a:gd name="connsiteY10" fmla="*/ 100146 h 200025"/>
                <a:gd name="connsiteX11" fmla="*/ 9134 w 209550"/>
                <a:gd name="connsiteY11" fmla="*/ 100146 h 200025"/>
                <a:gd name="connsiteX12" fmla="*/ 9134 w 209550"/>
                <a:gd name="connsiteY12" fmla="*/ 89859 h 200025"/>
                <a:gd name="connsiteX13" fmla="*/ 48997 w 209550"/>
                <a:gd name="connsiteY13" fmla="*/ 89859 h 200025"/>
                <a:gd name="connsiteX14" fmla="*/ 50540 w 209550"/>
                <a:gd name="connsiteY14" fmla="*/ 47168 h 200025"/>
                <a:gd name="connsiteX15" fmla="*/ 12678 w 209550"/>
                <a:gd name="connsiteY15" fmla="*/ 14916 h 200025"/>
                <a:gd name="connsiteX16" fmla="*/ 19136 w 209550"/>
                <a:gd name="connsiteY16" fmla="*/ 7144 h 200025"/>
                <a:gd name="connsiteX17" fmla="*/ 57979 w 209550"/>
                <a:gd name="connsiteY17" fmla="*/ 38500 h 200025"/>
                <a:gd name="connsiteX18" fmla="*/ 50540 w 209550"/>
                <a:gd name="connsiteY18" fmla="*/ 47168 h 200025"/>
                <a:gd name="connsiteX19" fmla="*/ 198234 w 209550"/>
                <a:gd name="connsiteY19" fmla="*/ 55540 h 200025"/>
                <a:gd name="connsiteX20" fmla="*/ 198234 w 209550"/>
                <a:gd name="connsiteY20" fmla="*/ 158277 h 200025"/>
                <a:gd name="connsiteX21" fmla="*/ 183480 w 209550"/>
                <a:gd name="connsiteY21" fmla="*/ 173107 h 200025"/>
                <a:gd name="connsiteX22" fmla="*/ 163392 w 209550"/>
                <a:gd name="connsiteY22" fmla="*/ 173107 h 200025"/>
                <a:gd name="connsiteX23" fmla="*/ 161287 w 209550"/>
                <a:gd name="connsiteY23" fmla="*/ 161087 h 200025"/>
                <a:gd name="connsiteX24" fmla="*/ 181137 w 209550"/>
                <a:gd name="connsiteY24" fmla="*/ 161744 h 200025"/>
                <a:gd name="connsiteX25" fmla="*/ 187776 w 209550"/>
                <a:gd name="connsiteY25" fmla="*/ 155067 h 200025"/>
                <a:gd name="connsiteX26" fmla="*/ 187776 w 209550"/>
                <a:gd name="connsiteY26" fmla="*/ 130340 h 200025"/>
                <a:gd name="connsiteX27" fmla="*/ 142589 w 209550"/>
                <a:gd name="connsiteY27" fmla="*/ 130340 h 200025"/>
                <a:gd name="connsiteX28" fmla="*/ 142589 w 209550"/>
                <a:gd name="connsiteY28" fmla="*/ 169859 h 200025"/>
                <a:gd name="connsiteX29" fmla="*/ 131483 w 209550"/>
                <a:gd name="connsiteY29" fmla="*/ 169859 h 200025"/>
                <a:gd name="connsiteX30" fmla="*/ 131483 w 209550"/>
                <a:gd name="connsiteY30" fmla="*/ 130340 h 200025"/>
                <a:gd name="connsiteX31" fmla="*/ 84363 w 209550"/>
                <a:gd name="connsiteY31" fmla="*/ 130340 h 200025"/>
                <a:gd name="connsiteX32" fmla="*/ 84363 w 209550"/>
                <a:gd name="connsiteY32" fmla="*/ 173098 h 200025"/>
                <a:gd name="connsiteX33" fmla="*/ 73238 w 209550"/>
                <a:gd name="connsiteY33" fmla="*/ 173098 h 200025"/>
                <a:gd name="connsiteX34" fmla="*/ 73238 w 209550"/>
                <a:gd name="connsiteY34" fmla="*/ 55531 h 200025"/>
                <a:gd name="connsiteX35" fmla="*/ 128692 w 209550"/>
                <a:gd name="connsiteY35" fmla="*/ 55531 h 200025"/>
                <a:gd name="connsiteX36" fmla="*/ 128692 w 209550"/>
                <a:gd name="connsiteY36" fmla="*/ 55054 h 200025"/>
                <a:gd name="connsiteX37" fmla="*/ 97288 w 209550"/>
                <a:gd name="connsiteY37" fmla="*/ 35966 h 200025"/>
                <a:gd name="connsiteX38" fmla="*/ 104232 w 209550"/>
                <a:gd name="connsiteY38" fmla="*/ 27127 h 200025"/>
                <a:gd name="connsiteX39" fmla="*/ 134217 w 209550"/>
                <a:gd name="connsiteY39" fmla="*/ 45644 h 200025"/>
                <a:gd name="connsiteX40" fmla="*/ 176374 w 209550"/>
                <a:gd name="connsiteY40" fmla="*/ 22622 h 200025"/>
                <a:gd name="connsiteX41" fmla="*/ 176374 w 209550"/>
                <a:gd name="connsiteY41" fmla="*/ 22203 h 200025"/>
                <a:gd name="connsiteX42" fmla="*/ 70218 w 209550"/>
                <a:gd name="connsiteY42" fmla="*/ 22203 h 200025"/>
                <a:gd name="connsiteX43" fmla="*/ 70218 w 209550"/>
                <a:gd name="connsiteY43" fmla="*/ 12325 h 200025"/>
                <a:gd name="connsiteX44" fmla="*/ 194062 w 209550"/>
                <a:gd name="connsiteY44" fmla="*/ 12325 h 200025"/>
                <a:gd name="connsiteX45" fmla="*/ 194062 w 209550"/>
                <a:gd name="connsiteY45" fmla="*/ 22203 h 200025"/>
                <a:gd name="connsiteX46" fmla="*/ 142827 w 209550"/>
                <a:gd name="connsiteY46" fmla="*/ 52483 h 200025"/>
                <a:gd name="connsiteX47" fmla="*/ 146904 w 209550"/>
                <a:gd name="connsiteY47" fmla="*/ 55521 h 200025"/>
                <a:gd name="connsiteX48" fmla="*/ 198234 w 209550"/>
                <a:gd name="connsiteY48" fmla="*/ 55521 h 200025"/>
                <a:gd name="connsiteX49" fmla="*/ 131483 w 209550"/>
                <a:gd name="connsiteY49" fmla="*/ 65170 h 200025"/>
                <a:gd name="connsiteX50" fmla="*/ 84363 w 209550"/>
                <a:gd name="connsiteY50" fmla="*/ 65170 h 200025"/>
                <a:gd name="connsiteX51" fmla="*/ 84363 w 209550"/>
                <a:gd name="connsiteY51" fmla="*/ 88154 h 200025"/>
                <a:gd name="connsiteX52" fmla="*/ 131483 w 209550"/>
                <a:gd name="connsiteY52" fmla="*/ 88154 h 200025"/>
                <a:gd name="connsiteX53" fmla="*/ 131483 w 209550"/>
                <a:gd name="connsiteY53" fmla="*/ 65170 h 200025"/>
                <a:gd name="connsiteX54" fmla="*/ 131483 w 209550"/>
                <a:gd name="connsiteY54" fmla="*/ 97660 h 200025"/>
                <a:gd name="connsiteX55" fmla="*/ 84363 w 209550"/>
                <a:gd name="connsiteY55" fmla="*/ 97660 h 200025"/>
                <a:gd name="connsiteX56" fmla="*/ 84363 w 209550"/>
                <a:gd name="connsiteY56" fmla="*/ 120244 h 200025"/>
                <a:gd name="connsiteX57" fmla="*/ 131483 w 209550"/>
                <a:gd name="connsiteY57" fmla="*/ 120244 h 200025"/>
                <a:gd name="connsiteX58" fmla="*/ 131483 w 209550"/>
                <a:gd name="connsiteY58" fmla="*/ 97660 h 200025"/>
                <a:gd name="connsiteX59" fmla="*/ 187785 w 209550"/>
                <a:gd name="connsiteY59" fmla="*/ 65170 h 200025"/>
                <a:gd name="connsiteX60" fmla="*/ 142599 w 209550"/>
                <a:gd name="connsiteY60" fmla="*/ 65170 h 200025"/>
                <a:gd name="connsiteX61" fmla="*/ 142599 w 209550"/>
                <a:gd name="connsiteY61" fmla="*/ 88154 h 200025"/>
                <a:gd name="connsiteX62" fmla="*/ 187785 w 209550"/>
                <a:gd name="connsiteY62" fmla="*/ 88154 h 200025"/>
                <a:gd name="connsiteX63" fmla="*/ 187785 w 209550"/>
                <a:gd name="connsiteY63" fmla="*/ 65170 h 200025"/>
                <a:gd name="connsiteX64" fmla="*/ 187785 w 209550"/>
                <a:gd name="connsiteY64" fmla="*/ 97660 h 200025"/>
                <a:gd name="connsiteX65" fmla="*/ 142599 w 209550"/>
                <a:gd name="connsiteY65" fmla="*/ 97660 h 200025"/>
                <a:gd name="connsiteX66" fmla="*/ 142599 w 209550"/>
                <a:gd name="connsiteY66" fmla="*/ 120244 h 200025"/>
                <a:gd name="connsiteX67" fmla="*/ 187785 w 209550"/>
                <a:gd name="connsiteY67" fmla="*/ 120244 h 200025"/>
                <a:gd name="connsiteX68" fmla="*/ 187785 w 209550"/>
                <a:gd name="connsiteY68" fmla="*/ 97660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Lst>
              <a:rect l="l" t="t" r="r" b="b"/>
              <a:pathLst>
                <a:path w="209550" h="200025">
                  <a:moveTo>
                    <a:pt x="48997" y="89859"/>
                  </a:moveTo>
                  <a:lnTo>
                    <a:pt x="48997" y="147333"/>
                  </a:lnTo>
                  <a:cubicBezTo>
                    <a:pt x="51102" y="157801"/>
                    <a:pt x="56121" y="184661"/>
                    <a:pt x="102908" y="184661"/>
                  </a:cubicBezTo>
                  <a:lnTo>
                    <a:pt x="206435" y="184661"/>
                  </a:lnTo>
                  <a:lnTo>
                    <a:pt x="204483" y="194443"/>
                  </a:lnTo>
                  <a:lnTo>
                    <a:pt x="104375" y="194443"/>
                  </a:lnTo>
                  <a:cubicBezTo>
                    <a:pt x="63370" y="194443"/>
                    <a:pt x="49406" y="175031"/>
                    <a:pt x="44025" y="166868"/>
                  </a:cubicBezTo>
                  <a:cubicBezTo>
                    <a:pt x="39967" y="172212"/>
                    <a:pt x="27918" y="184652"/>
                    <a:pt x="13830" y="198377"/>
                  </a:cubicBezTo>
                  <a:lnTo>
                    <a:pt x="7144" y="187890"/>
                  </a:lnTo>
                  <a:cubicBezTo>
                    <a:pt x="12687" y="183842"/>
                    <a:pt x="26699" y="173107"/>
                    <a:pt x="36947" y="157801"/>
                  </a:cubicBezTo>
                  <a:lnTo>
                    <a:pt x="36947" y="100146"/>
                  </a:lnTo>
                  <a:lnTo>
                    <a:pt x="9134" y="100146"/>
                  </a:lnTo>
                  <a:lnTo>
                    <a:pt x="9134" y="89859"/>
                  </a:lnTo>
                  <a:lnTo>
                    <a:pt x="48997" y="89859"/>
                  </a:lnTo>
                  <a:close/>
                  <a:moveTo>
                    <a:pt x="50540" y="47168"/>
                  </a:moveTo>
                  <a:cubicBezTo>
                    <a:pt x="37633" y="34881"/>
                    <a:pt x="24070" y="21803"/>
                    <a:pt x="12678" y="14916"/>
                  </a:cubicBezTo>
                  <a:lnTo>
                    <a:pt x="19136" y="7144"/>
                  </a:lnTo>
                  <a:cubicBezTo>
                    <a:pt x="30051" y="12554"/>
                    <a:pt x="49587" y="28670"/>
                    <a:pt x="57979" y="38500"/>
                  </a:cubicBezTo>
                  <a:lnTo>
                    <a:pt x="50540" y="47168"/>
                  </a:lnTo>
                  <a:close/>
                  <a:moveTo>
                    <a:pt x="198234" y="55540"/>
                  </a:moveTo>
                  <a:lnTo>
                    <a:pt x="198234" y="158277"/>
                  </a:lnTo>
                  <a:cubicBezTo>
                    <a:pt x="198234" y="162811"/>
                    <a:pt x="198234" y="173107"/>
                    <a:pt x="183480" y="173107"/>
                  </a:cubicBezTo>
                  <a:lnTo>
                    <a:pt x="163392" y="173107"/>
                  </a:lnTo>
                  <a:lnTo>
                    <a:pt x="161287" y="161087"/>
                  </a:lnTo>
                  <a:lnTo>
                    <a:pt x="181137" y="161744"/>
                  </a:lnTo>
                  <a:cubicBezTo>
                    <a:pt x="183852" y="161953"/>
                    <a:pt x="187776" y="162135"/>
                    <a:pt x="187776" y="155067"/>
                  </a:cubicBezTo>
                  <a:lnTo>
                    <a:pt x="187776" y="130340"/>
                  </a:lnTo>
                  <a:lnTo>
                    <a:pt x="142589" y="130340"/>
                  </a:lnTo>
                  <a:lnTo>
                    <a:pt x="142589" y="169859"/>
                  </a:lnTo>
                  <a:lnTo>
                    <a:pt x="131483" y="169859"/>
                  </a:lnTo>
                  <a:lnTo>
                    <a:pt x="131483" y="130340"/>
                  </a:lnTo>
                  <a:lnTo>
                    <a:pt x="84363" y="130340"/>
                  </a:lnTo>
                  <a:lnTo>
                    <a:pt x="84363" y="173098"/>
                  </a:lnTo>
                  <a:lnTo>
                    <a:pt x="73238" y="173098"/>
                  </a:lnTo>
                  <a:lnTo>
                    <a:pt x="73238" y="55531"/>
                  </a:lnTo>
                  <a:lnTo>
                    <a:pt x="128692" y="55531"/>
                  </a:lnTo>
                  <a:lnTo>
                    <a:pt x="128692" y="55054"/>
                  </a:lnTo>
                  <a:cubicBezTo>
                    <a:pt x="120920" y="49692"/>
                    <a:pt x="109899" y="42205"/>
                    <a:pt x="97288" y="35966"/>
                  </a:cubicBezTo>
                  <a:lnTo>
                    <a:pt x="104232" y="27127"/>
                  </a:lnTo>
                  <a:cubicBezTo>
                    <a:pt x="110633" y="30375"/>
                    <a:pt x="119862" y="34871"/>
                    <a:pt x="134217" y="45644"/>
                  </a:cubicBezTo>
                  <a:cubicBezTo>
                    <a:pt x="162382" y="34004"/>
                    <a:pt x="170717" y="27127"/>
                    <a:pt x="176374" y="22622"/>
                  </a:cubicBezTo>
                  <a:lnTo>
                    <a:pt x="176374" y="22203"/>
                  </a:lnTo>
                  <a:lnTo>
                    <a:pt x="70218" y="22203"/>
                  </a:lnTo>
                  <a:lnTo>
                    <a:pt x="70218" y="12325"/>
                  </a:lnTo>
                  <a:lnTo>
                    <a:pt x="194062" y="12325"/>
                  </a:lnTo>
                  <a:lnTo>
                    <a:pt x="194062" y="22203"/>
                  </a:lnTo>
                  <a:cubicBezTo>
                    <a:pt x="186976" y="28223"/>
                    <a:pt x="171383" y="41529"/>
                    <a:pt x="142827" y="52483"/>
                  </a:cubicBezTo>
                  <a:cubicBezTo>
                    <a:pt x="143704" y="53150"/>
                    <a:pt x="144580" y="53549"/>
                    <a:pt x="146904" y="55521"/>
                  </a:cubicBezTo>
                  <a:lnTo>
                    <a:pt x="198234" y="55521"/>
                  </a:lnTo>
                  <a:close/>
                  <a:moveTo>
                    <a:pt x="131483" y="65170"/>
                  </a:moveTo>
                  <a:lnTo>
                    <a:pt x="84363" y="65170"/>
                  </a:lnTo>
                  <a:lnTo>
                    <a:pt x="84363" y="88154"/>
                  </a:lnTo>
                  <a:lnTo>
                    <a:pt x="131483" y="88154"/>
                  </a:lnTo>
                  <a:lnTo>
                    <a:pt x="131483" y="65170"/>
                  </a:lnTo>
                  <a:close/>
                  <a:moveTo>
                    <a:pt x="131483" y="97660"/>
                  </a:moveTo>
                  <a:lnTo>
                    <a:pt x="84363" y="97660"/>
                  </a:lnTo>
                  <a:lnTo>
                    <a:pt x="84363" y="120244"/>
                  </a:lnTo>
                  <a:lnTo>
                    <a:pt x="131483" y="120244"/>
                  </a:lnTo>
                  <a:lnTo>
                    <a:pt x="131483" y="97660"/>
                  </a:lnTo>
                  <a:close/>
                  <a:moveTo>
                    <a:pt x="187785" y="65170"/>
                  </a:moveTo>
                  <a:lnTo>
                    <a:pt x="142599" y="65170"/>
                  </a:lnTo>
                  <a:lnTo>
                    <a:pt x="142599" y="88154"/>
                  </a:lnTo>
                  <a:lnTo>
                    <a:pt x="187785" y="88154"/>
                  </a:lnTo>
                  <a:lnTo>
                    <a:pt x="187785" y="65170"/>
                  </a:lnTo>
                  <a:close/>
                  <a:moveTo>
                    <a:pt x="187785" y="97660"/>
                  </a:moveTo>
                  <a:lnTo>
                    <a:pt x="142599" y="97660"/>
                  </a:lnTo>
                  <a:lnTo>
                    <a:pt x="142599" y="120244"/>
                  </a:lnTo>
                  <a:lnTo>
                    <a:pt x="187785" y="120244"/>
                  </a:lnTo>
                  <a:lnTo>
                    <a:pt x="187785" y="97660"/>
                  </a:lnTo>
                  <a:close/>
                </a:path>
              </a:pathLst>
            </a:custGeom>
            <a:solidFill>
              <a:srgbClr val="000000"/>
            </a:solidFill>
            <a:ln w="9525" cap="flat">
              <a:noFill/>
              <a:prstDash val="solid"/>
              <a:miter/>
            </a:ln>
          </p:spPr>
          <p:txBody>
            <a:bodyPr rtlCol="0" anchor="ctr"/>
            <a:lstStyle/>
            <a:p>
              <a:endParaRPr lang="ja-JP" altLang="en-US" dirty="0"/>
            </a:p>
          </p:txBody>
        </p:sp>
        <p:sp>
          <p:nvSpPr>
            <p:cNvPr id="16" name="フリーフォーム: 図形 20">
              <a:extLst>
                <a:ext uri="{FF2B5EF4-FFF2-40B4-BE49-F238E27FC236}">
                  <a16:creationId xmlns:a16="http://schemas.microsoft.com/office/drawing/2014/main" id="{D8310541-772B-EDF8-F64F-73CDFF4750B1}"/>
                </a:ext>
              </a:extLst>
            </p:cNvPr>
            <p:cNvSpPr/>
            <p:nvPr/>
          </p:nvSpPr>
          <p:spPr>
            <a:xfrm>
              <a:off x="6776113" y="4130182"/>
              <a:ext cx="209550" cy="200025"/>
            </a:xfrm>
            <a:custGeom>
              <a:avLst/>
              <a:gdLst>
                <a:gd name="connsiteX0" fmla="*/ 7144 w 209550"/>
                <a:gd name="connsiteY0" fmla="*/ 99574 h 200025"/>
                <a:gd name="connsiteX1" fmla="*/ 149704 w 209550"/>
                <a:gd name="connsiteY1" fmla="*/ 41158 h 200025"/>
                <a:gd name="connsiteX2" fmla="*/ 158277 w 209550"/>
                <a:gd name="connsiteY2" fmla="*/ 49301 h 200025"/>
                <a:gd name="connsiteX3" fmla="*/ 94574 w 209550"/>
                <a:gd name="connsiteY3" fmla="*/ 89011 h 200025"/>
                <a:gd name="connsiteX4" fmla="*/ 94574 w 209550"/>
                <a:gd name="connsiteY4" fmla="*/ 89449 h 200025"/>
                <a:gd name="connsiteX5" fmla="*/ 184356 w 209550"/>
                <a:gd name="connsiteY5" fmla="*/ 89449 h 200025"/>
                <a:gd name="connsiteX6" fmla="*/ 184356 w 209550"/>
                <a:gd name="connsiteY6" fmla="*/ 200073 h 200025"/>
                <a:gd name="connsiteX7" fmla="*/ 172298 w 209550"/>
                <a:gd name="connsiteY7" fmla="*/ 200073 h 200025"/>
                <a:gd name="connsiteX8" fmla="*/ 172298 w 209550"/>
                <a:gd name="connsiteY8" fmla="*/ 190662 h 200025"/>
                <a:gd name="connsiteX9" fmla="*/ 57217 w 209550"/>
                <a:gd name="connsiteY9" fmla="*/ 190662 h 200025"/>
                <a:gd name="connsiteX10" fmla="*/ 57217 w 209550"/>
                <a:gd name="connsiteY10" fmla="*/ 200073 h 200025"/>
                <a:gd name="connsiteX11" fmla="*/ 45329 w 209550"/>
                <a:gd name="connsiteY11" fmla="*/ 200073 h 200025"/>
                <a:gd name="connsiteX12" fmla="*/ 45329 w 209550"/>
                <a:gd name="connsiteY12" fmla="*/ 103127 h 200025"/>
                <a:gd name="connsiteX13" fmla="*/ 12068 w 209550"/>
                <a:gd name="connsiteY13" fmla="*/ 109528 h 200025"/>
                <a:gd name="connsiteX14" fmla="*/ 7144 w 209550"/>
                <a:gd name="connsiteY14" fmla="*/ 99574 h 200025"/>
                <a:gd name="connsiteX15" fmla="*/ 9325 w 209550"/>
                <a:gd name="connsiteY15" fmla="*/ 52940 h 200025"/>
                <a:gd name="connsiteX16" fmla="*/ 64093 w 209550"/>
                <a:gd name="connsiteY16" fmla="*/ 11325 h 200025"/>
                <a:gd name="connsiteX17" fmla="*/ 74438 w 209550"/>
                <a:gd name="connsiteY17" fmla="*/ 17707 h 200025"/>
                <a:gd name="connsiteX18" fmla="*/ 16802 w 209550"/>
                <a:gd name="connsiteY18" fmla="*/ 64103 h 200025"/>
                <a:gd name="connsiteX19" fmla="*/ 9325 w 209550"/>
                <a:gd name="connsiteY19" fmla="*/ 52940 h 200025"/>
                <a:gd name="connsiteX20" fmla="*/ 64951 w 209550"/>
                <a:gd name="connsiteY20" fmla="*/ 98603 h 200025"/>
                <a:gd name="connsiteX21" fmla="*/ 57226 w 209550"/>
                <a:gd name="connsiteY21" fmla="*/ 100470 h 200025"/>
                <a:gd name="connsiteX22" fmla="*/ 57226 w 209550"/>
                <a:gd name="connsiteY22" fmla="*/ 117891 h 200025"/>
                <a:gd name="connsiteX23" fmla="*/ 172307 w 209550"/>
                <a:gd name="connsiteY23" fmla="*/ 117891 h 200025"/>
                <a:gd name="connsiteX24" fmla="*/ 172307 w 209550"/>
                <a:gd name="connsiteY24" fmla="*/ 98603 h 200025"/>
                <a:gd name="connsiteX25" fmla="*/ 64951 w 209550"/>
                <a:gd name="connsiteY25" fmla="*/ 98603 h 200025"/>
                <a:gd name="connsiteX26" fmla="*/ 172307 w 209550"/>
                <a:gd name="connsiteY26" fmla="*/ 128006 h 200025"/>
                <a:gd name="connsiteX27" fmla="*/ 57226 w 209550"/>
                <a:gd name="connsiteY27" fmla="*/ 128006 h 200025"/>
                <a:gd name="connsiteX28" fmla="*/ 57226 w 209550"/>
                <a:gd name="connsiteY28" fmla="*/ 147771 h 200025"/>
                <a:gd name="connsiteX29" fmla="*/ 172307 w 209550"/>
                <a:gd name="connsiteY29" fmla="*/ 147771 h 200025"/>
                <a:gd name="connsiteX30" fmla="*/ 172307 w 209550"/>
                <a:gd name="connsiteY30" fmla="*/ 128006 h 200025"/>
                <a:gd name="connsiteX31" fmla="*/ 172307 w 209550"/>
                <a:gd name="connsiteY31" fmla="*/ 157677 h 200025"/>
                <a:gd name="connsiteX32" fmla="*/ 57226 w 209550"/>
                <a:gd name="connsiteY32" fmla="*/ 157677 h 200025"/>
                <a:gd name="connsiteX33" fmla="*/ 57226 w 209550"/>
                <a:gd name="connsiteY33" fmla="*/ 181289 h 200025"/>
                <a:gd name="connsiteX34" fmla="*/ 172307 w 209550"/>
                <a:gd name="connsiteY34" fmla="*/ 181289 h 200025"/>
                <a:gd name="connsiteX35" fmla="*/ 172307 w 209550"/>
                <a:gd name="connsiteY35" fmla="*/ 157677 h 200025"/>
                <a:gd name="connsiteX36" fmla="*/ 115814 w 209550"/>
                <a:gd name="connsiteY36" fmla="*/ 51225 h 200025"/>
                <a:gd name="connsiteX37" fmla="*/ 102270 w 209550"/>
                <a:gd name="connsiteY37" fmla="*/ 64113 h 200025"/>
                <a:gd name="connsiteX38" fmla="*/ 76314 w 209550"/>
                <a:gd name="connsiteY38" fmla="*/ 64113 h 200025"/>
                <a:gd name="connsiteX39" fmla="*/ 74190 w 209550"/>
                <a:gd name="connsiteY39" fmla="*/ 52540 h 200025"/>
                <a:gd name="connsiteX40" fmla="*/ 97764 w 209550"/>
                <a:gd name="connsiteY40" fmla="*/ 52949 h 200025"/>
                <a:gd name="connsiteX41" fmla="*/ 103194 w 209550"/>
                <a:gd name="connsiteY41" fmla="*/ 48206 h 200025"/>
                <a:gd name="connsiteX42" fmla="*/ 103194 w 209550"/>
                <a:gd name="connsiteY42" fmla="*/ 7144 h 200025"/>
                <a:gd name="connsiteX43" fmla="*/ 115805 w 209550"/>
                <a:gd name="connsiteY43" fmla="*/ 7144 h 200025"/>
                <a:gd name="connsiteX44" fmla="*/ 115805 w 209550"/>
                <a:gd name="connsiteY44" fmla="*/ 51225 h 200025"/>
                <a:gd name="connsiteX45" fmla="*/ 152295 w 209550"/>
                <a:gd name="connsiteY45" fmla="*/ 10754 h 200025"/>
                <a:gd name="connsiteX46" fmla="*/ 207569 w 209550"/>
                <a:gd name="connsiteY46" fmla="*/ 52949 h 200025"/>
                <a:gd name="connsiteX47" fmla="*/ 200720 w 209550"/>
                <a:gd name="connsiteY47" fmla="*/ 64113 h 200025"/>
                <a:gd name="connsiteX48" fmla="*/ 143380 w 209550"/>
                <a:gd name="connsiteY48" fmla="*/ 17964 h 200025"/>
                <a:gd name="connsiteX49" fmla="*/ 152295 w 209550"/>
                <a:gd name="connsiteY49" fmla="*/ 10754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l="l" t="t" r="r" b="b"/>
              <a:pathLst>
                <a:path w="209550" h="200025">
                  <a:moveTo>
                    <a:pt x="7144" y="99574"/>
                  </a:moveTo>
                  <a:cubicBezTo>
                    <a:pt x="85944" y="89449"/>
                    <a:pt x="122053" y="66684"/>
                    <a:pt x="149704" y="41158"/>
                  </a:cubicBezTo>
                  <a:lnTo>
                    <a:pt x="158277" y="49301"/>
                  </a:lnTo>
                  <a:cubicBezTo>
                    <a:pt x="148533" y="58322"/>
                    <a:pt x="128921" y="76152"/>
                    <a:pt x="94574" y="89011"/>
                  </a:cubicBezTo>
                  <a:lnTo>
                    <a:pt x="94574" y="89449"/>
                  </a:lnTo>
                  <a:lnTo>
                    <a:pt x="184356" y="89449"/>
                  </a:lnTo>
                  <a:lnTo>
                    <a:pt x="184356" y="200073"/>
                  </a:lnTo>
                  <a:lnTo>
                    <a:pt x="172298" y="200073"/>
                  </a:lnTo>
                  <a:lnTo>
                    <a:pt x="172298" y="190662"/>
                  </a:lnTo>
                  <a:lnTo>
                    <a:pt x="57217" y="190662"/>
                  </a:lnTo>
                  <a:lnTo>
                    <a:pt x="57217" y="200073"/>
                  </a:lnTo>
                  <a:lnTo>
                    <a:pt x="45329" y="200073"/>
                  </a:lnTo>
                  <a:lnTo>
                    <a:pt x="45329" y="103127"/>
                  </a:lnTo>
                  <a:cubicBezTo>
                    <a:pt x="28460" y="106947"/>
                    <a:pt x="20460" y="108271"/>
                    <a:pt x="12068" y="109528"/>
                  </a:cubicBezTo>
                  <a:lnTo>
                    <a:pt x="7144" y="99574"/>
                  </a:lnTo>
                  <a:close/>
                  <a:moveTo>
                    <a:pt x="9325" y="52940"/>
                  </a:moveTo>
                  <a:cubicBezTo>
                    <a:pt x="30366" y="44148"/>
                    <a:pt x="49263" y="30604"/>
                    <a:pt x="64093" y="11325"/>
                  </a:cubicBezTo>
                  <a:lnTo>
                    <a:pt x="74438" y="17707"/>
                  </a:lnTo>
                  <a:cubicBezTo>
                    <a:pt x="60855" y="37719"/>
                    <a:pt x="37662" y="53807"/>
                    <a:pt x="16802" y="64103"/>
                  </a:cubicBezTo>
                  <a:lnTo>
                    <a:pt x="9325" y="52940"/>
                  </a:lnTo>
                  <a:close/>
                  <a:moveTo>
                    <a:pt x="64951" y="98603"/>
                  </a:moveTo>
                  <a:cubicBezTo>
                    <a:pt x="62770" y="99174"/>
                    <a:pt x="61084" y="99708"/>
                    <a:pt x="57226" y="100470"/>
                  </a:cubicBezTo>
                  <a:lnTo>
                    <a:pt x="57226" y="117891"/>
                  </a:lnTo>
                  <a:lnTo>
                    <a:pt x="172307" y="117891"/>
                  </a:lnTo>
                  <a:lnTo>
                    <a:pt x="172307" y="98603"/>
                  </a:lnTo>
                  <a:lnTo>
                    <a:pt x="64951" y="98603"/>
                  </a:lnTo>
                  <a:close/>
                  <a:moveTo>
                    <a:pt x="172307" y="128006"/>
                  </a:moveTo>
                  <a:lnTo>
                    <a:pt x="57226" y="128006"/>
                  </a:lnTo>
                  <a:lnTo>
                    <a:pt x="57226" y="147771"/>
                  </a:lnTo>
                  <a:lnTo>
                    <a:pt x="172307" y="147771"/>
                  </a:lnTo>
                  <a:lnTo>
                    <a:pt x="172307" y="128006"/>
                  </a:lnTo>
                  <a:close/>
                  <a:moveTo>
                    <a:pt x="172307" y="157677"/>
                  </a:moveTo>
                  <a:lnTo>
                    <a:pt x="57226" y="157677"/>
                  </a:lnTo>
                  <a:lnTo>
                    <a:pt x="57226" y="181289"/>
                  </a:lnTo>
                  <a:lnTo>
                    <a:pt x="172307" y="181289"/>
                  </a:lnTo>
                  <a:lnTo>
                    <a:pt x="172307" y="157677"/>
                  </a:lnTo>
                  <a:close/>
                  <a:moveTo>
                    <a:pt x="115814" y="51225"/>
                  </a:moveTo>
                  <a:cubicBezTo>
                    <a:pt x="115814" y="60274"/>
                    <a:pt x="111985" y="64113"/>
                    <a:pt x="102270" y="64113"/>
                  </a:cubicBezTo>
                  <a:lnTo>
                    <a:pt x="76314" y="64113"/>
                  </a:lnTo>
                  <a:lnTo>
                    <a:pt x="74190" y="52540"/>
                  </a:lnTo>
                  <a:lnTo>
                    <a:pt x="97764" y="52949"/>
                  </a:lnTo>
                  <a:cubicBezTo>
                    <a:pt x="99974" y="52949"/>
                    <a:pt x="103194" y="53178"/>
                    <a:pt x="103194" y="48206"/>
                  </a:cubicBezTo>
                  <a:lnTo>
                    <a:pt x="103194" y="7144"/>
                  </a:lnTo>
                  <a:lnTo>
                    <a:pt x="115805" y="7144"/>
                  </a:lnTo>
                  <a:lnTo>
                    <a:pt x="115805" y="51225"/>
                  </a:lnTo>
                  <a:close/>
                  <a:moveTo>
                    <a:pt x="152295" y="10754"/>
                  </a:moveTo>
                  <a:cubicBezTo>
                    <a:pt x="168069" y="29966"/>
                    <a:pt x="190633" y="47177"/>
                    <a:pt x="207569" y="52949"/>
                  </a:cubicBezTo>
                  <a:lnTo>
                    <a:pt x="200720" y="64113"/>
                  </a:lnTo>
                  <a:cubicBezTo>
                    <a:pt x="176631" y="54016"/>
                    <a:pt x="155495" y="32985"/>
                    <a:pt x="143380" y="17964"/>
                  </a:cubicBezTo>
                  <a:lnTo>
                    <a:pt x="152295" y="10754"/>
                  </a:lnTo>
                  <a:close/>
                </a:path>
              </a:pathLst>
            </a:custGeom>
            <a:solidFill>
              <a:srgbClr val="000000"/>
            </a:solidFill>
            <a:ln w="9525" cap="flat">
              <a:noFill/>
              <a:prstDash val="solid"/>
              <a:miter/>
            </a:ln>
          </p:spPr>
          <p:txBody>
            <a:bodyPr rtlCol="0" anchor="ctr"/>
            <a:lstStyle/>
            <a:p>
              <a:endParaRPr lang="ja-JP" altLang="en-US" dirty="0"/>
            </a:p>
          </p:txBody>
        </p:sp>
      </p:grpSp>
    </p:spTree>
    <p:extLst>
      <p:ext uri="{BB962C8B-B14F-4D97-AF65-F5344CB8AC3E}">
        <p14:creationId xmlns:p14="http://schemas.microsoft.com/office/powerpoint/2010/main" val="2619712730"/>
      </p:ext>
    </p:extLst>
  </p:cSld>
  <p:clrMap bg1="lt1" tx1="dk1" bg2="lt2" tx2="dk2" accent1="accent1" accent2="accent2" accent3="accent3" accent4="accent4" accent5="accent5" accent6="accent6" hlink="hlink" folHlink="folHlink"/>
  <p:sldLayoutIdLst>
    <p:sldLayoutId id="2147484026" r:id="rId1"/>
  </p:sldLayoutIdLst>
  <p:hf hdr="0" ftr="0" dt="0"/>
  <p:txStyles>
    <p:titleStyle>
      <a:lvl1pPr algn="l" rtl="0" eaLnBrk="0" fontAlgn="base" hangingPunct="0">
        <a:spcBef>
          <a:spcPct val="0"/>
        </a:spcBef>
        <a:spcAft>
          <a:spcPct val="0"/>
        </a:spcAft>
        <a:defRPr kumimoji="1" sz="2800">
          <a:solidFill>
            <a:schemeClr val="tx1"/>
          </a:solidFill>
          <a:latin typeface="+mj-lt"/>
          <a:ea typeface="+mj-ea"/>
          <a:cs typeface="+mj-cs"/>
        </a:defRPr>
      </a:lvl1pPr>
      <a:lvl2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ＭＳ Ｐゴシック" pitchFamily="50" charset="-128"/>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ＭＳ Ｐゴシック" pitchFamily="50" charset="-128"/>
        </a:defRPr>
      </a:lvl2pPr>
      <a:lvl3pPr marL="1143000" indent="-228600" algn="l" rtl="0" eaLnBrk="0" fontAlgn="base" hangingPunct="0">
        <a:spcBef>
          <a:spcPct val="20000"/>
        </a:spcBef>
        <a:spcAft>
          <a:spcPct val="0"/>
        </a:spcAft>
        <a:buChar char="•"/>
        <a:defRPr kumimoji="1" sz="2400">
          <a:solidFill>
            <a:schemeClr val="tx1"/>
          </a:solidFill>
          <a:latin typeface="+mn-lt"/>
          <a:ea typeface="ＭＳ Ｐゴシック" pitchFamily="50" charset="-128"/>
        </a:defRPr>
      </a:lvl3pPr>
      <a:lvl4pPr marL="1600200" indent="-228600" algn="l" rtl="0" eaLnBrk="0" fontAlgn="base" hangingPunct="0">
        <a:spcBef>
          <a:spcPct val="20000"/>
        </a:spcBef>
        <a:spcAft>
          <a:spcPct val="0"/>
        </a:spcAft>
        <a:buChar char="–"/>
        <a:defRPr kumimoji="1" sz="2000">
          <a:solidFill>
            <a:schemeClr val="tx1"/>
          </a:solidFill>
          <a:latin typeface="+mn-lt"/>
          <a:ea typeface="ＭＳ Ｐゴシック" pitchFamily="50" charset="-128"/>
        </a:defRPr>
      </a:lvl4pPr>
      <a:lvl5pPr marL="2057400" indent="-228600" algn="l" rtl="0" eaLnBrk="0" fontAlgn="base" hangingPunct="0">
        <a:spcBef>
          <a:spcPct val="20000"/>
        </a:spcBef>
        <a:spcAft>
          <a:spcPct val="0"/>
        </a:spcAft>
        <a:buChar char="»"/>
        <a:defRPr kumimoji="1" sz="2000">
          <a:solidFill>
            <a:schemeClr val="tx1"/>
          </a:solidFill>
          <a:latin typeface="+mn-lt"/>
          <a:ea typeface="ＭＳ Ｐゴシック"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5" name="Rectangle 2"/>
          <p:cNvSpPr>
            <a:spLocks noGrp="1" noChangeArrowheads="1"/>
          </p:cNvSpPr>
          <p:nvPr>
            <p:ph type="body" idx="1"/>
          </p:nvPr>
        </p:nvSpPr>
        <p:spPr>
          <a:xfrm>
            <a:off x="495300" y="1600202"/>
            <a:ext cx="8915400" cy="4525963"/>
          </a:xfrm>
          <a:prstGeom prst="rect">
            <a:avLst/>
          </a:prstGeom>
          <a:noFill/>
          <a:ln w="9525">
            <a:noFill/>
            <a:miter lim="800000"/>
            <a:headEnd/>
            <a:tailEnd/>
          </a:ln>
        </p:spPr>
        <p:txBody>
          <a:bodyPr vert="horz" wrap="square" lIns="91407" tIns="45704" rIns="91407" bIns="45704"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6" name="Rectangle 3"/>
          <p:cNvSpPr>
            <a:spLocks noGrp="1" noChangeArrowheads="1"/>
          </p:cNvSpPr>
          <p:nvPr>
            <p:ph type="dt" sz="half" idx="2"/>
          </p:nvPr>
        </p:nvSpPr>
        <p:spPr>
          <a:xfrm>
            <a:off x="495300" y="6245225"/>
            <a:ext cx="2311400" cy="476250"/>
          </a:xfrm>
          <a:prstGeom prst="rect">
            <a:avLst/>
          </a:prstGeom>
          <a:noFill/>
          <a:ln w="9525">
            <a:noFill/>
            <a:miter lim="800000"/>
            <a:headEnd/>
            <a:tailEnd/>
          </a:ln>
          <a:effectLst/>
        </p:spPr>
        <p:txBody>
          <a:bodyPr vert="horz" wrap="square" lIns="91407" tIns="45704" rIns="91407" bIns="45704" numCol="1" anchor="t" anchorCtr="0" compatLnSpc="1">
            <a:prstTxWarp prst="textNoShape">
              <a:avLst/>
            </a:prstTxWarp>
          </a:bodyPr>
          <a:lstStyle>
            <a:lvl1pPr algn="l">
              <a:defRPr sz="1400">
                <a:solidFill>
                  <a:srgbClr val="000000"/>
                </a:solidFill>
                <a:latin typeface="Arial" charset="0"/>
                <a:ea typeface="ＭＳ Ｐゴシック" pitchFamily="50" charset="-128"/>
              </a:defRPr>
            </a:lvl1pPr>
          </a:lstStyle>
          <a:p>
            <a:pPr>
              <a:defRPr/>
            </a:pPr>
            <a:endParaRPr lang="en-US" altLang="ja-JP" dirty="0"/>
          </a:p>
        </p:txBody>
      </p:sp>
      <p:sp>
        <p:nvSpPr>
          <p:cNvPr id="1027" name="Rectangle 4"/>
          <p:cNvSpPr>
            <a:spLocks noGrp="1" noChangeArrowheads="1"/>
          </p:cNvSpPr>
          <p:nvPr>
            <p:ph type="ftr" sz="quarter" idx="3"/>
          </p:nvPr>
        </p:nvSpPr>
        <p:spPr>
          <a:xfrm>
            <a:off x="3384550" y="6245225"/>
            <a:ext cx="3136900" cy="476250"/>
          </a:xfrm>
          <a:prstGeom prst="rect">
            <a:avLst/>
          </a:prstGeom>
          <a:noFill/>
          <a:ln w="9525">
            <a:noFill/>
            <a:miter lim="800000"/>
            <a:headEnd/>
            <a:tailEnd/>
          </a:ln>
          <a:effectLst/>
        </p:spPr>
        <p:txBody>
          <a:bodyPr vert="horz" wrap="square" lIns="91407" tIns="45704" rIns="91407" bIns="45704" numCol="1" anchor="t" anchorCtr="0" compatLnSpc="1">
            <a:prstTxWarp prst="textNoShape">
              <a:avLst/>
            </a:prstTxWarp>
          </a:bodyPr>
          <a:lstStyle>
            <a:lvl1pPr algn="ctr">
              <a:defRPr sz="1400">
                <a:solidFill>
                  <a:srgbClr val="000000"/>
                </a:solidFill>
                <a:latin typeface="Arial" charset="0"/>
                <a:ea typeface="ＭＳ Ｐゴシック" pitchFamily="50" charset="-128"/>
              </a:defRPr>
            </a:lvl1pPr>
          </a:lstStyle>
          <a:p>
            <a:pPr>
              <a:defRPr/>
            </a:pPr>
            <a:endParaRPr lang="en-US" altLang="ja-JP" dirty="0"/>
          </a:p>
        </p:txBody>
      </p:sp>
      <p:sp>
        <p:nvSpPr>
          <p:cNvPr id="1028" name="Rectangle 5"/>
          <p:cNvSpPr>
            <a:spLocks noGrp="1" noChangeArrowheads="1"/>
          </p:cNvSpPr>
          <p:nvPr>
            <p:ph type="sldNum" sz="quarter" idx="4"/>
          </p:nvPr>
        </p:nvSpPr>
        <p:spPr>
          <a:xfrm>
            <a:off x="7594600" y="6237288"/>
            <a:ext cx="2311400" cy="476250"/>
          </a:xfrm>
          <a:prstGeom prst="rect">
            <a:avLst/>
          </a:prstGeom>
          <a:noFill/>
          <a:ln w="9525">
            <a:noFill/>
            <a:miter lim="800000"/>
            <a:headEnd/>
            <a:tailEnd/>
          </a:ln>
          <a:effectLst/>
        </p:spPr>
        <p:txBody>
          <a:bodyPr vert="horz" wrap="square" lIns="91407" tIns="45704" rIns="91407" bIns="45704" numCol="1" anchor="t" anchorCtr="0" compatLnSpc="1">
            <a:prstTxWarp prst="textNoShape">
              <a:avLst/>
            </a:prstTxWarp>
          </a:bodyPr>
          <a:lstStyle>
            <a:lvl1pPr algn="r">
              <a:defRPr sz="1400">
                <a:solidFill>
                  <a:srgbClr val="000000"/>
                </a:solidFill>
                <a:latin typeface="Arial" charset="0"/>
                <a:ea typeface="ＭＳ Ｐゴシック" pitchFamily="50" charset="-128"/>
              </a:defRPr>
            </a:lvl1pPr>
          </a:lstStyle>
          <a:p>
            <a:pPr>
              <a:defRPr/>
            </a:pPr>
            <a:fld id="{C3119069-7826-4511-981A-83D38F625CB6}" type="slidenum">
              <a:rPr lang="en-US" altLang="ja-JP"/>
              <a:pPr>
                <a:defRPr/>
              </a:pPr>
              <a:t>‹#›</a:t>
            </a:fld>
            <a:endParaRPr lang="en-US" altLang="ja-JP" dirty="0"/>
          </a:p>
        </p:txBody>
      </p:sp>
      <p:sp>
        <p:nvSpPr>
          <p:cNvPr id="1029" name="Rectangle 6"/>
          <p:cNvSpPr>
            <a:spLocks noChangeArrowheads="1"/>
          </p:cNvSpPr>
          <p:nvPr/>
        </p:nvSpPr>
        <p:spPr>
          <a:xfrm>
            <a:off x="0" y="1"/>
            <a:ext cx="9906000" cy="366713"/>
          </a:xfrm>
          <a:prstGeom prst="rect">
            <a:avLst/>
          </a:prstGeom>
          <a:noFill/>
          <a:ln w="9525" algn="ctr">
            <a:noFill/>
            <a:miter lim="800000"/>
            <a:headEnd/>
            <a:tailEnd/>
          </a:ln>
          <a:effectLst/>
        </p:spPr>
        <p:txBody>
          <a:bodyPr wrap="none" anchor="ctr"/>
          <a:lstStyle/>
          <a:p>
            <a:pPr algn="ctr">
              <a:defRPr/>
            </a:pPr>
            <a:endParaRPr lang="ja-JP" altLang="en-US" sz="1600" b="1" dirty="0">
              <a:solidFill>
                <a:srgbClr val="000000"/>
              </a:solidFill>
              <a:ea typeface="ＭＳ Ｐゴシック" pitchFamily="50" charset="-128"/>
            </a:endParaRPr>
          </a:p>
        </p:txBody>
      </p:sp>
      <p:grpSp>
        <p:nvGrpSpPr>
          <p:cNvPr id="1030" name="Group 27"/>
          <p:cNvGrpSpPr/>
          <p:nvPr/>
        </p:nvGrpSpPr>
        <p:grpSpPr>
          <a:xfrm>
            <a:off x="0" y="333377"/>
            <a:ext cx="9906000" cy="214313"/>
            <a:chOff x="0" y="255"/>
            <a:chExt cx="6240" cy="135"/>
          </a:xfrm>
        </p:grpSpPr>
        <p:sp>
          <p:nvSpPr>
            <p:cNvPr id="1031" name="Rectangle 28"/>
            <p:cNvSpPr>
              <a:spLocks noChangeArrowheads="1"/>
            </p:cNvSpPr>
            <p:nvPr userDrawn="1"/>
          </p:nvSpPr>
          <p:spPr>
            <a:xfrm>
              <a:off x="0" y="345"/>
              <a:ext cx="6240" cy="45"/>
            </a:xfrm>
            <a:prstGeom prst="rect">
              <a:avLst/>
            </a:prstGeom>
            <a:solidFill>
              <a:srgbClr val="FF0000"/>
            </a:solidFill>
            <a:ln w="9525" algn="ctr">
              <a:noFill/>
              <a:miter lim="800000"/>
              <a:headEnd/>
              <a:tailEnd/>
            </a:ln>
            <a:effectLst/>
          </p:spPr>
          <p:txBody>
            <a:bodyPr wrap="none" anchor="ctr"/>
            <a:lstStyle/>
            <a:p>
              <a:pPr algn="ctr">
                <a:defRPr/>
              </a:pPr>
              <a:endParaRPr lang="ja-JP" altLang="en-US" sz="1600" b="1" dirty="0">
                <a:solidFill>
                  <a:srgbClr val="000000"/>
                </a:solidFill>
                <a:ea typeface="ＭＳ Ｐゴシック" pitchFamily="50" charset="-128"/>
              </a:endParaRPr>
            </a:p>
          </p:txBody>
        </p:sp>
        <p:sp>
          <p:nvSpPr>
            <p:cNvPr id="1032" name="Rectangle 29"/>
            <p:cNvSpPr>
              <a:spLocks noChangeArrowheads="1"/>
            </p:cNvSpPr>
            <p:nvPr userDrawn="1"/>
          </p:nvSpPr>
          <p:spPr>
            <a:xfrm>
              <a:off x="0" y="300"/>
              <a:ext cx="6240" cy="45"/>
            </a:xfrm>
            <a:prstGeom prst="rect">
              <a:avLst/>
            </a:prstGeom>
            <a:solidFill>
              <a:srgbClr val="FF3399"/>
            </a:solidFill>
            <a:ln w="9525" algn="ctr">
              <a:noFill/>
              <a:miter lim="800000"/>
              <a:headEnd/>
              <a:tailEnd/>
            </a:ln>
            <a:effectLst/>
          </p:spPr>
          <p:txBody>
            <a:bodyPr wrap="none" anchor="ctr"/>
            <a:lstStyle/>
            <a:p>
              <a:pPr algn="ctr">
                <a:defRPr/>
              </a:pPr>
              <a:endParaRPr lang="ja-JP" altLang="en-US" sz="1600" b="1" dirty="0">
                <a:solidFill>
                  <a:srgbClr val="000000"/>
                </a:solidFill>
                <a:ea typeface="ＭＳ Ｐゴシック" pitchFamily="50" charset="-128"/>
              </a:endParaRPr>
            </a:p>
          </p:txBody>
        </p:sp>
        <p:sp>
          <p:nvSpPr>
            <p:cNvPr id="1033" name="Rectangle 30"/>
            <p:cNvSpPr>
              <a:spLocks noChangeArrowheads="1"/>
            </p:cNvSpPr>
            <p:nvPr userDrawn="1"/>
          </p:nvSpPr>
          <p:spPr>
            <a:xfrm>
              <a:off x="0" y="255"/>
              <a:ext cx="6240" cy="45"/>
            </a:xfrm>
            <a:prstGeom prst="rect">
              <a:avLst/>
            </a:prstGeom>
            <a:solidFill>
              <a:srgbClr val="FFCCFF"/>
            </a:solidFill>
            <a:ln w="9525" algn="ctr">
              <a:noFill/>
              <a:miter lim="800000"/>
              <a:headEnd/>
              <a:tailEnd/>
            </a:ln>
            <a:effectLst/>
          </p:spPr>
          <p:txBody>
            <a:bodyPr wrap="none" anchor="ctr"/>
            <a:lstStyle/>
            <a:p>
              <a:pPr algn="ctr">
                <a:defRPr/>
              </a:pPr>
              <a:endParaRPr lang="ja-JP" altLang="en-US" sz="1600" b="1" dirty="0">
                <a:solidFill>
                  <a:srgbClr val="000000"/>
                </a:solidFill>
                <a:ea typeface="ＭＳ Ｐゴシック" pitchFamily="50" charset="-128"/>
              </a:endParaRPr>
            </a:p>
          </p:txBody>
        </p:sp>
      </p:grpSp>
      <p:sp>
        <p:nvSpPr>
          <p:cNvPr id="1034" name="Rectangle 22"/>
          <p:cNvSpPr>
            <a:spLocks noGrp="1" noChangeArrowheads="1"/>
          </p:cNvSpPr>
          <p:nvPr>
            <p:ph type="title"/>
          </p:nvPr>
        </p:nvSpPr>
        <p:spPr>
          <a:xfrm>
            <a:off x="1" y="0"/>
            <a:ext cx="8266113" cy="476250"/>
          </a:xfrm>
          <a:prstGeom prst="rect">
            <a:avLst/>
          </a:prstGeom>
          <a:noFill/>
          <a:ln w="9525">
            <a:noFill/>
            <a:miter lim="800000"/>
            <a:headEnd/>
            <a:tailEnd/>
          </a:ln>
        </p:spPr>
        <p:txBody>
          <a:bodyPr vert="horz" wrap="square" lIns="91407" tIns="45704" rIns="91407" bIns="45704" numCol="1" anchor="ctr" anchorCtr="0" compatLnSpc="1">
            <a:prstTxWarp prst="textNoShape">
              <a:avLst/>
            </a:prstTxWarp>
          </a:bodyPr>
          <a:lstStyle/>
          <a:p>
            <a:pPr lvl="0"/>
            <a:r>
              <a:rPr lang="ja-JP" altLang="en-US"/>
              <a:t>マスタ タイトルの書式設定</a:t>
            </a:r>
          </a:p>
        </p:txBody>
      </p:sp>
      <p:grpSp>
        <p:nvGrpSpPr>
          <p:cNvPr id="2" name="グループ化 1">
            <a:extLst>
              <a:ext uri="{FF2B5EF4-FFF2-40B4-BE49-F238E27FC236}">
                <a16:creationId xmlns:a16="http://schemas.microsoft.com/office/drawing/2014/main" id="{53ACD422-D333-BDD1-BD46-C8007577365E}"/>
              </a:ext>
            </a:extLst>
          </p:cNvPr>
          <p:cNvGrpSpPr>
            <a:grpSpLocks noChangeAspect="1"/>
          </p:cNvGrpSpPr>
          <p:nvPr userDrawn="1"/>
        </p:nvGrpSpPr>
        <p:grpSpPr>
          <a:xfrm>
            <a:off x="8763198" y="9625"/>
            <a:ext cx="1134000" cy="314126"/>
            <a:chOff x="4624168" y="4098236"/>
            <a:chExt cx="2957141" cy="819150"/>
          </a:xfrm>
        </p:grpSpPr>
        <p:sp>
          <p:nvSpPr>
            <p:cNvPr id="3" name="フリーフォーム: 図形 8">
              <a:extLst>
                <a:ext uri="{FF2B5EF4-FFF2-40B4-BE49-F238E27FC236}">
                  <a16:creationId xmlns:a16="http://schemas.microsoft.com/office/drawing/2014/main" id="{D56DA816-E270-021C-1F3D-ADDC8888D29F}"/>
                </a:ext>
              </a:extLst>
            </p:cNvPr>
            <p:cNvSpPr/>
            <p:nvPr/>
          </p:nvSpPr>
          <p:spPr>
            <a:xfrm>
              <a:off x="4624168" y="4098236"/>
              <a:ext cx="971550" cy="819150"/>
            </a:xfrm>
            <a:custGeom>
              <a:avLst/>
              <a:gdLst>
                <a:gd name="connsiteX0" fmla="*/ 566937 w 971550"/>
                <a:gd name="connsiteY0" fmla="*/ 7144 h 819150"/>
                <a:gd name="connsiteX1" fmla="*/ 489414 w 971550"/>
                <a:gd name="connsiteY1" fmla="*/ 14573 h 819150"/>
                <a:gd name="connsiteX2" fmla="*/ 412604 w 971550"/>
                <a:gd name="connsiteY2" fmla="*/ 7144 h 819150"/>
                <a:gd name="connsiteX3" fmla="*/ 7144 w 971550"/>
                <a:gd name="connsiteY3" fmla="*/ 411880 h 819150"/>
                <a:gd name="connsiteX4" fmla="*/ 412604 w 971550"/>
                <a:gd name="connsiteY4" fmla="*/ 818026 h 819150"/>
                <a:gd name="connsiteX5" fmla="*/ 489414 w 971550"/>
                <a:gd name="connsiteY5" fmla="*/ 810530 h 819150"/>
                <a:gd name="connsiteX6" fmla="*/ 566937 w 971550"/>
                <a:gd name="connsiteY6" fmla="*/ 818026 h 819150"/>
                <a:gd name="connsiteX7" fmla="*/ 972407 w 971550"/>
                <a:gd name="connsiteY7" fmla="*/ 411880 h 819150"/>
                <a:gd name="connsiteX8" fmla="*/ 566937 w 971550"/>
                <a:gd name="connsiteY8" fmla="*/ 7144 h 819150"/>
                <a:gd name="connsiteX9" fmla="*/ 48854 w 971550"/>
                <a:gd name="connsiteY9" fmla="*/ 412118 h 819150"/>
                <a:gd name="connsiteX10" fmla="*/ 387286 w 971550"/>
                <a:gd name="connsiteY10" fmla="*/ 48063 h 819150"/>
                <a:gd name="connsiteX11" fmla="*/ 160792 w 971550"/>
                <a:gd name="connsiteY11" fmla="*/ 411880 h 819150"/>
                <a:gd name="connsiteX12" fmla="*/ 388106 w 971550"/>
                <a:gd name="connsiteY12" fmla="*/ 776545 h 819150"/>
                <a:gd name="connsiteX13" fmla="*/ 48854 w 971550"/>
                <a:gd name="connsiteY13" fmla="*/ 412118 h 819150"/>
                <a:gd name="connsiteX14" fmla="*/ 489404 w 971550"/>
                <a:gd name="connsiteY14" fmla="*/ 810530 h 819150"/>
                <a:gd name="connsiteX15" fmla="*/ 388067 w 971550"/>
                <a:gd name="connsiteY15" fmla="*/ 776545 h 819150"/>
                <a:gd name="connsiteX16" fmla="*/ 413823 w 971550"/>
                <a:gd name="connsiteY16" fmla="*/ 777030 h 819150"/>
                <a:gd name="connsiteX17" fmla="*/ 778764 w 971550"/>
                <a:gd name="connsiteY17" fmla="*/ 412118 h 819150"/>
                <a:gd name="connsiteX18" fmla="*/ 413823 w 971550"/>
                <a:gd name="connsiteY18" fmla="*/ 47101 h 819150"/>
                <a:gd name="connsiteX19" fmla="*/ 387296 w 971550"/>
                <a:gd name="connsiteY19" fmla="*/ 48073 h 819150"/>
                <a:gd name="connsiteX20" fmla="*/ 489414 w 971550"/>
                <a:gd name="connsiteY20" fmla="*/ 14583 h 819150"/>
                <a:gd name="connsiteX21" fmla="*/ 817988 w 971550"/>
                <a:gd name="connsiteY21" fmla="*/ 411890 h 819150"/>
                <a:gd name="connsiteX22" fmla="*/ 489404 w 971550"/>
                <a:gd name="connsiteY22" fmla="*/ 810530 h 819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971550" h="819150">
                  <a:moveTo>
                    <a:pt x="566937" y="7144"/>
                  </a:moveTo>
                  <a:cubicBezTo>
                    <a:pt x="540182" y="7144"/>
                    <a:pt x="514741" y="9716"/>
                    <a:pt x="489414" y="14573"/>
                  </a:cubicBezTo>
                  <a:cubicBezTo>
                    <a:pt x="464763" y="9706"/>
                    <a:pt x="438626" y="7144"/>
                    <a:pt x="412604" y="7144"/>
                  </a:cubicBezTo>
                  <a:cubicBezTo>
                    <a:pt x="188709" y="7144"/>
                    <a:pt x="7144" y="188671"/>
                    <a:pt x="7144" y="411880"/>
                  </a:cubicBezTo>
                  <a:cubicBezTo>
                    <a:pt x="7144" y="636422"/>
                    <a:pt x="188719" y="818026"/>
                    <a:pt x="412604" y="818026"/>
                  </a:cubicBezTo>
                  <a:cubicBezTo>
                    <a:pt x="438626" y="818026"/>
                    <a:pt x="464772" y="815388"/>
                    <a:pt x="489414" y="810530"/>
                  </a:cubicBezTo>
                  <a:cubicBezTo>
                    <a:pt x="514741" y="815388"/>
                    <a:pt x="540182" y="818026"/>
                    <a:pt x="566937" y="818026"/>
                  </a:cubicBezTo>
                  <a:cubicBezTo>
                    <a:pt x="790823" y="818026"/>
                    <a:pt x="972407" y="636442"/>
                    <a:pt x="972407" y="411880"/>
                  </a:cubicBezTo>
                  <a:cubicBezTo>
                    <a:pt x="972407" y="188671"/>
                    <a:pt x="790813" y="7144"/>
                    <a:pt x="566937" y="7144"/>
                  </a:cubicBezTo>
                  <a:close/>
                  <a:moveTo>
                    <a:pt x="48854" y="412118"/>
                  </a:moveTo>
                  <a:cubicBezTo>
                    <a:pt x="48854" y="220304"/>
                    <a:pt x="198387" y="61789"/>
                    <a:pt x="387286" y="48063"/>
                  </a:cubicBezTo>
                  <a:cubicBezTo>
                    <a:pt x="253041" y="115243"/>
                    <a:pt x="160792" y="252612"/>
                    <a:pt x="160792" y="411880"/>
                  </a:cubicBezTo>
                  <a:cubicBezTo>
                    <a:pt x="160792" y="572853"/>
                    <a:pt x="253460" y="710498"/>
                    <a:pt x="388106" y="776545"/>
                  </a:cubicBezTo>
                  <a:cubicBezTo>
                    <a:pt x="198872" y="764229"/>
                    <a:pt x="48854" y="605228"/>
                    <a:pt x="48854" y="412118"/>
                  </a:cubicBezTo>
                  <a:close/>
                  <a:moveTo>
                    <a:pt x="489404" y="810530"/>
                  </a:moveTo>
                  <a:cubicBezTo>
                    <a:pt x="453885" y="803586"/>
                    <a:pt x="420072" y="791851"/>
                    <a:pt x="388067" y="776545"/>
                  </a:cubicBezTo>
                  <a:cubicBezTo>
                    <a:pt x="396478" y="776735"/>
                    <a:pt x="405098" y="777030"/>
                    <a:pt x="413823" y="777030"/>
                  </a:cubicBezTo>
                  <a:cubicBezTo>
                    <a:pt x="615429" y="777030"/>
                    <a:pt x="778764" y="613934"/>
                    <a:pt x="778764" y="412118"/>
                  </a:cubicBezTo>
                  <a:cubicBezTo>
                    <a:pt x="778764" y="211588"/>
                    <a:pt x="615429" y="47101"/>
                    <a:pt x="413823" y="47101"/>
                  </a:cubicBezTo>
                  <a:cubicBezTo>
                    <a:pt x="404822" y="47101"/>
                    <a:pt x="395888" y="47454"/>
                    <a:pt x="387296" y="48073"/>
                  </a:cubicBezTo>
                  <a:cubicBezTo>
                    <a:pt x="419452" y="33357"/>
                    <a:pt x="453561" y="21641"/>
                    <a:pt x="489414" y="14583"/>
                  </a:cubicBezTo>
                  <a:cubicBezTo>
                    <a:pt x="676561" y="49749"/>
                    <a:pt x="817988" y="215455"/>
                    <a:pt x="817988" y="411890"/>
                  </a:cubicBezTo>
                  <a:cubicBezTo>
                    <a:pt x="817978" y="609705"/>
                    <a:pt x="676561" y="775411"/>
                    <a:pt x="489404" y="810530"/>
                  </a:cubicBezTo>
                  <a:close/>
                </a:path>
              </a:pathLst>
            </a:custGeom>
            <a:solidFill>
              <a:srgbClr val="E60012"/>
            </a:solidFill>
            <a:ln w="9525" cap="flat">
              <a:noFill/>
              <a:prstDash val="solid"/>
              <a:miter/>
            </a:ln>
          </p:spPr>
          <p:txBody>
            <a:bodyPr rtlCol="0" anchor="ctr"/>
            <a:lstStyle/>
            <a:p>
              <a:endParaRPr lang="ja-JP" altLang="en-US" dirty="0"/>
            </a:p>
          </p:txBody>
        </p:sp>
        <p:sp>
          <p:nvSpPr>
            <p:cNvPr id="4" name="フリーフォーム: 図形 9">
              <a:extLst>
                <a:ext uri="{FF2B5EF4-FFF2-40B4-BE49-F238E27FC236}">
                  <a16:creationId xmlns:a16="http://schemas.microsoft.com/office/drawing/2014/main" id="{E14F7E09-DDEF-3652-5350-44A77934836B}"/>
                </a:ext>
              </a:extLst>
            </p:cNvPr>
            <p:cNvSpPr/>
            <p:nvPr/>
          </p:nvSpPr>
          <p:spPr>
            <a:xfrm>
              <a:off x="7190784" y="4524946"/>
              <a:ext cx="390525" cy="352425"/>
            </a:xfrm>
            <a:custGeom>
              <a:avLst/>
              <a:gdLst>
                <a:gd name="connsiteX0" fmla="*/ 236734 w 390525"/>
                <a:gd name="connsiteY0" fmla="*/ 350025 h 352425"/>
                <a:gd name="connsiteX1" fmla="*/ 236734 w 390525"/>
                <a:gd name="connsiteY1" fmla="*/ 48158 h 352425"/>
                <a:gd name="connsiteX2" fmla="*/ 391011 w 390525"/>
                <a:gd name="connsiteY2" fmla="*/ 48158 h 352425"/>
                <a:gd name="connsiteX3" fmla="*/ 391011 w 390525"/>
                <a:gd name="connsiteY3" fmla="*/ 7144 h 352425"/>
                <a:gd name="connsiteX4" fmla="*/ 7144 w 390525"/>
                <a:gd name="connsiteY4" fmla="*/ 7144 h 352425"/>
                <a:gd name="connsiteX5" fmla="*/ 7144 w 390525"/>
                <a:gd name="connsiteY5" fmla="*/ 48158 h 352425"/>
                <a:gd name="connsiteX6" fmla="*/ 195672 w 390525"/>
                <a:gd name="connsiteY6" fmla="*/ 48158 h 352425"/>
                <a:gd name="connsiteX7" fmla="*/ 195672 w 390525"/>
                <a:gd name="connsiteY7" fmla="*/ 310449 h 352425"/>
                <a:gd name="connsiteX8" fmla="*/ 104890 w 390525"/>
                <a:gd name="connsiteY8" fmla="*/ 310449 h 352425"/>
                <a:gd name="connsiteX9" fmla="*/ 104890 w 390525"/>
                <a:gd name="connsiteY9" fmla="*/ 350025 h 352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90525" h="352425">
                  <a:moveTo>
                    <a:pt x="236734" y="350025"/>
                  </a:moveTo>
                  <a:lnTo>
                    <a:pt x="236734" y="48158"/>
                  </a:lnTo>
                  <a:lnTo>
                    <a:pt x="391011" y="48158"/>
                  </a:lnTo>
                  <a:lnTo>
                    <a:pt x="391011" y="7144"/>
                  </a:lnTo>
                  <a:lnTo>
                    <a:pt x="7144" y="7144"/>
                  </a:lnTo>
                  <a:lnTo>
                    <a:pt x="7144" y="48158"/>
                  </a:lnTo>
                  <a:lnTo>
                    <a:pt x="195672" y="48158"/>
                  </a:lnTo>
                  <a:lnTo>
                    <a:pt x="195672" y="310449"/>
                  </a:lnTo>
                  <a:lnTo>
                    <a:pt x="104890" y="310449"/>
                  </a:lnTo>
                  <a:lnTo>
                    <a:pt x="104890" y="350025"/>
                  </a:lnTo>
                  <a:close/>
                </a:path>
              </a:pathLst>
            </a:custGeom>
            <a:solidFill>
              <a:srgbClr val="000000"/>
            </a:solidFill>
            <a:ln w="9525" cap="flat">
              <a:noFill/>
              <a:prstDash val="solid"/>
              <a:miter/>
            </a:ln>
          </p:spPr>
          <p:txBody>
            <a:bodyPr rtlCol="0" anchor="ctr"/>
            <a:lstStyle/>
            <a:p>
              <a:endParaRPr lang="ja-JP" altLang="en-US" dirty="0"/>
            </a:p>
          </p:txBody>
        </p:sp>
        <p:sp>
          <p:nvSpPr>
            <p:cNvPr id="5" name="フリーフォーム: 図形 10">
              <a:extLst>
                <a:ext uri="{FF2B5EF4-FFF2-40B4-BE49-F238E27FC236}">
                  <a16:creationId xmlns:a16="http://schemas.microsoft.com/office/drawing/2014/main" id="{1B718F09-E673-BD05-BAE2-B8DB516D0BD9}"/>
                </a:ext>
              </a:extLst>
            </p:cNvPr>
            <p:cNvSpPr/>
            <p:nvPr/>
          </p:nvSpPr>
          <p:spPr>
            <a:xfrm>
              <a:off x="7103392" y="4363774"/>
              <a:ext cx="476250" cy="514350"/>
            </a:xfrm>
            <a:custGeom>
              <a:avLst/>
              <a:gdLst>
                <a:gd name="connsiteX0" fmla="*/ 46339 w 476250"/>
                <a:gd name="connsiteY0" fmla="*/ 53559 h 514350"/>
                <a:gd name="connsiteX1" fmla="*/ 7144 w 476250"/>
                <a:gd name="connsiteY1" fmla="*/ 511216 h 514350"/>
                <a:gd name="connsiteX2" fmla="*/ 46806 w 476250"/>
                <a:gd name="connsiteY2" fmla="*/ 511216 h 514350"/>
                <a:gd name="connsiteX3" fmla="*/ 83896 w 476250"/>
                <a:gd name="connsiteY3" fmla="*/ 94555 h 514350"/>
                <a:gd name="connsiteX4" fmla="*/ 478403 w 476250"/>
                <a:gd name="connsiteY4" fmla="*/ 94555 h 514350"/>
                <a:gd name="connsiteX5" fmla="*/ 478403 w 476250"/>
                <a:gd name="connsiteY5" fmla="*/ 53559 h 514350"/>
                <a:gd name="connsiteX6" fmla="*/ 283064 w 476250"/>
                <a:gd name="connsiteY6" fmla="*/ 53559 h 514350"/>
                <a:gd name="connsiteX7" fmla="*/ 283064 w 476250"/>
                <a:gd name="connsiteY7" fmla="*/ 7144 h 514350"/>
                <a:gd name="connsiteX8" fmla="*/ 238735 w 476250"/>
                <a:gd name="connsiteY8" fmla="*/ 7144 h 514350"/>
                <a:gd name="connsiteX9" fmla="*/ 238735 w 476250"/>
                <a:gd name="connsiteY9" fmla="*/ 53559 h 514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76250" h="514350">
                  <a:moveTo>
                    <a:pt x="46339" y="53559"/>
                  </a:moveTo>
                  <a:lnTo>
                    <a:pt x="7144" y="511216"/>
                  </a:lnTo>
                  <a:lnTo>
                    <a:pt x="46806" y="511216"/>
                  </a:lnTo>
                  <a:lnTo>
                    <a:pt x="83896" y="94555"/>
                  </a:lnTo>
                  <a:lnTo>
                    <a:pt x="478403" y="94555"/>
                  </a:lnTo>
                  <a:lnTo>
                    <a:pt x="478403" y="53559"/>
                  </a:lnTo>
                  <a:lnTo>
                    <a:pt x="283064" y="53559"/>
                  </a:lnTo>
                  <a:lnTo>
                    <a:pt x="283064" y="7144"/>
                  </a:lnTo>
                  <a:lnTo>
                    <a:pt x="238735" y="7144"/>
                  </a:lnTo>
                  <a:lnTo>
                    <a:pt x="238735" y="53559"/>
                  </a:lnTo>
                  <a:close/>
                </a:path>
              </a:pathLst>
            </a:custGeom>
            <a:solidFill>
              <a:srgbClr val="000000"/>
            </a:solidFill>
            <a:ln w="9525" cap="flat">
              <a:noFill/>
              <a:prstDash val="solid"/>
              <a:miter/>
            </a:ln>
          </p:spPr>
          <p:txBody>
            <a:bodyPr rtlCol="0" anchor="ctr"/>
            <a:lstStyle/>
            <a:p>
              <a:endParaRPr lang="ja-JP" altLang="en-US" dirty="0"/>
            </a:p>
          </p:txBody>
        </p:sp>
        <p:sp>
          <p:nvSpPr>
            <p:cNvPr id="6" name="フリーフォーム: 図形 11">
              <a:extLst>
                <a:ext uri="{FF2B5EF4-FFF2-40B4-BE49-F238E27FC236}">
                  <a16:creationId xmlns:a16="http://schemas.microsoft.com/office/drawing/2014/main" id="{27ED940E-6C23-62FC-2541-50EF4647B791}"/>
                </a:ext>
              </a:extLst>
            </p:cNvPr>
            <p:cNvSpPr/>
            <p:nvPr/>
          </p:nvSpPr>
          <p:spPr>
            <a:xfrm>
              <a:off x="6484267" y="4397940"/>
              <a:ext cx="476250" cy="476250"/>
            </a:xfrm>
            <a:custGeom>
              <a:avLst/>
              <a:gdLst>
                <a:gd name="connsiteX0" fmla="*/ 477383 w 476250"/>
                <a:gd name="connsiteY0" fmla="*/ 477031 h 476250"/>
                <a:gd name="connsiteX1" fmla="*/ 477383 w 476250"/>
                <a:gd name="connsiteY1" fmla="*/ 437455 h 476250"/>
                <a:gd name="connsiteX2" fmla="*/ 329889 w 476250"/>
                <a:gd name="connsiteY2" fmla="*/ 437455 h 476250"/>
                <a:gd name="connsiteX3" fmla="*/ 329889 w 476250"/>
                <a:gd name="connsiteY3" fmla="*/ 218884 h 476250"/>
                <a:gd name="connsiteX4" fmla="*/ 477383 w 476250"/>
                <a:gd name="connsiteY4" fmla="*/ 218884 h 476250"/>
                <a:gd name="connsiteX5" fmla="*/ 477383 w 476250"/>
                <a:gd name="connsiteY5" fmla="*/ 179241 h 476250"/>
                <a:gd name="connsiteX6" fmla="*/ 262509 w 476250"/>
                <a:gd name="connsiteY6" fmla="*/ 179241 h 476250"/>
                <a:gd name="connsiteX7" fmla="*/ 262509 w 476250"/>
                <a:gd name="connsiteY7" fmla="*/ 7144 h 476250"/>
                <a:gd name="connsiteX8" fmla="*/ 223333 w 476250"/>
                <a:gd name="connsiteY8" fmla="*/ 7144 h 476250"/>
                <a:gd name="connsiteX9" fmla="*/ 223333 w 476250"/>
                <a:gd name="connsiteY9" fmla="*/ 179241 h 476250"/>
                <a:gd name="connsiteX10" fmla="*/ 7144 w 476250"/>
                <a:gd name="connsiteY10" fmla="*/ 179241 h 476250"/>
                <a:gd name="connsiteX11" fmla="*/ 7144 w 476250"/>
                <a:gd name="connsiteY11" fmla="*/ 218884 h 476250"/>
                <a:gd name="connsiteX12" fmla="*/ 143856 w 476250"/>
                <a:gd name="connsiteY12" fmla="*/ 218884 h 476250"/>
                <a:gd name="connsiteX13" fmla="*/ 23917 w 476250"/>
                <a:gd name="connsiteY13" fmla="*/ 477031 h 476250"/>
                <a:gd name="connsiteX14" fmla="*/ 68647 w 476250"/>
                <a:gd name="connsiteY14" fmla="*/ 477031 h 476250"/>
                <a:gd name="connsiteX15" fmla="*/ 189119 w 476250"/>
                <a:gd name="connsiteY15" fmla="*/ 218884 h 476250"/>
                <a:gd name="connsiteX16" fmla="*/ 288893 w 476250"/>
                <a:gd name="connsiteY16" fmla="*/ 218884 h 476250"/>
                <a:gd name="connsiteX17" fmla="*/ 288893 w 476250"/>
                <a:gd name="connsiteY17" fmla="*/ 477031 h 476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476250" h="476250">
                  <a:moveTo>
                    <a:pt x="477383" y="477031"/>
                  </a:moveTo>
                  <a:lnTo>
                    <a:pt x="477383" y="437455"/>
                  </a:lnTo>
                  <a:lnTo>
                    <a:pt x="329889" y="437455"/>
                  </a:lnTo>
                  <a:lnTo>
                    <a:pt x="329889" y="218884"/>
                  </a:lnTo>
                  <a:lnTo>
                    <a:pt x="477383" y="218884"/>
                  </a:lnTo>
                  <a:lnTo>
                    <a:pt x="477383" y="179241"/>
                  </a:lnTo>
                  <a:lnTo>
                    <a:pt x="262509" y="179241"/>
                  </a:lnTo>
                  <a:lnTo>
                    <a:pt x="262509" y="7144"/>
                  </a:lnTo>
                  <a:lnTo>
                    <a:pt x="223333" y="7144"/>
                  </a:lnTo>
                  <a:lnTo>
                    <a:pt x="223333" y="179241"/>
                  </a:lnTo>
                  <a:lnTo>
                    <a:pt x="7144" y="179241"/>
                  </a:lnTo>
                  <a:lnTo>
                    <a:pt x="7144" y="218884"/>
                  </a:lnTo>
                  <a:lnTo>
                    <a:pt x="143856" y="218884"/>
                  </a:lnTo>
                  <a:lnTo>
                    <a:pt x="23917" y="477031"/>
                  </a:lnTo>
                  <a:lnTo>
                    <a:pt x="68647" y="477031"/>
                  </a:lnTo>
                  <a:lnTo>
                    <a:pt x="189119" y="218884"/>
                  </a:lnTo>
                  <a:lnTo>
                    <a:pt x="288893" y="218884"/>
                  </a:lnTo>
                  <a:lnTo>
                    <a:pt x="288893" y="477031"/>
                  </a:lnTo>
                  <a:close/>
                </a:path>
              </a:pathLst>
            </a:custGeom>
            <a:solidFill>
              <a:srgbClr val="000000"/>
            </a:solidFill>
            <a:ln w="9525" cap="flat">
              <a:noFill/>
              <a:prstDash val="solid"/>
              <a:miter/>
            </a:ln>
          </p:spPr>
          <p:txBody>
            <a:bodyPr rtlCol="0" anchor="ctr"/>
            <a:lstStyle/>
            <a:p>
              <a:endParaRPr lang="ja-JP" altLang="en-US" dirty="0"/>
            </a:p>
          </p:txBody>
        </p:sp>
        <p:sp>
          <p:nvSpPr>
            <p:cNvPr id="7" name="フリーフォーム: 図形 12">
              <a:extLst>
                <a:ext uri="{FF2B5EF4-FFF2-40B4-BE49-F238E27FC236}">
                  <a16:creationId xmlns:a16="http://schemas.microsoft.com/office/drawing/2014/main" id="{423CAE3C-E5B3-88AB-31CB-C46DDF6F591F}"/>
                </a:ext>
              </a:extLst>
            </p:cNvPr>
            <p:cNvSpPr/>
            <p:nvPr/>
          </p:nvSpPr>
          <p:spPr>
            <a:xfrm>
              <a:off x="6793496" y="4397940"/>
              <a:ext cx="142875" cy="161925"/>
            </a:xfrm>
            <a:custGeom>
              <a:avLst/>
              <a:gdLst>
                <a:gd name="connsiteX0" fmla="*/ 140103 w 142875"/>
                <a:gd name="connsiteY0" fmla="*/ 7144 h 161925"/>
                <a:gd name="connsiteX1" fmla="*/ 94688 w 142875"/>
                <a:gd name="connsiteY1" fmla="*/ 7144 h 161925"/>
                <a:gd name="connsiteX2" fmla="*/ 7144 w 142875"/>
                <a:gd name="connsiteY2" fmla="*/ 156038 h 161925"/>
                <a:gd name="connsiteX3" fmla="*/ 54502 w 142875"/>
                <a:gd name="connsiteY3" fmla="*/ 156038 h 161925"/>
              </a:gdLst>
              <a:ahLst/>
              <a:cxnLst>
                <a:cxn ang="0">
                  <a:pos x="connsiteX0" y="connsiteY0"/>
                </a:cxn>
                <a:cxn ang="0">
                  <a:pos x="connsiteX1" y="connsiteY1"/>
                </a:cxn>
                <a:cxn ang="0">
                  <a:pos x="connsiteX2" y="connsiteY2"/>
                </a:cxn>
                <a:cxn ang="0">
                  <a:pos x="connsiteX3" y="connsiteY3"/>
                </a:cxn>
              </a:cxnLst>
              <a:rect l="l" t="t" r="r" b="b"/>
              <a:pathLst>
                <a:path w="142875" h="161925">
                  <a:moveTo>
                    <a:pt x="140103" y="7144"/>
                  </a:moveTo>
                  <a:lnTo>
                    <a:pt x="94688" y="7144"/>
                  </a:lnTo>
                  <a:lnTo>
                    <a:pt x="7144" y="156038"/>
                  </a:lnTo>
                  <a:lnTo>
                    <a:pt x="54502" y="156038"/>
                  </a:lnTo>
                  <a:close/>
                </a:path>
              </a:pathLst>
            </a:custGeom>
            <a:solidFill>
              <a:srgbClr val="000000"/>
            </a:solidFill>
            <a:ln w="9525" cap="flat">
              <a:noFill/>
              <a:prstDash val="solid"/>
              <a:miter/>
            </a:ln>
          </p:spPr>
          <p:txBody>
            <a:bodyPr rtlCol="0" anchor="ctr"/>
            <a:lstStyle/>
            <a:p>
              <a:endParaRPr lang="ja-JP" altLang="en-US" dirty="0"/>
            </a:p>
          </p:txBody>
        </p:sp>
        <p:sp>
          <p:nvSpPr>
            <p:cNvPr id="8" name="フリーフォーム: 図形 13">
              <a:extLst>
                <a:ext uri="{FF2B5EF4-FFF2-40B4-BE49-F238E27FC236}">
                  <a16:creationId xmlns:a16="http://schemas.microsoft.com/office/drawing/2014/main" id="{E5482C14-C641-2A04-C444-7B5440B77356}"/>
                </a:ext>
              </a:extLst>
            </p:cNvPr>
            <p:cNvSpPr/>
            <p:nvPr/>
          </p:nvSpPr>
          <p:spPr>
            <a:xfrm>
              <a:off x="6513375" y="4397940"/>
              <a:ext cx="142875" cy="161925"/>
            </a:xfrm>
            <a:custGeom>
              <a:avLst/>
              <a:gdLst>
                <a:gd name="connsiteX0" fmla="*/ 139398 w 142875"/>
                <a:gd name="connsiteY0" fmla="*/ 156038 h 161925"/>
                <a:gd name="connsiteX1" fmla="*/ 52445 w 142875"/>
                <a:gd name="connsiteY1" fmla="*/ 7144 h 161925"/>
                <a:gd name="connsiteX2" fmla="*/ 7144 w 142875"/>
                <a:gd name="connsiteY2" fmla="*/ 7144 h 161925"/>
                <a:gd name="connsiteX3" fmla="*/ 92069 w 142875"/>
                <a:gd name="connsiteY3" fmla="*/ 156038 h 161925"/>
              </a:gdLst>
              <a:ahLst/>
              <a:cxnLst>
                <a:cxn ang="0">
                  <a:pos x="connsiteX0" y="connsiteY0"/>
                </a:cxn>
                <a:cxn ang="0">
                  <a:pos x="connsiteX1" y="connsiteY1"/>
                </a:cxn>
                <a:cxn ang="0">
                  <a:pos x="connsiteX2" y="connsiteY2"/>
                </a:cxn>
                <a:cxn ang="0">
                  <a:pos x="connsiteX3" y="connsiteY3"/>
                </a:cxn>
              </a:cxnLst>
              <a:rect l="l" t="t" r="r" b="b"/>
              <a:pathLst>
                <a:path w="142875" h="161925">
                  <a:moveTo>
                    <a:pt x="139398" y="156038"/>
                  </a:moveTo>
                  <a:lnTo>
                    <a:pt x="52445" y="7144"/>
                  </a:lnTo>
                  <a:lnTo>
                    <a:pt x="7144" y="7144"/>
                  </a:lnTo>
                  <a:lnTo>
                    <a:pt x="92069" y="156038"/>
                  </a:lnTo>
                  <a:close/>
                </a:path>
              </a:pathLst>
            </a:custGeom>
            <a:solidFill>
              <a:srgbClr val="000000"/>
            </a:solidFill>
            <a:ln w="9525" cap="flat">
              <a:noFill/>
              <a:prstDash val="solid"/>
              <a:miter/>
            </a:ln>
          </p:spPr>
          <p:txBody>
            <a:bodyPr rtlCol="0" anchor="ctr"/>
            <a:lstStyle/>
            <a:p>
              <a:endParaRPr lang="ja-JP" altLang="en-US" dirty="0"/>
            </a:p>
          </p:txBody>
        </p:sp>
        <p:sp>
          <p:nvSpPr>
            <p:cNvPr id="9" name="フリーフォーム: 図形 14">
              <a:extLst>
                <a:ext uri="{FF2B5EF4-FFF2-40B4-BE49-F238E27FC236}">
                  <a16:creationId xmlns:a16="http://schemas.microsoft.com/office/drawing/2014/main" id="{196DCB31-66B5-D9ED-34AA-CCEAA99B2232}"/>
                </a:ext>
              </a:extLst>
            </p:cNvPr>
            <p:cNvSpPr/>
            <p:nvPr/>
          </p:nvSpPr>
          <p:spPr>
            <a:xfrm>
              <a:off x="6150387" y="4397940"/>
              <a:ext cx="219075" cy="476250"/>
            </a:xfrm>
            <a:custGeom>
              <a:avLst/>
              <a:gdLst>
                <a:gd name="connsiteX0" fmla="*/ 11240 w 219075"/>
                <a:gd name="connsiteY0" fmla="*/ 304905 h 476250"/>
                <a:gd name="connsiteX1" fmla="*/ 46939 w 219075"/>
                <a:gd name="connsiteY1" fmla="*/ 304905 h 476250"/>
                <a:gd name="connsiteX2" fmla="*/ 7144 w 219075"/>
                <a:gd name="connsiteY2" fmla="*/ 477040 h 476250"/>
                <a:gd name="connsiteX3" fmla="*/ 48559 w 219075"/>
                <a:gd name="connsiteY3" fmla="*/ 477040 h 476250"/>
                <a:gd name="connsiteX4" fmla="*/ 88278 w 219075"/>
                <a:gd name="connsiteY4" fmla="*/ 304905 h 476250"/>
                <a:gd name="connsiteX5" fmla="*/ 112071 w 219075"/>
                <a:gd name="connsiteY5" fmla="*/ 304905 h 476250"/>
                <a:gd name="connsiteX6" fmla="*/ 112071 w 219075"/>
                <a:gd name="connsiteY6" fmla="*/ 477040 h 476250"/>
                <a:gd name="connsiteX7" fmla="*/ 219446 w 219075"/>
                <a:gd name="connsiteY7" fmla="*/ 477040 h 476250"/>
                <a:gd name="connsiteX8" fmla="*/ 219446 w 219075"/>
                <a:gd name="connsiteY8" fmla="*/ 437455 h 476250"/>
                <a:gd name="connsiteX9" fmla="*/ 152572 w 219075"/>
                <a:gd name="connsiteY9" fmla="*/ 437455 h 476250"/>
                <a:gd name="connsiteX10" fmla="*/ 152572 w 219075"/>
                <a:gd name="connsiteY10" fmla="*/ 304905 h 476250"/>
                <a:gd name="connsiteX11" fmla="*/ 193015 w 219075"/>
                <a:gd name="connsiteY11" fmla="*/ 304905 h 476250"/>
                <a:gd name="connsiteX12" fmla="*/ 193015 w 219075"/>
                <a:gd name="connsiteY12" fmla="*/ 7144 h 476250"/>
                <a:gd name="connsiteX13" fmla="*/ 11240 w 219075"/>
                <a:gd name="connsiteY13" fmla="*/ 7144 h 476250"/>
                <a:gd name="connsiteX14" fmla="*/ 11240 w 219075"/>
                <a:gd name="connsiteY14" fmla="*/ 304905 h 476250"/>
                <a:gd name="connsiteX15" fmla="*/ 51740 w 219075"/>
                <a:gd name="connsiteY15" fmla="*/ 46682 h 476250"/>
                <a:gd name="connsiteX16" fmla="*/ 152572 w 219075"/>
                <a:gd name="connsiteY16" fmla="*/ 46682 h 476250"/>
                <a:gd name="connsiteX17" fmla="*/ 152572 w 219075"/>
                <a:gd name="connsiteY17" fmla="*/ 93173 h 476250"/>
                <a:gd name="connsiteX18" fmla="*/ 51740 w 219075"/>
                <a:gd name="connsiteY18" fmla="*/ 93173 h 476250"/>
                <a:gd name="connsiteX19" fmla="*/ 51740 w 219075"/>
                <a:gd name="connsiteY19" fmla="*/ 46682 h 476250"/>
                <a:gd name="connsiteX20" fmla="*/ 51740 w 219075"/>
                <a:gd name="connsiteY20" fmla="*/ 132826 h 476250"/>
                <a:gd name="connsiteX21" fmla="*/ 152572 w 219075"/>
                <a:gd name="connsiteY21" fmla="*/ 132826 h 476250"/>
                <a:gd name="connsiteX22" fmla="*/ 152572 w 219075"/>
                <a:gd name="connsiteY22" fmla="*/ 179241 h 476250"/>
                <a:gd name="connsiteX23" fmla="*/ 51740 w 219075"/>
                <a:gd name="connsiteY23" fmla="*/ 179241 h 476250"/>
                <a:gd name="connsiteX24" fmla="*/ 51740 w 219075"/>
                <a:gd name="connsiteY24" fmla="*/ 132826 h 476250"/>
                <a:gd name="connsiteX25" fmla="*/ 51740 w 219075"/>
                <a:gd name="connsiteY25" fmla="*/ 265338 h 476250"/>
                <a:gd name="connsiteX26" fmla="*/ 51740 w 219075"/>
                <a:gd name="connsiteY26" fmla="*/ 218884 h 476250"/>
                <a:gd name="connsiteX27" fmla="*/ 152572 w 219075"/>
                <a:gd name="connsiteY27" fmla="*/ 218884 h 476250"/>
                <a:gd name="connsiteX28" fmla="*/ 152572 w 219075"/>
                <a:gd name="connsiteY28" fmla="*/ 265338 h 476250"/>
                <a:gd name="connsiteX29" fmla="*/ 51740 w 219075"/>
                <a:gd name="connsiteY29" fmla="*/ 265338 h 476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219075" h="476250">
                  <a:moveTo>
                    <a:pt x="11240" y="304905"/>
                  </a:moveTo>
                  <a:lnTo>
                    <a:pt x="46939" y="304905"/>
                  </a:lnTo>
                  <a:lnTo>
                    <a:pt x="7144" y="477040"/>
                  </a:lnTo>
                  <a:lnTo>
                    <a:pt x="48559" y="477040"/>
                  </a:lnTo>
                  <a:lnTo>
                    <a:pt x="88278" y="304905"/>
                  </a:lnTo>
                  <a:lnTo>
                    <a:pt x="112071" y="304905"/>
                  </a:lnTo>
                  <a:lnTo>
                    <a:pt x="112071" y="477040"/>
                  </a:lnTo>
                  <a:lnTo>
                    <a:pt x="219446" y="477040"/>
                  </a:lnTo>
                  <a:lnTo>
                    <a:pt x="219446" y="437455"/>
                  </a:lnTo>
                  <a:lnTo>
                    <a:pt x="152572" y="437455"/>
                  </a:lnTo>
                  <a:lnTo>
                    <a:pt x="152572" y="304905"/>
                  </a:lnTo>
                  <a:lnTo>
                    <a:pt x="193015" y="304905"/>
                  </a:lnTo>
                  <a:lnTo>
                    <a:pt x="193015" y="7144"/>
                  </a:lnTo>
                  <a:lnTo>
                    <a:pt x="11240" y="7144"/>
                  </a:lnTo>
                  <a:lnTo>
                    <a:pt x="11240" y="304905"/>
                  </a:lnTo>
                  <a:close/>
                  <a:moveTo>
                    <a:pt x="51740" y="46682"/>
                  </a:moveTo>
                  <a:lnTo>
                    <a:pt x="152572" y="46682"/>
                  </a:lnTo>
                  <a:lnTo>
                    <a:pt x="152572" y="93173"/>
                  </a:lnTo>
                  <a:lnTo>
                    <a:pt x="51740" y="93173"/>
                  </a:lnTo>
                  <a:lnTo>
                    <a:pt x="51740" y="46682"/>
                  </a:lnTo>
                  <a:close/>
                  <a:moveTo>
                    <a:pt x="51740" y="132826"/>
                  </a:moveTo>
                  <a:lnTo>
                    <a:pt x="152572" y="132826"/>
                  </a:lnTo>
                  <a:lnTo>
                    <a:pt x="152572" y="179241"/>
                  </a:lnTo>
                  <a:lnTo>
                    <a:pt x="51740" y="179241"/>
                  </a:lnTo>
                  <a:lnTo>
                    <a:pt x="51740" y="132826"/>
                  </a:lnTo>
                  <a:close/>
                  <a:moveTo>
                    <a:pt x="51740" y="265338"/>
                  </a:moveTo>
                  <a:lnTo>
                    <a:pt x="51740" y="218884"/>
                  </a:lnTo>
                  <a:lnTo>
                    <a:pt x="152572" y="218884"/>
                  </a:lnTo>
                  <a:lnTo>
                    <a:pt x="152572" y="265338"/>
                  </a:lnTo>
                  <a:lnTo>
                    <a:pt x="51740" y="265338"/>
                  </a:lnTo>
                  <a:close/>
                </a:path>
              </a:pathLst>
            </a:custGeom>
            <a:solidFill>
              <a:srgbClr val="000000"/>
            </a:solidFill>
            <a:ln w="9525" cap="flat">
              <a:noFill/>
              <a:prstDash val="solid"/>
              <a:miter/>
            </a:ln>
          </p:spPr>
          <p:txBody>
            <a:bodyPr rtlCol="0" anchor="ctr"/>
            <a:lstStyle/>
            <a:p>
              <a:endParaRPr lang="ja-JP" altLang="en-US" dirty="0"/>
            </a:p>
          </p:txBody>
        </p:sp>
        <p:sp>
          <p:nvSpPr>
            <p:cNvPr id="10" name="フリーフォーム: 図形 15">
              <a:extLst>
                <a:ext uri="{FF2B5EF4-FFF2-40B4-BE49-F238E27FC236}">
                  <a16:creationId xmlns:a16="http://schemas.microsoft.com/office/drawing/2014/main" id="{AF0153CF-CCC3-8227-4326-5C6790301AD4}"/>
                </a:ext>
              </a:extLst>
            </p:cNvPr>
            <p:cNvSpPr/>
            <p:nvPr/>
          </p:nvSpPr>
          <p:spPr>
            <a:xfrm>
              <a:off x="5863313" y="4363783"/>
              <a:ext cx="285750" cy="514350"/>
            </a:xfrm>
            <a:custGeom>
              <a:avLst/>
              <a:gdLst>
                <a:gd name="connsiteX0" fmla="*/ 284912 w 285750"/>
                <a:gd name="connsiteY0" fmla="*/ 511207 h 514350"/>
                <a:gd name="connsiteX1" fmla="*/ 284912 w 285750"/>
                <a:gd name="connsiteY1" fmla="*/ 471621 h 514350"/>
                <a:gd name="connsiteX2" fmla="*/ 214093 w 285750"/>
                <a:gd name="connsiteY2" fmla="*/ 471621 h 514350"/>
                <a:gd name="connsiteX3" fmla="*/ 214093 w 285750"/>
                <a:gd name="connsiteY3" fmla="*/ 425186 h 514350"/>
                <a:gd name="connsiteX4" fmla="*/ 284912 w 285750"/>
                <a:gd name="connsiteY4" fmla="*/ 425186 h 514350"/>
                <a:gd name="connsiteX5" fmla="*/ 284912 w 285750"/>
                <a:gd name="connsiteY5" fmla="*/ 385543 h 514350"/>
                <a:gd name="connsiteX6" fmla="*/ 214093 w 285750"/>
                <a:gd name="connsiteY6" fmla="*/ 385543 h 514350"/>
                <a:gd name="connsiteX7" fmla="*/ 214093 w 285750"/>
                <a:gd name="connsiteY7" fmla="*/ 339071 h 514350"/>
                <a:gd name="connsiteX8" fmla="*/ 284912 w 285750"/>
                <a:gd name="connsiteY8" fmla="*/ 339071 h 514350"/>
                <a:gd name="connsiteX9" fmla="*/ 284912 w 285750"/>
                <a:gd name="connsiteY9" fmla="*/ 299504 h 514350"/>
                <a:gd name="connsiteX10" fmla="*/ 214093 w 285750"/>
                <a:gd name="connsiteY10" fmla="*/ 299504 h 514350"/>
                <a:gd name="connsiteX11" fmla="*/ 214093 w 285750"/>
                <a:gd name="connsiteY11" fmla="*/ 253051 h 514350"/>
                <a:gd name="connsiteX12" fmla="*/ 284912 w 285750"/>
                <a:gd name="connsiteY12" fmla="*/ 253051 h 514350"/>
                <a:gd name="connsiteX13" fmla="*/ 284912 w 285750"/>
                <a:gd name="connsiteY13" fmla="*/ 213408 h 514350"/>
                <a:gd name="connsiteX14" fmla="*/ 214093 w 285750"/>
                <a:gd name="connsiteY14" fmla="*/ 213408 h 514350"/>
                <a:gd name="connsiteX15" fmla="*/ 214093 w 285750"/>
                <a:gd name="connsiteY15" fmla="*/ 181318 h 514350"/>
                <a:gd name="connsiteX16" fmla="*/ 173574 w 285750"/>
                <a:gd name="connsiteY16" fmla="*/ 181318 h 514350"/>
                <a:gd name="connsiteX17" fmla="*/ 173574 w 285750"/>
                <a:gd name="connsiteY17" fmla="*/ 213408 h 514350"/>
                <a:gd name="connsiteX18" fmla="*/ 96479 w 285750"/>
                <a:gd name="connsiteY18" fmla="*/ 213408 h 514350"/>
                <a:gd name="connsiteX19" fmla="*/ 122729 w 285750"/>
                <a:gd name="connsiteY19" fmla="*/ 166992 h 514350"/>
                <a:gd name="connsiteX20" fmla="*/ 284912 w 285750"/>
                <a:gd name="connsiteY20" fmla="*/ 166992 h 514350"/>
                <a:gd name="connsiteX21" fmla="*/ 284912 w 285750"/>
                <a:gd name="connsiteY21" fmla="*/ 127340 h 514350"/>
                <a:gd name="connsiteX22" fmla="*/ 146256 w 285750"/>
                <a:gd name="connsiteY22" fmla="*/ 127340 h 514350"/>
                <a:gd name="connsiteX23" fmla="*/ 172412 w 285750"/>
                <a:gd name="connsiteY23" fmla="*/ 80848 h 514350"/>
                <a:gd name="connsiteX24" fmla="*/ 284912 w 285750"/>
                <a:gd name="connsiteY24" fmla="*/ 80848 h 514350"/>
                <a:gd name="connsiteX25" fmla="*/ 284912 w 285750"/>
                <a:gd name="connsiteY25" fmla="*/ 41310 h 514350"/>
                <a:gd name="connsiteX26" fmla="*/ 90135 w 285750"/>
                <a:gd name="connsiteY26" fmla="*/ 41310 h 514350"/>
                <a:gd name="connsiteX27" fmla="*/ 109737 w 285750"/>
                <a:gd name="connsiteY27" fmla="*/ 7144 h 514350"/>
                <a:gd name="connsiteX28" fmla="*/ 63189 w 285750"/>
                <a:gd name="connsiteY28" fmla="*/ 7144 h 514350"/>
                <a:gd name="connsiteX29" fmla="*/ 20288 w 285750"/>
                <a:gd name="connsiteY29" fmla="*/ 80848 h 514350"/>
                <a:gd name="connsiteX30" fmla="*/ 125778 w 285750"/>
                <a:gd name="connsiteY30" fmla="*/ 80848 h 514350"/>
                <a:gd name="connsiteX31" fmla="*/ 99622 w 285750"/>
                <a:gd name="connsiteY31" fmla="*/ 127340 h 514350"/>
                <a:gd name="connsiteX32" fmla="*/ 20288 w 285750"/>
                <a:gd name="connsiteY32" fmla="*/ 127340 h 514350"/>
                <a:gd name="connsiteX33" fmla="*/ 20288 w 285750"/>
                <a:gd name="connsiteY33" fmla="*/ 166992 h 514350"/>
                <a:gd name="connsiteX34" fmla="*/ 76105 w 285750"/>
                <a:gd name="connsiteY34" fmla="*/ 166992 h 514350"/>
                <a:gd name="connsiteX35" fmla="*/ 7144 w 285750"/>
                <a:gd name="connsiteY35" fmla="*/ 287188 h 514350"/>
                <a:gd name="connsiteX36" fmla="*/ 53730 w 285750"/>
                <a:gd name="connsiteY36" fmla="*/ 287188 h 514350"/>
                <a:gd name="connsiteX37" fmla="*/ 62941 w 285750"/>
                <a:gd name="connsiteY37" fmla="*/ 271129 h 514350"/>
                <a:gd name="connsiteX38" fmla="*/ 62941 w 285750"/>
                <a:gd name="connsiteY38" fmla="*/ 511207 h 514350"/>
                <a:gd name="connsiteX39" fmla="*/ 284912 w 285750"/>
                <a:gd name="connsiteY39" fmla="*/ 511207 h 514350"/>
                <a:gd name="connsiteX40" fmla="*/ 173574 w 285750"/>
                <a:gd name="connsiteY40" fmla="*/ 471611 h 514350"/>
                <a:gd name="connsiteX41" fmla="*/ 103270 w 285750"/>
                <a:gd name="connsiteY41" fmla="*/ 471611 h 514350"/>
                <a:gd name="connsiteX42" fmla="*/ 103270 w 285750"/>
                <a:gd name="connsiteY42" fmla="*/ 425177 h 514350"/>
                <a:gd name="connsiteX43" fmla="*/ 173574 w 285750"/>
                <a:gd name="connsiteY43" fmla="*/ 425177 h 514350"/>
                <a:gd name="connsiteX44" fmla="*/ 173574 w 285750"/>
                <a:gd name="connsiteY44" fmla="*/ 471611 h 514350"/>
                <a:gd name="connsiteX45" fmla="*/ 173574 w 285750"/>
                <a:gd name="connsiteY45" fmla="*/ 385534 h 514350"/>
                <a:gd name="connsiteX46" fmla="*/ 103270 w 285750"/>
                <a:gd name="connsiteY46" fmla="*/ 385534 h 514350"/>
                <a:gd name="connsiteX47" fmla="*/ 103270 w 285750"/>
                <a:gd name="connsiteY47" fmla="*/ 339061 h 514350"/>
                <a:gd name="connsiteX48" fmla="*/ 173574 w 285750"/>
                <a:gd name="connsiteY48" fmla="*/ 339061 h 514350"/>
                <a:gd name="connsiteX49" fmla="*/ 173574 w 285750"/>
                <a:gd name="connsiteY49" fmla="*/ 385534 h 514350"/>
                <a:gd name="connsiteX50" fmla="*/ 173574 w 285750"/>
                <a:gd name="connsiteY50" fmla="*/ 253041 h 514350"/>
                <a:gd name="connsiteX51" fmla="*/ 173574 w 285750"/>
                <a:gd name="connsiteY51" fmla="*/ 299495 h 514350"/>
                <a:gd name="connsiteX52" fmla="*/ 103270 w 285750"/>
                <a:gd name="connsiteY52" fmla="*/ 299495 h 514350"/>
                <a:gd name="connsiteX53" fmla="*/ 103270 w 285750"/>
                <a:gd name="connsiteY53" fmla="*/ 253041 h 514350"/>
                <a:gd name="connsiteX54" fmla="*/ 173574 w 285750"/>
                <a:gd name="connsiteY54" fmla="*/ 253041 h 514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Lst>
              <a:rect l="l" t="t" r="r" b="b"/>
              <a:pathLst>
                <a:path w="285750" h="514350">
                  <a:moveTo>
                    <a:pt x="284912" y="511207"/>
                  </a:moveTo>
                  <a:lnTo>
                    <a:pt x="284912" y="471621"/>
                  </a:lnTo>
                  <a:lnTo>
                    <a:pt x="214093" y="471621"/>
                  </a:lnTo>
                  <a:lnTo>
                    <a:pt x="214093" y="425186"/>
                  </a:lnTo>
                  <a:lnTo>
                    <a:pt x="284912" y="425186"/>
                  </a:lnTo>
                  <a:lnTo>
                    <a:pt x="284912" y="385543"/>
                  </a:lnTo>
                  <a:lnTo>
                    <a:pt x="214093" y="385543"/>
                  </a:lnTo>
                  <a:lnTo>
                    <a:pt x="214093" y="339071"/>
                  </a:lnTo>
                  <a:lnTo>
                    <a:pt x="284912" y="339071"/>
                  </a:lnTo>
                  <a:lnTo>
                    <a:pt x="284912" y="299504"/>
                  </a:lnTo>
                  <a:lnTo>
                    <a:pt x="214093" y="299504"/>
                  </a:lnTo>
                  <a:lnTo>
                    <a:pt x="214093" y="253051"/>
                  </a:lnTo>
                  <a:lnTo>
                    <a:pt x="284912" y="253051"/>
                  </a:lnTo>
                  <a:lnTo>
                    <a:pt x="284912" y="213408"/>
                  </a:lnTo>
                  <a:lnTo>
                    <a:pt x="214093" y="213408"/>
                  </a:lnTo>
                  <a:lnTo>
                    <a:pt x="214093" y="181318"/>
                  </a:lnTo>
                  <a:lnTo>
                    <a:pt x="173574" y="181318"/>
                  </a:lnTo>
                  <a:lnTo>
                    <a:pt x="173574" y="213408"/>
                  </a:lnTo>
                  <a:lnTo>
                    <a:pt x="96479" y="213408"/>
                  </a:lnTo>
                  <a:lnTo>
                    <a:pt x="122729" y="166992"/>
                  </a:lnTo>
                  <a:lnTo>
                    <a:pt x="284912" y="166992"/>
                  </a:lnTo>
                  <a:lnTo>
                    <a:pt x="284912" y="127340"/>
                  </a:lnTo>
                  <a:lnTo>
                    <a:pt x="146256" y="127340"/>
                  </a:lnTo>
                  <a:lnTo>
                    <a:pt x="172412" y="80848"/>
                  </a:lnTo>
                  <a:lnTo>
                    <a:pt x="284912" y="80848"/>
                  </a:lnTo>
                  <a:lnTo>
                    <a:pt x="284912" y="41310"/>
                  </a:lnTo>
                  <a:lnTo>
                    <a:pt x="90135" y="41310"/>
                  </a:lnTo>
                  <a:lnTo>
                    <a:pt x="109737" y="7144"/>
                  </a:lnTo>
                  <a:lnTo>
                    <a:pt x="63189" y="7144"/>
                  </a:lnTo>
                  <a:lnTo>
                    <a:pt x="20288" y="80848"/>
                  </a:lnTo>
                  <a:lnTo>
                    <a:pt x="125778" y="80848"/>
                  </a:lnTo>
                  <a:lnTo>
                    <a:pt x="99622" y="127340"/>
                  </a:lnTo>
                  <a:lnTo>
                    <a:pt x="20288" y="127340"/>
                  </a:lnTo>
                  <a:lnTo>
                    <a:pt x="20288" y="166992"/>
                  </a:lnTo>
                  <a:lnTo>
                    <a:pt x="76105" y="166992"/>
                  </a:lnTo>
                  <a:lnTo>
                    <a:pt x="7144" y="287188"/>
                  </a:lnTo>
                  <a:lnTo>
                    <a:pt x="53730" y="287188"/>
                  </a:lnTo>
                  <a:lnTo>
                    <a:pt x="62941" y="271129"/>
                  </a:lnTo>
                  <a:lnTo>
                    <a:pt x="62941" y="511207"/>
                  </a:lnTo>
                  <a:lnTo>
                    <a:pt x="284912" y="511207"/>
                  </a:lnTo>
                  <a:close/>
                  <a:moveTo>
                    <a:pt x="173574" y="471611"/>
                  </a:moveTo>
                  <a:lnTo>
                    <a:pt x="103270" y="471611"/>
                  </a:lnTo>
                  <a:lnTo>
                    <a:pt x="103270" y="425177"/>
                  </a:lnTo>
                  <a:lnTo>
                    <a:pt x="173574" y="425177"/>
                  </a:lnTo>
                  <a:lnTo>
                    <a:pt x="173574" y="471611"/>
                  </a:lnTo>
                  <a:close/>
                  <a:moveTo>
                    <a:pt x="173574" y="385534"/>
                  </a:moveTo>
                  <a:lnTo>
                    <a:pt x="103270" y="385534"/>
                  </a:lnTo>
                  <a:lnTo>
                    <a:pt x="103270" y="339061"/>
                  </a:lnTo>
                  <a:lnTo>
                    <a:pt x="173574" y="339061"/>
                  </a:lnTo>
                  <a:lnTo>
                    <a:pt x="173574" y="385534"/>
                  </a:lnTo>
                  <a:close/>
                  <a:moveTo>
                    <a:pt x="173574" y="253041"/>
                  </a:moveTo>
                  <a:lnTo>
                    <a:pt x="173574" y="299495"/>
                  </a:lnTo>
                  <a:lnTo>
                    <a:pt x="103270" y="299495"/>
                  </a:lnTo>
                  <a:lnTo>
                    <a:pt x="103270" y="253041"/>
                  </a:lnTo>
                  <a:lnTo>
                    <a:pt x="173574" y="253041"/>
                  </a:lnTo>
                  <a:close/>
                </a:path>
              </a:pathLst>
            </a:custGeom>
            <a:solidFill>
              <a:srgbClr val="000000"/>
            </a:solidFill>
            <a:ln w="9525" cap="flat">
              <a:noFill/>
              <a:prstDash val="solid"/>
              <a:miter/>
            </a:ln>
          </p:spPr>
          <p:txBody>
            <a:bodyPr rtlCol="0" anchor="ctr"/>
            <a:lstStyle/>
            <a:p>
              <a:endParaRPr lang="ja-JP" altLang="en-US" dirty="0"/>
            </a:p>
          </p:txBody>
        </p:sp>
        <p:sp>
          <p:nvSpPr>
            <p:cNvPr id="11" name="フリーフォーム: 図形 16">
              <a:extLst>
                <a:ext uri="{FF2B5EF4-FFF2-40B4-BE49-F238E27FC236}">
                  <a16:creationId xmlns:a16="http://schemas.microsoft.com/office/drawing/2014/main" id="{C8034CE5-06E5-A843-9BC0-E7398A25FAA1}"/>
                </a:ext>
              </a:extLst>
            </p:cNvPr>
            <p:cNvSpPr/>
            <p:nvPr/>
          </p:nvSpPr>
          <p:spPr>
            <a:xfrm>
              <a:off x="5899880" y="4139269"/>
              <a:ext cx="190500" cy="200025"/>
            </a:xfrm>
            <a:custGeom>
              <a:avLst/>
              <a:gdLst>
                <a:gd name="connsiteX0" fmla="*/ 184747 w 190500"/>
                <a:gd name="connsiteY0" fmla="*/ 7144 h 200025"/>
                <a:gd name="connsiteX1" fmla="*/ 184747 w 190500"/>
                <a:gd name="connsiteY1" fmla="*/ 193138 h 200025"/>
                <a:gd name="connsiteX2" fmla="*/ 173031 w 190500"/>
                <a:gd name="connsiteY2" fmla="*/ 193138 h 200025"/>
                <a:gd name="connsiteX3" fmla="*/ 173031 w 190500"/>
                <a:gd name="connsiteY3" fmla="*/ 183804 h 200025"/>
                <a:gd name="connsiteX4" fmla="*/ 19136 w 190500"/>
                <a:gd name="connsiteY4" fmla="*/ 183804 h 200025"/>
                <a:gd name="connsiteX5" fmla="*/ 19136 w 190500"/>
                <a:gd name="connsiteY5" fmla="*/ 193138 h 200025"/>
                <a:gd name="connsiteX6" fmla="*/ 7144 w 190500"/>
                <a:gd name="connsiteY6" fmla="*/ 193138 h 200025"/>
                <a:gd name="connsiteX7" fmla="*/ 7144 w 190500"/>
                <a:gd name="connsiteY7" fmla="*/ 7144 h 200025"/>
                <a:gd name="connsiteX8" fmla="*/ 184747 w 190500"/>
                <a:gd name="connsiteY8" fmla="*/ 7144 h 200025"/>
                <a:gd name="connsiteX9" fmla="*/ 173022 w 190500"/>
                <a:gd name="connsiteY9" fmla="*/ 17478 h 200025"/>
                <a:gd name="connsiteX10" fmla="*/ 19126 w 190500"/>
                <a:gd name="connsiteY10" fmla="*/ 17478 h 200025"/>
                <a:gd name="connsiteX11" fmla="*/ 19126 w 190500"/>
                <a:gd name="connsiteY11" fmla="*/ 174355 h 200025"/>
                <a:gd name="connsiteX12" fmla="*/ 173022 w 190500"/>
                <a:gd name="connsiteY12" fmla="*/ 174355 h 200025"/>
                <a:gd name="connsiteX13" fmla="*/ 173022 w 190500"/>
                <a:gd name="connsiteY13" fmla="*/ 17478 h 200025"/>
                <a:gd name="connsiteX14" fmla="*/ 159477 w 190500"/>
                <a:gd name="connsiteY14" fmla="*/ 35919 h 200025"/>
                <a:gd name="connsiteX15" fmla="*/ 159477 w 190500"/>
                <a:gd name="connsiteY15" fmla="*/ 46253 h 200025"/>
                <a:gd name="connsiteX16" fmla="*/ 100212 w 190500"/>
                <a:gd name="connsiteY16" fmla="*/ 46253 h 200025"/>
                <a:gd name="connsiteX17" fmla="*/ 100212 w 190500"/>
                <a:gd name="connsiteY17" fmla="*/ 87097 h 200025"/>
                <a:gd name="connsiteX18" fmla="*/ 155372 w 190500"/>
                <a:gd name="connsiteY18" fmla="*/ 87097 h 200025"/>
                <a:gd name="connsiteX19" fmla="*/ 155372 w 190500"/>
                <a:gd name="connsiteY19" fmla="*/ 95698 h 200025"/>
                <a:gd name="connsiteX20" fmla="*/ 100212 w 190500"/>
                <a:gd name="connsiteY20" fmla="*/ 95698 h 200025"/>
                <a:gd name="connsiteX21" fmla="*/ 100212 w 190500"/>
                <a:gd name="connsiteY21" fmla="*/ 144485 h 200025"/>
                <a:gd name="connsiteX22" fmla="*/ 162639 w 190500"/>
                <a:gd name="connsiteY22" fmla="*/ 144485 h 200025"/>
                <a:gd name="connsiteX23" fmla="*/ 162639 w 190500"/>
                <a:gd name="connsiteY23" fmla="*/ 155010 h 200025"/>
                <a:gd name="connsiteX24" fmla="*/ 29899 w 190500"/>
                <a:gd name="connsiteY24" fmla="*/ 155010 h 200025"/>
                <a:gd name="connsiteX25" fmla="*/ 29899 w 190500"/>
                <a:gd name="connsiteY25" fmla="*/ 144485 h 200025"/>
                <a:gd name="connsiteX26" fmla="*/ 89106 w 190500"/>
                <a:gd name="connsiteY26" fmla="*/ 144485 h 200025"/>
                <a:gd name="connsiteX27" fmla="*/ 89106 w 190500"/>
                <a:gd name="connsiteY27" fmla="*/ 95698 h 200025"/>
                <a:gd name="connsiteX28" fmla="*/ 37585 w 190500"/>
                <a:gd name="connsiteY28" fmla="*/ 95698 h 200025"/>
                <a:gd name="connsiteX29" fmla="*/ 37585 w 190500"/>
                <a:gd name="connsiteY29" fmla="*/ 87097 h 200025"/>
                <a:gd name="connsiteX30" fmla="*/ 89106 w 190500"/>
                <a:gd name="connsiteY30" fmla="*/ 87097 h 200025"/>
                <a:gd name="connsiteX31" fmla="*/ 89106 w 190500"/>
                <a:gd name="connsiteY31" fmla="*/ 46253 h 200025"/>
                <a:gd name="connsiteX32" fmla="*/ 34052 w 190500"/>
                <a:gd name="connsiteY32" fmla="*/ 46253 h 200025"/>
                <a:gd name="connsiteX33" fmla="*/ 34052 w 190500"/>
                <a:gd name="connsiteY33" fmla="*/ 35919 h 200025"/>
                <a:gd name="connsiteX34" fmla="*/ 159477 w 190500"/>
                <a:gd name="connsiteY34" fmla="*/ 35919 h 200025"/>
                <a:gd name="connsiteX35" fmla="*/ 134198 w 190500"/>
                <a:gd name="connsiteY35" fmla="*/ 138455 h 200025"/>
                <a:gd name="connsiteX36" fmla="*/ 112462 w 190500"/>
                <a:gd name="connsiteY36" fmla="*/ 109042 h 200025"/>
                <a:gd name="connsiteX37" fmla="*/ 120853 w 190500"/>
                <a:gd name="connsiteY37" fmla="*/ 102413 h 200025"/>
                <a:gd name="connsiteX38" fmla="*/ 143351 w 190500"/>
                <a:gd name="connsiteY38" fmla="*/ 131388 h 200025"/>
                <a:gd name="connsiteX39" fmla="*/ 134198 w 190500"/>
                <a:gd name="connsiteY39" fmla="*/ 138455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190500" h="200025">
                  <a:moveTo>
                    <a:pt x="184747" y="7144"/>
                  </a:moveTo>
                  <a:lnTo>
                    <a:pt x="184747" y="193138"/>
                  </a:lnTo>
                  <a:lnTo>
                    <a:pt x="173031" y="193138"/>
                  </a:lnTo>
                  <a:lnTo>
                    <a:pt x="173031" y="183804"/>
                  </a:lnTo>
                  <a:lnTo>
                    <a:pt x="19136" y="183804"/>
                  </a:lnTo>
                  <a:lnTo>
                    <a:pt x="19136" y="193138"/>
                  </a:lnTo>
                  <a:lnTo>
                    <a:pt x="7144" y="193138"/>
                  </a:lnTo>
                  <a:lnTo>
                    <a:pt x="7144" y="7144"/>
                  </a:lnTo>
                  <a:lnTo>
                    <a:pt x="184747" y="7144"/>
                  </a:lnTo>
                  <a:close/>
                  <a:moveTo>
                    <a:pt x="173022" y="17478"/>
                  </a:moveTo>
                  <a:lnTo>
                    <a:pt x="19126" y="17478"/>
                  </a:lnTo>
                  <a:lnTo>
                    <a:pt x="19126" y="174355"/>
                  </a:lnTo>
                  <a:lnTo>
                    <a:pt x="173022" y="174355"/>
                  </a:lnTo>
                  <a:lnTo>
                    <a:pt x="173022" y="17478"/>
                  </a:lnTo>
                  <a:close/>
                  <a:moveTo>
                    <a:pt x="159477" y="35919"/>
                  </a:moveTo>
                  <a:lnTo>
                    <a:pt x="159477" y="46253"/>
                  </a:lnTo>
                  <a:lnTo>
                    <a:pt x="100212" y="46253"/>
                  </a:lnTo>
                  <a:lnTo>
                    <a:pt x="100212" y="87097"/>
                  </a:lnTo>
                  <a:lnTo>
                    <a:pt x="155372" y="87097"/>
                  </a:lnTo>
                  <a:lnTo>
                    <a:pt x="155372" y="95698"/>
                  </a:lnTo>
                  <a:lnTo>
                    <a:pt x="100212" y="95698"/>
                  </a:lnTo>
                  <a:lnTo>
                    <a:pt x="100212" y="144485"/>
                  </a:lnTo>
                  <a:lnTo>
                    <a:pt x="162639" y="144485"/>
                  </a:lnTo>
                  <a:lnTo>
                    <a:pt x="162639" y="155010"/>
                  </a:lnTo>
                  <a:lnTo>
                    <a:pt x="29899" y="155010"/>
                  </a:lnTo>
                  <a:lnTo>
                    <a:pt x="29899" y="144485"/>
                  </a:lnTo>
                  <a:lnTo>
                    <a:pt x="89106" y="144485"/>
                  </a:lnTo>
                  <a:lnTo>
                    <a:pt x="89106" y="95698"/>
                  </a:lnTo>
                  <a:lnTo>
                    <a:pt x="37585" y="95698"/>
                  </a:lnTo>
                  <a:lnTo>
                    <a:pt x="37585" y="87097"/>
                  </a:lnTo>
                  <a:lnTo>
                    <a:pt x="89106" y="87097"/>
                  </a:lnTo>
                  <a:lnTo>
                    <a:pt x="89106" y="46253"/>
                  </a:lnTo>
                  <a:lnTo>
                    <a:pt x="34052" y="46253"/>
                  </a:lnTo>
                  <a:lnTo>
                    <a:pt x="34052" y="35919"/>
                  </a:lnTo>
                  <a:lnTo>
                    <a:pt x="159477" y="35919"/>
                  </a:lnTo>
                  <a:close/>
                  <a:moveTo>
                    <a:pt x="134198" y="138455"/>
                  </a:moveTo>
                  <a:cubicBezTo>
                    <a:pt x="126702" y="127940"/>
                    <a:pt x="117786" y="115091"/>
                    <a:pt x="112462" y="109042"/>
                  </a:cubicBezTo>
                  <a:lnTo>
                    <a:pt x="120853" y="102413"/>
                  </a:lnTo>
                  <a:cubicBezTo>
                    <a:pt x="128378" y="110585"/>
                    <a:pt x="136693" y="121530"/>
                    <a:pt x="143351" y="131388"/>
                  </a:cubicBezTo>
                  <a:lnTo>
                    <a:pt x="134198" y="138455"/>
                  </a:lnTo>
                  <a:close/>
                </a:path>
              </a:pathLst>
            </a:custGeom>
            <a:solidFill>
              <a:srgbClr val="000000"/>
            </a:solidFill>
            <a:ln w="9525" cap="flat">
              <a:noFill/>
              <a:prstDash val="solid"/>
              <a:miter/>
            </a:ln>
          </p:spPr>
          <p:txBody>
            <a:bodyPr rtlCol="0" anchor="ctr"/>
            <a:lstStyle/>
            <a:p>
              <a:endParaRPr lang="ja-JP" altLang="en-US" dirty="0"/>
            </a:p>
          </p:txBody>
        </p:sp>
        <p:sp>
          <p:nvSpPr>
            <p:cNvPr id="12" name="フリーフォーム: 図形 17">
              <a:extLst>
                <a:ext uri="{FF2B5EF4-FFF2-40B4-BE49-F238E27FC236}">
                  <a16:creationId xmlns:a16="http://schemas.microsoft.com/office/drawing/2014/main" id="{5F13E195-096F-7E8E-6C25-5D4FE7DF1763}"/>
                </a:ext>
              </a:extLst>
            </p:cNvPr>
            <p:cNvSpPr/>
            <p:nvPr/>
          </p:nvSpPr>
          <p:spPr>
            <a:xfrm>
              <a:off x="6114792" y="4129592"/>
              <a:ext cx="200025" cy="200025"/>
            </a:xfrm>
            <a:custGeom>
              <a:avLst/>
              <a:gdLst>
                <a:gd name="connsiteX0" fmla="*/ 110080 w 200025"/>
                <a:gd name="connsiteY0" fmla="*/ 7144 h 200025"/>
                <a:gd name="connsiteX1" fmla="*/ 110080 w 200025"/>
                <a:gd name="connsiteY1" fmla="*/ 70314 h 200025"/>
                <a:gd name="connsiteX2" fmla="*/ 188309 w 200025"/>
                <a:gd name="connsiteY2" fmla="*/ 70314 h 200025"/>
                <a:gd name="connsiteX3" fmla="*/ 188309 w 200025"/>
                <a:gd name="connsiteY3" fmla="*/ 81696 h 200025"/>
                <a:gd name="connsiteX4" fmla="*/ 110080 w 200025"/>
                <a:gd name="connsiteY4" fmla="*/ 81696 h 200025"/>
                <a:gd name="connsiteX5" fmla="*/ 110080 w 200025"/>
                <a:gd name="connsiteY5" fmla="*/ 183118 h 200025"/>
                <a:gd name="connsiteX6" fmla="*/ 199377 w 200025"/>
                <a:gd name="connsiteY6" fmla="*/ 183118 h 200025"/>
                <a:gd name="connsiteX7" fmla="*/ 199377 w 200025"/>
                <a:gd name="connsiteY7" fmla="*/ 193862 h 200025"/>
                <a:gd name="connsiteX8" fmla="*/ 7144 w 200025"/>
                <a:gd name="connsiteY8" fmla="*/ 193862 h 200025"/>
                <a:gd name="connsiteX9" fmla="*/ 7144 w 200025"/>
                <a:gd name="connsiteY9" fmla="*/ 183118 h 200025"/>
                <a:gd name="connsiteX10" fmla="*/ 97317 w 200025"/>
                <a:gd name="connsiteY10" fmla="*/ 183118 h 200025"/>
                <a:gd name="connsiteX11" fmla="*/ 97317 w 200025"/>
                <a:gd name="connsiteY11" fmla="*/ 81696 h 200025"/>
                <a:gd name="connsiteX12" fmla="*/ 19574 w 200025"/>
                <a:gd name="connsiteY12" fmla="*/ 81696 h 200025"/>
                <a:gd name="connsiteX13" fmla="*/ 19574 w 200025"/>
                <a:gd name="connsiteY13" fmla="*/ 70314 h 200025"/>
                <a:gd name="connsiteX14" fmla="*/ 97317 w 200025"/>
                <a:gd name="connsiteY14" fmla="*/ 70314 h 200025"/>
                <a:gd name="connsiteX15" fmla="*/ 97317 w 200025"/>
                <a:gd name="connsiteY15" fmla="*/ 7144 h 200025"/>
                <a:gd name="connsiteX16" fmla="*/ 110080 w 200025"/>
                <a:gd name="connsiteY16" fmla="*/ 7144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00025" h="200025">
                  <a:moveTo>
                    <a:pt x="110080" y="7144"/>
                  </a:moveTo>
                  <a:lnTo>
                    <a:pt x="110080" y="70314"/>
                  </a:lnTo>
                  <a:lnTo>
                    <a:pt x="188309" y="70314"/>
                  </a:lnTo>
                  <a:lnTo>
                    <a:pt x="188309" y="81696"/>
                  </a:lnTo>
                  <a:lnTo>
                    <a:pt x="110080" y="81696"/>
                  </a:lnTo>
                  <a:lnTo>
                    <a:pt x="110080" y="183118"/>
                  </a:lnTo>
                  <a:lnTo>
                    <a:pt x="199377" y="183118"/>
                  </a:lnTo>
                  <a:lnTo>
                    <a:pt x="199377" y="193862"/>
                  </a:lnTo>
                  <a:lnTo>
                    <a:pt x="7144" y="193862"/>
                  </a:lnTo>
                  <a:lnTo>
                    <a:pt x="7144" y="183118"/>
                  </a:lnTo>
                  <a:lnTo>
                    <a:pt x="97317" y="183118"/>
                  </a:lnTo>
                  <a:lnTo>
                    <a:pt x="97317" y="81696"/>
                  </a:lnTo>
                  <a:lnTo>
                    <a:pt x="19574" y="81696"/>
                  </a:lnTo>
                  <a:lnTo>
                    <a:pt x="19574" y="70314"/>
                  </a:lnTo>
                  <a:lnTo>
                    <a:pt x="97317" y="70314"/>
                  </a:lnTo>
                  <a:lnTo>
                    <a:pt x="97317" y="7144"/>
                  </a:lnTo>
                  <a:lnTo>
                    <a:pt x="110080" y="7144"/>
                  </a:lnTo>
                  <a:close/>
                </a:path>
              </a:pathLst>
            </a:custGeom>
            <a:solidFill>
              <a:srgbClr val="000000"/>
            </a:solidFill>
            <a:ln w="9525" cap="flat">
              <a:noFill/>
              <a:prstDash val="solid"/>
              <a:miter/>
            </a:ln>
          </p:spPr>
          <p:txBody>
            <a:bodyPr rtlCol="0" anchor="ctr"/>
            <a:lstStyle/>
            <a:p>
              <a:endParaRPr lang="ja-JP" altLang="en-US" dirty="0"/>
            </a:p>
          </p:txBody>
        </p:sp>
        <p:sp>
          <p:nvSpPr>
            <p:cNvPr id="13" name="フリーフォーム: 図形 18">
              <a:extLst>
                <a:ext uri="{FF2B5EF4-FFF2-40B4-BE49-F238E27FC236}">
                  <a16:creationId xmlns:a16="http://schemas.microsoft.com/office/drawing/2014/main" id="{FB98A8C9-5DCA-009F-B202-94A0AA393684}"/>
                </a:ext>
              </a:extLst>
            </p:cNvPr>
            <p:cNvSpPr/>
            <p:nvPr/>
          </p:nvSpPr>
          <p:spPr>
            <a:xfrm>
              <a:off x="6335839" y="4129592"/>
              <a:ext cx="209550" cy="200025"/>
            </a:xfrm>
            <a:custGeom>
              <a:avLst/>
              <a:gdLst>
                <a:gd name="connsiteX0" fmla="*/ 70199 w 209550"/>
                <a:gd name="connsiteY0" fmla="*/ 90040 h 200025"/>
                <a:gd name="connsiteX1" fmla="*/ 105842 w 209550"/>
                <a:gd name="connsiteY1" fmla="*/ 140618 h 200025"/>
                <a:gd name="connsiteX2" fmla="*/ 141875 w 209550"/>
                <a:gd name="connsiteY2" fmla="*/ 88373 h 200025"/>
                <a:gd name="connsiteX3" fmla="*/ 151552 w 209550"/>
                <a:gd name="connsiteY3" fmla="*/ 94117 h 200025"/>
                <a:gd name="connsiteX4" fmla="*/ 114214 w 209550"/>
                <a:gd name="connsiteY4" fmla="*/ 148371 h 200025"/>
                <a:gd name="connsiteX5" fmla="*/ 204940 w 209550"/>
                <a:gd name="connsiteY5" fmla="*/ 188147 h 200025"/>
                <a:gd name="connsiteX6" fmla="*/ 200435 w 209550"/>
                <a:gd name="connsiteY6" fmla="*/ 199396 h 200025"/>
                <a:gd name="connsiteX7" fmla="*/ 105689 w 209550"/>
                <a:gd name="connsiteY7" fmla="*/ 156743 h 200025"/>
                <a:gd name="connsiteX8" fmla="*/ 12373 w 209550"/>
                <a:gd name="connsiteY8" fmla="*/ 198749 h 200025"/>
                <a:gd name="connsiteX9" fmla="*/ 7144 w 209550"/>
                <a:gd name="connsiteY9" fmla="*/ 187957 h 200025"/>
                <a:gd name="connsiteX10" fmla="*/ 97260 w 209550"/>
                <a:gd name="connsiteY10" fmla="*/ 148771 h 200025"/>
                <a:gd name="connsiteX11" fmla="*/ 60331 w 209550"/>
                <a:gd name="connsiteY11" fmla="*/ 94526 h 200025"/>
                <a:gd name="connsiteX12" fmla="*/ 70199 w 209550"/>
                <a:gd name="connsiteY12" fmla="*/ 90040 h 200025"/>
                <a:gd name="connsiteX13" fmla="*/ 111681 w 209550"/>
                <a:gd name="connsiteY13" fmla="*/ 7144 h 200025"/>
                <a:gd name="connsiteX14" fmla="*/ 111681 w 209550"/>
                <a:gd name="connsiteY14" fmla="*/ 32071 h 200025"/>
                <a:gd name="connsiteX15" fmla="*/ 204940 w 209550"/>
                <a:gd name="connsiteY15" fmla="*/ 32071 h 200025"/>
                <a:gd name="connsiteX16" fmla="*/ 204940 w 209550"/>
                <a:gd name="connsiteY16" fmla="*/ 43444 h 200025"/>
                <a:gd name="connsiteX17" fmla="*/ 8801 w 209550"/>
                <a:gd name="connsiteY17" fmla="*/ 43444 h 200025"/>
                <a:gd name="connsiteX18" fmla="*/ 8801 w 209550"/>
                <a:gd name="connsiteY18" fmla="*/ 32071 h 200025"/>
                <a:gd name="connsiteX19" fmla="*/ 99584 w 209550"/>
                <a:gd name="connsiteY19" fmla="*/ 32071 h 200025"/>
                <a:gd name="connsiteX20" fmla="*/ 99584 w 209550"/>
                <a:gd name="connsiteY20" fmla="*/ 7144 h 200025"/>
                <a:gd name="connsiteX21" fmla="*/ 111681 w 209550"/>
                <a:gd name="connsiteY21" fmla="*/ 7144 h 200025"/>
                <a:gd name="connsiteX22" fmla="*/ 9439 w 209550"/>
                <a:gd name="connsiteY22" fmla="*/ 95069 h 200025"/>
                <a:gd name="connsiteX23" fmla="*/ 68304 w 209550"/>
                <a:gd name="connsiteY23" fmla="*/ 53302 h 200025"/>
                <a:gd name="connsiteX24" fmla="*/ 78296 w 209550"/>
                <a:gd name="connsiteY24" fmla="*/ 59798 h 200025"/>
                <a:gd name="connsiteX25" fmla="*/ 15716 w 209550"/>
                <a:gd name="connsiteY25" fmla="*/ 104346 h 200025"/>
                <a:gd name="connsiteX26" fmla="*/ 9439 w 209550"/>
                <a:gd name="connsiteY26" fmla="*/ 95069 h 200025"/>
                <a:gd name="connsiteX27" fmla="*/ 142770 w 209550"/>
                <a:gd name="connsiteY27" fmla="*/ 53940 h 200025"/>
                <a:gd name="connsiteX28" fmla="*/ 203902 w 209550"/>
                <a:gd name="connsiteY28" fmla="*/ 94307 h 200025"/>
                <a:gd name="connsiteX29" fmla="*/ 197653 w 209550"/>
                <a:gd name="connsiteY29" fmla="*/ 103556 h 200025"/>
                <a:gd name="connsiteX30" fmla="*/ 132750 w 209550"/>
                <a:gd name="connsiteY30" fmla="*/ 60408 h 200025"/>
                <a:gd name="connsiteX31" fmla="*/ 142770 w 209550"/>
                <a:gd name="connsiteY31" fmla="*/ 53940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09550" h="200025">
                  <a:moveTo>
                    <a:pt x="70199" y="90040"/>
                  </a:moveTo>
                  <a:cubicBezTo>
                    <a:pt x="75952" y="100298"/>
                    <a:pt x="87516" y="121930"/>
                    <a:pt x="105842" y="140618"/>
                  </a:cubicBezTo>
                  <a:cubicBezTo>
                    <a:pt x="119053" y="126644"/>
                    <a:pt x="129788" y="110357"/>
                    <a:pt x="141875" y="88373"/>
                  </a:cubicBezTo>
                  <a:lnTo>
                    <a:pt x="151552" y="94117"/>
                  </a:lnTo>
                  <a:cubicBezTo>
                    <a:pt x="140894" y="114443"/>
                    <a:pt x="129788" y="131826"/>
                    <a:pt x="114214" y="148371"/>
                  </a:cubicBezTo>
                  <a:cubicBezTo>
                    <a:pt x="138322" y="168373"/>
                    <a:pt x="170783" y="181004"/>
                    <a:pt x="204940" y="188147"/>
                  </a:cubicBezTo>
                  <a:lnTo>
                    <a:pt x="200435" y="199396"/>
                  </a:lnTo>
                  <a:cubicBezTo>
                    <a:pt x="165297" y="191996"/>
                    <a:pt x="132550" y="179718"/>
                    <a:pt x="105689" y="156743"/>
                  </a:cubicBezTo>
                  <a:cubicBezTo>
                    <a:pt x="79791" y="180384"/>
                    <a:pt x="46511" y="191986"/>
                    <a:pt x="12373" y="198749"/>
                  </a:cubicBezTo>
                  <a:lnTo>
                    <a:pt x="7144" y="187957"/>
                  </a:lnTo>
                  <a:cubicBezTo>
                    <a:pt x="21584" y="184652"/>
                    <a:pt x="69580" y="173069"/>
                    <a:pt x="97260" y="148771"/>
                  </a:cubicBezTo>
                  <a:cubicBezTo>
                    <a:pt x="75676" y="127092"/>
                    <a:pt x="65332" y="104756"/>
                    <a:pt x="60331" y="94526"/>
                  </a:cubicBezTo>
                  <a:lnTo>
                    <a:pt x="70199" y="90040"/>
                  </a:lnTo>
                  <a:close/>
                  <a:moveTo>
                    <a:pt x="111681" y="7144"/>
                  </a:moveTo>
                  <a:lnTo>
                    <a:pt x="111681" y="32071"/>
                  </a:lnTo>
                  <a:lnTo>
                    <a:pt x="204940" y="32071"/>
                  </a:lnTo>
                  <a:lnTo>
                    <a:pt x="204940" y="43444"/>
                  </a:lnTo>
                  <a:lnTo>
                    <a:pt x="8801" y="43444"/>
                  </a:lnTo>
                  <a:lnTo>
                    <a:pt x="8801" y="32071"/>
                  </a:lnTo>
                  <a:lnTo>
                    <a:pt x="99584" y="32071"/>
                  </a:lnTo>
                  <a:lnTo>
                    <a:pt x="99584" y="7144"/>
                  </a:lnTo>
                  <a:lnTo>
                    <a:pt x="111681" y="7144"/>
                  </a:lnTo>
                  <a:close/>
                  <a:moveTo>
                    <a:pt x="9439" y="95069"/>
                  </a:moveTo>
                  <a:cubicBezTo>
                    <a:pt x="35414" y="84668"/>
                    <a:pt x="58493" y="66447"/>
                    <a:pt x="68304" y="53302"/>
                  </a:cubicBezTo>
                  <a:lnTo>
                    <a:pt x="78296" y="59798"/>
                  </a:lnTo>
                  <a:cubicBezTo>
                    <a:pt x="59503" y="82963"/>
                    <a:pt x="42501" y="93726"/>
                    <a:pt x="15716" y="104346"/>
                  </a:cubicBezTo>
                  <a:lnTo>
                    <a:pt x="9439" y="95069"/>
                  </a:lnTo>
                  <a:close/>
                  <a:moveTo>
                    <a:pt x="142770" y="53940"/>
                  </a:moveTo>
                  <a:cubicBezTo>
                    <a:pt x="157639" y="71399"/>
                    <a:pt x="182899" y="85992"/>
                    <a:pt x="203902" y="94307"/>
                  </a:cubicBezTo>
                  <a:lnTo>
                    <a:pt x="197653" y="103556"/>
                  </a:lnTo>
                  <a:cubicBezTo>
                    <a:pt x="174974" y="96022"/>
                    <a:pt x="147799" y="78696"/>
                    <a:pt x="132750" y="60408"/>
                  </a:cubicBezTo>
                  <a:lnTo>
                    <a:pt x="142770" y="53940"/>
                  </a:lnTo>
                  <a:close/>
                </a:path>
              </a:pathLst>
            </a:custGeom>
            <a:solidFill>
              <a:srgbClr val="000000"/>
            </a:solidFill>
            <a:ln w="9525" cap="flat">
              <a:noFill/>
              <a:prstDash val="solid"/>
              <a:miter/>
            </a:ln>
          </p:spPr>
          <p:txBody>
            <a:bodyPr rtlCol="0" anchor="ctr"/>
            <a:lstStyle/>
            <a:p>
              <a:endParaRPr lang="ja-JP" altLang="en-US" dirty="0"/>
            </a:p>
          </p:txBody>
        </p:sp>
        <p:sp>
          <p:nvSpPr>
            <p:cNvPr id="14" name="フリーフォーム: 図形 19">
              <a:extLst>
                <a:ext uri="{FF2B5EF4-FFF2-40B4-BE49-F238E27FC236}">
                  <a16:creationId xmlns:a16="http://schemas.microsoft.com/office/drawing/2014/main" id="{B5672C7F-40CD-F144-524F-D7E1D4803EED}"/>
                </a:ext>
              </a:extLst>
            </p:cNvPr>
            <p:cNvSpPr/>
            <p:nvPr/>
          </p:nvSpPr>
          <p:spPr>
            <a:xfrm>
              <a:off x="6554514" y="4131697"/>
              <a:ext cx="209550" cy="200025"/>
            </a:xfrm>
            <a:custGeom>
              <a:avLst/>
              <a:gdLst>
                <a:gd name="connsiteX0" fmla="*/ 48997 w 209550"/>
                <a:gd name="connsiteY0" fmla="*/ 89859 h 200025"/>
                <a:gd name="connsiteX1" fmla="*/ 48997 w 209550"/>
                <a:gd name="connsiteY1" fmla="*/ 147333 h 200025"/>
                <a:gd name="connsiteX2" fmla="*/ 102908 w 209550"/>
                <a:gd name="connsiteY2" fmla="*/ 184661 h 200025"/>
                <a:gd name="connsiteX3" fmla="*/ 206435 w 209550"/>
                <a:gd name="connsiteY3" fmla="*/ 184661 h 200025"/>
                <a:gd name="connsiteX4" fmla="*/ 204483 w 209550"/>
                <a:gd name="connsiteY4" fmla="*/ 194443 h 200025"/>
                <a:gd name="connsiteX5" fmla="*/ 104375 w 209550"/>
                <a:gd name="connsiteY5" fmla="*/ 194443 h 200025"/>
                <a:gd name="connsiteX6" fmla="*/ 44025 w 209550"/>
                <a:gd name="connsiteY6" fmla="*/ 166868 h 200025"/>
                <a:gd name="connsiteX7" fmla="*/ 13830 w 209550"/>
                <a:gd name="connsiteY7" fmla="*/ 198377 h 200025"/>
                <a:gd name="connsiteX8" fmla="*/ 7144 w 209550"/>
                <a:gd name="connsiteY8" fmla="*/ 187890 h 200025"/>
                <a:gd name="connsiteX9" fmla="*/ 36947 w 209550"/>
                <a:gd name="connsiteY9" fmla="*/ 157801 h 200025"/>
                <a:gd name="connsiteX10" fmla="*/ 36947 w 209550"/>
                <a:gd name="connsiteY10" fmla="*/ 100146 h 200025"/>
                <a:gd name="connsiteX11" fmla="*/ 9134 w 209550"/>
                <a:gd name="connsiteY11" fmla="*/ 100146 h 200025"/>
                <a:gd name="connsiteX12" fmla="*/ 9134 w 209550"/>
                <a:gd name="connsiteY12" fmla="*/ 89859 h 200025"/>
                <a:gd name="connsiteX13" fmla="*/ 48997 w 209550"/>
                <a:gd name="connsiteY13" fmla="*/ 89859 h 200025"/>
                <a:gd name="connsiteX14" fmla="*/ 50540 w 209550"/>
                <a:gd name="connsiteY14" fmla="*/ 47168 h 200025"/>
                <a:gd name="connsiteX15" fmla="*/ 12678 w 209550"/>
                <a:gd name="connsiteY15" fmla="*/ 14916 h 200025"/>
                <a:gd name="connsiteX16" fmla="*/ 19136 w 209550"/>
                <a:gd name="connsiteY16" fmla="*/ 7144 h 200025"/>
                <a:gd name="connsiteX17" fmla="*/ 57979 w 209550"/>
                <a:gd name="connsiteY17" fmla="*/ 38500 h 200025"/>
                <a:gd name="connsiteX18" fmla="*/ 50540 w 209550"/>
                <a:gd name="connsiteY18" fmla="*/ 47168 h 200025"/>
                <a:gd name="connsiteX19" fmla="*/ 198234 w 209550"/>
                <a:gd name="connsiteY19" fmla="*/ 55540 h 200025"/>
                <a:gd name="connsiteX20" fmla="*/ 198234 w 209550"/>
                <a:gd name="connsiteY20" fmla="*/ 158277 h 200025"/>
                <a:gd name="connsiteX21" fmla="*/ 183480 w 209550"/>
                <a:gd name="connsiteY21" fmla="*/ 173107 h 200025"/>
                <a:gd name="connsiteX22" fmla="*/ 163392 w 209550"/>
                <a:gd name="connsiteY22" fmla="*/ 173107 h 200025"/>
                <a:gd name="connsiteX23" fmla="*/ 161287 w 209550"/>
                <a:gd name="connsiteY23" fmla="*/ 161087 h 200025"/>
                <a:gd name="connsiteX24" fmla="*/ 181137 w 209550"/>
                <a:gd name="connsiteY24" fmla="*/ 161744 h 200025"/>
                <a:gd name="connsiteX25" fmla="*/ 187776 w 209550"/>
                <a:gd name="connsiteY25" fmla="*/ 155067 h 200025"/>
                <a:gd name="connsiteX26" fmla="*/ 187776 w 209550"/>
                <a:gd name="connsiteY26" fmla="*/ 130340 h 200025"/>
                <a:gd name="connsiteX27" fmla="*/ 142589 w 209550"/>
                <a:gd name="connsiteY27" fmla="*/ 130340 h 200025"/>
                <a:gd name="connsiteX28" fmla="*/ 142589 w 209550"/>
                <a:gd name="connsiteY28" fmla="*/ 169859 h 200025"/>
                <a:gd name="connsiteX29" fmla="*/ 131483 w 209550"/>
                <a:gd name="connsiteY29" fmla="*/ 169859 h 200025"/>
                <a:gd name="connsiteX30" fmla="*/ 131483 w 209550"/>
                <a:gd name="connsiteY30" fmla="*/ 130340 h 200025"/>
                <a:gd name="connsiteX31" fmla="*/ 84363 w 209550"/>
                <a:gd name="connsiteY31" fmla="*/ 130340 h 200025"/>
                <a:gd name="connsiteX32" fmla="*/ 84363 w 209550"/>
                <a:gd name="connsiteY32" fmla="*/ 173098 h 200025"/>
                <a:gd name="connsiteX33" fmla="*/ 73238 w 209550"/>
                <a:gd name="connsiteY33" fmla="*/ 173098 h 200025"/>
                <a:gd name="connsiteX34" fmla="*/ 73238 w 209550"/>
                <a:gd name="connsiteY34" fmla="*/ 55531 h 200025"/>
                <a:gd name="connsiteX35" fmla="*/ 128692 w 209550"/>
                <a:gd name="connsiteY35" fmla="*/ 55531 h 200025"/>
                <a:gd name="connsiteX36" fmla="*/ 128692 w 209550"/>
                <a:gd name="connsiteY36" fmla="*/ 55054 h 200025"/>
                <a:gd name="connsiteX37" fmla="*/ 97288 w 209550"/>
                <a:gd name="connsiteY37" fmla="*/ 35966 h 200025"/>
                <a:gd name="connsiteX38" fmla="*/ 104232 w 209550"/>
                <a:gd name="connsiteY38" fmla="*/ 27127 h 200025"/>
                <a:gd name="connsiteX39" fmla="*/ 134217 w 209550"/>
                <a:gd name="connsiteY39" fmla="*/ 45644 h 200025"/>
                <a:gd name="connsiteX40" fmla="*/ 176374 w 209550"/>
                <a:gd name="connsiteY40" fmla="*/ 22622 h 200025"/>
                <a:gd name="connsiteX41" fmla="*/ 176374 w 209550"/>
                <a:gd name="connsiteY41" fmla="*/ 22203 h 200025"/>
                <a:gd name="connsiteX42" fmla="*/ 70218 w 209550"/>
                <a:gd name="connsiteY42" fmla="*/ 22203 h 200025"/>
                <a:gd name="connsiteX43" fmla="*/ 70218 w 209550"/>
                <a:gd name="connsiteY43" fmla="*/ 12325 h 200025"/>
                <a:gd name="connsiteX44" fmla="*/ 194062 w 209550"/>
                <a:gd name="connsiteY44" fmla="*/ 12325 h 200025"/>
                <a:gd name="connsiteX45" fmla="*/ 194062 w 209550"/>
                <a:gd name="connsiteY45" fmla="*/ 22203 h 200025"/>
                <a:gd name="connsiteX46" fmla="*/ 142827 w 209550"/>
                <a:gd name="connsiteY46" fmla="*/ 52483 h 200025"/>
                <a:gd name="connsiteX47" fmla="*/ 146904 w 209550"/>
                <a:gd name="connsiteY47" fmla="*/ 55521 h 200025"/>
                <a:gd name="connsiteX48" fmla="*/ 198234 w 209550"/>
                <a:gd name="connsiteY48" fmla="*/ 55521 h 200025"/>
                <a:gd name="connsiteX49" fmla="*/ 131483 w 209550"/>
                <a:gd name="connsiteY49" fmla="*/ 65170 h 200025"/>
                <a:gd name="connsiteX50" fmla="*/ 84363 w 209550"/>
                <a:gd name="connsiteY50" fmla="*/ 65170 h 200025"/>
                <a:gd name="connsiteX51" fmla="*/ 84363 w 209550"/>
                <a:gd name="connsiteY51" fmla="*/ 88154 h 200025"/>
                <a:gd name="connsiteX52" fmla="*/ 131483 w 209550"/>
                <a:gd name="connsiteY52" fmla="*/ 88154 h 200025"/>
                <a:gd name="connsiteX53" fmla="*/ 131483 w 209550"/>
                <a:gd name="connsiteY53" fmla="*/ 65170 h 200025"/>
                <a:gd name="connsiteX54" fmla="*/ 131483 w 209550"/>
                <a:gd name="connsiteY54" fmla="*/ 97660 h 200025"/>
                <a:gd name="connsiteX55" fmla="*/ 84363 w 209550"/>
                <a:gd name="connsiteY55" fmla="*/ 97660 h 200025"/>
                <a:gd name="connsiteX56" fmla="*/ 84363 w 209550"/>
                <a:gd name="connsiteY56" fmla="*/ 120244 h 200025"/>
                <a:gd name="connsiteX57" fmla="*/ 131483 w 209550"/>
                <a:gd name="connsiteY57" fmla="*/ 120244 h 200025"/>
                <a:gd name="connsiteX58" fmla="*/ 131483 w 209550"/>
                <a:gd name="connsiteY58" fmla="*/ 97660 h 200025"/>
                <a:gd name="connsiteX59" fmla="*/ 187785 w 209550"/>
                <a:gd name="connsiteY59" fmla="*/ 65170 h 200025"/>
                <a:gd name="connsiteX60" fmla="*/ 142599 w 209550"/>
                <a:gd name="connsiteY60" fmla="*/ 65170 h 200025"/>
                <a:gd name="connsiteX61" fmla="*/ 142599 w 209550"/>
                <a:gd name="connsiteY61" fmla="*/ 88154 h 200025"/>
                <a:gd name="connsiteX62" fmla="*/ 187785 w 209550"/>
                <a:gd name="connsiteY62" fmla="*/ 88154 h 200025"/>
                <a:gd name="connsiteX63" fmla="*/ 187785 w 209550"/>
                <a:gd name="connsiteY63" fmla="*/ 65170 h 200025"/>
                <a:gd name="connsiteX64" fmla="*/ 187785 w 209550"/>
                <a:gd name="connsiteY64" fmla="*/ 97660 h 200025"/>
                <a:gd name="connsiteX65" fmla="*/ 142599 w 209550"/>
                <a:gd name="connsiteY65" fmla="*/ 97660 h 200025"/>
                <a:gd name="connsiteX66" fmla="*/ 142599 w 209550"/>
                <a:gd name="connsiteY66" fmla="*/ 120244 h 200025"/>
                <a:gd name="connsiteX67" fmla="*/ 187785 w 209550"/>
                <a:gd name="connsiteY67" fmla="*/ 120244 h 200025"/>
                <a:gd name="connsiteX68" fmla="*/ 187785 w 209550"/>
                <a:gd name="connsiteY68" fmla="*/ 97660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Lst>
              <a:rect l="l" t="t" r="r" b="b"/>
              <a:pathLst>
                <a:path w="209550" h="200025">
                  <a:moveTo>
                    <a:pt x="48997" y="89859"/>
                  </a:moveTo>
                  <a:lnTo>
                    <a:pt x="48997" y="147333"/>
                  </a:lnTo>
                  <a:cubicBezTo>
                    <a:pt x="51102" y="157801"/>
                    <a:pt x="56121" y="184661"/>
                    <a:pt x="102908" y="184661"/>
                  </a:cubicBezTo>
                  <a:lnTo>
                    <a:pt x="206435" y="184661"/>
                  </a:lnTo>
                  <a:lnTo>
                    <a:pt x="204483" y="194443"/>
                  </a:lnTo>
                  <a:lnTo>
                    <a:pt x="104375" y="194443"/>
                  </a:lnTo>
                  <a:cubicBezTo>
                    <a:pt x="63370" y="194443"/>
                    <a:pt x="49406" y="175031"/>
                    <a:pt x="44025" y="166868"/>
                  </a:cubicBezTo>
                  <a:cubicBezTo>
                    <a:pt x="39967" y="172212"/>
                    <a:pt x="27918" y="184652"/>
                    <a:pt x="13830" y="198377"/>
                  </a:cubicBezTo>
                  <a:lnTo>
                    <a:pt x="7144" y="187890"/>
                  </a:lnTo>
                  <a:cubicBezTo>
                    <a:pt x="12687" y="183842"/>
                    <a:pt x="26699" y="173107"/>
                    <a:pt x="36947" y="157801"/>
                  </a:cubicBezTo>
                  <a:lnTo>
                    <a:pt x="36947" y="100146"/>
                  </a:lnTo>
                  <a:lnTo>
                    <a:pt x="9134" y="100146"/>
                  </a:lnTo>
                  <a:lnTo>
                    <a:pt x="9134" y="89859"/>
                  </a:lnTo>
                  <a:lnTo>
                    <a:pt x="48997" y="89859"/>
                  </a:lnTo>
                  <a:close/>
                  <a:moveTo>
                    <a:pt x="50540" y="47168"/>
                  </a:moveTo>
                  <a:cubicBezTo>
                    <a:pt x="37633" y="34881"/>
                    <a:pt x="24070" y="21803"/>
                    <a:pt x="12678" y="14916"/>
                  </a:cubicBezTo>
                  <a:lnTo>
                    <a:pt x="19136" y="7144"/>
                  </a:lnTo>
                  <a:cubicBezTo>
                    <a:pt x="30051" y="12554"/>
                    <a:pt x="49587" y="28670"/>
                    <a:pt x="57979" y="38500"/>
                  </a:cubicBezTo>
                  <a:lnTo>
                    <a:pt x="50540" y="47168"/>
                  </a:lnTo>
                  <a:close/>
                  <a:moveTo>
                    <a:pt x="198234" y="55540"/>
                  </a:moveTo>
                  <a:lnTo>
                    <a:pt x="198234" y="158277"/>
                  </a:lnTo>
                  <a:cubicBezTo>
                    <a:pt x="198234" y="162811"/>
                    <a:pt x="198234" y="173107"/>
                    <a:pt x="183480" y="173107"/>
                  </a:cubicBezTo>
                  <a:lnTo>
                    <a:pt x="163392" y="173107"/>
                  </a:lnTo>
                  <a:lnTo>
                    <a:pt x="161287" y="161087"/>
                  </a:lnTo>
                  <a:lnTo>
                    <a:pt x="181137" y="161744"/>
                  </a:lnTo>
                  <a:cubicBezTo>
                    <a:pt x="183852" y="161953"/>
                    <a:pt x="187776" y="162135"/>
                    <a:pt x="187776" y="155067"/>
                  </a:cubicBezTo>
                  <a:lnTo>
                    <a:pt x="187776" y="130340"/>
                  </a:lnTo>
                  <a:lnTo>
                    <a:pt x="142589" y="130340"/>
                  </a:lnTo>
                  <a:lnTo>
                    <a:pt x="142589" y="169859"/>
                  </a:lnTo>
                  <a:lnTo>
                    <a:pt x="131483" y="169859"/>
                  </a:lnTo>
                  <a:lnTo>
                    <a:pt x="131483" y="130340"/>
                  </a:lnTo>
                  <a:lnTo>
                    <a:pt x="84363" y="130340"/>
                  </a:lnTo>
                  <a:lnTo>
                    <a:pt x="84363" y="173098"/>
                  </a:lnTo>
                  <a:lnTo>
                    <a:pt x="73238" y="173098"/>
                  </a:lnTo>
                  <a:lnTo>
                    <a:pt x="73238" y="55531"/>
                  </a:lnTo>
                  <a:lnTo>
                    <a:pt x="128692" y="55531"/>
                  </a:lnTo>
                  <a:lnTo>
                    <a:pt x="128692" y="55054"/>
                  </a:lnTo>
                  <a:cubicBezTo>
                    <a:pt x="120920" y="49692"/>
                    <a:pt x="109899" y="42205"/>
                    <a:pt x="97288" y="35966"/>
                  </a:cubicBezTo>
                  <a:lnTo>
                    <a:pt x="104232" y="27127"/>
                  </a:lnTo>
                  <a:cubicBezTo>
                    <a:pt x="110633" y="30375"/>
                    <a:pt x="119862" y="34871"/>
                    <a:pt x="134217" y="45644"/>
                  </a:cubicBezTo>
                  <a:cubicBezTo>
                    <a:pt x="162382" y="34004"/>
                    <a:pt x="170717" y="27127"/>
                    <a:pt x="176374" y="22622"/>
                  </a:cubicBezTo>
                  <a:lnTo>
                    <a:pt x="176374" y="22203"/>
                  </a:lnTo>
                  <a:lnTo>
                    <a:pt x="70218" y="22203"/>
                  </a:lnTo>
                  <a:lnTo>
                    <a:pt x="70218" y="12325"/>
                  </a:lnTo>
                  <a:lnTo>
                    <a:pt x="194062" y="12325"/>
                  </a:lnTo>
                  <a:lnTo>
                    <a:pt x="194062" y="22203"/>
                  </a:lnTo>
                  <a:cubicBezTo>
                    <a:pt x="186976" y="28223"/>
                    <a:pt x="171383" y="41529"/>
                    <a:pt x="142827" y="52483"/>
                  </a:cubicBezTo>
                  <a:cubicBezTo>
                    <a:pt x="143704" y="53150"/>
                    <a:pt x="144580" y="53549"/>
                    <a:pt x="146904" y="55521"/>
                  </a:cubicBezTo>
                  <a:lnTo>
                    <a:pt x="198234" y="55521"/>
                  </a:lnTo>
                  <a:close/>
                  <a:moveTo>
                    <a:pt x="131483" y="65170"/>
                  </a:moveTo>
                  <a:lnTo>
                    <a:pt x="84363" y="65170"/>
                  </a:lnTo>
                  <a:lnTo>
                    <a:pt x="84363" y="88154"/>
                  </a:lnTo>
                  <a:lnTo>
                    <a:pt x="131483" y="88154"/>
                  </a:lnTo>
                  <a:lnTo>
                    <a:pt x="131483" y="65170"/>
                  </a:lnTo>
                  <a:close/>
                  <a:moveTo>
                    <a:pt x="131483" y="97660"/>
                  </a:moveTo>
                  <a:lnTo>
                    <a:pt x="84363" y="97660"/>
                  </a:lnTo>
                  <a:lnTo>
                    <a:pt x="84363" y="120244"/>
                  </a:lnTo>
                  <a:lnTo>
                    <a:pt x="131483" y="120244"/>
                  </a:lnTo>
                  <a:lnTo>
                    <a:pt x="131483" y="97660"/>
                  </a:lnTo>
                  <a:close/>
                  <a:moveTo>
                    <a:pt x="187785" y="65170"/>
                  </a:moveTo>
                  <a:lnTo>
                    <a:pt x="142599" y="65170"/>
                  </a:lnTo>
                  <a:lnTo>
                    <a:pt x="142599" y="88154"/>
                  </a:lnTo>
                  <a:lnTo>
                    <a:pt x="187785" y="88154"/>
                  </a:lnTo>
                  <a:lnTo>
                    <a:pt x="187785" y="65170"/>
                  </a:lnTo>
                  <a:close/>
                  <a:moveTo>
                    <a:pt x="187785" y="97660"/>
                  </a:moveTo>
                  <a:lnTo>
                    <a:pt x="142599" y="97660"/>
                  </a:lnTo>
                  <a:lnTo>
                    <a:pt x="142599" y="120244"/>
                  </a:lnTo>
                  <a:lnTo>
                    <a:pt x="187785" y="120244"/>
                  </a:lnTo>
                  <a:lnTo>
                    <a:pt x="187785" y="97660"/>
                  </a:lnTo>
                  <a:close/>
                </a:path>
              </a:pathLst>
            </a:custGeom>
            <a:solidFill>
              <a:srgbClr val="000000"/>
            </a:solidFill>
            <a:ln w="9525" cap="flat">
              <a:noFill/>
              <a:prstDash val="solid"/>
              <a:miter/>
            </a:ln>
          </p:spPr>
          <p:txBody>
            <a:bodyPr rtlCol="0" anchor="ctr"/>
            <a:lstStyle/>
            <a:p>
              <a:endParaRPr lang="ja-JP" altLang="en-US" dirty="0"/>
            </a:p>
          </p:txBody>
        </p:sp>
        <p:sp>
          <p:nvSpPr>
            <p:cNvPr id="15" name="フリーフォーム: 図形 20">
              <a:extLst>
                <a:ext uri="{FF2B5EF4-FFF2-40B4-BE49-F238E27FC236}">
                  <a16:creationId xmlns:a16="http://schemas.microsoft.com/office/drawing/2014/main" id="{DA8B3DEC-A35E-2A55-4738-B61782BF591A}"/>
                </a:ext>
              </a:extLst>
            </p:cNvPr>
            <p:cNvSpPr/>
            <p:nvPr/>
          </p:nvSpPr>
          <p:spPr>
            <a:xfrm>
              <a:off x="6776113" y="4130182"/>
              <a:ext cx="209550" cy="200025"/>
            </a:xfrm>
            <a:custGeom>
              <a:avLst/>
              <a:gdLst>
                <a:gd name="connsiteX0" fmla="*/ 7144 w 209550"/>
                <a:gd name="connsiteY0" fmla="*/ 99574 h 200025"/>
                <a:gd name="connsiteX1" fmla="*/ 149704 w 209550"/>
                <a:gd name="connsiteY1" fmla="*/ 41158 h 200025"/>
                <a:gd name="connsiteX2" fmla="*/ 158277 w 209550"/>
                <a:gd name="connsiteY2" fmla="*/ 49301 h 200025"/>
                <a:gd name="connsiteX3" fmla="*/ 94574 w 209550"/>
                <a:gd name="connsiteY3" fmla="*/ 89011 h 200025"/>
                <a:gd name="connsiteX4" fmla="*/ 94574 w 209550"/>
                <a:gd name="connsiteY4" fmla="*/ 89449 h 200025"/>
                <a:gd name="connsiteX5" fmla="*/ 184356 w 209550"/>
                <a:gd name="connsiteY5" fmla="*/ 89449 h 200025"/>
                <a:gd name="connsiteX6" fmla="*/ 184356 w 209550"/>
                <a:gd name="connsiteY6" fmla="*/ 200073 h 200025"/>
                <a:gd name="connsiteX7" fmla="*/ 172298 w 209550"/>
                <a:gd name="connsiteY7" fmla="*/ 200073 h 200025"/>
                <a:gd name="connsiteX8" fmla="*/ 172298 w 209550"/>
                <a:gd name="connsiteY8" fmla="*/ 190662 h 200025"/>
                <a:gd name="connsiteX9" fmla="*/ 57217 w 209550"/>
                <a:gd name="connsiteY9" fmla="*/ 190662 h 200025"/>
                <a:gd name="connsiteX10" fmla="*/ 57217 w 209550"/>
                <a:gd name="connsiteY10" fmla="*/ 200073 h 200025"/>
                <a:gd name="connsiteX11" fmla="*/ 45329 w 209550"/>
                <a:gd name="connsiteY11" fmla="*/ 200073 h 200025"/>
                <a:gd name="connsiteX12" fmla="*/ 45329 w 209550"/>
                <a:gd name="connsiteY12" fmla="*/ 103127 h 200025"/>
                <a:gd name="connsiteX13" fmla="*/ 12068 w 209550"/>
                <a:gd name="connsiteY13" fmla="*/ 109528 h 200025"/>
                <a:gd name="connsiteX14" fmla="*/ 7144 w 209550"/>
                <a:gd name="connsiteY14" fmla="*/ 99574 h 200025"/>
                <a:gd name="connsiteX15" fmla="*/ 9325 w 209550"/>
                <a:gd name="connsiteY15" fmla="*/ 52940 h 200025"/>
                <a:gd name="connsiteX16" fmla="*/ 64093 w 209550"/>
                <a:gd name="connsiteY16" fmla="*/ 11325 h 200025"/>
                <a:gd name="connsiteX17" fmla="*/ 74438 w 209550"/>
                <a:gd name="connsiteY17" fmla="*/ 17707 h 200025"/>
                <a:gd name="connsiteX18" fmla="*/ 16802 w 209550"/>
                <a:gd name="connsiteY18" fmla="*/ 64103 h 200025"/>
                <a:gd name="connsiteX19" fmla="*/ 9325 w 209550"/>
                <a:gd name="connsiteY19" fmla="*/ 52940 h 200025"/>
                <a:gd name="connsiteX20" fmla="*/ 64951 w 209550"/>
                <a:gd name="connsiteY20" fmla="*/ 98603 h 200025"/>
                <a:gd name="connsiteX21" fmla="*/ 57226 w 209550"/>
                <a:gd name="connsiteY21" fmla="*/ 100470 h 200025"/>
                <a:gd name="connsiteX22" fmla="*/ 57226 w 209550"/>
                <a:gd name="connsiteY22" fmla="*/ 117891 h 200025"/>
                <a:gd name="connsiteX23" fmla="*/ 172307 w 209550"/>
                <a:gd name="connsiteY23" fmla="*/ 117891 h 200025"/>
                <a:gd name="connsiteX24" fmla="*/ 172307 w 209550"/>
                <a:gd name="connsiteY24" fmla="*/ 98603 h 200025"/>
                <a:gd name="connsiteX25" fmla="*/ 64951 w 209550"/>
                <a:gd name="connsiteY25" fmla="*/ 98603 h 200025"/>
                <a:gd name="connsiteX26" fmla="*/ 172307 w 209550"/>
                <a:gd name="connsiteY26" fmla="*/ 128006 h 200025"/>
                <a:gd name="connsiteX27" fmla="*/ 57226 w 209550"/>
                <a:gd name="connsiteY27" fmla="*/ 128006 h 200025"/>
                <a:gd name="connsiteX28" fmla="*/ 57226 w 209550"/>
                <a:gd name="connsiteY28" fmla="*/ 147771 h 200025"/>
                <a:gd name="connsiteX29" fmla="*/ 172307 w 209550"/>
                <a:gd name="connsiteY29" fmla="*/ 147771 h 200025"/>
                <a:gd name="connsiteX30" fmla="*/ 172307 w 209550"/>
                <a:gd name="connsiteY30" fmla="*/ 128006 h 200025"/>
                <a:gd name="connsiteX31" fmla="*/ 172307 w 209550"/>
                <a:gd name="connsiteY31" fmla="*/ 157677 h 200025"/>
                <a:gd name="connsiteX32" fmla="*/ 57226 w 209550"/>
                <a:gd name="connsiteY32" fmla="*/ 157677 h 200025"/>
                <a:gd name="connsiteX33" fmla="*/ 57226 w 209550"/>
                <a:gd name="connsiteY33" fmla="*/ 181289 h 200025"/>
                <a:gd name="connsiteX34" fmla="*/ 172307 w 209550"/>
                <a:gd name="connsiteY34" fmla="*/ 181289 h 200025"/>
                <a:gd name="connsiteX35" fmla="*/ 172307 w 209550"/>
                <a:gd name="connsiteY35" fmla="*/ 157677 h 200025"/>
                <a:gd name="connsiteX36" fmla="*/ 115814 w 209550"/>
                <a:gd name="connsiteY36" fmla="*/ 51225 h 200025"/>
                <a:gd name="connsiteX37" fmla="*/ 102270 w 209550"/>
                <a:gd name="connsiteY37" fmla="*/ 64113 h 200025"/>
                <a:gd name="connsiteX38" fmla="*/ 76314 w 209550"/>
                <a:gd name="connsiteY38" fmla="*/ 64113 h 200025"/>
                <a:gd name="connsiteX39" fmla="*/ 74190 w 209550"/>
                <a:gd name="connsiteY39" fmla="*/ 52540 h 200025"/>
                <a:gd name="connsiteX40" fmla="*/ 97764 w 209550"/>
                <a:gd name="connsiteY40" fmla="*/ 52949 h 200025"/>
                <a:gd name="connsiteX41" fmla="*/ 103194 w 209550"/>
                <a:gd name="connsiteY41" fmla="*/ 48206 h 200025"/>
                <a:gd name="connsiteX42" fmla="*/ 103194 w 209550"/>
                <a:gd name="connsiteY42" fmla="*/ 7144 h 200025"/>
                <a:gd name="connsiteX43" fmla="*/ 115805 w 209550"/>
                <a:gd name="connsiteY43" fmla="*/ 7144 h 200025"/>
                <a:gd name="connsiteX44" fmla="*/ 115805 w 209550"/>
                <a:gd name="connsiteY44" fmla="*/ 51225 h 200025"/>
                <a:gd name="connsiteX45" fmla="*/ 152295 w 209550"/>
                <a:gd name="connsiteY45" fmla="*/ 10754 h 200025"/>
                <a:gd name="connsiteX46" fmla="*/ 207569 w 209550"/>
                <a:gd name="connsiteY46" fmla="*/ 52949 h 200025"/>
                <a:gd name="connsiteX47" fmla="*/ 200720 w 209550"/>
                <a:gd name="connsiteY47" fmla="*/ 64113 h 200025"/>
                <a:gd name="connsiteX48" fmla="*/ 143380 w 209550"/>
                <a:gd name="connsiteY48" fmla="*/ 17964 h 200025"/>
                <a:gd name="connsiteX49" fmla="*/ 152295 w 209550"/>
                <a:gd name="connsiteY49" fmla="*/ 10754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l="l" t="t" r="r" b="b"/>
              <a:pathLst>
                <a:path w="209550" h="200025">
                  <a:moveTo>
                    <a:pt x="7144" y="99574"/>
                  </a:moveTo>
                  <a:cubicBezTo>
                    <a:pt x="85944" y="89449"/>
                    <a:pt x="122053" y="66684"/>
                    <a:pt x="149704" y="41158"/>
                  </a:cubicBezTo>
                  <a:lnTo>
                    <a:pt x="158277" y="49301"/>
                  </a:lnTo>
                  <a:cubicBezTo>
                    <a:pt x="148533" y="58322"/>
                    <a:pt x="128921" y="76152"/>
                    <a:pt x="94574" y="89011"/>
                  </a:cubicBezTo>
                  <a:lnTo>
                    <a:pt x="94574" y="89449"/>
                  </a:lnTo>
                  <a:lnTo>
                    <a:pt x="184356" y="89449"/>
                  </a:lnTo>
                  <a:lnTo>
                    <a:pt x="184356" y="200073"/>
                  </a:lnTo>
                  <a:lnTo>
                    <a:pt x="172298" y="200073"/>
                  </a:lnTo>
                  <a:lnTo>
                    <a:pt x="172298" y="190662"/>
                  </a:lnTo>
                  <a:lnTo>
                    <a:pt x="57217" y="190662"/>
                  </a:lnTo>
                  <a:lnTo>
                    <a:pt x="57217" y="200073"/>
                  </a:lnTo>
                  <a:lnTo>
                    <a:pt x="45329" y="200073"/>
                  </a:lnTo>
                  <a:lnTo>
                    <a:pt x="45329" y="103127"/>
                  </a:lnTo>
                  <a:cubicBezTo>
                    <a:pt x="28460" y="106947"/>
                    <a:pt x="20460" y="108271"/>
                    <a:pt x="12068" y="109528"/>
                  </a:cubicBezTo>
                  <a:lnTo>
                    <a:pt x="7144" y="99574"/>
                  </a:lnTo>
                  <a:close/>
                  <a:moveTo>
                    <a:pt x="9325" y="52940"/>
                  </a:moveTo>
                  <a:cubicBezTo>
                    <a:pt x="30366" y="44148"/>
                    <a:pt x="49263" y="30604"/>
                    <a:pt x="64093" y="11325"/>
                  </a:cubicBezTo>
                  <a:lnTo>
                    <a:pt x="74438" y="17707"/>
                  </a:lnTo>
                  <a:cubicBezTo>
                    <a:pt x="60855" y="37719"/>
                    <a:pt x="37662" y="53807"/>
                    <a:pt x="16802" y="64103"/>
                  </a:cubicBezTo>
                  <a:lnTo>
                    <a:pt x="9325" y="52940"/>
                  </a:lnTo>
                  <a:close/>
                  <a:moveTo>
                    <a:pt x="64951" y="98603"/>
                  </a:moveTo>
                  <a:cubicBezTo>
                    <a:pt x="62770" y="99174"/>
                    <a:pt x="61084" y="99708"/>
                    <a:pt x="57226" y="100470"/>
                  </a:cubicBezTo>
                  <a:lnTo>
                    <a:pt x="57226" y="117891"/>
                  </a:lnTo>
                  <a:lnTo>
                    <a:pt x="172307" y="117891"/>
                  </a:lnTo>
                  <a:lnTo>
                    <a:pt x="172307" y="98603"/>
                  </a:lnTo>
                  <a:lnTo>
                    <a:pt x="64951" y="98603"/>
                  </a:lnTo>
                  <a:close/>
                  <a:moveTo>
                    <a:pt x="172307" y="128006"/>
                  </a:moveTo>
                  <a:lnTo>
                    <a:pt x="57226" y="128006"/>
                  </a:lnTo>
                  <a:lnTo>
                    <a:pt x="57226" y="147771"/>
                  </a:lnTo>
                  <a:lnTo>
                    <a:pt x="172307" y="147771"/>
                  </a:lnTo>
                  <a:lnTo>
                    <a:pt x="172307" y="128006"/>
                  </a:lnTo>
                  <a:close/>
                  <a:moveTo>
                    <a:pt x="172307" y="157677"/>
                  </a:moveTo>
                  <a:lnTo>
                    <a:pt x="57226" y="157677"/>
                  </a:lnTo>
                  <a:lnTo>
                    <a:pt x="57226" y="181289"/>
                  </a:lnTo>
                  <a:lnTo>
                    <a:pt x="172307" y="181289"/>
                  </a:lnTo>
                  <a:lnTo>
                    <a:pt x="172307" y="157677"/>
                  </a:lnTo>
                  <a:close/>
                  <a:moveTo>
                    <a:pt x="115814" y="51225"/>
                  </a:moveTo>
                  <a:cubicBezTo>
                    <a:pt x="115814" y="60274"/>
                    <a:pt x="111985" y="64113"/>
                    <a:pt x="102270" y="64113"/>
                  </a:cubicBezTo>
                  <a:lnTo>
                    <a:pt x="76314" y="64113"/>
                  </a:lnTo>
                  <a:lnTo>
                    <a:pt x="74190" y="52540"/>
                  </a:lnTo>
                  <a:lnTo>
                    <a:pt x="97764" y="52949"/>
                  </a:lnTo>
                  <a:cubicBezTo>
                    <a:pt x="99974" y="52949"/>
                    <a:pt x="103194" y="53178"/>
                    <a:pt x="103194" y="48206"/>
                  </a:cubicBezTo>
                  <a:lnTo>
                    <a:pt x="103194" y="7144"/>
                  </a:lnTo>
                  <a:lnTo>
                    <a:pt x="115805" y="7144"/>
                  </a:lnTo>
                  <a:lnTo>
                    <a:pt x="115805" y="51225"/>
                  </a:lnTo>
                  <a:close/>
                  <a:moveTo>
                    <a:pt x="152295" y="10754"/>
                  </a:moveTo>
                  <a:cubicBezTo>
                    <a:pt x="168069" y="29966"/>
                    <a:pt x="190633" y="47177"/>
                    <a:pt x="207569" y="52949"/>
                  </a:cubicBezTo>
                  <a:lnTo>
                    <a:pt x="200720" y="64113"/>
                  </a:lnTo>
                  <a:cubicBezTo>
                    <a:pt x="176631" y="54016"/>
                    <a:pt x="155495" y="32985"/>
                    <a:pt x="143380" y="17964"/>
                  </a:cubicBezTo>
                  <a:lnTo>
                    <a:pt x="152295" y="10754"/>
                  </a:lnTo>
                  <a:close/>
                </a:path>
              </a:pathLst>
            </a:custGeom>
            <a:solidFill>
              <a:srgbClr val="000000"/>
            </a:solidFill>
            <a:ln w="9525" cap="flat">
              <a:noFill/>
              <a:prstDash val="solid"/>
              <a:miter/>
            </a:ln>
          </p:spPr>
          <p:txBody>
            <a:bodyPr rtlCol="0" anchor="ctr"/>
            <a:lstStyle/>
            <a:p>
              <a:endParaRPr lang="ja-JP" altLang="en-US" dirty="0"/>
            </a:p>
          </p:txBody>
        </p:sp>
      </p:grpSp>
    </p:spTree>
    <p:extLst>
      <p:ext uri="{BB962C8B-B14F-4D97-AF65-F5344CB8AC3E}">
        <p14:creationId xmlns:p14="http://schemas.microsoft.com/office/powerpoint/2010/main" val="3139672796"/>
      </p:ext>
    </p:extLst>
  </p:cSld>
  <p:clrMap bg1="lt1" tx1="dk1" bg2="lt2" tx2="dk2" accent1="accent1" accent2="accent2" accent3="accent3" accent4="accent4" accent5="accent5" accent6="accent6" hlink="hlink" folHlink="folHlink"/>
  <p:sldLayoutIdLst>
    <p:sldLayoutId id="2147484030" r:id="rId1"/>
  </p:sldLayoutIdLst>
  <p:hf hdr="0" ftr="0" dt="0"/>
  <p:txStyles>
    <p:titleStyle>
      <a:lvl1pPr algn="l" rtl="0" eaLnBrk="0" fontAlgn="base" hangingPunct="0">
        <a:spcBef>
          <a:spcPct val="0"/>
        </a:spcBef>
        <a:spcAft>
          <a:spcPct val="0"/>
        </a:spcAft>
        <a:defRPr kumimoji="1" sz="2800">
          <a:solidFill>
            <a:schemeClr val="tx1"/>
          </a:solidFill>
          <a:latin typeface="+mj-lt"/>
          <a:ea typeface="+mj-ea"/>
          <a:cs typeface="+mj-cs"/>
        </a:defRPr>
      </a:lvl1pPr>
      <a:lvl2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ＭＳ Ｐゴシック" pitchFamily="50" charset="-128"/>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ＭＳ Ｐゴシック" pitchFamily="50" charset="-128"/>
        </a:defRPr>
      </a:lvl2pPr>
      <a:lvl3pPr marL="1143000" indent="-228600" algn="l" rtl="0" eaLnBrk="0" fontAlgn="base" hangingPunct="0">
        <a:spcBef>
          <a:spcPct val="20000"/>
        </a:spcBef>
        <a:spcAft>
          <a:spcPct val="0"/>
        </a:spcAft>
        <a:buChar char="•"/>
        <a:defRPr kumimoji="1" sz="2400">
          <a:solidFill>
            <a:schemeClr val="tx1"/>
          </a:solidFill>
          <a:latin typeface="+mn-lt"/>
          <a:ea typeface="ＭＳ Ｐゴシック" pitchFamily="50" charset="-128"/>
        </a:defRPr>
      </a:lvl3pPr>
      <a:lvl4pPr marL="1600200" indent="-228600" algn="l" rtl="0" eaLnBrk="0" fontAlgn="base" hangingPunct="0">
        <a:spcBef>
          <a:spcPct val="20000"/>
        </a:spcBef>
        <a:spcAft>
          <a:spcPct val="0"/>
        </a:spcAft>
        <a:buChar char="–"/>
        <a:defRPr kumimoji="1" sz="2000">
          <a:solidFill>
            <a:schemeClr val="tx1"/>
          </a:solidFill>
          <a:latin typeface="+mn-lt"/>
          <a:ea typeface="ＭＳ Ｐゴシック" pitchFamily="50" charset="-128"/>
        </a:defRPr>
      </a:lvl4pPr>
      <a:lvl5pPr marL="2057400" indent="-230188" algn="l" rtl="0" eaLnBrk="0" fontAlgn="base" hangingPunct="0">
        <a:spcBef>
          <a:spcPct val="20000"/>
        </a:spcBef>
        <a:spcAft>
          <a:spcPct val="0"/>
        </a:spcAft>
        <a:buChar char="»"/>
        <a:defRPr kumimoji="1" sz="2000">
          <a:solidFill>
            <a:schemeClr val="tx1"/>
          </a:solidFill>
          <a:latin typeface="+mn-lt"/>
          <a:ea typeface="ＭＳ Ｐゴシック" pitchFamily="50" charset="-128"/>
        </a:defRPr>
      </a:lvl5pPr>
      <a:lvl6pPr marL="2514600" indent="-230188" algn="l" rtl="0" fontAlgn="base">
        <a:spcBef>
          <a:spcPct val="20000"/>
        </a:spcBef>
        <a:spcAft>
          <a:spcPct val="0"/>
        </a:spcAft>
        <a:buChar char="»"/>
        <a:defRPr kumimoji="1" sz="2000">
          <a:solidFill>
            <a:schemeClr val="tx1"/>
          </a:solidFill>
          <a:latin typeface="+mn-lt"/>
          <a:ea typeface="+mn-ea"/>
        </a:defRPr>
      </a:lvl6pPr>
      <a:lvl7pPr marL="2971800" indent="-230188" algn="l" rtl="0" fontAlgn="base">
        <a:spcBef>
          <a:spcPct val="20000"/>
        </a:spcBef>
        <a:spcAft>
          <a:spcPct val="0"/>
        </a:spcAft>
        <a:buChar char="»"/>
        <a:defRPr kumimoji="1" sz="2000">
          <a:solidFill>
            <a:schemeClr val="tx1"/>
          </a:solidFill>
          <a:latin typeface="+mn-lt"/>
          <a:ea typeface="+mn-ea"/>
        </a:defRPr>
      </a:lvl7pPr>
      <a:lvl8pPr marL="3429000" indent="-230188" algn="l" rtl="0" fontAlgn="base">
        <a:spcBef>
          <a:spcPct val="20000"/>
        </a:spcBef>
        <a:spcAft>
          <a:spcPct val="0"/>
        </a:spcAft>
        <a:buChar char="»"/>
        <a:defRPr kumimoji="1" sz="2000">
          <a:solidFill>
            <a:schemeClr val="tx1"/>
          </a:solidFill>
          <a:latin typeface="+mn-lt"/>
          <a:ea typeface="+mn-ea"/>
        </a:defRPr>
      </a:lvl8pPr>
      <a:lvl9pPr marL="3886200" indent="-230188"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pPr>
              <a:defRPr/>
            </a:pPr>
            <a:fld id="{6A8F643B-1E2A-4F03-8182-047C0680F225}" type="slidenum">
              <a:rPr lang="en-US" altLang="ja-JP" smtClean="0">
                <a:solidFill>
                  <a:srgbClr val="000000"/>
                </a:solidFill>
              </a:rPr>
              <a:pPr>
                <a:defRPr/>
              </a:pPr>
              <a:t>0</a:t>
            </a:fld>
            <a:endParaRPr lang="en-US" altLang="ja-JP">
              <a:solidFill>
                <a:srgbClr val="000000"/>
              </a:solidFill>
            </a:endParaRPr>
          </a:p>
        </p:txBody>
      </p:sp>
      <p:sp>
        <p:nvSpPr>
          <p:cNvPr id="3" name="テキスト ボックス 2"/>
          <p:cNvSpPr txBox="1"/>
          <p:nvPr/>
        </p:nvSpPr>
        <p:spPr>
          <a:xfrm>
            <a:off x="1165752" y="2961802"/>
            <a:ext cx="7574509" cy="2062103"/>
          </a:xfrm>
          <a:prstGeom prst="rect">
            <a:avLst/>
          </a:prstGeom>
          <a:noFill/>
        </p:spPr>
        <p:txBody>
          <a:bodyPr wrap="none" rtlCol="0">
            <a:spAutoFit/>
          </a:bodyPr>
          <a:lstStyle/>
          <a:p>
            <a:pPr algn="ctr"/>
            <a:r>
              <a:rPr lang="ja-JP" altLang="en-US" sz="3200" b="1" dirty="0" smtClean="0"/>
              <a:t>新規事業　</a:t>
            </a:r>
            <a:endParaRPr lang="en-US" altLang="ja-JP" sz="3200" b="1" dirty="0" smtClean="0"/>
          </a:p>
          <a:p>
            <a:pPr algn="ctr"/>
            <a:r>
              <a:rPr kumimoji="1" lang="ja-JP" altLang="en-US" sz="3200" b="1" dirty="0" smtClean="0"/>
              <a:t>申請</a:t>
            </a:r>
            <a:r>
              <a:rPr kumimoji="1" lang="ja-JP" altLang="en-US" sz="3200" b="1" dirty="0"/>
              <a:t>様式　概要版、様式１</a:t>
            </a:r>
            <a:r>
              <a:rPr kumimoji="1" lang="ja-JP" altLang="en-US" sz="3200" b="1" dirty="0" smtClean="0"/>
              <a:t>～８</a:t>
            </a:r>
            <a:endParaRPr kumimoji="1" lang="en-US" altLang="ja-JP" sz="3200" b="1" dirty="0"/>
          </a:p>
          <a:p>
            <a:pPr algn="ctr"/>
            <a:endParaRPr lang="en-US" altLang="ja-JP" sz="3200" b="1" dirty="0"/>
          </a:p>
          <a:p>
            <a:pPr algn="ctr"/>
            <a:r>
              <a:rPr kumimoji="1" lang="en-US" altLang="ja-JP" sz="3200" b="1" dirty="0"/>
              <a:t>※</a:t>
            </a:r>
            <a:r>
              <a:rPr kumimoji="1" lang="ja-JP" altLang="en-US" sz="3200" b="1" dirty="0"/>
              <a:t>提出時はこのスライドは削除してください</a:t>
            </a:r>
          </a:p>
        </p:txBody>
      </p:sp>
    </p:spTree>
    <p:extLst>
      <p:ext uri="{BB962C8B-B14F-4D97-AF65-F5344CB8AC3E}">
        <p14:creationId xmlns:p14="http://schemas.microsoft.com/office/powerpoint/2010/main" val="35865508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4">
            <a:extLst>
              <a:ext uri="{FF2B5EF4-FFF2-40B4-BE49-F238E27FC236}">
                <a16:creationId xmlns:a16="http://schemas.microsoft.com/office/drawing/2014/main" id="{885ADC23-1387-233B-30F2-272EDC1DBA75}"/>
              </a:ext>
            </a:extLst>
          </p:cNvPr>
          <p:cNvSpPr txBox="1">
            <a:spLocks/>
          </p:cNvSpPr>
          <p:nvPr/>
        </p:nvSpPr>
        <p:spPr>
          <a:xfrm>
            <a:off x="0" y="67147"/>
            <a:ext cx="9130570" cy="332656"/>
          </a:xfrm>
          <a:prstGeom prst="rect">
            <a:avLst/>
          </a:prstGeom>
        </p:spPr>
        <p:txBody>
          <a:bodyPr anchor="ctr"/>
          <a:lstStyle>
            <a:lvl1pPr algn="l" rtl="0" eaLnBrk="0" fontAlgn="base" hangingPunct="0">
              <a:spcBef>
                <a:spcPct val="0"/>
              </a:spcBef>
              <a:spcAft>
                <a:spcPct val="0"/>
              </a:spcAft>
              <a:defRPr kumimoji="1" sz="2800">
                <a:solidFill>
                  <a:schemeClr val="tx1"/>
                </a:solidFill>
                <a:latin typeface="+mj-lt"/>
                <a:ea typeface="+mj-ea"/>
                <a:cs typeface="+mj-cs"/>
              </a:defRPr>
            </a:lvl1pPr>
            <a:lvl2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9pPr>
          </a:lstStyle>
          <a:p>
            <a:r>
              <a:rPr lang="ja-JP" altLang="en-US" sz="2400" kern="0" dirty="0">
                <a:solidFill>
                  <a:srgbClr val="000000"/>
                </a:solidFill>
              </a:rPr>
              <a:t>ロングストーリーツアー造成事業　</a:t>
            </a:r>
            <a:r>
              <a:rPr lang="ja-JP" altLang="en-US" sz="2400" kern="0" dirty="0" smtClean="0">
                <a:solidFill>
                  <a:srgbClr val="000000"/>
                </a:solidFill>
              </a:rPr>
              <a:t>新規事業　申請</a:t>
            </a:r>
            <a:r>
              <a:rPr lang="ja-JP" altLang="en-US" sz="2400" kern="0" dirty="0">
                <a:solidFill>
                  <a:srgbClr val="000000"/>
                </a:solidFill>
              </a:rPr>
              <a:t>様式－６</a:t>
            </a:r>
          </a:p>
        </p:txBody>
      </p:sp>
      <p:sp>
        <p:nvSpPr>
          <p:cNvPr id="4" name="正方形/長方形 3">
            <a:extLst>
              <a:ext uri="{FF2B5EF4-FFF2-40B4-BE49-F238E27FC236}">
                <a16:creationId xmlns:a16="http://schemas.microsoft.com/office/drawing/2014/main" id="{CB568C7B-67DF-AD33-1588-6825D07C909B}"/>
              </a:ext>
            </a:extLst>
          </p:cNvPr>
          <p:cNvSpPr/>
          <p:nvPr/>
        </p:nvSpPr>
        <p:spPr>
          <a:xfrm>
            <a:off x="173180" y="763523"/>
            <a:ext cx="1011383" cy="352659"/>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プロジェクト</a:t>
            </a:r>
            <a:endParaRPr kumimoji="1" lang="en-US" altLang="ja-JP"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チーム名</a:t>
            </a:r>
          </a:p>
        </p:txBody>
      </p:sp>
      <p:sp>
        <p:nvSpPr>
          <p:cNvPr id="12" name="正方形/長方形 11">
            <a:extLst>
              <a:ext uri="{FF2B5EF4-FFF2-40B4-BE49-F238E27FC236}">
                <a16:creationId xmlns:a16="http://schemas.microsoft.com/office/drawing/2014/main" id="{9C81B3B7-F852-CF4A-F5DE-61393442F392}"/>
              </a:ext>
            </a:extLst>
          </p:cNvPr>
          <p:cNvSpPr/>
          <p:nvPr/>
        </p:nvSpPr>
        <p:spPr>
          <a:xfrm>
            <a:off x="1184562" y="762771"/>
            <a:ext cx="8548258" cy="352659"/>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defTabSz="914400" rtl="0" eaLnBrk="1" fontAlgn="base" latinLnBrk="0" hangingPunct="1">
              <a:lnSpc>
                <a:spcPct val="100000"/>
              </a:lnSpc>
              <a:spcBef>
                <a:spcPct val="0"/>
              </a:spcBef>
              <a:spcAft>
                <a:spcPct val="0"/>
              </a:spcAft>
            </a:pPr>
            <a:r>
              <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プロジェクトチームの名称をご記載ください。</a:t>
            </a:r>
          </a:p>
        </p:txBody>
      </p:sp>
      <p:sp>
        <p:nvSpPr>
          <p:cNvPr id="18" name="スライド番号プレースホルダー 1">
            <a:extLst>
              <a:ext uri="{FF2B5EF4-FFF2-40B4-BE49-F238E27FC236}">
                <a16:creationId xmlns:a16="http://schemas.microsoft.com/office/drawing/2014/main" id="{23DABEB4-E652-FA82-5457-3ED089B93EE8}"/>
              </a:ext>
            </a:extLst>
          </p:cNvPr>
          <p:cNvSpPr>
            <a:spLocks noGrp="1"/>
          </p:cNvSpPr>
          <p:nvPr>
            <p:ph type="sldNum" sz="quarter" idx="12"/>
          </p:nvPr>
        </p:nvSpPr>
        <p:spPr>
          <a:xfrm>
            <a:off x="9684327" y="6643254"/>
            <a:ext cx="221672" cy="214745"/>
          </a:xfrm>
        </p:spPr>
        <p:txBody>
          <a:bodyPr lIns="36000" tIns="36000" rIns="36000" bIns="36000" anchor="b"/>
          <a:lstStyle/>
          <a:p>
            <a:pPr>
              <a:defRPr/>
            </a:pPr>
            <a:fld id="{6A8F643B-1E2A-4F03-8182-047C0680F225}" type="slidenum">
              <a:rPr lang="en-US" altLang="ja-JP" sz="1000" smtClean="0">
                <a:solidFill>
                  <a:srgbClr val="000000"/>
                </a:solidFill>
              </a:rPr>
              <a:pPr>
                <a:defRPr/>
              </a:pPr>
              <a:t>9</a:t>
            </a:fld>
            <a:endParaRPr lang="en-US" altLang="ja-JP" sz="1000">
              <a:solidFill>
                <a:srgbClr val="000000"/>
              </a:solidFill>
            </a:endParaRPr>
          </a:p>
        </p:txBody>
      </p:sp>
      <p:sp>
        <p:nvSpPr>
          <p:cNvPr id="10" name="正方形/長方形 9">
            <a:extLst>
              <a:ext uri="{FF2B5EF4-FFF2-40B4-BE49-F238E27FC236}">
                <a16:creationId xmlns:a16="http://schemas.microsoft.com/office/drawing/2014/main" id="{A4D02DAA-F415-7F0A-5C9B-71274E00A5A4}"/>
              </a:ext>
            </a:extLst>
          </p:cNvPr>
          <p:cNvSpPr/>
          <p:nvPr/>
        </p:nvSpPr>
        <p:spPr>
          <a:xfrm>
            <a:off x="173179" y="1931258"/>
            <a:ext cx="1011383" cy="879226"/>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代表者</a:t>
            </a:r>
            <a:endParaRPr kumimoji="1" lang="en-US" altLang="ja-JP"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連絡先</a:t>
            </a:r>
          </a:p>
        </p:txBody>
      </p:sp>
      <p:sp>
        <p:nvSpPr>
          <p:cNvPr id="19" name="正方形/長方形 18">
            <a:extLst>
              <a:ext uri="{FF2B5EF4-FFF2-40B4-BE49-F238E27FC236}">
                <a16:creationId xmlns:a16="http://schemas.microsoft.com/office/drawing/2014/main" id="{08BBA36C-63EF-E239-829F-0945E34BBA93}"/>
              </a:ext>
            </a:extLst>
          </p:cNvPr>
          <p:cNvSpPr/>
          <p:nvPr/>
        </p:nvSpPr>
        <p:spPr>
          <a:xfrm>
            <a:off x="1184562" y="1931258"/>
            <a:ext cx="8548257" cy="879226"/>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t" anchorCtr="0" compatLnSpc="1"/>
          <a:lstStyle/>
          <a:p>
            <a:pPr marL="0" marR="0" indent="0" defTabSz="914400" rtl="0" eaLnBrk="1" fontAlgn="base" latinLnBrk="0" hangingPunct="1">
              <a:lnSpc>
                <a:spcPct val="100000"/>
              </a:lnSpc>
              <a:spcBef>
                <a:spcPct val="0"/>
              </a:spcBef>
              <a:spcAft>
                <a:spcPct val="0"/>
              </a:spcAft>
            </a:pPr>
            <a:r>
              <a:rPr lang="ja-JP" altLang="en-US" sz="1200" dirty="0">
                <a:latin typeface="Meiryo UI" panose="020B0604030504040204" pitchFamily="50" charset="-128"/>
                <a:ea typeface="Meiryo UI" panose="020B0604030504040204" pitchFamily="50" charset="-128"/>
              </a:rPr>
              <a:t>住所：〒</a:t>
            </a:r>
            <a:endParaRPr lang="en-US" altLang="ja-JP" sz="1200" dirty="0">
              <a:latin typeface="Meiryo UI" panose="020B0604030504040204" pitchFamily="50" charset="-128"/>
              <a:ea typeface="Meiryo UI" panose="020B0604030504040204" pitchFamily="50" charset="-128"/>
            </a:endParaRPr>
          </a:p>
          <a:p>
            <a:pPr marL="0" marR="0" indent="0" defTabSz="914400" rtl="0" eaLnBrk="1" fontAlgn="base" latinLnBrk="0" hangingPunct="1">
              <a:lnSpc>
                <a:spcPct val="100000"/>
              </a:lnSpc>
              <a:spcBef>
                <a:spcPct val="0"/>
              </a:spcBef>
              <a:spcAft>
                <a:spcPct val="0"/>
              </a:spcAft>
            </a:pPr>
            <a:r>
              <a:rPr lang="ja-JP" altLang="en-US" sz="1200" dirty="0">
                <a:latin typeface="Meiryo UI" panose="020B0604030504040204" pitchFamily="50" charset="-128"/>
                <a:ea typeface="Meiryo UI" panose="020B0604030504040204" pitchFamily="50" charset="-128"/>
              </a:rPr>
              <a:t>電話：</a:t>
            </a:r>
            <a:endParaRPr lang="en-US" altLang="ja-JP" sz="1200" dirty="0">
              <a:latin typeface="Meiryo UI" panose="020B0604030504040204" pitchFamily="50" charset="-128"/>
              <a:ea typeface="Meiryo UI" panose="020B0604030504040204" pitchFamily="50" charset="-128"/>
            </a:endParaRPr>
          </a:p>
          <a:p>
            <a:pPr marL="0" marR="0" indent="0" defTabSz="914400" rtl="0" eaLnBrk="1" fontAlgn="base" latinLnBrk="0" hangingPunct="1">
              <a:lnSpc>
                <a:spcPct val="100000"/>
              </a:lnSpc>
              <a:spcBef>
                <a:spcPct val="0"/>
              </a:spcBef>
              <a:spcAft>
                <a:spcPct val="0"/>
              </a:spcAft>
            </a:pPr>
            <a:r>
              <a:rPr lang="en-US" altLang="ja-JP" sz="1200" dirty="0">
                <a:latin typeface="Meiryo UI" panose="020B0604030504040204" pitchFamily="50" charset="-128"/>
                <a:ea typeface="Meiryo UI" panose="020B0604030504040204" pitchFamily="50" charset="-128"/>
              </a:rPr>
              <a:t>e</a:t>
            </a:r>
            <a:r>
              <a:rPr lang="ja-JP" altLang="en-US" sz="1200" dirty="0">
                <a:latin typeface="Meiryo UI" panose="020B0604030504040204" pitchFamily="50" charset="-128"/>
                <a:ea typeface="Meiryo UI" panose="020B0604030504040204" pitchFamily="50" charset="-128"/>
              </a:rPr>
              <a:t>メール：</a:t>
            </a:r>
            <a:endParaRPr lang="en-US" altLang="ja-JP" sz="1200" dirty="0">
              <a:latin typeface="Meiryo UI" panose="020B0604030504040204" pitchFamily="50" charset="-128"/>
              <a:ea typeface="Meiryo UI" panose="020B0604030504040204" pitchFamily="50" charset="-128"/>
            </a:endParaRPr>
          </a:p>
        </p:txBody>
      </p:sp>
      <p:sp>
        <p:nvSpPr>
          <p:cNvPr id="15" name="正方形/長方形 14">
            <a:extLst>
              <a:ext uri="{FF2B5EF4-FFF2-40B4-BE49-F238E27FC236}">
                <a16:creationId xmlns:a16="http://schemas.microsoft.com/office/drawing/2014/main" id="{1E117CEF-82EF-B47D-0C5C-984FDA258DCD}"/>
              </a:ext>
            </a:extLst>
          </p:cNvPr>
          <p:cNvSpPr/>
          <p:nvPr/>
        </p:nvSpPr>
        <p:spPr>
          <a:xfrm>
            <a:off x="173179" y="1187488"/>
            <a:ext cx="1011383" cy="657656"/>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代表者名</a:t>
            </a:r>
            <a:endParaRPr kumimoji="1" lang="en-US" altLang="ja-JP"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sp>
        <p:nvSpPr>
          <p:cNvPr id="21" name="正方形/長方形 20">
            <a:extLst>
              <a:ext uri="{FF2B5EF4-FFF2-40B4-BE49-F238E27FC236}">
                <a16:creationId xmlns:a16="http://schemas.microsoft.com/office/drawing/2014/main" id="{8B76EEB8-90AA-FE56-91CA-1576C1CCBC96}"/>
              </a:ext>
            </a:extLst>
          </p:cNvPr>
          <p:cNvSpPr/>
          <p:nvPr/>
        </p:nvSpPr>
        <p:spPr>
          <a:xfrm>
            <a:off x="1184561" y="1187488"/>
            <a:ext cx="8548258" cy="657656"/>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defTabSz="914400" rtl="0" eaLnBrk="1" fontAlgn="base" latinLnBrk="0" hangingPunct="1">
              <a:lnSpc>
                <a:spcPct val="100000"/>
              </a:lnSpc>
              <a:spcBef>
                <a:spcPct val="0"/>
              </a:spcBef>
              <a:spcAft>
                <a:spcPct val="0"/>
              </a:spcAft>
            </a:pPr>
            <a:r>
              <a:rPr kumimoji="1" lang="ja-JP" altLang="en-US"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所属・役職：</a:t>
            </a:r>
            <a:endParaRPr kumimoji="1" lang="en-US" altLang="ja-JP"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p>
            <a:pPr marL="0" marR="0" indent="0" defTabSz="914400" rtl="0" eaLnBrk="1" fontAlgn="base" latinLnBrk="0" hangingPunct="1">
              <a:lnSpc>
                <a:spcPct val="100000"/>
              </a:lnSpc>
              <a:spcBef>
                <a:spcPct val="0"/>
              </a:spcBef>
              <a:spcAft>
                <a:spcPct val="0"/>
              </a:spcAft>
            </a:pPr>
            <a:r>
              <a:rPr lang="ja-JP" altLang="en-US" sz="1200" dirty="0">
                <a:latin typeface="Meiryo UI" panose="020B0604030504040204" pitchFamily="50" charset="-128"/>
                <a:ea typeface="Meiryo UI" panose="020B0604030504040204" pitchFamily="50" charset="-128"/>
              </a:rPr>
              <a:t>氏</a:t>
            </a:r>
            <a:r>
              <a:rPr lang="ja-JP" altLang="en-US" sz="1200" dirty="0" smtClean="0">
                <a:latin typeface="Meiryo UI" panose="020B0604030504040204" pitchFamily="50" charset="-128"/>
                <a:ea typeface="Meiryo UI" panose="020B0604030504040204" pitchFamily="50" charset="-128"/>
              </a:rPr>
              <a:t>名</a:t>
            </a:r>
            <a:r>
              <a:rPr lang="ja-JP" altLang="en-US" sz="1200" dirty="0">
                <a:latin typeface="Meiryo UI" panose="020B0604030504040204" pitchFamily="50" charset="-128"/>
                <a:ea typeface="Meiryo UI" panose="020B0604030504040204" pitchFamily="50" charset="-128"/>
              </a:rPr>
              <a:t>：</a:t>
            </a:r>
            <a:endParaRPr lang="en-US" altLang="ja-JP" sz="1200" dirty="0">
              <a:latin typeface="Meiryo UI" panose="020B0604030504040204" pitchFamily="50" charset="-128"/>
              <a:ea typeface="Meiryo UI" panose="020B0604030504040204" pitchFamily="50" charset="-128"/>
            </a:endParaRPr>
          </a:p>
        </p:txBody>
      </p:sp>
      <p:grpSp>
        <p:nvGrpSpPr>
          <p:cNvPr id="9" name="グループ化 8">
            <a:extLst>
              <a:ext uri="{FF2B5EF4-FFF2-40B4-BE49-F238E27FC236}">
                <a16:creationId xmlns:a16="http://schemas.microsoft.com/office/drawing/2014/main" id="{4F9108C9-C1D0-6EEF-9DF7-264196FE9200}"/>
              </a:ext>
            </a:extLst>
          </p:cNvPr>
          <p:cNvGrpSpPr/>
          <p:nvPr/>
        </p:nvGrpSpPr>
        <p:grpSpPr>
          <a:xfrm>
            <a:off x="173178" y="3026369"/>
            <a:ext cx="9559641" cy="3485267"/>
            <a:chOff x="173178" y="3484677"/>
            <a:chExt cx="9559641" cy="3026959"/>
          </a:xfrm>
        </p:grpSpPr>
        <p:sp>
          <p:nvSpPr>
            <p:cNvPr id="32" name="正方形/長方形 31">
              <a:extLst>
                <a:ext uri="{FF2B5EF4-FFF2-40B4-BE49-F238E27FC236}">
                  <a16:creationId xmlns:a16="http://schemas.microsoft.com/office/drawing/2014/main" id="{D2E489F2-0C42-4ED1-5B87-FC25B77B7612}"/>
                </a:ext>
              </a:extLst>
            </p:cNvPr>
            <p:cNvSpPr/>
            <p:nvPr/>
          </p:nvSpPr>
          <p:spPr>
            <a:xfrm>
              <a:off x="1184561" y="3484677"/>
              <a:ext cx="3706093" cy="1467401"/>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t" anchorCtr="0" compatLnSpc="1"/>
            <a:lstStyle/>
            <a:p>
              <a:r>
                <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チーム内での造成</a:t>
              </a:r>
              <a:r>
                <a:rPr kumimoji="1" lang="ja-JP" altLang="en-US" sz="1200" i="0" u="none" strike="noStrike" cap="none" normalizeH="0" baseline="0" dirty="0" smtClean="0">
                  <a:ln>
                    <a:noFill/>
                  </a:ln>
                  <a:solidFill>
                    <a:srgbClr val="0070C0"/>
                  </a:solidFill>
                  <a:effectLst/>
                  <a:latin typeface="Meiryo UI" panose="020B0604030504040204" pitchFamily="50" charset="-128"/>
                  <a:ea typeface="Meiryo UI" panose="020B0604030504040204" pitchFamily="50" charset="-128"/>
                </a:rPr>
                <a:t>方針（テーマ、ストーリー、伝えたいメッセージ、ハイライトとする体験等の方針）が</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定まっており、一丸となって推進できる体制にある</a:t>
              </a:r>
              <a:r>
                <a:rPr kumimoji="1" lang="ja-JP" altLang="en-US" sz="1200" i="0" u="none" strike="noStrike" cap="none" normalizeH="0" baseline="0" dirty="0" smtClean="0">
                  <a:ln>
                    <a:noFill/>
                  </a:ln>
                  <a:solidFill>
                    <a:srgbClr val="0070C0"/>
                  </a:solidFill>
                  <a:effectLst/>
                  <a:latin typeface="Meiryo UI" panose="020B0604030504040204" pitchFamily="50" charset="-128"/>
                  <a:ea typeface="Meiryo UI" panose="020B0604030504040204" pitchFamily="50" charset="-128"/>
                </a:rPr>
                <a:t>か</a:t>
              </a:r>
              <a:r>
                <a:rPr lang="ja-JP" altLang="en-US" sz="1200" dirty="0" smtClean="0">
                  <a:solidFill>
                    <a:srgbClr val="0070C0"/>
                  </a:solidFill>
                  <a:latin typeface="Meiryo UI" panose="020B0604030504040204" pitchFamily="50" charset="-128"/>
                  <a:ea typeface="Meiryo UI" panose="020B0604030504040204" pitchFamily="50" charset="-128"/>
                </a:rPr>
                <a:t>、</a:t>
              </a:r>
              <a:r>
                <a:rPr lang="ja-JP" altLang="en-US" sz="1200" dirty="0">
                  <a:solidFill>
                    <a:srgbClr val="0070C0"/>
                  </a:solidFill>
                  <a:latin typeface="Meiryo UI" panose="020B0604030504040204" pitchFamily="50" charset="-128"/>
                  <a:ea typeface="Meiryo UI" panose="020B0604030504040204" pitchFamily="50" charset="-128"/>
                </a:rPr>
                <a:t>担保できる理由とともにご記載ください。</a:t>
              </a:r>
              <a:endPar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endParaRPr>
            </a:p>
          </p:txBody>
        </p:sp>
        <p:sp>
          <p:nvSpPr>
            <p:cNvPr id="34" name="正方形/長方形 33">
              <a:extLst>
                <a:ext uri="{FF2B5EF4-FFF2-40B4-BE49-F238E27FC236}">
                  <a16:creationId xmlns:a16="http://schemas.microsoft.com/office/drawing/2014/main" id="{6A446C6E-F7B1-79AE-FB65-5DCEFA0C163C}"/>
                </a:ext>
              </a:extLst>
            </p:cNvPr>
            <p:cNvSpPr/>
            <p:nvPr/>
          </p:nvSpPr>
          <p:spPr>
            <a:xfrm>
              <a:off x="1184561" y="5044235"/>
              <a:ext cx="3706093" cy="1467401"/>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t" anchorCtr="0" compatLnSpc="1"/>
            <a:lstStyle/>
            <a:p>
              <a:r>
                <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ツアー造成に協力する地域の中小事業者や個人事業</a:t>
              </a:r>
              <a:r>
                <a:rPr kumimoji="1" lang="ja-JP" altLang="en-US" sz="1200" i="0" u="none" strike="noStrike" cap="none" normalizeH="0" baseline="0" dirty="0" smtClean="0">
                  <a:ln>
                    <a:noFill/>
                  </a:ln>
                  <a:solidFill>
                    <a:srgbClr val="0070C0"/>
                  </a:solidFill>
                  <a:effectLst/>
                  <a:latin typeface="Meiryo UI" panose="020B0604030504040204" pitchFamily="50" charset="-128"/>
                  <a:ea typeface="Meiryo UI" panose="020B0604030504040204" pitchFamily="50" charset="-128"/>
                </a:rPr>
                <a:t>主を、</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社会的・経済的な観点でも尊重する体制となっている</a:t>
              </a:r>
              <a:r>
                <a:rPr kumimoji="1" lang="ja-JP" altLang="en-US" sz="1200" i="0" u="none" strike="noStrike" cap="none" normalizeH="0" baseline="0" dirty="0" smtClean="0">
                  <a:ln>
                    <a:noFill/>
                  </a:ln>
                  <a:solidFill>
                    <a:srgbClr val="0070C0"/>
                  </a:solidFill>
                  <a:effectLst/>
                  <a:latin typeface="Meiryo UI" panose="020B0604030504040204" pitchFamily="50" charset="-128"/>
                  <a:ea typeface="Meiryo UI" panose="020B0604030504040204" pitchFamily="50" charset="-128"/>
                </a:rPr>
                <a:t>かご記載</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ください。</a:t>
              </a:r>
              <a:endParaRPr kumimoji="1" lang="en-US" altLang="ja-JP"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sp>
          <p:nvSpPr>
            <p:cNvPr id="31" name="正方形/長方形 30">
              <a:extLst>
                <a:ext uri="{FF2B5EF4-FFF2-40B4-BE49-F238E27FC236}">
                  <a16:creationId xmlns:a16="http://schemas.microsoft.com/office/drawing/2014/main" id="{5A66AA5D-04EC-BF12-6127-D8B72227104E}"/>
                </a:ext>
              </a:extLst>
            </p:cNvPr>
            <p:cNvSpPr/>
            <p:nvPr/>
          </p:nvSpPr>
          <p:spPr>
            <a:xfrm>
              <a:off x="173178" y="3484677"/>
              <a:ext cx="1011383" cy="1467401"/>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造成方針</a:t>
              </a:r>
              <a:endParaRPr kumimoji="1" lang="en-US" altLang="ja-JP"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の合意</a:t>
              </a:r>
            </a:p>
          </p:txBody>
        </p:sp>
        <p:sp>
          <p:nvSpPr>
            <p:cNvPr id="33" name="正方形/長方形 32">
              <a:extLst>
                <a:ext uri="{FF2B5EF4-FFF2-40B4-BE49-F238E27FC236}">
                  <a16:creationId xmlns:a16="http://schemas.microsoft.com/office/drawing/2014/main" id="{FA3DBB3C-F9BD-42D9-19FA-3C03D4E5CDBC}"/>
                </a:ext>
              </a:extLst>
            </p:cNvPr>
            <p:cNvSpPr/>
            <p:nvPr/>
          </p:nvSpPr>
          <p:spPr>
            <a:xfrm>
              <a:off x="173178" y="5044235"/>
              <a:ext cx="1011383" cy="1467401"/>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lang="ja-JP" altLang="en-US" sz="1200" b="1" dirty="0">
                  <a:latin typeface="Meiryo UI" panose="020B0604030504040204" pitchFamily="50" charset="-128"/>
                  <a:ea typeface="Meiryo UI" panose="020B0604030504040204" pitchFamily="50" charset="-128"/>
                </a:rPr>
                <a:t>地域を</a:t>
              </a:r>
              <a:endParaRPr lang="en-US" altLang="ja-JP" sz="1200" b="1" dirty="0">
                <a:latin typeface="Meiryo UI" panose="020B0604030504040204" pitchFamily="50" charset="-128"/>
                <a:ea typeface="Meiryo UI" panose="020B0604030504040204" pitchFamily="50" charset="-128"/>
              </a:endParaRPr>
            </a:p>
            <a:p>
              <a:pPr marL="0" marR="0" indent="0" algn="ctr" defTabSz="914400" rtl="0" eaLnBrk="1" fontAlgn="base" latinLnBrk="0" hangingPunct="1">
                <a:lnSpc>
                  <a:spcPct val="100000"/>
                </a:lnSpc>
                <a:spcBef>
                  <a:spcPct val="0"/>
                </a:spcBef>
                <a:spcAft>
                  <a:spcPct val="0"/>
                </a:spcAft>
              </a:pPr>
              <a:r>
                <a:rPr lang="ja-JP" altLang="en-US" sz="1200" b="1" dirty="0">
                  <a:latin typeface="Meiryo UI" panose="020B0604030504040204" pitchFamily="50" charset="-128"/>
                  <a:ea typeface="Meiryo UI" panose="020B0604030504040204" pitchFamily="50" charset="-128"/>
                </a:rPr>
                <a:t>重視した体制</a:t>
              </a:r>
            </a:p>
          </p:txBody>
        </p:sp>
        <p:sp>
          <p:nvSpPr>
            <p:cNvPr id="35" name="正方形/長方形 34">
              <a:extLst>
                <a:ext uri="{FF2B5EF4-FFF2-40B4-BE49-F238E27FC236}">
                  <a16:creationId xmlns:a16="http://schemas.microsoft.com/office/drawing/2014/main" id="{0FD68D28-F7A2-B8B8-A252-DF4C50BC1DA9}"/>
                </a:ext>
              </a:extLst>
            </p:cNvPr>
            <p:cNvSpPr/>
            <p:nvPr/>
          </p:nvSpPr>
          <p:spPr>
            <a:xfrm>
              <a:off x="5015343" y="3484677"/>
              <a:ext cx="1011383" cy="3026959"/>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運営体制</a:t>
              </a:r>
              <a:endParaRPr kumimoji="1" lang="en-US" altLang="ja-JP"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の工夫</a:t>
              </a:r>
            </a:p>
          </p:txBody>
        </p:sp>
        <p:sp>
          <p:nvSpPr>
            <p:cNvPr id="36" name="正方形/長方形 35">
              <a:extLst>
                <a:ext uri="{FF2B5EF4-FFF2-40B4-BE49-F238E27FC236}">
                  <a16:creationId xmlns:a16="http://schemas.microsoft.com/office/drawing/2014/main" id="{F0D61E46-7E5D-82EC-1BAE-88E3248EB0CB}"/>
                </a:ext>
              </a:extLst>
            </p:cNvPr>
            <p:cNvSpPr/>
            <p:nvPr/>
          </p:nvSpPr>
          <p:spPr>
            <a:xfrm>
              <a:off x="6026726" y="3484677"/>
              <a:ext cx="3706093" cy="3026959"/>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t" anchorCtr="0" compatLnSpc="1"/>
            <a:lstStyle/>
            <a:p>
              <a:r>
                <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ツアー造成において、地域との合意</a:t>
              </a:r>
              <a:r>
                <a:rPr kumimoji="1" lang="ja-JP" altLang="en-US" sz="1200" i="0" u="none" strike="noStrike" cap="none" normalizeH="0" baseline="0" dirty="0" smtClean="0">
                  <a:ln>
                    <a:noFill/>
                  </a:ln>
                  <a:solidFill>
                    <a:srgbClr val="0070C0"/>
                  </a:solidFill>
                  <a:effectLst/>
                  <a:latin typeface="Meiryo UI" panose="020B0604030504040204" pitchFamily="50" charset="-128"/>
                  <a:ea typeface="Meiryo UI" panose="020B0604030504040204" pitchFamily="50" charset="-128"/>
                </a:rPr>
                <a:t>形成や、プロジェクトチーム内の連携が円滑になされるための工夫</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があればご記載ください。</a:t>
              </a:r>
              <a:endParaRPr kumimoji="1" lang="en-US" altLang="ja-JP"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grpSp>
    </p:spTree>
    <p:extLst>
      <p:ext uri="{BB962C8B-B14F-4D97-AF65-F5344CB8AC3E}">
        <p14:creationId xmlns:p14="http://schemas.microsoft.com/office/powerpoint/2010/main" val="7316258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4">
            <a:extLst>
              <a:ext uri="{FF2B5EF4-FFF2-40B4-BE49-F238E27FC236}">
                <a16:creationId xmlns:a16="http://schemas.microsoft.com/office/drawing/2014/main" id="{885ADC23-1387-233B-30F2-272EDC1DBA75}"/>
              </a:ext>
            </a:extLst>
          </p:cNvPr>
          <p:cNvSpPr txBox="1">
            <a:spLocks/>
          </p:cNvSpPr>
          <p:nvPr/>
        </p:nvSpPr>
        <p:spPr>
          <a:xfrm>
            <a:off x="0" y="67147"/>
            <a:ext cx="9130570" cy="332656"/>
          </a:xfrm>
          <a:prstGeom prst="rect">
            <a:avLst/>
          </a:prstGeom>
        </p:spPr>
        <p:txBody>
          <a:bodyPr anchor="ctr"/>
          <a:lstStyle>
            <a:lvl1pPr algn="l" rtl="0" eaLnBrk="0" fontAlgn="base" hangingPunct="0">
              <a:spcBef>
                <a:spcPct val="0"/>
              </a:spcBef>
              <a:spcAft>
                <a:spcPct val="0"/>
              </a:spcAft>
              <a:defRPr kumimoji="1" sz="2800">
                <a:solidFill>
                  <a:schemeClr val="tx1"/>
                </a:solidFill>
                <a:latin typeface="+mj-lt"/>
                <a:ea typeface="+mj-ea"/>
                <a:cs typeface="+mj-cs"/>
              </a:defRPr>
            </a:lvl1pPr>
            <a:lvl2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9pPr>
          </a:lstStyle>
          <a:p>
            <a:r>
              <a:rPr lang="ja-JP" altLang="en-US" sz="2400" kern="0" dirty="0">
                <a:solidFill>
                  <a:srgbClr val="000000"/>
                </a:solidFill>
              </a:rPr>
              <a:t>ロングストーリーツアー造成事業　</a:t>
            </a:r>
            <a:r>
              <a:rPr lang="ja-JP" altLang="en-US" sz="2400" kern="0" dirty="0" smtClean="0">
                <a:solidFill>
                  <a:srgbClr val="000000"/>
                </a:solidFill>
              </a:rPr>
              <a:t>新規事業　申請</a:t>
            </a:r>
            <a:r>
              <a:rPr lang="ja-JP" altLang="en-US" sz="2400" kern="0" dirty="0">
                <a:solidFill>
                  <a:srgbClr val="000000"/>
                </a:solidFill>
              </a:rPr>
              <a:t>様式－６（別紙）</a:t>
            </a:r>
          </a:p>
        </p:txBody>
      </p:sp>
      <p:sp>
        <p:nvSpPr>
          <p:cNvPr id="18" name="スライド番号プレースホルダー 1">
            <a:extLst>
              <a:ext uri="{FF2B5EF4-FFF2-40B4-BE49-F238E27FC236}">
                <a16:creationId xmlns:a16="http://schemas.microsoft.com/office/drawing/2014/main" id="{23DABEB4-E652-FA82-5457-3ED089B93EE8}"/>
              </a:ext>
            </a:extLst>
          </p:cNvPr>
          <p:cNvSpPr>
            <a:spLocks noGrp="1"/>
          </p:cNvSpPr>
          <p:nvPr>
            <p:ph type="sldNum" sz="quarter" idx="12"/>
          </p:nvPr>
        </p:nvSpPr>
        <p:spPr>
          <a:xfrm>
            <a:off x="9684327" y="6643254"/>
            <a:ext cx="221672" cy="214745"/>
          </a:xfrm>
        </p:spPr>
        <p:txBody>
          <a:bodyPr lIns="36000" tIns="36000" rIns="36000" bIns="36000" anchor="b"/>
          <a:lstStyle/>
          <a:p>
            <a:pPr>
              <a:defRPr/>
            </a:pPr>
            <a:fld id="{6A8F643B-1E2A-4F03-8182-047C0680F225}" type="slidenum">
              <a:rPr lang="en-US" altLang="ja-JP" sz="1000" smtClean="0">
                <a:solidFill>
                  <a:srgbClr val="000000"/>
                </a:solidFill>
              </a:rPr>
              <a:pPr>
                <a:defRPr/>
              </a:pPr>
              <a:t>10</a:t>
            </a:fld>
            <a:endParaRPr lang="en-US" altLang="ja-JP" sz="1000">
              <a:solidFill>
                <a:srgbClr val="000000"/>
              </a:solidFill>
            </a:endParaRPr>
          </a:p>
        </p:txBody>
      </p:sp>
      <p:sp>
        <p:nvSpPr>
          <p:cNvPr id="19" name="正方形/長方形 18">
            <a:extLst>
              <a:ext uri="{FF2B5EF4-FFF2-40B4-BE49-F238E27FC236}">
                <a16:creationId xmlns:a16="http://schemas.microsoft.com/office/drawing/2014/main" id="{08BBA36C-63EF-E239-829F-0945E34BBA93}"/>
              </a:ext>
            </a:extLst>
          </p:cNvPr>
          <p:cNvSpPr/>
          <p:nvPr/>
        </p:nvSpPr>
        <p:spPr>
          <a:xfrm>
            <a:off x="173178" y="925650"/>
            <a:ext cx="9559640" cy="5791673"/>
          </a:xfrm>
          <a:prstGeom prst="rect">
            <a:avLst/>
          </a:prstGeom>
          <a:no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t" anchorCtr="0" compatLnSpc="1"/>
          <a:lstStyle/>
          <a:p>
            <a:pPr marL="0" marR="0" indent="0" defTabSz="914400" rtl="0" eaLnBrk="1" fontAlgn="base" latinLnBrk="0" hangingPunct="1">
              <a:lnSpc>
                <a:spcPct val="100000"/>
              </a:lnSpc>
              <a:spcBef>
                <a:spcPct val="0"/>
              </a:spcBef>
              <a:spcAft>
                <a:spcPct val="0"/>
              </a:spcAft>
            </a:pPr>
            <a:endPar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endParaRPr>
          </a:p>
        </p:txBody>
      </p:sp>
      <p:sp>
        <p:nvSpPr>
          <p:cNvPr id="2" name="正方形/長方形 1">
            <a:extLst>
              <a:ext uri="{FF2B5EF4-FFF2-40B4-BE49-F238E27FC236}">
                <a16:creationId xmlns:a16="http://schemas.microsoft.com/office/drawing/2014/main" id="{CD12164E-FBE1-A0B1-8A94-39A13A80DF78}"/>
              </a:ext>
            </a:extLst>
          </p:cNvPr>
          <p:cNvSpPr/>
          <p:nvPr/>
        </p:nvSpPr>
        <p:spPr>
          <a:xfrm>
            <a:off x="173178" y="663402"/>
            <a:ext cx="9559641" cy="262248"/>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プロジェクトチーム</a:t>
            </a:r>
            <a:r>
              <a:rPr kumimoji="1" lang="ja-JP" altLang="en-US" sz="1200" b="1"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rPr>
              <a:t>の体制</a:t>
            </a:r>
            <a:endPar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graphicFrame>
        <p:nvGraphicFramePr>
          <p:cNvPr id="7" name="表 7">
            <a:extLst>
              <a:ext uri="{FF2B5EF4-FFF2-40B4-BE49-F238E27FC236}">
                <a16:creationId xmlns:a16="http://schemas.microsoft.com/office/drawing/2014/main" id="{273CE114-B166-F00A-DB28-80ECAF3E5C17}"/>
              </a:ext>
            </a:extLst>
          </p:cNvPr>
          <p:cNvGraphicFramePr>
            <a:graphicFrameLocks noGrp="1"/>
          </p:cNvGraphicFramePr>
          <p:nvPr>
            <p:extLst>
              <p:ext uri="{D42A27DB-BD31-4B8C-83A1-F6EECF244321}">
                <p14:modId xmlns:p14="http://schemas.microsoft.com/office/powerpoint/2010/main" val="3687405900"/>
              </p:ext>
            </p:extLst>
          </p:nvPr>
        </p:nvGraphicFramePr>
        <p:xfrm>
          <a:off x="289718" y="1025579"/>
          <a:ext cx="6603999" cy="4820920"/>
        </p:xfrm>
        <a:graphic>
          <a:graphicData uri="http://schemas.openxmlformats.org/drawingml/2006/table">
            <a:tbl>
              <a:tblPr firstRow="1" bandRow="1">
                <a:tableStyleId>{5C22544A-7EE6-4342-B048-85BDC9FD1C3A}</a:tableStyleId>
              </a:tblPr>
              <a:tblGrid>
                <a:gridCol w="2201333">
                  <a:extLst>
                    <a:ext uri="{9D8B030D-6E8A-4147-A177-3AD203B41FA5}">
                      <a16:colId xmlns:a16="http://schemas.microsoft.com/office/drawing/2014/main" val="1460000544"/>
                    </a:ext>
                  </a:extLst>
                </a:gridCol>
                <a:gridCol w="2201333">
                  <a:extLst>
                    <a:ext uri="{9D8B030D-6E8A-4147-A177-3AD203B41FA5}">
                      <a16:colId xmlns:a16="http://schemas.microsoft.com/office/drawing/2014/main" val="962143951"/>
                    </a:ext>
                  </a:extLst>
                </a:gridCol>
                <a:gridCol w="2201333">
                  <a:extLst>
                    <a:ext uri="{9D8B030D-6E8A-4147-A177-3AD203B41FA5}">
                      <a16:colId xmlns:a16="http://schemas.microsoft.com/office/drawing/2014/main" val="2561057866"/>
                    </a:ext>
                  </a:extLst>
                </a:gridCol>
              </a:tblGrid>
              <a:tr h="370840">
                <a:tc>
                  <a:txBody>
                    <a:bodyPr/>
                    <a:lstStyle/>
                    <a:p>
                      <a:r>
                        <a:rPr kumimoji="1" lang="ja-JP" altLang="en-US" sz="1200" dirty="0" smtClean="0">
                          <a:solidFill>
                            <a:schemeClr val="tx1">
                              <a:lumMod val="65000"/>
                              <a:lumOff val="35000"/>
                            </a:schemeClr>
                          </a:solidFill>
                          <a:latin typeface="Meiryo UI" panose="020B0604030504040204" pitchFamily="50" charset="-128"/>
                          <a:ea typeface="Meiryo UI" panose="020B0604030504040204" pitchFamily="50" charset="-128"/>
                        </a:rPr>
                        <a:t>役割</a:t>
                      </a:r>
                      <a:endParaRPr kumimoji="1" lang="ja-JP" altLang="en-US" sz="1200" dirty="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tc>
                  <a:txBody>
                    <a:bodyPr/>
                    <a:lstStyle/>
                    <a:p>
                      <a:r>
                        <a:rPr kumimoji="1" lang="ja-JP" altLang="en-US" sz="1200" dirty="0">
                          <a:solidFill>
                            <a:schemeClr val="tx1">
                              <a:lumMod val="65000"/>
                              <a:lumOff val="35000"/>
                            </a:schemeClr>
                          </a:solidFill>
                          <a:latin typeface="Meiryo UI" panose="020B0604030504040204" pitchFamily="50" charset="-128"/>
                          <a:ea typeface="Meiryo UI" panose="020B0604030504040204" pitchFamily="50" charset="-128"/>
                        </a:rPr>
                        <a:t>団体・企業名</a:t>
                      </a:r>
                    </a:p>
                  </a:txBody>
                  <a:tcPr anchor="ctr"/>
                </a:tc>
                <a:tc>
                  <a:txBody>
                    <a:bodyPr/>
                    <a:lstStyle/>
                    <a:p>
                      <a:r>
                        <a:rPr kumimoji="1" lang="ja-JP" altLang="en-US" sz="1200" dirty="0" smtClean="0">
                          <a:solidFill>
                            <a:schemeClr val="tx1">
                              <a:lumMod val="65000"/>
                              <a:lumOff val="35000"/>
                            </a:schemeClr>
                          </a:solidFill>
                          <a:latin typeface="Meiryo UI" panose="020B0604030504040204" pitchFamily="50" charset="-128"/>
                          <a:ea typeface="Meiryo UI" panose="020B0604030504040204" pitchFamily="50" charset="-128"/>
                        </a:rPr>
                        <a:t>氏名</a:t>
                      </a:r>
                      <a:endParaRPr kumimoji="1" lang="ja-JP" altLang="en-US" sz="1200" dirty="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097758367"/>
                  </a:ext>
                </a:extLst>
              </a:tr>
              <a:tr h="370840">
                <a:tc>
                  <a:txBody>
                    <a:bodyPr/>
                    <a:lstStyle/>
                    <a:p>
                      <a:r>
                        <a:rPr kumimoji="1" lang="ja-JP" altLang="en-US" sz="1200" dirty="0">
                          <a:solidFill>
                            <a:schemeClr val="tx1">
                              <a:lumMod val="65000"/>
                              <a:lumOff val="35000"/>
                            </a:schemeClr>
                          </a:solidFill>
                          <a:latin typeface="Meiryo UI" panose="020B0604030504040204" pitchFamily="50" charset="-128"/>
                          <a:ea typeface="Meiryo UI" panose="020B0604030504040204" pitchFamily="50" charset="-128"/>
                        </a:rPr>
                        <a:t>代表者</a:t>
                      </a:r>
                    </a:p>
                  </a:txBody>
                  <a:tcPr anchor="ctr"/>
                </a:tc>
                <a:tc>
                  <a:txBody>
                    <a:bodyPr/>
                    <a:lstStyle/>
                    <a:p>
                      <a:r>
                        <a:rPr kumimoji="1" lang="ja-JP" altLang="en-US" sz="1200" dirty="0">
                          <a:solidFill>
                            <a:schemeClr val="tx1">
                              <a:lumMod val="65000"/>
                              <a:lumOff val="35000"/>
                            </a:schemeClr>
                          </a:solidFill>
                          <a:latin typeface="Meiryo UI" panose="020B0604030504040204" pitchFamily="50" charset="-128"/>
                          <a:ea typeface="Meiryo UI" panose="020B0604030504040204" pitchFamily="50" charset="-128"/>
                        </a:rPr>
                        <a:t>＜団体・企業名＞</a:t>
                      </a:r>
                    </a:p>
                  </a:txBody>
                  <a:tcPr anchor="ctr"/>
                </a:tc>
                <a:tc>
                  <a:txBody>
                    <a:bodyPr/>
                    <a:lstStyle/>
                    <a:p>
                      <a:r>
                        <a:rPr kumimoji="1" lang="ja-JP" altLang="en-US" sz="1200" dirty="0">
                          <a:solidFill>
                            <a:schemeClr val="tx1">
                              <a:lumMod val="65000"/>
                              <a:lumOff val="35000"/>
                            </a:schemeClr>
                          </a:solidFill>
                          <a:latin typeface="Meiryo UI" panose="020B0604030504040204" pitchFamily="50" charset="-128"/>
                          <a:ea typeface="Meiryo UI" panose="020B0604030504040204" pitchFamily="50" charset="-128"/>
                        </a:rPr>
                        <a:t>＜担当者氏名＞</a:t>
                      </a:r>
                    </a:p>
                  </a:txBody>
                  <a:tcPr anchor="ctr"/>
                </a:tc>
                <a:extLst>
                  <a:ext uri="{0D108BD9-81ED-4DB2-BD59-A6C34878D82A}">
                    <a16:rowId xmlns:a16="http://schemas.microsoft.com/office/drawing/2014/main" val="2855203184"/>
                  </a:ext>
                </a:extLst>
              </a:tr>
              <a:tr h="370840">
                <a:tc>
                  <a:txBody>
                    <a:bodyPr/>
                    <a:lstStyle/>
                    <a:p>
                      <a:r>
                        <a:rPr kumimoji="1" lang="ja-JP" altLang="en-US" sz="1200" dirty="0">
                          <a:solidFill>
                            <a:schemeClr val="tx1">
                              <a:lumMod val="65000"/>
                              <a:lumOff val="35000"/>
                            </a:schemeClr>
                          </a:solidFill>
                          <a:latin typeface="Meiryo UI" panose="020B0604030504040204" pitchFamily="50" charset="-128"/>
                          <a:ea typeface="Meiryo UI" panose="020B0604030504040204" pitchFamily="50" charset="-128"/>
                        </a:rPr>
                        <a:t>○○担当</a:t>
                      </a:r>
                    </a:p>
                  </a:txBody>
                  <a:tcPr anchor="ctr"/>
                </a:tc>
                <a:tc>
                  <a:txBody>
                    <a:bodyPr/>
                    <a:lstStyle/>
                    <a:p>
                      <a:r>
                        <a:rPr kumimoji="1" lang="ja-JP" altLang="en-US" sz="1200" dirty="0">
                          <a:solidFill>
                            <a:schemeClr val="tx1">
                              <a:lumMod val="65000"/>
                              <a:lumOff val="35000"/>
                            </a:schemeClr>
                          </a:solidFill>
                          <a:latin typeface="Meiryo UI" panose="020B0604030504040204" pitchFamily="50" charset="-128"/>
                          <a:ea typeface="Meiryo UI" panose="020B0604030504040204" pitchFamily="50" charset="-128"/>
                        </a:rPr>
                        <a:t>＜団体・企業名＞</a:t>
                      </a:r>
                    </a:p>
                  </a:txBody>
                  <a:tcPr anchor="ctr"/>
                </a:tc>
                <a:tc>
                  <a:txBody>
                    <a:bodyPr/>
                    <a:lstStyle/>
                    <a:p>
                      <a:r>
                        <a:rPr kumimoji="1" lang="ja-JP" altLang="en-US" sz="1200" dirty="0">
                          <a:solidFill>
                            <a:schemeClr val="tx1">
                              <a:lumMod val="65000"/>
                              <a:lumOff val="35000"/>
                            </a:schemeClr>
                          </a:solidFill>
                          <a:latin typeface="Meiryo UI" panose="020B0604030504040204" pitchFamily="50" charset="-128"/>
                          <a:ea typeface="Meiryo UI" panose="020B0604030504040204" pitchFamily="50" charset="-128"/>
                        </a:rPr>
                        <a:t>＜担当者氏名＞</a:t>
                      </a:r>
                    </a:p>
                  </a:txBody>
                  <a:tcPr anchor="ctr"/>
                </a:tc>
                <a:extLst>
                  <a:ext uri="{0D108BD9-81ED-4DB2-BD59-A6C34878D82A}">
                    <a16:rowId xmlns:a16="http://schemas.microsoft.com/office/drawing/2014/main" val="3681342124"/>
                  </a:ext>
                </a:extLst>
              </a:tr>
              <a:tr h="370840">
                <a:tc>
                  <a:txBody>
                    <a:bodyPr/>
                    <a:lstStyle/>
                    <a:p>
                      <a:endParaRPr kumimoji="1" lang="ja-JP" altLang="en-US" sz="1200" dirty="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sz="120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sz="1200" dirty="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600522379"/>
                  </a:ext>
                </a:extLst>
              </a:tr>
              <a:tr h="370840">
                <a:tc>
                  <a:txBody>
                    <a:bodyPr/>
                    <a:lstStyle/>
                    <a:p>
                      <a:endParaRPr kumimoji="1" lang="ja-JP" altLang="en-US" sz="120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sz="1200" dirty="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sz="1200" dirty="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402414641"/>
                  </a:ext>
                </a:extLst>
              </a:tr>
              <a:tr h="370840">
                <a:tc>
                  <a:txBody>
                    <a:bodyPr/>
                    <a:lstStyle/>
                    <a:p>
                      <a:endParaRPr kumimoji="1" lang="ja-JP" altLang="en-US" sz="120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sz="1200" dirty="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sz="1200" dirty="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711598570"/>
                  </a:ext>
                </a:extLst>
              </a:tr>
              <a:tr h="370840">
                <a:tc>
                  <a:txBody>
                    <a:bodyPr/>
                    <a:lstStyle/>
                    <a:p>
                      <a:endParaRPr kumimoji="1" lang="ja-JP" altLang="en-US" sz="120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sz="1200" dirty="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sz="1200" dirty="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816242963"/>
                  </a:ext>
                </a:extLst>
              </a:tr>
              <a:tr h="370840">
                <a:tc>
                  <a:txBody>
                    <a:bodyPr/>
                    <a:lstStyle/>
                    <a:p>
                      <a:endParaRPr kumimoji="1" lang="ja-JP" altLang="en-US" sz="120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sz="120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sz="1200" dirty="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039059773"/>
                  </a:ext>
                </a:extLst>
              </a:tr>
              <a:tr h="370840">
                <a:tc>
                  <a:txBody>
                    <a:bodyPr/>
                    <a:lstStyle/>
                    <a:p>
                      <a:endParaRPr kumimoji="1" lang="ja-JP" altLang="en-US" sz="120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sz="120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sz="1200" dirty="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558935493"/>
                  </a:ext>
                </a:extLst>
              </a:tr>
              <a:tr h="370840">
                <a:tc>
                  <a:txBody>
                    <a:bodyPr/>
                    <a:lstStyle/>
                    <a:p>
                      <a:endParaRPr kumimoji="1" lang="ja-JP" altLang="en-US" sz="120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sz="120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sz="1200" dirty="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882206749"/>
                  </a:ext>
                </a:extLst>
              </a:tr>
              <a:tr h="370840">
                <a:tc>
                  <a:txBody>
                    <a:bodyPr/>
                    <a:lstStyle/>
                    <a:p>
                      <a:endParaRPr kumimoji="1" lang="ja-JP" altLang="en-US" sz="1200" dirty="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sz="120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sz="1200" dirty="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475243016"/>
                  </a:ext>
                </a:extLst>
              </a:tr>
              <a:tr h="370840">
                <a:tc>
                  <a:txBody>
                    <a:bodyPr/>
                    <a:lstStyle/>
                    <a:p>
                      <a:endParaRPr kumimoji="1" lang="ja-JP" altLang="en-US" sz="120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sz="120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sz="1200" dirty="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819582856"/>
                  </a:ext>
                </a:extLst>
              </a:tr>
              <a:tr h="370840">
                <a:tc>
                  <a:txBody>
                    <a:bodyPr/>
                    <a:lstStyle/>
                    <a:p>
                      <a:endParaRPr kumimoji="1" lang="ja-JP" altLang="en-US" sz="120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sz="120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sz="1200" dirty="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927678072"/>
                  </a:ext>
                </a:extLst>
              </a:tr>
            </a:tbl>
          </a:graphicData>
        </a:graphic>
      </p:graphicFrame>
      <p:sp>
        <p:nvSpPr>
          <p:cNvPr id="8" name="正方形/長方形 7">
            <a:extLst>
              <a:ext uri="{FF2B5EF4-FFF2-40B4-BE49-F238E27FC236}">
                <a16:creationId xmlns:a16="http://schemas.microsoft.com/office/drawing/2014/main" id="{53AA91AE-0ED3-C738-C26B-80D9A4E6A980}"/>
              </a:ext>
            </a:extLst>
          </p:cNvPr>
          <p:cNvSpPr/>
          <p:nvPr/>
        </p:nvSpPr>
        <p:spPr>
          <a:xfrm>
            <a:off x="223794" y="5977689"/>
            <a:ext cx="9460533" cy="666262"/>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ctr" anchorCtr="0" compatLnSpc="1"/>
          <a:lstStyle/>
          <a:p>
            <a:pPr marL="0" marR="0" indent="0" defTabSz="914400" rtl="0" eaLnBrk="1" fontAlgn="base" latinLnBrk="0" hangingPunct="1">
              <a:lnSpc>
                <a:spcPct val="100000"/>
              </a:lnSpc>
              <a:spcBef>
                <a:spcPct val="0"/>
              </a:spcBef>
              <a:spcAft>
                <a:spcPct val="0"/>
              </a:spcAft>
            </a:pPr>
            <a:r>
              <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i="0" u="none" strike="noStrike" cap="none" normalizeH="0" baseline="0" dirty="0" smtClean="0">
                <a:ln>
                  <a:noFill/>
                </a:ln>
                <a:solidFill>
                  <a:srgbClr val="0070C0"/>
                </a:solidFill>
                <a:effectLst/>
                <a:latin typeface="Meiryo UI" panose="020B0604030504040204" pitchFamily="50" charset="-128"/>
                <a:ea typeface="Meiryo UI" panose="020B0604030504040204" pitchFamily="50" charset="-128"/>
              </a:rPr>
              <a:t>プロジェクトチーム</a:t>
            </a:r>
            <a:r>
              <a:rPr lang="ja-JP" altLang="en-US" sz="1200" dirty="0" smtClean="0">
                <a:solidFill>
                  <a:srgbClr val="0070C0"/>
                </a:solidFill>
                <a:latin typeface="Meiryo UI" panose="020B0604030504040204" pitchFamily="50" charset="-128"/>
                <a:ea typeface="Meiryo UI" panose="020B0604030504040204" pitchFamily="50" charset="-128"/>
              </a:rPr>
              <a:t>構成員の役割、企業</a:t>
            </a:r>
            <a:r>
              <a:rPr lang="ja-JP" altLang="en-US" sz="1200" dirty="0">
                <a:solidFill>
                  <a:srgbClr val="0070C0"/>
                </a:solidFill>
                <a:latin typeface="Meiryo UI" panose="020B0604030504040204" pitchFamily="50" charset="-128"/>
                <a:ea typeface="Meiryo UI" panose="020B0604030504040204" pitchFamily="50" charset="-128"/>
              </a:rPr>
              <a:t>・</a:t>
            </a:r>
            <a:r>
              <a:rPr lang="ja-JP" altLang="en-US" sz="1200" dirty="0" smtClean="0">
                <a:solidFill>
                  <a:srgbClr val="0070C0"/>
                </a:solidFill>
                <a:latin typeface="Meiryo UI" panose="020B0604030504040204" pitchFamily="50" charset="-128"/>
                <a:ea typeface="Meiryo UI" panose="020B0604030504040204" pitchFamily="50" charset="-128"/>
              </a:rPr>
              <a:t>団体名、氏名を</a:t>
            </a:r>
            <a:r>
              <a:rPr lang="ja-JP" altLang="en-US" sz="1200" dirty="0">
                <a:solidFill>
                  <a:srgbClr val="0070C0"/>
                </a:solidFill>
                <a:latin typeface="Meiryo UI" panose="020B0604030504040204" pitchFamily="50" charset="-128"/>
                <a:ea typeface="Meiryo UI" panose="020B0604030504040204" pitchFamily="50" charset="-128"/>
              </a:rPr>
              <a:t>ご記載ください</a:t>
            </a:r>
            <a:r>
              <a:rPr lang="ja-JP" altLang="en-US" sz="1200" dirty="0" smtClean="0">
                <a:solidFill>
                  <a:srgbClr val="0070C0"/>
                </a:solidFill>
                <a:latin typeface="Meiryo UI" panose="020B0604030504040204" pitchFamily="50" charset="-128"/>
                <a:ea typeface="Meiryo UI" panose="020B0604030504040204" pitchFamily="50" charset="-128"/>
              </a:rPr>
              <a:t>。</a:t>
            </a:r>
            <a:endPar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5353905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4">
            <a:extLst>
              <a:ext uri="{FF2B5EF4-FFF2-40B4-BE49-F238E27FC236}">
                <a16:creationId xmlns:a16="http://schemas.microsoft.com/office/drawing/2014/main" id="{885ADC23-1387-233B-30F2-272EDC1DBA75}"/>
              </a:ext>
            </a:extLst>
          </p:cNvPr>
          <p:cNvSpPr txBox="1">
            <a:spLocks/>
          </p:cNvSpPr>
          <p:nvPr/>
        </p:nvSpPr>
        <p:spPr>
          <a:xfrm>
            <a:off x="0" y="67147"/>
            <a:ext cx="9130570" cy="332656"/>
          </a:xfrm>
          <a:prstGeom prst="rect">
            <a:avLst/>
          </a:prstGeom>
        </p:spPr>
        <p:txBody>
          <a:bodyPr anchor="ctr"/>
          <a:lstStyle>
            <a:lvl1pPr algn="l" rtl="0" eaLnBrk="0" fontAlgn="base" hangingPunct="0">
              <a:spcBef>
                <a:spcPct val="0"/>
              </a:spcBef>
              <a:spcAft>
                <a:spcPct val="0"/>
              </a:spcAft>
              <a:defRPr kumimoji="1" sz="2800">
                <a:solidFill>
                  <a:schemeClr val="tx1"/>
                </a:solidFill>
                <a:latin typeface="+mj-lt"/>
                <a:ea typeface="+mj-ea"/>
                <a:cs typeface="+mj-cs"/>
              </a:defRPr>
            </a:lvl1pPr>
            <a:lvl2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9pPr>
          </a:lstStyle>
          <a:p>
            <a:r>
              <a:rPr lang="ja-JP" altLang="en-US" sz="2400" kern="0" dirty="0">
                <a:solidFill>
                  <a:srgbClr val="000000"/>
                </a:solidFill>
              </a:rPr>
              <a:t>ロングストーリーツアー造成事業　</a:t>
            </a:r>
            <a:r>
              <a:rPr lang="ja-JP" altLang="en-US" sz="2400" kern="0" dirty="0" smtClean="0">
                <a:solidFill>
                  <a:srgbClr val="000000"/>
                </a:solidFill>
              </a:rPr>
              <a:t>新規事業　申請</a:t>
            </a:r>
            <a:r>
              <a:rPr lang="ja-JP" altLang="en-US" sz="2400" kern="0" dirty="0">
                <a:solidFill>
                  <a:srgbClr val="000000"/>
                </a:solidFill>
              </a:rPr>
              <a:t>様式－７</a:t>
            </a:r>
          </a:p>
        </p:txBody>
      </p:sp>
      <p:sp>
        <p:nvSpPr>
          <p:cNvPr id="18" name="スライド番号プレースホルダー 1">
            <a:extLst>
              <a:ext uri="{FF2B5EF4-FFF2-40B4-BE49-F238E27FC236}">
                <a16:creationId xmlns:a16="http://schemas.microsoft.com/office/drawing/2014/main" id="{23DABEB4-E652-FA82-5457-3ED089B93EE8}"/>
              </a:ext>
            </a:extLst>
          </p:cNvPr>
          <p:cNvSpPr>
            <a:spLocks noGrp="1"/>
          </p:cNvSpPr>
          <p:nvPr>
            <p:ph type="sldNum" sz="quarter" idx="12"/>
          </p:nvPr>
        </p:nvSpPr>
        <p:spPr>
          <a:xfrm>
            <a:off x="9684327" y="6643254"/>
            <a:ext cx="221672" cy="214745"/>
          </a:xfrm>
        </p:spPr>
        <p:txBody>
          <a:bodyPr lIns="36000" tIns="36000" rIns="36000" bIns="36000" anchor="b"/>
          <a:lstStyle/>
          <a:p>
            <a:pPr>
              <a:defRPr/>
            </a:pPr>
            <a:fld id="{6A8F643B-1E2A-4F03-8182-047C0680F225}" type="slidenum">
              <a:rPr lang="en-US" altLang="ja-JP" sz="1000" smtClean="0">
                <a:solidFill>
                  <a:srgbClr val="000000"/>
                </a:solidFill>
              </a:rPr>
              <a:pPr>
                <a:defRPr/>
              </a:pPr>
              <a:t>11</a:t>
            </a:fld>
            <a:endParaRPr lang="en-US" altLang="ja-JP" sz="1000">
              <a:solidFill>
                <a:srgbClr val="000000"/>
              </a:solidFill>
            </a:endParaRPr>
          </a:p>
        </p:txBody>
      </p:sp>
      <p:sp>
        <p:nvSpPr>
          <p:cNvPr id="19" name="正方形/長方形 18">
            <a:extLst>
              <a:ext uri="{FF2B5EF4-FFF2-40B4-BE49-F238E27FC236}">
                <a16:creationId xmlns:a16="http://schemas.microsoft.com/office/drawing/2014/main" id="{08BBA36C-63EF-E239-829F-0945E34BBA93}"/>
              </a:ext>
            </a:extLst>
          </p:cNvPr>
          <p:cNvSpPr/>
          <p:nvPr/>
        </p:nvSpPr>
        <p:spPr>
          <a:xfrm>
            <a:off x="173178" y="2273777"/>
            <a:ext cx="9559640" cy="4443546"/>
          </a:xfrm>
          <a:prstGeom prst="rect">
            <a:avLst/>
          </a:prstGeom>
          <a:no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t" anchorCtr="0" compatLnSpc="1"/>
          <a:lstStyle/>
          <a:p>
            <a:pPr marL="0" marR="0" indent="0" defTabSz="914400" rtl="0" eaLnBrk="1" fontAlgn="base" latinLnBrk="0" hangingPunct="1">
              <a:lnSpc>
                <a:spcPct val="100000"/>
              </a:lnSpc>
              <a:spcBef>
                <a:spcPct val="0"/>
              </a:spcBef>
              <a:spcAft>
                <a:spcPct val="0"/>
              </a:spcAft>
            </a:pPr>
            <a:endPar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endParaRPr>
          </a:p>
        </p:txBody>
      </p:sp>
      <p:sp>
        <p:nvSpPr>
          <p:cNvPr id="2" name="正方形/長方形 1">
            <a:extLst>
              <a:ext uri="{FF2B5EF4-FFF2-40B4-BE49-F238E27FC236}">
                <a16:creationId xmlns:a16="http://schemas.microsoft.com/office/drawing/2014/main" id="{CD12164E-FBE1-A0B1-8A94-39A13A80DF78}"/>
              </a:ext>
            </a:extLst>
          </p:cNvPr>
          <p:cNvSpPr/>
          <p:nvPr/>
        </p:nvSpPr>
        <p:spPr>
          <a:xfrm>
            <a:off x="173178" y="2011529"/>
            <a:ext cx="9559641" cy="262248"/>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事業スケジュール</a:t>
            </a:r>
          </a:p>
        </p:txBody>
      </p:sp>
      <p:sp>
        <p:nvSpPr>
          <p:cNvPr id="26" name="正方形/長方形 25">
            <a:extLst>
              <a:ext uri="{FF2B5EF4-FFF2-40B4-BE49-F238E27FC236}">
                <a16:creationId xmlns:a16="http://schemas.microsoft.com/office/drawing/2014/main" id="{8E023F3B-0AB0-791E-6349-864D85BC2186}"/>
              </a:ext>
            </a:extLst>
          </p:cNvPr>
          <p:cNvSpPr/>
          <p:nvPr/>
        </p:nvSpPr>
        <p:spPr>
          <a:xfrm>
            <a:off x="360219" y="3242183"/>
            <a:ext cx="1782010" cy="436418"/>
          </a:xfrm>
          <a:prstGeom prst="rect">
            <a:avLst/>
          </a:prstGeom>
          <a:solidFill>
            <a:srgbClr val="FFFF99"/>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lang="ja-JP" altLang="en-US" sz="1200" b="1" dirty="0">
                <a:latin typeface="Meiryo UI" panose="020B0604030504040204" pitchFamily="50" charset="-128"/>
                <a:ea typeface="Meiryo UI" panose="020B0604030504040204" pitchFamily="50" charset="-128"/>
              </a:rPr>
              <a:t>マイルストーン</a:t>
            </a:r>
            <a:endParaRPr kumimoji="1" lang="ja-JP" altLang="en-US" sz="1200" b="1" dirty="0">
              <a:latin typeface="Meiryo UI" panose="020B0604030504040204" pitchFamily="50" charset="-128"/>
              <a:ea typeface="Meiryo UI" panose="020B0604030504040204" pitchFamily="50" charset="-128"/>
            </a:endParaRPr>
          </a:p>
        </p:txBody>
      </p:sp>
      <p:sp>
        <p:nvSpPr>
          <p:cNvPr id="27" name="正方形/長方形 26">
            <a:extLst>
              <a:ext uri="{FF2B5EF4-FFF2-40B4-BE49-F238E27FC236}">
                <a16:creationId xmlns:a16="http://schemas.microsoft.com/office/drawing/2014/main" id="{028E13C3-E0E6-8033-75D4-8AA4281C0FC2}"/>
              </a:ext>
            </a:extLst>
          </p:cNvPr>
          <p:cNvSpPr/>
          <p:nvPr/>
        </p:nvSpPr>
        <p:spPr>
          <a:xfrm>
            <a:off x="360218" y="3947886"/>
            <a:ext cx="1782011" cy="551785"/>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b="1" dirty="0">
                <a:solidFill>
                  <a:srgbClr val="0070C0"/>
                </a:solidFill>
                <a:latin typeface="Meiryo UI" panose="020B0604030504040204" pitchFamily="50" charset="-128"/>
                <a:ea typeface="Meiryo UI" panose="020B0604030504040204" pitchFamily="50" charset="-128"/>
              </a:rPr>
              <a:t>例）ツアー骨子設計</a:t>
            </a:r>
          </a:p>
        </p:txBody>
      </p:sp>
      <p:sp>
        <p:nvSpPr>
          <p:cNvPr id="28" name="正方形/長方形 27">
            <a:extLst>
              <a:ext uri="{FF2B5EF4-FFF2-40B4-BE49-F238E27FC236}">
                <a16:creationId xmlns:a16="http://schemas.microsoft.com/office/drawing/2014/main" id="{C743172E-EBE5-0128-BAA6-E9B69FC3AE93}"/>
              </a:ext>
            </a:extLst>
          </p:cNvPr>
          <p:cNvSpPr/>
          <p:nvPr/>
        </p:nvSpPr>
        <p:spPr>
          <a:xfrm>
            <a:off x="360218" y="4636010"/>
            <a:ext cx="1782011" cy="551785"/>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lang="ja-JP" altLang="en-US" sz="1200" b="1" dirty="0">
                <a:solidFill>
                  <a:srgbClr val="0070C0"/>
                </a:solidFill>
                <a:latin typeface="Meiryo UI" panose="020B0604030504040204" pitchFamily="50" charset="-128"/>
                <a:ea typeface="Meiryo UI" panose="020B0604030504040204" pitchFamily="50" charset="-128"/>
              </a:rPr>
              <a:t>例）現地調査</a:t>
            </a:r>
            <a:endParaRPr kumimoji="1" lang="ja-JP" altLang="en-US" sz="1200" b="1" dirty="0">
              <a:solidFill>
                <a:srgbClr val="0070C0"/>
              </a:solidFill>
              <a:latin typeface="Meiryo UI" panose="020B0604030504040204" pitchFamily="50" charset="-128"/>
              <a:ea typeface="Meiryo UI" panose="020B0604030504040204" pitchFamily="50" charset="-128"/>
            </a:endParaRPr>
          </a:p>
        </p:txBody>
      </p:sp>
      <p:sp>
        <p:nvSpPr>
          <p:cNvPr id="30" name="正方形/長方形 29">
            <a:extLst>
              <a:ext uri="{FF2B5EF4-FFF2-40B4-BE49-F238E27FC236}">
                <a16:creationId xmlns:a16="http://schemas.microsoft.com/office/drawing/2014/main" id="{95055FAB-B651-1FA6-1FC7-166018F801CF}"/>
              </a:ext>
            </a:extLst>
          </p:cNvPr>
          <p:cNvSpPr/>
          <p:nvPr/>
        </p:nvSpPr>
        <p:spPr>
          <a:xfrm>
            <a:off x="360218" y="5324134"/>
            <a:ext cx="1782011" cy="551785"/>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dirty="0">
                <a:latin typeface="Meiryo UI" panose="020B0604030504040204" pitchFamily="50" charset="-128"/>
                <a:ea typeface="Meiryo UI" panose="020B0604030504040204" pitchFamily="50" charset="-128"/>
              </a:rPr>
              <a:t>○○</a:t>
            </a:r>
          </a:p>
        </p:txBody>
      </p:sp>
      <p:sp>
        <p:nvSpPr>
          <p:cNvPr id="31" name="正方形/長方形 30">
            <a:extLst>
              <a:ext uri="{FF2B5EF4-FFF2-40B4-BE49-F238E27FC236}">
                <a16:creationId xmlns:a16="http://schemas.microsoft.com/office/drawing/2014/main" id="{84D79B57-1E5B-5031-13EC-8594F93503AC}"/>
              </a:ext>
            </a:extLst>
          </p:cNvPr>
          <p:cNvSpPr/>
          <p:nvPr/>
        </p:nvSpPr>
        <p:spPr>
          <a:xfrm>
            <a:off x="360218" y="6012258"/>
            <a:ext cx="1782011" cy="551785"/>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dirty="0">
                <a:latin typeface="Meiryo UI" panose="020B0604030504040204" pitchFamily="50" charset="-128"/>
                <a:ea typeface="Meiryo UI" panose="020B0604030504040204" pitchFamily="50" charset="-128"/>
              </a:rPr>
              <a:t>○○</a:t>
            </a:r>
          </a:p>
        </p:txBody>
      </p:sp>
      <p:grpSp>
        <p:nvGrpSpPr>
          <p:cNvPr id="7" name="グループ化 6"/>
          <p:cNvGrpSpPr/>
          <p:nvPr/>
        </p:nvGrpSpPr>
        <p:grpSpPr>
          <a:xfrm>
            <a:off x="2278743" y="2542399"/>
            <a:ext cx="7322457" cy="1208938"/>
            <a:chOff x="2122971" y="1305662"/>
            <a:chExt cx="7478229" cy="1208938"/>
          </a:xfrm>
        </p:grpSpPr>
        <p:grpSp>
          <p:nvGrpSpPr>
            <p:cNvPr id="25" name="グループ化 24">
              <a:extLst>
                <a:ext uri="{FF2B5EF4-FFF2-40B4-BE49-F238E27FC236}">
                  <a16:creationId xmlns:a16="http://schemas.microsoft.com/office/drawing/2014/main" id="{7FB17787-0BC9-4C59-543B-A0990FF8AB68}"/>
                </a:ext>
              </a:extLst>
            </p:cNvPr>
            <p:cNvGrpSpPr/>
            <p:nvPr/>
          </p:nvGrpSpPr>
          <p:grpSpPr>
            <a:xfrm>
              <a:off x="2175164" y="1305662"/>
              <a:ext cx="7426036" cy="524496"/>
              <a:chOff x="748145" y="1177636"/>
              <a:chExt cx="8707582" cy="524496"/>
            </a:xfrm>
          </p:grpSpPr>
          <p:sp>
            <p:nvSpPr>
              <p:cNvPr id="4" name="正方形/長方形 3">
                <a:extLst>
                  <a:ext uri="{FF2B5EF4-FFF2-40B4-BE49-F238E27FC236}">
                    <a16:creationId xmlns:a16="http://schemas.microsoft.com/office/drawing/2014/main" id="{0F523E74-82F1-AE16-A549-9C2328651398}"/>
                  </a:ext>
                </a:extLst>
              </p:cNvPr>
              <p:cNvSpPr/>
              <p:nvPr/>
            </p:nvSpPr>
            <p:spPr>
              <a:xfrm>
                <a:off x="748145" y="1177636"/>
                <a:ext cx="6219701" cy="262248"/>
              </a:xfrm>
              <a:prstGeom prst="rect">
                <a:avLst/>
              </a:prstGeom>
              <a:solidFill>
                <a:srgbClr val="2F748F"/>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en-US" altLang="ja-JP" sz="1200" b="1" dirty="0">
                    <a:solidFill>
                      <a:schemeClr val="bg1"/>
                    </a:solidFill>
                    <a:latin typeface="Meiryo UI" panose="020B0604030504040204" pitchFamily="50" charset="-128"/>
                    <a:ea typeface="Meiryo UI" panose="020B0604030504040204" pitchFamily="50" charset="-128"/>
                  </a:rPr>
                  <a:t>2024</a:t>
                </a:r>
                <a:r>
                  <a:rPr kumimoji="1" lang="ja-JP" altLang="en-US" sz="1200" b="1" dirty="0">
                    <a:solidFill>
                      <a:schemeClr val="bg1"/>
                    </a:solidFill>
                    <a:latin typeface="Meiryo UI" panose="020B0604030504040204" pitchFamily="50" charset="-128"/>
                    <a:ea typeface="Meiryo UI" panose="020B0604030504040204" pitchFamily="50" charset="-128"/>
                  </a:rPr>
                  <a:t>年</a:t>
                </a:r>
              </a:p>
            </p:txBody>
          </p:sp>
          <p:sp>
            <p:nvSpPr>
              <p:cNvPr id="5" name="正方形/長方形 4">
                <a:extLst>
                  <a:ext uri="{FF2B5EF4-FFF2-40B4-BE49-F238E27FC236}">
                    <a16:creationId xmlns:a16="http://schemas.microsoft.com/office/drawing/2014/main" id="{9552CA81-D82C-7C8B-D7B6-8C64E411D69F}"/>
                  </a:ext>
                </a:extLst>
              </p:cNvPr>
              <p:cNvSpPr/>
              <p:nvPr/>
            </p:nvSpPr>
            <p:spPr>
              <a:xfrm>
                <a:off x="6967846" y="1177636"/>
                <a:ext cx="2487881" cy="262248"/>
              </a:xfrm>
              <a:prstGeom prst="rect">
                <a:avLst/>
              </a:prstGeom>
              <a:solidFill>
                <a:srgbClr val="2F748F"/>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en-US" altLang="ja-JP" sz="1200" b="1" dirty="0">
                    <a:solidFill>
                      <a:schemeClr val="bg1"/>
                    </a:solidFill>
                    <a:latin typeface="Meiryo UI" panose="020B0604030504040204" pitchFamily="50" charset="-128"/>
                    <a:ea typeface="Meiryo UI" panose="020B0604030504040204" pitchFamily="50" charset="-128"/>
                  </a:rPr>
                  <a:t>2025</a:t>
                </a:r>
                <a:r>
                  <a:rPr kumimoji="1" lang="ja-JP" altLang="en-US" sz="1200" b="1" dirty="0">
                    <a:solidFill>
                      <a:schemeClr val="bg1"/>
                    </a:solidFill>
                    <a:latin typeface="Meiryo UI" panose="020B0604030504040204" pitchFamily="50" charset="-128"/>
                    <a:ea typeface="Meiryo UI" panose="020B0604030504040204" pitchFamily="50" charset="-128"/>
                  </a:rPr>
                  <a:t>年</a:t>
                </a:r>
              </a:p>
            </p:txBody>
          </p:sp>
          <p:grpSp>
            <p:nvGrpSpPr>
              <p:cNvPr id="24" name="グループ化 23">
                <a:extLst>
                  <a:ext uri="{FF2B5EF4-FFF2-40B4-BE49-F238E27FC236}">
                    <a16:creationId xmlns:a16="http://schemas.microsoft.com/office/drawing/2014/main" id="{F8493D2E-F4C4-E60D-D2B3-764F42A764D6}"/>
                  </a:ext>
                </a:extLst>
              </p:cNvPr>
              <p:cNvGrpSpPr/>
              <p:nvPr/>
            </p:nvGrpSpPr>
            <p:grpSpPr>
              <a:xfrm>
                <a:off x="748146" y="1439884"/>
                <a:ext cx="8707581" cy="262248"/>
                <a:chOff x="748146" y="1439884"/>
                <a:chExt cx="9504217" cy="262248"/>
              </a:xfrm>
              <a:solidFill>
                <a:schemeClr val="bg1"/>
              </a:solidFill>
            </p:grpSpPr>
            <p:sp>
              <p:nvSpPr>
                <p:cNvPr id="6" name="正方形/長方形 5">
                  <a:extLst>
                    <a:ext uri="{FF2B5EF4-FFF2-40B4-BE49-F238E27FC236}">
                      <a16:creationId xmlns:a16="http://schemas.microsoft.com/office/drawing/2014/main" id="{744C3BE5-08D1-3920-10EA-09E41C0975BA}"/>
                    </a:ext>
                  </a:extLst>
                </p:cNvPr>
                <p:cNvSpPr/>
                <p:nvPr/>
              </p:nvSpPr>
              <p:spPr>
                <a:xfrm>
                  <a:off x="748146" y="1439884"/>
                  <a:ext cx="1357745" cy="262248"/>
                </a:xfrm>
                <a:prstGeom prst="rect">
                  <a:avLst/>
                </a:prstGeom>
                <a:grp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en-US" altLang="ja-JP" sz="1200" dirty="0">
                      <a:latin typeface="Meiryo UI" panose="020B0604030504040204" pitchFamily="50" charset="-128"/>
                      <a:ea typeface="Meiryo UI" panose="020B0604030504040204" pitchFamily="50" charset="-128"/>
                    </a:rPr>
                    <a:t>8</a:t>
                  </a:r>
                  <a:r>
                    <a:rPr kumimoji="1" lang="ja-JP" altLang="en-US" sz="1200" dirty="0">
                      <a:latin typeface="Meiryo UI" panose="020B0604030504040204" pitchFamily="50" charset="-128"/>
                      <a:ea typeface="Meiryo UI" panose="020B0604030504040204" pitchFamily="50" charset="-128"/>
                    </a:rPr>
                    <a:t>月</a:t>
                  </a:r>
                </a:p>
              </p:txBody>
            </p:sp>
            <p:sp>
              <p:nvSpPr>
                <p:cNvPr id="8" name="正方形/長方形 7">
                  <a:extLst>
                    <a:ext uri="{FF2B5EF4-FFF2-40B4-BE49-F238E27FC236}">
                      <a16:creationId xmlns:a16="http://schemas.microsoft.com/office/drawing/2014/main" id="{D3285012-B0B7-AFDF-A7B3-74D04F94C598}"/>
                    </a:ext>
                  </a:extLst>
                </p:cNvPr>
                <p:cNvSpPr/>
                <p:nvPr/>
              </p:nvSpPr>
              <p:spPr>
                <a:xfrm>
                  <a:off x="2105891" y="1439884"/>
                  <a:ext cx="1357745" cy="262248"/>
                </a:xfrm>
                <a:prstGeom prst="rect">
                  <a:avLst/>
                </a:prstGeom>
                <a:grp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lang="en-US" altLang="ja-JP" sz="1200" dirty="0">
                      <a:latin typeface="Meiryo UI" panose="020B0604030504040204" pitchFamily="50" charset="-128"/>
                      <a:ea typeface="Meiryo UI" panose="020B0604030504040204" pitchFamily="50" charset="-128"/>
                    </a:rPr>
                    <a:t>9</a:t>
                  </a:r>
                  <a:r>
                    <a:rPr kumimoji="1" lang="ja-JP" altLang="en-US" sz="1200" dirty="0">
                      <a:latin typeface="Meiryo UI" panose="020B0604030504040204" pitchFamily="50" charset="-128"/>
                      <a:ea typeface="Meiryo UI" panose="020B0604030504040204" pitchFamily="50" charset="-128"/>
                    </a:rPr>
                    <a:t>月</a:t>
                  </a:r>
                </a:p>
              </p:txBody>
            </p:sp>
            <p:sp>
              <p:nvSpPr>
                <p:cNvPr id="9" name="正方形/長方形 8">
                  <a:extLst>
                    <a:ext uri="{FF2B5EF4-FFF2-40B4-BE49-F238E27FC236}">
                      <a16:creationId xmlns:a16="http://schemas.microsoft.com/office/drawing/2014/main" id="{6710F692-2E17-A712-B163-3393F0C35B02}"/>
                    </a:ext>
                  </a:extLst>
                </p:cNvPr>
                <p:cNvSpPr/>
                <p:nvPr/>
              </p:nvSpPr>
              <p:spPr>
                <a:xfrm>
                  <a:off x="3463637" y="1439884"/>
                  <a:ext cx="1357745" cy="262248"/>
                </a:xfrm>
                <a:prstGeom prst="rect">
                  <a:avLst/>
                </a:prstGeom>
                <a:grp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en-US" altLang="ja-JP" sz="1200" dirty="0">
                      <a:latin typeface="Meiryo UI" panose="020B0604030504040204" pitchFamily="50" charset="-128"/>
                      <a:ea typeface="Meiryo UI" panose="020B0604030504040204" pitchFamily="50" charset="-128"/>
                    </a:rPr>
                    <a:t>10</a:t>
                  </a:r>
                  <a:r>
                    <a:rPr kumimoji="1" lang="ja-JP" altLang="en-US" sz="1200" dirty="0">
                      <a:latin typeface="Meiryo UI" panose="020B0604030504040204" pitchFamily="50" charset="-128"/>
                      <a:ea typeface="Meiryo UI" panose="020B0604030504040204" pitchFamily="50" charset="-128"/>
                    </a:rPr>
                    <a:t>月</a:t>
                  </a:r>
                </a:p>
              </p:txBody>
            </p:sp>
            <p:sp>
              <p:nvSpPr>
                <p:cNvPr id="10" name="正方形/長方形 9">
                  <a:extLst>
                    <a:ext uri="{FF2B5EF4-FFF2-40B4-BE49-F238E27FC236}">
                      <a16:creationId xmlns:a16="http://schemas.microsoft.com/office/drawing/2014/main" id="{EA338632-B622-7F42-E274-2E68ACDADE14}"/>
                    </a:ext>
                  </a:extLst>
                </p:cNvPr>
                <p:cNvSpPr/>
                <p:nvPr/>
              </p:nvSpPr>
              <p:spPr>
                <a:xfrm>
                  <a:off x="4821382" y="1439884"/>
                  <a:ext cx="1357745" cy="262248"/>
                </a:xfrm>
                <a:prstGeom prst="rect">
                  <a:avLst/>
                </a:prstGeom>
                <a:grp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en-US" altLang="ja-JP" sz="1200" dirty="0">
                      <a:latin typeface="Meiryo UI" panose="020B0604030504040204" pitchFamily="50" charset="-128"/>
                      <a:ea typeface="Meiryo UI" panose="020B0604030504040204" pitchFamily="50" charset="-128"/>
                    </a:rPr>
                    <a:t>11</a:t>
                  </a:r>
                  <a:r>
                    <a:rPr kumimoji="1" lang="ja-JP" altLang="en-US" sz="1200" dirty="0">
                      <a:latin typeface="Meiryo UI" panose="020B0604030504040204" pitchFamily="50" charset="-128"/>
                      <a:ea typeface="Meiryo UI" panose="020B0604030504040204" pitchFamily="50" charset="-128"/>
                    </a:rPr>
                    <a:t>月</a:t>
                  </a:r>
                </a:p>
              </p:txBody>
            </p:sp>
            <p:grpSp>
              <p:nvGrpSpPr>
                <p:cNvPr id="22" name="グループ化 21">
                  <a:extLst>
                    <a:ext uri="{FF2B5EF4-FFF2-40B4-BE49-F238E27FC236}">
                      <a16:creationId xmlns:a16="http://schemas.microsoft.com/office/drawing/2014/main" id="{B07E78B1-3EC8-B72A-DE0C-BF2A34156507}"/>
                    </a:ext>
                  </a:extLst>
                </p:cNvPr>
                <p:cNvGrpSpPr/>
                <p:nvPr/>
              </p:nvGrpSpPr>
              <p:grpSpPr>
                <a:xfrm>
                  <a:off x="6179127" y="1439884"/>
                  <a:ext cx="4073236" cy="262248"/>
                  <a:chOff x="6296891" y="1439884"/>
                  <a:chExt cx="4073236" cy="262248"/>
                </a:xfrm>
                <a:grpFill/>
              </p:grpSpPr>
              <p:sp>
                <p:nvSpPr>
                  <p:cNvPr id="14" name="正方形/長方形 13">
                    <a:extLst>
                      <a:ext uri="{FF2B5EF4-FFF2-40B4-BE49-F238E27FC236}">
                        <a16:creationId xmlns:a16="http://schemas.microsoft.com/office/drawing/2014/main" id="{204DF254-87A5-3A81-7C85-85F1A9161CCC}"/>
                      </a:ext>
                    </a:extLst>
                  </p:cNvPr>
                  <p:cNvSpPr/>
                  <p:nvPr/>
                </p:nvSpPr>
                <p:spPr>
                  <a:xfrm>
                    <a:off x="6296891" y="1439884"/>
                    <a:ext cx="1357745" cy="262248"/>
                  </a:xfrm>
                  <a:prstGeom prst="rect">
                    <a:avLst/>
                  </a:prstGeom>
                  <a:grp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lang="en-US" altLang="ja-JP" sz="1200" dirty="0">
                        <a:latin typeface="Meiryo UI" panose="020B0604030504040204" pitchFamily="50" charset="-128"/>
                        <a:ea typeface="Meiryo UI" panose="020B0604030504040204" pitchFamily="50" charset="-128"/>
                      </a:rPr>
                      <a:t>12</a:t>
                    </a:r>
                    <a:r>
                      <a:rPr kumimoji="1" lang="ja-JP" altLang="en-US" sz="1200" dirty="0">
                        <a:latin typeface="Meiryo UI" panose="020B0604030504040204" pitchFamily="50" charset="-128"/>
                        <a:ea typeface="Meiryo UI" panose="020B0604030504040204" pitchFamily="50" charset="-128"/>
                      </a:rPr>
                      <a:t>月</a:t>
                    </a:r>
                  </a:p>
                </p:txBody>
              </p:sp>
              <p:sp>
                <p:nvSpPr>
                  <p:cNvPr id="15" name="正方形/長方形 14">
                    <a:extLst>
                      <a:ext uri="{FF2B5EF4-FFF2-40B4-BE49-F238E27FC236}">
                        <a16:creationId xmlns:a16="http://schemas.microsoft.com/office/drawing/2014/main" id="{CD97F247-99A3-7905-BD80-C8A243A98361}"/>
                      </a:ext>
                    </a:extLst>
                  </p:cNvPr>
                  <p:cNvSpPr/>
                  <p:nvPr/>
                </p:nvSpPr>
                <p:spPr>
                  <a:xfrm>
                    <a:off x="7654637" y="1439884"/>
                    <a:ext cx="1357745" cy="262248"/>
                  </a:xfrm>
                  <a:prstGeom prst="rect">
                    <a:avLst/>
                  </a:prstGeom>
                  <a:grp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en-US" altLang="ja-JP" sz="1200" dirty="0">
                        <a:latin typeface="Meiryo UI" panose="020B0604030504040204" pitchFamily="50" charset="-128"/>
                        <a:ea typeface="Meiryo UI" panose="020B0604030504040204" pitchFamily="50" charset="-128"/>
                      </a:rPr>
                      <a:t>1</a:t>
                    </a:r>
                    <a:r>
                      <a:rPr kumimoji="1" lang="ja-JP" altLang="en-US" sz="1200" dirty="0">
                        <a:latin typeface="Meiryo UI" panose="020B0604030504040204" pitchFamily="50" charset="-128"/>
                        <a:ea typeface="Meiryo UI" panose="020B0604030504040204" pitchFamily="50" charset="-128"/>
                      </a:rPr>
                      <a:t>月</a:t>
                    </a:r>
                  </a:p>
                </p:txBody>
              </p:sp>
              <p:sp>
                <p:nvSpPr>
                  <p:cNvPr id="21" name="正方形/長方形 20">
                    <a:extLst>
                      <a:ext uri="{FF2B5EF4-FFF2-40B4-BE49-F238E27FC236}">
                        <a16:creationId xmlns:a16="http://schemas.microsoft.com/office/drawing/2014/main" id="{7906118A-0473-A0BE-C3A7-26D4CC11BC27}"/>
                      </a:ext>
                    </a:extLst>
                  </p:cNvPr>
                  <p:cNvSpPr/>
                  <p:nvPr/>
                </p:nvSpPr>
                <p:spPr>
                  <a:xfrm>
                    <a:off x="9012382" y="1439884"/>
                    <a:ext cx="1357745" cy="262248"/>
                  </a:xfrm>
                  <a:prstGeom prst="rect">
                    <a:avLst/>
                  </a:prstGeom>
                  <a:grp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lang="en-US" altLang="ja-JP" sz="1200" dirty="0">
                        <a:latin typeface="Meiryo UI" panose="020B0604030504040204" pitchFamily="50" charset="-128"/>
                        <a:ea typeface="Meiryo UI" panose="020B0604030504040204" pitchFamily="50" charset="-128"/>
                      </a:rPr>
                      <a:t>2</a:t>
                    </a:r>
                    <a:r>
                      <a:rPr kumimoji="1" lang="ja-JP" altLang="en-US" sz="1200" dirty="0">
                        <a:latin typeface="Meiryo UI" panose="020B0604030504040204" pitchFamily="50" charset="-128"/>
                        <a:ea typeface="Meiryo UI" panose="020B0604030504040204" pitchFamily="50" charset="-128"/>
                      </a:rPr>
                      <a:t>月</a:t>
                    </a:r>
                  </a:p>
                </p:txBody>
              </p:sp>
            </p:grpSp>
          </p:grpSp>
        </p:grpSp>
        <p:cxnSp>
          <p:nvCxnSpPr>
            <p:cNvPr id="33" name="直線コネクタ 32">
              <a:extLst>
                <a:ext uri="{FF2B5EF4-FFF2-40B4-BE49-F238E27FC236}">
                  <a16:creationId xmlns:a16="http://schemas.microsoft.com/office/drawing/2014/main" id="{41F7D181-C600-F695-3619-507FBB1AFFF8}"/>
                </a:ext>
              </a:extLst>
            </p:cNvPr>
            <p:cNvCxnSpPr/>
            <p:nvPr/>
          </p:nvCxnSpPr>
          <p:spPr>
            <a:xfrm>
              <a:off x="2175164" y="2514600"/>
              <a:ext cx="7426036" cy="0"/>
            </a:xfrm>
            <a:prstGeom prst="line">
              <a:avLst/>
            </a:prstGeom>
            <a:solidFill>
              <a:srgbClr val="0066CC"/>
            </a:solidFill>
            <a:ln w="28575" cap="flat" cmpd="sng" algn="ctr">
              <a:solidFill>
                <a:schemeClr val="bg1">
                  <a:lumMod val="50000"/>
                </a:schemeClr>
              </a:solidFill>
              <a:prstDash val="solid"/>
              <a:round/>
              <a:headEnd type="none" w="med" len="med"/>
              <a:tailEnd type="none" w="med" len="med"/>
            </a:ln>
            <a:effectLst/>
          </p:spPr>
        </p:cxnSp>
        <p:sp>
          <p:nvSpPr>
            <p:cNvPr id="34" name="星: 5 pt 33">
              <a:extLst>
                <a:ext uri="{FF2B5EF4-FFF2-40B4-BE49-F238E27FC236}">
                  <a16:creationId xmlns:a16="http://schemas.microsoft.com/office/drawing/2014/main" id="{24EEAF27-012D-B72D-4CE5-DA4D532C0E93}"/>
                </a:ext>
              </a:extLst>
            </p:cNvPr>
            <p:cNvSpPr/>
            <p:nvPr/>
          </p:nvSpPr>
          <p:spPr>
            <a:xfrm>
              <a:off x="2866673" y="2199409"/>
              <a:ext cx="145473" cy="145473"/>
            </a:xfrm>
            <a:prstGeom prst="star5">
              <a:avLst/>
            </a:prstGeom>
            <a:solidFill>
              <a:srgbClr val="FFC000"/>
            </a:solidFill>
            <a:ln w="12700" cap="flat" cmpd="sng" algn="ctr">
              <a:no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endParaRPr kumimoji="1" lang="ja-JP" altLang="en-US" sz="1200" dirty="0">
                <a:latin typeface="Meiryo UI" panose="020B0604030504040204" pitchFamily="50" charset="-128"/>
                <a:ea typeface="Meiryo UI" panose="020B0604030504040204" pitchFamily="50" charset="-128"/>
              </a:endParaRPr>
            </a:p>
          </p:txBody>
        </p:sp>
        <p:sp>
          <p:nvSpPr>
            <p:cNvPr id="35" name="星: 5 pt 34">
              <a:extLst>
                <a:ext uri="{FF2B5EF4-FFF2-40B4-BE49-F238E27FC236}">
                  <a16:creationId xmlns:a16="http://schemas.microsoft.com/office/drawing/2014/main" id="{5FF61C31-8B73-4448-739D-1A28099E8937}"/>
                </a:ext>
              </a:extLst>
            </p:cNvPr>
            <p:cNvSpPr/>
            <p:nvPr/>
          </p:nvSpPr>
          <p:spPr>
            <a:xfrm>
              <a:off x="2286004" y="2199409"/>
              <a:ext cx="145473" cy="145473"/>
            </a:xfrm>
            <a:prstGeom prst="star5">
              <a:avLst/>
            </a:prstGeom>
            <a:solidFill>
              <a:srgbClr val="FFC000"/>
            </a:solidFill>
            <a:ln w="12700" cap="flat" cmpd="sng" algn="ctr">
              <a:no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endParaRPr kumimoji="1" lang="ja-JP" altLang="en-US" sz="1200" dirty="0">
                <a:latin typeface="Meiryo UI" panose="020B0604030504040204" pitchFamily="50" charset="-128"/>
                <a:ea typeface="Meiryo UI" panose="020B0604030504040204" pitchFamily="50" charset="-128"/>
              </a:endParaRPr>
            </a:p>
          </p:txBody>
        </p:sp>
        <p:sp>
          <p:nvSpPr>
            <p:cNvPr id="36" name="星: 5 pt 35">
              <a:extLst>
                <a:ext uri="{FF2B5EF4-FFF2-40B4-BE49-F238E27FC236}">
                  <a16:creationId xmlns:a16="http://schemas.microsoft.com/office/drawing/2014/main" id="{5795E405-AD6A-3303-B01B-1113DB3045B8}"/>
                </a:ext>
              </a:extLst>
            </p:cNvPr>
            <p:cNvSpPr/>
            <p:nvPr/>
          </p:nvSpPr>
          <p:spPr>
            <a:xfrm>
              <a:off x="4716348" y="2199409"/>
              <a:ext cx="145473" cy="145473"/>
            </a:xfrm>
            <a:prstGeom prst="star5">
              <a:avLst/>
            </a:prstGeom>
            <a:solidFill>
              <a:srgbClr val="FFC000"/>
            </a:solidFill>
            <a:ln w="12700" cap="flat" cmpd="sng" algn="ctr">
              <a:no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endParaRPr kumimoji="1" lang="ja-JP" altLang="en-US" sz="1200" dirty="0">
                <a:latin typeface="Meiryo UI" panose="020B0604030504040204" pitchFamily="50" charset="-128"/>
                <a:ea typeface="Meiryo UI" panose="020B0604030504040204" pitchFamily="50" charset="-128"/>
              </a:endParaRPr>
            </a:p>
          </p:txBody>
        </p:sp>
        <p:sp>
          <p:nvSpPr>
            <p:cNvPr id="38" name="星: 5 pt 37">
              <a:extLst>
                <a:ext uri="{FF2B5EF4-FFF2-40B4-BE49-F238E27FC236}">
                  <a16:creationId xmlns:a16="http://schemas.microsoft.com/office/drawing/2014/main" id="{BD94275C-D5AF-EA19-8B33-D1561048B264}"/>
                </a:ext>
              </a:extLst>
            </p:cNvPr>
            <p:cNvSpPr/>
            <p:nvPr/>
          </p:nvSpPr>
          <p:spPr>
            <a:xfrm>
              <a:off x="8241112" y="2199409"/>
              <a:ext cx="145473" cy="145473"/>
            </a:xfrm>
            <a:prstGeom prst="star5">
              <a:avLst/>
            </a:prstGeom>
            <a:solidFill>
              <a:srgbClr val="FFC000"/>
            </a:solidFill>
            <a:ln w="12700" cap="flat" cmpd="sng" algn="ctr">
              <a:no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endParaRPr kumimoji="1" lang="ja-JP" altLang="en-US" sz="1200" dirty="0">
                <a:latin typeface="Meiryo UI" panose="020B0604030504040204" pitchFamily="50" charset="-128"/>
                <a:ea typeface="Meiryo UI" panose="020B0604030504040204" pitchFamily="50" charset="-128"/>
              </a:endParaRPr>
            </a:p>
          </p:txBody>
        </p:sp>
        <p:sp>
          <p:nvSpPr>
            <p:cNvPr id="39" name="テキスト ボックス 38">
              <a:extLst>
                <a:ext uri="{FF2B5EF4-FFF2-40B4-BE49-F238E27FC236}">
                  <a16:creationId xmlns:a16="http://schemas.microsoft.com/office/drawing/2014/main" id="{F6AA3BF0-047D-5298-FEAC-634465F45DA5}"/>
                </a:ext>
              </a:extLst>
            </p:cNvPr>
            <p:cNvSpPr txBox="1"/>
            <p:nvPr/>
          </p:nvSpPr>
          <p:spPr>
            <a:xfrm>
              <a:off x="2122971" y="1913468"/>
              <a:ext cx="660081" cy="276999"/>
            </a:xfrm>
            <a:prstGeom prst="rect">
              <a:avLst/>
            </a:prstGeom>
            <a:noFill/>
          </p:spPr>
          <p:txBody>
            <a:bodyPr wrap="none" rtlCol="0">
              <a:spAutoFit/>
            </a:bodyPr>
            <a:lstStyle/>
            <a:p>
              <a:r>
                <a:rPr lang="ja-JP" altLang="en-US" sz="1200" dirty="0">
                  <a:latin typeface="Meiryo UI" panose="020B0604030504040204" pitchFamily="50" charset="-128"/>
                  <a:ea typeface="Meiryo UI" panose="020B0604030504040204" pitchFamily="50" charset="-128"/>
                </a:rPr>
                <a:t>連絡会</a:t>
              </a:r>
              <a:endParaRPr kumimoji="1" lang="ja-JP" altLang="en-US" sz="1200" dirty="0">
                <a:latin typeface="Meiryo UI" panose="020B0604030504040204" pitchFamily="50" charset="-128"/>
                <a:ea typeface="Meiryo UI" panose="020B0604030504040204" pitchFamily="50" charset="-128"/>
              </a:endParaRPr>
            </a:p>
          </p:txBody>
        </p:sp>
        <p:sp>
          <p:nvSpPr>
            <p:cNvPr id="40" name="テキスト ボックス 39">
              <a:extLst>
                <a:ext uri="{FF2B5EF4-FFF2-40B4-BE49-F238E27FC236}">
                  <a16:creationId xmlns:a16="http://schemas.microsoft.com/office/drawing/2014/main" id="{97B46479-2336-C4FF-1555-7199573CA63F}"/>
                </a:ext>
              </a:extLst>
            </p:cNvPr>
            <p:cNvSpPr txBox="1"/>
            <p:nvPr/>
          </p:nvSpPr>
          <p:spPr>
            <a:xfrm>
              <a:off x="2613099" y="1846233"/>
              <a:ext cx="817242" cy="461665"/>
            </a:xfrm>
            <a:prstGeom prst="rect">
              <a:avLst/>
            </a:prstGeom>
            <a:noFill/>
          </p:spPr>
          <p:txBody>
            <a:bodyPr wrap="none" rtlCol="0">
              <a:spAutoFit/>
            </a:bodyPr>
            <a:lstStyle/>
            <a:p>
              <a:r>
                <a:rPr kumimoji="1" lang="ja-JP" altLang="en-US" sz="1200" dirty="0" smtClean="0">
                  <a:latin typeface="Meiryo UI" panose="020B0604030504040204" pitchFamily="50" charset="-128"/>
                  <a:ea typeface="Meiryo UI" panose="020B0604030504040204" pitchFamily="50" charset="-128"/>
                </a:rPr>
                <a:t>集合研修</a:t>
              </a:r>
              <a:endParaRPr kumimoji="1" lang="en-US" altLang="ja-JP" sz="1200" dirty="0" smtClean="0">
                <a:latin typeface="Meiryo UI" panose="020B0604030504040204" pitchFamily="50" charset="-128"/>
                <a:ea typeface="Meiryo UI" panose="020B0604030504040204" pitchFamily="50" charset="-128"/>
              </a:endParaRPr>
            </a:p>
            <a:p>
              <a:r>
                <a:rPr kumimoji="1" lang="ja-JP" altLang="en-US" sz="1200" dirty="0" smtClean="0">
                  <a:latin typeface="Meiryo UI" panose="020B0604030504040204" pitchFamily="50" charset="-128"/>
                  <a:ea typeface="Meiryo UI" panose="020B0604030504040204" pitchFamily="50" charset="-128"/>
                </a:rPr>
                <a:t>（国内）</a:t>
              </a:r>
              <a:endParaRPr kumimoji="1" lang="ja-JP" altLang="en-US" sz="1200" dirty="0">
                <a:latin typeface="Meiryo UI" panose="020B0604030504040204" pitchFamily="50" charset="-128"/>
                <a:ea typeface="Meiryo UI" panose="020B0604030504040204" pitchFamily="50" charset="-128"/>
              </a:endParaRPr>
            </a:p>
          </p:txBody>
        </p:sp>
        <p:sp>
          <p:nvSpPr>
            <p:cNvPr id="41" name="テキスト ボックス 40">
              <a:extLst>
                <a:ext uri="{FF2B5EF4-FFF2-40B4-BE49-F238E27FC236}">
                  <a16:creationId xmlns:a16="http://schemas.microsoft.com/office/drawing/2014/main" id="{07FDB946-E2A5-B6AE-143B-FEB3DC2D25C3}"/>
                </a:ext>
              </a:extLst>
            </p:cNvPr>
            <p:cNvSpPr txBox="1"/>
            <p:nvPr/>
          </p:nvSpPr>
          <p:spPr>
            <a:xfrm>
              <a:off x="4489152" y="1913468"/>
              <a:ext cx="1288728" cy="276999"/>
            </a:xfrm>
            <a:prstGeom prst="rect">
              <a:avLst/>
            </a:prstGeom>
            <a:noFill/>
          </p:spPr>
          <p:txBody>
            <a:bodyPr wrap="none" rtlCol="0">
              <a:spAutoFit/>
            </a:bodyPr>
            <a:lstStyle/>
            <a:p>
              <a:r>
                <a:rPr lang="ja-JP" altLang="en-US" sz="1200" dirty="0" smtClean="0">
                  <a:latin typeface="Meiryo UI" panose="020B0604030504040204" pitchFamily="50" charset="-128"/>
                  <a:ea typeface="Meiryo UI" panose="020B0604030504040204" pitchFamily="50" charset="-128"/>
                </a:rPr>
                <a:t>先進地派遣研修</a:t>
              </a:r>
              <a:endParaRPr kumimoji="1" lang="ja-JP" altLang="en-US" sz="1200" dirty="0">
                <a:latin typeface="Meiryo UI" panose="020B0604030504040204" pitchFamily="50" charset="-128"/>
                <a:ea typeface="Meiryo UI" panose="020B0604030504040204" pitchFamily="50" charset="-128"/>
              </a:endParaRPr>
            </a:p>
          </p:txBody>
        </p:sp>
        <p:sp>
          <p:nvSpPr>
            <p:cNvPr id="43" name="テキスト ボックス 42">
              <a:extLst>
                <a:ext uri="{FF2B5EF4-FFF2-40B4-BE49-F238E27FC236}">
                  <a16:creationId xmlns:a16="http://schemas.microsoft.com/office/drawing/2014/main" id="{1259E1B1-100C-1894-2B94-39F38264E4FE}"/>
                </a:ext>
              </a:extLst>
            </p:cNvPr>
            <p:cNvSpPr txBox="1"/>
            <p:nvPr/>
          </p:nvSpPr>
          <p:spPr>
            <a:xfrm>
              <a:off x="7915534" y="1913468"/>
              <a:ext cx="974404" cy="276999"/>
            </a:xfrm>
            <a:prstGeom prst="rect">
              <a:avLst/>
            </a:prstGeom>
            <a:noFill/>
          </p:spPr>
          <p:txBody>
            <a:bodyPr wrap="none" rtlCol="0">
              <a:spAutoFit/>
            </a:bodyPr>
            <a:lstStyle/>
            <a:p>
              <a:r>
                <a:rPr lang="ja-JP" altLang="en-US" sz="1200" dirty="0">
                  <a:latin typeface="Meiryo UI" panose="020B0604030504040204" pitchFamily="50" charset="-128"/>
                  <a:ea typeface="Meiryo UI" panose="020B0604030504040204" pitchFamily="50" charset="-128"/>
                </a:rPr>
                <a:t>現地調査</a:t>
              </a:r>
              <a:r>
                <a:rPr lang="ja-JP" altLang="en-US" sz="1200" dirty="0" smtClean="0">
                  <a:latin typeface="Meiryo UI" panose="020B0604030504040204" pitchFamily="50" charset="-128"/>
                  <a:ea typeface="Meiryo UI" panose="020B0604030504040204" pitchFamily="50" charset="-128"/>
                </a:rPr>
                <a:t>②</a:t>
              </a:r>
              <a:endParaRPr kumimoji="1" lang="ja-JP" altLang="en-US" sz="1200" dirty="0">
                <a:latin typeface="Meiryo UI" panose="020B0604030504040204" pitchFamily="50" charset="-128"/>
                <a:ea typeface="Meiryo UI" panose="020B0604030504040204" pitchFamily="50" charset="-128"/>
              </a:endParaRPr>
            </a:p>
          </p:txBody>
        </p:sp>
      </p:grpSp>
      <p:cxnSp>
        <p:nvCxnSpPr>
          <p:cNvPr id="45" name="直線矢印コネクタ 44">
            <a:extLst>
              <a:ext uri="{FF2B5EF4-FFF2-40B4-BE49-F238E27FC236}">
                <a16:creationId xmlns:a16="http://schemas.microsoft.com/office/drawing/2014/main" id="{11092787-3ECE-E3BD-744F-751F37ED72F3}"/>
              </a:ext>
            </a:extLst>
          </p:cNvPr>
          <p:cNvCxnSpPr>
            <a:cxnSpLocks/>
          </p:cNvCxnSpPr>
          <p:nvPr/>
        </p:nvCxnSpPr>
        <p:spPr>
          <a:xfrm>
            <a:off x="2466878" y="4090773"/>
            <a:ext cx="1334981" cy="0"/>
          </a:xfrm>
          <a:prstGeom prst="straightConnector1">
            <a:avLst/>
          </a:prstGeom>
          <a:solidFill>
            <a:srgbClr val="0066CC"/>
          </a:solidFill>
          <a:ln w="12700" cap="flat" cmpd="sng" algn="ctr">
            <a:solidFill>
              <a:schemeClr val="bg1">
                <a:lumMod val="50000"/>
              </a:schemeClr>
            </a:solidFill>
            <a:prstDash val="solid"/>
            <a:round/>
            <a:headEnd type="arrow" w="lg" len="sm"/>
            <a:tailEnd type="arrow" w="lg" len="sm"/>
          </a:ln>
          <a:effectLst/>
        </p:spPr>
      </p:cxnSp>
      <p:cxnSp>
        <p:nvCxnSpPr>
          <p:cNvPr id="47" name="直線矢印コネクタ 46">
            <a:extLst>
              <a:ext uri="{FF2B5EF4-FFF2-40B4-BE49-F238E27FC236}">
                <a16:creationId xmlns:a16="http://schemas.microsoft.com/office/drawing/2014/main" id="{C879C1B7-8B25-FF03-E81B-A34F1F2FCEC5}"/>
              </a:ext>
            </a:extLst>
          </p:cNvPr>
          <p:cNvCxnSpPr>
            <a:cxnSpLocks/>
          </p:cNvCxnSpPr>
          <p:nvPr/>
        </p:nvCxnSpPr>
        <p:spPr>
          <a:xfrm>
            <a:off x="2438380" y="4826213"/>
            <a:ext cx="1334981" cy="0"/>
          </a:xfrm>
          <a:prstGeom prst="straightConnector1">
            <a:avLst/>
          </a:prstGeom>
          <a:solidFill>
            <a:srgbClr val="0066CC"/>
          </a:solidFill>
          <a:ln w="12700" cap="flat" cmpd="sng" algn="ctr">
            <a:solidFill>
              <a:schemeClr val="bg1">
                <a:lumMod val="50000"/>
              </a:schemeClr>
            </a:solidFill>
            <a:prstDash val="solid"/>
            <a:round/>
            <a:headEnd type="arrow" w="lg" len="sm"/>
            <a:tailEnd type="arrow" w="lg" len="sm"/>
          </a:ln>
          <a:effectLst/>
        </p:spPr>
      </p:cxnSp>
      <p:cxnSp>
        <p:nvCxnSpPr>
          <p:cNvPr id="48" name="直線矢印コネクタ 47">
            <a:extLst>
              <a:ext uri="{FF2B5EF4-FFF2-40B4-BE49-F238E27FC236}">
                <a16:creationId xmlns:a16="http://schemas.microsoft.com/office/drawing/2014/main" id="{102E8AAC-40D5-908A-EEE2-A52EB35113BA}"/>
              </a:ext>
            </a:extLst>
          </p:cNvPr>
          <p:cNvCxnSpPr>
            <a:cxnSpLocks/>
          </p:cNvCxnSpPr>
          <p:nvPr/>
        </p:nvCxnSpPr>
        <p:spPr>
          <a:xfrm>
            <a:off x="3951416" y="5058223"/>
            <a:ext cx="1334981" cy="0"/>
          </a:xfrm>
          <a:prstGeom prst="straightConnector1">
            <a:avLst/>
          </a:prstGeom>
          <a:solidFill>
            <a:srgbClr val="0066CC"/>
          </a:solidFill>
          <a:ln w="12700" cap="flat" cmpd="sng" algn="ctr">
            <a:solidFill>
              <a:schemeClr val="bg1">
                <a:lumMod val="50000"/>
              </a:schemeClr>
            </a:solidFill>
            <a:prstDash val="solid"/>
            <a:round/>
            <a:headEnd type="arrow" w="lg" len="sm"/>
            <a:tailEnd type="arrow" w="lg" len="sm"/>
          </a:ln>
          <a:effectLst/>
        </p:spPr>
      </p:cxnSp>
      <p:sp>
        <p:nvSpPr>
          <p:cNvPr id="49" name="テキスト ボックス 48">
            <a:extLst>
              <a:ext uri="{FF2B5EF4-FFF2-40B4-BE49-F238E27FC236}">
                <a16:creationId xmlns:a16="http://schemas.microsoft.com/office/drawing/2014/main" id="{B215A0F1-F52F-0870-11BA-34B38CE4621D}"/>
              </a:ext>
            </a:extLst>
          </p:cNvPr>
          <p:cNvSpPr txBox="1"/>
          <p:nvPr/>
        </p:nvSpPr>
        <p:spPr>
          <a:xfrm>
            <a:off x="2481050" y="3817443"/>
            <a:ext cx="1608133" cy="276999"/>
          </a:xfrm>
          <a:prstGeom prst="rect">
            <a:avLst/>
          </a:prstGeom>
          <a:noFill/>
        </p:spPr>
        <p:txBody>
          <a:bodyPr wrap="none" rtlCol="0">
            <a:spAutoFit/>
          </a:bodyPr>
          <a:lstStyle/>
          <a:p>
            <a:r>
              <a:rPr lang="ja-JP" altLang="en-US" sz="1200" dirty="0">
                <a:solidFill>
                  <a:srgbClr val="0070C0"/>
                </a:solidFill>
                <a:latin typeface="Meiryo UI" panose="020B0604030504040204" pitchFamily="50" charset="-128"/>
                <a:ea typeface="Meiryo UI" panose="020B0604030504040204" pitchFamily="50" charset="-128"/>
              </a:rPr>
              <a:t>例）ストーリー磨き上げ</a:t>
            </a:r>
            <a:endParaRPr kumimoji="1" lang="ja-JP" altLang="en-US" sz="1200" dirty="0">
              <a:solidFill>
                <a:srgbClr val="0070C0"/>
              </a:solidFill>
              <a:latin typeface="Meiryo UI" panose="020B0604030504040204" pitchFamily="50" charset="-128"/>
              <a:ea typeface="Meiryo UI" panose="020B0604030504040204" pitchFamily="50" charset="-128"/>
            </a:endParaRPr>
          </a:p>
        </p:txBody>
      </p:sp>
      <p:sp>
        <p:nvSpPr>
          <p:cNvPr id="50" name="テキスト ボックス 49">
            <a:extLst>
              <a:ext uri="{FF2B5EF4-FFF2-40B4-BE49-F238E27FC236}">
                <a16:creationId xmlns:a16="http://schemas.microsoft.com/office/drawing/2014/main" id="{65D6977E-D19E-6BF9-CDC7-843ECBB1C637}"/>
              </a:ext>
            </a:extLst>
          </p:cNvPr>
          <p:cNvSpPr txBox="1"/>
          <p:nvPr/>
        </p:nvSpPr>
        <p:spPr>
          <a:xfrm>
            <a:off x="2490666" y="4573074"/>
            <a:ext cx="1369286" cy="276999"/>
          </a:xfrm>
          <a:prstGeom prst="rect">
            <a:avLst/>
          </a:prstGeom>
          <a:noFill/>
        </p:spPr>
        <p:txBody>
          <a:bodyPr wrap="none" rtlCol="0">
            <a:spAutoFit/>
          </a:bodyPr>
          <a:lstStyle/>
          <a:p>
            <a:r>
              <a:rPr kumimoji="1" lang="ja-JP" altLang="en-US" sz="1200" dirty="0">
                <a:solidFill>
                  <a:srgbClr val="0070C0"/>
                </a:solidFill>
                <a:latin typeface="Meiryo UI" panose="020B0604030504040204" pitchFamily="50" charset="-128"/>
                <a:ea typeface="Meiryo UI" panose="020B0604030504040204" pitchFamily="50" charset="-128"/>
              </a:rPr>
              <a:t>例）コンテンツ調査</a:t>
            </a:r>
          </a:p>
        </p:txBody>
      </p:sp>
      <p:sp>
        <p:nvSpPr>
          <p:cNvPr id="51" name="テキスト ボックス 50">
            <a:extLst>
              <a:ext uri="{FF2B5EF4-FFF2-40B4-BE49-F238E27FC236}">
                <a16:creationId xmlns:a16="http://schemas.microsoft.com/office/drawing/2014/main" id="{9478C7DC-6C40-8028-2FD6-CA88449A91B6}"/>
              </a:ext>
            </a:extLst>
          </p:cNvPr>
          <p:cNvSpPr txBox="1"/>
          <p:nvPr/>
        </p:nvSpPr>
        <p:spPr>
          <a:xfrm>
            <a:off x="4193129" y="4771790"/>
            <a:ext cx="954107" cy="276999"/>
          </a:xfrm>
          <a:prstGeom prst="rect">
            <a:avLst/>
          </a:prstGeom>
          <a:noFill/>
        </p:spPr>
        <p:txBody>
          <a:bodyPr wrap="none" rtlCol="0">
            <a:spAutoFit/>
          </a:bodyPr>
          <a:lstStyle/>
          <a:p>
            <a:r>
              <a:rPr kumimoji="1" lang="ja-JP" altLang="en-US" sz="1200" dirty="0">
                <a:latin typeface="Meiryo UI" panose="020B0604030504040204" pitchFamily="50" charset="-128"/>
                <a:ea typeface="Meiryo UI" panose="020B0604030504040204" pitchFamily="50" charset="-128"/>
              </a:rPr>
              <a:t>○○○取組</a:t>
            </a:r>
          </a:p>
        </p:txBody>
      </p:sp>
      <p:sp>
        <p:nvSpPr>
          <p:cNvPr id="52" name="テキスト ボックス 51">
            <a:extLst>
              <a:ext uri="{FF2B5EF4-FFF2-40B4-BE49-F238E27FC236}">
                <a16:creationId xmlns:a16="http://schemas.microsoft.com/office/drawing/2014/main" id="{E6587F76-F412-2C3A-EF01-6DB0F4786E02}"/>
              </a:ext>
            </a:extLst>
          </p:cNvPr>
          <p:cNvSpPr txBox="1"/>
          <p:nvPr/>
        </p:nvSpPr>
        <p:spPr>
          <a:xfrm>
            <a:off x="173177" y="2265281"/>
            <a:ext cx="5548314" cy="276999"/>
          </a:xfrm>
          <a:prstGeom prst="rect">
            <a:avLst/>
          </a:prstGeom>
          <a:noFill/>
        </p:spPr>
        <p:txBody>
          <a:bodyPr wrap="none" rtlCol="0">
            <a:spAutoFit/>
          </a:bodyPr>
          <a:lstStyle/>
          <a:p>
            <a:pPr algn="l"/>
            <a:r>
              <a:rPr lang="en-US" altLang="ja-JP" sz="1200" dirty="0">
                <a:solidFill>
                  <a:srgbClr val="0070C0"/>
                </a:solidFill>
                <a:latin typeface="Meiryo UI" panose="020B0604030504040204" pitchFamily="50" charset="-128"/>
                <a:ea typeface="Meiryo UI" panose="020B0604030504040204" pitchFamily="50" charset="-128"/>
              </a:rPr>
              <a:t>※</a:t>
            </a:r>
            <a:r>
              <a:rPr lang="ja-JP" altLang="en-US" sz="1200" dirty="0">
                <a:solidFill>
                  <a:srgbClr val="0070C0"/>
                </a:solidFill>
                <a:latin typeface="Meiryo UI" panose="020B0604030504040204" pitchFamily="50" charset="-128"/>
                <a:ea typeface="Meiryo UI" panose="020B0604030504040204" pitchFamily="50" charset="-128"/>
              </a:rPr>
              <a:t>スケジュールの現実性・実行可能性についての根拠や説明などがあればご記載ください。</a:t>
            </a:r>
            <a:endParaRPr lang="en-US" altLang="ja-JP" sz="1200" dirty="0">
              <a:solidFill>
                <a:srgbClr val="0070C0"/>
              </a:solidFill>
              <a:latin typeface="Meiryo UI" panose="020B0604030504040204" pitchFamily="50" charset="-128"/>
              <a:ea typeface="Meiryo UI" panose="020B0604030504040204" pitchFamily="50" charset="-128"/>
            </a:endParaRPr>
          </a:p>
        </p:txBody>
      </p:sp>
      <p:sp>
        <p:nvSpPr>
          <p:cNvPr id="53" name="テキスト ボックス 52">
            <a:extLst>
              <a:ext uri="{FF2B5EF4-FFF2-40B4-BE49-F238E27FC236}">
                <a16:creationId xmlns:a16="http://schemas.microsoft.com/office/drawing/2014/main" id="{9EBB247D-EE37-10B3-9BFD-DD7F603B729C}"/>
              </a:ext>
            </a:extLst>
          </p:cNvPr>
          <p:cNvSpPr txBox="1"/>
          <p:nvPr/>
        </p:nvSpPr>
        <p:spPr>
          <a:xfrm>
            <a:off x="6344226" y="3789528"/>
            <a:ext cx="3331361" cy="276999"/>
          </a:xfrm>
          <a:prstGeom prst="rect">
            <a:avLst/>
          </a:prstGeom>
          <a:noFill/>
        </p:spPr>
        <p:txBody>
          <a:bodyPr wrap="none" rtlCol="0">
            <a:spAutoFit/>
          </a:bodyPr>
          <a:lstStyle/>
          <a:p>
            <a:pPr algn="l"/>
            <a:r>
              <a:rPr lang="en-US" altLang="ja-JP" sz="1200" dirty="0">
                <a:solidFill>
                  <a:srgbClr val="0070C0"/>
                </a:solidFill>
                <a:latin typeface="Meiryo UI" panose="020B0604030504040204" pitchFamily="50" charset="-128"/>
                <a:ea typeface="Meiryo UI" panose="020B0604030504040204" pitchFamily="50" charset="-128"/>
              </a:rPr>
              <a:t>※</a:t>
            </a:r>
            <a:r>
              <a:rPr lang="ja-JP" altLang="en-US" sz="1200" dirty="0">
                <a:solidFill>
                  <a:srgbClr val="0070C0"/>
                </a:solidFill>
                <a:latin typeface="Meiryo UI" panose="020B0604030504040204" pitchFamily="50" charset="-128"/>
                <a:ea typeface="Meiryo UI" panose="020B0604030504040204" pitchFamily="50" charset="-128"/>
              </a:rPr>
              <a:t>想定している実施事項等についてご記載ください。</a:t>
            </a:r>
            <a:endParaRPr lang="en-US" altLang="ja-JP" sz="1200" dirty="0">
              <a:solidFill>
                <a:srgbClr val="0070C0"/>
              </a:solidFill>
              <a:latin typeface="Meiryo UI" panose="020B0604030504040204" pitchFamily="50" charset="-128"/>
              <a:ea typeface="Meiryo UI" panose="020B0604030504040204" pitchFamily="50" charset="-128"/>
            </a:endParaRPr>
          </a:p>
        </p:txBody>
      </p:sp>
      <p:sp>
        <p:nvSpPr>
          <p:cNvPr id="13" name="吹き出し: 線 12">
            <a:extLst>
              <a:ext uri="{FF2B5EF4-FFF2-40B4-BE49-F238E27FC236}">
                <a16:creationId xmlns:a16="http://schemas.microsoft.com/office/drawing/2014/main" id="{993A1DCC-747F-11E5-BC32-C5F913879ED8}"/>
              </a:ext>
            </a:extLst>
          </p:cNvPr>
          <p:cNvSpPr/>
          <p:nvPr/>
        </p:nvSpPr>
        <p:spPr>
          <a:xfrm>
            <a:off x="5721491" y="5277003"/>
            <a:ext cx="1848979" cy="483313"/>
          </a:xfrm>
          <a:prstGeom prst="borderCallout1">
            <a:avLst>
              <a:gd name="adj1" fmla="val 50746"/>
              <a:gd name="adj2" fmla="val -1147"/>
              <a:gd name="adj3" fmla="val -49468"/>
              <a:gd name="adj4" fmla="val -21027"/>
            </a:avLst>
          </a:prstGeom>
          <a:solidFill>
            <a:schemeClr val="bg1"/>
          </a:solidFill>
          <a:ln w="19050" cap="flat" cmpd="sng" algn="ctr">
            <a:solidFill>
              <a:schemeClr val="tx1"/>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dirty="0">
                <a:solidFill>
                  <a:srgbClr val="4C9BD3"/>
                </a:solidFill>
                <a:latin typeface="Meiryo UI" panose="020B0604030504040204" pitchFamily="50" charset="-128"/>
                <a:ea typeface="Meiryo UI" panose="020B0604030504040204" pitchFamily="50" charset="-128"/>
              </a:rPr>
              <a:t>作業の小項目を記載する</a:t>
            </a:r>
            <a:endParaRPr kumimoji="1" lang="en-US" altLang="ja-JP" sz="1200" dirty="0">
              <a:solidFill>
                <a:srgbClr val="4C9BD3"/>
              </a:solidFill>
              <a:latin typeface="Meiryo UI" panose="020B0604030504040204" pitchFamily="50" charset="-128"/>
              <a:ea typeface="Meiryo UI" panose="020B0604030504040204" pitchFamily="50" charset="-128"/>
            </a:endParaRPr>
          </a:p>
          <a:p>
            <a:pPr marL="0" marR="0" indent="0" algn="ctr" defTabSz="914400" rtl="0" eaLnBrk="1" fontAlgn="base" latinLnBrk="0" hangingPunct="1">
              <a:lnSpc>
                <a:spcPct val="100000"/>
              </a:lnSpc>
              <a:spcBef>
                <a:spcPct val="0"/>
              </a:spcBef>
              <a:spcAft>
                <a:spcPct val="0"/>
              </a:spcAft>
            </a:pPr>
            <a:r>
              <a:rPr lang="ja-JP" altLang="en-US" sz="1200" dirty="0">
                <a:solidFill>
                  <a:srgbClr val="4C9BD3"/>
                </a:solidFill>
                <a:latin typeface="Meiryo UI" panose="020B0604030504040204" pitchFamily="50" charset="-128"/>
                <a:ea typeface="Meiryo UI" panose="020B0604030504040204" pitchFamily="50" charset="-128"/>
              </a:rPr>
              <a:t>例）ツアー行程案作成</a:t>
            </a:r>
            <a:endParaRPr kumimoji="1" lang="ja-JP" altLang="en-US" sz="1200" dirty="0">
              <a:solidFill>
                <a:srgbClr val="4C9BD3"/>
              </a:solidFill>
              <a:latin typeface="Meiryo UI" panose="020B0604030504040204" pitchFamily="50" charset="-128"/>
              <a:ea typeface="Meiryo UI" panose="020B0604030504040204" pitchFamily="50" charset="-128"/>
            </a:endParaRPr>
          </a:p>
        </p:txBody>
      </p:sp>
      <p:sp>
        <p:nvSpPr>
          <p:cNvPr id="11" name="吹き出し: 線 10">
            <a:extLst>
              <a:ext uri="{FF2B5EF4-FFF2-40B4-BE49-F238E27FC236}">
                <a16:creationId xmlns:a16="http://schemas.microsoft.com/office/drawing/2014/main" id="{B7729843-D048-57AE-7953-BA897DEA3AC8}"/>
              </a:ext>
            </a:extLst>
          </p:cNvPr>
          <p:cNvSpPr/>
          <p:nvPr/>
        </p:nvSpPr>
        <p:spPr>
          <a:xfrm>
            <a:off x="2783206" y="5647950"/>
            <a:ext cx="1848979" cy="483313"/>
          </a:xfrm>
          <a:prstGeom prst="borderCallout1">
            <a:avLst>
              <a:gd name="adj1" fmla="val 50746"/>
              <a:gd name="adj2" fmla="val -1147"/>
              <a:gd name="adj3" fmla="val -55474"/>
              <a:gd name="adj4" fmla="val -35156"/>
            </a:avLst>
          </a:prstGeom>
          <a:solidFill>
            <a:schemeClr val="bg1"/>
          </a:solidFill>
          <a:ln w="19050" cap="flat" cmpd="sng" algn="ctr">
            <a:solidFill>
              <a:schemeClr val="tx1"/>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dirty="0">
                <a:solidFill>
                  <a:srgbClr val="4C9BD3"/>
                </a:solidFill>
                <a:latin typeface="Meiryo UI" panose="020B0604030504040204" pitchFamily="50" charset="-128"/>
                <a:ea typeface="Meiryo UI" panose="020B0604030504040204" pitchFamily="50" charset="-128"/>
              </a:rPr>
              <a:t>作業の大項目を記載する</a:t>
            </a:r>
            <a:endParaRPr kumimoji="1" lang="en-US" altLang="ja-JP" sz="1200" dirty="0">
              <a:solidFill>
                <a:srgbClr val="4C9BD3"/>
              </a:solidFill>
              <a:latin typeface="Meiryo UI" panose="020B0604030504040204" pitchFamily="50" charset="-128"/>
              <a:ea typeface="Meiryo UI" panose="020B0604030504040204" pitchFamily="50" charset="-128"/>
            </a:endParaRPr>
          </a:p>
          <a:p>
            <a:pPr marL="0" marR="0" indent="0" algn="ctr" defTabSz="914400" rtl="0" eaLnBrk="1" fontAlgn="base" latinLnBrk="0" hangingPunct="1">
              <a:lnSpc>
                <a:spcPct val="100000"/>
              </a:lnSpc>
              <a:spcBef>
                <a:spcPct val="0"/>
              </a:spcBef>
              <a:spcAft>
                <a:spcPct val="0"/>
              </a:spcAft>
            </a:pPr>
            <a:r>
              <a:rPr lang="ja-JP" altLang="en-US" sz="1200" dirty="0">
                <a:solidFill>
                  <a:srgbClr val="4C9BD3"/>
                </a:solidFill>
                <a:latin typeface="Meiryo UI" panose="020B0604030504040204" pitchFamily="50" charset="-128"/>
                <a:ea typeface="Meiryo UI" panose="020B0604030504040204" pitchFamily="50" charset="-128"/>
              </a:rPr>
              <a:t>例）ツアー行程作成</a:t>
            </a:r>
            <a:endParaRPr kumimoji="1" lang="ja-JP" altLang="en-US" sz="1200" dirty="0">
              <a:solidFill>
                <a:srgbClr val="4C9BD3"/>
              </a:solidFill>
              <a:latin typeface="Meiryo UI" panose="020B0604030504040204" pitchFamily="50" charset="-128"/>
              <a:ea typeface="Meiryo UI" panose="020B0604030504040204" pitchFamily="50" charset="-128"/>
            </a:endParaRPr>
          </a:p>
        </p:txBody>
      </p:sp>
      <p:sp>
        <p:nvSpPr>
          <p:cNvPr id="60" name="正方形/長方形 59">
            <a:extLst>
              <a:ext uri="{FF2B5EF4-FFF2-40B4-BE49-F238E27FC236}">
                <a16:creationId xmlns:a16="http://schemas.microsoft.com/office/drawing/2014/main" id="{F3D1A7A0-CE7C-A2B5-F5CC-D9A930D46A87}"/>
              </a:ext>
            </a:extLst>
          </p:cNvPr>
          <p:cNvSpPr/>
          <p:nvPr/>
        </p:nvSpPr>
        <p:spPr>
          <a:xfrm>
            <a:off x="173176" y="636506"/>
            <a:ext cx="9559642" cy="1288962"/>
          </a:xfrm>
          <a:prstGeom prst="rect">
            <a:avLst/>
          </a:prstGeom>
          <a:solidFill>
            <a:srgbClr val="FFFF99"/>
          </a:solidFill>
          <a:ln w="12700" cap="flat" cmpd="sng" algn="ctr">
            <a:solidFill>
              <a:schemeClr val="tx1"/>
            </a:solidFill>
            <a:prstDash val="solid"/>
            <a:round/>
            <a:headEnd type="none" w="med" len="med"/>
            <a:tailEnd type="none" w="med" len="med"/>
          </a:ln>
          <a:effectLst/>
        </p:spPr>
        <p:txBody>
          <a:bodyPr vertOverflow="overflow" horzOverflow="overflow" wrap="none" numCol="1" rtlCol="0" anchor="ctr" anchorCtr="0" compatLnSpc="1"/>
          <a:lstStyle/>
          <a:p>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事業実施項目</a:t>
            </a:r>
            <a:r>
              <a:rPr lang="en-US" altLang="ja-JP" sz="1200" dirty="0">
                <a:latin typeface="Meiryo UI" panose="020B0604030504040204" pitchFamily="50" charset="-128"/>
                <a:ea typeface="Meiryo UI" panose="020B0604030504040204" pitchFamily="50" charset="-128"/>
              </a:rPr>
              <a:t>】</a:t>
            </a:r>
          </a:p>
          <a:p>
            <a:r>
              <a:rPr lang="ja-JP" altLang="en-US" sz="1200" dirty="0">
                <a:solidFill>
                  <a:srgbClr val="4C9BD3"/>
                </a:solidFill>
                <a:latin typeface="Meiryo UI" panose="020B0604030504040204" pitchFamily="50" charset="-128"/>
                <a:ea typeface="Meiryo UI" panose="020B0604030504040204" pitchFamily="50" charset="-128"/>
              </a:rPr>
              <a:t>　・コンテンツ造成　　・モニターツアー　　・　　　　　　　・　　　　　　・</a:t>
            </a:r>
            <a:endParaRPr lang="en-US" altLang="ja-JP" sz="1200" dirty="0">
              <a:solidFill>
                <a:srgbClr val="4C9BD3"/>
              </a:solidFill>
              <a:latin typeface="Meiryo UI" panose="020B0604030504040204" pitchFamily="50" charset="-128"/>
              <a:ea typeface="Meiryo UI" panose="020B0604030504040204" pitchFamily="50" charset="-128"/>
            </a:endParaRPr>
          </a:p>
          <a:p>
            <a:endParaRPr lang="en-US" altLang="ja-JP" sz="1200" dirty="0">
              <a:latin typeface="Meiryo UI" panose="020B0604030504040204" pitchFamily="50" charset="-128"/>
              <a:ea typeface="Meiryo UI" panose="020B0604030504040204" pitchFamily="50" charset="-128"/>
            </a:endParaRPr>
          </a:p>
          <a:p>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特に力をいれていきたい実施項目</a:t>
            </a:r>
            <a:r>
              <a:rPr lang="en-US" altLang="ja-JP" sz="1200" dirty="0">
                <a:latin typeface="Meiryo UI" panose="020B0604030504040204" pitchFamily="50" charset="-128"/>
                <a:ea typeface="Meiryo UI" panose="020B0604030504040204" pitchFamily="50" charset="-128"/>
              </a:rPr>
              <a:t>】</a:t>
            </a:r>
          </a:p>
          <a:p>
            <a:r>
              <a:rPr lang="ja-JP" altLang="en-US" sz="1200" dirty="0">
                <a:solidFill>
                  <a:srgbClr val="4C9BD3"/>
                </a:solidFill>
                <a:latin typeface="Meiryo UI" panose="020B0604030504040204" pitchFamily="50" charset="-128"/>
                <a:ea typeface="Meiryo UI" panose="020B0604030504040204" pitchFamily="50" charset="-128"/>
              </a:rPr>
              <a:t>例）コンテンツ造成：現状、旅行者が楽しみながらストーリーを感じ取れるコンテンツが不足しているため、コンテンツの造成に力を入れていきたい。</a:t>
            </a:r>
            <a:endParaRPr lang="en-US" altLang="ja-JP" sz="1200" dirty="0">
              <a:solidFill>
                <a:srgbClr val="4C9BD3"/>
              </a:solidFill>
              <a:latin typeface="Meiryo UI" panose="020B0604030504040204" pitchFamily="50" charset="-128"/>
              <a:ea typeface="Meiryo UI" panose="020B0604030504040204" pitchFamily="50" charset="-128"/>
            </a:endParaRPr>
          </a:p>
          <a:p>
            <a:r>
              <a:rPr lang="ja-JP" altLang="en-US" sz="1200" dirty="0">
                <a:solidFill>
                  <a:srgbClr val="4C9BD3"/>
                </a:solidFill>
                <a:latin typeface="Meiryo UI" panose="020B0604030504040204" pitchFamily="50" charset="-128"/>
                <a:ea typeface="Meiryo UI" panose="020B0604030504040204" pitchFamily="50" charset="-128"/>
              </a:rPr>
              <a:t>　　　モニターツアー：ストーリーが旅行者に対して訴求力のあるものとなるよう、モニターツアーに力を入れ、外国者目線での意見を取り入れていきたい。</a:t>
            </a:r>
            <a:endParaRPr lang="en-US" altLang="ja-JP" sz="1200" dirty="0">
              <a:solidFill>
                <a:srgbClr val="4C9BD3"/>
              </a:solidFill>
              <a:latin typeface="Meiryo UI" panose="020B0604030504040204" pitchFamily="50" charset="-128"/>
              <a:ea typeface="Meiryo UI" panose="020B0604030504040204" pitchFamily="50" charset="-128"/>
            </a:endParaRPr>
          </a:p>
        </p:txBody>
      </p:sp>
      <p:sp>
        <p:nvSpPr>
          <p:cNvPr id="46" name="星: 5 pt 37">
            <a:extLst>
              <a:ext uri="{FF2B5EF4-FFF2-40B4-BE49-F238E27FC236}">
                <a16:creationId xmlns:a16="http://schemas.microsoft.com/office/drawing/2014/main" id="{BD94275C-D5AF-EA19-8B33-D1561048B264}"/>
              </a:ext>
            </a:extLst>
          </p:cNvPr>
          <p:cNvSpPr/>
          <p:nvPr/>
        </p:nvSpPr>
        <p:spPr>
          <a:xfrm>
            <a:off x="3970867" y="3440629"/>
            <a:ext cx="142443" cy="145473"/>
          </a:xfrm>
          <a:prstGeom prst="star5">
            <a:avLst/>
          </a:prstGeom>
          <a:solidFill>
            <a:srgbClr val="FFC000"/>
          </a:solidFill>
          <a:ln w="12700" cap="flat" cmpd="sng" algn="ctr">
            <a:no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endParaRPr kumimoji="1" lang="ja-JP" altLang="en-US" sz="1200" dirty="0">
              <a:latin typeface="Meiryo UI" panose="020B0604030504040204" pitchFamily="50" charset="-128"/>
              <a:ea typeface="Meiryo UI" panose="020B0604030504040204" pitchFamily="50" charset="-128"/>
            </a:endParaRPr>
          </a:p>
        </p:txBody>
      </p:sp>
      <p:sp>
        <p:nvSpPr>
          <p:cNvPr id="54" name="テキスト ボックス 53">
            <a:extLst>
              <a:ext uri="{FF2B5EF4-FFF2-40B4-BE49-F238E27FC236}">
                <a16:creationId xmlns:a16="http://schemas.microsoft.com/office/drawing/2014/main" id="{1259E1B1-100C-1894-2B94-39F38264E4FE}"/>
              </a:ext>
            </a:extLst>
          </p:cNvPr>
          <p:cNvSpPr txBox="1"/>
          <p:nvPr/>
        </p:nvSpPr>
        <p:spPr>
          <a:xfrm>
            <a:off x="3652071" y="3154688"/>
            <a:ext cx="954107" cy="276999"/>
          </a:xfrm>
          <a:prstGeom prst="rect">
            <a:avLst/>
          </a:prstGeom>
          <a:noFill/>
        </p:spPr>
        <p:txBody>
          <a:bodyPr wrap="none" rtlCol="0">
            <a:spAutoFit/>
          </a:bodyPr>
          <a:lstStyle/>
          <a:p>
            <a:r>
              <a:rPr lang="ja-JP" altLang="en-US" sz="1200" dirty="0">
                <a:latin typeface="Meiryo UI" panose="020B0604030504040204" pitchFamily="50" charset="-128"/>
                <a:ea typeface="Meiryo UI" panose="020B0604030504040204" pitchFamily="50" charset="-128"/>
              </a:rPr>
              <a:t>現地</a:t>
            </a:r>
            <a:r>
              <a:rPr lang="ja-JP" altLang="en-US" sz="1200" dirty="0" smtClean="0">
                <a:latin typeface="Meiryo UI" panose="020B0604030504040204" pitchFamily="50" charset="-128"/>
                <a:ea typeface="Meiryo UI" panose="020B0604030504040204" pitchFamily="50" charset="-128"/>
              </a:rPr>
              <a:t>調査</a:t>
            </a:r>
            <a:r>
              <a:rPr lang="ja-JP" altLang="en-US" sz="1200" dirty="0">
                <a:latin typeface="Meiryo UI" panose="020B0604030504040204" pitchFamily="50" charset="-128"/>
                <a:ea typeface="Meiryo UI" panose="020B0604030504040204" pitchFamily="50" charset="-128"/>
              </a:rPr>
              <a:t>①</a:t>
            </a:r>
            <a:endParaRPr kumimoji="1" lang="ja-JP" altLang="en-US" sz="12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3378934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6A8F643B-1E2A-4F03-8182-047C0680F225}" type="slidenum">
              <a:rPr lang="en-US" altLang="ja-JP" smtClean="0"/>
              <a:pPr/>
              <a:t>12</a:t>
            </a:fld>
            <a:endParaRPr lang="en-US" altLang="ja-JP"/>
          </a:p>
        </p:txBody>
      </p:sp>
      <p:sp>
        <p:nvSpPr>
          <p:cNvPr id="3" name="タイトル 4">
            <a:extLst>
              <a:ext uri="{FF2B5EF4-FFF2-40B4-BE49-F238E27FC236}">
                <a16:creationId xmlns:a16="http://schemas.microsoft.com/office/drawing/2014/main" id="{885ADC23-1387-233B-30F2-272EDC1DBA75}"/>
              </a:ext>
            </a:extLst>
          </p:cNvPr>
          <p:cNvSpPr txBox="1">
            <a:spLocks/>
          </p:cNvSpPr>
          <p:nvPr/>
        </p:nvSpPr>
        <p:spPr>
          <a:xfrm>
            <a:off x="0" y="67147"/>
            <a:ext cx="9130570" cy="332656"/>
          </a:xfrm>
          <a:prstGeom prst="rect">
            <a:avLst/>
          </a:prstGeom>
        </p:spPr>
        <p:txBody>
          <a:bodyPr anchor="ctr"/>
          <a:lstStyle>
            <a:lvl1pPr algn="l" rtl="0" eaLnBrk="0" fontAlgn="base" hangingPunct="0">
              <a:spcBef>
                <a:spcPct val="0"/>
              </a:spcBef>
              <a:spcAft>
                <a:spcPct val="0"/>
              </a:spcAft>
              <a:defRPr kumimoji="1" sz="2800">
                <a:solidFill>
                  <a:schemeClr val="tx1"/>
                </a:solidFill>
                <a:latin typeface="+mj-lt"/>
                <a:ea typeface="+mj-ea"/>
                <a:cs typeface="+mj-cs"/>
              </a:defRPr>
            </a:lvl1pPr>
            <a:lvl2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9pPr>
          </a:lstStyle>
          <a:p>
            <a:r>
              <a:rPr lang="ja-JP" altLang="en-US" sz="2400" kern="0" dirty="0">
                <a:solidFill>
                  <a:srgbClr val="000000"/>
                </a:solidFill>
              </a:rPr>
              <a:t>ロングストーリーツアー造成事業　</a:t>
            </a:r>
            <a:r>
              <a:rPr lang="ja-JP" altLang="en-US" sz="2400" kern="0" dirty="0" smtClean="0">
                <a:solidFill>
                  <a:srgbClr val="000000"/>
                </a:solidFill>
              </a:rPr>
              <a:t>新規事業　申請</a:t>
            </a:r>
            <a:r>
              <a:rPr lang="ja-JP" altLang="en-US" sz="2400" kern="0" dirty="0">
                <a:solidFill>
                  <a:srgbClr val="000000"/>
                </a:solidFill>
              </a:rPr>
              <a:t>様式－８</a:t>
            </a:r>
          </a:p>
        </p:txBody>
      </p:sp>
      <p:sp>
        <p:nvSpPr>
          <p:cNvPr id="4" name="正方形/長方形 3">
            <a:extLst>
              <a:ext uri="{FF2B5EF4-FFF2-40B4-BE49-F238E27FC236}">
                <a16:creationId xmlns:a16="http://schemas.microsoft.com/office/drawing/2014/main" id="{C296ADFB-B691-50B0-EF66-948F155F3282}"/>
              </a:ext>
            </a:extLst>
          </p:cNvPr>
          <p:cNvSpPr/>
          <p:nvPr/>
        </p:nvSpPr>
        <p:spPr>
          <a:xfrm>
            <a:off x="173178" y="4427287"/>
            <a:ext cx="1011383" cy="2308998"/>
          </a:xfrm>
          <a:prstGeom prst="rect">
            <a:avLst/>
          </a:prstGeom>
          <a:solidFill>
            <a:srgbClr val="AAD6E7"/>
          </a:solidFill>
          <a:ln w="12700" cap="flat" cmpd="sng" algn="ctr">
            <a:solidFill>
              <a:schemeClr val="bg1">
                <a:lumMod val="50000"/>
                <a:alpha val="96000"/>
              </a:schemeClr>
            </a:solidFill>
            <a:prstDash val="solid"/>
            <a:round/>
            <a:headEnd type="none" w="med" len="med"/>
            <a:tailEnd type="none" w="med" len="med"/>
          </a:ln>
          <a:effectLst/>
        </p:spPr>
        <p:txBody>
          <a:bodyPr vertOverflow="overflow" horzOverflow="overflow" wrap="square" numCol="1" rtlCol="0" anchor="ctr" anchorCtr="0" compatLnSpc="1"/>
          <a:lstStyle/>
          <a:p>
            <a:pPr marL="0" marR="0" indent="0" algn="ctr" defTabSz="914400" rtl="0" eaLnBrk="1" fontAlgn="base" latinLnBrk="0" hangingPunct="1">
              <a:lnSpc>
                <a:spcPct val="100000"/>
              </a:lnSpc>
              <a:spcBef>
                <a:spcPct val="0"/>
              </a:spcBef>
              <a:spcAft>
                <a:spcPct val="0"/>
              </a:spcAft>
            </a:pPr>
            <a:r>
              <a:rPr lang="ja-JP" altLang="en-US" sz="1200" b="1" dirty="0">
                <a:latin typeface="Meiryo UI" panose="020B0604030504040204" pitchFamily="50" charset="-128"/>
                <a:ea typeface="Meiryo UI" panose="020B0604030504040204" pitchFamily="50" charset="-128"/>
              </a:rPr>
              <a:t>本事業を</a:t>
            </a:r>
            <a:endParaRPr lang="en-US" altLang="ja-JP" sz="1200" b="1" dirty="0">
              <a:latin typeface="Meiryo UI" panose="020B0604030504040204" pitchFamily="50" charset="-128"/>
              <a:ea typeface="Meiryo UI" panose="020B0604030504040204" pitchFamily="50" charset="-128"/>
            </a:endParaRPr>
          </a:p>
          <a:p>
            <a:pPr marL="0" marR="0" indent="0" algn="ctr" defTabSz="914400" rtl="0" eaLnBrk="1" fontAlgn="base" latinLnBrk="0" hangingPunct="1">
              <a:lnSpc>
                <a:spcPct val="100000"/>
              </a:lnSpc>
              <a:spcBef>
                <a:spcPct val="0"/>
              </a:spcBef>
              <a:spcAft>
                <a:spcPct val="0"/>
              </a:spcAft>
            </a:pPr>
            <a:r>
              <a:rPr lang="ja-JP" altLang="en-US" sz="1200" b="1" dirty="0">
                <a:latin typeface="Meiryo UI" panose="020B0604030504040204" pitchFamily="50" charset="-128"/>
                <a:ea typeface="Meiryo UI" panose="020B0604030504040204" pitchFamily="50" charset="-128"/>
              </a:rPr>
              <a:t>通じて</a:t>
            </a: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目指す</a:t>
            </a:r>
            <a:endParaRPr kumimoji="1" lang="en-US" altLang="ja-JP"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アウトプット・アウトカム</a:t>
            </a:r>
          </a:p>
        </p:txBody>
      </p:sp>
      <p:sp>
        <p:nvSpPr>
          <p:cNvPr id="5" name="正方形/長方形 4">
            <a:extLst>
              <a:ext uri="{FF2B5EF4-FFF2-40B4-BE49-F238E27FC236}">
                <a16:creationId xmlns:a16="http://schemas.microsoft.com/office/drawing/2014/main" id="{EBD3983F-6AA8-1656-AE55-01F065BA99A7}"/>
              </a:ext>
            </a:extLst>
          </p:cNvPr>
          <p:cNvSpPr/>
          <p:nvPr/>
        </p:nvSpPr>
        <p:spPr>
          <a:xfrm>
            <a:off x="1184561" y="4427287"/>
            <a:ext cx="8499767" cy="2308998"/>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t" anchorCtr="0" compatLnSpc="1"/>
          <a:lstStyle/>
          <a:p>
            <a:pPr marL="0" marR="0" indent="0" defTabSz="914400" rtl="0" eaLnBrk="1" fontAlgn="base" latinLnBrk="0" hangingPunct="1">
              <a:lnSpc>
                <a:spcPct val="100000"/>
              </a:lnSpc>
              <a:spcBef>
                <a:spcPct val="0"/>
              </a:spcBef>
              <a:spcAft>
                <a:spcPct val="0"/>
              </a:spcAft>
            </a:pPr>
            <a:r>
              <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本事業を</a:t>
            </a:r>
            <a:r>
              <a:rPr kumimoji="1" lang="ja-JP" altLang="en-US" sz="1200" i="0" u="none" strike="noStrike" cap="none" normalizeH="0" baseline="0" dirty="0" smtClean="0">
                <a:ln>
                  <a:noFill/>
                </a:ln>
                <a:solidFill>
                  <a:srgbClr val="0070C0"/>
                </a:solidFill>
                <a:effectLst/>
                <a:latin typeface="Meiryo UI" panose="020B0604030504040204" pitchFamily="50" charset="-128"/>
                <a:ea typeface="Meiryo UI" panose="020B0604030504040204" pitchFamily="50" charset="-128"/>
              </a:rPr>
              <a:t>通じて発生する生産物や事業量を表す「アウトプット（活動指標）」、事業の結果として得られる効果・成果を表す「アウトカム（成果指標）」</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の双方について</a:t>
            </a:r>
            <a:r>
              <a:rPr kumimoji="1" lang="ja-JP" altLang="en-US" sz="1200" i="0" u="none" strike="noStrike" cap="none" normalizeH="0" baseline="0" dirty="0" smtClean="0">
                <a:ln>
                  <a:noFill/>
                </a:ln>
                <a:solidFill>
                  <a:srgbClr val="0070C0"/>
                </a:solidFill>
                <a:effectLst/>
                <a:latin typeface="Meiryo UI" panose="020B0604030504040204" pitchFamily="50" charset="-128"/>
                <a:ea typeface="Meiryo UI" panose="020B0604030504040204" pitchFamily="50" charset="-128"/>
              </a:rPr>
              <a:t>、ご記載</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ください。</a:t>
            </a:r>
            <a:endPar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endParaRPr>
          </a:p>
          <a:p>
            <a:pPr marL="0" marR="0" indent="0" defTabSz="914400" rtl="0" eaLnBrk="1" fontAlgn="base" latinLnBrk="0" hangingPunct="1">
              <a:lnSpc>
                <a:spcPct val="100000"/>
              </a:lnSpc>
              <a:spcBef>
                <a:spcPct val="0"/>
              </a:spcBef>
              <a:spcAft>
                <a:spcPct val="0"/>
              </a:spcAft>
            </a:pPr>
            <a:endParaRPr lang="en-US" altLang="ja-JP" sz="1200" dirty="0">
              <a:solidFill>
                <a:srgbClr val="0070C0"/>
              </a:solidFill>
              <a:latin typeface="Meiryo UI" panose="020B0604030504040204" pitchFamily="50" charset="-128"/>
              <a:ea typeface="Meiryo UI" panose="020B0604030504040204" pitchFamily="50" charset="-128"/>
            </a:endParaRPr>
          </a:p>
          <a:p>
            <a:pPr marL="0" marR="0" indent="0" defTabSz="914400" rtl="0" eaLnBrk="1" fontAlgn="base" latinLnBrk="0" hangingPunct="1">
              <a:lnSpc>
                <a:spcPct val="100000"/>
              </a:lnSpc>
              <a:spcBef>
                <a:spcPct val="0"/>
              </a:spcBef>
              <a:spcAft>
                <a:spcPct val="0"/>
              </a:spcAft>
            </a:pPr>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アウトプット</a:t>
            </a:r>
            <a:r>
              <a:rPr lang="en-US" altLang="ja-JP" sz="1200" dirty="0">
                <a:latin typeface="Meiryo UI" panose="020B0604030504040204" pitchFamily="50" charset="-128"/>
                <a:ea typeface="Meiryo UI" panose="020B0604030504040204" pitchFamily="50" charset="-128"/>
              </a:rPr>
              <a:t>】</a:t>
            </a:r>
          </a:p>
          <a:p>
            <a:pPr marL="0" marR="0" indent="0" defTabSz="914400" rtl="0" eaLnBrk="1" fontAlgn="base" latinLnBrk="0" hangingPunct="1">
              <a:lnSpc>
                <a:spcPct val="100000"/>
              </a:lnSpc>
              <a:spcBef>
                <a:spcPct val="0"/>
              </a:spcBef>
              <a:spcAft>
                <a:spcPct val="0"/>
              </a:spcAft>
            </a:pPr>
            <a:endParaRPr lang="en-US" altLang="ja-JP" sz="1200" dirty="0">
              <a:latin typeface="Meiryo UI" panose="020B0604030504040204" pitchFamily="50" charset="-128"/>
              <a:ea typeface="Meiryo UI" panose="020B0604030504040204" pitchFamily="50" charset="-128"/>
            </a:endParaRPr>
          </a:p>
          <a:p>
            <a:pPr marL="0" marR="0" indent="0" defTabSz="914400" rtl="0" eaLnBrk="1" fontAlgn="base" latinLnBrk="0" hangingPunct="1">
              <a:lnSpc>
                <a:spcPct val="100000"/>
              </a:lnSpc>
              <a:spcBef>
                <a:spcPct val="0"/>
              </a:spcBef>
              <a:spcAft>
                <a:spcPct val="0"/>
              </a:spcAft>
            </a:pPr>
            <a:endParaRPr lang="en-US" altLang="ja-JP" sz="1200" dirty="0">
              <a:latin typeface="Meiryo UI" panose="020B0604030504040204" pitchFamily="50" charset="-128"/>
              <a:ea typeface="Meiryo UI" panose="020B0604030504040204" pitchFamily="50" charset="-128"/>
            </a:endParaRPr>
          </a:p>
          <a:p>
            <a:pPr marL="0" marR="0" indent="0" defTabSz="914400" rtl="0" eaLnBrk="1" fontAlgn="base" latinLnBrk="0" hangingPunct="1">
              <a:lnSpc>
                <a:spcPct val="100000"/>
              </a:lnSpc>
              <a:spcBef>
                <a:spcPct val="0"/>
              </a:spcBef>
              <a:spcAft>
                <a:spcPct val="0"/>
              </a:spcAft>
            </a:pPr>
            <a:endParaRPr lang="en-US" altLang="ja-JP" sz="1200" dirty="0">
              <a:latin typeface="Meiryo UI" panose="020B0604030504040204" pitchFamily="50" charset="-128"/>
              <a:ea typeface="Meiryo UI" panose="020B0604030504040204" pitchFamily="50" charset="-128"/>
            </a:endParaRPr>
          </a:p>
          <a:p>
            <a:pPr marL="0" marR="0" indent="0" defTabSz="914400" rtl="0" eaLnBrk="1" fontAlgn="base" latinLnBrk="0" hangingPunct="1">
              <a:lnSpc>
                <a:spcPct val="100000"/>
              </a:lnSpc>
              <a:spcBef>
                <a:spcPct val="0"/>
              </a:spcBef>
              <a:spcAft>
                <a:spcPct val="0"/>
              </a:spcAft>
            </a:pPr>
            <a:endParaRPr lang="en-US" altLang="ja-JP" sz="1200" dirty="0">
              <a:latin typeface="Meiryo UI" panose="020B0604030504040204" pitchFamily="50" charset="-128"/>
              <a:ea typeface="Meiryo UI" panose="020B0604030504040204" pitchFamily="50" charset="-128"/>
            </a:endParaRPr>
          </a:p>
          <a:p>
            <a:pPr marL="0" marR="0" indent="0" defTabSz="914400" rtl="0" eaLnBrk="1" fontAlgn="base" latinLnBrk="0" hangingPunct="1">
              <a:lnSpc>
                <a:spcPct val="100000"/>
              </a:lnSpc>
              <a:spcBef>
                <a:spcPct val="0"/>
              </a:spcBef>
              <a:spcAft>
                <a:spcPct val="0"/>
              </a:spcAft>
            </a:pPr>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アウトカム</a:t>
            </a:r>
            <a:r>
              <a:rPr lang="en-US" altLang="ja-JP" sz="1200" dirty="0">
                <a:latin typeface="Meiryo UI" panose="020B0604030504040204" pitchFamily="50" charset="-128"/>
                <a:ea typeface="Meiryo UI" panose="020B0604030504040204" pitchFamily="50" charset="-128"/>
              </a:rPr>
              <a:t>】</a:t>
            </a:r>
          </a:p>
        </p:txBody>
      </p:sp>
      <p:sp>
        <p:nvSpPr>
          <p:cNvPr id="6" name="正方形/長方形 5">
            <a:extLst>
              <a:ext uri="{FF2B5EF4-FFF2-40B4-BE49-F238E27FC236}">
                <a16:creationId xmlns:a16="http://schemas.microsoft.com/office/drawing/2014/main" id="{BCE8EB87-BE02-C4CC-47B3-0F864878C333}"/>
              </a:ext>
            </a:extLst>
          </p:cNvPr>
          <p:cNvSpPr/>
          <p:nvPr/>
        </p:nvSpPr>
        <p:spPr>
          <a:xfrm>
            <a:off x="173178" y="653423"/>
            <a:ext cx="1011384" cy="1268587"/>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地域連携による効果</a:t>
            </a:r>
          </a:p>
        </p:txBody>
      </p:sp>
      <p:sp>
        <p:nvSpPr>
          <p:cNvPr id="7" name="正方形/長方形 6">
            <a:extLst>
              <a:ext uri="{FF2B5EF4-FFF2-40B4-BE49-F238E27FC236}">
                <a16:creationId xmlns:a16="http://schemas.microsoft.com/office/drawing/2014/main" id="{7E6B9765-CA9B-919B-30D4-C2B8BAD19A41}"/>
              </a:ext>
            </a:extLst>
          </p:cNvPr>
          <p:cNvSpPr/>
          <p:nvPr/>
        </p:nvSpPr>
        <p:spPr>
          <a:xfrm>
            <a:off x="1184561" y="653424"/>
            <a:ext cx="8499767" cy="1268587"/>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t" anchorCtr="0" compatLnSpc="1"/>
          <a:lstStyle/>
          <a:p>
            <a:pPr marL="0" marR="0" indent="0" defTabSz="914400" rtl="0" eaLnBrk="1" fontAlgn="base" latinLnBrk="0" hangingPunct="1">
              <a:lnSpc>
                <a:spcPct val="100000"/>
              </a:lnSpc>
              <a:spcBef>
                <a:spcPct val="0"/>
              </a:spcBef>
              <a:spcAft>
                <a:spcPct val="0"/>
              </a:spcAft>
            </a:pPr>
            <a:r>
              <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プロジェクトチームを組成し連携する地域において発揮される効果について、ご記載ください。</a:t>
            </a:r>
            <a:endPar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endParaRPr>
          </a:p>
          <a:p>
            <a:pPr marL="0" marR="0" indent="0" defTabSz="914400" rtl="0" eaLnBrk="1" fontAlgn="base" latinLnBrk="0" hangingPunct="1">
              <a:lnSpc>
                <a:spcPct val="100000"/>
              </a:lnSpc>
              <a:spcBef>
                <a:spcPct val="0"/>
              </a:spcBef>
              <a:spcAft>
                <a:spcPct val="0"/>
              </a:spcAft>
            </a:pP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なお、複数の地域で連携することが望ましいですが、連携については必須条件ではなく特に連携する地域がない場合には空欄で構いません。</a:t>
            </a:r>
            <a:r>
              <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
            </a:r>
            <a:br>
              <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br>
            <a:endPar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endParaRPr>
          </a:p>
          <a:p>
            <a:pPr marL="0" marR="0" indent="0" defTabSz="914400" rtl="0" eaLnBrk="1" fontAlgn="base" latinLnBrk="0" hangingPunct="1">
              <a:lnSpc>
                <a:spcPct val="100000"/>
              </a:lnSpc>
              <a:spcBef>
                <a:spcPct val="0"/>
              </a:spcBef>
              <a:spcAft>
                <a:spcPct val="0"/>
              </a:spcAft>
            </a:pP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例）「酒」をテーマとして見た場合、世界的に有名な</a:t>
            </a:r>
            <a:r>
              <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地域の酒とルーツを同じく</a:t>
            </a:r>
            <a:r>
              <a:rPr kumimoji="1" lang="ja-JP" altLang="en-US" sz="1200" i="0" u="none" strike="noStrike" cap="none" normalizeH="0" baseline="0" dirty="0" smtClean="0">
                <a:ln>
                  <a:noFill/>
                </a:ln>
                <a:solidFill>
                  <a:srgbClr val="0070C0"/>
                </a:solidFill>
                <a:effectLst/>
                <a:latin typeface="Meiryo UI" panose="020B0604030504040204" pitchFamily="50" charset="-128"/>
                <a:ea typeface="Meiryo UI" panose="020B0604030504040204" pitchFamily="50" charset="-128"/>
              </a:rPr>
              <a:t>する</a:t>
            </a:r>
            <a:r>
              <a:rPr kumimoji="1" lang="en-US" altLang="ja-JP" sz="1200" i="0" u="none" strike="noStrike" cap="none" normalizeH="0" baseline="0" dirty="0" smtClean="0">
                <a:ln>
                  <a:noFill/>
                </a:ln>
                <a:solidFill>
                  <a:srgbClr val="0070C0"/>
                </a:solidFill>
                <a:effectLst/>
                <a:latin typeface="Meiryo UI" panose="020B0604030504040204" pitchFamily="50" charset="-128"/>
                <a:ea typeface="Meiryo UI" panose="020B0604030504040204" pitchFamily="50" charset="-128"/>
              </a:rPr>
              <a:t>B</a:t>
            </a:r>
            <a:r>
              <a:rPr kumimoji="1" lang="ja-JP" altLang="en-US" sz="1200" i="0" u="none" strike="noStrike" cap="none" normalizeH="0" baseline="0" dirty="0" smtClean="0">
                <a:ln>
                  <a:noFill/>
                </a:ln>
                <a:solidFill>
                  <a:srgbClr val="0070C0"/>
                </a:solidFill>
                <a:effectLst/>
                <a:latin typeface="Meiryo UI" panose="020B0604030504040204" pitchFamily="50" charset="-128"/>
                <a:ea typeface="Meiryo UI" panose="020B0604030504040204" pitchFamily="50" charset="-128"/>
              </a:rPr>
              <a:t>地域の</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酒をストーリーでつなげることにより、</a:t>
            </a:r>
            <a:r>
              <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B</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地域の酒の認知度が向上することが期待できる。</a:t>
            </a:r>
          </a:p>
        </p:txBody>
      </p:sp>
      <p:sp>
        <p:nvSpPr>
          <p:cNvPr id="8" name="正方形/長方形 7">
            <a:extLst>
              <a:ext uri="{FF2B5EF4-FFF2-40B4-BE49-F238E27FC236}">
                <a16:creationId xmlns:a16="http://schemas.microsoft.com/office/drawing/2014/main" id="{3B5C91E1-C103-9ECC-8730-319ED37E9E34}"/>
              </a:ext>
            </a:extLst>
          </p:cNvPr>
          <p:cNvSpPr/>
          <p:nvPr/>
        </p:nvSpPr>
        <p:spPr>
          <a:xfrm>
            <a:off x="173178" y="3216340"/>
            <a:ext cx="1011383" cy="1127562"/>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lang="ja-JP" altLang="en-US" sz="1200" b="1" dirty="0">
                <a:latin typeface="Meiryo UI" panose="020B0604030504040204" pitchFamily="50" charset="-128"/>
                <a:ea typeface="Meiryo UI" panose="020B0604030504040204" pitchFamily="50" charset="-128"/>
              </a:rPr>
              <a:t>事業の継続性</a:t>
            </a:r>
            <a:endPar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sp>
        <p:nvSpPr>
          <p:cNvPr id="9" name="正方形/長方形 8">
            <a:extLst>
              <a:ext uri="{FF2B5EF4-FFF2-40B4-BE49-F238E27FC236}">
                <a16:creationId xmlns:a16="http://schemas.microsoft.com/office/drawing/2014/main" id="{E935C945-D276-2BD7-F985-8AF10399B3A2}"/>
              </a:ext>
            </a:extLst>
          </p:cNvPr>
          <p:cNvSpPr/>
          <p:nvPr/>
        </p:nvSpPr>
        <p:spPr>
          <a:xfrm>
            <a:off x="1184561" y="2005394"/>
            <a:ext cx="8499767" cy="1127562"/>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t" anchorCtr="0" compatLnSpc="1"/>
          <a:lstStyle/>
          <a:p>
            <a:r>
              <a:rPr lang="en-US" altLang="ja-JP" sz="1200" b="0" dirty="0">
                <a:solidFill>
                  <a:srgbClr val="0070C0"/>
                </a:solidFill>
                <a:latin typeface="Meiryo UI" panose="020B0604030504040204" pitchFamily="50" charset="-128"/>
                <a:ea typeface="Meiryo UI" panose="020B0604030504040204" pitchFamily="50" charset="-128"/>
                <a:cs typeface="Meiryo"/>
                <a:sym typeface="Meiryo"/>
              </a:rPr>
              <a:t>※</a:t>
            </a:r>
            <a:r>
              <a:rPr lang="ja-JP" altLang="en-US" sz="1200" b="0" dirty="0">
                <a:solidFill>
                  <a:srgbClr val="0070C0"/>
                </a:solidFill>
                <a:latin typeface="Meiryo UI" panose="020B0604030504040204" pitchFamily="50" charset="-128"/>
                <a:ea typeface="Meiryo UI" panose="020B0604030504040204" pitchFamily="50" charset="-128"/>
                <a:cs typeface="Meiryo"/>
                <a:sym typeface="Meiryo"/>
              </a:rPr>
              <a:t>本事業実施による地域への社会・経済・環境等の観点での効果や、課題</a:t>
            </a:r>
            <a:r>
              <a:rPr lang="ja-JP" altLang="en-US" sz="1200" b="0" dirty="0" smtClean="0">
                <a:solidFill>
                  <a:srgbClr val="0070C0"/>
                </a:solidFill>
                <a:latin typeface="Meiryo UI" panose="020B0604030504040204" pitchFamily="50" charset="-128"/>
                <a:ea typeface="Meiryo UI" panose="020B0604030504040204" pitchFamily="50" charset="-128"/>
                <a:cs typeface="Meiryo"/>
                <a:sym typeface="Meiryo"/>
              </a:rPr>
              <a:t>解決の可能性等につ</a:t>
            </a:r>
            <a:r>
              <a:rPr lang="ja-JP" altLang="en-US" sz="1200" b="0" dirty="0">
                <a:solidFill>
                  <a:srgbClr val="0070C0"/>
                </a:solidFill>
                <a:latin typeface="Meiryo UI" panose="020B0604030504040204" pitchFamily="50" charset="-128"/>
                <a:ea typeface="Meiryo UI" panose="020B0604030504040204" pitchFamily="50" charset="-128"/>
                <a:cs typeface="Meiryo"/>
                <a:sym typeface="Meiryo"/>
              </a:rPr>
              <a:t>いて期待できる点があればご記載ください。</a:t>
            </a:r>
          </a:p>
          <a:p>
            <a:endParaRPr kumimoji="1" lang="en-US" altLang="ja-JP"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sp>
        <p:nvSpPr>
          <p:cNvPr id="14" name="正方形/長方形 13">
            <a:extLst>
              <a:ext uri="{FF2B5EF4-FFF2-40B4-BE49-F238E27FC236}">
                <a16:creationId xmlns:a16="http://schemas.microsoft.com/office/drawing/2014/main" id="{7F828435-104B-BA2A-926A-28F17BFAB38C}"/>
              </a:ext>
            </a:extLst>
          </p:cNvPr>
          <p:cNvSpPr/>
          <p:nvPr/>
        </p:nvSpPr>
        <p:spPr>
          <a:xfrm>
            <a:off x="2195944" y="4978401"/>
            <a:ext cx="5797177" cy="1664854"/>
          </a:xfrm>
          <a:prstGeom prst="rect">
            <a:avLst/>
          </a:prstGeom>
          <a:solidFill>
            <a:schemeClr val="bg1"/>
          </a:solidFill>
          <a:ln w="12700" cap="flat" cmpd="sng" algn="ctr">
            <a:noFill/>
            <a:prstDash val="solid"/>
            <a:round/>
            <a:headEnd type="none" w="med" len="med"/>
            <a:tailEnd type="none" w="med" len="med"/>
          </a:ln>
          <a:effectLst/>
        </p:spPr>
        <p:txBody>
          <a:bodyPr vertOverflow="overflow" horzOverflow="overflow" wrap="none" numCol="1" rtlCol="0" anchor="t" anchorCtr="0" compatLnSpc="1"/>
          <a:lstStyle/>
          <a:p>
            <a:pPr marL="0" marR="0" indent="0" defTabSz="914400" rtl="0" eaLnBrk="1" fontAlgn="base" latinLnBrk="0" hangingPunct="1">
              <a:lnSpc>
                <a:spcPct val="100000"/>
              </a:lnSpc>
              <a:spcBef>
                <a:spcPct val="0"/>
              </a:spcBef>
              <a:spcAft>
                <a:spcPct val="0"/>
              </a:spcAft>
            </a:pPr>
            <a:r>
              <a:rPr kumimoji="1" lang="ja-JP" altLang="en-US" sz="1200" i="0" u="none" strike="noStrike" cap="none" normalizeH="0" baseline="0" dirty="0" smtClean="0">
                <a:ln>
                  <a:noFill/>
                </a:ln>
                <a:solidFill>
                  <a:srgbClr val="0070C0"/>
                </a:solidFill>
                <a:effectLst/>
                <a:latin typeface="Meiryo UI" panose="020B0604030504040204" pitchFamily="50" charset="-128"/>
                <a:ea typeface="Meiryo UI" panose="020B0604030504040204" pitchFamily="50" charset="-128"/>
              </a:rPr>
              <a:t>例</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）モニターツアーの実施：参加者数、参加者による提言箇所</a:t>
            </a:r>
          </a:p>
          <a:p>
            <a:pPr marL="0" marR="0" indent="0" defTabSz="914400" rtl="0" eaLnBrk="1" fontAlgn="base" latinLnBrk="0" hangingPunct="1">
              <a:lnSpc>
                <a:spcPct val="100000"/>
              </a:lnSpc>
              <a:spcBef>
                <a:spcPct val="0"/>
              </a:spcBef>
              <a:spcAft>
                <a:spcPct val="0"/>
              </a:spcAft>
            </a:pP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　　　コンテンツ造成：コンテンツ造成件数</a:t>
            </a:r>
          </a:p>
          <a:p>
            <a:pPr marL="0" marR="0" indent="0" defTabSz="914400" rtl="0" eaLnBrk="1" fontAlgn="base" latinLnBrk="0" hangingPunct="1">
              <a:lnSpc>
                <a:spcPct val="100000"/>
              </a:lnSpc>
              <a:spcBef>
                <a:spcPct val="0"/>
              </a:spcBef>
              <a:spcAft>
                <a:spcPct val="0"/>
              </a:spcAft>
            </a:pPr>
            <a:endPar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endParaRPr>
          </a:p>
          <a:p>
            <a:pPr marL="0" marR="0" indent="0" defTabSz="914400" rtl="0" eaLnBrk="1" fontAlgn="base" latinLnBrk="0" hangingPunct="1">
              <a:lnSpc>
                <a:spcPct val="100000"/>
              </a:lnSpc>
              <a:spcBef>
                <a:spcPct val="0"/>
              </a:spcBef>
              <a:spcAft>
                <a:spcPct val="0"/>
              </a:spcAft>
            </a:pPr>
            <a:endParaRPr kumimoji="1" lang="en-US" altLang="ja-JP" sz="1200" i="0" u="none" strike="noStrike" cap="none" normalizeH="0" baseline="0" dirty="0" smtClean="0">
              <a:ln>
                <a:noFill/>
              </a:ln>
              <a:solidFill>
                <a:srgbClr val="0070C0"/>
              </a:solidFill>
              <a:effectLst/>
              <a:latin typeface="Meiryo UI" panose="020B0604030504040204" pitchFamily="50" charset="-128"/>
              <a:ea typeface="Meiryo UI" panose="020B0604030504040204" pitchFamily="50" charset="-128"/>
            </a:endParaRPr>
          </a:p>
          <a:p>
            <a:pPr marL="0" marR="0" indent="0" defTabSz="914400" rtl="0" eaLnBrk="1" fontAlgn="base" latinLnBrk="0" hangingPunct="1">
              <a:lnSpc>
                <a:spcPct val="100000"/>
              </a:lnSpc>
              <a:spcBef>
                <a:spcPct val="0"/>
              </a:spcBef>
              <a:spcAft>
                <a:spcPct val="0"/>
              </a:spcAft>
            </a:pPr>
            <a:endParaRPr lang="en-US" altLang="ja-JP" sz="1200" dirty="0">
              <a:solidFill>
                <a:srgbClr val="0070C0"/>
              </a:solidFill>
              <a:latin typeface="Meiryo UI" panose="020B0604030504040204" pitchFamily="50" charset="-128"/>
              <a:ea typeface="Meiryo UI" panose="020B0604030504040204" pitchFamily="50" charset="-128"/>
            </a:endParaRPr>
          </a:p>
          <a:p>
            <a:pPr marL="0" marR="0" indent="0" defTabSz="914400" rtl="0" eaLnBrk="1" fontAlgn="base" latinLnBrk="0" hangingPunct="1">
              <a:lnSpc>
                <a:spcPct val="100000"/>
              </a:lnSpc>
              <a:spcBef>
                <a:spcPct val="0"/>
              </a:spcBef>
              <a:spcAft>
                <a:spcPct val="0"/>
              </a:spcAft>
            </a:pPr>
            <a:r>
              <a:rPr kumimoji="1" lang="ja-JP" altLang="en-US" sz="1200" i="0" u="none" strike="noStrike" cap="none" normalizeH="0" baseline="0" dirty="0" smtClean="0">
                <a:ln>
                  <a:noFill/>
                </a:ln>
                <a:solidFill>
                  <a:srgbClr val="0070C0"/>
                </a:solidFill>
                <a:effectLst/>
                <a:latin typeface="Meiryo UI" panose="020B0604030504040204" pitchFamily="50" charset="-128"/>
                <a:ea typeface="Meiryo UI" panose="020B0604030504040204" pitchFamily="50" charset="-128"/>
              </a:rPr>
              <a:t>例</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）満足度の向上、他者への推奨度の上昇</a:t>
            </a:r>
          </a:p>
          <a:p>
            <a:pPr marL="0" marR="0" indent="0" defTabSz="914400" rtl="0" eaLnBrk="1" fontAlgn="base" latinLnBrk="0" hangingPunct="1">
              <a:lnSpc>
                <a:spcPct val="100000"/>
              </a:lnSpc>
              <a:spcBef>
                <a:spcPct val="0"/>
              </a:spcBef>
              <a:spcAft>
                <a:spcPct val="0"/>
              </a:spcAft>
            </a:pP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　　　　　　　　</a:t>
            </a:r>
          </a:p>
        </p:txBody>
      </p:sp>
      <p:sp>
        <p:nvSpPr>
          <p:cNvPr id="16" name="正方形/長方形 15">
            <a:extLst>
              <a:ext uri="{FF2B5EF4-FFF2-40B4-BE49-F238E27FC236}">
                <a16:creationId xmlns:a16="http://schemas.microsoft.com/office/drawing/2014/main" id="{62D15BB9-C3D3-3B82-BFD8-416792F32241}"/>
              </a:ext>
            </a:extLst>
          </p:cNvPr>
          <p:cNvSpPr/>
          <p:nvPr/>
        </p:nvSpPr>
        <p:spPr>
          <a:xfrm>
            <a:off x="173178" y="2005394"/>
            <a:ext cx="1011383" cy="1127562"/>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事業実施に</a:t>
            </a:r>
            <a:endParaRPr kumimoji="1" lang="en-US" altLang="ja-JP"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p>
            <a:pPr marL="0" marR="0" indent="0" algn="ctr" defTabSz="914400" rtl="0" eaLnBrk="1" fontAlgn="base" latinLnBrk="0" hangingPunct="1">
              <a:lnSpc>
                <a:spcPct val="100000"/>
              </a:lnSpc>
              <a:spcBef>
                <a:spcPct val="0"/>
              </a:spcBef>
              <a:spcAft>
                <a:spcPct val="0"/>
              </a:spcAft>
            </a:pPr>
            <a:r>
              <a:rPr lang="ja-JP" altLang="en-US" sz="1200" b="1" dirty="0">
                <a:latin typeface="Meiryo UI" panose="020B0604030504040204" pitchFamily="50" charset="-128"/>
                <a:ea typeface="Meiryo UI" panose="020B0604030504040204" pitchFamily="50" charset="-128"/>
              </a:rPr>
              <a:t>よる地域への</a:t>
            </a:r>
            <a:endParaRPr lang="en-US" altLang="ja-JP" sz="1200" b="1" dirty="0">
              <a:latin typeface="Meiryo UI" panose="020B0604030504040204" pitchFamily="50" charset="-128"/>
              <a:ea typeface="Meiryo UI" panose="020B0604030504040204" pitchFamily="50" charset="-128"/>
            </a:endParaRPr>
          </a:p>
          <a:p>
            <a:pPr marL="0" marR="0" indent="0" algn="ctr" defTabSz="914400" rtl="0" eaLnBrk="1" fontAlgn="base" latinLnBrk="0" hangingPunct="1">
              <a:lnSpc>
                <a:spcPct val="100000"/>
              </a:lnSpc>
              <a:spcBef>
                <a:spcPct val="0"/>
              </a:spcBef>
              <a:spcAft>
                <a:spcPct val="0"/>
              </a:spcAft>
            </a:pPr>
            <a:r>
              <a:rPr lang="ja-JP" altLang="en-US" sz="1200" b="1" dirty="0">
                <a:latin typeface="Meiryo UI" panose="020B0604030504040204" pitchFamily="50" charset="-128"/>
                <a:ea typeface="Meiryo UI" panose="020B0604030504040204" pitchFamily="50" charset="-128"/>
              </a:rPr>
              <a:t>期待効果</a:t>
            </a:r>
            <a:endPar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sp>
        <p:nvSpPr>
          <p:cNvPr id="17" name="正方形/長方形 16">
            <a:extLst>
              <a:ext uri="{FF2B5EF4-FFF2-40B4-BE49-F238E27FC236}">
                <a16:creationId xmlns:a16="http://schemas.microsoft.com/office/drawing/2014/main" id="{A6931108-65CD-23B5-A506-FF3085FC958B}"/>
              </a:ext>
            </a:extLst>
          </p:cNvPr>
          <p:cNvSpPr/>
          <p:nvPr/>
        </p:nvSpPr>
        <p:spPr>
          <a:xfrm>
            <a:off x="1184561" y="3216340"/>
            <a:ext cx="8499767" cy="1127562"/>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t" anchorCtr="0" compatLnSpc="1"/>
          <a:lstStyle/>
          <a:p>
            <a:r>
              <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本事業終了後のツアー磨き上げや販売などの継続的な取組方針や計画について、その実施にあたっての稼働人員・財源の</a:t>
            </a:r>
            <a:r>
              <a:rPr kumimoji="1" lang="ja-JP" altLang="en-US" sz="1200" i="0" u="none" strike="noStrike" cap="none" normalizeH="0" baseline="0" dirty="0" smtClean="0">
                <a:ln>
                  <a:noFill/>
                </a:ln>
                <a:solidFill>
                  <a:srgbClr val="0070C0"/>
                </a:solidFill>
                <a:effectLst/>
                <a:latin typeface="Meiryo UI" panose="020B0604030504040204" pitchFamily="50" charset="-128"/>
                <a:ea typeface="Meiryo UI" panose="020B0604030504040204" pitchFamily="50" charset="-128"/>
              </a:rPr>
              <a:t>確保等の</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観点も交えてご記載ください。</a:t>
            </a:r>
            <a:endParaRPr kumimoji="1" lang="en-US" altLang="ja-JP"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7146854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48710FCD-0153-85A0-D5C6-9EF220A793BC}"/>
              </a:ext>
            </a:extLst>
          </p:cNvPr>
          <p:cNvSpPr>
            <a:spLocks noGrp="1"/>
          </p:cNvSpPr>
          <p:nvPr>
            <p:ph type="sldNum" sz="quarter" idx="12"/>
          </p:nvPr>
        </p:nvSpPr>
        <p:spPr/>
        <p:txBody>
          <a:bodyPr/>
          <a:lstStyle/>
          <a:p>
            <a:fld id="{6A8F643B-1E2A-4F03-8182-047C0680F225}" type="slidenum">
              <a:rPr lang="en-US" altLang="ja-JP" smtClean="0"/>
              <a:pPr/>
              <a:t>1</a:t>
            </a:fld>
            <a:endParaRPr lang="en-US" altLang="ja-JP"/>
          </a:p>
        </p:txBody>
      </p:sp>
      <p:sp>
        <p:nvSpPr>
          <p:cNvPr id="7" name="タイトル 4">
            <a:extLst>
              <a:ext uri="{FF2B5EF4-FFF2-40B4-BE49-F238E27FC236}">
                <a16:creationId xmlns:a16="http://schemas.microsoft.com/office/drawing/2014/main" id="{ABB57255-D3F9-CBB9-91FD-C66958A2C1E6}"/>
              </a:ext>
            </a:extLst>
          </p:cNvPr>
          <p:cNvSpPr txBox="1">
            <a:spLocks/>
          </p:cNvSpPr>
          <p:nvPr/>
        </p:nvSpPr>
        <p:spPr>
          <a:xfrm>
            <a:off x="0" y="67147"/>
            <a:ext cx="9130570" cy="332656"/>
          </a:xfrm>
          <a:prstGeom prst="rect">
            <a:avLst/>
          </a:prstGeom>
        </p:spPr>
        <p:txBody>
          <a:bodyPr anchor="ctr"/>
          <a:lstStyle>
            <a:lvl1pPr algn="l" rtl="0" eaLnBrk="0" fontAlgn="base" hangingPunct="0">
              <a:spcBef>
                <a:spcPct val="0"/>
              </a:spcBef>
              <a:spcAft>
                <a:spcPct val="0"/>
              </a:spcAft>
              <a:defRPr kumimoji="1" sz="2800">
                <a:solidFill>
                  <a:schemeClr val="tx1"/>
                </a:solidFill>
                <a:latin typeface="+mj-lt"/>
                <a:ea typeface="+mj-ea"/>
                <a:cs typeface="+mj-cs"/>
              </a:defRPr>
            </a:lvl1pPr>
            <a:lvl2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9pPr>
          </a:lstStyle>
          <a:p>
            <a:r>
              <a:rPr lang="ja-JP" altLang="en-US" sz="2400" kern="0" dirty="0">
                <a:solidFill>
                  <a:srgbClr val="000000"/>
                </a:solidFill>
              </a:rPr>
              <a:t>ツアー名：　　　　　　　　　　　　　　　　　　　　　　申請様式－概要版</a:t>
            </a:r>
          </a:p>
        </p:txBody>
      </p:sp>
      <p:sp>
        <p:nvSpPr>
          <p:cNvPr id="18" name="正方形/長方形 17">
            <a:extLst>
              <a:ext uri="{FF2B5EF4-FFF2-40B4-BE49-F238E27FC236}">
                <a16:creationId xmlns:a16="http://schemas.microsoft.com/office/drawing/2014/main" id="{0B1B5A29-E274-5188-5409-78D323434F8F}"/>
              </a:ext>
            </a:extLst>
          </p:cNvPr>
          <p:cNvSpPr/>
          <p:nvPr/>
        </p:nvSpPr>
        <p:spPr>
          <a:xfrm>
            <a:off x="7541425" y="592183"/>
            <a:ext cx="2247009" cy="538964"/>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t" anchorCtr="0" compatLnSpc="1"/>
          <a:lstStyle/>
          <a:p>
            <a:pPr marL="0" marR="0" indent="0" defTabSz="914400" rtl="0" eaLnBrk="1" fontAlgn="base" latinLnBrk="0" hangingPunct="1">
              <a:lnSpc>
                <a:spcPct val="100000"/>
              </a:lnSpc>
              <a:spcBef>
                <a:spcPct val="0"/>
              </a:spcBef>
              <a:spcAft>
                <a:spcPct val="0"/>
              </a:spcAft>
            </a:pPr>
            <a:r>
              <a:rPr lang="ja-JP" altLang="en-US" sz="1200" b="1" dirty="0">
                <a:latin typeface="Meiryo UI" panose="020B0604030504040204" pitchFamily="50" charset="-128"/>
                <a:ea typeface="Meiryo UI" panose="020B0604030504040204" pitchFamily="50" charset="-128"/>
              </a:rPr>
              <a:t>（プロジェクトチーム名）</a:t>
            </a:r>
            <a:endParaRPr kumimoji="1" lang="en-US" altLang="ja-JP" sz="1200" b="1" i="0" u="none" strike="noStrike" cap="none" normalizeH="0" baseline="0" dirty="0">
              <a:ln>
                <a:noFill/>
              </a:ln>
              <a:effectLst/>
              <a:latin typeface="Meiryo UI" panose="020B0604030504040204" pitchFamily="50" charset="-128"/>
              <a:ea typeface="Meiryo UI" panose="020B0604030504040204" pitchFamily="50" charset="-128"/>
            </a:endParaRPr>
          </a:p>
        </p:txBody>
      </p:sp>
      <p:graphicFrame>
        <p:nvGraphicFramePr>
          <p:cNvPr id="19" name="Google Shape;88;p1">
            <a:extLst>
              <a:ext uri="{FF2B5EF4-FFF2-40B4-BE49-F238E27FC236}">
                <a16:creationId xmlns:a16="http://schemas.microsoft.com/office/drawing/2014/main" id="{6935D282-ED81-2932-2C32-BD9B8DE92EA9}"/>
              </a:ext>
            </a:extLst>
          </p:cNvPr>
          <p:cNvGraphicFramePr/>
          <p:nvPr>
            <p:extLst>
              <p:ext uri="{D42A27DB-BD31-4B8C-83A1-F6EECF244321}">
                <p14:modId xmlns:p14="http://schemas.microsoft.com/office/powerpoint/2010/main" val="510364970"/>
              </p:ext>
            </p:extLst>
          </p:nvPr>
        </p:nvGraphicFramePr>
        <p:xfrm>
          <a:off x="43317" y="1131147"/>
          <a:ext cx="7380000" cy="5665992"/>
        </p:xfrm>
        <a:graphic>
          <a:graphicData uri="http://schemas.openxmlformats.org/drawingml/2006/table">
            <a:tbl>
              <a:tblPr firstRow="1" bandRow="1">
                <a:noFill/>
              </a:tblPr>
              <a:tblGrid>
                <a:gridCol w="1260000">
                  <a:extLst>
                    <a:ext uri="{9D8B030D-6E8A-4147-A177-3AD203B41FA5}">
                      <a16:colId xmlns:a16="http://schemas.microsoft.com/office/drawing/2014/main" val="20000"/>
                    </a:ext>
                  </a:extLst>
                </a:gridCol>
                <a:gridCol w="6120000">
                  <a:extLst>
                    <a:ext uri="{9D8B030D-6E8A-4147-A177-3AD203B41FA5}">
                      <a16:colId xmlns:a16="http://schemas.microsoft.com/office/drawing/2014/main" val="20001"/>
                    </a:ext>
                  </a:extLst>
                </a:gridCol>
              </a:tblGrid>
              <a:tr h="894928">
                <a:tc>
                  <a:txBody>
                    <a:bodyPr/>
                    <a:lstStyle/>
                    <a:p>
                      <a:pPr marL="0" marR="0" indent="0" algn="ctr" defTabSz="914400" rtl="0" eaLnBrk="1" fontAlgn="base" latinLnBrk="0" hangingPunct="1">
                        <a:lnSpc>
                          <a:spcPct val="100000"/>
                        </a:lnSpc>
                        <a:spcBef>
                          <a:spcPct val="0"/>
                        </a:spcBef>
                        <a:spcAft>
                          <a:spcPct val="0"/>
                        </a:spcAft>
                      </a:pPr>
                      <a:r>
                        <a:rPr kumimoji="1" lang="ja-JP" altLang="en-US" sz="11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ツアーを通じて</a:t>
                      </a:r>
                      <a:endParaRPr kumimoji="1" lang="en-US" altLang="ja-JP" sz="11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p>
                      <a:pPr marL="0" marR="0" indent="0" algn="ctr" defTabSz="914400" rtl="0" eaLnBrk="1" fontAlgn="base" latinLnBrk="0" hangingPunct="1">
                        <a:lnSpc>
                          <a:spcPct val="100000"/>
                        </a:lnSpc>
                        <a:spcBef>
                          <a:spcPct val="0"/>
                        </a:spcBef>
                        <a:spcAft>
                          <a:spcPct val="0"/>
                        </a:spcAft>
                      </a:pPr>
                      <a:r>
                        <a:rPr kumimoji="1" lang="ja-JP" altLang="en-US" sz="11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伝えたい</a:t>
                      </a:r>
                      <a:endParaRPr kumimoji="1" lang="en-US" altLang="ja-JP" sz="11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p>
                      <a:pPr marL="0" marR="0" indent="0" algn="ctr" defTabSz="914400" rtl="0" eaLnBrk="1" fontAlgn="base" latinLnBrk="0" hangingPunct="1">
                        <a:lnSpc>
                          <a:spcPct val="100000"/>
                        </a:lnSpc>
                        <a:spcBef>
                          <a:spcPct val="0"/>
                        </a:spcBef>
                        <a:spcAft>
                          <a:spcPct val="0"/>
                        </a:spcAft>
                      </a:pPr>
                      <a:r>
                        <a:rPr kumimoji="1" lang="ja-JP" altLang="en-US" sz="11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ストーリー</a:t>
                      </a:r>
                    </a:p>
                  </a:txBody>
                  <a:tcPr marL="91450" marR="91450" marT="45725" marB="4572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AAD6E7"/>
                    </a:solidFill>
                  </a:tcPr>
                </a:tc>
                <a:tc>
                  <a:txBody>
                    <a:bodyPr/>
                    <a:lstStyle/>
                    <a:p>
                      <a:pPr marL="0" marR="0" lvl="0" indent="0" algn="l" rtl="0">
                        <a:spcBef>
                          <a:spcPts val="0"/>
                        </a:spcBef>
                        <a:spcAft>
                          <a:spcPts val="0"/>
                        </a:spcAft>
                        <a:buNone/>
                      </a:pPr>
                      <a:r>
                        <a:rPr lang="en-US" altLang="ja-JP" sz="1200" b="0" dirty="0">
                          <a:solidFill>
                            <a:srgbClr val="0070C0"/>
                          </a:solidFill>
                          <a:latin typeface="Meiryo UI" panose="020B0604030504040204" pitchFamily="50" charset="-128"/>
                          <a:ea typeface="Meiryo UI" panose="020B0604030504040204" pitchFamily="50" charset="-128"/>
                          <a:cs typeface="Meiryo"/>
                          <a:sym typeface="Meiryo"/>
                        </a:rPr>
                        <a:t>※</a:t>
                      </a:r>
                      <a:r>
                        <a:rPr lang="ja-JP" altLang="en-US" sz="1200" b="0" dirty="0">
                          <a:solidFill>
                            <a:srgbClr val="0070C0"/>
                          </a:solidFill>
                          <a:latin typeface="Meiryo UI" panose="020B0604030504040204" pitchFamily="50" charset="-128"/>
                          <a:ea typeface="Meiryo UI" panose="020B0604030504040204" pitchFamily="50" charset="-128"/>
                          <a:cs typeface="Meiryo"/>
                          <a:sym typeface="Meiryo"/>
                        </a:rPr>
                        <a:t>今回造成するロングストーリーツアーの体験を通じて、旅行者が出会うことができる新しい価値観との出会いの流れや、旅を通じて深めることができる</a:t>
                      </a:r>
                      <a:r>
                        <a:rPr lang="ja-JP" altLang="en-US" sz="1200" b="0" dirty="0" smtClean="0">
                          <a:solidFill>
                            <a:srgbClr val="0070C0"/>
                          </a:solidFill>
                          <a:latin typeface="Meiryo UI" panose="020B0604030504040204" pitchFamily="50" charset="-128"/>
                          <a:ea typeface="Meiryo UI" panose="020B0604030504040204" pitchFamily="50" charset="-128"/>
                          <a:cs typeface="Meiryo"/>
                          <a:sym typeface="Meiryo"/>
                        </a:rPr>
                        <a:t>視点等に</a:t>
                      </a:r>
                      <a:r>
                        <a:rPr lang="ja-JP" altLang="en-US" sz="1200" b="0" dirty="0">
                          <a:solidFill>
                            <a:srgbClr val="0070C0"/>
                          </a:solidFill>
                          <a:latin typeface="Meiryo UI" panose="020B0604030504040204" pitchFamily="50" charset="-128"/>
                          <a:ea typeface="Meiryo UI" panose="020B0604030504040204" pitchFamily="50" charset="-128"/>
                          <a:cs typeface="Meiryo"/>
                          <a:sym typeface="Meiryo"/>
                        </a:rPr>
                        <a:t>ついてご記載ください。</a:t>
                      </a:r>
                    </a:p>
                  </a:txBody>
                  <a:tcPr marL="91450" marR="91450" marT="45725" marB="45725">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lt1"/>
                    </a:solidFill>
                  </a:tcPr>
                </a:tc>
                <a:extLst>
                  <a:ext uri="{0D108BD9-81ED-4DB2-BD59-A6C34878D82A}">
                    <a16:rowId xmlns:a16="http://schemas.microsoft.com/office/drawing/2014/main" val="3841863330"/>
                  </a:ext>
                </a:extLst>
              </a:tr>
              <a:tr h="588083">
                <a:tc>
                  <a:txBody>
                    <a:bodyPr/>
                    <a:lstStyle/>
                    <a:p>
                      <a:pPr marL="0" marR="0" indent="0" algn="ctr" defTabSz="914400" rtl="0" eaLnBrk="1" fontAlgn="base" latinLnBrk="0" hangingPunct="1">
                        <a:lnSpc>
                          <a:spcPct val="100000"/>
                        </a:lnSpc>
                        <a:spcBef>
                          <a:spcPct val="0"/>
                        </a:spcBef>
                        <a:spcAft>
                          <a:spcPct val="0"/>
                        </a:spcAft>
                      </a:pPr>
                      <a:r>
                        <a:rPr kumimoji="1" lang="ja-JP" altLang="en-US" sz="11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ストーリーを</a:t>
                      </a:r>
                      <a:endParaRPr kumimoji="1" lang="en-US" altLang="ja-JP" sz="11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p>
                      <a:pPr marL="0" marR="0" indent="0" algn="ctr" defTabSz="914400" rtl="0" eaLnBrk="1" fontAlgn="base" latinLnBrk="0" hangingPunct="1">
                        <a:lnSpc>
                          <a:spcPct val="100000"/>
                        </a:lnSpc>
                        <a:spcBef>
                          <a:spcPct val="0"/>
                        </a:spcBef>
                        <a:spcAft>
                          <a:spcPct val="0"/>
                        </a:spcAft>
                      </a:pPr>
                      <a:r>
                        <a:rPr lang="ja-JP" altLang="en-US" sz="1100" b="1" dirty="0">
                          <a:latin typeface="Meiryo UI" panose="020B0604030504040204" pitchFamily="50" charset="-128"/>
                          <a:ea typeface="Meiryo UI" panose="020B0604030504040204" pitchFamily="50" charset="-128"/>
                        </a:rPr>
                        <a:t>通じて伝えたい</a:t>
                      </a:r>
                      <a:endParaRPr lang="en-US" altLang="ja-JP" sz="1100" b="1" dirty="0">
                        <a:latin typeface="Meiryo UI" panose="020B0604030504040204" pitchFamily="50" charset="-128"/>
                        <a:ea typeface="Meiryo UI" panose="020B0604030504040204" pitchFamily="50" charset="-128"/>
                      </a:endParaRPr>
                    </a:p>
                    <a:p>
                      <a:pPr marL="0" marR="0" indent="0" algn="ctr" defTabSz="914400" rtl="0" eaLnBrk="1" fontAlgn="base" latinLnBrk="0" hangingPunct="1">
                        <a:lnSpc>
                          <a:spcPct val="100000"/>
                        </a:lnSpc>
                        <a:spcBef>
                          <a:spcPct val="0"/>
                        </a:spcBef>
                        <a:spcAft>
                          <a:spcPct val="0"/>
                        </a:spcAft>
                      </a:pPr>
                      <a:r>
                        <a:rPr kumimoji="1" lang="ja-JP" altLang="en-US" sz="11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メッセージ</a:t>
                      </a:r>
                    </a:p>
                  </a:txBody>
                  <a:tcPr marL="91450" marR="91450" marT="45725" marB="4572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AAD6E7"/>
                    </a:solidFill>
                  </a:tcPr>
                </a:tc>
                <a:tc>
                  <a:txBody>
                    <a:bodyPr/>
                    <a:lstStyle/>
                    <a:p>
                      <a:pPr marL="0" marR="0" indent="0" defTabSz="914400" rtl="0" eaLnBrk="1" fontAlgn="base" latinLnBrk="0" hangingPunct="1">
                        <a:lnSpc>
                          <a:spcPct val="100000"/>
                        </a:lnSpc>
                        <a:spcBef>
                          <a:spcPct val="0"/>
                        </a:spcBef>
                        <a:spcAft>
                          <a:spcPct val="0"/>
                        </a:spcAft>
                      </a:pPr>
                      <a:r>
                        <a:rPr lang="en-US" altLang="ja-JP" sz="1200" dirty="0" smtClean="0">
                          <a:solidFill>
                            <a:srgbClr val="0070C0"/>
                          </a:solidFill>
                          <a:latin typeface="Meiryo UI" panose="020B0604030504040204" pitchFamily="50" charset="-128"/>
                          <a:ea typeface="Meiryo UI" panose="020B0604030504040204" pitchFamily="50" charset="-128"/>
                        </a:rPr>
                        <a:t>※</a:t>
                      </a:r>
                      <a:r>
                        <a:rPr lang="ja-JP" altLang="en-US" sz="1200" dirty="0" smtClean="0">
                          <a:solidFill>
                            <a:srgbClr val="0070C0"/>
                          </a:solidFill>
                          <a:latin typeface="Meiryo UI" panose="020B0604030504040204" pitchFamily="50" charset="-128"/>
                          <a:ea typeface="Meiryo UI" panose="020B0604030504040204" pitchFamily="50" charset="-128"/>
                        </a:rPr>
                        <a:t>ツアー</a:t>
                      </a:r>
                      <a:r>
                        <a:rPr lang="ja-JP" altLang="en-US" sz="1200" dirty="0">
                          <a:solidFill>
                            <a:srgbClr val="0070C0"/>
                          </a:solidFill>
                          <a:latin typeface="Meiryo UI" panose="020B0604030504040204" pitchFamily="50" charset="-128"/>
                          <a:ea typeface="Meiryo UI" panose="020B0604030504040204" pitchFamily="50" charset="-128"/>
                        </a:rPr>
                        <a:t>のストーリーを通じて伝えたいメッセージについてご記載ください。</a:t>
                      </a:r>
                      <a:endParaRPr lang="en-US" altLang="ja-JP" sz="1200" dirty="0">
                        <a:solidFill>
                          <a:srgbClr val="0070C0"/>
                        </a:solidFill>
                        <a:latin typeface="Meiryo UI" panose="020B0604030504040204" pitchFamily="50" charset="-128"/>
                        <a:ea typeface="Meiryo UI" panose="020B0604030504040204" pitchFamily="50" charset="-128"/>
                      </a:endParaRPr>
                    </a:p>
                  </a:txBody>
                  <a:tcPr marL="91450" marR="91450" marT="45725" marB="45725">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lt1"/>
                    </a:solidFill>
                  </a:tcPr>
                </a:tc>
                <a:extLst>
                  <a:ext uri="{0D108BD9-81ED-4DB2-BD59-A6C34878D82A}">
                    <a16:rowId xmlns:a16="http://schemas.microsoft.com/office/drawing/2014/main" val="3763869132"/>
                  </a:ext>
                </a:extLst>
              </a:tr>
              <a:tr h="1966158">
                <a:tc>
                  <a:txBody>
                    <a:bodyPr/>
                    <a:lstStyle/>
                    <a:p>
                      <a:pPr marL="0" marR="0" indent="0" algn="ctr" defTabSz="914400" rtl="0" eaLnBrk="1" fontAlgn="base" latinLnBrk="0" hangingPunct="1">
                        <a:lnSpc>
                          <a:spcPct val="100000"/>
                        </a:lnSpc>
                        <a:spcBef>
                          <a:spcPct val="0"/>
                        </a:spcBef>
                        <a:spcAft>
                          <a:spcPct val="0"/>
                        </a:spcAft>
                      </a:pPr>
                      <a:r>
                        <a:rPr kumimoji="1" lang="ja-JP" altLang="en-US" sz="11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ツアー</a:t>
                      </a:r>
                      <a:r>
                        <a:rPr lang="ja-JP" altLang="en-US" sz="1100" b="1" dirty="0">
                          <a:latin typeface="Meiryo UI" panose="020B0604030504040204" pitchFamily="50" charset="-128"/>
                          <a:ea typeface="Meiryo UI" panose="020B0604030504040204" pitchFamily="50" charset="-128"/>
                        </a:rPr>
                        <a:t>概要</a:t>
                      </a:r>
                      <a:endParaRPr kumimoji="1" lang="ja-JP" altLang="en-US" sz="11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marL="91450" marR="91450" marT="45725" marB="4572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AAD6E7"/>
                    </a:solidFill>
                  </a:tcPr>
                </a:tc>
                <a:tc>
                  <a:txBody>
                    <a:bodyPr/>
                    <a:lstStyle/>
                    <a:p>
                      <a:pPr marL="0" marR="0" indent="0" defTabSz="914400" rtl="0" eaLnBrk="1" fontAlgn="base" latinLnBrk="0" hangingPunct="1">
                        <a:lnSpc>
                          <a:spcPct val="100000"/>
                        </a:lnSpc>
                        <a:spcBef>
                          <a:spcPct val="0"/>
                        </a:spcBef>
                        <a:spcAft>
                          <a:spcPct val="0"/>
                        </a:spcAft>
                      </a:pPr>
                      <a:r>
                        <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今回のツアーのテーマやストーリーを踏まえて、行程内容などの要素を盛り込んだ、ツアー内容のサマリーをご記載ください。</a:t>
                      </a:r>
                    </a:p>
                  </a:txBody>
                  <a:tcPr marL="91450" marR="91450" marT="45725" marB="45725">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lt1"/>
                    </a:solidFill>
                  </a:tcPr>
                </a:tc>
                <a:extLst>
                  <a:ext uri="{0D108BD9-81ED-4DB2-BD59-A6C34878D82A}">
                    <a16:rowId xmlns:a16="http://schemas.microsoft.com/office/drawing/2014/main" val="841528834"/>
                  </a:ext>
                </a:extLst>
              </a:tr>
              <a:tr h="1061709">
                <a:tc>
                  <a:txBody>
                    <a:bodyPr/>
                    <a:lstStyle/>
                    <a:p>
                      <a:pPr marL="0" marR="0" indent="0" algn="ctr" defTabSz="914400" rtl="0" eaLnBrk="1" fontAlgn="base" latinLnBrk="0" hangingPunct="1">
                        <a:lnSpc>
                          <a:spcPct val="100000"/>
                        </a:lnSpc>
                        <a:spcBef>
                          <a:spcPct val="0"/>
                        </a:spcBef>
                        <a:spcAft>
                          <a:spcPct val="0"/>
                        </a:spcAft>
                      </a:pPr>
                      <a:r>
                        <a:rPr kumimoji="1" lang="ja-JP" altLang="en-US" sz="11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ツアー造成・</a:t>
                      </a:r>
                      <a:endParaRPr kumimoji="1" lang="en-US" altLang="ja-JP" sz="11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p>
                      <a:pPr marL="0" marR="0" indent="0" algn="ctr" defTabSz="914400" rtl="0" eaLnBrk="1" fontAlgn="base" latinLnBrk="0" hangingPunct="1">
                        <a:lnSpc>
                          <a:spcPct val="100000"/>
                        </a:lnSpc>
                        <a:spcBef>
                          <a:spcPct val="0"/>
                        </a:spcBef>
                        <a:spcAft>
                          <a:spcPct val="0"/>
                        </a:spcAft>
                      </a:pPr>
                      <a:r>
                        <a:rPr kumimoji="1" lang="ja-JP" altLang="en-US" sz="11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本事業申請の</a:t>
                      </a:r>
                      <a:endParaRPr kumimoji="1" lang="en-US" altLang="ja-JP" sz="11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p>
                      <a:pPr marL="0" marR="0" indent="0" algn="ctr" defTabSz="914400" rtl="0" eaLnBrk="1" fontAlgn="base" latinLnBrk="0" hangingPunct="1">
                        <a:lnSpc>
                          <a:spcPct val="100000"/>
                        </a:lnSpc>
                        <a:spcBef>
                          <a:spcPct val="0"/>
                        </a:spcBef>
                        <a:spcAft>
                          <a:spcPct val="0"/>
                        </a:spcAft>
                      </a:pPr>
                      <a:r>
                        <a:rPr kumimoji="1" lang="ja-JP" altLang="en-US" sz="11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動機・思い</a:t>
                      </a:r>
                      <a:endParaRPr kumimoji="1" lang="en-US" altLang="ja-JP" sz="11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marL="91450" marR="91450" marT="45725" marB="4572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AAD6E7"/>
                    </a:solidFill>
                  </a:tcPr>
                </a:tc>
                <a:tc>
                  <a:txBody>
                    <a:bodyPr/>
                    <a:lstStyle/>
                    <a:p>
                      <a:pPr marL="0" marR="0" lvl="0" indent="0" algn="l" rtl="0">
                        <a:spcBef>
                          <a:spcPts val="0"/>
                        </a:spcBef>
                        <a:spcAft>
                          <a:spcPts val="0"/>
                        </a:spcAft>
                        <a:buNone/>
                      </a:pPr>
                      <a:r>
                        <a:rPr lang="en-US" altLang="ja-JP" sz="1200" b="0" dirty="0">
                          <a:solidFill>
                            <a:srgbClr val="0070C0"/>
                          </a:solidFill>
                          <a:latin typeface="Meiryo UI" panose="020B0604030504040204" pitchFamily="50" charset="-128"/>
                          <a:ea typeface="Meiryo UI" panose="020B0604030504040204" pitchFamily="50" charset="-128"/>
                          <a:cs typeface="Meiryo"/>
                          <a:sym typeface="Meiryo"/>
                        </a:rPr>
                        <a:t>※</a:t>
                      </a:r>
                      <a:r>
                        <a:rPr lang="ja-JP" altLang="en-US" sz="1200" b="0" dirty="0">
                          <a:solidFill>
                            <a:srgbClr val="0070C0"/>
                          </a:solidFill>
                          <a:latin typeface="Meiryo UI" panose="020B0604030504040204" pitchFamily="50" charset="-128"/>
                          <a:ea typeface="Meiryo UI" panose="020B0604030504040204" pitchFamily="50" charset="-128"/>
                          <a:cs typeface="Meiryo"/>
                          <a:sym typeface="Meiryo"/>
                        </a:rPr>
                        <a:t>本事業を申請するにあたって、ロングストーリーツアー造成に向けた動機や想い、ツアー造成を通じて実現を目指している</a:t>
                      </a:r>
                      <a:r>
                        <a:rPr lang="ja-JP" altLang="en-US" sz="1200" b="0" dirty="0" smtClean="0">
                          <a:solidFill>
                            <a:srgbClr val="0070C0"/>
                          </a:solidFill>
                          <a:latin typeface="Meiryo UI" panose="020B0604030504040204" pitchFamily="50" charset="-128"/>
                          <a:ea typeface="Meiryo UI" panose="020B0604030504040204" pitchFamily="50" charset="-128"/>
                          <a:cs typeface="Meiryo"/>
                          <a:sym typeface="Meiryo"/>
                        </a:rPr>
                        <a:t>こと等、</a:t>
                      </a:r>
                      <a:r>
                        <a:rPr lang="ja-JP" altLang="en-US" sz="1200" b="0" dirty="0">
                          <a:solidFill>
                            <a:srgbClr val="0070C0"/>
                          </a:solidFill>
                          <a:latin typeface="Meiryo UI" panose="020B0604030504040204" pitchFamily="50" charset="-128"/>
                          <a:ea typeface="Meiryo UI" panose="020B0604030504040204" pitchFamily="50" charset="-128"/>
                          <a:cs typeface="Meiryo"/>
                          <a:sym typeface="Meiryo"/>
                        </a:rPr>
                        <a:t>申請するプロジェクトチームとしてこの事業にかける想いを自由にご記載ください。また、造成を目指しているツアーの実現の裏付けとなるような、プロジェクトチーム構成員の実績やスキル・ノウハウ等、アピールする点があればご記載ください。（</a:t>
                      </a:r>
                      <a:r>
                        <a:rPr lang="en-US" altLang="ja-JP" sz="1200" b="0" dirty="0">
                          <a:solidFill>
                            <a:srgbClr val="0070C0"/>
                          </a:solidFill>
                          <a:latin typeface="Meiryo UI" panose="020B0604030504040204" pitchFamily="50" charset="-128"/>
                          <a:ea typeface="Meiryo UI" panose="020B0604030504040204" pitchFamily="50" charset="-128"/>
                          <a:cs typeface="Meiryo"/>
                          <a:sym typeface="Meiryo"/>
                        </a:rPr>
                        <a:t>※</a:t>
                      </a:r>
                      <a:r>
                        <a:rPr lang="ja-JP" altLang="en-US" sz="1200" b="0" dirty="0">
                          <a:solidFill>
                            <a:srgbClr val="0070C0"/>
                          </a:solidFill>
                          <a:latin typeface="Meiryo UI" panose="020B0604030504040204" pitchFamily="50" charset="-128"/>
                          <a:ea typeface="Meiryo UI" panose="020B0604030504040204" pitchFamily="50" charset="-128"/>
                          <a:cs typeface="Meiryo"/>
                          <a:sym typeface="Meiryo"/>
                        </a:rPr>
                        <a:t>適宜図やイラストなどを使いながらご記載ください）</a:t>
                      </a:r>
                    </a:p>
                  </a:txBody>
                  <a:tcPr marL="91450" marR="91450" marT="45725" marB="45725">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lt1"/>
                    </a:solidFill>
                  </a:tcPr>
                </a:tc>
                <a:extLst>
                  <a:ext uri="{0D108BD9-81ED-4DB2-BD59-A6C34878D82A}">
                    <a16:rowId xmlns:a16="http://schemas.microsoft.com/office/drawing/2014/main" val="10002"/>
                  </a:ext>
                </a:extLst>
              </a:tr>
              <a:tr h="1148827">
                <a:tc>
                  <a:txBody>
                    <a:bodyPr/>
                    <a:lstStyle/>
                    <a:p>
                      <a:pPr marL="0" marR="0" indent="0" algn="ctr" defTabSz="914400" rtl="0" eaLnBrk="1" fontAlgn="base" latinLnBrk="0" hangingPunct="1">
                        <a:lnSpc>
                          <a:spcPct val="100000"/>
                        </a:lnSpc>
                        <a:spcBef>
                          <a:spcPct val="0"/>
                        </a:spcBef>
                        <a:spcAft>
                          <a:spcPct val="0"/>
                        </a:spcAft>
                      </a:pPr>
                      <a:r>
                        <a:rPr kumimoji="1" lang="ja-JP" altLang="en-US" sz="11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事業実施に</a:t>
                      </a:r>
                      <a:endParaRPr kumimoji="1" lang="en-US" altLang="ja-JP" sz="11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p>
                      <a:pPr marL="0" marR="0" indent="0" algn="ctr" defTabSz="914400" rtl="0" eaLnBrk="1" fontAlgn="base" latinLnBrk="0" hangingPunct="1">
                        <a:lnSpc>
                          <a:spcPct val="100000"/>
                        </a:lnSpc>
                        <a:spcBef>
                          <a:spcPct val="0"/>
                        </a:spcBef>
                        <a:spcAft>
                          <a:spcPct val="0"/>
                        </a:spcAft>
                      </a:pPr>
                      <a:r>
                        <a:rPr lang="ja-JP" altLang="en-US" sz="1100" b="1" dirty="0" smtClean="0">
                          <a:latin typeface="Meiryo UI" panose="020B0604030504040204" pitchFamily="50" charset="-128"/>
                          <a:ea typeface="Meiryo UI" panose="020B0604030504040204" pitchFamily="50" charset="-128"/>
                        </a:rPr>
                        <a:t>より期待できる</a:t>
                      </a:r>
                      <a:endParaRPr lang="en-US" altLang="ja-JP" sz="1100" b="1" dirty="0">
                        <a:latin typeface="Meiryo UI" panose="020B0604030504040204" pitchFamily="50" charset="-128"/>
                        <a:ea typeface="Meiryo UI" panose="020B0604030504040204" pitchFamily="50" charset="-128"/>
                      </a:endParaRPr>
                    </a:p>
                    <a:p>
                      <a:pPr marL="0" marR="0" indent="0" algn="ctr" defTabSz="914400" rtl="0" eaLnBrk="1" fontAlgn="base" latinLnBrk="0" hangingPunct="1">
                        <a:lnSpc>
                          <a:spcPct val="100000"/>
                        </a:lnSpc>
                        <a:spcBef>
                          <a:spcPct val="0"/>
                        </a:spcBef>
                        <a:spcAft>
                          <a:spcPct val="0"/>
                        </a:spcAft>
                      </a:pPr>
                      <a:r>
                        <a:rPr lang="ja-JP" altLang="en-US" sz="1100" b="1" dirty="0" smtClean="0">
                          <a:latin typeface="Meiryo UI" panose="020B0604030504040204" pitchFamily="50" charset="-128"/>
                          <a:ea typeface="Meiryo UI" panose="020B0604030504040204" pitchFamily="50" charset="-128"/>
                        </a:rPr>
                        <a:t>効果</a:t>
                      </a:r>
                      <a:endParaRPr kumimoji="1" lang="ja-JP" altLang="en-US" sz="11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marL="91450" marR="91450" marT="45725" marB="4572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AAD6E7"/>
                    </a:solidFill>
                  </a:tcPr>
                </a:tc>
                <a:tc>
                  <a:txBody>
                    <a:bodyPr/>
                    <a:lstStyle/>
                    <a:p>
                      <a:pPr marL="0" marR="0" lvl="0" indent="0" algn="l" rtl="0">
                        <a:spcBef>
                          <a:spcPts val="0"/>
                        </a:spcBef>
                        <a:spcAft>
                          <a:spcPts val="0"/>
                        </a:spcAft>
                        <a:buNone/>
                      </a:pPr>
                      <a:r>
                        <a:rPr lang="en-US" altLang="ja-JP" sz="1200" b="0" dirty="0">
                          <a:solidFill>
                            <a:srgbClr val="0070C0"/>
                          </a:solidFill>
                          <a:latin typeface="Meiryo UI" panose="020B0604030504040204" pitchFamily="50" charset="-128"/>
                          <a:ea typeface="Meiryo UI" panose="020B0604030504040204" pitchFamily="50" charset="-128"/>
                          <a:cs typeface="Meiryo"/>
                          <a:sym typeface="Meiryo"/>
                        </a:rPr>
                        <a:t>※</a:t>
                      </a:r>
                      <a:r>
                        <a:rPr lang="ja-JP" altLang="en-US" sz="1200" b="0" dirty="0">
                          <a:solidFill>
                            <a:srgbClr val="0070C0"/>
                          </a:solidFill>
                          <a:latin typeface="Meiryo UI" panose="020B0604030504040204" pitchFamily="50" charset="-128"/>
                          <a:ea typeface="Meiryo UI" panose="020B0604030504040204" pitchFamily="50" charset="-128"/>
                          <a:cs typeface="Meiryo"/>
                          <a:sym typeface="Meiryo"/>
                        </a:rPr>
                        <a:t>本事業実施による地域への社会・経済・環境等の観点での効果や、課題</a:t>
                      </a:r>
                      <a:r>
                        <a:rPr lang="ja-JP" altLang="en-US" sz="1200" b="0" dirty="0" smtClean="0">
                          <a:solidFill>
                            <a:srgbClr val="0070C0"/>
                          </a:solidFill>
                          <a:latin typeface="Meiryo UI" panose="020B0604030504040204" pitchFamily="50" charset="-128"/>
                          <a:ea typeface="Meiryo UI" panose="020B0604030504040204" pitchFamily="50" charset="-128"/>
                          <a:cs typeface="Meiryo"/>
                          <a:sym typeface="Meiryo"/>
                        </a:rPr>
                        <a:t>解決の可能性等に</a:t>
                      </a:r>
                      <a:r>
                        <a:rPr lang="ja-JP" altLang="en-US" sz="1200" b="0" dirty="0">
                          <a:solidFill>
                            <a:srgbClr val="0070C0"/>
                          </a:solidFill>
                          <a:latin typeface="Meiryo UI" panose="020B0604030504040204" pitchFamily="50" charset="-128"/>
                          <a:ea typeface="Meiryo UI" panose="020B0604030504040204" pitchFamily="50" charset="-128"/>
                          <a:cs typeface="Meiryo"/>
                          <a:sym typeface="Meiryo"/>
                        </a:rPr>
                        <a:t>ついて期待できる点があればご記載ください。</a:t>
                      </a:r>
                    </a:p>
                  </a:txBody>
                  <a:tcPr marL="91450" marR="91450" marT="45725" marB="45725">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lt1"/>
                    </a:solidFill>
                  </a:tcPr>
                </a:tc>
                <a:extLst>
                  <a:ext uri="{0D108BD9-81ED-4DB2-BD59-A6C34878D82A}">
                    <a16:rowId xmlns:a16="http://schemas.microsoft.com/office/drawing/2014/main" val="3381183781"/>
                  </a:ext>
                </a:extLst>
              </a:tr>
            </a:tbl>
          </a:graphicData>
        </a:graphic>
      </p:graphicFrame>
      <p:sp>
        <p:nvSpPr>
          <p:cNvPr id="21" name="正方形/長方形 20">
            <a:extLst>
              <a:ext uri="{FF2B5EF4-FFF2-40B4-BE49-F238E27FC236}">
                <a16:creationId xmlns:a16="http://schemas.microsoft.com/office/drawing/2014/main" id="{2C72E2F6-FD07-B9C5-2182-B41252C7A981}"/>
              </a:ext>
            </a:extLst>
          </p:cNvPr>
          <p:cNvSpPr/>
          <p:nvPr/>
        </p:nvSpPr>
        <p:spPr>
          <a:xfrm>
            <a:off x="7541424" y="2387600"/>
            <a:ext cx="2247009" cy="4422503"/>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en-US" altLang="ja-JP" sz="1200" dirty="0">
                <a:solidFill>
                  <a:srgbClr val="0070C0"/>
                </a:solidFill>
                <a:latin typeface="Meiryo UI" panose="020B0604030504040204" pitchFamily="50" charset="-128"/>
                <a:ea typeface="Meiryo UI" panose="020B0604030504040204" pitchFamily="50" charset="-128"/>
              </a:rPr>
              <a:t>※</a:t>
            </a:r>
            <a:r>
              <a:rPr kumimoji="1" lang="ja-JP" altLang="en-US" sz="1200" dirty="0">
                <a:solidFill>
                  <a:srgbClr val="0070C0"/>
                </a:solidFill>
                <a:latin typeface="Meiryo UI" panose="020B0604030504040204" pitchFamily="50" charset="-128"/>
                <a:ea typeface="Meiryo UI" panose="020B0604030504040204" pitchFamily="50" charset="-128"/>
              </a:rPr>
              <a:t>事業の内容が分かるイメージ図、写真等を貼付してください。　　　　　</a:t>
            </a:r>
            <a:r>
              <a:rPr kumimoji="1" lang="en-US" altLang="ja-JP" sz="1200" dirty="0">
                <a:solidFill>
                  <a:srgbClr val="0070C0"/>
                </a:solidFill>
                <a:latin typeface="Meiryo UI" panose="020B0604030504040204" pitchFamily="50" charset="-128"/>
                <a:ea typeface="Meiryo UI" panose="020B0604030504040204" pitchFamily="50" charset="-128"/>
              </a:rPr>
              <a:t>※</a:t>
            </a:r>
            <a:r>
              <a:rPr kumimoji="1" lang="ja-JP" altLang="en-US" sz="1200" dirty="0">
                <a:solidFill>
                  <a:srgbClr val="0070C0"/>
                </a:solidFill>
                <a:latin typeface="Meiryo UI" panose="020B0604030504040204" pitchFamily="50" charset="-128"/>
                <a:ea typeface="Meiryo UI" panose="020B0604030504040204" pitchFamily="50" charset="-128"/>
              </a:rPr>
              <a:t>ページ数は増やさずにこの</a:t>
            </a:r>
            <a:r>
              <a:rPr kumimoji="1" lang="en-US" altLang="ja-JP" sz="1200" dirty="0">
                <a:solidFill>
                  <a:srgbClr val="0070C0"/>
                </a:solidFill>
                <a:latin typeface="Meiryo UI" panose="020B0604030504040204" pitchFamily="50" charset="-128"/>
                <a:ea typeface="Meiryo UI" panose="020B0604030504040204" pitchFamily="50" charset="-128"/>
              </a:rPr>
              <a:t>1</a:t>
            </a:r>
            <a:r>
              <a:rPr kumimoji="1" lang="ja-JP" altLang="en-US" sz="1200" dirty="0">
                <a:solidFill>
                  <a:srgbClr val="0070C0"/>
                </a:solidFill>
                <a:latin typeface="Meiryo UI" panose="020B0604030504040204" pitchFamily="50" charset="-128"/>
                <a:ea typeface="Meiryo UI" panose="020B0604030504040204" pitchFamily="50" charset="-128"/>
              </a:rPr>
              <a:t>枚のみで提出してください。</a:t>
            </a:r>
          </a:p>
          <a:p>
            <a:pPr marL="0" marR="0" indent="0" algn="ctr" defTabSz="914400" rtl="0" eaLnBrk="1" fontAlgn="base" latinLnBrk="0" hangingPunct="1">
              <a:lnSpc>
                <a:spcPct val="100000"/>
              </a:lnSpc>
              <a:spcBef>
                <a:spcPct val="0"/>
              </a:spcBef>
              <a:spcAft>
                <a:spcPct val="0"/>
              </a:spcAft>
            </a:pPr>
            <a:endParaRPr kumimoji="1" lang="ja-JP" altLang="en-US" sz="1200" dirty="0">
              <a:solidFill>
                <a:srgbClr val="0070C0"/>
              </a:solidFill>
              <a:latin typeface="Meiryo UI" panose="020B0604030504040204" pitchFamily="50" charset="-128"/>
              <a:ea typeface="Meiryo UI" panose="020B0604030504040204" pitchFamily="50" charset="-128"/>
            </a:endParaRPr>
          </a:p>
        </p:txBody>
      </p:sp>
      <p:sp>
        <p:nvSpPr>
          <p:cNvPr id="23" name="正方形/長方形 22">
            <a:extLst>
              <a:ext uri="{FF2B5EF4-FFF2-40B4-BE49-F238E27FC236}">
                <a16:creationId xmlns:a16="http://schemas.microsoft.com/office/drawing/2014/main" id="{89D1B932-A2BC-C9D1-E13E-CE2F1366FD62}"/>
              </a:ext>
            </a:extLst>
          </p:cNvPr>
          <p:cNvSpPr/>
          <p:nvPr/>
        </p:nvSpPr>
        <p:spPr>
          <a:xfrm>
            <a:off x="7541425" y="1120744"/>
            <a:ext cx="2247009" cy="570652"/>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t" anchorCtr="0" compatLnSpc="1"/>
          <a:lstStyle/>
          <a:p>
            <a:pPr marL="0" marR="0" indent="0" defTabSz="914400" rtl="0" eaLnBrk="1" fontAlgn="base" latinLnBrk="0" hangingPunct="1">
              <a:lnSpc>
                <a:spcPct val="100000"/>
              </a:lnSpc>
              <a:spcBef>
                <a:spcPct val="0"/>
              </a:spcBef>
              <a:spcAft>
                <a:spcPct val="0"/>
              </a:spcAft>
            </a:pPr>
            <a:r>
              <a:rPr lang="ja-JP" altLang="en-US" sz="1200" b="1" dirty="0">
                <a:latin typeface="Meiryo UI" panose="020B0604030504040204" pitchFamily="50" charset="-128"/>
                <a:ea typeface="Meiryo UI" panose="020B0604030504040204" pitchFamily="50" charset="-128"/>
              </a:rPr>
              <a:t>（代表者名）</a:t>
            </a:r>
            <a:endParaRPr kumimoji="1" lang="en-US" altLang="ja-JP" sz="1200" b="1" i="0" u="none" strike="noStrike" cap="none" normalizeH="0" baseline="0" dirty="0">
              <a:ln>
                <a:noFill/>
              </a:ln>
              <a:effectLst/>
              <a:latin typeface="Meiryo UI" panose="020B0604030504040204" pitchFamily="50" charset="-128"/>
              <a:ea typeface="Meiryo UI" panose="020B0604030504040204" pitchFamily="50" charset="-128"/>
            </a:endParaRPr>
          </a:p>
        </p:txBody>
      </p:sp>
      <p:sp>
        <p:nvSpPr>
          <p:cNvPr id="24" name="正方形/長方形 23">
            <a:extLst>
              <a:ext uri="{FF2B5EF4-FFF2-40B4-BE49-F238E27FC236}">
                <a16:creationId xmlns:a16="http://schemas.microsoft.com/office/drawing/2014/main" id="{316D48FB-8F79-7149-6769-DF223322E9C5}"/>
              </a:ext>
            </a:extLst>
          </p:cNvPr>
          <p:cNvSpPr/>
          <p:nvPr/>
        </p:nvSpPr>
        <p:spPr>
          <a:xfrm>
            <a:off x="7541425" y="1691396"/>
            <a:ext cx="2247009" cy="571499"/>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t" anchorCtr="0" compatLnSpc="1"/>
          <a:lstStyle/>
          <a:p>
            <a:pPr marL="0" marR="0" indent="0" defTabSz="914400" rtl="0" eaLnBrk="1" fontAlgn="base" latinLnBrk="0" hangingPunct="1">
              <a:lnSpc>
                <a:spcPct val="100000"/>
              </a:lnSpc>
              <a:spcBef>
                <a:spcPct val="0"/>
              </a:spcBef>
              <a:spcAft>
                <a:spcPct val="0"/>
              </a:spcAft>
            </a:pPr>
            <a:r>
              <a:rPr lang="ja-JP" altLang="en-US" sz="1200" b="1" dirty="0">
                <a:latin typeface="Meiryo UI" panose="020B0604030504040204" pitchFamily="50" charset="-128"/>
                <a:ea typeface="Meiryo UI" panose="020B0604030504040204" pitchFamily="50" charset="-128"/>
              </a:rPr>
              <a:t>（実施エリア）</a:t>
            </a:r>
            <a:endParaRPr kumimoji="1" lang="en-US" altLang="ja-JP" sz="1200" b="1" i="0" u="none" strike="noStrike" cap="none" normalizeH="0" baseline="0" dirty="0">
              <a:ln>
                <a:noFill/>
              </a:ln>
              <a:effectLst/>
              <a:latin typeface="Meiryo UI" panose="020B0604030504040204" pitchFamily="50" charset="-128"/>
              <a:ea typeface="Meiryo UI" panose="020B0604030504040204" pitchFamily="50" charset="-128"/>
            </a:endParaRPr>
          </a:p>
        </p:txBody>
      </p:sp>
      <p:sp>
        <p:nvSpPr>
          <p:cNvPr id="11" name="正方形/長方形 10">
            <a:extLst>
              <a:ext uri="{FF2B5EF4-FFF2-40B4-BE49-F238E27FC236}">
                <a16:creationId xmlns:a16="http://schemas.microsoft.com/office/drawing/2014/main" id="{CB568C7B-67DF-AD33-1588-6825D07C909B}"/>
              </a:ext>
            </a:extLst>
          </p:cNvPr>
          <p:cNvSpPr/>
          <p:nvPr/>
        </p:nvSpPr>
        <p:spPr>
          <a:xfrm>
            <a:off x="43318" y="663402"/>
            <a:ext cx="1259352" cy="352659"/>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テーマ</a:t>
            </a:r>
          </a:p>
        </p:txBody>
      </p:sp>
      <p:sp>
        <p:nvSpPr>
          <p:cNvPr id="13" name="正方形/長方形 12">
            <a:extLst>
              <a:ext uri="{FF2B5EF4-FFF2-40B4-BE49-F238E27FC236}">
                <a16:creationId xmlns:a16="http://schemas.microsoft.com/office/drawing/2014/main" id="{9C81B3B7-F852-CF4A-F5DE-61393442F392}"/>
              </a:ext>
            </a:extLst>
          </p:cNvPr>
          <p:cNvSpPr/>
          <p:nvPr/>
        </p:nvSpPr>
        <p:spPr>
          <a:xfrm>
            <a:off x="1302670" y="663402"/>
            <a:ext cx="6115217" cy="352659"/>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ctr" anchorCtr="0" compatLnSpc="1"/>
          <a:lstStyle/>
          <a:p>
            <a:r>
              <a:rPr lang="en-US" altLang="ja-JP" sz="1200" dirty="0">
                <a:solidFill>
                  <a:srgbClr val="0070C0"/>
                </a:solidFill>
                <a:latin typeface="Meiryo UI" panose="020B0604030504040204" pitchFamily="50" charset="-128"/>
                <a:ea typeface="Meiryo UI" panose="020B0604030504040204" pitchFamily="50" charset="-128"/>
              </a:rPr>
              <a:t>※</a:t>
            </a:r>
            <a:r>
              <a:rPr lang="ja-JP" altLang="en-US" sz="1200" dirty="0">
                <a:solidFill>
                  <a:srgbClr val="0070C0"/>
                </a:solidFill>
                <a:latin typeface="Meiryo UI" panose="020B0604030504040204" pitchFamily="50" charset="-128"/>
                <a:ea typeface="Meiryo UI" panose="020B0604030504040204" pitchFamily="50" charset="-128"/>
              </a:rPr>
              <a:t>ツアーの主題となるテーマ</a:t>
            </a:r>
            <a:r>
              <a:rPr lang="ja-JP" altLang="en-US" sz="1200" dirty="0" smtClean="0">
                <a:solidFill>
                  <a:srgbClr val="0070C0"/>
                </a:solidFill>
                <a:latin typeface="Meiryo UI" panose="020B0604030504040204" pitchFamily="50" charset="-128"/>
                <a:ea typeface="Meiryo UI" panose="020B0604030504040204" pitchFamily="50" charset="-128"/>
              </a:rPr>
              <a:t>を</a:t>
            </a:r>
            <a:r>
              <a:rPr lang="ja-JP" altLang="en-US" sz="1200" dirty="0">
                <a:solidFill>
                  <a:srgbClr val="0070C0"/>
                </a:solidFill>
                <a:latin typeface="Meiryo UI" panose="020B0604030504040204" pitchFamily="50" charset="-128"/>
                <a:ea typeface="Meiryo UI" panose="020B0604030504040204" pitchFamily="50" charset="-128"/>
              </a:rPr>
              <a:t>ご</a:t>
            </a:r>
            <a:r>
              <a:rPr lang="ja-JP" altLang="en-US" sz="1200" dirty="0" smtClean="0">
                <a:solidFill>
                  <a:srgbClr val="0070C0"/>
                </a:solidFill>
                <a:latin typeface="Meiryo UI" panose="020B0604030504040204" pitchFamily="50" charset="-128"/>
                <a:ea typeface="Meiryo UI" panose="020B0604030504040204" pitchFamily="50" charset="-128"/>
              </a:rPr>
              <a:t>記載</a:t>
            </a:r>
            <a:r>
              <a:rPr lang="ja-JP" altLang="en-US" sz="1200" dirty="0">
                <a:solidFill>
                  <a:srgbClr val="0070C0"/>
                </a:solidFill>
                <a:latin typeface="Meiryo UI" panose="020B0604030504040204" pitchFamily="50" charset="-128"/>
                <a:ea typeface="Meiryo UI" panose="020B0604030504040204" pitchFamily="50" charset="-128"/>
              </a:rPr>
              <a:t>ください。</a:t>
            </a:r>
            <a:endPar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9760241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4">
            <a:extLst>
              <a:ext uri="{FF2B5EF4-FFF2-40B4-BE49-F238E27FC236}">
                <a16:creationId xmlns:a16="http://schemas.microsoft.com/office/drawing/2014/main" id="{885ADC23-1387-233B-30F2-272EDC1DBA75}"/>
              </a:ext>
            </a:extLst>
          </p:cNvPr>
          <p:cNvSpPr txBox="1">
            <a:spLocks/>
          </p:cNvSpPr>
          <p:nvPr/>
        </p:nvSpPr>
        <p:spPr>
          <a:xfrm>
            <a:off x="0" y="67147"/>
            <a:ext cx="9130570" cy="332656"/>
          </a:xfrm>
          <a:prstGeom prst="rect">
            <a:avLst/>
          </a:prstGeom>
        </p:spPr>
        <p:txBody>
          <a:bodyPr anchor="ctr"/>
          <a:lstStyle>
            <a:lvl1pPr algn="l" rtl="0" eaLnBrk="0" fontAlgn="base" hangingPunct="0">
              <a:spcBef>
                <a:spcPct val="0"/>
              </a:spcBef>
              <a:spcAft>
                <a:spcPct val="0"/>
              </a:spcAft>
              <a:defRPr kumimoji="1" sz="2800">
                <a:solidFill>
                  <a:schemeClr val="tx1"/>
                </a:solidFill>
                <a:latin typeface="+mj-lt"/>
                <a:ea typeface="+mj-ea"/>
                <a:cs typeface="+mj-cs"/>
              </a:defRPr>
            </a:lvl1pPr>
            <a:lvl2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9pPr>
          </a:lstStyle>
          <a:p>
            <a:r>
              <a:rPr lang="ja-JP" altLang="en-US" sz="2400" kern="0" dirty="0">
                <a:solidFill>
                  <a:srgbClr val="000000"/>
                </a:solidFill>
              </a:rPr>
              <a:t>ロングストーリーツアー造成事業　</a:t>
            </a:r>
            <a:r>
              <a:rPr lang="ja-JP" altLang="en-US" sz="2400" kern="0" dirty="0" smtClean="0">
                <a:solidFill>
                  <a:srgbClr val="000000"/>
                </a:solidFill>
              </a:rPr>
              <a:t>新規事業　申請</a:t>
            </a:r>
            <a:r>
              <a:rPr lang="ja-JP" altLang="en-US" sz="2400" kern="0" dirty="0">
                <a:solidFill>
                  <a:srgbClr val="000000"/>
                </a:solidFill>
              </a:rPr>
              <a:t>様式－１</a:t>
            </a:r>
          </a:p>
        </p:txBody>
      </p:sp>
      <p:sp>
        <p:nvSpPr>
          <p:cNvPr id="18" name="スライド番号プレースホルダー 1">
            <a:extLst>
              <a:ext uri="{FF2B5EF4-FFF2-40B4-BE49-F238E27FC236}">
                <a16:creationId xmlns:a16="http://schemas.microsoft.com/office/drawing/2014/main" id="{23DABEB4-E652-FA82-5457-3ED089B93EE8}"/>
              </a:ext>
            </a:extLst>
          </p:cNvPr>
          <p:cNvSpPr>
            <a:spLocks noGrp="1"/>
          </p:cNvSpPr>
          <p:nvPr>
            <p:ph type="sldNum" sz="quarter" idx="12"/>
          </p:nvPr>
        </p:nvSpPr>
        <p:spPr>
          <a:xfrm>
            <a:off x="9684327" y="6643254"/>
            <a:ext cx="221672" cy="214745"/>
          </a:xfrm>
        </p:spPr>
        <p:txBody>
          <a:bodyPr lIns="36000" tIns="36000" rIns="36000" bIns="36000" anchor="b"/>
          <a:lstStyle/>
          <a:p>
            <a:pPr>
              <a:defRPr/>
            </a:pPr>
            <a:fld id="{6A8F643B-1E2A-4F03-8182-047C0680F225}" type="slidenum">
              <a:rPr lang="en-US" altLang="ja-JP" sz="1000" smtClean="0">
                <a:solidFill>
                  <a:srgbClr val="000000"/>
                </a:solidFill>
              </a:rPr>
              <a:pPr>
                <a:defRPr/>
              </a:pPr>
              <a:t>2</a:t>
            </a:fld>
            <a:endParaRPr lang="en-US" altLang="ja-JP" sz="1000">
              <a:solidFill>
                <a:srgbClr val="000000"/>
              </a:solidFill>
            </a:endParaRPr>
          </a:p>
        </p:txBody>
      </p:sp>
      <p:sp>
        <p:nvSpPr>
          <p:cNvPr id="52" name="テキスト ボックス 51">
            <a:extLst>
              <a:ext uri="{FF2B5EF4-FFF2-40B4-BE49-F238E27FC236}">
                <a16:creationId xmlns:a16="http://schemas.microsoft.com/office/drawing/2014/main" id="{E6587F76-F412-2C3A-EF01-6DB0F4786E02}"/>
              </a:ext>
            </a:extLst>
          </p:cNvPr>
          <p:cNvSpPr txBox="1"/>
          <p:nvPr/>
        </p:nvSpPr>
        <p:spPr>
          <a:xfrm>
            <a:off x="173178" y="1375174"/>
            <a:ext cx="9511150" cy="5268080"/>
          </a:xfrm>
          <a:prstGeom prst="rect">
            <a:avLst/>
          </a:prstGeom>
          <a:noFill/>
          <a:ln>
            <a:solidFill>
              <a:schemeClr val="bg1">
                <a:lumMod val="50000"/>
              </a:schemeClr>
            </a:solidFill>
          </a:ln>
        </p:spPr>
        <p:txBody>
          <a:bodyPr wrap="square" rtlCol="0">
            <a:noAutofit/>
          </a:bodyPr>
          <a:lstStyle/>
          <a:p>
            <a:pPr algn="l"/>
            <a:r>
              <a:rPr lang="en-US" altLang="ja-JP" sz="1200" dirty="0">
                <a:solidFill>
                  <a:srgbClr val="0070C0"/>
                </a:solidFill>
                <a:latin typeface="Meiryo UI" panose="020B0604030504040204" pitchFamily="50" charset="-128"/>
                <a:ea typeface="Meiryo UI" panose="020B0604030504040204" pitchFamily="50" charset="-128"/>
              </a:rPr>
              <a:t>※</a:t>
            </a:r>
            <a:r>
              <a:rPr lang="ja-JP" altLang="en-US" sz="1200" dirty="0">
                <a:solidFill>
                  <a:srgbClr val="0070C0"/>
                </a:solidFill>
                <a:latin typeface="Meiryo UI" panose="020B0604030504040204" pitchFamily="50" charset="-128"/>
                <a:ea typeface="Meiryo UI" panose="020B0604030504040204" pitchFamily="50" charset="-128"/>
              </a:rPr>
              <a:t>本事業を申請するにあたって、ロングストーリーツアー造成に向けた動機や想い、ツアー造成を通じて実現を目指している</a:t>
            </a:r>
            <a:r>
              <a:rPr lang="ja-JP" altLang="en-US" sz="1200" dirty="0" smtClean="0">
                <a:solidFill>
                  <a:srgbClr val="0070C0"/>
                </a:solidFill>
                <a:latin typeface="Meiryo UI" panose="020B0604030504040204" pitchFamily="50" charset="-128"/>
                <a:ea typeface="Meiryo UI" panose="020B0604030504040204" pitchFamily="50" charset="-128"/>
              </a:rPr>
              <a:t>こと等、</a:t>
            </a:r>
            <a:r>
              <a:rPr lang="ja-JP" altLang="en-US" sz="1200" dirty="0">
                <a:solidFill>
                  <a:srgbClr val="0070C0"/>
                </a:solidFill>
                <a:latin typeface="Meiryo UI" panose="020B0604030504040204" pitchFamily="50" charset="-128"/>
                <a:ea typeface="Meiryo UI" panose="020B0604030504040204" pitchFamily="50" charset="-128"/>
              </a:rPr>
              <a:t>申請するプロジェクトチームとしてこの事業にかける想いを自由にご記載ください。また、造成を目指しているツアーの実現の裏付けとなるような、プロジェクトチーム構成員の実績やスキル・ノウハウ等、アピールする点があればご記載ください。（</a:t>
            </a:r>
            <a:r>
              <a:rPr lang="en-US" altLang="ja-JP" sz="1200" dirty="0">
                <a:solidFill>
                  <a:srgbClr val="0070C0"/>
                </a:solidFill>
                <a:latin typeface="Meiryo UI" panose="020B0604030504040204" pitchFamily="50" charset="-128"/>
                <a:ea typeface="Meiryo UI" panose="020B0604030504040204" pitchFamily="50" charset="-128"/>
              </a:rPr>
              <a:t>※</a:t>
            </a:r>
            <a:r>
              <a:rPr lang="ja-JP" altLang="en-US" sz="1200" dirty="0">
                <a:solidFill>
                  <a:srgbClr val="0070C0"/>
                </a:solidFill>
                <a:latin typeface="Meiryo UI" panose="020B0604030504040204" pitchFamily="50" charset="-128"/>
                <a:ea typeface="Meiryo UI" panose="020B0604030504040204" pitchFamily="50" charset="-128"/>
              </a:rPr>
              <a:t>適宜図や</a:t>
            </a:r>
            <a:r>
              <a:rPr lang="ja-JP" altLang="en-US" sz="1200" dirty="0" smtClean="0">
                <a:solidFill>
                  <a:srgbClr val="0070C0"/>
                </a:solidFill>
                <a:latin typeface="Meiryo UI" panose="020B0604030504040204" pitchFamily="50" charset="-128"/>
                <a:ea typeface="Meiryo UI" panose="020B0604030504040204" pitchFamily="50" charset="-128"/>
              </a:rPr>
              <a:t>イラスト等を</a:t>
            </a:r>
            <a:r>
              <a:rPr lang="ja-JP" altLang="en-US" sz="1200" dirty="0">
                <a:solidFill>
                  <a:srgbClr val="0070C0"/>
                </a:solidFill>
                <a:latin typeface="Meiryo UI" panose="020B0604030504040204" pitchFamily="50" charset="-128"/>
                <a:ea typeface="Meiryo UI" panose="020B0604030504040204" pitchFamily="50" charset="-128"/>
              </a:rPr>
              <a:t>使いながらご記載ください）</a:t>
            </a:r>
            <a:endParaRPr lang="en-US" altLang="ja-JP" sz="1200" dirty="0">
              <a:solidFill>
                <a:srgbClr val="0070C0"/>
              </a:solidFill>
              <a:latin typeface="Meiryo UI" panose="020B0604030504040204" pitchFamily="50" charset="-128"/>
              <a:ea typeface="Meiryo UI" panose="020B0604030504040204" pitchFamily="50" charset="-128"/>
            </a:endParaRPr>
          </a:p>
        </p:txBody>
      </p:sp>
      <p:sp>
        <p:nvSpPr>
          <p:cNvPr id="6" name="正方形/長方形 5">
            <a:extLst>
              <a:ext uri="{FF2B5EF4-FFF2-40B4-BE49-F238E27FC236}">
                <a16:creationId xmlns:a16="http://schemas.microsoft.com/office/drawing/2014/main" id="{B87414FB-5E4D-4072-8567-EEAFD0A4D530}"/>
              </a:ext>
            </a:extLst>
          </p:cNvPr>
          <p:cNvSpPr/>
          <p:nvPr/>
        </p:nvSpPr>
        <p:spPr>
          <a:xfrm>
            <a:off x="6143813" y="615576"/>
            <a:ext cx="3669552" cy="316753"/>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defTabSz="914400" rtl="0" eaLnBrk="1" fontAlgn="base" latinLnBrk="0" hangingPunct="1">
              <a:lnSpc>
                <a:spcPct val="100000"/>
              </a:lnSpc>
              <a:spcBef>
                <a:spcPct val="0"/>
              </a:spcBef>
              <a:spcAft>
                <a:spcPct val="0"/>
              </a:spcAft>
            </a:pPr>
            <a:r>
              <a:rPr kumimoji="1" lang="ja-JP" altLang="en-US" sz="1200" dirty="0">
                <a:latin typeface="Meiryo UI" panose="020B0604030504040204" pitchFamily="50" charset="-128"/>
                <a:ea typeface="Meiryo UI" panose="020B0604030504040204" pitchFamily="50" charset="-128"/>
              </a:rPr>
              <a:t>所属：</a:t>
            </a:r>
            <a:r>
              <a:rPr kumimoji="1" lang="en-US" altLang="ja-JP" sz="1200" dirty="0">
                <a:latin typeface="Meiryo UI" panose="020B0604030504040204" pitchFamily="50" charset="-128"/>
                <a:ea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rPr>
              <a:t>担当者</a:t>
            </a:r>
            <a:r>
              <a:rPr kumimoji="1" lang="ja-JP" altLang="en-US" sz="1200" dirty="0">
                <a:latin typeface="Meiryo UI" panose="020B0604030504040204" pitchFamily="50" charset="-128"/>
                <a:ea typeface="Meiryo UI" panose="020B0604030504040204" pitchFamily="50" charset="-128"/>
              </a:rPr>
              <a:t>：　　　　　　</a:t>
            </a:r>
          </a:p>
        </p:txBody>
      </p:sp>
      <p:sp>
        <p:nvSpPr>
          <p:cNvPr id="7" name="正方形/長方形 6">
            <a:extLst>
              <a:ext uri="{FF2B5EF4-FFF2-40B4-BE49-F238E27FC236}">
                <a16:creationId xmlns:a16="http://schemas.microsoft.com/office/drawing/2014/main" id="{ADC4647E-0AEF-21A1-4D64-FD99A7E17CC7}"/>
              </a:ext>
            </a:extLst>
          </p:cNvPr>
          <p:cNvSpPr/>
          <p:nvPr/>
        </p:nvSpPr>
        <p:spPr>
          <a:xfrm>
            <a:off x="5528236" y="615576"/>
            <a:ext cx="615577" cy="316753"/>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b="1" dirty="0">
                <a:latin typeface="Meiryo UI" panose="020B0604030504040204" pitchFamily="50" charset="-128"/>
                <a:ea typeface="Meiryo UI" panose="020B0604030504040204" pitchFamily="50" charset="-128"/>
              </a:rPr>
              <a:t>記入者</a:t>
            </a:r>
          </a:p>
        </p:txBody>
      </p:sp>
      <p:sp>
        <p:nvSpPr>
          <p:cNvPr id="9" name="正方形/長方形 8">
            <a:extLst>
              <a:ext uri="{FF2B5EF4-FFF2-40B4-BE49-F238E27FC236}">
                <a16:creationId xmlns:a16="http://schemas.microsoft.com/office/drawing/2014/main" id="{ADC4647E-0AEF-21A1-4D64-FD99A7E17CC7}"/>
              </a:ext>
            </a:extLst>
          </p:cNvPr>
          <p:cNvSpPr/>
          <p:nvPr/>
        </p:nvSpPr>
        <p:spPr>
          <a:xfrm>
            <a:off x="173177" y="1058420"/>
            <a:ext cx="9511150" cy="316753"/>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algn="ctr"/>
            <a:r>
              <a:rPr lang="ja-JP" altLang="en-US" sz="1200" b="1" dirty="0">
                <a:latin typeface="Meiryo UI" panose="020B0604030504040204" pitchFamily="50" charset="-128"/>
                <a:ea typeface="Meiryo UI" panose="020B0604030504040204" pitchFamily="50" charset="-128"/>
              </a:rPr>
              <a:t>ツアー造成・本事業申請の動機・思い</a:t>
            </a:r>
          </a:p>
        </p:txBody>
      </p:sp>
    </p:spTree>
    <p:extLst>
      <p:ext uri="{BB962C8B-B14F-4D97-AF65-F5344CB8AC3E}">
        <p14:creationId xmlns:p14="http://schemas.microsoft.com/office/powerpoint/2010/main" val="36006472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4">
            <a:extLst>
              <a:ext uri="{FF2B5EF4-FFF2-40B4-BE49-F238E27FC236}">
                <a16:creationId xmlns:a16="http://schemas.microsoft.com/office/drawing/2014/main" id="{885ADC23-1387-233B-30F2-272EDC1DBA75}"/>
              </a:ext>
            </a:extLst>
          </p:cNvPr>
          <p:cNvSpPr txBox="1">
            <a:spLocks/>
          </p:cNvSpPr>
          <p:nvPr/>
        </p:nvSpPr>
        <p:spPr>
          <a:xfrm>
            <a:off x="0" y="67147"/>
            <a:ext cx="9130570" cy="332656"/>
          </a:xfrm>
          <a:prstGeom prst="rect">
            <a:avLst/>
          </a:prstGeom>
        </p:spPr>
        <p:txBody>
          <a:bodyPr anchor="ctr"/>
          <a:lstStyle>
            <a:lvl1pPr algn="l" rtl="0" eaLnBrk="0" fontAlgn="base" hangingPunct="0">
              <a:spcBef>
                <a:spcPct val="0"/>
              </a:spcBef>
              <a:spcAft>
                <a:spcPct val="0"/>
              </a:spcAft>
              <a:defRPr kumimoji="1" sz="2800">
                <a:solidFill>
                  <a:schemeClr val="tx1"/>
                </a:solidFill>
                <a:latin typeface="+mj-lt"/>
                <a:ea typeface="+mj-ea"/>
                <a:cs typeface="+mj-cs"/>
              </a:defRPr>
            </a:lvl1pPr>
            <a:lvl2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9pPr>
          </a:lstStyle>
          <a:p>
            <a:r>
              <a:rPr lang="ja-JP" altLang="en-US" sz="2400" kern="0" dirty="0">
                <a:solidFill>
                  <a:srgbClr val="000000"/>
                </a:solidFill>
              </a:rPr>
              <a:t>ロングストーリーツアー造成事業　</a:t>
            </a:r>
            <a:r>
              <a:rPr lang="ja-JP" altLang="en-US" sz="2400" kern="0" dirty="0" smtClean="0">
                <a:solidFill>
                  <a:srgbClr val="000000"/>
                </a:solidFill>
              </a:rPr>
              <a:t>新規事業　申請</a:t>
            </a:r>
            <a:r>
              <a:rPr lang="ja-JP" altLang="en-US" sz="2400" kern="0" dirty="0">
                <a:solidFill>
                  <a:srgbClr val="000000"/>
                </a:solidFill>
              </a:rPr>
              <a:t>様式－２</a:t>
            </a:r>
          </a:p>
        </p:txBody>
      </p:sp>
      <p:sp>
        <p:nvSpPr>
          <p:cNvPr id="4" name="正方形/長方形 3">
            <a:extLst>
              <a:ext uri="{FF2B5EF4-FFF2-40B4-BE49-F238E27FC236}">
                <a16:creationId xmlns:a16="http://schemas.microsoft.com/office/drawing/2014/main" id="{CB568C7B-67DF-AD33-1588-6825D07C909B}"/>
              </a:ext>
            </a:extLst>
          </p:cNvPr>
          <p:cNvSpPr/>
          <p:nvPr/>
        </p:nvSpPr>
        <p:spPr>
          <a:xfrm>
            <a:off x="173180" y="663402"/>
            <a:ext cx="1011383" cy="352659"/>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ツアー名</a:t>
            </a:r>
          </a:p>
        </p:txBody>
      </p:sp>
      <p:sp>
        <p:nvSpPr>
          <p:cNvPr id="5" name="正方形/長方形 4">
            <a:extLst>
              <a:ext uri="{FF2B5EF4-FFF2-40B4-BE49-F238E27FC236}">
                <a16:creationId xmlns:a16="http://schemas.microsoft.com/office/drawing/2014/main" id="{14A2D016-68C1-37F6-8D35-7CDEE51CE672}"/>
              </a:ext>
            </a:extLst>
          </p:cNvPr>
          <p:cNvSpPr/>
          <p:nvPr/>
        </p:nvSpPr>
        <p:spPr>
          <a:xfrm>
            <a:off x="173180" y="1103330"/>
            <a:ext cx="1011383" cy="352659"/>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テーマ</a:t>
            </a:r>
          </a:p>
        </p:txBody>
      </p:sp>
      <p:sp>
        <p:nvSpPr>
          <p:cNvPr id="12" name="正方形/長方形 11">
            <a:extLst>
              <a:ext uri="{FF2B5EF4-FFF2-40B4-BE49-F238E27FC236}">
                <a16:creationId xmlns:a16="http://schemas.microsoft.com/office/drawing/2014/main" id="{9C81B3B7-F852-CF4A-F5DE-61393442F392}"/>
              </a:ext>
            </a:extLst>
          </p:cNvPr>
          <p:cNvSpPr/>
          <p:nvPr/>
        </p:nvSpPr>
        <p:spPr>
          <a:xfrm>
            <a:off x="1184562" y="663402"/>
            <a:ext cx="8548258" cy="352659"/>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ctr" anchorCtr="0" compatLnSpc="1"/>
          <a:lstStyle/>
          <a:p>
            <a:pPr marL="0" marR="0" indent="0" defTabSz="914400" rtl="0" eaLnBrk="1" fontAlgn="base" latinLnBrk="0" hangingPunct="1">
              <a:lnSpc>
                <a:spcPct val="100000"/>
              </a:lnSpc>
              <a:spcBef>
                <a:spcPct val="0"/>
              </a:spcBef>
              <a:spcAft>
                <a:spcPct val="0"/>
              </a:spcAft>
            </a:pPr>
            <a:r>
              <a:rPr lang="en-US" altLang="ja-JP" sz="1200" dirty="0">
                <a:solidFill>
                  <a:srgbClr val="0070C0"/>
                </a:solidFill>
                <a:latin typeface="Meiryo UI" panose="020B0604030504040204" pitchFamily="50" charset="-128"/>
                <a:ea typeface="Meiryo UI" panose="020B0604030504040204" pitchFamily="50" charset="-128"/>
              </a:rPr>
              <a:t>※</a:t>
            </a:r>
            <a:r>
              <a:rPr lang="ja-JP" altLang="en-US" sz="1200" dirty="0">
                <a:solidFill>
                  <a:srgbClr val="0070C0"/>
                </a:solidFill>
                <a:latin typeface="Meiryo UI" panose="020B0604030504040204" pitchFamily="50" charset="-128"/>
                <a:ea typeface="Meiryo UI" panose="020B0604030504040204" pitchFamily="50" charset="-128"/>
              </a:rPr>
              <a:t>ツアー名</a:t>
            </a:r>
            <a:r>
              <a:rPr lang="ja-JP" altLang="en-US" sz="1200" dirty="0" smtClean="0">
                <a:solidFill>
                  <a:srgbClr val="0070C0"/>
                </a:solidFill>
                <a:latin typeface="Meiryo UI" panose="020B0604030504040204" pitchFamily="50" charset="-128"/>
                <a:ea typeface="Meiryo UI" panose="020B0604030504040204" pitchFamily="50" charset="-128"/>
              </a:rPr>
              <a:t>をご記載ください</a:t>
            </a:r>
            <a:r>
              <a:rPr lang="ja-JP" altLang="en-US" sz="1200" dirty="0">
                <a:solidFill>
                  <a:srgbClr val="0070C0"/>
                </a:solidFill>
                <a:latin typeface="Meiryo UI" panose="020B0604030504040204" pitchFamily="50" charset="-128"/>
                <a:ea typeface="Meiryo UI" panose="020B0604030504040204" pitchFamily="50" charset="-128"/>
              </a:rPr>
              <a:t>。例）「</a:t>
            </a:r>
            <a:r>
              <a:rPr lang="en-US" altLang="ja-JP" sz="1200" dirty="0">
                <a:solidFill>
                  <a:srgbClr val="0070C0"/>
                </a:solidFill>
                <a:latin typeface="Meiryo UI" panose="020B0604030504040204" pitchFamily="50" charset="-128"/>
                <a:ea typeface="Meiryo UI" panose="020B0604030504040204" pitchFamily="50" charset="-128"/>
              </a:rPr>
              <a:t>DISCOVER JOMON </a:t>
            </a:r>
            <a:r>
              <a:rPr lang="ja-JP" altLang="en-US" sz="1200" dirty="0">
                <a:solidFill>
                  <a:srgbClr val="0070C0"/>
                </a:solidFill>
                <a:latin typeface="Meiryo UI" panose="020B0604030504040204" pitchFamily="50" charset="-128"/>
                <a:ea typeface="Meiryo UI" panose="020B0604030504040204" pitchFamily="50" charset="-128"/>
              </a:rPr>
              <a:t>函館</a:t>
            </a:r>
            <a:r>
              <a:rPr lang="en-US" altLang="ja-JP" sz="1200" dirty="0">
                <a:solidFill>
                  <a:srgbClr val="0070C0"/>
                </a:solidFill>
                <a:latin typeface="Meiryo UI" panose="020B0604030504040204" pitchFamily="50" charset="-128"/>
                <a:ea typeface="Meiryo UI" panose="020B0604030504040204" pitchFamily="50" charset="-128"/>
              </a:rPr>
              <a:t>1</a:t>
            </a:r>
            <a:r>
              <a:rPr lang="ja-JP" altLang="en-US" sz="1200" dirty="0">
                <a:solidFill>
                  <a:srgbClr val="0070C0"/>
                </a:solidFill>
                <a:latin typeface="Meiryo UI" panose="020B0604030504040204" pitchFamily="50" charset="-128"/>
                <a:ea typeface="Meiryo UI" panose="020B0604030504040204" pitchFamily="50" charset="-128"/>
              </a:rPr>
              <a:t>万年の道のり」</a:t>
            </a:r>
            <a:r>
              <a:rPr lang="en-US" altLang="ja-JP" sz="1200" dirty="0">
                <a:solidFill>
                  <a:srgbClr val="0070C0"/>
                </a:solidFill>
                <a:latin typeface="Meiryo UI" panose="020B0604030504040204" pitchFamily="50" charset="-128"/>
                <a:ea typeface="Meiryo UI" panose="020B0604030504040204" pitchFamily="50" charset="-128"/>
              </a:rPr>
              <a:t/>
            </a:r>
            <a:br>
              <a:rPr lang="en-US" altLang="ja-JP" sz="1200" dirty="0">
                <a:solidFill>
                  <a:srgbClr val="0070C0"/>
                </a:solidFill>
                <a:latin typeface="Meiryo UI" panose="020B0604030504040204" pitchFamily="50" charset="-128"/>
                <a:ea typeface="Meiryo UI" panose="020B0604030504040204" pitchFamily="50" charset="-128"/>
              </a:rPr>
            </a:br>
            <a:r>
              <a:rPr lang="ja-JP" altLang="en-US" sz="1200" dirty="0" smtClean="0">
                <a:solidFill>
                  <a:srgbClr val="0070C0"/>
                </a:solidFill>
                <a:latin typeface="Meiryo UI" panose="020B0604030504040204" pitchFamily="50" charset="-128"/>
                <a:ea typeface="Meiryo UI" panose="020B0604030504040204" pitchFamily="50" charset="-128"/>
              </a:rPr>
              <a:t>地域名等は</a:t>
            </a:r>
            <a:r>
              <a:rPr lang="ja-JP" altLang="en-US" sz="1200" dirty="0">
                <a:solidFill>
                  <a:srgbClr val="0070C0"/>
                </a:solidFill>
                <a:latin typeface="Meiryo UI" panose="020B0604030504040204" pitchFamily="50" charset="-128"/>
                <a:ea typeface="Meiryo UI" panose="020B0604030504040204" pitchFamily="50" charset="-128"/>
              </a:rPr>
              <a:t>「実施エリア概要」に記載し、テーマ、ストーリーが伝わることを意識してご記載ください。（</a:t>
            </a:r>
            <a:r>
              <a:rPr lang="en-US" altLang="ja-JP" sz="1200" dirty="0">
                <a:solidFill>
                  <a:srgbClr val="0070C0"/>
                </a:solidFill>
                <a:latin typeface="Meiryo UI" panose="020B0604030504040204" pitchFamily="50" charset="-128"/>
                <a:ea typeface="Meiryo UI" panose="020B0604030504040204" pitchFamily="50" charset="-128"/>
              </a:rPr>
              <a:t>40</a:t>
            </a:r>
            <a:r>
              <a:rPr lang="ja-JP" altLang="en-US" sz="1200" dirty="0">
                <a:solidFill>
                  <a:srgbClr val="0070C0"/>
                </a:solidFill>
                <a:latin typeface="Meiryo UI" panose="020B0604030504040204" pitchFamily="50" charset="-128"/>
                <a:ea typeface="Meiryo UI" panose="020B0604030504040204" pitchFamily="50" charset="-128"/>
              </a:rPr>
              <a:t>文字以内）</a:t>
            </a:r>
            <a:endPar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endParaRPr>
          </a:p>
        </p:txBody>
      </p:sp>
      <p:sp>
        <p:nvSpPr>
          <p:cNvPr id="13" name="正方形/長方形 12">
            <a:extLst>
              <a:ext uri="{FF2B5EF4-FFF2-40B4-BE49-F238E27FC236}">
                <a16:creationId xmlns:a16="http://schemas.microsoft.com/office/drawing/2014/main" id="{10A6904A-07A2-4602-B1FB-E18339E43F91}"/>
              </a:ext>
            </a:extLst>
          </p:cNvPr>
          <p:cNvSpPr/>
          <p:nvPr/>
        </p:nvSpPr>
        <p:spPr>
          <a:xfrm>
            <a:off x="1184562" y="1103330"/>
            <a:ext cx="8548258" cy="352659"/>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ctr" anchorCtr="0" compatLnSpc="1"/>
          <a:lstStyle/>
          <a:p>
            <a:r>
              <a:rPr lang="en-US" altLang="ja-JP" sz="1200" dirty="0">
                <a:solidFill>
                  <a:srgbClr val="0070C0"/>
                </a:solidFill>
                <a:latin typeface="Meiryo UI" panose="020B0604030504040204" pitchFamily="50" charset="-128"/>
                <a:ea typeface="Meiryo UI" panose="020B0604030504040204" pitchFamily="50" charset="-128"/>
              </a:rPr>
              <a:t>※</a:t>
            </a:r>
            <a:r>
              <a:rPr lang="ja-JP" altLang="en-US" sz="1200" dirty="0">
                <a:solidFill>
                  <a:srgbClr val="0070C0"/>
                </a:solidFill>
                <a:latin typeface="Meiryo UI" panose="020B0604030504040204" pitchFamily="50" charset="-128"/>
                <a:ea typeface="Meiryo UI" panose="020B0604030504040204" pitchFamily="50" charset="-128"/>
              </a:rPr>
              <a:t>ツアーの主題となるテーマ</a:t>
            </a:r>
            <a:r>
              <a:rPr lang="ja-JP" altLang="en-US" sz="1200" dirty="0" smtClean="0">
                <a:solidFill>
                  <a:srgbClr val="0070C0"/>
                </a:solidFill>
                <a:latin typeface="Meiryo UI" panose="020B0604030504040204" pitchFamily="50" charset="-128"/>
                <a:ea typeface="Meiryo UI" panose="020B0604030504040204" pitchFamily="50" charset="-128"/>
              </a:rPr>
              <a:t>をご記載</a:t>
            </a:r>
            <a:r>
              <a:rPr lang="ja-JP" altLang="en-US" sz="1200" dirty="0">
                <a:solidFill>
                  <a:srgbClr val="0070C0"/>
                </a:solidFill>
                <a:latin typeface="Meiryo UI" panose="020B0604030504040204" pitchFamily="50" charset="-128"/>
                <a:ea typeface="Meiryo UI" panose="020B0604030504040204" pitchFamily="50" charset="-128"/>
              </a:rPr>
              <a:t>ください。　例）</a:t>
            </a:r>
            <a:r>
              <a:rPr kumimoji="1" lang="ja-JP" altLang="en-US" sz="1200" dirty="0">
                <a:solidFill>
                  <a:srgbClr val="0070C0"/>
                </a:solidFill>
                <a:latin typeface="Meiryo UI" panose="020B0604030504040204" pitchFamily="50" charset="-128"/>
                <a:ea typeface="Meiryo UI" panose="020B0604030504040204" pitchFamily="50" charset="-128"/>
                <a:cs typeface="Meiryo UI" panose="020B0604030504040204" pitchFamily="50" charset="-128"/>
              </a:rPr>
              <a:t>世界遺産に登録された「縄文」文化</a:t>
            </a:r>
          </a:p>
        </p:txBody>
      </p:sp>
      <p:sp>
        <p:nvSpPr>
          <p:cNvPr id="18" name="スライド番号プレースホルダー 1">
            <a:extLst>
              <a:ext uri="{FF2B5EF4-FFF2-40B4-BE49-F238E27FC236}">
                <a16:creationId xmlns:a16="http://schemas.microsoft.com/office/drawing/2014/main" id="{23DABEB4-E652-FA82-5457-3ED089B93EE8}"/>
              </a:ext>
            </a:extLst>
          </p:cNvPr>
          <p:cNvSpPr>
            <a:spLocks noGrp="1"/>
          </p:cNvSpPr>
          <p:nvPr>
            <p:ph type="sldNum" sz="quarter" idx="12"/>
          </p:nvPr>
        </p:nvSpPr>
        <p:spPr>
          <a:xfrm>
            <a:off x="9684327" y="6643254"/>
            <a:ext cx="221672" cy="214745"/>
          </a:xfrm>
        </p:spPr>
        <p:txBody>
          <a:bodyPr lIns="36000" tIns="36000" rIns="36000" bIns="36000" anchor="b"/>
          <a:lstStyle/>
          <a:p>
            <a:pPr>
              <a:defRPr/>
            </a:pPr>
            <a:fld id="{6A8F643B-1E2A-4F03-8182-047C0680F225}" type="slidenum">
              <a:rPr lang="en-US" altLang="ja-JP" sz="1000" smtClean="0">
                <a:solidFill>
                  <a:srgbClr val="000000"/>
                </a:solidFill>
              </a:rPr>
              <a:pPr>
                <a:defRPr/>
              </a:pPr>
              <a:t>3</a:t>
            </a:fld>
            <a:endParaRPr lang="en-US" altLang="ja-JP" sz="1000">
              <a:solidFill>
                <a:srgbClr val="000000"/>
              </a:solidFill>
            </a:endParaRPr>
          </a:p>
        </p:txBody>
      </p:sp>
      <p:sp>
        <p:nvSpPr>
          <p:cNvPr id="10" name="正方形/長方形 9">
            <a:extLst>
              <a:ext uri="{FF2B5EF4-FFF2-40B4-BE49-F238E27FC236}">
                <a16:creationId xmlns:a16="http://schemas.microsoft.com/office/drawing/2014/main" id="{A4D02DAA-F415-7F0A-5C9B-71274E00A5A4}"/>
              </a:ext>
            </a:extLst>
          </p:cNvPr>
          <p:cNvSpPr/>
          <p:nvPr/>
        </p:nvSpPr>
        <p:spPr>
          <a:xfrm>
            <a:off x="173179" y="4842314"/>
            <a:ext cx="1011383" cy="1909769"/>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ターゲット顧客</a:t>
            </a:r>
          </a:p>
        </p:txBody>
      </p:sp>
      <p:sp>
        <p:nvSpPr>
          <p:cNvPr id="19" name="正方形/長方形 18">
            <a:extLst>
              <a:ext uri="{FF2B5EF4-FFF2-40B4-BE49-F238E27FC236}">
                <a16:creationId xmlns:a16="http://schemas.microsoft.com/office/drawing/2014/main" id="{08BBA36C-63EF-E239-829F-0945E34BBA93}"/>
              </a:ext>
            </a:extLst>
          </p:cNvPr>
          <p:cNvSpPr/>
          <p:nvPr/>
        </p:nvSpPr>
        <p:spPr>
          <a:xfrm>
            <a:off x="1184562" y="4842315"/>
            <a:ext cx="8548257" cy="1909768"/>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t" anchorCtr="0" compatLnSpc="1"/>
          <a:lstStyle/>
          <a:p>
            <a:pPr marL="0" marR="0" indent="0" defTabSz="914400" rtl="0" eaLnBrk="1" fontAlgn="base" latinLnBrk="0" hangingPunct="1">
              <a:lnSpc>
                <a:spcPct val="100000"/>
              </a:lnSpc>
              <a:spcBef>
                <a:spcPct val="0"/>
              </a:spcBef>
              <a:spcAft>
                <a:spcPct val="0"/>
              </a:spcAft>
            </a:pPr>
            <a:r>
              <a:rPr kumimoji="1" lang="en-US" altLang="ja-JP"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a:t>
            </a:r>
            <a:r>
              <a:rPr kumimoji="1" lang="ja-JP" altLang="en-US"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ターゲット顧客</a:t>
            </a:r>
            <a:r>
              <a:rPr kumimoji="1" lang="en-US" altLang="ja-JP"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a:t>
            </a:r>
          </a:p>
          <a:p>
            <a:pPr marL="0" marR="0" indent="0" defTabSz="914400" rtl="0" eaLnBrk="1" fontAlgn="base" latinLnBrk="0" hangingPunct="1">
              <a:lnSpc>
                <a:spcPct val="100000"/>
              </a:lnSpc>
              <a:spcBef>
                <a:spcPct val="0"/>
              </a:spcBef>
              <a:spcAft>
                <a:spcPct val="0"/>
              </a:spcAft>
            </a:pPr>
            <a:r>
              <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ターゲットとする顧客層</a:t>
            </a:r>
            <a:r>
              <a:rPr kumimoji="1" lang="ja-JP" altLang="en-US" sz="1200" i="0" u="none" strike="noStrike" cap="none" normalizeH="0" baseline="0" dirty="0" smtClean="0">
                <a:ln>
                  <a:noFill/>
                </a:ln>
                <a:solidFill>
                  <a:srgbClr val="0070C0"/>
                </a:solidFill>
                <a:effectLst/>
                <a:latin typeface="Meiryo UI" panose="020B0604030504040204" pitchFamily="50" charset="-128"/>
                <a:ea typeface="Meiryo UI" panose="020B0604030504040204" pitchFamily="50" charset="-128"/>
              </a:rPr>
              <a:t>をご記載</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ください。</a:t>
            </a:r>
            <a:endPar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endParaRPr>
          </a:p>
          <a:p>
            <a:pPr marL="0" marR="0" indent="0" defTabSz="914400" rtl="0" eaLnBrk="1" fontAlgn="base" latinLnBrk="0" hangingPunct="1">
              <a:lnSpc>
                <a:spcPct val="100000"/>
              </a:lnSpc>
              <a:spcBef>
                <a:spcPct val="0"/>
              </a:spcBef>
              <a:spcAft>
                <a:spcPct val="0"/>
              </a:spcAft>
            </a:pPr>
            <a:r>
              <a:rPr kumimoji="1" lang="en-US" altLang="ja-JP"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a:t>
            </a:r>
            <a:r>
              <a:rPr kumimoji="1" lang="ja-JP" altLang="en-US"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ターゲット設定理由</a:t>
            </a:r>
            <a:r>
              <a:rPr kumimoji="1" lang="en-US" altLang="ja-JP"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a:t>
            </a:r>
          </a:p>
          <a:p>
            <a:pPr marL="0" marR="0" indent="0" defTabSz="914400" rtl="0" eaLnBrk="1" fontAlgn="base" latinLnBrk="0" hangingPunct="1">
              <a:lnSpc>
                <a:spcPct val="100000"/>
              </a:lnSpc>
              <a:spcBef>
                <a:spcPct val="0"/>
              </a:spcBef>
              <a:spcAft>
                <a:spcPct val="0"/>
              </a:spcAft>
            </a:pPr>
            <a:r>
              <a:rPr kumimoji="1" lang="en-US" altLang="ja-JP" sz="120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lang="ja-JP" altLang="en-US" sz="1200" dirty="0">
                <a:solidFill>
                  <a:srgbClr val="0070C0"/>
                </a:solidFill>
                <a:latin typeface="Meiryo UI" panose="020B0604030504040204" pitchFamily="50" charset="-128"/>
                <a:ea typeface="Meiryo UI" panose="020B0604030504040204" pitchFamily="50" charset="-128"/>
              </a:rPr>
              <a:t>そのターゲット顧客層を設定した</a:t>
            </a:r>
            <a:r>
              <a:rPr lang="ja-JP" altLang="en-US" sz="1200" dirty="0" smtClean="0">
                <a:solidFill>
                  <a:srgbClr val="0070C0"/>
                </a:solidFill>
                <a:latin typeface="Meiryo UI" panose="020B0604030504040204" pitchFamily="50" charset="-128"/>
                <a:ea typeface="Meiryo UI" panose="020B0604030504040204" pitchFamily="50" charset="-128"/>
              </a:rPr>
              <a:t>理由を</a:t>
            </a:r>
            <a:r>
              <a:rPr lang="ja-JP" altLang="en-US" sz="1200" dirty="0">
                <a:solidFill>
                  <a:srgbClr val="0070C0"/>
                </a:solidFill>
                <a:latin typeface="Meiryo UI" panose="020B0604030504040204" pitchFamily="50" charset="-128"/>
                <a:ea typeface="Meiryo UI" panose="020B0604030504040204" pitchFamily="50" charset="-128"/>
              </a:rPr>
              <a:t>、これまでに実施した調査</a:t>
            </a:r>
            <a:r>
              <a:rPr lang="ja-JP" altLang="en-US" sz="1200" dirty="0" smtClean="0">
                <a:solidFill>
                  <a:srgbClr val="0070C0"/>
                </a:solidFill>
                <a:latin typeface="Meiryo UI" panose="020B0604030504040204" pitchFamily="50" charset="-128"/>
                <a:ea typeface="Meiryo UI" panose="020B0604030504040204" pitchFamily="50" charset="-128"/>
              </a:rPr>
              <a:t>や分析等を</a:t>
            </a:r>
            <a:r>
              <a:rPr lang="ja-JP" altLang="en-US" sz="1200" dirty="0">
                <a:solidFill>
                  <a:srgbClr val="0070C0"/>
                </a:solidFill>
                <a:latin typeface="Meiryo UI" panose="020B0604030504040204" pitchFamily="50" charset="-128"/>
                <a:ea typeface="Meiryo UI" panose="020B0604030504040204" pitchFamily="50" charset="-128"/>
              </a:rPr>
              <a:t>踏まえてご記載ください。</a:t>
            </a:r>
            <a:endParaRPr lang="en-US" altLang="ja-JP" sz="1200" dirty="0">
              <a:solidFill>
                <a:srgbClr val="0070C0"/>
              </a:solidFill>
              <a:latin typeface="Meiryo UI" panose="020B0604030504040204" pitchFamily="50" charset="-128"/>
              <a:ea typeface="Meiryo UI" panose="020B0604030504040204" pitchFamily="50" charset="-128"/>
            </a:endParaRPr>
          </a:p>
          <a:p>
            <a:r>
              <a:rPr kumimoji="1" lang="en-US" altLang="ja-JP"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a:t>
            </a:r>
            <a:r>
              <a:rPr kumimoji="1" lang="ja-JP" altLang="en-US"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ターゲット</a:t>
            </a:r>
            <a:r>
              <a:rPr lang="ja-JP" altLang="en-US" sz="1200" dirty="0">
                <a:latin typeface="Meiryo UI" panose="020B0604030504040204" pitchFamily="50" charset="-128"/>
                <a:ea typeface="Meiryo UI" panose="020B0604030504040204" pitchFamily="50" charset="-128"/>
              </a:rPr>
              <a:t>の規模感</a:t>
            </a:r>
            <a:r>
              <a:rPr kumimoji="1" lang="en-US" altLang="ja-JP"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a:t>
            </a:r>
          </a:p>
          <a:p>
            <a:r>
              <a:rPr kumimoji="1" lang="en-US" altLang="ja-JP" sz="120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lang="ja-JP" altLang="en-US" sz="1200" dirty="0">
                <a:solidFill>
                  <a:srgbClr val="0070C0"/>
                </a:solidFill>
                <a:latin typeface="Meiryo UI" panose="020B0604030504040204" pitchFamily="50" charset="-128"/>
                <a:ea typeface="Meiryo UI" panose="020B0604030504040204" pitchFamily="50" charset="-128"/>
              </a:rPr>
              <a:t>そのターゲット顧客層の想定される規模感を、裏付けとするデータや調査結果</a:t>
            </a:r>
            <a:r>
              <a:rPr lang="ja-JP" altLang="en-US" sz="1200" dirty="0" smtClean="0">
                <a:solidFill>
                  <a:srgbClr val="0070C0"/>
                </a:solidFill>
                <a:latin typeface="Meiryo UI" panose="020B0604030504040204" pitchFamily="50" charset="-128"/>
                <a:ea typeface="Meiryo UI" panose="020B0604030504040204" pitchFamily="50" charset="-128"/>
              </a:rPr>
              <a:t>等を</a:t>
            </a:r>
            <a:r>
              <a:rPr lang="ja-JP" altLang="en-US" sz="1200" dirty="0">
                <a:solidFill>
                  <a:srgbClr val="0070C0"/>
                </a:solidFill>
                <a:latin typeface="Meiryo UI" panose="020B0604030504040204" pitchFamily="50" charset="-128"/>
                <a:ea typeface="Meiryo UI" panose="020B0604030504040204" pitchFamily="50" charset="-128"/>
              </a:rPr>
              <a:t>踏まえてご記載ください。</a:t>
            </a:r>
            <a:endParaRPr kumimoji="1" lang="en-US" altLang="ja-JP"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p>
            <a:r>
              <a:rPr kumimoji="1" lang="en-US" altLang="ja-JP"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a:t>
            </a:r>
            <a:r>
              <a:rPr kumimoji="1" lang="ja-JP" altLang="en-US"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ターゲットへのアプローチ方法</a:t>
            </a:r>
            <a:r>
              <a:rPr kumimoji="1" lang="en-US" altLang="ja-JP"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a:t>
            </a:r>
          </a:p>
          <a:p>
            <a:r>
              <a:rPr kumimoji="1" lang="en-US" altLang="ja-JP" sz="120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lang="ja-JP" altLang="en-US" sz="1200" dirty="0">
                <a:solidFill>
                  <a:srgbClr val="0070C0"/>
                </a:solidFill>
                <a:latin typeface="Meiryo UI" panose="020B0604030504040204" pitchFamily="50" charset="-128"/>
                <a:ea typeface="Meiryo UI" panose="020B0604030504040204" pitchFamily="50" charset="-128"/>
              </a:rPr>
              <a:t>そのターゲット顧客層にアプローチする方法として想定しているものについて、プロモーション手法や販売</a:t>
            </a:r>
            <a:r>
              <a:rPr lang="ja-JP" altLang="en-US" sz="1200" dirty="0" smtClean="0">
                <a:solidFill>
                  <a:srgbClr val="0070C0"/>
                </a:solidFill>
                <a:latin typeface="Meiryo UI" panose="020B0604030504040204" pitchFamily="50" charset="-128"/>
                <a:ea typeface="Meiryo UI" panose="020B0604030504040204" pitchFamily="50" charset="-128"/>
              </a:rPr>
              <a:t>手法等の</a:t>
            </a:r>
            <a:r>
              <a:rPr lang="ja-JP" altLang="en-US" sz="1200" dirty="0">
                <a:solidFill>
                  <a:srgbClr val="0070C0"/>
                </a:solidFill>
                <a:latin typeface="Meiryo UI" panose="020B0604030504040204" pitchFamily="50" charset="-128"/>
                <a:ea typeface="Meiryo UI" panose="020B0604030504040204" pitchFamily="50" charset="-128"/>
              </a:rPr>
              <a:t>視点を踏まえてご記載ください。</a:t>
            </a:r>
            <a:endParaRPr kumimoji="1" lang="en-US" altLang="ja-JP"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p>
            <a:endParaRPr kumimoji="1" lang="en-US" altLang="ja-JP"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p>
            <a:pPr marL="0" marR="0" indent="0" defTabSz="914400" rtl="0" eaLnBrk="1" fontAlgn="base" latinLnBrk="0" hangingPunct="1">
              <a:lnSpc>
                <a:spcPct val="100000"/>
              </a:lnSpc>
              <a:spcBef>
                <a:spcPct val="0"/>
              </a:spcBef>
              <a:spcAft>
                <a:spcPct val="0"/>
              </a:spcAft>
            </a:pPr>
            <a:endParaRPr kumimoji="1" lang="en-US" altLang="ja-JP" sz="120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endParaRPr>
          </a:p>
        </p:txBody>
      </p:sp>
      <p:sp>
        <p:nvSpPr>
          <p:cNvPr id="21" name="正方形/長方形 20">
            <a:extLst>
              <a:ext uri="{FF2B5EF4-FFF2-40B4-BE49-F238E27FC236}">
                <a16:creationId xmlns:a16="http://schemas.microsoft.com/office/drawing/2014/main" id="{AC36DBC6-26E2-9C36-E32B-9BA3DB7F8855}"/>
              </a:ext>
            </a:extLst>
          </p:cNvPr>
          <p:cNvSpPr/>
          <p:nvPr/>
        </p:nvSpPr>
        <p:spPr>
          <a:xfrm>
            <a:off x="1184562" y="1543258"/>
            <a:ext cx="8548257" cy="2527860"/>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t" anchorCtr="0" compatLnSpc="1"/>
          <a:lstStyle/>
          <a:p>
            <a:pPr marL="0" marR="0" indent="0" defTabSz="914400" rtl="0" eaLnBrk="1" fontAlgn="base" latinLnBrk="0" hangingPunct="1">
              <a:lnSpc>
                <a:spcPct val="100000"/>
              </a:lnSpc>
              <a:spcBef>
                <a:spcPct val="0"/>
              </a:spcBef>
              <a:spcAft>
                <a:spcPct val="0"/>
              </a:spcAft>
            </a:pPr>
            <a:r>
              <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今回造成するロングストーリーツアーの体験を通じて、旅行者が出会うことができる新しい価値観との出会いの流れや、旅を通じて深めることができる</a:t>
            </a:r>
            <a:r>
              <a:rPr kumimoji="1" lang="ja-JP" altLang="en-US" sz="1200" i="0" u="none" strike="noStrike" cap="none" normalizeH="0" baseline="0" dirty="0" smtClean="0">
                <a:ln>
                  <a:noFill/>
                </a:ln>
                <a:solidFill>
                  <a:srgbClr val="0070C0"/>
                </a:solidFill>
                <a:effectLst/>
                <a:latin typeface="Meiryo UI" panose="020B0604030504040204" pitchFamily="50" charset="-128"/>
                <a:ea typeface="Meiryo UI" panose="020B0604030504040204" pitchFamily="50" charset="-128"/>
              </a:rPr>
              <a:t>視点等に</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ついてご記載ください。</a:t>
            </a:r>
            <a:endPar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endParaRPr>
          </a:p>
          <a:p>
            <a:pPr marL="0" marR="0" indent="0" defTabSz="914400" rtl="0" eaLnBrk="1" fontAlgn="base" latinLnBrk="0" hangingPunct="1">
              <a:lnSpc>
                <a:spcPct val="100000"/>
              </a:lnSpc>
              <a:spcBef>
                <a:spcPct val="0"/>
              </a:spcBef>
              <a:spcAft>
                <a:spcPct val="0"/>
              </a:spcAft>
            </a:pPr>
            <a:r>
              <a:rPr lang="en-US" altLang="ja-JP" sz="1200" dirty="0">
                <a:solidFill>
                  <a:srgbClr val="0070C0"/>
                </a:solidFill>
                <a:latin typeface="Meiryo UI" panose="020B0604030504040204" pitchFamily="50" charset="-128"/>
                <a:ea typeface="Meiryo UI" panose="020B0604030504040204" pitchFamily="50" charset="-128"/>
              </a:rPr>
              <a:t/>
            </a:r>
            <a:br>
              <a:rPr lang="en-US" altLang="ja-JP" sz="1200" dirty="0">
                <a:solidFill>
                  <a:srgbClr val="0070C0"/>
                </a:solidFill>
                <a:latin typeface="Meiryo UI" panose="020B0604030504040204" pitchFamily="50" charset="-128"/>
                <a:ea typeface="Meiryo UI" panose="020B0604030504040204" pitchFamily="50" charset="-128"/>
              </a:rPr>
            </a:br>
            <a:r>
              <a:rPr lang="ja-JP" altLang="en-US" sz="1200" dirty="0">
                <a:solidFill>
                  <a:srgbClr val="0070C0"/>
                </a:solidFill>
                <a:latin typeface="Meiryo UI" panose="020B0604030504040204" pitchFamily="50" charset="-128"/>
                <a:ea typeface="Meiryo UI" panose="020B0604030504040204" pitchFamily="50" charset="-128"/>
              </a:rPr>
              <a:t>例）なぜ今、「縄文」が世界遺産に登録されたのでしょう。縄文の基本は定住にあり、私たちも定住により暮らしています。しかし、私たち人類（ホモ・サピエンス）の歴史は、ほとんどが移動による暮らしでした。定住は縄文時代に始まったばかりですが、その定住の極みである都市文明はもう悲鳴をあげています。移動から定住に代わったことで得られるメリットとデメリット。私たちは、縄文から何を学べるでしょうか。</a:t>
            </a:r>
          </a:p>
          <a:p>
            <a:pPr marL="0" marR="0" indent="0" defTabSz="914400" rtl="0" eaLnBrk="1" fontAlgn="base" latinLnBrk="0" hangingPunct="1">
              <a:lnSpc>
                <a:spcPct val="100000"/>
              </a:lnSpc>
              <a:spcBef>
                <a:spcPct val="0"/>
              </a:spcBef>
              <a:spcAft>
                <a:spcPct val="0"/>
              </a:spcAft>
            </a:pPr>
            <a:r>
              <a:rPr lang="ja-JP" altLang="en-US" sz="1200" dirty="0">
                <a:solidFill>
                  <a:srgbClr val="0070C0"/>
                </a:solidFill>
                <a:latin typeface="Meiryo UI" panose="020B0604030504040204" pitchFamily="50" charset="-128"/>
                <a:ea typeface="Meiryo UI" panose="020B0604030504040204" pitchFamily="50" charset="-128"/>
              </a:rPr>
              <a:t>✦ 家族の在り方　✦ 地域の在り方　✦ 多様性　✦ 利他的思想　✦ 自然との向き合い方と感謝の心　など、まだ知られざる縄文の文化 、私たちのルーツに触れる特別な旅のプランをご提供いたします。</a:t>
            </a:r>
          </a:p>
          <a:p>
            <a:pPr marL="0" marR="0" indent="0" defTabSz="914400" rtl="0" eaLnBrk="1" fontAlgn="base" latinLnBrk="0" hangingPunct="1">
              <a:lnSpc>
                <a:spcPct val="100000"/>
              </a:lnSpc>
              <a:spcBef>
                <a:spcPct val="0"/>
              </a:spcBef>
              <a:spcAft>
                <a:spcPct val="0"/>
              </a:spcAft>
            </a:pPr>
            <a:endPar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endParaRPr>
          </a:p>
        </p:txBody>
      </p:sp>
      <p:sp>
        <p:nvSpPr>
          <p:cNvPr id="23" name="正方形/長方形 22">
            <a:extLst>
              <a:ext uri="{FF2B5EF4-FFF2-40B4-BE49-F238E27FC236}">
                <a16:creationId xmlns:a16="http://schemas.microsoft.com/office/drawing/2014/main" id="{33769864-4F29-8A84-26AB-BA52B7FB2069}"/>
              </a:ext>
            </a:extLst>
          </p:cNvPr>
          <p:cNvSpPr/>
          <p:nvPr/>
        </p:nvSpPr>
        <p:spPr>
          <a:xfrm>
            <a:off x="173179" y="1543258"/>
            <a:ext cx="1011383" cy="2527860"/>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ツアーを</a:t>
            </a:r>
            <a:endParaRPr kumimoji="1" lang="en-US" altLang="ja-JP"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通じて</a:t>
            </a:r>
            <a:endParaRPr kumimoji="1" lang="en-US" altLang="ja-JP"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伝えたい</a:t>
            </a:r>
            <a:endParaRPr kumimoji="1" lang="en-US" altLang="ja-JP"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ストーリー</a:t>
            </a:r>
          </a:p>
        </p:txBody>
      </p:sp>
      <p:sp>
        <p:nvSpPr>
          <p:cNvPr id="2" name="正方形/長方形 1">
            <a:extLst>
              <a:ext uri="{FF2B5EF4-FFF2-40B4-BE49-F238E27FC236}">
                <a16:creationId xmlns:a16="http://schemas.microsoft.com/office/drawing/2014/main" id="{D94D5028-84D6-9079-DAA5-3A6AE4B1B514}"/>
              </a:ext>
            </a:extLst>
          </p:cNvPr>
          <p:cNvSpPr/>
          <p:nvPr/>
        </p:nvSpPr>
        <p:spPr>
          <a:xfrm>
            <a:off x="173179" y="4158386"/>
            <a:ext cx="1011383" cy="578012"/>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ストーリーを</a:t>
            </a:r>
            <a:endParaRPr kumimoji="1" lang="en-US" altLang="ja-JP"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p>
            <a:pPr marL="0" marR="0" indent="0" algn="ctr" defTabSz="914400" rtl="0" eaLnBrk="1" fontAlgn="base" latinLnBrk="0" hangingPunct="1">
              <a:lnSpc>
                <a:spcPct val="100000"/>
              </a:lnSpc>
              <a:spcBef>
                <a:spcPct val="0"/>
              </a:spcBef>
              <a:spcAft>
                <a:spcPct val="0"/>
              </a:spcAft>
            </a:pPr>
            <a:r>
              <a:rPr lang="ja-JP" altLang="en-US" sz="1200" b="1" dirty="0">
                <a:latin typeface="Meiryo UI" panose="020B0604030504040204" pitchFamily="50" charset="-128"/>
                <a:ea typeface="Meiryo UI" panose="020B0604030504040204" pitchFamily="50" charset="-128"/>
              </a:rPr>
              <a:t>通じて伝えたい</a:t>
            </a:r>
            <a:endParaRPr lang="en-US" altLang="ja-JP" sz="1200" b="1" dirty="0">
              <a:latin typeface="Meiryo UI" panose="020B0604030504040204" pitchFamily="50" charset="-128"/>
              <a:ea typeface="Meiryo UI" panose="020B0604030504040204" pitchFamily="50" charset="-128"/>
            </a:endParaRPr>
          </a:p>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メッセージ</a:t>
            </a:r>
          </a:p>
        </p:txBody>
      </p:sp>
      <p:sp>
        <p:nvSpPr>
          <p:cNvPr id="6" name="正方形/長方形 5">
            <a:extLst>
              <a:ext uri="{FF2B5EF4-FFF2-40B4-BE49-F238E27FC236}">
                <a16:creationId xmlns:a16="http://schemas.microsoft.com/office/drawing/2014/main" id="{4FC791AD-312B-00D2-0A71-F9F21EBD0DA4}"/>
              </a:ext>
            </a:extLst>
          </p:cNvPr>
          <p:cNvSpPr/>
          <p:nvPr/>
        </p:nvSpPr>
        <p:spPr>
          <a:xfrm>
            <a:off x="1184562" y="4158386"/>
            <a:ext cx="8548257" cy="578012"/>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ctr" anchorCtr="0" compatLnSpc="1"/>
          <a:lstStyle/>
          <a:p>
            <a:pPr marL="0" marR="0" indent="0" defTabSz="914400" rtl="0" eaLnBrk="1" fontAlgn="base" latinLnBrk="0" hangingPunct="1">
              <a:lnSpc>
                <a:spcPct val="100000"/>
              </a:lnSpc>
              <a:spcBef>
                <a:spcPct val="0"/>
              </a:spcBef>
              <a:spcAft>
                <a:spcPct val="0"/>
              </a:spcAft>
            </a:pPr>
            <a:r>
              <a:rPr lang="en-US" altLang="ja-JP" sz="1200" dirty="0" smtClean="0">
                <a:solidFill>
                  <a:srgbClr val="0070C0"/>
                </a:solidFill>
                <a:latin typeface="Meiryo UI" panose="020B0604030504040204" pitchFamily="50" charset="-128"/>
                <a:ea typeface="Meiryo UI" panose="020B0604030504040204" pitchFamily="50" charset="-128"/>
              </a:rPr>
              <a:t>※</a:t>
            </a:r>
            <a:r>
              <a:rPr lang="ja-JP" altLang="en-US" sz="1200" dirty="0" smtClean="0">
                <a:solidFill>
                  <a:srgbClr val="0070C0"/>
                </a:solidFill>
                <a:latin typeface="Meiryo UI" panose="020B0604030504040204" pitchFamily="50" charset="-128"/>
                <a:ea typeface="Meiryo UI" panose="020B0604030504040204" pitchFamily="50" charset="-128"/>
              </a:rPr>
              <a:t>ツアー</a:t>
            </a:r>
            <a:r>
              <a:rPr lang="ja-JP" altLang="en-US" sz="1200" dirty="0">
                <a:solidFill>
                  <a:srgbClr val="0070C0"/>
                </a:solidFill>
                <a:latin typeface="Meiryo UI" panose="020B0604030504040204" pitchFamily="50" charset="-128"/>
                <a:ea typeface="Meiryo UI" panose="020B0604030504040204" pitchFamily="50" charset="-128"/>
              </a:rPr>
              <a:t>のストーリーを通じて伝えたいメッセージについてご記載ください。</a:t>
            </a:r>
            <a:endParaRPr lang="en-US" altLang="ja-JP" sz="1200" dirty="0">
              <a:solidFill>
                <a:srgbClr val="0070C0"/>
              </a:solidFill>
              <a:latin typeface="Meiryo UI" panose="020B0604030504040204" pitchFamily="50" charset="-128"/>
              <a:ea typeface="Meiryo UI" panose="020B0604030504040204" pitchFamily="50" charset="-128"/>
            </a:endParaRPr>
          </a:p>
          <a:p>
            <a:pPr marL="0" marR="0" indent="0" defTabSz="914400" rtl="0" eaLnBrk="1" fontAlgn="base" latinLnBrk="0" hangingPunct="1">
              <a:lnSpc>
                <a:spcPct val="100000"/>
              </a:lnSpc>
              <a:spcBef>
                <a:spcPct val="0"/>
              </a:spcBef>
              <a:spcAft>
                <a:spcPct val="0"/>
              </a:spcAft>
            </a:pPr>
            <a:r>
              <a:rPr lang="ja-JP" altLang="en-US" sz="1200" dirty="0">
                <a:solidFill>
                  <a:srgbClr val="0070C0"/>
                </a:solidFill>
                <a:latin typeface="Meiryo UI" panose="020B0604030504040204" pitchFamily="50" charset="-128"/>
                <a:ea typeface="Meiryo UI" panose="020B0604030504040204" pitchFamily="50" charset="-128"/>
              </a:rPr>
              <a:t>例）利便性や</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経済合理性を追求する現代の都市生活において、より豊かになるはずが失われてしまっている本当の豊かさとは何か、縄文時代の生活を振り返ることで、かつて不自由な中にもあった人として生きる中での「真の豊かさ」について見つめ直すきっかけにしてほしい。</a:t>
            </a:r>
          </a:p>
        </p:txBody>
      </p:sp>
    </p:spTree>
    <p:extLst>
      <p:ext uri="{BB962C8B-B14F-4D97-AF65-F5344CB8AC3E}">
        <p14:creationId xmlns:p14="http://schemas.microsoft.com/office/powerpoint/2010/main" val="11659850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70522A3B-2924-151D-71CA-67BEACF4297C}"/>
              </a:ext>
            </a:extLst>
          </p:cNvPr>
          <p:cNvSpPr>
            <a:spLocks noGrp="1"/>
          </p:cNvSpPr>
          <p:nvPr>
            <p:ph type="sldNum" sz="quarter" idx="12"/>
          </p:nvPr>
        </p:nvSpPr>
        <p:spPr>
          <a:xfrm>
            <a:off x="9684327" y="6643254"/>
            <a:ext cx="221672" cy="214745"/>
          </a:xfrm>
        </p:spPr>
        <p:txBody>
          <a:bodyPr lIns="36000" tIns="36000" rIns="36000" bIns="36000" anchor="b"/>
          <a:lstStyle/>
          <a:p>
            <a:pPr>
              <a:defRPr/>
            </a:pPr>
            <a:fld id="{6A8F643B-1E2A-4F03-8182-047C0680F225}" type="slidenum">
              <a:rPr lang="en-US" altLang="ja-JP" sz="1000" smtClean="0">
                <a:solidFill>
                  <a:srgbClr val="000000"/>
                </a:solidFill>
              </a:rPr>
              <a:pPr>
                <a:defRPr/>
              </a:pPr>
              <a:t>4</a:t>
            </a:fld>
            <a:endParaRPr lang="en-US" altLang="ja-JP" sz="1000">
              <a:solidFill>
                <a:srgbClr val="000000"/>
              </a:solidFill>
            </a:endParaRPr>
          </a:p>
        </p:txBody>
      </p:sp>
      <p:sp>
        <p:nvSpPr>
          <p:cNvPr id="3" name="正方形/長方形 2">
            <a:extLst>
              <a:ext uri="{FF2B5EF4-FFF2-40B4-BE49-F238E27FC236}">
                <a16:creationId xmlns:a16="http://schemas.microsoft.com/office/drawing/2014/main" id="{FB6FE37B-1A6F-FBE5-44BB-544117520EC7}"/>
              </a:ext>
            </a:extLst>
          </p:cNvPr>
          <p:cNvSpPr/>
          <p:nvPr/>
        </p:nvSpPr>
        <p:spPr>
          <a:xfrm>
            <a:off x="173180" y="663402"/>
            <a:ext cx="1011381" cy="352659"/>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ツアー名</a:t>
            </a:r>
          </a:p>
        </p:txBody>
      </p:sp>
      <p:sp>
        <p:nvSpPr>
          <p:cNvPr id="4" name="正方形/長方形 3">
            <a:extLst>
              <a:ext uri="{FF2B5EF4-FFF2-40B4-BE49-F238E27FC236}">
                <a16:creationId xmlns:a16="http://schemas.microsoft.com/office/drawing/2014/main" id="{0862DBF7-8C31-02FA-1F5C-6DD28DAF1999}"/>
              </a:ext>
            </a:extLst>
          </p:cNvPr>
          <p:cNvSpPr/>
          <p:nvPr/>
        </p:nvSpPr>
        <p:spPr>
          <a:xfrm>
            <a:off x="1184561" y="663402"/>
            <a:ext cx="8548259" cy="352659"/>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defTabSz="914400" rtl="0" eaLnBrk="1" fontAlgn="base" latinLnBrk="0" hangingPunct="1">
              <a:lnSpc>
                <a:spcPct val="100000"/>
              </a:lnSpc>
              <a:spcBef>
                <a:spcPct val="0"/>
              </a:spcBef>
              <a:spcAft>
                <a:spcPct val="0"/>
              </a:spcAft>
            </a:pPr>
            <a:r>
              <a:rPr lang="en-US" altLang="ja-JP" sz="1200" dirty="0">
                <a:solidFill>
                  <a:srgbClr val="0070C0"/>
                </a:solidFill>
                <a:latin typeface="Meiryo UI" panose="020B0604030504040204" pitchFamily="50" charset="-128"/>
                <a:ea typeface="Meiryo UI" panose="020B0604030504040204" pitchFamily="50" charset="-128"/>
              </a:rPr>
              <a:t>※</a:t>
            </a:r>
            <a:r>
              <a:rPr lang="ja-JP" altLang="en-US" sz="1200" dirty="0">
                <a:solidFill>
                  <a:srgbClr val="0070C0"/>
                </a:solidFill>
                <a:latin typeface="Meiryo UI" panose="020B0604030504040204" pitchFamily="50" charset="-128"/>
                <a:ea typeface="Meiryo UI" panose="020B0604030504040204" pitchFamily="50" charset="-128"/>
              </a:rPr>
              <a:t>ツアー名</a:t>
            </a:r>
            <a:r>
              <a:rPr lang="ja-JP" altLang="en-US" sz="1200" dirty="0" smtClean="0">
                <a:solidFill>
                  <a:srgbClr val="0070C0"/>
                </a:solidFill>
                <a:latin typeface="Meiryo UI" panose="020B0604030504040204" pitchFamily="50" charset="-128"/>
                <a:ea typeface="Meiryo UI" panose="020B0604030504040204" pitchFamily="50" charset="-128"/>
              </a:rPr>
              <a:t>をご記載ください</a:t>
            </a:r>
            <a:r>
              <a:rPr lang="ja-JP" altLang="en-US" sz="1200" dirty="0">
                <a:solidFill>
                  <a:srgbClr val="0070C0"/>
                </a:solidFill>
                <a:latin typeface="Meiryo UI" panose="020B0604030504040204" pitchFamily="50" charset="-128"/>
                <a:ea typeface="Meiryo UI" panose="020B0604030504040204" pitchFamily="50" charset="-128"/>
              </a:rPr>
              <a:t>。</a:t>
            </a:r>
            <a:endParaRPr kumimoji="1" lang="ja-JP" altLang="en-US"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sp>
        <p:nvSpPr>
          <p:cNvPr id="28" name="タイトル 4">
            <a:extLst>
              <a:ext uri="{FF2B5EF4-FFF2-40B4-BE49-F238E27FC236}">
                <a16:creationId xmlns:a16="http://schemas.microsoft.com/office/drawing/2014/main" id="{C14FA50D-6FE1-4AC1-61B5-7FEBE6F13526}"/>
              </a:ext>
            </a:extLst>
          </p:cNvPr>
          <p:cNvSpPr txBox="1">
            <a:spLocks/>
          </p:cNvSpPr>
          <p:nvPr/>
        </p:nvSpPr>
        <p:spPr>
          <a:xfrm>
            <a:off x="0" y="67147"/>
            <a:ext cx="9130570" cy="332656"/>
          </a:xfrm>
          <a:prstGeom prst="rect">
            <a:avLst/>
          </a:prstGeom>
        </p:spPr>
        <p:txBody>
          <a:bodyPr anchor="ctr"/>
          <a:lstStyle>
            <a:lvl1pPr algn="l" rtl="0" eaLnBrk="0" fontAlgn="base" hangingPunct="0">
              <a:spcBef>
                <a:spcPct val="0"/>
              </a:spcBef>
              <a:spcAft>
                <a:spcPct val="0"/>
              </a:spcAft>
              <a:defRPr kumimoji="1" sz="2800">
                <a:solidFill>
                  <a:schemeClr val="tx1"/>
                </a:solidFill>
                <a:latin typeface="+mj-lt"/>
                <a:ea typeface="+mj-ea"/>
                <a:cs typeface="+mj-cs"/>
              </a:defRPr>
            </a:lvl1pPr>
            <a:lvl2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9pPr>
          </a:lstStyle>
          <a:p>
            <a:r>
              <a:rPr lang="ja-JP" altLang="en-US" sz="2400" kern="0" dirty="0">
                <a:solidFill>
                  <a:srgbClr val="000000"/>
                </a:solidFill>
              </a:rPr>
              <a:t>ロングストーリーツアー造成事業　</a:t>
            </a:r>
            <a:r>
              <a:rPr lang="ja-JP" altLang="en-US" sz="2400" kern="0" dirty="0" smtClean="0">
                <a:solidFill>
                  <a:srgbClr val="000000"/>
                </a:solidFill>
              </a:rPr>
              <a:t>新規事業　申請</a:t>
            </a:r>
            <a:r>
              <a:rPr lang="ja-JP" altLang="en-US" sz="2400" kern="0" dirty="0">
                <a:solidFill>
                  <a:srgbClr val="000000"/>
                </a:solidFill>
              </a:rPr>
              <a:t>様式－３</a:t>
            </a:r>
          </a:p>
        </p:txBody>
      </p:sp>
      <p:sp>
        <p:nvSpPr>
          <p:cNvPr id="19" name="正方形/長方形 18">
            <a:extLst>
              <a:ext uri="{FF2B5EF4-FFF2-40B4-BE49-F238E27FC236}">
                <a16:creationId xmlns:a16="http://schemas.microsoft.com/office/drawing/2014/main" id="{8F224694-419D-FFCD-C242-655D9E922A9D}"/>
              </a:ext>
            </a:extLst>
          </p:cNvPr>
          <p:cNvSpPr/>
          <p:nvPr/>
        </p:nvSpPr>
        <p:spPr>
          <a:xfrm>
            <a:off x="173180" y="1785108"/>
            <a:ext cx="1011381" cy="1489580"/>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ツアー概要</a:t>
            </a:r>
          </a:p>
        </p:txBody>
      </p:sp>
      <p:sp>
        <p:nvSpPr>
          <p:cNvPr id="21" name="正方形/長方形 20">
            <a:extLst>
              <a:ext uri="{FF2B5EF4-FFF2-40B4-BE49-F238E27FC236}">
                <a16:creationId xmlns:a16="http://schemas.microsoft.com/office/drawing/2014/main" id="{1AC2B5EF-ED5A-6264-0BAB-C61A6AB7746A}"/>
              </a:ext>
            </a:extLst>
          </p:cNvPr>
          <p:cNvSpPr/>
          <p:nvPr/>
        </p:nvSpPr>
        <p:spPr>
          <a:xfrm>
            <a:off x="1184561" y="1785107"/>
            <a:ext cx="8548257" cy="1489581"/>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t" anchorCtr="0" compatLnSpc="1"/>
          <a:lstStyle/>
          <a:p>
            <a:pPr marL="0" marR="0" indent="0" defTabSz="914400" rtl="0" eaLnBrk="1" fontAlgn="base" latinLnBrk="0" hangingPunct="1">
              <a:lnSpc>
                <a:spcPct val="100000"/>
              </a:lnSpc>
              <a:spcBef>
                <a:spcPct val="0"/>
              </a:spcBef>
              <a:spcAft>
                <a:spcPct val="0"/>
              </a:spcAft>
            </a:pPr>
            <a:r>
              <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今回のツアーのテーマやストーリーを踏まえて、行程内容などの要素を盛り込んだ、ツアー内容のサマリーをご記載ください。</a:t>
            </a:r>
          </a:p>
        </p:txBody>
      </p:sp>
      <p:sp>
        <p:nvSpPr>
          <p:cNvPr id="24" name="正方形/長方形 23">
            <a:extLst>
              <a:ext uri="{FF2B5EF4-FFF2-40B4-BE49-F238E27FC236}">
                <a16:creationId xmlns:a16="http://schemas.microsoft.com/office/drawing/2014/main" id="{AF08B06A-E451-B323-3267-A7E5FC8823CC}"/>
              </a:ext>
            </a:extLst>
          </p:cNvPr>
          <p:cNvSpPr/>
          <p:nvPr/>
        </p:nvSpPr>
        <p:spPr>
          <a:xfrm>
            <a:off x="173181" y="3365562"/>
            <a:ext cx="1011382" cy="1544242"/>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ctr" anchorCtr="0" compatLnSpc="1"/>
          <a:lstStyle/>
          <a:p>
            <a:pPr marL="0" marR="0" indent="0" algn="ctr" defTabSz="914400" rtl="0" eaLnBrk="1" fontAlgn="base" latinLnBrk="0" hangingPunct="1">
              <a:lnSpc>
                <a:spcPct val="100000"/>
              </a:lnSpc>
              <a:spcBef>
                <a:spcPct val="0"/>
              </a:spcBef>
              <a:spcAft>
                <a:spcPct val="0"/>
              </a:spcAft>
            </a:pPr>
            <a:r>
              <a:rPr lang="ja-JP" altLang="en-US" sz="1200" b="1" dirty="0">
                <a:latin typeface="Meiryo UI" panose="020B0604030504040204" pitchFamily="50" charset="-128"/>
                <a:ea typeface="Meiryo UI" panose="020B0604030504040204" pitchFamily="50" charset="-128"/>
              </a:rPr>
              <a:t>ツアー設計時の配慮点</a:t>
            </a:r>
            <a:endParaRPr lang="en-US" altLang="ja-JP" sz="1200" b="1" dirty="0">
              <a:latin typeface="Meiryo UI" panose="020B0604030504040204" pitchFamily="50" charset="-128"/>
              <a:ea typeface="Meiryo UI" panose="020B0604030504040204" pitchFamily="50" charset="-128"/>
            </a:endParaRPr>
          </a:p>
        </p:txBody>
      </p:sp>
      <p:sp>
        <p:nvSpPr>
          <p:cNvPr id="25" name="正方形/長方形 24">
            <a:extLst>
              <a:ext uri="{FF2B5EF4-FFF2-40B4-BE49-F238E27FC236}">
                <a16:creationId xmlns:a16="http://schemas.microsoft.com/office/drawing/2014/main" id="{7E6B9765-CA9B-919B-30D4-C2B8BAD19A41}"/>
              </a:ext>
            </a:extLst>
          </p:cNvPr>
          <p:cNvSpPr/>
          <p:nvPr/>
        </p:nvSpPr>
        <p:spPr>
          <a:xfrm>
            <a:off x="1184561" y="3365562"/>
            <a:ext cx="8548257" cy="1544242"/>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t" anchorCtr="0" compatLnSpc="1"/>
          <a:lstStyle/>
          <a:p>
            <a:r>
              <a:rPr kumimoji="1" lang="en-US" altLang="ja-JP" sz="1200" i="1"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i="1"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ツアー設計時に以下の点について、留意している点があればご記載ください。</a:t>
            </a:r>
            <a:endParaRPr lang="en-US" altLang="ja-JP" sz="1200" i="1" dirty="0">
              <a:latin typeface="Meiryo UI" panose="020B0604030504040204" pitchFamily="50" charset="-128"/>
              <a:ea typeface="Meiryo UI" panose="020B0604030504040204" pitchFamily="50" charset="-128"/>
            </a:endParaRPr>
          </a:p>
          <a:p>
            <a:r>
              <a:rPr lang="en-US" altLang="ja-JP" sz="1200" i="1" dirty="0">
                <a:latin typeface="Meiryo UI" panose="020B0604030504040204" pitchFamily="50" charset="-128"/>
                <a:ea typeface="Meiryo UI" panose="020B0604030504040204" pitchFamily="50" charset="-128"/>
              </a:rPr>
              <a:t>【</a:t>
            </a:r>
            <a:r>
              <a:rPr lang="ja-JP" altLang="en-US" sz="1200" i="1" dirty="0">
                <a:latin typeface="Meiryo UI" panose="020B0604030504040204" pitchFamily="50" charset="-128"/>
                <a:ea typeface="Meiryo UI" panose="020B0604030504040204" pitchFamily="50" charset="-128"/>
              </a:rPr>
              <a:t>サステナビリティへの配慮</a:t>
            </a:r>
            <a:r>
              <a:rPr lang="en-US" altLang="ja-JP" sz="1200" i="1" dirty="0">
                <a:latin typeface="Meiryo UI" panose="020B0604030504040204" pitchFamily="50" charset="-128"/>
                <a:ea typeface="Meiryo UI" panose="020B0604030504040204" pitchFamily="50" charset="-128"/>
              </a:rPr>
              <a:t>】</a:t>
            </a:r>
          </a:p>
          <a:p>
            <a:pPr marR="0" defTabSz="914400" rtl="0" eaLnBrk="1" fontAlgn="base" latinLnBrk="0" hangingPunct="1">
              <a:lnSpc>
                <a:spcPct val="100000"/>
              </a:lnSpc>
              <a:spcBef>
                <a:spcPct val="0"/>
              </a:spcBef>
              <a:spcAft>
                <a:spcPct val="0"/>
              </a:spcAft>
            </a:pPr>
            <a:r>
              <a:rPr kumimoji="1" lang="en-US" altLang="ja-JP" sz="1200" i="1"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i="1"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自然環境や地域文化の維持・保全への配慮の観点</a:t>
            </a:r>
            <a:endParaRPr kumimoji="1" lang="en-US" altLang="ja-JP" sz="1200" i="1" u="none" strike="noStrike" cap="none" normalizeH="0" baseline="0" dirty="0">
              <a:ln>
                <a:noFill/>
              </a:ln>
              <a:effectLst/>
              <a:latin typeface="Meiryo UI" panose="020B0604030504040204" pitchFamily="50" charset="-128"/>
              <a:ea typeface="Meiryo UI" panose="020B0604030504040204" pitchFamily="50" charset="-128"/>
            </a:endParaRPr>
          </a:p>
          <a:p>
            <a:pPr marR="0" defTabSz="914400" rtl="0" eaLnBrk="1" fontAlgn="base" latinLnBrk="0" hangingPunct="1">
              <a:lnSpc>
                <a:spcPct val="100000"/>
              </a:lnSpc>
              <a:spcBef>
                <a:spcPct val="0"/>
              </a:spcBef>
              <a:spcAft>
                <a:spcPct val="0"/>
              </a:spcAft>
            </a:pPr>
            <a:r>
              <a:rPr kumimoji="1" lang="en-US" altLang="ja-JP" sz="1200" i="1" u="none" strike="noStrike" cap="none" normalizeH="0" baseline="0" dirty="0">
                <a:ln>
                  <a:noFill/>
                </a:ln>
                <a:effectLst/>
                <a:latin typeface="Meiryo UI" panose="020B0604030504040204" pitchFamily="50" charset="-128"/>
                <a:ea typeface="Meiryo UI" panose="020B0604030504040204" pitchFamily="50" charset="-128"/>
              </a:rPr>
              <a:t>【</a:t>
            </a:r>
            <a:r>
              <a:rPr kumimoji="1" lang="ja-JP" altLang="en-US" sz="1200" i="1" u="none" strike="noStrike" cap="none" normalizeH="0" baseline="0" dirty="0">
                <a:ln>
                  <a:noFill/>
                </a:ln>
                <a:effectLst/>
                <a:latin typeface="Meiryo UI" panose="020B0604030504040204" pitchFamily="50" charset="-128"/>
                <a:ea typeface="Meiryo UI" panose="020B0604030504040204" pitchFamily="50" charset="-128"/>
              </a:rPr>
              <a:t>地域還元の工夫</a:t>
            </a:r>
            <a:r>
              <a:rPr kumimoji="1" lang="en-US" altLang="ja-JP" sz="1200" i="1" u="none" strike="noStrike" cap="none" normalizeH="0" baseline="0" dirty="0">
                <a:ln>
                  <a:noFill/>
                </a:ln>
                <a:effectLst/>
                <a:latin typeface="Meiryo UI" panose="020B0604030504040204" pitchFamily="50" charset="-128"/>
                <a:ea typeface="Meiryo UI" panose="020B0604030504040204" pitchFamily="50" charset="-128"/>
              </a:rPr>
              <a:t>】</a:t>
            </a:r>
          </a:p>
          <a:p>
            <a:pPr marR="0" defTabSz="914400" rtl="0" eaLnBrk="1" fontAlgn="base" latinLnBrk="0" hangingPunct="1">
              <a:lnSpc>
                <a:spcPct val="100000"/>
              </a:lnSpc>
              <a:spcBef>
                <a:spcPct val="0"/>
              </a:spcBef>
              <a:spcAft>
                <a:spcPct val="0"/>
              </a:spcAft>
            </a:pPr>
            <a:r>
              <a:rPr kumimoji="1" lang="en-US" altLang="ja-JP" sz="120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日本版持続可能な観光ガイドライン（</a:t>
            </a:r>
            <a:r>
              <a:rPr kumimoji="1" lang="en-US" altLang="ja-JP" sz="120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JSTS-D</a:t>
            </a:r>
            <a:r>
              <a:rPr kumimoji="1" lang="ja-JP" altLang="en-US" sz="120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）の「Ｂ（</a:t>
            </a:r>
            <a:r>
              <a:rPr kumimoji="1" lang="en-US" altLang="ja-JP" sz="120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a:t>
            </a:r>
            <a:r>
              <a:rPr kumimoji="1" lang="ja-JP" altLang="en-US" sz="120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）地域経済への貢献」を参照の上、これに合致した</a:t>
            </a:r>
            <a:r>
              <a:rPr kumimoji="1" lang="ja-JP" altLang="en-US" sz="1200" i="1"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地域での消費を促し、地域社会・経済の活性化に繋がる工夫の観点</a:t>
            </a:r>
            <a:endParaRPr kumimoji="1" lang="en-US" altLang="ja-JP" sz="1200" i="1" u="none" strike="noStrike" cap="none" normalizeH="0" baseline="0" dirty="0">
              <a:ln>
                <a:noFill/>
              </a:ln>
              <a:effectLst/>
              <a:latin typeface="Meiryo UI" panose="020B0604030504040204" pitchFamily="50" charset="-128"/>
              <a:ea typeface="Meiryo UI" panose="020B0604030504040204" pitchFamily="50" charset="-128"/>
            </a:endParaRPr>
          </a:p>
          <a:p>
            <a:pPr marR="0" defTabSz="914400" rtl="0" eaLnBrk="1" fontAlgn="base" latinLnBrk="0" hangingPunct="1">
              <a:lnSpc>
                <a:spcPct val="100000"/>
              </a:lnSpc>
              <a:spcBef>
                <a:spcPct val="0"/>
              </a:spcBef>
              <a:spcAft>
                <a:spcPct val="0"/>
              </a:spcAft>
            </a:pPr>
            <a:r>
              <a:rPr lang="en-US" altLang="ja-JP" sz="1200" i="1" dirty="0">
                <a:latin typeface="Meiryo UI" panose="020B0604030504040204" pitchFamily="50" charset="-128"/>
                <a:ea typeface="Meiryo UI" panose="020B0604030504040204" pitchFamily="50" charset="-128"/>
              </a:rPr>
              <a:t>【</a:t>
            </a:r>
            <a:r>
              <a:rPr lang="ja-JP" altLang="en-US" sz="1200" i="1" dirty="0">
                <a:latin typeface="Meiryo UI" panose="020B0604030504040204" pitchFamily="50" charset="-128"/>
                <a:ea typeface="Meiryo UI" panose="020B0604030504040204" pitchFamily="50" charset="-128"/>
              </a:rPr>
              <a:t>その他 設計時の配慮・工夫</a:t>
            </a:r>
            <a:r>
              <a:rPr lang="en-US" altLang="ja-JP" sz="1200" i="1" dirty="0">
                <a:latin typeface="Meiryo UI" panose="020B0604030504040204" pitchFamily="50" charset="-128"/>
                <a:ea typeface="Meiryo UI" panose="020B0604030504040204" pitchFamily="50" charset="-128"/>
              </a:rPr>
              <a:t>】</a:t>
            </a:r>
            <a:endParaRPr kumimoji="1" lang="ja-JP" altLang="en-US"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p>
            <a:pPr marR="0" defTabSz="914400" rtl="0" eaLnBrk="1" fontAlgn="base" latinLnBrk="0" hangingPunct="1">
              <a:lnSpc>
                <a:spcPct val="100000"/>
              </a:lnSpc>
              <a:spcBef>
                <a:spcPct val="0"/>
              </a:spcBef>
              <a:spcAft>
                <a:spcPct val="0"/>
              </a:spcAft>
            </a:pPr>
            <a:r>
              <a:rPr kumimoji="1" lang="en-US" altLang="ja-JP" sz="120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旅行者のマナー向上や、地域への配慮やポジティブな</a:t>
            </a:r>
            <a:r>
              <a:rPr kumimoji="1" lang="ja-JP" altLang="en-US" sz="1200" u="none" strike="noStrike" cap="none" normalizeH="0" baseline="0" dirty="0" smtClean="0">
                <a:ln>
                  <a:noFill/>
                </a:ln>
                <a:solidFill>
                  <a:srgbClr val="0070C0"/>
                </a:solidFill>
                <a:effectLst/>
                <a:latin typeface="Meiryo UI" panose="020B0604030504040204" pitchFamily="50" charset="-128"/>
                <a:ea typeface="Meiryo UI" panose="020B0604030504040204" pitchFamily="50" charset="-128"/>
              </a:rPr>
              <a:t>影響等の</a:t>
            </a:r>
            <a:r>
              <a:rPr kumimoji="1" lang="ja-JP" altLang="en-US" sz="120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観点</a:t>
            </a:r>
            <a:endParaRPr kumimoji="1" lang="ja-JP" altLang="en-US"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p>
            <a:pPr marL="171450" marR="0" indent="-171450" defTabSz="914400" rtl="0" eaLnBrk="1" fontAlgn="base" latinLnBrk="0" hangingPunct="1">
              <a:lnSpc>
                <a:spcPct val="100000"/>
              </a:lnSpc>
              <a:spcBef>
                <a:spcPct val="0"/>
              </a:spcBef>
              <a:spcAft>
                <a:spcPct val="0"/>
              </a:spcAft>
              <a:buFont typeface="Arial" panose="020B0604020202020204" pitchFamily="34" charset="0"/>
              <a:buChar char="•"/>
            </a:pPr>
            <a:endParaRPr kumimoji="1" lang="ja-JP" altLang="en-US"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sp>
        <p:nvSpPr>
          <p:cNvPr id="5" name="正方形/長方形 4">
            <a:extLst>
              <a:ext uri="{FF2B5EF4-FFF2-40B4-BE49-F238E27FC236}">
                <a16:creationId xmlns:a16="http://schemas.microsoft.com/office/drawing/2014/main" id="{67B394CF-D156-AC0B-CA6D-E5BCC85A6739}"/>
              </a:ext>
            </a:extLst>
          </p:cNvPr>
          <p:cNvSpPr/>
          <p:nvPr/>
        </p:nvSpPr>
        <p:spPr>
          <a:xfrm>
            <a:off x="173179" y="1107013"/>
            <a:ext cx="1011383" cy="587200"/>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実施エリア</a:t>
            </a:r>
            <a:endParaRPr kumimoji="1" lang="en-US" altLang="ja-JP"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概要</a:t>
            </a:r>
          </a:p>
        </p:txBody>
      </p:sp>
      <p:sp>
        <p:nvSpPr>
          <p:cNvPr id="6" name="正方形/長方形 5">
            <a:extLst>
              <a:ext uri="{FF2B5EF4-FFF2-40B4-BE49-F238E27FC236}">
                <a16:creationId xmlns:a16="http://schemas.microsoft.com/office/drawing/2014/main" id="{A595BC64-95E3-DBC4-3271-07FC322C1CBE}"/>
              </a:ext>
            </a:extLst>
          </p:cNvPr>
          <p:cNvSpPr/>
          <p:nvPr/>
        </p:nvSpPr>
        <p:spPr>
          <a:xfrm>
            <a:off x="1184562" y="1106934"/>
            <a:ext cx="8548257" cy="587300"/>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ctr" anchorCtr="0" compatLnSpc="1"/>
          <a:lstStyle/>
          <a:p>
            <a:pPr marL="0" marR="0" indent="0" defTabSz="914400" rtl="0" eaLnBrk="1" fontAlgn="base" latinLnBrk="0" hangingPunct="1">
              <a:lnSpc>
                <a:spcPct val="100000"/>
              </a:lnSpc>
              <a:spcBef>
                <a:spcPct val="0"/>
              </a:spcBef>
              <a:spcAft>
                <a:spcPct val="0"/>
              </a:spcAft>
            </a:pPr>
            <a:r>
              <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行政区分単位で実施するエリアをご記載ください。</a:t>
            </a:r>
            <a:endPar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endParaRPr>
          </a:p>
          <a:p>
            <a:pPr marL="0" marR="0" indent="0" defTabSz="914400" rtl="0" eaLnBrk="1" fontAlgn="base" latinLnBrk="0" hangingPunct="1">
              <a:lnSpc>
                <a:spcPct val="100000"/>
              </a:lnSpc>
              <a:spcBef>
                <a:spcPct val="0"/>
              </a:spcBef>
              <a:spcAft>
                <a:spcPct val="0"/>
              </a:spcAft>
            </a:pPr>
            <a:r>
              <a:rPr lang="ja-JP" altLang="en-US" sz="1200" dirty="0">
                <a:solidFill>
                  <a:srgbClr val="0070C0"/>
                </a:solidFill>
                <a:latin typeface="Meiryo UI" panose="020B0604030504040204" pitchFamily="50" charset="-128"/>
                <a:ea typeface="Meiryo UI" panose="020B0604030504040204" pitchFamily="50" charset="-128"/>
              </a:rPr>
              <a:t>例）函館市、余市町、小樽市、弘前市、青森市、中津川市、茅野市</a:t>
            </a:r>
            <a:endPar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endParaRPr>
          </a:p>
        </p:txBody>
      </p:sp>
      <p:sp>
        <p:nvSpPr>
          <p:cNvPr id="9" name="正方形/長方形 8">
            <a:extLst>
              <a:ext uri="{FF2B5EF4-FFF2-40B4-BE49-F238E27FC236}">
                <a16:creationId xmlns:a16="http://schemas.microsoft.com/office/drawing/2014/main" id="{66E45441-A1E0-E35F-DEBD-F42D08DEDC3A}"/>
              </a:ext>
            </a:extLst>
          </p:cNvPr>
          <p:cNvSpPr/>
          <p:nvPr/>
        </p:nvSpPr>
        <p:spPr>
          <a:xfrm>
            <a:off x="173181" y="5008139"/>
            <a:ext cx="1011382" cy="1660990"/>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ctr" anchorCtr="0" compatLnSpc="1"/>
          <a:lstStyle/>
          <a:p>
            <a:pPr marL="0" marR="0" indent="0" algn="ctr" defTabSz="914400" rtl="0" eaLnBrk="1" fontAlgn="base" latinLnBrk="0" hangingPunct="1">
              <a:lnSpc>
                <a:spcPct val="100000"/>
              </a:lnSpc>
              <a:spcBef>
                <a:spcPct val="0"/>
              </a:spcBef>
              <a:spcAft>
                <a:spcPct val="0"/>
              </a:spcAft>
            </a:pPr>
            <a:r>
              <a:rPr lang="ja-JP" altLang="en-US" sz="1200" b="1" dirty="0">
                <a:latin typeface="Meiryo UI" panose="020B0604030504040204" pitchFamily="50" charset="-128"/>
                <a:ea typeface="Meiryo UI" panose="020B0604030504040204" pitchFamily="50" charset="-128"/>
              </a:rPr>
              <a:t>ツアーの</a:t>
            </a:r>
            <a:endParaRPr lang="en-US" altLang="ja-JP" sz="1200" b="1" dirty="0">
              <a:latin typeface="Meiryo UI" panose="020B0604030504040204" pitchFamily="50" charset="-128"/>
              <a:ea typeface="Meiryo UI" panose="020B0604030504040204" pitchFamily="50" charset="-128"/>
            </a:endParaRPr>
          </a:p>
          <a:p>
            <a:pPr marL="0" marR="0" indent="0" algn="ctr" defTabSz="914400" rtl="0" eaLnBrk="1" fontAlgn="base" latinLnBrk="0" hangingPunct="1">
              <a:lnSpc>
                <a:spcPct val="100000"/>
              </a:lnSpc>
              <a:spcBef>
                <a:spcPct val="0"/>
              </a:spcBef>
              <a:spcAft>
                <a:spcPct val="0"/>
              </a:spcAft>
            </a:pPr>
            <a:r>
              <a:rPr lang="ja-JP" altLang="en-US" sz="1200" b="1" dirty="0">
                <a:latin typeface="Meiryo UI" panose="020B0604030504040204" pitchFamily="50" charset="-128"/>
                <a:ea typeface="Meiryo UI" panose="020B0604030504040204" pitchFamily="50" charset="-128"/>
              </a:rPr>
              <a:t>実現性</a:t>
            </a:r>
            <a:r>
              <a:rPr lang="en-US" altLang="ja-JP" sz="1200" b="1" dirty="0">
                <a:latin typeface="Meiryo UI" panose="020B0604030504040204" pitchFamily="50" charset="-128"/>
                <a:ea typeface="Meiryo UI" panose="020B0604030504040204" pitchFamily="50" charset="-128"/>
              </a:rPr>
              <a:t>/</a:t>
            </a:r>
          </a:p>
          <a:p>
            <a:pPr marL="0" marR="0" indent="0" algn="ctr" defTabSz="914400" rtl="0" eaLnBrk="1" fontAlgn="base" latinLnBrk="0" hangingPunct="1">
              <a:lnSpc>
                <a:spcPct val="100000"/>
              </a:lnSpc>
              <a:spcBef>
                <a:spcPct val="0"/>
              </a:spcBef>
              <a:spcAft>
                <a:spcPct val="0"/>
              </a:spcAft>
            </a:pPr>
            <a:r>
              <a:rPr lang="ja-JP" altLang="en-US" sz="1200" b="1" dirty="0">
                <a:latin typeface="Meiryo UI" panose="020B0604030504040204" pitchFamily="50" charset="-128"/>
                <a:ea typeface="Meiryo UI" panose="020B0604030504040204" pitchFamily="50" charset="-128"/>
              </a:rPr>
              <a:t>体験可能性</a:t>
            </a:r>
            <a:endParaRPr lang="en-US" altLang="ja-JP" sz="1200" b="1" dirty="0">
              <a:latin typeface="Meiryo UI" panose="020B0604030504040204" pitchFamily="50" charset="-128"/>
              <a:ea typeface="Meiryo UI" panose="020B0604030504040204" pitchFamily="50" charset="-128"/>
            </a:endParaRPr>
          </a:p>
        </p:txBody>
      </p:sp>
      <p:sp>
        <p:nvSpPr>
          <p:cNvPr id="10" name="正方形/長方形 9">
            <a:extLst>
              <a:ext uri="{FF2B5EF4-FFF2-40B4-BE49-F238E27FC236}">
                <a16:creationId xmlns:a16="http://schemas.microsoft.com/office/drawing/2014/main" id="{8EA585A7-50B7-284A-25DE-16F0415EB374}"/>
              </a:ext>
            </a:extLst>
          </p:cNvPr>
          <p:cNvSpPr/>
          <p:nvPr/>
        </p:nvSpPr>
        <p:spPr>
          <a:xfrm>
            <a:off x="1184561" y="5008139"/>
            <a:ext cx="8548257" cy="1660990"/>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t" anchorCtr="0" compatLnSpc="1"/>
          <a:lstStyle/>
          <a:p>
            <a:r>
              <a:rPr lang="en-US" altLang="ja-JP" sz="1200" i="1" dirty="0">
                <a:latin typeface="Meiryo UI" panose="020B0604030504040204" pitchFamily="50" charset="-128"/>
                <a:ea typeface="Meiryo UI" panose="020B0604030504040204" pitchFamily="50" charset="-128"/>
              </a:rPr>
              <a:t>【</a:t>
            </a:r>
            <a:r>
              <a:rPr lang="ja-JP" altLang="en-US" sz="1200" i="1" dirty="0">
                <a:latin typeface="Meiryo UI" panose="020B0604030504040204" pitchFamily="50" charset="-128"/>
                <a:ea typeface="Meiryo UI" panose="020B0604030504040204" pitchFamily="50" charset="-128"/>
              </a:rPr>
              <a:t>提供可能時期</a:t>
            </a:r>
            <a:r>
              <a:rPr lang="en-US" altLang="ja-JP" sz="1200" i="1" dirty="0">
                <a:latin typeface="Meiryo UI" panose="020B0604030504040204" pitchFamily="50" charset="-128"/>
                <a:ea typeface="Meiryo UI" panose="020B0604030504040204" pitchFamily="50" charset="-128"/>
              </a:rPr>
              <a:t>】</a:t>
            </a:r>
          </a:p>
          <a:p>
            <a:pPr marR="0" defTabSz="914400" rtl="0" eaLnBrk="1" fontAlgn="base" latinLnBrk="0" hangingPunct="1">
              <a:lnSpc>
                <a:spcPct val="100000"/>
              </a:lnSpc>
              <a:spcBef>
                <a:spcPct val="0"/>
              </a:spcBef>
              <a:spcAft>
                <a:spcPct val="0"/>
              </a:spcAft>
            </a:pPr>
            <a:r>
              <a:rPr kumimoji="1" lang="en-US" altLang="ja-JP" sz="1200" i="1"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i="1"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今回造成する</a:t>
            </a:r>
            <a:r>
              <a:rPr kumimoji="1" lang="ja-JP" altLang="en-US" sz="1200" i="1" u="none" strike="noStrike" cap="none" normalizeH="0" baseline="0" dirty="0" smtClean="0">
                <a:ln>
                  <a:noFill/>
                </a:ln>
                <a:solidFill>
                  <a:srgbClr val="0070C0"/>
                </a:solidFill>
                <a:effectLst/>
                <a:latin typeface="Meiryo UI" panose="020B0604030504040204" pitchFamily="50" charset="-128"/>
                <a:ea typeface="Meiryo UI" panose="020B0604030504040204" pitchFamily="50" charset="-128"/>
              </a:rPr>
              <a:t>ツアーの販売</a:t>
            </a:r>
            <a:r>
              <a:rPr kumimoji="1" lang="ja-JP" altLang="en-US" sz="1200" i="1"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（催行）が可能な期間はどの程度なのかをご記載ください。</a:t>
            </a:r>
            <a:br>
              <a:rPr kumimoji="1" lang="ja-JP" altLang="en-US" sz="1200" i="1"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br>
            <a:r>
              <a:rPr kumimoji="1" lang="ja-JP" altLang="en-US" sz="1200" i="1"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例）</a:t>
            </a:r>
            <a:r>
              <a:rPr kumimoji="1" lang="en-US" altLang="ja-JP" sz="1200" i="1"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7-9</a:t>
            </a:r>
            <a:r>
              <a:rPr kumimoji="1" lang="ja-JP" altLang="en-US" sz="1200" i="1"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月、</a:t>
            </a:r>
            <a:r>
              <a:rPr kumimoji="1" lang="ja-JP" altLang="en-US" sz="1200" i="1" u="none" strike="noStrike" cap="none" normalizeH="0" baseline="0" dirty="0" smtClean="0">
                <a:ln>
                  <a:noFill/>
                </a:ln>
                <a:solidFill>
                  <a:srgbClr val="0070C0"/>
                </a:solidFill>
                <a:effectLst/>
                <a:latin typeface="Meiryo UI" panose="020B0604030504040204" pitchFamily="50" charset="-128"/>
                <a:ea typeface="Meiryo UI" panose="020B0604030504040204" pitchFamily="50" charset="-128"/>
              </a:rPr>
              <a:t>通年等</a:t>
            </a:r>
            <a:endParaRPr kumimoji="1" lang="ja-JP" altLang="en-US" sz="1200" i="1" u="none" strike="noStrike" cap="none" normalizeH="0" baseline="0" dirty="0">
              <a:ln>
                <a:noFill/>
              </a:ln>
              <a:solidFill>
                <a:srgbClr val="0070C0"/>
              </a:solidFill>
              <a:effectLst/>
              <a:latin typeface="Meiryo UI" panose="020B0604030504040204" pitchFamily="50" charset="-128"/>
              <a:ea typeface="Meiryo UI" panose="020B0604030504040204" pitchFamily="50" charset="-128"/>
            </a:endParaRPr>
          </a:p>
          <a:p>
            <a:pPr marR="0" defTabSz="914400" rtl="0" eaLnBrk="1" fontAlgn="base" latinLnBrk="0" hangingPunct="1">
              <a:lnSpc>
                <a:spcPct val="100000"/>
              </a:lnSpc>
              <a:spcBef>
                <a:spcPct val="0"/>
              </a:spcBef>
              <a:spcAft>
                <a:spcPct val="0"/>
              </a:spcAft>
            </a:pPr>
            <a:r>
              <a:rPr kumimoji="1" lang="en-US" altLang="ja-JP" sz="1200" i="1" u="none" strike="noStrike" cap="none" normalizeH="0" baseline="0" dirty="0">
                <a:ln>
                  <a:noFill/>
                </a:ln>
                <a:effectLst/>
                <a:latin typeface="Meiryo UI" panose="020B0604030504040204" pitchFamily="50" charset="-128"/>
                <a:ea typeface="Meiryo UI" panose="020B0604030504040204" pitchFamily="50" charset="-128"/>
              </a:rPr>
              <a:t>【</a:t>
            </a:r>
            <a:r>
              <a:rPr kumimoji="1" lang="ja-JP" altLang="en-US" sz="1200" i="1" u="none" strike="noStrike" cap="none" normalizeH="0" baseline="0" dirty="0">
                <a:ln>
                  <a:noFill/>
                </a:ln>
                <a:effectLst/>
                <a:latin typeface="Meiryo UI" panose="020B0604030504040204" pitchFamily="50" charset="-128"/>
                <a:ea typeface="Meiryo UI" panose="020B0604030504040204" pitchFamily="50" charset="-128"/>
              </a:rPr>
              <a:t>体験可能性</a:t>
            </a:r>
            <a:r>
              <a:rPr kumimoji="1" lang="en-US" altLang="ja-JP" sz="1200" i="1" u="none" strike="noStrike" cap="none" normalizeH="0" baseline="0" dirty="0">
                <a:ln>
                  <a:noFill/>
                </a:ln>
                <a:effectLst/>
                <a:latin typeface="Meiryo UI" panose="020B0604030504040204" pitchFamily="50" charset="-128"/>
                <a:ea typeface="Meiryo UI" panose="020B0604030504040204" pitchFamily="50" charset="-128"/>
              </a:rPr>
              <a:t>】</a:t>
            </a:r>
          </a:p>
          <a:p>
            <a:pPr marR="0" defTabSz="914400" rtl="0" eaLnBrk="1" fontAlgn="base" latinLnBrk="0" hangingPunct="1">
              <a:lnSpc>
                <a:spcPct val="100000"/>
              </a:lnSpc>
              <a:spcBef>
                <a:spcPct val="0"/>
              </a:spcBef>
              <a:spcAft>
                <a:spcPct val="0"/>
              </a:spcAft>
            </a:pPr>
            <a:r>
              <a:rPr kumimoji="1" lang="en-US" altLang="ja-JP" sz="1200" i="1" u="none" strike="noStrike" cap="none" normalizeH="0" baseline="0" dirty="0" smtClean="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i="1" u="none" strike="noStrike" cap="none" normalizeH="0" baseline="0" dirty="0" smtClean="0">
                <a:ln>
                  <a:noFill/>
                </a:ln>
                <a:solidFill>
                  <a:srgbClr val="0070C0"/>
                </a:solidFill>
                <a:effectLst/>
                <a:latin typeface="Meiryo UI" panose="020B0604030504040204" pitchFamily="50" charset="-128"/>
                <a:ea typeface="Meiryo UI" panose="020B0604030504040204" pitchFamily="50" charset="-128"/>
              </a:rPr>
              <a:t>ツアー</a:t>
            </a:r>
            <a:r>
              <a:rPr kumimoji="1" lang="ja-JP" altLang="en-US" sz="1200" i="1"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を理想的な形で催行できる可能性が高いと考えられる理由や根拠をご記載ください</a:t>
            </a:r>
            <a:r>
              <a:rPr kumimoji="1" lang="ja-JP" altLang="en-US" sz="1200" i="1" u="none" strike="noStrike" cap="none" normalizeH="0" baseline="0" dirty="0" smtClean="0">
                <a:ln>
                  <a:noFill/>
                </a:ln>
                <a:solidFill>
                  <a:srgbClr val="0070C0"/>
                </a:solidFill>
                <a:effectLst/>
                <a:latin typeface="Meiryo UI" panose="020B0604030504040204" pitchFamily="50" charset="-128"/>
                <a:ea typeface="Meiryo UI" panose="020B0604030504040204" pitchFamily="50" charset="-128"/>
              </a:rPr>
              <a:t>。</a:t>
            </a:r>
            <a:endParaRPr kumimoji="1" lang="en-US" altLang="ja-JP" sz="1200" i="1" u="none" strike="noStrike" cap="none" normalizeH="0" baseline="0" dirty="0" smtClean="0">
              <a:ln>
                <a:noFill/>
              </a:ln>
              <a:solidFill>
                <a:srgbClr val="0070C0"/>
              </a:solidFill>
              <a:effectLst/>
              <a:latin typeface="Meiryo UI" panose="020B0604030504040204" pitchFamily="50" charset="-128"/>
              <a:ea typeface="Meiryo UI" panose="020B0604030504040204" pitchFamily="50" charset="-128"/>
            </a:endParaRPr>
          </a:p>
          <a:p>
            <a:pPr marR="0" defTabSz="914400" rtl="0" eaLnBrk="1" fontAlgn="base" latinLnBrk="0" hangingPunct="1">
              <a:lnSpc>
                <a:spcPct val="100000"/>
              </a:lnSpc>
              <a:spcBef>
                <a:spcPct val="0"/>
              </a:spcBef>
              <a:spcAft>
                <a:spcPct val="0"/>
              </a:spcAft>
            </a:pPr>
            <a:r>
              <a:rPr kumimoji="1" lang="ja-JP" altLang="en-US" sz="1200" i="1" u="none" strike="noStrike" cap="none" normalizeH="0" baseline="0" dirty="0" smtClean="0">
                <a:ln>
                  <a:noFill/>
                </a:ln>
                <a:solidFill>
                  <a:srgbClr val="0070C0"/>
                </a:solidFill>
                <a:effectLst/>
                <a:latin typeface="Meiryo UI" panose="020B0604030504040204" pitchFamily="50" charset="-128"/>
                <a:ea typeface="Meiryo UI" panose="020B0604030504040204" pitchFamily="50" charset="-128"/>
              </a:rPr>
              <a:t>例</a:t>
            </a:r>
            <a:r>
              <a:rPr kumimoji="1" lang="ja-JP" altLang="en-US" sz="1200" i="1"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）ホエールウォッチングや</a:t>
            </a:r>
            <a:r>
              <a:rPr kumimoji="1" lang="ja-JP" altLang="en-US" sz="1200" i="1" u="none" strike="noStrike" cap="none" normalizeH="0" baseline="0" dirty="0" smtClean="0">
                <a:ln>
                  <a:noFill/>
                </a:ln>
                <a:solidFill>
                  <a:srgbClr val="0070C0"/>
                </a:solidFill>
                <a:effectLst/>
                <a:latin typeface="Meiryo UI" panose="020B0604030504040204" pitchFamily="50" charset="-128"/>
                <a:ea typeface="Meiryo UI" panose="020B0604030504040204" pitchFamily="50" charset="-128"/>
              </a:rPr>
              <a:t>オーロラ等、</a:t>
            </a:r>
            <a:r>
              <a:rPr kumimoji="1" lang="ja-JP" altLang="en-US" sz="1200" i="1"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体験確率が極端に低いコンテンツを主としていないなど</a:t>
            </a:r>
            <a:endParaRPr kumimoji="1" lang="en-US" altLang="ja-JP" sz="1200" i="1" u="none" strike="noStrike" cap="none" normalizeH="0" baseline="0" dirty="0">
              <a:ln>
                <a:noFill/>
              </a:ln>
              <a:solidFill>
                <a:srgbClr val="0070C0"/>
              </a:solidFill>
              <a:effectLst/>
              <a:latin typeface="Meiryo UI" panose="020B0604030504040204" pitchFamily="50" charset="-128"/>
              <a:ea typeface="Meiryo UI" panose="020B0604030504040204" pitchFamily="50" charset="-128"/>
            </a:endParaRPr>
          </a:p>
          <a:p>
            <a:r>
              <a:rPr kumimoji="1" lang="en-US" altLang="ja-JP" sz="1200" i="1" u="none" strike="noStrike" cap="none" normalizeH="0" baseline="0" dirty="0">
                <a:ln>
                  <a:noFill/>
                </a:ln>
                <a:effectLst/>
                <a:latin typeface="Meiryo UI" panose="020B0604030504040204" pitchFamily="50" charset="-128"/>
                <a:ea typeface="Meiryo UI" panose="020B0604030504040204" pitchFamily="50" charset="-128"/>
              </a:rPr>
              <a:t>【</a:t>
            </a:r>
            <a:r>
              <a:rPr kumimoji="1" lang="ja-JP" altLang="en-US" sz="1200" i="1" u="none" strike="noStrike" cap="none" normalizeH="0" baseline="0" dirty="0">
                <a:ln>
                  <a:noFill/>
                </a:ln>
                <a:effectLst/>
                <a:latin typeface="Meiryo UI" panose="020B0604030504040204" pitchFamily="50" charset="-128"/>
                <a:ea typeface="Meiryo UI" panose="020B0604030504040204" pitchFamily="50" charset="-128"/>
              </a:rPr>
              <a:t>ツアー造成の実現可能性</a:t>
            </a:r>
            <a:r>
              <a:rPr kumimoji="1" lang="en-US" altLang="ja-JP" sz="1200" i="1" u="none" strike="noStrike" cap="none" normalizeH="0" baseline="0" dirty="0">
                <a:ln>
                  <a:noFill/>
                </a:ln>
                <a:effectLst/>
                <a:latin typeface="Meiryo UI" panose="020B0604030504040204" pitchFamily="50" charset="-128"/>
                <a:ea typeface="Meiryo UI" panose="020B0604030504040204" pitchFamily="50" charset="-128"/>
              </a:rPr>
              <a:t>】</a:t>
            </a:r>
          </a:p>
          <a:p>
            <a:r>
              <a:rPr kumimoji="1" lang="en-US" altLang="ja-JP" sz="1200" i="1"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i="1"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今回造成を計画しているツアーが、行程内容、移動、体験、宿泊、ガイディングなど、様々な観点で実際に催行が可能なものとなるのということを担保できるよう</a:t>
            </a:r>
            <a:r>
              <a:rPr kumimoji="1" lang="ja-JP" altLang="en-US" sz="1200" i="1" u="none" strike="noStrike" cap="none" normalizeH="0" baseline="0" dirty="0" smtClean="0">
                <a:ln>
                  <a:noFill/>
                </a:ln>
                <a:solidFill>
                  <a:srgbClr val="0070C0"/>
                </a:solidFill>
                <a:effectLst/>
                <a:latin typeface="Meiryo UI" panose="020B0604030504040204" pitchFamily="50" charset="-128"/>
                <a:ea typeface="Meiryo UI" panose="020B0604030504040204" pitchFamily="50" charset="-128"/>
              </a:rPr>
              <a:t>な根拠をご記載ください。</a:t>
            </a:r>
            <a:endParaRPr kumimoji="1" lang="en-US" altLang="ja-JP" sz="1200" i="1" u="none" strike="noStrike" cap="none" normalizeH="0" baseline="0" dirty="0">
              <a:ln>
                <a:noFill/>
              </a:ln>
              <a:effectLst/>
              <a:latin typeface="Meiryo UI" panose="020B0604030504040204" pitchFamily="50" charset="-128"/>
              <a:ea typeface="Meiryo UI" panose="020B0604030504040204" pitchFamily="50" charset="-128"/>
            </a:endParaRPr>
          </a:p>
          <a:p>
            <a:pPr marR="0" defTabSz="914400" rtl="0" eaLnBrk="1" fontAlgn="base" latinLnBrk="0" hangingPunct="1">
              <a:lnSpc>
                <a:spcPct val="100000"/>
              </a:lnSpc>
              <a:spcBef>
                <a:spcPct val="0"/>
              </a:spcBef>
              <a:spcAft>
                <a:spcPct val="0"/>
              </a:spcAft>
            </a:pPr>
            <a:endParaRPr kumimoji="1" lang="ja-JP" altLang="en-US" sz="1200" i="1" u="none" strike="noStrike" cap="none" normalizeH="0" baseline="0" dirty="0">
              <a:ln>
                <a:noFill/>
              </a:ln>
              <a:solidFill>
                <a:srgbClr val="0070C0"/>
              </a:solidFill>
              <a:effectLst/>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6468206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70522A3B-2924-151D-71CA-67BEACF4297C}"/>
              </a:ext>
            </a:extLst>
          </p:cNvPr>
          <p:cNvSpPr>
            <a:spLocks noGrp="1"/>
          </p:cNvSpPr>
          <p:nvPr>
            <p:ph type="sldNum" sz="quarter" idx="12"/>
          </p:nvPr>
        </p:nvSpPr>
        <p:spPr>
          <a:xfrm>
            <a:off x="9684327" y="6643254"/>
            <a:ext cx="221672" cy="214745"/>
          </a:xfrm>
        </p:spPr>
        <p:txBody>
          <a:bodyPr lIns="36000" tIns="36000" rIns="36000" bIns="36000" anchor="b"/>
          <a:lstStyle/>
          <a:p>
            <a:pPr>
              <a:defRPr/>
            </a:pPr>
            <a:fld id="{6A8F643B-1E2A-4F03-8182-047C0680F225}" type="slidenum">
              <a:rPr lang="en-US" altLang="ja-JP" sz="1000" smtClean="0">
                <a:solidFill>
                  <a:srgbClr val="000000"/>
                </a:solidFill>
              </a:rPr>
              <a:pPr>
                <a:defRPr/>
              </a:pPr>
              <a:t>5</a:t>
            </a:fld>
            <a:endParaRPr lang="en-US" altLang="ja-JP" sz="1000">
              <a:solidFill>
                <a:srgbClr val="000000"/>
              </a:solidFill>
            </a:endParaRPr>
          </a:p>
        </p:txBody>
      </p:sp>
      <p:sp>
        <p:nvSpPr>
          <p:cNvPr id="3" name="正方形/長方形 2">
            <a:extLst>
              <a:ext uri="{FF2B5EF4-FFF2-40B4-BE49-F238E27FC236}">
                <a16:creationId xmlns:a16="http://schemas.microsoft.com/office/drawing/2014/main" id="{FB6FE37B-1A6F-FBE5-44BB-544117520EC7}"/>
              </a:ext>
            </a:extLst>
          </p:cNvPr>
          <p:cNvSpPr/>
          <p:nvPr/>
        </p:nvSpPr>
        <p:spPr>
          <a:xfrm>
            <a:off x="173180" y="663402"/>
            <a:ext cx="713511" cy="352659"/>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ツアー名</a:t>
            </a:r>
          </a:p>
        </p:txBody>
      </p:sp>
      <p:sp>
        <p:nvSpPr>
          <p:cNvPr id="4" name="正方形/長方形 3">
            <a:extLst>
              <a:ext uri="{FF2B5EF4-FFF2-40B4-BE49-F238E27FC236}">
                <a16:creationId xmlns:a16="http://schemas.microsoft.com/office/drawing/2014/main" id="{0862DBF7-8C31-02FA-1F5C-6DD28DAF1999}"/>
              </a:ext>
            </a:extLst>
          </p:cNvPr>
          <p:cNvSpPr/>
          <p:nvPr/>
        </p:nvSpPr>
        <p:spPr>
          <a:xfrm>
            <a:off x="886691" y="663402"/>
            <a:ext cx="8846129" cy="352659"/>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defTabSz="914400" rtl="0" eaLnBrk="1" fontAlgn="base" latinLnBrk="0" hangingPunct="1">
              <a:lnSpc>
                <a:spcPct val="100000"/>
              </a:lnSpc>
              <a:spcBef>
                <a:spcPct val="0"/>
              </a:spcBef>
              <a:spcAft>
                <a:spcPct val="0"/>
              </a:spcAft>
            </a:pPr>
            <a:r>
              <a:rPr lang="en-US" altLang="ja-JP" sz="1200" dirty="0">
                <a:solidFill>
                  <a:srgbClr val="0070C0"/>
                </a:solidFill>
                <a:latin typeface="Meiryo UI" panose="020B0604030504040204" pitchFamily="50" charset="-128"/>
                <a:ea typeface="Meiryo UI" panose="020B0604030504040204" pitchFamily="50" charset="-128"/>
              </a:rPr>
              <a:t>※</a:t>
            </a:r>
            <a:r>
              <a:rPr lang="ja-JP" altLang="en-US" sz="1200" dirty="0">
                <a:solidFill>
                  <a:srgbClr val="0070C0"/>
                </a:solidFill>
                <a:latin typeface="Meiryo UI" panose="020B0604030504040204" pitchFamily="50" charset="-128"/>
                <a:ea typeface="Meiryo UI" panose="020B0604030504040204" pitchFamily="50" charset="-128"/>
              </a:rPr>
              <a:t>ツアー名</a:t>
            </a:r>
            <a:r>
              <a:rPr lang="ja-JP" altLang="en-US" sz="1200" dirty="0" smtClean="0">
                <a:solidFill>
                  <a:srgbClr val="0070C0"/>
                </a:solidFill>
                <a:latin typeface="Meiryo UI" panose="020B0604030504040204" pitchFamily="50" charset="-128"/>
                <a:ea typeface="Meiryo UI" panose="020B0604030504040204" pitchFamily="50" charset="-128"/>
              </a:rPr>
              <a:t>をご記載ください</a:t>
            </a:r>
            <a:r>
              <a:rPr lang="ja-JP" altLang="en-US" sz="1200" dirty="0">
                <a:solidFill>
                  <a:srgbClr val="0070C0"/>
                </a:solidFill>
                <a:latin typeface="Meiryo UI" panose="020B0604030504040204" pitchFamily="50" charset="-128"/>
                <a:ea typeface="Meiryo UI" panose="020B0604030504040204" pitchFamily="50" charset="-128"/>
              </a:rPr>
              <a:t>。</a:t>
            </a:r>
            <a:endParaRPr kumimoji="1" lang="ja-JP" altLang="en-US"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sp>
        <p:nvSpPr>
          <p:cNvPr id="20" name="正方形/長方形 19">
            <a:extLst>
              <a:ext uri="{FF2B5EF4-FFF2-40B4-BE49-F238E27FC236}">
                <a16:creationId xmlns:a16="http://schemas.microsoft.com/office/drawing/2014/main" id="{733472D5-DB5B-FCF0-433B-7EB640EC6EB8}"/>
              </a:ext>
            </a:extLst>
          </p:cNvPr>
          <p:cNvSpPr/>
          <p:nvPr/>
        </p:nvSpPr>
        <p:spPr>
          <a:xfrm>
            <a:off x="886691" y="4097791"/>
            <a:ext cx="5191380" cy="1698747"/>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ctr" anchorCtr="0" compatLnSpc="1"/>
          <a:lstStyle/>
          <a:p>
            <a:pPr marL="0" marR="0" indent="0" defTabSz="914400" rtl="0" eaLnBrk="1" fontAlgn="base" latinLnBrk="0" hangingPunct="1">
              <a:lnSpc>
                <a:spcPct val="100000"/>
              </a:lnSpc>
              <a:spcBef>
                <a:spcPct val="0"/>
              </a:spcBef>
              <a:spcAft>
                <a:spcPct val="0"/>
              </a:spcAft>
            </a:pPr>
            <a:endParaRPr kumimoji="1" lang="ja-JP" altLang="en-US"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sp>
        <p:nvSpPr>
          <p:cNvPr id="28" name="タイトル 4">
            <a:extLst>
              <a:ext uri="{FF2B5EF4-FFF2-40B4-BE49-F238E27FC236}">
                <a16:creationId xmlns:a16="http://schemas.microsoft.com/office/drawing/2014/main" id="{C14FA50D-6FE1-4AC1-61B5-7FEBE6F13526}"/>
              </a:ext>
            </a:extLst>
          </p:cNvPr>
          <p:cNvSpPr txBox="1">
            <a:spLocks/>
          </p:cNvSpPr>
          <p:nvPr/>
        </p:nvSpPr>
        <p:spPr>
          <a:xfrm>
            <a:off x="0" y="67147"/>
            <a:ext cx="9130570" cy="332656"/>
          </a:xfrm>
          <a:prstGeom prst="rect">
            <a:avLst/>
          </a:prstGeom>
        </p:spPr>
        <p:txBody>
          <a:bodyPr anchor="ctr"/>
          <a:lstStyle>
            <a:lvl1pPr algn="l" rtl="0" eaLnBrk="0" fontAlgn="base" hangingPunct="0">
              <a:spcBef>
                <a:spcPct val="0"/>
              </a:spcBef>
              <a:spcAft>
                <a:spcPct val="0"/>
              </a:spcAft>
              <a:defRPr kumimoji="1" sz="2800">
                <a:solidFill>
                  <a:schemeClr val="tx1"/>
                </a:solidFill>
                <a:latin typeface="+mj-lt"/>
                <a:ea typeface="+mj-ea"/>
                <a:cs typeface="+mj-cs"/>
              </a:defRPr>
            </a:lvl1pPr>
            <a:lvl2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9pPr>
          </a:lstStyle>
          <a:p>
            <a:r>
              <a:rPr lang="ja-JP" altLang="en-US" sz="2400" kern="0" dirty="0">
                <a:solidFill>
                  <a:srgbClr val="000000"/>
                </a:solidFill>
              </a:rPr>
              <a:t>ロングストーリーツアー造成事業　</a:t>
            </a:r>
            <a:r>
              <a:rPr lang="ja-JP" altLang="en-US" sz="2400" kern="0" dirty="0" smtClean="0">
                <a:solidFill>
                  <a:srgbClr val="000000"/>
                </a:solidFill>
              </a:rPr>
              <a:t>新規事業　申請</a:t>
            </a:r>
            <a:r>
              <a:rPr lang="ja-JP" altLang="en-US" sz="2400" kern="0" dirty="0">
                <a:solidFill>
                  <a:srgbClr val="000000"/>
                </a:solidFill>
              </a:rPr>
              <a:t>様式－３（別紙１）</a:t>
            </a:r>
          </a:p>
        </p:txBody>
      </p:sp>
      <p:sp>
        <p:nvSpPr>
          <p:cNvPr id="35" name="正方形/長方形 34">
            <a:extLst>
              <a:ext uri="{FF2B5EF4-FFF2-40B4-BE49-F238E27FC236}">
                <a16:creationId xmlns:a16="http://schemas.microsoft.com/office/drawing/2014/main" id="{A75600A9-E5D5-797B-922C-019F9C0BB261}"/>
              </a:ext>
            </a:extLst>
          </p:cNvPr>
          <p:cNvSpPr/>
          <p:nvPr/>
        </p:nvSpPr>
        <p:spPr>
          <a:xfrm>
            <a:off x="6185647" y="4097790"/>
            <a:ext cx="3547172" cy="2273168"/>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ctr" anchorCtr="0" compatLnSpc="1"/>
          <a:lstStyle/>
          <a:p>
            <a:pPr marL="0" marR="0" indent="0" defTabSz="914400" rtl="0" eaLnBrk="1" fontAlgn="base" latinLnBrk="0" hangingPunct="1">
              <a:lnSpc>
                <a:spcPct val="100000"/>
              </a:lnSpc>
              <a:spcBef>
                <a:spcPct val="0"/>
              </a:spcBef>
              <a:spcAft>
                <a:spcPct val="0"/>
              </a:spcAft>
            </a:pPr>
            <a:endParaRPr kumimoji="1" lang="ja-JP" altLang="en-US"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sp>
        <p:nvSpPr>
          <p:cNvPr id="42" name="正方形/長方形 41">
            <a:extLst>
              <a:ext uri="{FF2B5EF4-FFF2-40B4-BE49-F238E27FC236}">
                <a16:creationId xmlns:a16="http://schemas.microsoft.com/office/drawing/2014/main" id="{751E4E80-D80A-58E6-29AC-724A06FFDBE4}"/>
              </a:ext>
            </a:extLst>
          </p:cNvPr>
          <p:cNvSpPr/>
          <p:nvPr/>
        </p:nvSpPr>
        <p:spPr>
          <a:xfrm>
            <a:off x="6185647" y="1089043"/>
            <a:ext cx="3547172" cy="268327"/>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各行程を体験する意図</a:t>
            </a:r>
            <a:endParaRPr kumimoji="1" lang="en-US" altLang="ja-JP"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sp>
        <p:nvSpPr>
          <p:cNvPr id="13" name="正方形/長方形 12">
            <a:extLst>
              <a:ext uri="{FF2B5EF4-FFF2-40B4-BE49-F238E27FC236}">
                <a16:creationId xmlns:a16="http://schemas.microsoft.com/office/drawing/2014/main" id="{0092C09A-FC4C-5131-E7E8-145CEBF58468}"/>
              </a:ext>
            </a:extLst>
          </p:cNvPr>
          <p:cNvSpPr/>
          <p:nvPr/>
        </p:nvSpPr>
        <p:spPr>
          <a:xfrm>
            <a:off x="173180" y="1089043"/>
            <a:ext cx="5904891" cy="268327"/>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ツアー行程</a:t>
            </a:r>
            <a:endParaRPr kumimoji="1" lang="en-US" altLang="ja-JP"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sp>
        <p:nvSpPr>
          <p:cNvPr id="30" name="正方形/長方形 29">
            <a:extLst>
              <a:ext uri="{FF2B5EF4-FFF2-40B4-BE49-F238E27FC236}">
                <a16:creationId xmlns:a16="http://schemas.microsoft.com/office/drawing/2014/main" id="{0FD960B0-8210-EF82-9AE8-5C7E80708062}"/>
              </a:ext>
            </a:extLst>
          </p:cNvPr>
          <p:cNvSpPr/>
          <p:nvPr/>
        </p:nvSpPr>
        <p:spPr>
          <a:xfrm>
            <a:off x="6433738" y="4484798"/>
            <a:ext cx="3050990" cy="899652"/>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en-US" altLang="ja-JP" sz="1200" dirty="0">
                <a:solidFill>
                  <a:srgbClr val="0070C0"/>
                </a:solidFill>
                <a:latin typeface="Meiryo UI" panose="020B0604030504040204" pitchFamily="50" charset="-128"/>
                <a:ea typeface="Meiryo UI" panose="020B0604030504040204" pitchFamily="50" charset="-128"/>
              </a:rPr>
              <a:t>※</a:t>
            </a:r>
            <a:r>
              <a:rPr kumimoji="1" lang="ja-JP" altLang="en-US" sz="1200" dirty="0">
                <a:solidFill>
                  <a:srgbClr val="0070C0"/>
                </a:solidFill>
                <a:latin typeface="Meiryo UI" panose="020B0604030504040204" pitchFamily="50" charset="-128"/>
                <a:ea typeface="Meiryo UI" panose="020B0604030504040204" pitchFamily="50" charset="-128"/>
              </a:rPr>
              <a:t>このページは旅程の長さに応じて、</a:t>
            </a:r>
            <a:endParaRPr kumimoji="1" lang="en-US" altLang="ja-JP" sz="1200" dirty="0">
              <a:solidFill>
                <a:srgbClr val="0070C0"/>
              </a:solidFill>
              <a:latin typeface="Meiryo UI" panose="020B0604030504040204" pitchFamily="50" charset="-128"/>
              <a:ea typeface="Meiryo UI" panose="020B0604030504040204" pitchFamily="50" charset="-128"/>
            </a:endParaRPr>
          </a:p>
          <a:p>
            <a:pPr marL="0" marR="0" indent="0" algn="ctr" defTabSz="914400" rtl="0" eaLnBrk="1" fontAlgn="base" latinLnBrk="0" hangingPunct="1">
              <a:lnSpc>
                <a:spcPct val="100000"/>
              </a:lnSpc>
              <a:spcBef>
                <a:spcPct val="0"/>
              </a:spcBef>
              <a:spcAft>
                <a:spcPct val="0"/>
              </a:spcAft>
            </a:pPr>
            <a:r>
              <a:rPr kumimoji="1" lang="ja-JP" altLang="en-US" sz="1200" dirty="0">
                <a:solidFill>
                  <a:srgbClr val="0070C0"/>
                </a:solidFill>
                <a:latin typeface="Meiryo UI" panose="020B0604030504040204" pitchFamily="50" charset="-128"/>
                <a:ea typeface="Meiryo UI" panose="020B0604030504040204" pitchFamily="50" charset="-128"/>
              </a:rPr>
              <a:t>コピーしてお使いください。</a:t>
            </a:r>
          </a:p>
        </p:txBody>
      </p:sp>
      <p:sp>
        <p:nvSpPr>
          <p:cNvPr id="31" name="正方形/長方形 30">
            <a:extLst>
              <a:ext uri="{FF2B5EF4-FFF2-40B4-BE49-F238E27FC236}">
                <a16:creationId xmlns:a16="http://schemas.microsoft.com/office/drawing/2014/main" id="{F03EF482-21A5-ECCD-2230-19F5F2DC1817}"/>
              </a:ext>
            </a:extLst>
          </p:cNvPr>
          <p:cNvSpPr/>
          <p:nvPr/>
        </p:nvSpPr>
        <p:spPr>
          <a:xfrm>
            <a:off x="6185647" y="3725875"/>
            <a:ext cx="3547172" cy="287211"/>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ctr" anchorCtr="0" compatLnSpc="1"/>
          <a:lstStyle/>
          <a:p>
            <a:pPr marL="0" marR="0" indent="0" defTabSz="914400" rtl="0" eaLnBrk="1" fontAlgn="base" latinLnBrk="0" hangingPunct="1">
              <a:lnSpc>
                <a:spcPct val="100000"/>
              </a:lnSpc>
              <a:spcBef>
                <a:spcPct val="0"/>
              </a:spcBef>
              <a:spcAft>
                <a:spcPct val="0"/>
              </a:spcAft>
            </a:pPr>
            <a:endParaRPr kumimoji="1" lang="ja-JP" altLang="en-US"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sp>
        <p:nvSpPr>
          <p:cNvPr id="10" name="正方形/長方形 9">
            <a:extLst>
              <a:ext uri="{FF2B5EF4-FFF2-40B4-BE49-F238E27FC236}">
                <a16:creationId xmlns:a16="http://schemas.microsoft.com/office/drawing/2014/main" id="{8E4DF500-215D-B4F3-2617-08CD51979685}"/>
              </a:ext>
            </a:extLst>
          </p:cNvPr>
          <p:cNvSpPr/>
          <p:nvPr/>
        </p:nvSpPr>
        <p:spPr>
          <a:xfrm>
            <a:off x="173180" y="4097791"/>
            <a:ext cx="713511" cy="2560377"/>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日目</a:t>
            </a:r>
          </a:p>
        </p:txBody>
      </p:sp>
      <p:sp>
        <p:nvSpPr>
          <p:cNvPr id="24" name="正方形/長方形 23">
            <a:extLst>
              <a:ext uri="{FF2B5EF4-FFF2-40B4-BE49-F238E27FC236}">
                <a16:creationId xmlns:a16="http://schemas.microsoft.com/office/drawing/2014/main" id="{5675C9BD-C993-9C43-8039-6EDB6F6C8283}"/>
              </a:ext>
            </a:extLst>
          </p:cNvPr>
          <p:cNvSpPr/>
          <p:nvPr/>
        </p:nvSpPr>
        <p:spPr>
          <a:xfrm>
            <a:off x="173180" y="1452709"/>
            <a:ext cx="713511" cy="2560378"/>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日目</a:t>
            </a:r>
          </a:p>
        </p:txBody>
      </p:sp>
      <p:sp>
        <p:nvSpPr>
          <p:cNvPr id="27" name="正方形/長方形 26">
            <a:extLst>
              <a:ext uri="{FF2B5EF4-FFF2-40B4-BE49-F238E27FC236}">
                <a16:creationId xmlns:a16="http://schemas.microsoft.com/office/drawing/2014/main" id="{92A5C70A-1431-7992-7F0B-4FFC9F2C922C}"/>
              </a:ext>
            </a:extLst>
          </p:cNvPr>
          <p:cNvSpPr/>
          <p:nvPr/>
        </p:nvSpPr>
        <p:spPr>
          <a:xfrm>
            <a:off x="886691" y="1452708"/>
            <a:ext cx="5191380" cy="1701254"/>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ctr" anchorCtr="0" compatLnSpc="1"/>
          <a:lstStyle/>
          <a:p>
            <a:pPr marL="0" marR="0" indent="0" defTabSz="914400" rtl="0" eaLnBrk="1" fontAlgn="base" latinLnBrk="0" hangingPunct="1">
              <a:lnSpc>
                <a:spcPct val="100000"/>
              </a:lnSpc>
              <a:spcBef>
                <a:spcPct val="0"/>
              </a:spcBef>
              <a:spcAft>
                <a:spcPct val="0"/>
              </a:spcAft>
            </a:pPr>
            <a:endPar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endParaRPr>
          </a:p>
        </p:txBody>
      </p:sp>
      <p:sp>
        <p:nvSpPr>
          <p:cNvPr id="36" name="正方形/長方形 35">
            <a:extLst>
              <a:ext uri="{FF2B5EF4-FFF2-40B4-BE49-F238E27FC236}">
                <a16:creationId xmlns:a16="http://schemas.microsoft.com/office/drawing/2014/main" id="{F03EF482-21A5-ECCD-2230-19F5F2DC1817}"/>
              </a:ext>
            </a:extLst>
          </p:cNvPr>
          <p:cNvSpPr/>
          <p:nvPr/>
        </p:nvSpPr>
        <p:spPr>
          <a:xfrm>
            <a:off x="6185647" y="1452708"/>
            <a:ext cx="3547172" cy="2273165"/>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ctr" anchorCtr="0" compatLnSpc="1"/>
          <a:lstStyle/>
          <a:p>
            <a:pPr marL="0" marR="0" indent="0" defTabSz="914400" rtl="0" eaLnBrk="1" fontAlgn="base" latinLnBrk="0" hangingPunct="1">
              <a:lnSpc>
                <a:spcPct val="100000"/>
              </a:lnSpc>
              <a:spcBef>
                <a:spcPct val="0"/>
              </a:spcBef>
              <a:spcAft>
                <a:spcPct val="0"/>
              </a:spcAft>
            </a:pPr>
            <a:r>
              <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設定したテーマやストーリーを意識したうえで、この旅程内容を選んだ理由や、この日にこの体験をする意図をご記載ください。</a:t>
            </a:r>
          </a:p>
        </p:txBody>
      </p:sp>
      <p:sp>
        <p:nvSpPr>
          <p:cNvPr id="14" name="正方形/長方形 13">
            <a:extLst>
              <a:ext uri="{FF2B5EF4-FFF2-40B4-BE49-F238E27FC236}">
                <a16:creationId xmlns:a16="http://schemas.microsoft.com/office/drawing/2014/main" id="{8BAC0FD8-BE4D-C2C4-DEE5-E164674AE54E}"/>
              </a:ext>
            </a:extLst>
          </p:cNvPr>
          <p:cNvSpPr/>
          <p:nvPr/>
        </p:nvSpPr>
        <p:spPr>
          <a:xfrm>
            <a:off x="922546" y="1404689"/>
            <a:ext cx="3454202" cy="1144955"/>
          </a:xfrm>
          <a:prstGeom prst="rect">
            <a:avLst/>
          </a:prstGeom>
          <a:noFill/>
          <a:ln w="12700" cap="flat" cmpd="sng" algn="ctr">
            <a:noFill/>
            <a:prstDash val="solid"/>
            <a:round/>
            <a:headEnd type="none" w="med" len="med"/>
            <a:tailEnd type="none" w="med" len="med"/>
          </a:ln>
          <a:effectLst/>
        </p:spPr>
        <p:txBody>
          <a:bodyPr vertOverflow="overflow" horzOverflow="overflow" wrap="square" numCol="1" rtlCol="0" anchor="ctr" anchorCtr="0" compatLnSpc="1"/>
          <a:lstStyle/>
          <a:p>
            <a:pPr marL="0" marR="0" indent="0" defTabSz="914400" rtl="0" eaLnBrk="1" fontAlgn="base" latinLnBrk="0" hangingPunct="1">
              <a:lnSpc>
                <a:spcPct val="100000"/>
              </a:lnSpc>
              <a:spcBef>
                <a:spcPct val="0"/>
              </a:spcBef>
              <a:spcAft>
                <a:spcPct val="0"/>
              </a:spcAft>
            </a:pPr>
            <a:r>
              <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lang="ja-JP" altLang="en-US" sz="1200" dirty="0">
                <a:solidFill>
                  <a:srgbClr val="0070C0"/>
                </a:solidFill>
                <a:latin typeface="Meiryo UI" panose="020B0604030504040204" pitchFamily="50" charset="-128"/>
                <a:ea typeface="Meiryo UI" panose="020B0604030504040204" pitchFamily="50" charset="-128"/>
              </a:rPr>
              <a:t>体験する具体的な旅程内容をご記載ください。書き方は自由で、想定しているツアー期間に応じてページをコピーしながらご記載ください。また、</a:t>
            </a:r>
            <a:r>
              <a:rPr lang="en-US" altLang="ja-JP" sz="1200" dirty="0">
                <a:solidFill>
                  <a:srgbClr val="0070C0"/>
                </a:solidFill>
                <a:latin typeface="Meiryo UI" panose="020B0604030504040204" pitchFamily="50" charset="-128"/>
                <a:ea typeface="Meiryo UI" panose="020B0604030504040204" pitchFamily="50" charset="-128"/>
              </a:rPr>
              <a:t>1</a:t>
            </a:r>
            <a:r>
              <a:rPr lang="ja-JP" altLang="en-US" sz="1200" dirty="0">
                <a:solidFill>
                  <a:srgbClr val="0070C0"/>
                </a:solidFill>
                <a:latin typeface="Meiryo UI" panose="020B0604030504040204" pitchFamily="50" charset="-128"/>
                <a:ea typeface="Meiryo UI" panose="020B0604030504040204" pitchFamily="50" charset="-128"/>
              </a:rPr>
              <a:t>日</a:t>
            </a:r>
            <a:r>
              <a:rPr lang="en-US" altLang="ja-JP" sz="1200" dirty="0">
                <a:solidFill>
                  <a:srgbClr val="0070C0"/>
                </a:solidFill>
                <a:latin typeface="Meiryo UI" panose="020B0604030504040204" pitchFamily="50" charset="-128"/>
                <a:ea typeface="Meiryo UI" panose="020B0604030504040204" pitchFamily="50" charset="-128"/>
              </a:rPr>
              <a:t>1</a:t>
            </a:r>
            <a:r>
              <a:rPr lang="ja-JP" altLang="en-US" sz="1200" dirty="0">
                <a:solidFill>
                  <a:srgbClr val="0070C0"/>
                </a:solidFill>
                <a:latin typeface="Meiryo UI" panose="020B0604030504040204" pitchFamily="50" charset="-128"/>
                <a:ea typeface="Meiryo UI" panose="020B0604030504040204" pitchFamily="50" charset="-128"/>
              </a:rPr>
              <a:t>枠を必ず使う必要もありませんので、例えば</a:t>
            </a:r>
            <a:r>
              <a:rPr lang="en-US" altLang="ja-JP" sz="1200" dirty="0">
                <a:solidFill>
                  <a:srgbClr val="0070C0"/>
                </a:solidFill>
                <a:latin typeface="Meiryo UI" panose="020B0604030504040204" pitchFamily="50" charset="-128"/>
                <a:ea typeface="Meiryo UI" panose="020B0604030504040204" pitchFamily="50" charset="-128"/>
              </a:rPr>
              <a:t>1-3</a:t>
            </a:r>
            <a:r>
              <a:rPr lang="ja-JP" altLang="en-US" sz="1200" dirty="0">
                <a:solidFill>
                  <a:srgbClr val="0070C0"/>
                </a:solidFill>
                <a:latin typeface="Meiryo UI" panose="020B0604030504040204" pitchFamily="50" charset="-128"/>
                <a:ea typeface="Meiryo UI" panose="020B0604030504040204" pitchFamily="50" charset="-128"/>
              </a:rPr>
              <a:t>日目までをまとめて</a:t>
            </a:r>
            <a:r>
              <a:rPr lang="en-US" altLang="ja-JP" sz="1200" dirty="0">
                <a:solidFill>
                  <a:srgbClr val="0070C0"/>
                </a:solidFill>
                <a:latin typeface="Meiryo UI" panose="020B0604030504040204" pitchFamily="50" charset="-128"/>
                <a:ea typeface="Meiryo UI" panose="020B0604030504040204" pitchFamily="50" charset="-128"/>
              </a:rPr>
              <a:t>1</a:t>
            </a:r>
            <a:r>
              <a:rPr lang="ja-JP" altLang="en-US" sz="1200" dirty="0">
                <a:solidFill>
                  <a:srgbClr val="0070C0"/>
                </a:solidFill>
                <a:latin typeface="Meiryo UI" panose="020B0604030504040204" pitchFamily="50" charset="-128"/>
                <a:ea typeface="Meiryo UI" panose="020B0604030504040204" pitchFamily="50" charset="-128"/>
              </a:rPr>
              <a:t>枠に記載するような形でも問題ありません。</a:t>
            </a:r>
            <a:endPar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endParaRPr>
          </a:p>
        </p:txBody>
      </p:sp>
      <p:sp>
        <p:nvSpPr>
          <p:cNvPr id="44" name="正方形/長方形 43">
            <a:extLst>
              <a:ext uri="{FF2B5EF4-FFF2-40B4-BE49-F238E27FC236}">
                <a16:creationId xmlns:a16="http://schemas.microsoft.com/office/drawing/2014/main" id="{D9C8E56C-E0A8-535A-2467-109A1C668E03}"/>
              </a:ext>
            </a:extLst>
          </p:cNvPr>
          <p:cNvSpPr/>
          <p:nvPr/>
        </p:nvSpPr>
        <p:spPr>
          <a:xfrm>
            <a:off x="1201092" y="4796826"/>
            <a:ext cx="2705542" cy="546038"/>
          </a:xfrm>
          <a:prstGeom prst="rect">
            <a:avLst/>
          </a:prstGeom>
          <a:noFill/>
          <a:ln w="12700" cap="flat" cmpd="sng" algn="ctr">
            <a:noFill/>
            <a:prstDash val="solid"/>
            <a:round/>
            <a:headEnd type="none" w="med" len="med"/>
            <a:tailEnd type="none" w="med" len="med"/>
          </a:ln>
          <a:effectLst/>
        </p:spPr>
        <p:txBody>
          <a:bodyPr vertOverflow="overflow" horzOverflow="overflow" wrap="square" numCol="1" rtlCol="0" anchor="ctr" anchorCtr="0" compatLnSpc="1"/>
          <a:lstStyle/>
          <a:p>
            <a:pPr marL="0" marR="0" indent="0" defTabSz="914400" rtl="0" eaLnBrk="1" fontAlgn="base" latinLnBrk="0" hangingPunct="1">
              <a:lnSpc>
                <a:spcPct val="100000"/>
              </a:lnSpc>
              <a:spcBef>
                <a:spcPct val="0"/>
              </a:spcBef>
              <a:spcAft>
                <a:spcPct val="0"/>
              </a:spcAft>
            </a:pP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行程のイメージができるような画像や</a:t>
            </a:r>
            <a:endPar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endParaRPr>
          </a:p>
          <a:p>
            <a:pPr marL="0" marR="0" indent="0" defTabSz="914400" rtl="0" eaLnBrk="1" fontAlgn="base" latinLnBrk="0" hangingPunct="1">
              <a:lnSpc>
                <a:spcPct val="100000"/>
              </a:lnSpc>
              <a:spcBef>
                <a:spcPct val="0"/>
              </a:spcBef>
              <a:spcAft>
                <a:spcPct val="0"/>
              </a:spcAft>
            </a:pP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イラスト・図などを適宜挿入してください→</a:t>
            </a:r>
          </a:p>
        </p:txBody>
      </p:sp>
      <p:grpSp>
        <p:nvGrpSpPr>
          <p:cNvPr id="19" name="グラフィックス 16">
            <a:extLst>
              <a:ext uri="{FF2B5EF4-FFF2-40B4-BE49-F238E27FC236}">
                <a16:creationId xmlns:a16="http://schemas.microsoft.com/office/drawing/2014/main" id="{C805E55B-53E2-7457-A6BD-51DCBF8493EF}"/>
              </a:ext>
            </a:extLst>
          </p:cNvPr>
          <p:cNvGrpSpPr/>
          <p:nvPr/>
        </p:nvGrpSpPr>
        <p:grpSpPr>
          <a:xfrm>
            <a:off x="4376748" y="1556626"/>
            <a:ext cx="1622611" cy="1336259"/>
            <a:chOff x="2514600" y="1420920"/>
            <a:chExt cx="4876800" cy="4016159"/>
          </a:xfrm>
          <a:solidFill>
            <a:schemeClr val="bg1">
              <a:lumMod val="65000"/>
            </a:schemeClr>
          </a:solidFill>
        </p:grpSpPr>
        <p:sp>
          <p:nvSpPr>
            <p:cNvPr id="21" name="フリーフォーム: 図形 20">
              <a:extLst>
                <a:ext uri="{FF2B5EF4-FFF2-40B4-BE49-F238E27FC236}">
                  <a16:creationId xmlns:a16="http://schemas.microsoft.com/office/drawing/2014/main" id="{BDF3E0FB-23DA-3D72-D1AC-5F7ED61F1F0E}"/>
                </a:ext>
              </a:extLst>
            </p:cNvPr>
            <p:cNvSpPr/>
            <p:nvPr/>
          </p:nvSpPr>
          <p:spPr>
            <a:xfrm>
              <a:off x="2514600" y="1420920"/>
              <a:ext cx="4876800" cy="4016159"/>
            </a:xfrm>
            <a:custGeom>
              <a:avLst/>
              <a:gdLst>
                <a:gd name="connsiteX0" fmla="*/ 0 w 4876800"/>
                <a:gd name="connsiteY0" fmla="*/ 0 h 4016159"/>
                <a:gd name="connsiteX1" fmla="*/ 0 w 4876800"/>
                <a:gd name="connsiteY1" fmla="*/ 4016159 h 4016159"/>
                <a:gd name="connsiteX2" fmla="*/ 4876800 w 4876800"/>
                <a:gd name="connsiteY2" fmla="*/ 4016159 h 4016159"/>
                <a:gd name="connsiteX3" fmla="*/ 4876800 w 4876800"/>
                <a:gd name="connsiteY3" fmla="*/ 0 h 4016159"/>
                <a:gd name="connsiteX4" fmla="*/ 0 w 4876800"/>
                <a:gd name="connsiteY4" fmla="*/ 0 h 4016159"/>
                <a:gd name="connsiteX5" fmla="*/ 4494286 w 4876800"/>
                <a:gd name="connsiteY5" fmla="*/ 3633635 h 4016159"/>
                <a:gd name="connsiteX6" fmla="*/ 382514 w 4876800"/>
                <a:gd name="connsiteY6" fmla="*/ 3633635 h 4016159"/>
                <a:gd name="connsiteX7" fmla="*/ 382514 w 4876800"/>
                <a:gd name="connsiteY7" fmla="*/ 382438 h 4016159"/>
                <a:gd name="connsiteX8" fmla="*/ 4494286 w 4876800"/>
                <a:gd name="connsiteY8" fmla="*/ 382438 h 4016159"/>
                <a:gd name="connsiteX9" fmla="*/ 4494286 w 4876800"/>
                <a:gd name="connsiteY9" fmla="*/ 3633635 h 40161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876800" h="4016159">
                  <a:moveTo>
                    <a:pt x="0" y="0"/>
                  </a:moveTo>
                  <a:lnTo>
                    <a:pt x="0" y="4016159"/>
                  </a:lnTo>
                  <a:lnTo>
                    <a:pt x="4876800" y="4016159"/>
                  </a:lnTo>
                  <a:lnTo>
                    <a:pt x="4876800" y="0"/>
                  </a:lnTo>
                  <a:lnTo>
                    <a:pt x="0" y="0"/>
                  </a:lnTo>
                  <a:close/>
                  <a:moveTo>
                    <a:pt x="4494286" y="3633635"/>
                  </a:moveTo>
                  <a:lnTo>
                    <a:pt x="382514" y="3633635"/>
                  </a:lnTo>
                  <a:lnTo>
                    <a:pt x="382514" y="382438"/>
                  </a:lnTo>
                  <a:lnTo>
                    <a:pt x="4494286" y="382438"/>
                  </a:lnTo>
                  <a:lnTo>
                    <a:pt x="4494286" y="3633635"/>
                  </a:lnTo>
                  <a:close/>
                </a:path>
              </a:pathLst>
            </a:custGeom>
            <a:grpFill/>
            <a:ln w="9525" cap="flat">
              <a:noFill/>
              <a:prstDash val="solid"/>
              <a:miter/>
            </a:ln>
          </p:spPr>
          <p:txBody>
            <a:bodyPr rtlCol="0" anchor="ctr"/>
            <a:lstStyle/>
            <a:p>
              <a:endParaRPr lang="ja-JP" altLang="en-US"/>
            </a:p>
          </p:txBody>
        </p:sp>
        <p:sp>
          <p:nvSpPr>
            <p:cNvPr id="23" name="フリーフォーム: 図形 22">
              <a:extLst>
                <a:ext uri="{FF2B5EF4-FFF2-40B4-BE49-F238E27FC236}">
                  <a16:creationId xmlns:a16="http://schemas.microsoft.com/office/drawing/2014/main" id="{DFC7E060-4EA3-CE70-7C0C-7F09C1210CE1}"/>
                </a:ext>
              </a:extLst>
            </p:cNvPr>
            <p:cNvSpPr/>
            <p:nvPr/>
          </p:nvSpPr>
          <p:spPr>
            <a:xfrm>
              <a:off x="3221069" y="2873301"/>
              <a:ext cx="3463852" cy="1707842"/>
            </a:xfrm>
            <a:custGeom>
              <a:avLst/>
              <a:gdLst>
                <a:gd name="connsiteX0" fmla="*/ 2399900 w 3463852"/>
                <a:gd name="connsiteY0" fmla="*/ 95907 h 1707842"/>
                <a:gd name="connsiteX1" fmla="*/ 2221592 w 3463852"/>
                <a:gd name="connsiteY1" fmla="*/ 0 h 1707842"/>
                <a:gd name="connsiteX2" fmla="*/ 2043379 w 3463852"/>
                <a:gd name="connsiteY2" fmla="*/ 96203 h 1707842"/>
                <a:gd name="connsiteX3" fmla="*/ 1355427 w 3463852"/>
                <a:gd name="connsiteY3" fmla="*/ 1143134 h 1707842"/>
                <a:gd name="connsiteX4" fmla="*/ 975741 w 3463852"/>
                <a:gd name="connsiteY4" fmla="*/ 712813 h 1707842"/>
                <a:gd name="connsiteX5" fmla="*/ 800510 w 3463852"/>
                <a:gd name="connsiteY5" fmla="*/ 641185 h 1707842"/>
                <a:gd name="connsiteX6" fmla="*/ 637232 w 3463852"/>
                <a:gd name="connsiteY6" fmla="*/ 736940 h 1707842"/>
                <a:gd name="connsiteX7" fmla="*/ 0 w 3463852"/>
                <a:gd name="connsiteY7" fmla="*/ 1707842 h 1707842"/>
                <a:gd name="connsiteX8" fmla="*/ 3463852 w 3463852"/>
                <a:gd name="connsiteY8" fmla="*/ 1707842 h 1707842"/>
                <a:gd name="connsiteX9" fmla="*/ 2399900 w 3463852"/>
                <a:gd name="connsiteY9" fmla="*/ 95907 h 1707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463852" h="1707842">
                  <a:moveTo>
                    <a:pt x="2399900" y="95907"/>
                  </a:moveTo>
                  <a:cubicBezTo>
                    <a:pt x="2360390" y="36005"/>
                    <a:pt x="2293382" y="-76"/>
                    <a:pt x="2221592" y="0"/>
                  </a:cubicBezTo>
                  <a:cubicBezTo>
                    <a:pt x="2149736" y="67"/>
                    <a:pt x="2082813" y="36224"/>
                    <a:pt x="2043379" y="96203"/>
                  </a:cubicBezTo>
                  <a:lnTo>
                    <a:pt x="1355427" y="1143134"/>
                  </a:lnTo>
                  <a:lnTo>
                    <a:pt x="975741" y="712813"/>
                  </a:lnTo>
                  <a:cubicBezTo>
                    <a:pt x="931745" y="662921"/>
                    <a:pt x="866908" y="636403"/>
                    <a:pt x="800510" y="641185"/>
                  </a:cubicBezTo>
                  <a:cubicBezTo>
                    <a:pt x="734111" y="645814"/>
                    <a:pt x="673751" y="681295"/>
                    <a:pt x="637232" y="736940"/>
                  </a:cubicBezTo>
                  <a:lnTo>
                    <a:pt x="0" y="1707842"/>
                  </a:lnTo>
                  <a:lnTo>
                    <a:pt x="3463852" y="1707842"/>
                  </a:lnTo>
                  <a:lnTo>
                    <a:pt x="2399900" y="95907"/>
                  </a:lnTo>
                  <a:close/>
                </a:path>
              </a:pathLst>
            </a:custGeom>
            <a:grpFill/>
            <a:ln w="9525" cap="flat">
              <a:noFill/>
              <a:prstDash val="solid"/>
              <a:miter/>
            </a:ln>
          </p:spPr>
          <p:txBody>
            <a:bodyPr rtlCol="0" anchor="ctr"/>
            <a:lstStyle/>
            <a:p>
              <a:endParaRPr lang="ja-JP" altLang="en-US"/>
            </a:p>
          </p:txBody>
        </p:sp>
        <p:sp>
          <p:nvSpPr>
            <p:cNvPr id="25" name="フリーフォーム: 図形 24">
              <a:extLst>
                <a:ext uri="{FF2B5EF4-FFF2-40B4-BE49-F238E27FC236}">
                  <a16:creationId xmlns:a16="http://schemas.microsoft.com/office/drawing/2014/main" id="{5AAC81B7-50F9-4E9B-8E51-D13F6983DA94}"/>
                </a:ext>
              </a:extLst>
            </p:cNvPr>
            <p:cNvSpPr/>
            <p:nvPr/>
          </p:nvSpPr>
          <p:spPr>
            <a:xfrm>
              <a:off x="3748201" y="2322195"/>
              <a:ext cx="865946" cy="865946"/>
            </a:xfrm>
            <a:custGeom>
              <a:avLst/>
              <a:gdLst>
                <a:gd name="connsiteX0" fmla="*/ 433007 w 865946"/>
                <a:gd name="connsiteY0" fmla="*/ 865946 h 865946"/>
                <a:gd name="connsiteX1" fmla="*/ 865946 w 865946"/>
                <a:gd name="connsiteY1" fmla="*/ 432930 h 865946"/>
                <a:gd name="connsiteX2" fmla="*/ 433007 w 865946"/>
                <a:gd name="connsiteY2" fmla="*/ 0 h 865946"/>
                <a:gd name="connsiteX3" fmla="*/ 0 w 865946"/>
                <a:gd name="connsiteY3" fmla="*/ 432930 h 865946"/>
                <a:gd name="connsiteX4" fmla="*/ 433007 w 865946"/>
                <a:gd name="connsiteY4" fmla="*/ 865946 h 8659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65946" h="865946">
                  <a:moveTo>
                    <a:pt x="433007" y="865946"/>
                  </a:moveTo>
                  <a:cubicBezTo>
                    <a:pt x="672103" y="865946"/>
                    <a:pt x="865946" y="672113"/>
                    <a:pt x="865946" y="432930"/>
                  </a:cubicBezTo>
                  <a:cubicBezTo>
                    <a:pt x="865946" y="193834"/>
                    <a:pt x="672113" y="0"/>
                    <a:pt x="433007" y="0"/>
                  </a:cubicBezTo>
                  <a:cubicBezTo>
                    <a:pt x="193834" y="0"/>
                    <a:pt x="0" y="193834"/>
                    <a:pt x="0" y="432930"/>
                  </a:cubicBezTo>
                  <a:cubicBezTo>
                    <a:pt x="-9" y="672113"/>
                    <a:pt x="193834" y="865946"/>
                    <a:pt x="433007" y="865946"/>
                  </a:cubicBezTo>
                  <a:close/>
                </a:path>
              </a:pathLst>
            </a:custGeom>
            <a:grpFill/>
            <a:ln w="9525" cap="flat">
              <a:noFill/>
              <a:prstDash val="solid"/>
              <a:miter/>
            </a:ln>
          </p:spPr>
          <p:txBody>
            <a:bodyPr rtlCol="0" anchor="ctr"/>
            <a:lstStyle/>
            <a:p>
              <a:endParaRPr lang="ja-JP" altLang="en-US"/>
            </a:p>
          </p:txBody>
        </p:sp>
      </p:grpSp>
      <p:grpSp>
        <p:nvGrpSpPr>
          <p:cNvPr id="15" name="グループ化 14">
            <a:extLst>
              <a:ext uri="{FF2B5EF4-FFF2-40B4-BE49-F238E27FC236}">
                <a16:creationId xmlns:a16="http://schemas.microsoft.com/office/drawing/2014/main" id="{B48A53E0-B37E-7512-C421-24A7F0AC22AE}"/>
              </a:ext>
            </a:extLst>
          </p:cNvPr>
          <p:cNvGrpSpPr/>
          <p:nvPr/>
        </p:nvGrpSpPr>
        <p:grpSpPr>
          <a:xfrm>
            <a:off x="4376748" y="4164891"/>
            <a:ext cx="1622611" cy="1336259"/>
            <a:chOff x="4141694" y="4198138"/>
            <a:chExt cx="1622611" cy="1336259"/>
          </a:xfrm>
        </p:grpSpPr>
        <p:sp>
          <p:nvSpPr>
            <p:cNvPr id="38" name="フリーフォーム: 図形 37">
              <a:extLst>
                <a:ext uri="{FF2B5EF4-FFF2-40B4-BE49-F238E27FC236}">
                  <a16:creationId xmlns:a16="http://schemas.microsoft.com/office/drawing/2014/main" id="{83B2570C-BD8F-EF06-7DFF-4F388B5DB48C}"/>
                </a:ext>
              </a:extLst>
            </p:cNvPr>
            <p:cNvSpPr/>
            <p:nvPr/>
          </p:nvSpPr>
          <p:spPr>
            <a:xfrm>
              <a:off x="4141694" y="4198138"/>
              <a:ext cx="1622611" cy="1336259"/>
            </a:xfrm>
            <a:custGeom>
              <a:avLst/>
              <a:gdLst>
                <a:gd name="connsiteX0" fmla="*/ 0 w 4876800"/>
                <a:gd name="connsiteY0" fmla="*/ 0 h 4016159"/>
                <a:gd name="connsiteX1" fmla="*/ 0 w 4876800"/>
                <a:gd name="connsiteY1" fmla="*/ 4016159 h 4016159"/>
                <a:gd name="connsiteX2" fmla="*/ 4876800 w 4876800"/>
                <a:gd name="connsiteY2" fmla="*/ 4016159 h 4016159"/>
                <a:gd name="connsiteX3" fmla="*/ 4876800 w 4876800"/>
                <a:gd name="connsiteY3" fmla="*/ 0 h 4016159"/>
                <a:gd name="connsiteX4" fmla="*/ 0 w 4876800"/>
                <a:gd name="connsiteY4" fmla="*/ 0 h 4016159"/>
                <a:gd name="connsiteX5" fmla="*/ 4494286 w 4876800"/>
                <a:gd name="connsiteY5" fmla="*/ 3633635 h 4016159"/>
                <a:gd name="connsiteX6" fmla="*/ 382514 w 4876800"/>
                <a:gd name="connsiteY6" fmla="*/ 3633635 h 4016159"/>
                <a:gd name="connsiteX7" fmla="*/ 382514 w 4876800"/>
                <a:gd name="connsiteY7" fmla="*/ 382438 h 4016159"/>
                <a:gd name="connsiteX8" fmla="*/ 4494286 w 4876800"/>
                <a:gd name="connsiteY8" fmla="*/ 382438 h 4016159"/>
                <a:gd name="connsiteX9" fmla="*/ 4494286 w 4876800"/>
                <a:gd name="connsiteY9" fmla="*/ 3633635 h 40161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876800" h="4016159">
                  <a:moveTo>
                    <a:pt x="0" y="0"/>
                  </a:moveTo>
                  <a:lnTo>
                    <a:pt x="0" y="4016159"/>
                  </a:lnTo>
                  <a:lnTo>
                    <a:pt x="4876800" y="4016159"/>
                  </a:lnTo>
                  <a:lnTo>
                    <a:pt x="4876800" y="0"/>
                  </a:lnTo>
                  <a:lnTo>
                    <a:pt x="0" y="0"/>
                  </a:lnTo>
                  <a:close/>
                  <a:moveTo>
                    <a:pt x="4494286" y="3633635"/>
                  </a:moveTo>
                  <a:lnTo>
                    <a:pt x="382514" y="3633635"/>
                  </a:lnTo>
                  <a:lnTo>
                    <a:pt x="382514" y="382438"/>
                  </a:lnTo>
                  <a:lnTo>
                    <a:pt x="4494286" y="382438"/>
                  </a:lnTo>
                  <a:lnTo>
                    <a:pt x="4494286" y="3633635"/>
                  </a:lnTo>
                  <a:close/>
                </a:path>
              </a:pathLst>
            </a:custGeom>
            <a:solidFill>
              <a:schemeClr val="bg1">
                <a:lumMod val="65000"/>
              </a:schemeClr>
            </a:solidFill>
            <a:ln w="9525" cap="flat">
              <a:noFill/>
              <a:prstDash val="solid"/>
              <a:miter/>
            </a:ln>
          </p:spPr>
          <p:txBody>
            <a:bodyPr rtlCol="0" anchor="ctr"/>
            <a:lstStyle/>
            <a:p>
              <a:endParaRPr lang="ja-JP" altLang="en-US"/>
            </a:p>
          </p:txBody>
        </p:sp>
        <p:sp>
          <p:nvSpPr>
            <p:cNvPr id="39" name="フリーフォーム: 図形 38">
              <a:extLst>
                <a:ext uri="{FF2B5EF4-FFF2-40B4-BE49-F238E27FC236}">
                  <a16:creationId xmlns:a16="http://schemas.microsoft.com/office/drawing/2014/main" id="{2279C626-596B-B9AD-193C-3B9595188ECF}"/>
                </a:ext>
              </a:extLst>
            </p:cNvPr>
            <p:cNvSpPr/>
            <p:nvPr/>
          </p:nvSpPr>
          <p:spPr>
            <a:xfrm>
              <a:off x="4376751" y="4681375"/>
              <a:ext cx="1152494" cy="568234"/>
            </a:xfrm>
            <a:custGeom>
              <a:avLst/>
              <a:gdLst>
                <a:gd name="connsiteX0" fmla="*/ 2399900 w 3463852"/>
                <a:gd name="connsiteY0" fmla="*/ 95907 h 1707842"/>
                <a:gd name="connsiteX1" fmla="*/ 2221592 w 3463852"/>
                <a:gd name="connsiteY1" fmla="*/ 0 h 1707842"/>
                <a:gd name="connsiteX2" fmla="*/ 2043379 w 3463852"/>
                <a:gd name="connsiteY2" fmla="*/ 96203 h 1707842"/>
                <a:gd name="connsiteX3" fmla="*/ 1355427 w 3463852"/>
                <a:gd name="connsiteY3" fmla="*/ 1143134 h 1707842"/>
                <a:gd name="connsiteX4" fmla="*/ 975741 w 3463852"/>
                <a:gd name="connsiteY4" fmla="*/ 712813 h 1707842"/>
                <a:gd name="connsiteX5" fmla="*/ 800510 w 3463852"/>
                <a:gd name="connsiteY5" fmla="*/ 641185 h 1707842"/>
                <a:gd name="connsiteX6" fmla="*/ 637232 w 3463852"/>
                <a:gd name="connsiteY6" fmla="*/ 736940 h 1707842"/>
                <a:gd name="connsiteX7" fmla="*/ 0 w 3463852"/>
                <a:gd name="connsiteY7" fmla="*/ 1707842 h 1707842"/>
                <a:gd name="connsiteX8" fmla="*/ 3463852 w 3463852"/>
                <a:gd name="connsiteY8" fmla="*/ 1707842 h 1707842"/>
                <a:gd name="connsiteX9" fmla="*/ 2399900 w 3463852"/>
                <a:gd name="connsiteY9" fmla="*/ 95907 h 1707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463852" h="1707842">
                  <a:moveTo>
                    <a:pt x="2399900" y="95907"/>
                  </a:moveTo>
                  <a:cubicBezTo>
                    <a:pt x="2360390" y="36005"/>
                    <a:pt x="2293382" y="-76"/>
                    <a:pt x="2221592" y="0"/>
                  </a:cubicBezTo>
                  <a:cubicBezTo>
                    <a:pt x="2149736" y="67"/>
                    <a:pt x="2082813" y="36224"/>
                    <a:pt x="2043379" y="96203"/>
                  </a:cubicBezTo>
                  <a:lnTo>
                    <a:pt x="1355427" y="1143134"/>
                  </a:lnTo>
                  <a:lnTo>
                    <a:pt x="975741" y="712813"/>
                  </a:lnTo>
                  <a:cubicBezTo>
                    <a:pt x="931745" y="662921"/>
                    <a:pt x="866908" y="636403"/>
                    <a:pt x="800510" y="641185"/>
                  </a:cubicBezTo>
                  <a:cubicBezTo>
                    <a:pt x="734111" y="645814"/>
                    <a:pt x="673751" y="681295"/>
                    <a:pt x="637232" y="736940"/>
                  </a:cubicBezTo>
                  <a:lnTo>
                    <a:pt x="0" y="1707842"/>
                  </a:lnTo>
                  <a:lnTo>
                    <a:pt x="3463852" y="1707842"/>
                  </a:lnTo>
                  <a:lnTo>
                    <a:pt x="2399900" y="95907"/>
                  </a:lnTo>
                  <a:close/>
                </a:path>
              </a:pathLst>
            </a:custGeom>
            <a:solidFill>
              <a:schemeClr val="bg1">
                <a:lumMod val="65000"/>
              </a:schemeClr>
            </a:solidFill>
            <a:ln w="9525" cap="flat">
              <a:noFill/>
              <a:prstDash val="solid"/>
              <a:miter/>
            </a:ln>
          </p:spPr>
          <p:txBody>
            <a:bodyPr rtlCol="0" anchor="ctr"/>
            <a:lstStyle/>
            <a:p>
              <a:endParaRPr lang="ja-JP" altLang="en-US"/>
            </a:p>
          </p:txBody>
        </p:sp>
        <p:sp>
          <p:nvSpPr>
            <p:cNvPr id="41" name="フリーフォーム: 図形 40">
              <a:extLst>
                <a:ext uri="{FF2B5EF4-FFF2-40B4-BE49-F238E27FC236}">
                  <a16:creationId xmlns:a16="http://schemas.microsoft.com/office/drawing/2014/main" id="{6AA6F018-6847-F0D2-440F-482A3F095AB4}"/>
                </a:ext>
              </a:extLst>
            </p:cNvPr>
            <p:cNvSpPr/>
            <p:nvPr/>
          </p:nvSpPr>
          <p:spPr>
            <a:xfrm>
              <a:off x="4552138" y="4498011"/>
              <a:ext cx="288118" cy="288118"/>
            </a:xfrm>
            <a:custGeom>
              <a:avLst/>
              <a:gdLst>
                <a:gd name="connsiteX0" fmla="*/ 433007 w 865946"/>
                <a:gd name="connsiteY0" fmla="*/ 865946 h 865946"/>
                <a:gd name="connsiteX1" fmla="*/ 865946 w 865946"/>
                <a:gd name="connsiteY1" fmla="*/ 432930 h 865946"/>
                <a:gd name="connsiteX2" fmla="*/ 433007 w 865946"/>
                <a:gd name="connsiteY2" fmla="*/ 0 h 865946"/>
                <a:gd name="connsiteX3" fmla="*/ 0 w 865946"/>
                <a:gd name="connsiteY3" fmla="*/ 432930 h 865946"/>
                <a:gd name="connsiteX4" fmla="*/ 433007 w 865946"/>
                <a:gd name="connsiteY4" fmla="*/ 865946 h 8659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65946" h="865946">
                  <a:moveTo>
                    <a:pt x="433007" y="865946"/>
                  </a:moveTo>
                  <a:cubicBezTo>
                    <a:pt x="672103" y="865946"/>
                    <a:pt x="865946" y="672113"/>
                    <a:pt x="865946" y="432930"/>
                  </a:cubicBezTo>
                  <a:cubicBezTo>
                    <a:pt x="865946" y="193834"/>
                    <a:pt x="672113" y="0"/>
                    <a:pt x="433007" y="0"/>
                  </a:cubicBezTo>
                  <a:cubicBezTo>
                    <a:pt x="193834" y="0"/>
                    <a:pt x="0" y="193834"/>
                    <a:pt x="0" y="432930"/>
                  </a:cubicBezTo>
                  <a:cubicBezTo>
                    <a:pt x="-9" y="672113"/>
                    <a:pt x="193834" y="865946"/>
                    <a:pt x="433007" y="865946"/>
                  </a:cubicBezTo>
                  <a:close/>
                </a:path>
              </a:pathLst>
            </a:custGeom>
            <a:solidFill>
              <a:schemeClr val="bg1">
                <a:lumMod val="65000"/>
              </a:schemeClr>
            </a:solidFill>
            <a:ln w="9525" cap="flat">
              <a:noFill/>
              <a:prstDash val="solid"/>
              <a:miter/>
            </a:ln>
          </p:spPr>
          <p:txBody>
            <a:bodyPr rtlCol="0" anchor="ctr"/>
            <a:lstStyle/>
            <a:p>
              <a:endParaRPr lang="ja-JP" altLang="en-US"/>
            </a:p>
          </p:txBody>
        </p:sp>
      </p:grpSp>
      <p:sp>
        <p:nvSpPr>
          <p:cNvPr id="22" name="正方形/長方形 21">
            <a:extLst>
              <a:ext uri="{FF2B5EF4-FFF2-40B4-BE49-F238E27FC236}">
                <a16:creationId xmlns:a16="http://schemas.microsoft.com/office/drawing/2014/main" id="{39D098EE-381C-5ECC-F2A7-D8BEBED9580D}"/>
              </a:ext>
            </a:extLst>
          </p:cNvPr>
          <p:cNvSpPr/>
          <p:nvPr/>
        </p:nvSpPr>
        <p:spPr>
          <a:xfrm>
            <a:off x="6185647" y="3689322"/>
            <a:ext cx="3547172" cy="352755"/>
          </a:xfrm>
          <a:prstGeom prst="rect">
            <a:avLst/>
          </a:prstGeom>
          <a:noFill/>
          <a:ln w="12700" cap="flat" cmpd="sng" algn="ctr">
            <a:noFill/>
            <a:prstDash val="solid"/>
            <a:round/>
            <a:headEnd type="none" w="med" len="med"/>
            <a:tailEnd type="none" w="med" len="med"/>
          </a:ln>
          <a:effectLst/>
        </p:spPr>
        <p:txBody>
          <a:bodyPr vertOverflow="overflow" horzOverflow="overflow" wrap="square" numCol="1" rtlCol="0" anchor="ctr" anchorCtr="0" compatLnSpc="1"/>
          <a:lstStyle/>
          <a:p>
            <a:pPr marL="0" marR="0" indent="0" defTabSz="914400" rtl="0" eaLnBrk="1" fontAlgn="base" latinLnBrk="0" hangingPunct="1">
              <a:lnSpc>
                <a:spcPct val="100000"/>
              </a:lnSpc>
              <a:spcBef>
                <a:spcPct val="0"/>
              </a:spcBef>
              <a:spcAft>
                <a:spcPct val="0"/>
              </a:spcAft>
            </a:pPr>
            <a:r>
              <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宿泊先の選定</a:t>
            </a:r>
            <a:r>
              <a:rPr kumimoji="1" lang="ja-JP" altLang="en-US" sz="1200" i="0" u="none" strike="noStrike" cap="none" normalizeH="0" baseline="0" dirty="0" smtClean="0">
                <a:ln>
                  <a:noFill/>
                </a:ln>
                <a:solidFill>
                  <a:srgbClr val="0070C0"/>
                </a:solidFill>
                <a:effectLst/>
                <a:latin typeface="Meiryo UI" panose="020B0604030504040204" pitchFamily="50" charset="-128"/>
                <a:ea typeface="Meiryo UI" panose="020B0604030504040204" pitchFamily="50" charset="-128"/>
              </a:rPr>
              <a:t>理由を</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ご記載ください。</a:t>
            </a:r>
          </a:p>
        </p:txBody>
      </p:sp>
      <p:sp>
        <p:nvSpPr>
          <p:cNvPr id="33" name="正方形/長方形 32">
            <a:extLst>
              <a:ext uri="{FF2B5EF4-FFF2-40B4-BE49-F238E27FC236}">
                <a16:creationId xmlns:a16="http://schemas.microsoft.com/office/drawing/2014/main" id="{148950CF-2788-6F58-71DF-5396E0DE6E4F}"/>
              </a:ext>
            </a:extLst>
          </p:cNvPr>
          <p:cNvSpPr/>
          <p:nvPr/>
        </p:nvSpPr>
        <p:spPr>
          <a:xfrm>
            <a:off x="922546" y="2566752"/>
            <a:ext cx="3454202" cy="610398"/>
          </a:xfrm>
          <a:prstGeom prst="rect">
            <a:avLst/>
          </a:prstGeom>
          <a:noFill/>
          <a:ln w="12700" cap="flat" cmpd="sng" algn="ctr">
            <a:noFill/>
            <a:prstDash val="solid"/>
            <a:round/>
            <a:headEnd type="none" w="med" len="med"/>
            <a:tailEnd type="none" w="med" len="med"/>
          </a:ln>
          <a:effectLst/>
        </p:spPr>
        <p:txBody>
          <a:bodyPr vertOverflow="overflow" horzOverflow="overflow" wrap="square" numCol="1" rtlCol="0" anchor="ctr" anchorCtr="0" compatLnSpc="1"/>
          <a:lstStyle/>
          <a:p>
            <a:pPr marL="0" marR="0" indent="0" defTabSz="914400" rtl="0" eaLnBrk="1" fontAlgn="base" latinLnBrk="0" hangingPunct="1">
              <a:lnSpc>
                <a:spcPct val="100000"/>
              </a:lnSpc>
              <a:spcBef>
                <a:spcPct val="0"/>
              </a:spcBef>
              <a:spcAft>
                <a:spcPct val="0"/>
              </a:spcAft>
            </a:pPr>
            <a:r>
              <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初日には訪日時に使用する想定の国際空港からの移動時間や、その後も大きく地域を移動する場合にはそれらの移動の時間も行程に含んでご記載ください。</a:t>
            </a:r>
          </a:p>
        </p:txBody>
      </p:sp>
      <p:sp>
        <p:nvSpPr>
          <p:cNvPr id="50" name="正方形/長方形 49">
            <a:extLst>
              <a:ext uri="{FF2B5EF4-FFF2-40B4-BE49-F238E27FC236}">
                <a16:creationId xmlns:a16="http://schemas.microsoft.com/office/drawing/2014/main" id="{F03EF482-21A5-ECCD-2230-19F5F2DC1817}"/>
              </a:ext>
            </a:extLst>
          </p:cNvPr>
          <p:cNvSpPr/>
          <p:nvPr/>
        </p:nvSpPr>
        <p:spPr>
          <a:xfrm>
            <a:off x="6185647" y="6368686"/>
            <a:ext cx="3547172" cy="287211"/>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ctr" anchorCtr="0" compatLnSpc="1"/>
          <a:lstStyle/>
          <a:p>
            <a:pPr marL="0" marR="0" indent="0" defTabSz="914400" rtl="0" eaLnBrk="1" fontAlgn="base" latinLnBrk="0" hangingPunct="1">
              <a:lnSpc>
                <a:spcPct val="100000"/>
              </a:lnSpc>
              <a:spcBef>
                <a:spcPct val="0"/>
              </a:spcBef>
              <a:spcAft>
                <a:spcPct val="0"/>
              </a:spcAft>
            </a:pPr>
            <a:endParaRPr kumimoji="1" lang="ja-JP" altLang="en-US"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sp>
        <p:nvSpPr>
          <p:cNvPr id="53" name="正方形/長方形 52">
            <a:extLst>
              <a:ext uri="{FF2B5EF4-FFF2-40B4-BE49-F238E27FC236}">
                <a16:creationId xmlns:a16="http://schemas.microsoft.com/office/drawing/2014/main" id="{8D337453-D2A1-BE2F-8844-24723D51997C}"/>
              </a:ext>
            </a:extLst>
          </p:cNvPr>
          <p:cNvSpPr/>
          <p:nvPr/>
        </p:nvSpPr>
        <p:spPr>
          <a:xfrm>
            <a:off x="1711848" y="6324181"/>
            <a:ext cx="4473798" cy="352755"/>
          </a:xfrm>
          <a:prstGeom prst="rect">
            <a:avLst/>
          </a:prstGeom>
          <a:noFill/>
          <a:ln w="12700" cap="flat" cmpd="sng" algn="ctr">
            <a:noFill/>
            <a:prstDash val="solid"/>
            <a:round/>
            <a:headEnd type="none" w="med" len="med"/>
            <a:tailEnd type="none" w="med" len="med"/>
          </a:ln>
          <a:effectLst/>
        </p:spPr>
        <p:txBody>
          <a:bodyPr vertOverflow="overflow" horzOverflow="overflow" wrap="square" numCol="1" rtlCol="0" anchor="ctr" anchorCtr="0" compatLnSpc="1"/>
          <a:lstStyle/>
          <a:p>
            <a:pPr marL="0" marR="0" indent="0" defTabSz="914400" rtl="0" eaLnBrk="1" fontAlgn="base" latinLnBrk="0" hangingPunct="1">
              <a:lnSpc>
                <a:spcPct val="100000"/>
              </a:lnSpc>
              <a:spcBef>
                <a:spcPct val="0"/>
              </a:spcBef>
              <a:spcAft>
                <a:spcPct val="0"/>
              </a:spcAft>
            </a:pPr>
            <a:r>
              <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想定している宿泊先の候補をご記載ください。</a:t>
            </a:r>
          </a:p>
        </p:txBody>
      </p:sp>
      <p:sp>
        <p:nvSpPr>
          <p:cNvPr id="54" name="正方形/長方形 53">
            <a:extLst>
              <a:ext uri="{FF2B5EF4-FFF2-40B4-BE49-F238E27FC236}">
                <a16:creationId xmlns:a16="http://schemas.microsoft.com/office/drawing/2014/main" id="{39D098EE-381C-5ECC-F2A7-D8BEBED9580D}"/>
              </a:ext>
            </a:extLst>
          </p:cNvPr>
          <p:cNvSpPr/>
          <p:nvPr/>
        </p:nvSpPr>
        <p:spPr>
          <a:xfrm>
            <a:off x="6185647" y="6334200"/>
            <a:ext cx="3547172" cy="352755"/>
          </a:xfrm>
          <a:prstGeom prst="rect">
            <a:avLst/>
          </a:prstGeom>
          <a:noFill/>
          <a:ln w="12700" cap="flat" cmpd="sng" algn="ctr">
            <a:noFill/>
            <a:prstDash val="solid"/>
            <a:round/>
            <a:headEnd type="none" w="med" len="med"/>
            <a:tailEnd type="none" w="med" len="med"/>
          </a:ln>
          <a:effectLst/>
        </p:spPr>
        <p:txBody>
          <a:bodyPr vertOverflow="overflow" horzOverflow="overflow" wrap="square" numCol="1" rtlCol="0" anchor="ctr" anchorCtr="0" compatLnSpc="1"/>
          <a:lstStyle/>
          <a:p>
            <a:pPr marL="0" marR="0" indent="0" defTabSz="914400" rtl="0" eaLnBrk="1" fontAlgn="base" latinLnBrk="0" hangingPunct="1">
              <a:lnSpc>
                <a:spcPct val="100000"/>
              </a:lnSpc>
              <a:spcBef>
                <a:spcPct val="0"/>
              </a:spcBef>
              <a:spcAft>
                <a:spcPct val="0"/>
              </a:spcAft>
            </a:pPr>
            <a:r>
              <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宿泊先の選定</a:t>
            </a:r>
            <a:r>
              <a:rPr kumimoji="1" lang="ja-JP" altLang="en-US" sz="1200" i="0" u="none" strike="noStrike" cap="none" normalizeH="0" baseline="0" dirty="0" smtClean="0">
                <a:ln>
                  <a:noFill/>
                </a:ln>
                <a:solidFill>
                  <a:srgbClr val="0070C0"/>
                </a:solidFill>
                <a:effectLst/>
                <a:latin typeface="Meiryo UI" panose="020B0604030504040204" pitchFamily="50" charset="-128"/>
                <a:ea typeface="Meiryo UI" panose="020B0604030504040204" pitchFamily="50" charset="-128"/>
              </a:rPr>
              <a:t>理由を</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ご記載ください。</a:t>
            </a:r>
          </a:p>
        </p:txBody>
      </p:sp>
      <p:sp>
        <p:nvSpPr>
          <p:cNvPr id="6" name="正方形/長方形 5">
            <a:extLst>
              <a:ext uri="{FF2B5EF4-FFF2-40B4-BE49-F238E27FC236}">
                <a16:creationId xmlns:a16="http://schemas.microsoft.com/office/drawing/2014/main" id="{5675C9BD-C993-9C43-8039-6EDB6F6C8283}"/>
              </a:ext>
            </a:extLst>
          </p:cNvPr>
          <p:cNvSpPr/>
          <p:nvPr/>
        </p:nvSpPr>
        <p:spPr>
          <a:xfrm>
            <a:off x="886691" y="3725876"/>
            <a:ext cx="930310" cy="287210"/>
          </a:xfrm>
          <a:prstGeom prst="rect">
            <a:avLst/>
          </a:prstGeom>
          <a:no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宿泊先</a:t>
            </a:r>
          </a:p>
        </p:txBody>
      </p:sp>
      <p:sp>
        <p:nvSpPr>
          <p:cNvPr id="49" name="正方形/長方形 48">
            <a:extLst>
              <a:ext uri="{FF2B5EF4-FFF2-40B4-BE49-F238E27FC236}">
                <a16:creationId xmlns:a16="http://schemas.microsoft.com/office/drawing/2014/main" id="{5675C9BD-C993-9C43-8039-6EDB6F6C8283}"/>
              </a:ext>
            </a:extLst>
          </p:cNvPr>
          <p:cNvSpPr/>
          <p:nvPr/>
        </p:nvSpPr>
        <p:spPr>
          <a:xfrm>
            <a:off x="886691" y="3443705"/>
            <a:ext cx="930310" cy="287210"/>
          </a:xfrm>
          <a:prstGeom prst="rect">
            <a:avLst/>
          </a:prstGeom>
          <a:no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主な移動手段</a:t>
            </a:r>
          </a:p>
        </p:txBody>
      </p:sp>
      <p:grpSp>
        <p:nvGrpSpPr>
          <p:cNvPr id="62" name="グループ化 61">
            <a:extLst>
              <a:ext uri="{FF2B5EF4-FFF2-40B4-BE49-F238E27FC236}">
                <a16:creationId xmlns:a16="http://schemas.microsoft.com/office/drawing/2014/main" id="{279B609D-60F9-AAEC-9D67-293C853B63BB}"/>
              </a:ext>
            </a:extLst>
          </p:cNvPr>
          <p:cNvGrpSpPr/>
          <p:nvPr/>
        </p:nvGrpSpPr>
        <p:grpSpPr>
          <a:xfrm>
            <a:off x="1817001" y="3159001"/>
            <a:ext cx="4261070" cy="854085"/>
            <a:chOff x="1817001" y="3159001"/>
            <a:chExt cx="4261070" cy="854085"/>
          </a:xfrm>
        </p:grpSpPr>
        <p:sp>
          <p:nvSpPr>
            <p:cNvPr id="12" name="正方形/長方形 11">
              <a:extLst>
                <a:ext uri="{FF2B5EF4-FFF2-40B4-BE49-F238E27FC236}">
                  <a16:creationId xmlns:a16="http://schemas.microsoft.com/office/drawing/2014/main" id="{8AA2D88F-BEF3-03CF-382A-D30509578A60}"/>
                </a:ext>
              </a:extLst>
            </p:cNvPr>
            <p:cNvSpPr/>
            <p:nvPr/>
          </p:nvSpPr>
          <p:spPr>
            <a:xfrm>
              <a:off x="1817001" y="3725876"/>
              <a:ext cx="4261070" cy="287210"/>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ctr" anchorCtr="0" compatLnSpc="1"/>
            <a:lstStyle/>
            <a:p>
              <a:pPr marL="0" marR="0" indent="0" defTabSz="914400" rtl="0" eaLnBrk="1" fontAlgn="base" latinLnBrk="0" hangingPunct="1">
                <a:lnSpc>
                  <a:spcPct val="100000"/>
                </a:lnSpc>
                <a:spcBef>
                  <a:spcPct val="0"/>
                </a:spcBef>
                <a:spcAft>
                  <a:spcPct val="0"/>
                </a:spcAft>
              </a:pPr>
              <a:endParaRPr kumimoji="1" lang="ja-JP" altLang="en-US"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sp>
          <p:nvSpPr>
            <p:cNvPr id="48" name="正方形/長方形 47">
              <a:extLst>
                <a:ext uri="{FF2B5EF4-FFF2-40B4-BE49-F238E27FC236}">
                  <a16:creationId xmlns:a16="http://schemas.microsoft.com/office/drawing/2014/main" id="{8AA2D88F-BEF3-03CF-382A-D30509578A60}"/>
                </a:ext>
              </a:extLst>
            </p:cNvPr>
            <p:cNvSpPr/>
            <p:nvPr/>
          </p:nvSpPr>
          <p:spPr>
            <a:xfrm>
              <a:off x="1817001" y="3443705"/>
              <a:ext cx="4261070" cy="287210"/>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ctr" anchorCtr="0" compatLnSpc="1"/>
            <a:lstStyle/>
            <a:p>
              <a:pPr marL="0" marR="0" indent="0" defTabSz="914400" rtl="0" eaLnBrk="1" fontAlgn="base" latinLnBrk="0" hangingPunct="1">
                <a:lnSpc>
                  <a:spcPct val="100000"/>
                </a:lnSpc>
                <a:spcBef>
                  <a:spcPct val="0"/>
                </a:spcBef>
                <a:spcAft>
                  <a:spcPct val="0"/>
                </a:spcAft>
              </a:pPr>
              <a:endParaRPr kumimoji="1" lang="ja-JP" altLang="en-US"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sp>
          <p:nvSpPr>
            <p:cNvPr id="11" name="正方形/長方形 10">
              <a:extLst>
                <a:ext uri="{FF2B5EF4-FFF2-40B4-BE49-F238E27FC236}">
                  <a16:creationId xmlns:a16="http://schemas.microsoft.com/office/drawing/2014/main" id="{FC302313-032F-9A8F-9A4C-2589307CAE20}"/>
                </a:ext>
              </a:extLst>
            </p:cNvPr>
            <p:cNvSpPr/>
            <p:nvPr/>
          </p:nvSpPr>
          <p:spPr>
            <a:xfrm>
              <a:off x="1817001" y="3159001"/>
              <a:ext cx="4261070" cy="287210"/>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ctr" anchorCtr="0" compatLnSpc="1"/>
            <a:lstStyle/>
            <a:p>
              <a:pPr marL="0" marR="0" indent="0" defTabSz="914400" rtl="0" eaLnBrk="1" fontAlgn="base" latinLnBrk="0" hangingPunct="1">
                <a:lnSpc>
                  <a:spcPct val="100000"/>
                </a:lnSpc>
                <a:spcBef>
                  <a:spcPct val="0"/>
                </a:spcBef>
                <a:spcAft>
                  <a:spcPct val="0"/>
                </a:spcAft>
              </a:pPr>
              <a:endParaRPr kumimoji="1" lang="ja-JP" altLang="en-US"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grpSp>
      <p:sp>
        <p:nvSpPr>
          <p:cNvPr id="16" name="正方形/長方形 15">
            <a:extLst>
              <a:ext uri="{FF2B5EF4-FFF2-40B4-BE49-F238E27FC236}">
                <a16:creationId xmlns:a16="http://schemas.microsoft.com/office/drawing/2014/main" id="{03368FD8-84E9-9C76-3C27-E363CF9089AC}"/>
              </a:ext>
            </a:extLst>
          </p:cNvPr>
          <p:cNvSpPr/>
          <p:nvPr/>
        </p:nvSpPr>
        <p:spPr>
          <a:xfrm>
            <a:off x="886691" y="3159001"/>
            <a:ext cx="930310" cy="287210"/>
          </a:xfrm>
          <a:prstGeom prst="rect">
            <a:avLst/>
          </a:prstGeom>
          <a:no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主な体験</a:t>
            </a:r>
          </a:p>
        </p:txBody>
      </p:sp>
      <p:sp>
        <p:nvSpPr>
          <p:cNvPr id="37" name="正方形/長方形 36">
            <a:extLst>
              <a:ext uri="{FF2B5EF4-FFF2-40B4-BE49-F238E27FC236}">
                <a16:creationId xmlns:a16="http://schemas.microsoft.com/office/drawing/2014/main" id="{A7001C28-3715-F635-1727-96FFAA2E54C7}"/>
              </a:ext>
            </a:extLst>
          </p:cNvPr>
          <p:cNvSpPr/>
          <p:nvPr/>
        </p:nvSpPr>
        <p:spPr>
          <a:xfrm>
            <a:off x="1817001" y="6370958"/>
            <a:ext cx="4261070" cy="287210"/>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ctr" anchorCtr="0" compatLnSpc="1"/>
          <a:lstStyle/>
          <a:p>
            <a:pPr marL="0" marR="0" indent="0" defTabSz="914400" rtl="0" eaLnBrk="1" fontAlgn="base" latinLnBrk="0" hangingPunct="1">
              <a:lnSpc>
                <a:spcPct val="100000"/>
              </a:lnSpc>
              <a:spcBef>
                <a:spcPct val="0"/>
              </a:spcBef>
              <a:spcAft>
                <a:spcPct val="0"/>
              </a:spcAft>
            </a:pPr>
            <a:endParaRPr kumimoji="1" lang="ja-JP" altLang="en-US"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sp>
        <p:nvSpPr>
          <p:cNvPr id="40" name="正方形/長方形 39">
            <a:extLst>
              <a:ext uri="{FF2B5EF4-FFF2-40B4-BE49-F238E27FC236}">
                <a16:creationId xmlns:a16="http://schemas.microsoft.com/office/drawing/2014/main" id="{9CF5D4B0-6044-CA85-B3EA-CF30C9B2AB2D}"/>
              </a:ext>
            </a:extLst>
          </p:cNvPr>
          <p:cNvSpPr/>
          <p:nvPr/>
        </p:nvSpPr>
        <p:spPr>
          <a:xfrm>
            <a:off x="886691" y="6370958"/>
            <a:ext cx="930310" cy="287210"/>
          </a:xfrm>
          <a:prstGeom prst="rect">
            <a:avLst/>
          </a:prstGeom>
          <a:no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宿泊先</a:t>
            </a:r>
          </a:p>
        </p:txBody>
      </p:sp>
      <p:sp>
        <p:nvSpPr>
          <p:cNvPr id="43" name="正方形/長方形 42">
            <a:extLst>
              <a:ext uri="{FF2B5EF4-FFF2-40B4-BE49-F238E27FC236}">
                <a16:creationId xmlns:a16="http://schemas.microsoft.com/office/drawing/2014/main" id="{4BCC36BA-6887-9B31-88FA-03FACF41EF76}"/>
              </a:ext>
            </a:extLst>
          </p:cNvPr>
          <p:cNvSpPr/>
          <p:nvPr/>
        </p:nvSpPr>
        <p:spPr>
          <a:xfrm>
            <a:off x="1817001" y="6083748"/>
            <a:ext cx="4261070" cy="287210"/>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ctr" anchorCtr="0" compatLnSpc="1"/>
          <a:lstStyle/>
          <a:p>
            <a:pPr marL="0" marR="0" indent="0" defTabSz="914400" rtl="0" eaLnBrk="1" fontAlgn="base" latinLnBrk="0" hangingPunct="1">
              <a:lnSpc>
                <a:spcPct val="100000"/>
              </a:lnSpc>
              <a:spcBef>
                <a:spcPct val="0"/>
              </a:spcBef>
              <a:spcAft>
                <a:spcPct val="0"/>
              </a:spcAft>
            </a:pPr>
            <a:endParaRPr kumimoji="1" lang="ja-JP" altLang="en-US"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sp>
        <p:nvSpPr>
          <p:cNvPr id="45" name="正方形/長方形 44">
            <a:extLst>
              <a:ext uri="{FF2B5EF4-FFF2-40B4-BE49-F238E27FC236}">
                <a16:creationId xmlns:a16="http://schemas.microsoft.com/office/drawing/2014/main" id="{4905689B-53A9-73D9-675D-E0ECC851F555}"/>
              </a:ext>
            </a:extLst>
          </p:cNvPr>
          <p:cNvSpPr/>
          <p:nvPr/>
        </p:nvSpPr>
        <p:spPr>
          <a:xfrm>
            <a:off x="886691" y="6083748"/>
            <a:ext cx="930310" cy="287210"/>
          </a:xfrm>
          <a:prstGeom prst="rect">
            <a:avLst/>
          </a:prstGeom>
          <a:no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主な移動手段</a:t>
            </a:r>
          </a:p>
        </p:txBody>
      </p:sp>
      <p:sp>
        <p:nvSpPr>
          <p:cNvPr id="46" name="正方形/長方形 45">
            <a:extLst>
              <a:ext uri="{FF2B5EF4-FFF2-40B4-BE49-F238E27FC236}">
                <a16:creationId xmlns:a16="http://schemas.microsoft.com/office/drawing/2014/main" id="{4A29DADA-8DF4-9AE8-A90D-5827FE8B4D0F}"/>
              </a:ext>
            </a:extLst>
          </p:cNvPr>
          <p:cNvSpPr/>
          <p:nvPr/>
        </p:nvSpPr>
        <p:spPr>
          <a:xfrm>
            <a:off x="1796015" y="6334201"/>
            <a:ext cx="4368646" cy="352755"/>
          </a:xfrm>
          <a:prstGeom prst="rect">
            <a:avLst/>
          </a:prstGeom>
          <a:noFill/>
          <a:ln w="12700" cap="flat" cmpd="sng" algn="ctr">
            <a:noFill/>
            <a:prstDash val="solid"/>
            <a:round/>
            <a:headEnd type="none" w="med" len="med"/>
            <a:tailEnd type="none" w="med" len="med"/>
          </a:ln>
          <a:effectLst/>
        </p:spPr>
        <p:txBody>
          <a:bodyPr vertOverflow="overflow" horzOverflow="overflow" wrap="square" numCol="1" rtlCol="0" anchor="ctr" anchorCtr="0" compatLnSpc="1"/>
          <a:lstStyle/>
          <a:p>
            <a:pPr marL="0" marR="0" indent="0" defTabSz="914400" rtl="0" eaLnBrk="1" fontAlgn="base" latinLnBrk="0" hangingPunct="1">
              <a:lnSpc>
                <a:spcPct val="100000"/>
              </a:lnSpc>
              <a:spcBef>
                <a:spcPct val="0"/>
              </a:spcBef>
              <a:spcAft>
                <a:spcPct val="0"/>
              </a:spcAft>
            </a:pPr>
            <a:r>
              <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想定している宿泊先の候補をご記載ください。</a:t>
            </a:r>
          </a:p>
        </p:txBody>
      </p:sp>
      <p:sp>
        <p:nvSpPr>
          <p:cNvPr id="47" name="正方形/長方形 46">
            <a:extLst>
              <a:ext uri="{FF2B5EF4-FFF2-40B4-BE49-F238E27FC236}">
                <a16:creationId xmlns:a16="http://schemas.microsoft.com/office/drawing/2014/main" id="{196A1DED-F28F-2574-A87B-91F762733A5C}"/>
              </a:ext>
            </a:extLst>
          </p:cNvPr>
          <p:cNvSpPr/>
          <p:nvPr/>
        </p:nvSpPr>
        <p:spPr>
          <a:xfrm>
            <a:off x="1817001" y="5796538"/>
            <a:ext cx="4261070" cy="287210"/>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ctr" anchorCtr="0" compatLnSpc="1"/>
          <a:lstStyle/>
          <a:p>
            <a:pPr marL="0" marR="0" indent="0" defTabSz="914400" rtl="0" eaLnBrk="1" fontAlgn="base" latinLnBrk="0" hangingPunct="1">
              <a:lnSpc>
                <a:spcPct val="100000"/>
              </a:lnSpc>
              <a:spcBef>
                <a:spcPct val="0"/>
              </a:spcBef>
              <a:spcAft>
                <a:spcPct val="0"/>
              </a:spcAft>
            </a:pPr>
            <a:endParaRPr kumimoji="1" lang="ja-JP" altLang="en-US"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sp>
        <p:nvSpPr>
          <p:cNvPr id="57" name="正方形/長方形 56">
            <a:extLst>
              <a:ext uri="{FF2B5EF4-FFF2-40B4-BE49-F238E27FC236}">
                <a16:creationId xmlns:a16="http://schemas.microsoft.com/office/drawing/2014/main" id="{9B5FF41B-0417-2A0E-CE65-A52421114F49}"/>
              </a:ext>
            </a:extLst>
          </p:cNvPr>
          <p:cNvSpPr/>
          <p:nvPr/>
        </p:nvSpPr>
        <p:spPr>
          <a:xfrm>
            <a:off x="886691" y="5796538"/>
            <a:ext cx="930310" cy="287210"/>
          </a:xfrm>
          <a:prstGeom prst="rect">
            <a:avLst/>
          </a:prstGeom>
          <a:no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主な体験</a:t>
            </a:r>
          </a:p>
        </p:txBody>
      </p:sp>
      <p:sp>
        <p:nvSpPr>
          <p:cNvPr id="58" name="正方形/長方形 57">
            <a:extLst>
              <a:ext uri="{FF2B5EF4-FFF2-40B4-BE49-F238E27FC236}">
                <a16:creationId xmlns:a16="http://schemas.microsoft.com/office/drawing/2014/main" id="{157C86F5-C6F3-7B0A-4E5B-91FE04970F88}"/>
              </a:ext>
            </a:extLst>
          </p:cNvPr>
          <p:cNvSpPr/>
          <p:nvPr/>
        </p:nvSpPr>
        <p:spPr>
          <a:xfrm>
            <a:off x="1796015" y="5779059"/>
            <a:ext cx="4368646" cy="352755"/>
          </a:xfrm>
          <a:prstGeom prst="rect">
            <a:avLst/>
          </a:prstGeom>
          <a:noFill/>
          <a:ln w="12700" cap="flat" cmpd="sng" algn="ctr">
            <a:noFill/>
            <a:prstDash val="solid"/>
            <a:round/>
            <a:headEnd type="none" w="med" len="med"/>
            <a:tailEnd type="none" w="med" len="med"/>
          </a:ln>
          <a:effectLst/>
        </p:spPr>
        <p:txBody>
          <a:bodyPr vertOverflow="overflow" horzOverflow="overflow" wrap="square" numCol="1" rtlCol="0" anchor="ctr" anchorCtr="0" compatLnSpc="1"/>
          <a:lstStyle/>
          <a:p>
            <a:pPr marL="0" marR="0" indent="0" defTabSz="914400" rtl="0" eaLnBrk="1" fontAlgn="base" latinLnBrk="0" hangingPunct="1">
              <a:lnSpc>
                <a:spcPct val="100000"/>
              </a:lnSpc>
              <a:spcBef>
                <a:spcPct val="0"/>
              </a:spcBef>
              <a:spcAft>
                <a:spcPct val="0"/>
              </a:spcAft>
            </a:pPr>
            <a:r>
              <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lang="ja-JP" altLang="en-US" sz="1200" dirty="0">
                <a:solidFill>
                  <a:srgbClr val="0070C0"/>
                </a:solidFill>
                <a:latin typeface="Meiryo UI" panose="020B0604030504040204" pitchFamily="50" charset="-128"/>
                <a:ea typeface="Meiryo UI" panose="020B0604030504040204" pitchFamily="50" charset="-128"/>
              </a:rPr>
              <a:t>この日のメインとなる主な体験内容をご記載ください</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p>
        </p:txBody>
      </p:sp>
      <p:sp>
        <p:nvSpPr>
          <p:cNvPr id="59" name="正方形/長方形 58">
            <a:extLst>
              <a:ext uri="{FF2B5EF4-FFF2-40B4-BE49-F238E27FC236}">
                <a16:creationId xmlns:a16="http://schemas.microsoft.com/office/drawing/2014/main" id="{FA69ED94-CD80-0616-FB8E-1AF2D54A4EC2}"/>
              </a:ext>
            </a:extLst>
          </p:cNvPr>
          <p:cNvSpPr/>
          <p:nvPr/>
        </p:nvSpPr>
        <p:spPr>
          <a:xfrm>
            <a:off x="1796015" y="6061933"/>
            <a:ext cx="4368646" cy="352755"/>
          </a:xfrm>
          <a:prstGeom prst="rect">
            <a:avLst/>
          </a:prstGeom>
          <a:noFill/>
          <a:ln w="12700" cap="flat" cmpd="sng" algn="ctr">
            <a:noFill/>
            <a:prstDash val="solid"/>
            <a:round/>
            <a:headEnd type="none" w="med" len="med"/>
            <a:tailEnd type="none" w="med" len="med"/>
          </a:ln>
          <a:effectLst/>
        </p:spPr>
        <p:txBody>
          <a:bodyPr vertOverflow="overflow" horzOverflow="overflow" wrap="square" numCol="1" rtlCol="0" anchor="ctr" anchorCtr="0" compatLnSpc="1"/>
          <a:lstStyle/>
          <a:p>
            <a:pPr marL="0" marR="0" indent="0" defTabSz="914400" rtl="0" eaLnBrk="1" fontAlgn="base" latinLnBrk="0" hangingPunct="1">
              <a:lnSpc>
                <a:spcPct val="100000"/>
              </a:lnSpc>
              <a:spcBef>
                <a:spcPct val="0"/>
              </a:spcBef>
              <a:spcAft>
                <a:spcPct val="0"/>
              </a:spcAft>
            </a:pPr>
            <a:r>
              <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lang="ja-JP" altLang="en-US" sz="1200" dirty="0">
                <a:solidFill>
                  <a:srgbClr val="0070C0"/>
                </a:solidFill>
                <a:latin typeface="Meiryo UI" panose="020B0604030504040204" pitchFamily="50" charset="-128"/>
                <a:ea typeface="Meiryo UI" panose="020B0604030504040204" pitchFamily="50" charset="-128"/>
              </a:rPr>
              <a:t>この日の主な移動手段をご記載ください。</a:t>
            </a:r>
            <a:endPar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endParaRPr>
          </a:p>
        </p:txBody>
      </p:sp>
      <p:sp>
        <p:nvSpPr>
          <p:cNvPr id="63" name="正方形/長方形 62">
            <a:extLst>
              <a:ext uri="{FF2B5EF4-FFF2-40B4-BE49-F238E27FC236}">
                <a16:creationId xmlns:a16="http://schemas.microsoft.com/office/drawing/2014/main" id="{8D337453-D2A1-BE2F-8844-24723D51997C}"/>
              </a:ext>
            </a:extLst>
          </p:cNvPr>
          <p:cNvSpPr/>
          <p:nvPr/>
        </p:nvSpPr>
        <p:spPr>
          <a:xfrm>
            <a:off x="1817000" y="3681370"/>
            <a:ext cx="4368646" cy="352755"/>
          </a:xfrm>
          <a:prstGeom prst="rect">
            <a:avLst/>
          </a:prstGeom>
          <a:noFill/>
          <a:ln w="12700" cap="flat" cmpd="sng" algn="ctr">
            <a:noFill/>
            <a:prstDash val="solid"/>
            <a:round/>
            <a:headEnd type="none" w="med" len="med"/>
            <a:tailEnd type="none" w="med" len="med"/>
          </a:ln>
          <a:effectLst/>
        </p:spPr>
        <p:txBody>
          <a:bodyPr vertOverflow="overflow" horzOverflow="overflow" wrap="square" numCol="1" rtlCol="0" anchor="ctr" anchorCtr="0" compatLnSpc="1"/>
          <a:lstStyle/>
          <a:p>
            <a:pPr marL="0" marR="0" indent="0" defTabSz="914400" rtl="0" eaLnBrk="1" fontAlgn="base" latinLnBrk="0" hangingPunct="1">
              <a:lnSpc>
                <a:spcPct val="100000"/>
              </a:lnSpc>
              <a:spcBef>
                <a:spcPct val="0"/>
              </a:spcBef>
              <a:spcAft>
                <a:spcPct val="0"/>
              </a:spcAft>
            </a:pPr>
            <a:r>
              <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想定している宿泊先の候補をご記載ください。</a:t>
            </a:r>
          </a:p>
        </p:txBody>
      </p:sp>
      <p:sp>
        <p:nvSpPr>
          <p:cNvPr id="64" name="正方形/長方形 63">
            <a:extLst>
              <a:ext uri="{FF2B5EF4-FFF2-40B4-BE49-F238E27FC236}">
                <a16:creationId xmlns:a16="http://schemas.microsoft.com/office/drawing/2014/main" id="{267180A0-74B4-1875-CDD6-D8B95F426FC8}"/>
              </a:ext>
            </a:extLst>
          </p:cNvPr>
          <p:cNvSpPr/>
          <p:nvPr/>
        </p:nvSpPr>
        <p:spPr>
          <a:xfrm>
            <a:off x="1817000" y="3126228"/>
            <a:ext cx="4368646" cy="352755"/>
          </a:xfrm>
          <a:prstGeom prst="rect">
            <a:avLst/>
          </a:prstGeom>
          <a:noFill/>
          <a:ln w="12700" cap="flat" cmpd="sng" algn="ctr">
            <a:noFill/>
            <a:prstDash val="solid"/>
            <a:round/>
            <a:headEnd type="none" w="med" len="med"/>
            <a:tailEnd type="none" w="med" len="med"/>
          </a:ln>
          <a:effectLst/>
        </p:spPr>
        <p:txBody>
          <a:bodyPr vertOverflow="overflow" horzOverflow="overflow" wrap="square" numCol="1" rtlCol="0" anchor="ctr" anchorCtr="0" compatLnSpc="1"/>
          <a:lstStyle/>
          <a:p>
            <a:pPr marL="0" marR="0" indent="0" defTabSz="914400" rtl="0" eaLnBrk="1" fontAlgn="base" latinLnBrk="0" hangingPunct="1">
              <a:lnSpc>
                <a:spcPct val="100000"/>
              </a:lnSpc>
              <a:spcBef>
                <a:spcPct val="0"/>
              </a:spcBef>
              <a:spcAft>
                <a:spcPct val="0"/>
              </a:spcAft>
            </a:pPr>
            <a:r>
              <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lang="ja-JP" altLang="en-US" sz="1200" dirty="0">
                <a:solidFill>
                  <a:srgbClr val="0070C0"/>
                </a:solidFill>
                <a:latin typeface="Meiryo UI" panose="020B0604030504040204" pitchFamily="50" charset="-128"/>
                <a:ea typeface="Meiryo UI" panose="020B0604030504040204" pitchFamily="50" charset="-128"/>
              </a:rPr>
              <a:t>この日のメインとなる主な体験内容をご記載ください</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p>
        </p:txBody>
      </p:sp>
      <p:sp>
        <p:nvSpPr>
          <p:cNvPr id="65" name="正方形/長方形 64">
            <a:extLst>
              <a:ext uri="{FF2B5EF4-FFF2-40B4-BE49-F238E27FC236}">
                <a16:creationId xmlns:a16="http://schemas.microsoft.com/office/drawing/2014/main" id="{2E6E1731-AACE-FAA7-678B-85A5386B4BDE}"/>
              </a:ext>
            </a:extLst>
          </p:cNvPr>
          <p:cNvSpPr/>
          <p:nvPr/>
        </p:nvSpPr>
        <p:spPr>
          <a:xfrm>
            <a:off x="1817000" y="3409102"/>
            <a:ext cx="4368646" cy="352755"/>
          </a:xfrm>
          <a:prstGeom prst="rect">
            <a:avLst/>
          </a:prstGeom>
          <a:noFill/>
          <a:ln w="12700" cap="flat" cmpd="sng" algn="ctr">
            <a:noFill/>
            <a:prstDash val="solid"/>
            <a:round/>
            <a:headEnd type="none" w="med" len="med"/>
            <a:tailEnd type="none" w="med" len="med"/>
          </a:ln>
          <a:effectLst/>
        </p:spPr>
        <p:txBody>
          <a:bodyPr vertOverflow="overflow" horzOverflow="overflow" wrap="square" numCol="1" rtlCol="0" anchor="ctr" anchorCtr="0" compatLnSpc="1"/>
          <a:lstStyle/>
          <a:p>
            <a:pPr marL="0" marR="0" indent="0" defTabSz="914400" rtl="0" eaLnBrk="1" fontAlgn="base" latinLnBrk="0" hangingPunct="1">
              <a:lnSpc>
                <a:spcPct val="100000"/>
              </a:lnSpc>
              <a:spcBef>
                <a:spcPct val="0"/>
              </a:spcBef>
              <a:spcAft>
                <a:spcPct val="0"/>
              </a:spcAft>
            </a:pPr>
            <a:r>
              <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lang="ja-JP" altLang="en-US" sz="1200" dirty="0">
                <a:solidFill>
                  <a:srgbClr val="0070C0"/>
                </a:solidFill>
                <a:latin typeface="Meiryo UI" panose="020B0604030504040204" pitchFamily="50" charset="-128"/>
                <a:ea typeface="Meiryo UI" panose="020B0604030504040204" pitchFamily="50" charset="-128"/>
              </a:rPr>
              <a:t>この日の主な移動手段をご記載ください。</a:t>
            </a:r>
            <a:endPar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7262406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AC36DBC6-26E2-9C36-E32B-9BA3DB7F8855}"/>
              </a:ext>
            </a:extLst>
          </p:cNvPr>
          <p:cNvSpPr/>
          <p:nvPr/>
        </p:nvSpPr>
        <p:spPr>
          <a:xfrm>
            <a:off x="173180" y="1136073"/>
            <a:ext cx="9559640" cy="5521036"/>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t" anchorCtr="0" compatLnSpc="1"/>
          <a:lstStyle/>
          <a:p>
            <a:pPr marL="0" marR="0" indent="0" defTabSz="914400" rtl="0" eaLnBrk="1" fontAlgn="base" latinLnBrk="0" hangingPunct="1">
              <a:lnSpc>
                <a:spcPct val="100000"/>
              </a:lnSpc>
              <a:spcBef>
                <a:spcPct val="0"/>
              </a:spcBef>
              <a:spcAft>
                <a:spcPct val="0"/>
              </a:spcAft>
            </a:pPr>
            <a:r>
              <a:rPr kumimoji="1" lang="en-US" altLang="ja-JP" sz="1200" dirty="0">
                <a:solidFill>
                  <a:srgbClr val="0070C0"/>
                </a:solidFill>
                <a:latin typeface="Meiryo UI" panose="020B0604030504040204" pitchFamily="50" charset="-128"/>
                <a:ea typeface="Meiryo UI" panose="020B0604030504040204" pitchFamily="50" charset="-128"/>
              </a:rPr>
              <a:t>※</a:t>
            </a:r>
            <a:r>
              <a:rPr kumimoji="1" lang="ja-JP" altLang="en-US" sz="1200" dirty="0">
                <a:solidFill>
                  <a:srgbClr val="0070C0"/>
                </a:solidFill>
                <a:latin typeface="Meiryo UI" panose="020B0604030504040204" pitchFamily="50" charset="-128"/>
                <a:ea typeface="Meiryo UI" panose="020B0604030504040204" pitchFamily="50" charset="-128"/>
              </a:rPr>
              <a:t>造成するツアーで</a:t>
            </a:r>
            <a:r>
              <a:rPr lang="ja-JP" altLang="en-US" sz="1200" dirty="0">
                <a:solidFill>
                  <a:srgbClr val="0070C0"/>
                </a:solidFill>
                <a:latin typeface="Meiryo UI" panose="020B0604030504040204" pitchFamily="50" charset="-128"/>
                <a:ea typeface="Meiryo UI" panose="020B0604030504040204" pitchFamily="50" charset="-128"/>
              </a:rPr>
              <a:t>訪問するエリアと、そこでの体験概要を記載してください。</a:t>
            </a:r>
            <a:r>
              <a:rPr lang="en-US" altLang="ja-JP" sz="1200" dirty="0">
                <a:solidFill>
                  <a:srgbClr val="0070C0"/>
                </a:solidFill>
                <a:latin typeface="Meiryo UI" panose="020B0604030504040204" pitchFamily="50" charset="-128"/>
                <a:ea typeface="Meiryo UI" panose="020B0604030504040204" pitchFamily="50" charset="-128"/>
              </a:rPr>
              <a:t>1</a:t>
            </a:r>
            <a:r>
              <a:rPr lang="ja-JP" altLang="en-US" sz="1200" dirty="0">
                <a:solidFill>
                  <a:srgbClr val="0070C0"/>
                </a:solidFill>
                <a:latin typeface="Meiryo UI" panose="020B0604030504040204" pitchFamily="50" charset="-128"/>
                <a:ea typeface="Meiryo UI" panose="020B0604030504040204" pitchFamily="50" charset="-128"/>
              </a:rPr>
              <a:t>枚に全行程を収めることが難しい場合には、本ページをコピー</a:t>
            </a:r>
            <a:r>
              <a:rPr lang="ja-JP" altLang="en-US" sz="1200" dirty="0" smtClean="0">
                <a:solidFill>
                  <a:srgbClr val="0070C0"/>
                </a:solidFill>
                <a:latin typeface="Meiryo UI" panose="020B0604030504040204" pitchFamily="50" charset="-128"/>
                <a:ea typeface="Meiryo UI" panose="020B0604030504040204" pitchFamily="50" charset="-128"/>
              </a:rPr>
              <a:t>してお使い</a:t>
            </a:r>
            <a:r>
              <a:rPr lang="ja-JP" altLang="en-US" sz="1200" dirty="0">
                <a:solidFill>
                  <a:srgbClr val="0070C0"/>
                </a:solidFill>
                <a:latin typeface="Meiryo UI" panose="020B0604030504040204" pitchFamily="50" charset="-128"/>
                <a:ea typeface="Meiryo UI" panose="020B0604030504040204" pitchFamily="50" charset="-128"/>
              </a:rPr>
              <a:t>ください。</a:t>
            </a:r>
            <a:endParaRPr kumimoji="1" lang="ja-JP" altLang="en-US" sz="1200" dirty="0">
              <a:solidFill>
                <a:srgbClr val="0070C0"/>
              </a:solidFill>
              <a:latin typeface="Meiryo UI" panose="020B0604030504040204" pitchFamily="50" charset="-128"/>
              <a:ea typeface="Meiryo UI" panose="020B0604030504040204" pitchFamily="50" charset="-128"/>
            </a:endParaRPr>
          </a:p>
        </p:txBody>
      </p:sp>
      <p:pic>
        <p:nvPicPr>
          <p:cNvPr id="2" name="グラフィックス 1">
            <a:extLst>
              <a:ext uri="{FF2B5EF4-FFF2-40B4-BE49-F238E27FC236}">
                <a16:creationId xmlns:a16="http://schemas.microsoft.com/office/drawing/2014/main" id="{A71CB5C3-D5E2-CCF1-80A4-A6958CA3E0C6}"/>
              </a:ext>
            </a:extLst>
          </p:cNvPr>
          <p:cNvPicPr>
            <a:picLocks noChangeAspect="1"/>
          </p:cNvPicPr>
          <p:nvPr/>
        </p:nvPicPr>
        <p:blipFill rotWithShape="1">
          <a:blip r:embed="rId2">
            <a:extLst>
              <a:ext uri="{28A0092B-C50C-407E-A947-70E740481C1C}">
                <a14:useLocalDpi xmlns:a14="http://schemas.microsoft.com/office/drawing/2010/main" val="0"/>
              </a:ext>
              <a:ext uri="{96DAC541-7B7A-43D3-8B79-37D633B846F1}">
                <asvg:svgBlip xmlns="" xmlns:asvg="http://schemas.microsoft.com/office/drawing/2016/SVG/main" r:embed="rId3"/>
              </a:ext>
            </a:extLst>
          </a:blip>
          <a:srcRect l="28809" t="45447" r="45231" b="36728"/>
          <a:stretch/>
        </p:blipFill>
        <p:spPr>
          <a:xfrm>
            <a:off x="1378605" y="1603948"/>
            <a:ext cx="6491232" cy="4536574"/>
          </a:xfrm>
          <a:prstGeom prst="rect">
            <a:avLst/>
          </a:prstGeom>
        </p:spPr>
      </p:pic>
      <p:sp>
        <p:nvSpPr>
          <p:cNvPr id="3" name="正方形/長方形 2">
            <a:extLst>
              <a:ext uri="{FF2B5EF4-FFF2-40B4-BE49-F238E27FC236}">
                <a16:creationId xmlns:a16="http://schemas.microsoft.com/office/drawing/2014/main" id="{FB6FE37B-1A6F-FBE5-44BB-544117520EC7}"/>
              </a:ext>
            </a:extLst>
          </p:cNvPr>
          <p:cNvSpPr/>
          <p:nvPr/>
        </p:nvSpPr>
        <p:spPr>
          <a:xfrm>
            <a:off x="173180" y="663402"/>
            <a:ext cx="1011383" cy="352659"/>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ツアー名</a:t>
            </a:r>
          </a:p>
        </p:txBody>
      </p:sp>
      <p:sp>
        <p:nvSpPr>
          <p:cNvPr id="4" name="正方形/長方形 3">
            <a:extLst>
              <a:ext uri="{FF2B5EF4-FFF2-40B4-BE49-F238E27FC236}">
                <a16:creationId xmlns:a16="http://schemas.microsoft.com/office/drawing/2014/main" id="{0862DBF7-8C31-02FA-1F5C-6DD28DAF1999}"/>
              </a:ext>
            </a:extLst>
          </p:cNvPr>
          <p:cNvSpPr/>
          <p:nvPr/>
        </p:nvSpPr>
        <p:spPr>
          <a:xfrm>
            <a:off x="1184562" y="663402"/>
            <a:ext cx="8548258" cy="352659"/>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defTabSz="914400" rtl="0" eaLnBrk="1" fontAlgn="base" latinLnBrk="0" hangingPunct="1">
              <a:lnSpc>
                <a:spcPct val="100000"/>
              </a:lnSpc>
              <a:spcBef>
                <a:spcPct val="0"/>
              </a:spcBef>
              <a:spcAft>
                <a:spcPct val="0"/>
              </a:spcAft>
            </a:pPr>
            <a:r>
              <a:rPr lang="en-US" altLang="ja-JP" sz="1200" dirty="0">
                <a:solidFill>
                  <a:srgbClr val="0070C0"/>
                </a:solidFill>
                <a:latin typeface="Meiryo UI" panose="020B0604030504040204" pitchFamily="50" charset="-128"/>
                <a:ea typeface="Meiryo UI" panose="020B0604030504040204" pitchFamily="50" charset="-128"/>
              </a:rPr>
              <a:t>※</a:t>
            </a:r>
            <a:r>
              <a:rPr lang="ja-JP" altLang="en-US" sz="1200" dirty="0">
                <a:solidFill>
                  <a:srgbClr val="0070C0"/>
                </a:solidFill>
                <a:latin typeface="Meiryo UI" panose="020B0604030504040204" pitchFamily="50" charset="-128"/>
                <a:ea typeface="Meiryo UI" panose="020B0604030504040204" pitchFamily="50" charset="-128"/>
              </a:rPr>
              <a:t>ツアー名</a:t>
            </a:r>
            <a:r>
              <a:rPr lang="ja-JP" altLang="en-US" sz="1200" dirty="0" smtClean="0">
                <a:solidFill>
                  <a:srgbClr val="0070C0"/>
                </a:solidFill>
                <a:latin typeface="Meiryo UI" panose="020B0604030504040204" pitchFamily="50" charset="-128"/>
                <a:ea typeface="Meiryo UI" panose="020B0604030504040204" pitchFamily="50" charset="-128"/>
              </a:rPr>
              <a:t>をご記載ください</a:t>
            </a:r>
            <a:r>
              <a:rPr lang="ja-JP" altLang="en-US" sz="1200" dirty="0">
                <a:solidFill>
                  <a:srgbClr val="0070C0"/>
                </a:solidFill>
                <a:latin typeface="Meiryo UI" panose="020B0604030504040204" pitchFamily="50" charset="-128"/>
                <a:ea typeface="Meiryo UI" panose="020B0604030504040204" pitchFamily="50" charset="-128"/>
              </a:rPr>
              <a:t>。</a:t>
            </a:r>
            <a:endParaRPr kumimoji="1" lang="ja-JP" altLang="en-US"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sp>
        <p:nvSpPr>
          <p:cNvPr id="15" name="タイトル 4">
            <a:extLst>
              <a:ext uri="{FF2B5EF4-FFF2-40B4-BE49-F238E27FC236}">
                <a16:creationId xmlns:a16="http://schemas.microsoft.com/office/drawing/2014/main" id="{FD42E79A-214F-E219-CE03-9C3CB857C320}"/>
              </a:ext>
            </a:extLst>
          </p:cNvPr>
          <p:cNvSpPr txBox="1">
            <a:spLocks/>
          </p:cNvSpPr>
          <p:nvPr/>
        </p:nvSpPr>
        <p:spPr>
          <a:xfrm>
            <a:off x="0" y="67147"/>
            <a:ext cx="9130570" cy="332656"/>
          </a:xfrm>
          <a:prstGeom prst="rect">
            <a:avLst/>
          </a:prstGeom>
        </p:spPr>
        <p:txBody>
          <a:bodyPr anchor="ctr"/>
          <a:lstStyle>
            <a:lvl1pPr algn="l" rtl="0" eaLnBrk="0" fontAlgn="base" hangingPunct="0">
              <a:spcBef>
                <a:spcPct val="0"/>
              </a:spcBef>
              <a:spcAft>
                <a:spcPct val="0"/>
              </a:spcAft>
              <a:defRPr kumimoji="1" sz="2800">
                <a:solidFill>
                  <a:schemeClr val="tx1"/>
                </a:solidFill>
                <a:latin typeface="+mj-lt"/>
                <a:ea typeface="+mj-ea"/>
                <a:cs typeface="+mj-cs"/>
              </a:defRPr>
            </a:lvl1pPr>
            <a:lvl2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9pPr>
          </a:lstStyle>
          <a:p>
            <a:r>
              <a:rPr lang="ja-JP" altLang="en-US" sz="2400" kern="0" dirty="0">
                <a:solidFill>
                  <a:srgbClr val="000000"/>
                </a:solidFill>
              </a:rPr>
              <a:t>ロングストーリーツアー造成事業　</a:t>
            </a:r>
            <a:r>
              <a:rPr lang="ja-JP" altLang="en-US" sz="2400" kern="0" dirty="0" smtClean="0">
                <a:solidFill>
                  <a:srgbClr val="000000"/>
                </a:solidFill>
              </a:rPr>
              <a:t>新規事業　申請</a:t>
            </a:r>
            <a:r>
              <a:rPr lang="ja-JP" altLang="en-US" sz="2400" kern="0" dirty="0">
                <a:solidFill>
                  <a:srgbClr val="000000"/>
                </a:solidFill>
              </a:rPr>
              <a:t>様式－３（別紙２）</a:t>
            </a:r>
          </a:p>
        </p:txBody>
      </p:sp>
      <p:sp>
        <p:nvSpPr>
          <p:cNvPr id="18" name="スライド番号プレースホルダー 1">
            <a:extLst>
              <a:ext uri="{FF2B5EF4-FFF2-40B4-BE49-F238E27FC236}">
                <a16:creationId xmlns:a16="http://schemas.microsoft.com/office/drawing/2014/main" id="{3212F4E1-6AED-995B-D5A3-557336593369}"/>
              </a:ext>
            </a:extLst>
          </p:cNvPr>
          <p:cNvSpPr txBox="1">
            <a:spLocks/>
          </p:cNvSpPr>
          <p:nvPr/>
        </p:nvSpPr>
        <p:spPr>
          <a:xfrm>
            <a:off x="9684327" y="6643254"/>
            <a:ext cx="221672" cy="214745"/>
          </a:xfrm>
          <a:prstGeom prst="rect">
            <a:avLst/>
          </a:prstGeom>
          <a:noFill/>
          <a:ln w="9525">
            <a:noFill/>
            <a:miter lim="800000"/>
            <a:headEnd/>
            <a:tailEnd/>
          </a:ln>
          <a:effectLst/>
        </p:spPr>
        <p:txBody>
          <a:bodyPr vert="horz" wrap="square" lIns="36000" tIns="36000" rIns="36000" bIns="36000" numCol="1" anchor="b" anchorCtr="0" compatLnSpc="1">
            <a:prstTxWarp prst="textNoShape">
              <a:avLst/>
            </a:prstTxWarp>
          </a:bodyPr>
          <a:lstStyle>
            <a:defPPr>
              <a:defRPr lang="ja-JP"/>
            </a:defPPr>
            <a:lvl1pPr algn="r" rtl="0" fontAlgn="base">
              <a:spcBef>
                <a:spcPct val="0"/>
              </a:spcBef>
              <a:spcAft>
                <a:spcPct val="0"/>
              </a:spcAft>
              <a:defRPr kumimoji="1" sz="1400" kern="1200">
                <a:solidFill>
                  <a:srgbClr val="000000"/>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a:lstStyle>
          <a:p>
            <a:pPr>
              <a:defRPr/>
            </a:pPr>
            <a:fld id="{6A8F643B-1E2A-4F03-8182-047C0680F225}" type="slidenum">
              <a:rPr lang="en-US" altLang="ja-JP" sz="1000" smtClean="0"/>
              <a:pPr>
                <a:defRPr/>
              </a:pPr>
              <a:t>6</a:t>
            </a:fld>
            <a:endParaRPr lang="en-US" altLang="ja-JP" sz="1000"/>
          </a:p>
        </p:txBody>
      </p:sp>
      <p:sp>
        <p:nvSpPr>
          <p:cNvPr id="22" name="星: 5 pt 6">
            <a:extLst>
              <a:ext uri="{FF2B5EF4-FFF2-40B4-BE49-F238E27FC236}">
                <a16:creationId xmlns:a16="http://schemas.microsoft.com/office/drawing/2014/main" id="{0C3177F4-7CE2-F837-DE6F-A684037DF64D}"/>
              </a:ext>
            </a:extLst>
          </p:cNvPr>
          <p:cNvSpPr/>
          <p:nvPr/>
        </p:nvSpPr>
        <p:spPr>
          <a:xfrm>
            <a:off x="5596166" y="3476687"/>
            <a:ext cx="260555" cy="260555"/>
          </a:xfrm>
          <a:prstGeom prst="star5">
            <a:avLst/>
          </a:prstGeom>
          <a:solidFill>
            <a:srgbClr val="0070C0"/>
          </a:solidFill>
          <a:ln w="12700" cap="flat" cmpd="sng" algn="ctr">
            <a:no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endParaRPr kumimoji="1" lang="ja-JP" altLang="en-US" sz="1200" dirty="0">
              <a:latin typeface="Meiryo UI" panose="020B0604030504040204" pitchFamily="50" charset="-128"/>
              <a:ea typeface="Meiryo UI" panose="020B0604030504040204" pitchFamily="50" charset="-128"/>
            </a:endParaRPr>
          </a:p>
        </p:txBody>
      </p:sp>
      <p:sp>
        <p:nvSpPr>
          <p:cNvPr id="23" name="星: 5 pt 7">
            <a:extLst>
              <a:ext uri="{FF2B5EF4-FFF2-40B4-BE49-F238E27FC236}">
                <a16:creationId xmlns:a16="http://schemas.microsoft.com/office/drawing/2014/main" id="{7F2588DD-94A3-2550-BF6C-4E4E136007C7}"/>
              </a:ext>
            </a:extLst>
          </p:cNvPr>
          <p:cNvSpPr/>
          <p:nvPr/>
        </p:nvSpPr>
        <p:spPr>
          <a:xfrm>
            <a:off x="6747838" y="2473672"/>
            <a:ext cx="260555" cy="260555"/>
          </a:xfrm>
          <a:prstGeom prst="star5">
            <a:avLst/>
          </a:prstGeom>
          <a:solidFill>
            <a:srgbClr val="0070C0"/>
          </a:solidFill>
          <a:ln w="12700" cap="flat" cmpd="sng" algn="ctr">
            <a:no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endParaRPr kumimoji="1" lang="ja-JP" altLang="en-US" sz="1200" dirty="0">
              <a:latin typeface="Meiryo UI" panose="020B0604030504040204" pitchFamily="50" charset="-128"/>
              <a:ea typeface="Meiryo UI" panose="020B0604030504040204" pitchFamily="50" charset="-128"/>
            </a:endParaRPr>
          </a:p>
        </p:txBody>
      </p:sp>
      <p:sp>
        <p:nvSpPr>
          <p:cNvPr id="24" name="星: 5 pt 8">
            <a:extLst>
              <a:ext uri="{FF2B5EF4-FFF2-40B4-BE49-F238E27FC236}">
                <a16:creationId xmlns:a16="http://schemas.microsoft.com/office/drawing/2014/main" id="{8F445AB5-2551-2E80-016E-7760856F3F79}"/>
              </a:ext>
            </a:extLst>
          </p:cNvPr>
          <p:cNvSpPr/>
          <p:nvPr/>
        </p:nvSpPr>
        <p:spPr>
          <a:xfrm>
            <a:off x="2095491" y="4292649"/>
            <a:ext cx="260555" cy="260555"/>
          </a:xfrm>
          <a:prstGeom prst="star5">
            <a:avLst/>
          </a:prstGeom>
          <a:solidFill>
            <a:srgbClr val="0070C0"/>
          </a:solidFill>
          <a:ln w="12700" cap="flat" cmpd="sng" algn="ctr">
            <a:no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endParaRPr kumimoji="1" lang="ja-JP" altLang="en-US" sz="1200" dirty="0">
              <a:latin typeface="Meiryo UI" panose="020B0604030504040204" pitchFamily="50" charset="-128"/>
              <a:ea typeface="Meiryo UI" panose="020B0604030504040204" pitchFamily="50" charset="-128"/>
            </a:endParaRPr>
          </a:p>
        </p:txBody>
      </p:sp>
      <p:sp>
        <p:nvSpPr>
          <p:cNvPr id="25" name="正方形/長方形 24">
            <a:extLst>
              <a:ext uri="{FF2B5EF4-FFF2-40B4-BE49-F238E27FC236}">
                <a16:creationId xmlns:a16="http://schemas.microsoft.com/office/drawing/2014/main" id="{D9980D50-BC49-8F11-5978-C6CAE2C2CCC0}"/>
              </a:ext>
            </a:extLst>
          </p:cNvPr>
          <p:cNvSpPr/>
          <p:nvPr/>
        </p:nvSpPr>
        <p:spPr>
          <a:xfrm>
            <a:off x="6674392" y="3840630"/>
            <a:ext cx="2263877" cy="1201270"/>
          </a:xfrm>
          <a:prstGeom prst="rect">
            <a:avLst/>
          </a:prstGeom>
          <a:solidFill>
            <a:schemeClr val="bg1"/>
          </a:solidFill>
          <a:ln w="12700" cap="flat" cmpd="sng" algn="ctr">
            <a:solidFill>
              <a:srgbClr val="007CB0"/>
            </a:solidFill>
            <a:prstDash val="solid"/>
            <a:round/>
            <a:headEnd type="none" w="med" len="med"/>
            <a:tailEnd type="none" w="med" len="med"/>
          </a:ln>
          <a:effectLst/>
        </p:spPr>
        <p:txBody>
          <a:bodyPr vertOverflow="overflow" horzOverflow="overflow" wrap="square" numCol="1" rtlCol="0" anchor="t" anchorCtr="0" compatLnSpc="1"/>
          <a:lstStyle/>
          <a:p>
            <a:pPr marL="0" marR="0" indent="0" defTabSz="914400" rtl="0" eaLnBrk="1" fontAlgn="base" latinLnBrk="0" hangingPunct="1">
              <a:lnSpc>
                <a:spcPct val="100000"/>
              </a:lnSpc>
              <a:spcBef>
                <a:spcPct val="0"/>
              </a:spcBef>
              <a:spcAft>
                <a:spcPct val="0"/>
              </a:spcAft>
            </a:pPr>
            <a:r>
              <a:rPr kumimoji="1" lang="en-US" altLang="ja-JP" sz="1200" dirty="0">
                <a:solidFill>
                  <a:srgbClr val="0070C0"/>
                </a:solidFill>
                <a:latin typeface="Meiryo UI" panose="020B0604030504040204" pitchFamily="50" charset="-128"/>
                <a:ea typeface="Meiryo UI" panose="020B0604030504040204" pitchFamily="50" charset="-128"/>
              </a:rPr>
              <a:t>3</a:t>
            </a:r>
            <a:r>
              <a:rPr lang="en-US" altLang="ja-JP" sz="1200" dirty="0">
                <a:solidFill>
                  <a:srgbClr val="0070C0"/>
                </a:solidFill>
                <a:latin typeface="Meiryo UI" panose="020B0604030504040204" pitchFamily="50" charset="-128"/>
                <a:ea typeface="Meiryo UI" panose="020B0604030504040204" pitchFamily="50" charset="-128"/>
              </a:rPr>
              <a:t>~4</a:t>
            </a:r>
            <a:r>
              <a:rPr kumimoji="1" lang="ja-JP" altLang="en-US" sz="1200" dirty="0">
                <a:solidFill>
                  <a:srgbClr val="0070C0"/>
                </a:solidFill>
                <a:latin typeface="Meiryo UI" panose="020B0604030504040204" pitchFamily="50" charset="-128"/>
                <a:ea typeface="Meiryo UI" panose="020B0604030504040204" pitchFamily="50" charset="-128"/>
              </a:rPr>
              <a:t>日目：●●体験</a:t>
            </a:r>
            <a:endParaRPr kumimoji="1" lang="en-US" altLang="ja-JP" sz="1200" dirty="0">
              <a:solidFill>
                <a:srgbClr val="0070C0"/>
              </a:solidFill>
              <a:latin typeface="Meiryo UI" panose="020B0604030504040204" pitchFamily="50" charset="-128"/>
              <a:ea typeface="Meiryo UI" panose="020B0604030504040204" pitchFamily="50" charset="-128"/>
            </a:endParaRPr>
          </a:p>
          <a:p>
            <a:r>
              <a:rPr lang="ja-JP" altLang="en-US" sz="1200" dirty="0">
                <a:solidFill>
                  <a:srgbClr val="0070C0"/>
                </a:solidFill>
                <a:latin typeface="Meiryo UI" panose="020B0604030504040204" pitchFamily="50" charset="-128"/>
                <a:ea typeface="Meiryo UI" panose="020B0604030504040204" pitchFamily="50" charset="-128"/>
              </a:rPr>
              <a:t>●●●山を専門ガイドと一緒に</a:t>
            </a:r>
            <a:r>
              <a:rPr lang="ja-JP" altLang="en-US" sz="1200" dirty="0" smtClean="0">
                <a:solidFill>
                  <a:srgbClr val="0070C0"/>
                </a:solidFill>
                <a:latin typeface="Meiryo UI" panose="020B0604030504040204" pitchFamily="50" charset="-128"/>
                <a:ea typeface="Meiryo UI" panose="020B0604030504040204" pitchFamily="50" charset="-128"/>
              </a:rPr>
              <a:t>トレッキングを</a:t>
            </a:r>
            <a:r>
              <a:rPr lang="ja-JP" altLang="en-US" sz="1200" dirty="0">
                <a:solidFill>
                  <a:srgbClr val="0070C0"/>
                </a:solidFill>
                <a:latin typeface="Meiryo UI" panose="020B0604030504040204" pitchFamily="50" charset="-128"/>
                <a:ea typeface="Meiryo UI" panose="020B0604030504040204" pitchFamily="50" charset="-128"/>
              </a:rPr>
              <a:t>し、○○○のルーツになっている火山を身体性を伴って体験する。</a:t>
            </a:r>
            <a:endParaRPr lang="en-US" altLang="ja-JP" sz="1200" dirty="0">
              <a:solidFill>
                <a:srgbClr val="0070C0"/>
              </a:solidFill>
              <a:latin typeface="Meiryo UI" panose="020B0604030504040204" pitchFamily="50" charset="-128"/>
              <a:ea typeface="Meiryo UI" panose="020B0604030504040204" pitchFamily="50" charset="-128"/>
            </a:endParaRPr>
          </a:p>
          <a:p>
            <a:r>
              <a:rPr lang="ja-JP" altLang="en-US" sz="1200" dirty="0">
                <a:solidFill>
                  <a:srgbClr val="0070C0"/>
                </a:solidFill>
                <a:latin typeface="Meiryo UI" panose="020B0604030504040204" pitchFamily="50" charset="-128"/>
                <a:ea typeface="Meiryo UI" panose="020B0604030504040204" pitchFamily="50" charset="-128"/>
              </a:rPr>
              <a:t>（　　　　　　宿泊先　　　　　　）</a:t>
            </a:r>
          </a:p>
          <a:p>
            <a:pPr marL="0" marR="0" indent="0" defTabSz="914400" rtl="0" eaLnBrk="1" fontAlgn="base" latinLnBrk="0" hangingPunct="1">
              <a:lnSpc>
                <a:spcPct val="100000"/>
              </a:lnSpc>
              <a:spcBef>
                <a:spcPct val="0"/>
              </a:spcBef>
              <a:spcAft>
                <a:spcPct val="0"/>
              </a:spcAft>
            </a:pPr>
            <a:endParaRPr kumimoji="1" lang="ja-JP" altLang="en-US" sz="1200" dirty="0">
              <a:solidFill>
                <a:srgbClr val="0070C0"/>
              </a:solidFill>
              <a:latin typeface="Meiryo UI" panose="020B0604030504040204" pitchFamily="50" charset="-128"/>
              <a:ea typeface="Meiryo UI" panose="020B0604030504040204" pitchFamily="50" charset="-128"/>
            </a:endParaRPr>
          </a:p>
        </p:txBody>
      </p:sp>
      <p:cxnSp>
        <p:nvCxnSpPr>
          <p:cNvPr id="26" name="直線矢印コネクタ 25">
            <a:extLst>
              <a:ext uri="{FF2B5EF4-FFF2-40B4-BE49-F238E27FC236}">
                <a16:creationId xmlns:a16="http://schemas.microsoft.com/office/drawing/2014/main" id="{BC1993C2-7937-F366-43B5-6B722FC57016}"/>
              </a:ext>
            </a:extLst>
          </p:cNvPr>
          <p:cNvCxnSpPr>
            <a:cxnSpLocks/>
            <a:stCxn id="25" idx="1"/>
          </p:cNvCxnSpPr>
          <p:nvPr/>
        </p:nvCxnSpPr>
        <p:spPr>
          <a:xfrm flipH="1" flipV="1">
            <a:off x="5794254" y="3737243"/>
            <a:ext cx="880138" cy="704022"/>
          </a:xfrm>
          <a:prstGeom prst="straightConnector1">
            <a:avLst/>
          </a:prstGeom>
          <a:solidFill>
            <a:srgbClr val="0066CC"/>
          </a:solidFill>
          <a:ln w="12700" cap="flat" cmpd="sng" algn="ctr">
            <a:solidFill>
              <a:srgbClr val="007CB0"/>
            </a:solidFill>
            <a:prstDash val="solid"/>
            <a:round/>
            <a:headEnd type="none" w="med" len="med"/>
            <a:tailEnd type="triangle"/>
          </a:ln>
          <a:effectLst/>
        </p:spPr>
      </p:cxnSp>
      <p:sp>
        <p:nvSpPr>
          <p:cNvPr id="27" name="矢印: 右 12">
            <a:extLst>
              <a:ext uri="{FF2B5EF4-FFF2-40B4-BE49-F238E27FC236}">
                <a16:creationId xmlns:a16="http://schemas.microsoft.com/office/drawing/2014/main" id="{DDF4EDD4-31F3-2408-628F-92CEA021236B}"/>
              </a:ext>
            </a:extLst>
          </p:cNvPr>
          <p:cNvSpPr/>
          <p:nvPr/>
        </p:nvSpPr>
        <p:spPr>
          <a:xfrm rot="8184217">
            <a:off x="5781097" y="2950078"/>
            <a:ext cx="1047833" cy="380907"/>
          </a:xfrm>
          <a:prstGeom prst="rightArrow">
            <a:avLst/>
          </a:prstGeom>
          <a:solidFill>
            <a:srgbClr val="0070C0">
              <a:alpha val="50196"/>
            </a:srgbClr>
          </a:solidFill>
          <a:ln w="12700" cap="flat" cmpd="sng" algn="ctr">
            <a:no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endParaRPr kumimoji="1" lang="ja-JP" altLang="en-US" sz="1200" dirty="0">
              <a:latin typeface="Meiryo UI" panose="020B0604030504040204" pitchFamily="50" charset="-128"/>
              <a:ea typeface="Meiryo UI" panose="020B0604030504040204" pitchFamily="50" charset="-128"/>
            </a:endParaRPr>
          </a:p>
        </p:txBody>
      </p:sp>
      <p:sp>
        <p:nvSpPr>
          <p:cNvPr id="28" name="正方形/長方形 27">
            <a:extLst>
              <a:ext uri="{FF2B5EF4-FFF2-40B4-BE49-F238E27FC236}">
                <a16:creationId xmlns:a16="http://schemas.microsoft.com/office/drawing/2014/main" id="{4C926750-133F-B232-2BD9-9BE2F9C0F2C2}"/>
              </a:ext>
            </a:extLst>
          </p:cNvPr>
          <p:cNvSpPr/>
          <p:nvPr/>
        </p:nvSpPr>
        <p:spPr>
          <a:xfrm>
            <a:off x="2913342" y="5136738"/>
            <a:ext cx="2263877" cy="976411"/>
          </a:xfrm>
          <a:prstGeom prst="rect">
            <a:avLst/>
          </a:prstGeom>
          <a:solidFill>
            <a:schemeClr val="bg1"/>
          </a:solidFill>
          <a:ln w="12700" cap="flat" cmpd="sng" algn="ctr">
            <a:solidFill>
              <a:srgbClr val="007CB0"/>
            </a:solidFill>
            <a:prstDash val="solid"/>
            <a:round/>
            <a:headEnd type="none" w="med" len="med"/>
            <a:tailEnd type="none" w="med" len="med"/>
          </a:ln>
          <a:effectLst/>
        </p:spPr>
        <p:txBody>
          <a:bodyPr vertOverflow="overflow" horzOverflow="overflow" wrap="square" numCol="1" rtlCol="0" anchor="t" anchorCtr="0" compatLnSpc="1"/>
          <a:lstStyle/>
          <a:p>
            <a:pPr marL="0" marR="0" indent="0" defTabSz="914400" rtl="0" eaLnBrk="1" fontAlgn="base" latinLnBrk="0" hangingPunct="1">
              <a:lnSpc>
                <a:spcPct val="100000"/>
              </a:lnSpc>
              <a:spcBef>
                <a:spcPct val="0"/>
              </a:spcBef>
              <a:spcAft>
                <a:spcPct val="0"/>
              </a:spcAft>
            </a:pPr>
            <a:r>
              <a:rPr kumimoji="1" lang="en-US" altLang="ja-JP" sz="1200" dirty="0" smtClean="0">
                <a:solidFill>
                  <a:srgbClr val="0070C0"/>
                </a:solidFill>
                <a:latin typeface="Meiryo UI" panose="020B0604030504040204" pitchFamily="50" charset="-128"/>
                <a:ea typeface="Meiryo UI" panose="020B0604030504040204" pitchFamily="50" charset="-128"/>
              </a:rPr>
              <a:t>5</a:t>
            </a:r>
            <a:r>
              <a:rPr kumimoji="1" lang="ja-JP" altLang="en-US" sz="1200" dirty="0" smtClean="0">
                <a:solidFill>
                  <a:srgbClr val="0070C0"/>
                </a:solidFill>
                <a:latin typeface="Meiryo UI" panose="020B0604030504040204" pitchFamily="50" charset="-128"/>
                <a:ea typeface="Meiryo UI" panose="020B0604030504040204" pitchFamily="50" charset="-128"/>
              </a:rPr>
              <a:t>日目</a:t>
            </a:r>
            <a:r>
              <a:rPr kumimoji="1" lang="ja-JP" altLang="en-US" sz="1200" dirty="0">
                <a:solidFill>
                  <a:srgbClr val="0070C0"/>
                </a:solidFill>
                <a:latin typeface="Meiryo UI" panose="020B0604030504040204" pitchFamily="50" charset="-128"/>
                <a:ea typeface="Meiryo UI" panose="020B0604030504040204" pitchFamily="50" charset="-128"/>
              </a:rPr>
              <a:t>：●●体験</a:t>
            </a:r>
            <a:endParaRPr kumimoji="1" lang="en-US" altLang="ja-JP" sz="1200" dirty="0">
              <a:solidFill>
                <a:srgbClr val="0070C0"/>
              </a:solidFill>
              <a:latin typeface="Meiryo UI" panose="020B0604030504040204" pitchFamily="50" charset="-128"/>
              <a:ea typeface="Meiryo UI" panose="020B0604030504040204" pitchFamily="50" charset="-128"/>
            </a:endParaRPr>
          </a:p>
          <a:p>
            <a:r>
              <a:rPr lang="ja-JP" altLang="en-US" sz="1200" dirty="0">
                <a:solidFill>
                  <a:srgbClr val="0070C0"/>
                </a:solidFill>
                <a:latin typeface="Meiryo UI" panose="020B0604030504040204" pitchFamily="50" charset="-128"/>
                <a:ea typeface="Meiryo UI" panose="020B0604030504040204" pitchFamily="50" charset="-128"/>
              </a:rPr>
              <a:t>●●●工場を見学ののち、○○○づくりの体験に参加し、△△がどう作られているのかを知る。</a:t>
            </a:r>
            <a:endParaRPr lang="en-US" altLang="ja-JP" sz="1200" dirty="0">
              <a:solidFill>
                <a:srgbClr val="0070C0"/>
              </a:solidFill>
              <a:latin typeface="Meiryo UI" panose="020B0604030504040204" pitchFamily="50" charset="-128"/>
              <a:ea typeface="Meiryo UI" panose="020B0604030504040204" pitchFamily="50" charset="-128"/>
            </a:endParaRPr>
          </a:p>
          <a:p>
            <a:r>
              <a:rPr lang="ja-JP" altLang="en-US" sz="1200" dirty="0">
                <a:solidFill>
                  <a:srgbClr val="0070C0"/>
                </a:solidFill>
                <a:latin typeface="Meiryo UI" panose="020B0604030504040204" pitchFamily="50" charset="-128"/>
                <a:ea typeface="Meiryo UI" panose="020B0604030504040204" pitchFamily="50" charset="-128"/>
              </a:rPr>
              <a:t>（　　　　　　宿泊先　　　　　　）</a:t>
            </a:r>
          </a:p>
          <a:p>
            <a:pPr marL="0" marR="0" indent="0" defTabSz="914400" rtl="0" eaLnBrk="1" fontAlgn="base" latinLnBrk="0" hangingPunct="1">
              <a:lnSpc>
                <a:spcPct val="100000"/>
              </a:lnSpc>
              <a:spcBef>
                <a:spcPct val="0"/>
              </a:spcBef>
              <a:spcAft>
                <a:spcPct val="0"/>
              </a:spcAft>
            </a:pPr>
            <a:endParaRPr kumimoji="1" lang="ja-JP" altLang="en-US" sz="1200" dirty="0">
              <a:solidFill>
                <a:srgbClr val="0070C0"/>
              </a:solidFill>
              <a:latin typeface="Meiryo UI" panose="020B0604030504040204" pitchFamily="50" charset="-128"/>
              <a:ea typeface="Meiryo UI" panose="020B0604030504040204" pitchFamily="50" charset="-128"/>
            </a:endParaRPr>
          </a:p>
        </p:txBody>
      </p:sp>
      <p:cxnSp>
        <p:nvCxnSpPr>
          <p:cNvPr id="29" name="直線矢印コネクタ 28">
            <a:extLst>
              <a:ext uri="{FF2B5EF4-FFF2-40B4-BE49-F238E27FC236}">
                <a16:creationId xmlns:a16="http://schemas.microsoft.com/office/drawing/2014/main" id="{5DB65085-65C7-A545-7A0B-1C1FE3C47617}"/>
              </a:ext>
            </a:extLst>
          </p:cNvPr>
          <p:cNvCxnSpPr>
            <a:cxnSpLocks/>
            <a:stCxn id="28" idx="1"/>
          </p:cNvCxnSpPr>
          <p:nvPr/>
        </p:nvCxnSpPr>
        <p:spPr>
          <a:xfrm flipH="1" flipV="1">
            <a:off x="2356046" y="4537982"/>
            <a:ext cx="557296" cy="1086962"/>
          </a:xfrm>
          <a:prstGeom prst="straightConnector1">
            <a:avLst/>
          </a:prstGeom>
          <a:solidFill>
            <a:srgbClr val="0066CC"/>
          </a:solidFill>
          <a:ln w="12700" cap="flat" cmpd="sng" algn="ctr">
            <a:solidFill>
              <a:srgbClr val="007CB0"/>
            </a:solidFill>
            <a:prstDash val="solid"/>
            <a:round/>
            <a:headEnd type="none" w="med" len="med"/>
            <a:tailEnd type="triangle"/>
          </a:ln>
          <a:effectLst/>
        </p:spPr>
      </p:cxnSp>
      <p:sp>
        <p:nvSpPr>
          <p:cNvPr id="30" name="矢印: 右 18">
            <a:extLst>
              <a:ext uri="{FF2B5EF4-FFF2-40B4-BE49-F238E27FC236}">
                <a16:creationId xmlns:a16="http://schemas.microsoft.com/office/drawing/2014/main" id="{674ACF77-8722-85B7-317A-12198FA150C8}"/>
              </a:ext>
            </a:extLst>
          </p:cNvPr>
          <p:cNvSpPr/>
          <p:nvPr/>
        </p:nvSpPr>
        <p:spPr>
          <a:xfrm rot="10049626">
            <a:off x="2468261" y="3883696"/>
            <a:ext cx="3060359" cy="380907"/>
          </a:xfrm>
          <a:prstGeom prst="rightArrow">
            <a:avLst/>
          </a:prstGeom>
          <a:solidFill>
            <a:srgbClr val="0070C0">
              <a:alpha val="50196"/>
            </a:srgbClr>
          </a:solidFill>
          <a:ln w="12700" cap="flat" cmpd="sng" algn="ctr">
            <a:no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endParaRPr kumimoji="1" lang="ja-JP" altLang="en-US" sz="1200" dirty="0">
              <a:latin typeface="Meiryo UI" panose="020B0604030504040204" pitchFamily="50" charset="-128"/>
              <a:ea typeface="Meiryo UI" panose="020B0604030504040204" pitchFamily="50" charset="-128"/>
            </a:endParaRPr>
          </a:p>
        </p:txBody>
      </p:sp>
      <p:sp>
        <p:nvSpPr>
          <p:cNvPr id="31" name="正方形/長方形 30">
            <a:extLst>
              <a:ext uri="{FF2B5EF4-FFF2-40B4-BE49-F238E27FC236}">
                <a16:creationId xmlns:a16="http://schemas.microsoft.com/office/drawing/2014/main" id="{9A7A77D0-8B33-D3C2-CA2F-D8E29CC7E68C}"/>
              </a:ext>
            </a:extLst>
          </p:cNvPr>
          <p:cNvSpPr/>
          <p:nvPr/>
        </p:nvSpPr>
        <p:spPr>
          <a:xfrm>
            <a:off x="3888840" y="1736608"/>
            <a:ext cx="2263877" cy="976411"/>
          </a:xfrm>
          <a:prstGeom prst="rect">
            <a:avLst/>
          </a:prstGeom>
          <a:solidFill>
            <a:schemeClr val="bg1"/>
          </a:solidFill>
          <a:ln w="12700" cap="flat" cmpd="sng" algn="ctr">
            <a:solidFill>
              <a:srgbClr val="007CB0"/>
            </a:solidFill>
            <a:prstDash val="solid"/>
            <a:round/>
            <a:headEnd type="none" w="med" len="med"/>
            <a:tailEnd type="none" w="med" len="med"/>
          </a:ln>
          <a:effectLst/>
        </p:spPr>
        <p:txBody>
          <a:bodyPr vertOverflow="overflow" horzOverflow="overflow" wrap="square" numCol="1" rtlCol="0" anchor="t" anchorCtr="0" compatLnSpc="1"/>
          <a:lstStyle/>
          <a:p>
            <a:pPr marL="0" marR="0" indent="0" defTabSz="914400" rtl="0" eaLnBrk="1" fontAlgn="base" latinLnBrk="0" hangingPunct="1">
              <a:lnSpc>
                <a:spcPct val="100000"/>
              </a:lnSpc>
              <a:spcBef>
                <a:spcPct val="0"/>
              </a:spcBef>
              <a:spcAft>
                <a:spcPct val="0"/>
              </a:spcAft>
            </a:pPr>
            <a:r>
              <a:rPr kumimoji="1" lang="en-US" altLang="ja-JP" sz="1200" dirty="0">
                <a:solidFill>
                  <a:srgbClr val="0070C0"/>
                </a:solidFill>
                <a:latin typeface="Meiryo UI" panose="020B0604030504040204" pitchFamily="50" charset="-128"/>
                <a:ea typeface="Meiryo UI" panose="020B0604030504040204" pitchFamily="50" charset="-128"/>
              </a:rPr>
              <a:t>1</a:t>
            </a:r>
            <a:r>
              <a:rPr kumimoji="1" lang="ja-JP" altLang="en-US" sz="1200" dirty="0">
                <a:solidFill>
                  <a:srgbClr val="0070C0"/>
                </a:solidFill>
                <a:latin typeface="Meiryo UI" panose="020B0604030504040204" pitchFamily="50" charset="-128"/>
                <a:ea typeface="Meiryo UI" panose="020B0604030504040204" pitchFamily="50" charset="-128"/>
              </a:rPr>
              <a:t>～</a:t>
            </a:r>
            <a:r>
              <a:rPr lang="en-US" altLang="ja-JP" sz="1200" dirty="0">
                <a:solidFill>
                  <a:srgbClr val="0070C0"/>
                </a:solidFill>
                <a:latin typeface="Meiryo UI" panose="020B0604030504040204" pitchFamily="50" charset="-128"/>
                <a:ea typeface="Meiryo UI" panose="020B0604030504040204" pitchFamily="50" charset="-128"/>
              </a:rPr>
              <a:t>2</a:t>
            </a:r>
            <a:r>
              <a:rPr kumimoji="1" lang="ja-JP" altLang="en-US" sz="1200" dirty="0">
                <a:solidFill>
                  <a:srgbClr val="0070C0"/>
                </a:solidFill>
                <a:latin typeface="Meiryo UI" panose="020B0604030504040204" pitchFamily="50" charset="-128"/>
                <a:ea typeface="Meiryo UI" panose="020B0604030504040204" pitchFamily="50" charset="-128"/>
              </a:rPr>
              <a:t>日目：●●体験</a:t>
            </a:r>
            <a:endParaRPr kumimoji="1" lang="en-US" altLang="ja-JP" sz="1200" dirty="0">
              <a:solidFill>
                <a:srgbClr val="0070C0"/>
              </a:solidFill>
              <a:latin typeface="Meiryo UI" panose="020B0604030504040204" pitchFamily="50" charset="-128"/>
              <a:ea typeface="Meiryo UI" panose="020B0604030504040204" pitchFamily="50" charset="-128"/>
            </a:endParaRPr>
          </a:p>
          <a:p>
            <a:pPr marL="0" marR="0" indent="0" defTabSz="914400" rtl="0" eaLnBrk="1" fontAlgn="base" latinLnBrk="0" hangingPunct="1">
              <a:lnSpc>
                <a:spcPct val="100000"/>
              </a:lnSpc>
              <a:spcBef>
                <a:spcPct val="0"/>
              </a:spcBef>
              <a:spcAft>
                <a:spcPct val="0"/>
              </a:spcAft>
            </a:pPr>
            <a:r>
              <a:rPr lang="ja-JP" altLang="en-US" sz="1200" dirty="0">
                <a:solidFill>
                  <a:srgbClr val="0070C0"/>
                </a:solidFill>
                <a:latin typeface="Meiryo UI" panose="020B0604030504040204" pitchFamily="50" charset="-128"/>
                <a:ea typeface="Meiryo UI" panose="020B0604030504040204" pitchFamily="50" charset="-128"/>
              </a:rPr>
              <a:t>●●●遺跡を訪れ、専門家の解説を聞きながら、○○○の起源の歴史に触れる。</a:t>
            </a:r>
            <a:endParaRPr lang="en-US" altLang="ja-JP" sz="1200" dirty="0">
              <a:solidFill>
                <a:srgbClr val="0070C0"/>
              </a:solidFill>
              <a:latin typeface="Meiryo UI" panose="020B0604030504040204" pitchFamily="50" charset="-128"/>
              <a:ea typeface="Meiryo UI" panose="020B0604030504040204" pitchFamily="50" charset="-128"/>
            </a:endParaRPr>
          </a:p>
          <a:p>
            <a:pPr marL="0" marR="0" indent="0" defTabSz="914400" rtl="0" eaLnBrk="1" fontAlgn="base" latinLnBrk="0" hangingPunct="1">
              <a:lnSpc>
                <a:spcPct val="100000"/>
              </a:lnSpc>
              <a:spcBef>
                <a:spcPct val="0"/>
              </a:spcBef>
              <a:spcAft>
                <a:spcPct val="0"/>
              </a:spcAft>
            </a:pPr>
            <a:r>
              <a:rPr kumimoji="1" lang="ja-JP" altLang="en-US" sz="1200" dirty="0">
                <a:solidFill>
                  <a:srgbClr val="0070C0"/>
                </a:solidFill>
                <a:latin typeface="Meiryo UI" panose="020B0604030504040204" pitchFamily="50" charset="-128"/>
                <a:ea typeface="Meiryo UI" panose="020B0604030504040204" pitchFamily="50" charset="-128"/>
              </a:rPr>
              <a:t>（　　　　　　宿泊先　　　　　　）</a:t>
            </a:r>
          </a:p>
        </p:txBody>
      </p:sp>
      <p:cxnSp>
        <p:nvCxnSpPr>
          <p:cNvPr id="32" name="直線矢印コネクタ 31">
            <a:extLst>
              <a:ext uri="{FF2B5EF4-FFF2-40B4-BE49-F238E27FC236}">
                <a16:creationId xmlns:a16="http://schemas.microsoft.com/office/drawing/2014/main" id="{B8094425-38A2-187A-4C26-C58A3206CDCD}"/>
              </a:ext>
            </a:extLst>
          </p:cNvPr>
          <p:cNvCxnSpPr>
            <a:cxnSpLocks/>
            <a:stCxn id="31" idx="3"/>
          </p:cNvCxnSpPr>
          <p:nvPr/>
        </p:nvCxnSpPr>
        <p:spPr>
          <a:xfrm>
            <a:off x="6152717" y="2224814"/>
            <a:ext cx="595121" cy="290640"/>
          </a:xfrm>
          <a:prstGeom prst="straightConnector1">
            <a:avLst/>
          </a:prstGeom>
          <a:solidFill>
            <a:srgbClr val="0066CC"/>
          </a:solidFill>
          <a:ln w="12700" cap="flat" cmpd="sng" algn="ctr">
            <a:solidFill>
              <a:srgbClr val="007CB0"/>
            </a:solidFill>
            <a:prstDash val="solid"/>
            <a:round/>
            <a:headEnd type="none" w="med" len="med"/>
            <a:tailEnd type="triangle"/>
          </a:ln>
          <a:effectLst/>
        </p:spPr>
      </p:cxnSp>
      <p:sp>
        <p:nvSpPr>
          <p:cNvPr id="33" name="正方形/長方形 32">
            <a:extLst>
              <a:ext uri="{FF2B5EF4-FFF2-40B4-BE49-F238E27FC236}">
                <a16:creationId xmlns:a16="http://schemas.microsoft.com/office/drawing/2014/main" id="{9A7A77D0-8B33-D3C2-CA2F-D8E29CC7E68C}"/>
              </a:ext>
            </a:extLst>
          </p:cNvPr>
          <p:cNvSpPr/>
          <p:nvPr/>
        </p:nvSpPr>
        <p:spPr>
          <a:xfrm rot="20900483">
            <a:off x="2712356" y="3699883"/>
            <a:ext cx="2456496" cy="246339"/>
          </a:xfrm>
          <a:prstGeom prst="rect">
            <a:avLst/>
          </a:prstGeom>
          <a:noFill/>
          <a:ln w="12700" cap="flat" cmpd="sng" algn="ctr">
            <a:noFill/>
            <a:prstDash val="solid"/>
            <a:round/>
            <a:headEnd type="none" w="med" len="med"/>
            <a:tailEnd type="none" w="med" len="med"/>
          </a:ln>
          <a:effectLst/>
        </p:spPr>
        <p:txBody>
          <a:bodyPr vertOverflow="overflow" horzOverflow="overflow" wrap="square" numCol="1" rtlCol="0" anchor="t" anchorCtr="0" compatLnSpc="1"/>
          <a:lstStyle/>
          <a:p>
            <a:pPr marL="0" marR="0" indent="0" defTabSz="914400" rtl="0" eaLnBrk="1" fontAlgn="base" latinLnBrk="0" hangingPunct="1">
              <a:lnSpc>
                <a:spcPct val="100000"/>
              </a:lnSpc>
              <a:spcBef>
                <a:spcPct val="0"/>
              </a:spcBef>
              <a:spcAft>
                <a:spcPct val="0"/>
              </a:spcAft>
            </a:pPr>
            <a:r>
              <a:rPr kumimoji="1" lang="ja-JP" altLang="en-US" sz="1200" dirty="0">
                <a:solidFill>
                  <a:srgbClr val="0070C0"/>
                </a:solidFill>
                <a:latin typeface="Meiryo UI" panose="020B0604030504040204" pitchFamily="50" charset="-128"/>
                <a:ea typeface="Meiryo UI" panose="020B0604030504040204" pitchFamily="50" charset="-128"/>
              </a:rPr>
              <a:t>（　　　　　主な移動手段　　　　　）</a:t>
            </a:r>
          </a:p>
        </p:txBody>
      </p:sp>
      <p:sp>
        <p:nvSpPr>
          <p:cNvPr id="34" name="正方形/長方形 33">
            <a:extLst>
              <a:ext uri="{FF2B5EF4-FFF2-40B4-BE49-F238E27FC236}">
                <a16:creationId xmlns:a16="http://schemas.microsoft.com/office/drawing/2014/main" id="{9A7A77D0-8B33-D3C2-CA2F-D8E29CC7E68C}"/>
              </a:ext>
            </a:extLst>
          </p:cNvPr>
          <p:cNvSpPr/>
          <p:nvPr/>
        </p:nvSpPr>
        <p:spPr>
          <a:xfrm rot="18896329">
            <a:off x="5175132" y="2529024"/>
            <a:ext cx="2456496" cy="246339"/>
          </a:xfrm>
          <a:prstGeom prst="rect">
            <a:avLst/>
          </a:prstGeom>
          <a:noFill/>
          <a:ln w="12700" cap="flat" cmpd="sng" algn="ctr">
            <a:noFill/>
            <a:prstDash val="solid"/>
            <a:round/>
            <a:headEnd type="none" w="med" len="med"/>
            <a:tailEnd type="none" w="med" len="med"/>
          </a:ln>
          <a:effectLst/>
        </p:spPr>
        <p:txBody>
          <a:bodyPr vertOverflow="overflow" horzOverflow="overflow" wrap="square" numCol="1" rtlCol="0" anchor="t" anchorCtr="0" compatLnSpc="1"/>
          <a:lstStyle/>
          <a:p>
            <a:pPr marL="0" marR="0" indent="0" defTabSz="914400" rtl="0" eaLnBrk="1" fontAlgn="base" latinLnBrk="0" hangingPunct="1">
              <a:lnSpc>
                <a:spcPct val="100000"/>
              </a:lnSpc>
              <a:spcBef>
                <a:spcPct val="0"/>
              </a:spcBef>
              <a:spcAft>
                <a:spcPct val="0"/>
              </a:spcAft>
            </a:pPr>
            <a:r>
              <a:rPr kumimoji="1" lang="ja-JP" altLang="en-US" sz="1200" dirty="0">
                <a:solidFill>
                  <a:srgbClr val="0070C0"/>
                </a:solidFill>
                <a:latin typeface="Meiryo UI" panose="020B0604030504040204" pitchFamily="50" charset="-128"/>
                <a:ea typeface="Meiryo UI" panose="020B0604030504040204" pitchFamily="50" charset="-128"/>
              </a:rPr>
              <a:t>（　主な移動手段　）</a:t>
            </a:r>
          </a:p>
        </p:txBody>
      </p:sp>
    </p:spTree>
    <p:extLst>
      <p:ext uri="{BB962C8B-B14F-4D97-AF65-F5344CB8AC3E}">
        <p14:creationId xmlns:p14="http://schemas.microsoft.com/office/powerpoint/2010/main" val="32469459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4">
            <a:extLst>
              <a:ext uri="{FF2B5EF4-FFF2-40B4-BE49-F238E27FC236}">
                <a16:creationId xmlns:a16="http://schemas.microsoft.com/office/drawing/2014/main" id="{885ADC23-1387-233B-30F2-272EDC1DBA75}"/>
              </a:ext>
            </a:extLst>
          </p:cNvPr>
          <p:cNvSpPr txBox="1">
            <a:spLocks/>
          </p:cNvSpPr>
          <p:nvPr/>
        </p:nvSpPr>
        <p:spPr>
          <a:xfrm>
            <a:off x="0" y="67147"/>
            <a:ext cx="9130570" cy="332656"/>
          </a:xfrm>
          <a:prstGeom prst="rect">
            <a:avLst/>
          </a:prstGeom>
        </p:spPr>
        <p:txBody>
          <a:bodyPr anchor="ctr"/>
          <a:lstStyle>
            <a:lvl1pPr algn="l" rtl="0" eaLnBrk="0" fontAlgn="base" hangingPunct="0">
              <a:spcBef>
                <a:spcPct val="0"/>
              </a:spcBef>
              <a:spcAft>
                <a:spcPct val="0"/>
              </a:spcAft>
              <a:defRPr kumimoji="1" sz="2800">
                <a:solidFill>
                  <a:schemeClr val="tx1"/>
                </a:solidFill>
                <a:latin typeface="+mj-lt"/>
                <a:ea typeface="+mj-ea"/>
                <a:cs typeface="+mj-cs"/>
              </a:defRPr>
            </a:lvl1pPr>
            <a:lvl2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9pPr>
          </a:lstStyle>
          <a:p>
            <a:r>
              <a:rPr lang="ja-JP" altLang="en-US" sz="2400" kern="0" dirty="0">
                <a:solidFill>
                  <a:srgbClr val="000000"/>
                </a:solidFill>
              </a:rPr>
              <a:t>ロングストーリーツアー造成事業　</a:t>
            </a:r>
            <a:r>
              <a:rPr lang="ja-JP" altLang="en-US" sz="2400" kern="0" dirty="0" smtClean="0">
                <a:solidFill>
                  <a:srgbClr val="000000"/>
                </a:solidFill>
              </a:rPr>
              <a:t>新規事業　申請</a:t>
            </a:r>
            <a:r>
              <a:rPr lang="ja-JP" altLang="en-US" sz="2400" kern="0" dirty="0">
                <a:solidFill>
                  <a:srgbClr val="000000"/>
                </a:solidFill>
              </a:rPr>
              <a:t>様式－４</a:t>
            </a:r>
          </a:p>
        </p:txBody>
      </p:sp>
      <p:sp>
        <p:nvSpPr>
          <p:cNvPr id="18" name="スライド番号プレースホルダー 1">
            <a:extLst>
              <a:ext uri="{FF2B5EF4-FFF2-40B4-BE49-F238E27FC236}">
                <a16:creationId xmlns:a16="http://schemas.microsoft.com/office/drawing/2014/main" id="{23DABEB4-E652-FA82-5457-3ED089B93EE8}"/>
              </a:ext>
            </a:extLst>
          </p:cNvPr>
          <p:cNvSpPr>
            <a:spLocks noGrp="1"/>
          </p:cNvSpPr>
          <p:nvPr>
            <p:ph type="sldNum" sz="quarter" idx="12"/>
          </p:nvPr>
        </p:nvSpPr>
        <p:spPr>
          <a:xfrm>
            <a:off x="9684327" y="6643254"/>
            <a:ext cx="221672" cy="214745"/>
          </a:xfrm>
        </p:spPr>
        <p:txBody>
          <a:bodyPr lIns="36000" tIns="36000" rIns="36000" bIns="36000" anchor="b"/>
          <a:lstStyle/>
          <a:p>
            <a:pPr>
              <a:defRPr/>
            </a:pPr>
            <a:fld id="{6A8F643B-1E2A-4F03-8182-047C0680F225}" type="slidenum">
              <a:rPr lang="en-US" altLang="ja-JP" sz="1000" smtClean="0">
                <a:solidFill>
                  <a:srgbClr val="000000"/>
                </a:solidFill>
              </a:rPr>
              <a:pPr>
                <a:defRPr/>
              </a:pPr>
              <a:t>7</a:t>
            </a:fld>
            <a:endParaRPr lang="en-US" altLang="ja-JP" sz="1000">
              <a:solidFill>
                <a:srgbClr val="000000"/>
              </a:solidFill>
            </a:endParaRPr>
          </a:p>
        </p:txBody>
      </p:sp>
      <p:sp>
        <p:nvSpPr>
          <p:cNvPr id="2" name="正方形/長方形 1">
            <a:extLst>
              <a:ext uri="{FF2B5EF4-FFF2-40B4-BE49-F238E27FC236}">
                <a16:creationId xmlns:a16="http://schemas.microsoft.com/office/drawing/2014/main" id="{CDC0D6D6-07F1-9D0A-93D1-D54D8108A8E1}"/>
              </a:ext>
            </a:extLst>
          </p:cNvPr>
          <p:cNvSpPr/>
          <p:nvPr/>
        </p:nvSpPr>
        <p:spPr>
          <a:xfrm>
            <a:off x="91441" y="4338746"/>
            <a:ext cx="1011383" cy="1131003"/>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lang="ja-JP" altLang="en-US" sz="1200" b="1" dirty="0">
                <a:latin typeface="Meiryo UI" panose="020B0604030504040204" pitchFamily="50" charset="-128"/>
                <a:ea typeface="Meiryo UI" panose="020B0604030504040204" pitchFamily="50" charset="-128"/>
              </a:rPr>
              <a:t>想定する</a:t>
            </a:r>
            <a:endParaRPr lang="en-US" altLang="ja-JP" sz="1200" b="1" dirty="0">
              <a:latin typeface="Meiryo UI" panose="020B0604030504040204" pitchFamily="50" charset="-128"/>
              <a:ea typeface="Meiryo UI" panose="020B0604030504040204" pitchFamily="50" charset="-128"/>
            </a:endParaRPr>
          </a:p>
          <a:p>
            <a:pPr marL="0" marR="0" indent="0" algn="ctr" defTabSz="914400" rtl="0" eaLnBrk="1" fontAlgn="base" latinLnBrk="0" hangingPunct="1">
              <a:lnSpc>
                <a:spcPct val="100000"/>
              </a:lnSpc>
              <a:spcBef>
                <a:spcPct val="0"/>
              </a:spcBef>
              <a:spcAft>
                <a:spcPct val="0"/>
              </a:spcAft>
            </a:pPr>
            <a:r>
              <a:rPr lang="ja-JP" altLang="en-US" sz="1200" b="1" dirty="0">
                <a:latin typeface="Meiryo UI" panose="020B0604030504040204" pitchFamily="50" charset="-128"/>
                <a:ea typeface="Meiryo UI" panose="020B0604030504040204" pitchFamily="50" charset="-128"/>
              </a:rPr>
              <a:t>販売チャネル</a:t>
            </a:r>
            <a:endPar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sp>
        <p:nvSpPr>
          <p:cNvPr id="6" name="正方形/長方形 5">
            <a:extLst>
              <a:ext uri="{FF2B5EF4-FFF2-40B4-BE49-F238E27FC236}">
                <a16:creationId xmlns:a16="http://schemas.microsoft.com/office/drawing/2014/main" id="{86635A2A-21CC-4173-5696-F70B9928C6C4}"/>
              </a:ext>
            </a:extLst>
          </p:cNvPr>
          <p:cNvSpPr/>
          <p:nvPr/>
        </p:nvSpPr>
        <p:spPr>
          <a:xfrm>
            <a:off x="1102825" y="4338746"/>
            <a:ext cx="3706093" cy="1132020"/>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ctr" anchorCtr="0" compatLnSpc="1"/>
          <a:lstStyle/>
          <a:p>
            <a:pPr marL="0" marR="0" indent="0" defTabSz="914400" rtl="0" eaLnBrk="1" fontAlgn="base" latinLnBrk="0" hangingPunct="1">
              <a:lnSpc>
                <a:spcPct val="100000"/>
              </a:lnSpc>
              <a:spcBef>
                <a:spcPct val="0"/>
              </a:spcBef>
              <a:spcAft>
                <a:spcPct val="0"/>
              </a:spcAft>
            </a:pPr>
            <a:r>
              <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販売にあたって活用しようと考えているチャネルをご記載ください。</a:t>
            </a:r>
            <a:endPar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endParaRPr>
          </a:p>
          <a:p>
            <a:pPr marL="0" marR="0" indent="0" defTabSz="914400" rtl="0" eaLnBrk="1" fontAlgn="base" latinLnBrk="0" hangingPunct="1">
              <a:lnSpc>
                <a:spcPct val="100000"/>
              </a:lnSpc>
              <a:spcBef>
                <a:spcPct val="0"/>
              </a:spcBef>
              <a:spcAft>
                <a:spcPct val="0"/>
              </a:spcAft>
            </a:pPr>
            <a:r>
              <a:rPr lang="ja-JP" altLang="en-US" sz="1200" dirty="0">
                <a:solidFill>
                  <a:srgbClr val="0070C0"/>
                </a:solidFill>
                <a:latin typeface="Meiryo UI" panose="020B0604030504040204" pitchFamily="50" charset="-128"/>
                <a:ea typeface="Meiryo UI" panose="020B0604030504040204" pitchFamily="50" charset="-128"/>
              </a:rPr>
              <a:t>例）海外富裕層旅行博、</a:t>
            </a:r>
            <a:r>
              <a:rPr lang="en-US" altLang="ja-JP" sz="1200" dirty="0" smtClean="0">
                <a:solidFill>
                  <a:srgbClr val="0070C0"/>
                </a:solidFill>
                <a:latin typeface="Meiryo UI" panose="020B0604030504040204" pitchFamily="50" charset="-128"/>
                <a:ea typeface="Meiryo UI" panose="020B0604030504040204" pitchFamily="50" charset="-128"/>
              </a:rPr>
              <a:t>OTA</a:t>
            </a:r>
            <a:r>
              <a:rPr lang="ja-JP" altLang="en-US" sz="1200" dirty="0" smtClean="0">
                <a:solidFill>
                  <a:srgbClr val="0070C0"/>
                </a:solidFill>
                <a:latin typeface="Meiryo UI" panose="020B0604030504040204" pitchFamily="50" charset="-128"/>
                <a:ea typeface="Meiryo UI" panose="020B0604030504040204" pitchFamily="50" charset="-128"/>
              </a:rPr>
              <a:t>等</a:t>
            </a:r>
            <a:endParaRPr lang="en-US" altLang="ja-JP" sz="1200" dirty="0" smtClean="0">
              <a:solidFill>
                <a:srgbClr val="0070C0"/>
              </a:solidFill>
              <a:latin typeface="Meiryo UI" panose="020B0604030504040204" pitchFamily="50" charset="-128"/>
              <a:ea typeface="Meiryo UI" panose="020B0604030504040204" pitchFamily="50" charset="-128"/>
            </a:endParaRPr>
          </a:p>
          <a:p>
            <a:pPr marL="0" marR="0" indent="0" defTabSz="914400" rtl="0" eaLnBrk="1" fontAlgn="base" latinLnBrk="0" hangingPunct="1">
              <a:lnSpc>
                <a:spcPct val="100000"/>
              </a:lnSpc>
              <a:spcBef>
                <a:spcPct val="0"/>
              </a:spcBef>
              <a:spcAft>
                <a:spcPct val="0"/>
              </a:spcAft>
            </a:pPr>
            <a:r>
              <a:rPr lang="ja-JP" altLang="en-US" sz="1200" dirty="0" smtClean="0">
                <a:solidFill>
                  <a:srgbClr val="0070C0"/>
                </a:solidFill>
                <a:latin typeface="Meiryo UI" panose="020B0604030504040204" pitchFamily="50" charset="-128"/>
                <a:ea typeface="Meiryo UI" panose="020B0604030504040204" pitchFamily="50" charset="-128"/>
              </a:rPr>
              <a:t>（</a:t>
            </a:r>
            <a:r>
              <a:rPr lang="ja-JP" altLang="en-US" sz="1200" dirty="0">
                <a:solidFill>
                  <a:srgbClr val="0070C0"/>
                </a:solidFill>
                <a:latin typeface="Meiryo UI" panose="020B0604030504040204" pitchFamily="50" charset="-128"/>
                <a:ea typeface="Meiryo UI" panose="020B0604030504040204" pitchFamily="50" charset="-128"/>
              </a:rPr>
              <a:t>具体的な案があればより具体的にご記載ください</a:t>
            </a:r>
            <a:r>
              <a:rPr lang="ja-JP" altLang="en-US" sz="1200" dirty="0" smtClean="0">
                <a:solidFill>
                  <a:srgbClr val="0070C0"/>
                </a:solidFill>
                <a:latin typeface="Meiryo UI" panose="020B0604030504040204" pitchFamily="50" charset="-128"/>
                <a:ea typeface="Meiryo UI" panose="020B0604030504040204" pitchFamily="50" charset="-128"/>
              </a:rPr>
              <a:t>。）</a:t>
            </a:r>
            <a:endPar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endParaRPr>
          </a:p>
        </p:txBody>
      </p:sp>
      <p:sp>
        <p:nvSpPr>
          <p:cNvPr id="15" name="正方形/長方形 14">
            <a:extLst>
              <a:ext uri="{FF2B5EF4-FFF2-40B4-BE49-F238E27FC236}">
                <a16:creationId xmlns:a16="http://schemas.microsoft.com/office/drawing/2014/main" id="{89F730AD-C5C0-ADCE-D16F-6BC95A8361D4}"/>
              </a:ext>
            </a:extLst>
          </p:cNvPr>
          <p:cNvSpPr/>
          <p:nvPr/>
        </p:nvSpPr>
        <p:spPr>
          <a:xfrm>
            <a:off x="91441" y="887695"/>
            <a:ext cx="4717477" cy="2101369"/>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t" anchorCtr="0" compatLnSpc="1"/>
          <a:lstStyle/>
          <a:p>
            <a:pPr marL="0" marR="0" indent="0" defTabSz="914400" rtl="0" eaLnBrk="1" fontAlgn="base" latinLnBrk="0" hangingPunct="1">
              <a:lnSpc>
                <a:spcPct val="100000"/>
              </a:lnSpc>
              <a:spcBef>
                <a:spcPct val="0"/>
              </a:spcBef>
              <a:spcAft>
                <a:spcPct val="0"/>
              </a:spcAft>
            </a:pPr>
            <a:r>
              <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本年度および事業終了後</a:t>
            </a:r>
            <a:r>
              <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3</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年程度の年間販売の目標件数とその目標を立てる背景、目標達成に向けてどのようなことに取り組んでいくの</a:t>
            </a:r>
            <a:r>
              <a:rPr kumimoji="1" lang="ja-JP" altLang="en-US" sz="1200" i="0" u="none" strike="noStrike" cap="none" normalizeH="0" baseline="0" dirty="0" smtClean="0">
                <a:ln>
                  <a:noFill/>
                </a:ln>
                <a:solidFill>
                  <a:srgbClr val="0070C0"/>
                </a:solidFill>
                <a:effectLst/>
                <a:latin typeface="Meiryo UI" panose="020B0604030504040204" pitchFamily="50" charset="-128"/>
                <a:ea typeface="Meiryo UI" panose="020B0604030504040204" pitchFamily="50" charset="-128"/>
              </a:rPr>
              <a:t>かご記載</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ください。</a:t>
            </a:r>
          </a:p>
        </p:txBody>
      </p:sp>
      <p:sp>
        <p:nvSpPr>
          <p:cNvPr id="20" name="正方形/長方形 19">
            <a:extLst>
              <a:ext uri="{FF2B5EF4-FFF2-40B4-BE49-F238E27FC236}">
                <a16:creationId xmlns:a16="http://schemas.microsoft.com/office/drawing/2014/main" id="{C1DCC907-0CFB-B3AE-77D6-0FB3F4509C3C}"/>
              </a:ext>
            </a:extLst>
          </p:cNvPr>
          <p:cNvSpPr/>
          <p:nvPr/>
        </p:nvSpPr>
        <p:spPr>
          <a:xfrm>
            <a:off x="91441" y="3097895"/>
            <a:ext cx="1011383" cy="1132020"/>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販売価格</a:t>
            </a:r>
          </a:p>
        </p:txBody>
      </p:sp>
      <p:sp>
        <p:nvSpPr>
          <p:cNvPr id="21" name="正方形/長方形 20">
            <a:extLst>
              <a:ext uri="{FF2B5EF4-FFF2-40B4-BE49-F238E27FC236}">
                <a16:creationId xmlns:a16="http://schemas.microsoft.com/office/drawing/2014/main" id="{22B1D80F-D910-8C1A-32AD-60ECFB288D41}"/>
              </a:ext>
            </a:extLst>
          </p:cNvPr>
          <p:cNvSpPr/>
          <p:nvPr/>
        </p:nvSpPr>
        <p:spPr>
          <a:xfrm>
            <a:off x="1102825" y="3097895"/>
            <a:ext cx="3706093" cy="1132020"/>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t" anchorCtr="0" compatLnSpc="1"/>
          <a:lstStyle/>
          <a:p>
            <a:pPr marL="0" marR="0" indent="0" defTabSz="914400" rtl="0" eaLnBrk="1" fontAlgn="base" latinLnBrk="0" hangingPunct="1">
              <a:lnSpc>
                <a:spcPct val="100000"/>
              </a:lnSpc>
              <a:spcBef>
                <a:spcPct val="0"/>
              </a:spcBef>
              <a:spcAft>
                <a:spcPct val="0"/>
              </a:spcAft>
            </a:pPr>
            <a:r>
              <a:rPr kumimoji="1" lang="en-US" altLang="ja-JP" sz="1200" i="0" u="none" strike="noStrike" cap="none" normalizeH="0" baseline="0" dirty="0">
                <a:ln>
                  <a:noFill/>
                </a:ln>
                <a:effectLst/>
                <a:latin typeface="Meiryo UI" panose="020B0604030504040204" pitchFamily="50" charset="-128"/>
                <a:ea typeface="Meiryo UI" panose="020B0604030504040204" pitchFamily="50" charset="-128"/>
              </a:rPr>
              <a:t>【</a:t>
            </a:r>
            <a:r>
              <a:rPr kumimoji="1" lang="ja-JP" altLang="en-US" sz="1200" i="0" u="none" strike="noStrike" cap="none" normalizeH="0" baseline="0" dirty="0">
                <a:ln>
                  <a:noFill/>
                </a:ln>
                <a:effectLst/>
                <a:latin typeface="Meiryo UI" panose="020B0604030504040204" pitchFamily="50" charset="-128"/>
                <a:ea typeface="Meiryo UI" panose="020B0604030504040204" pitchFamily="50" charset="-128"/>
              </a:rPr>
              <a:t>販売価格</a:t>
            </a:r>
            <a:r>
              <a:rPr kumimoji="1" lang="en-US" altLang="ja-JP" sz="1200" i="0" u="none" strike="noStrike" cap="none" normalizeH="0" baseline="0" dirty="0">
                <a:ln>
                  <a:noFill/>
                </a:ln>
                <a:effectLst/>
                <a:latin typeface="Meiryo UI" panose="020B0604030504040204" pitchFamily="50" charset="-128"/>
                <a:ea typeface="Meiryo UI" panose="020B0604030504040204" pitchFamily="50" charset="-128"/>
              </a:rPr>
              <a:t>】</a:t>
            </a:r>
          </a:p>
          <a:p>
            <a:pPr marL="0" marR="0" indent="0" defTabSz="914400" rtl="0" eaLnBrk="1" fontAlgn="base" latinLnBrk="0" hangingPunct="1">
              <a:lnSpc>
                <a:spcPct val="100000"/>
              </a:lnSpc>
              <a:spcBef>
                <a:spcPct val="0"/>
              </a:spcBef>
              <a:spcAft>
                <a:spcPct val="0"/>
              </a:spcAft>
            </a:pPr>
            <a:r>
              <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ツアーの予定販売</a:t>
            </a:r>
            <a:r>
              <a:rPr kumimoji="1" lang="ja-JP" altLang="en-US" sz="1200" i="0" u="none" strike="noStrike" cap="none" normalizeH="0" baseline="0" dirty="0" smtClean="0">
                <a:ln>
                  <a:noFill/>
                </a:ln>
                <a:solidFill>
                  <a:srgbClr val="0070C0"/>
                </a:solidFill>
                <a:effectLst/>
                <a:latin typeface="Meiryo UI" panose="020B0604030504040204" pitchFamily="50" charset="-128"/>
                <a:ea typeface="Meiryo UI" panose="020B0604030504040204" pitchFamily="50" charset="-128"/>
              </a:rPr>
              <a:t>価格をご記載</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ください。</a:t>
            </a:r>
            <a:endPar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endParaRPr>
          </a:p>
          <a:p>
            <a:pPr marL="0" marR="0" indent="0" defTabSz="914400" rtl="0" eaLnBrk="1" fontAlgn="base" latinLnBrk="0" hangingPunct="1">
              <a:lnSpc>
                <a:spcPct val="100000"/>
              </a:lnSpc>
              <a:spcBef>
                <a:spcPct val="0"/>
              </a:spcBef>
              <a:spcAft>
                <a:spcPct val="0"/>
              </a:spcAft>
            </a:pPr>
            <a:r>
              <a:rPr kumimoji="1" lang="en-US" altLang="ja-JP" sz="1200" i="0" u="none" strike="noStrike" cap="none" normalizeH="0" baseline="0" dirty="0" smtClean="0">
                <a:ln>
                  <a:noFill/>
                </a:ln>
                <a:effectLst/>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販売価格</a:t>
            </a:r>
            <a:r>
              <a:rPr kumimoji="1" lang="ja-JP" altLang="en-US" sz="1200" i="0" u="none" strike="noStrike" cap="none" normalizeH="0" baseline="0" dirty="0" smtClean="0">
                <a:ln>
                  <a:noFill/>
                </a:ln>
                <a:effectLst/>
                <a:latin typeface="Meiryo UI" panose="020B0604030504040204" pitchFamily="50" charset="-128"/>
                <a:ea typeface="Meiryo UI" panose="020B0604030504040204" pitchFamily="50" charset="-128"/>
              </a:rPr>
              <a:t>の</a:t>
            </a:r>
            <a:r>
              <a:rPr kumimoji="1" lang="ja-JP" altLang="en-US" sz="1200" i="0" u="none" strike="noStrike" cap="none" normalizeH="0" baseline="0" dirty="0">
                <a:ln>
                  <a:noFill/>
                </a:ln>
                <a:effectLst/>
                <a:latin typeface="Meiryo UI" panose="020B0604030504040204" pitchFamily="50" charset="-128"/>
                <a:ea typeface="Meiryo UI" panose="020B0604030504040204" pitchFamily="50" charset="-128"/>
              </a:rPr>
              <a:t>根拠</a:t>
            </a:r>
            <a:r>
              <a:rPr kumimoji="1" lang="en-US" altLang="ja-JP" sz="1200" i="0" u="none" strike="noStrike" cap="none" normalizeH="0" baseline="0" dirty="0">
                <a:ln>
                  <a:noFill/>
                </a:ln>
                <a:effectLst/>
                <a:latin typeface="Meiryo UI" panose="020B0604030504040204" pitchFamily="50" charset="-128"/>
                <a:ea typeface="Meiryo UI" panose="020B0604030504040204" pitchFamily="50" charset="-128"/>
              </a:rPr>
              <a:t>】</a:t>
            </a:r>
          </a:p>
          <a:p>
            <a:pPr marL="0" marR="0" indent="0" defTabSz="914400" rtl="0" eaLnBrk="1" fontAlgn="base" latinLnBrk="0" hangingPunct="1">
              <a:lnSpc>
                <a:spcPct val="100000"/>
              </a:lnSpc>
              <a:spcBef>
                <a:spcPct val="0"/>
              </a:spcBef>
              <a:spcAft>
                <a:spcPct val="0"/>
              </a:spcAft>
            </a:pPr>
            <a:r>
              <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ツアーの販売価格の根拠であったり、今後、価格の精緻化や納得性を高めるため</a:t>
            </a:r>
            <a:r>
              <a:rPr kumimoji="1" lang="ja-JP" altLang="en-US" sz="1200" i="0" u="none" strike="noStrike" cap="none" normalizeH="0" baseline="0" dirty="0" smtClean="0">
                <a:ln>
                  <a:noFill/>
                </a:ln>
                <a:solidFill>
                  <a:srgbClr val="0070C0"/>
                </a:solidFill>
                <a:effectLst/>
                <a:latin typeface="Meiryo UI" panose="020B0604030504040204" pitchFamily="50" charset="-128"/>
                <a:ea typeface="Meiryo UI" panose="020B0604030504040204" pitchFamily="50" charset="-128"/>
              </a:rPr>
              <a:t>に取り組むこと等について</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ご記載ください。</a:t>
            </a:r>
            <a:endParaRPr kumimoji="1" lang="ja-JP" altLang="en-US" sz="1200" i="0" u="none" strike="noStrike" cap="none" normalizeH="0" baseline="0" dirty="0">
              <a:ln>
                <a:noFill/>
              </a:ln>
              <a:effectLst/>
              <a:latin typeface="Meiryo UI" panose="020B0604030504040204" pitchFamily="50" charset="-128"/>
              <a:ea typeface="Meiryo UI" panose="020B0604030504040204" pitchFamily="50" charset="-128"/>
            </a:endParaRPr>
          </a:p>
        </p:txBody>
      </p:sp>
      <p:sp>
        <p:nvSpPr>
          <p:cNvPr id="22" name="正方形/長方形 21">
            <a:extLst>
              <a:ext uri="{FF2B5EF4-FFF2-40B4-BE49-F238E27FC236}">
                <a16:creationId xmlns:a16="http://schemas.microsoft.com/office/drawing/2014/main" id="{4E96BBFE-96DD-6451-7821-D7E8A0B6B884}"/>
              </a:ext>
            </a:extLst>
          </p:cNvPr>
          <p:cNvSpPr/>
          <p:nvPr/>
        </p:nvSpPr>
        <p:spPr>
          <a:xfrm>
            <a:off x="91441" y="5578579"/>
            <a:ext cx="1011383" cy="1132020"/>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販売体制</a:t>
            </a:r>
          </a:p>
        </p:txBody>
      </p:sp>
      <p:sp>
        <p:nvSpPr>
          <p:cNvPr id="26" name="正方形/長方形 25">
            <a:extLst>
              <a:ext uri="{FF2B5EF4-FFF2-40B4-BE49-F238E27FC236}">
                <a16:creationId xmlns:a16="http://schemas.microsoft.com/office/drawing/2014/main" id="{522A7630-1E77-985D-BBD4-65A37B063BB4}"/>
              </a:ext>
            </a:extLst>
          </p:cNvPr>
          <p:cNvSpPr/>
          <p:nvPr/>
        </p:nvSpPr>
        <p:spPr>
          <a:xfrm>
            <a:off x="1102825" y="5578834"/>
            <a:ext cx="3706093" cy="1132020"/>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ctr" anchorCtr="0" compatLnSpc="1"/>
          <a:lstStyle/>
          <a:p>
            <a:pPr marL="0" marR="0" indent="0" defTabSz="914400" rtl="0" eaLnBrk="1" fontAlgn="base" latinLnBrk="0" hangingPunct="1">
              <a:lnSpc>
                <a:spcPct val="100000"/>
              </a:lnSpc>
              <a:spcBef>
                <a:spcPct val="0"/>
              </a:spcBef>
              <a:spcAft>
                <a:spcPct val="0"/>
              </a:spcAft>
            </a:pPr>
            <a:r>
              <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上記のチャネルでの販売にあたって、必要な業務を担っていく連携先の事業者や、プロジェクトチームの</a:t>
            </a:r>
            <a:r>
              <a:rPr kumimoji="1" lang="ja-JP" altLang="en-US" sz="1200" i="0" u="none" strike="noStrike" cap="none" normalizeH="0" baseline="0" dirty="0" smtClean="0">
                <a:ln>
                  <a:noFill/>
                </a:ln>
                <a:solidFill>
                  <a:srgbClr val="0070C0"/>
                </a:solidFill>
                <a:effectLst/>
                <a:latin typeface="Meiryo UI" panose="020B0604030504040204" pitchFamily="50" charset="-128"/>
                <a:ea typeface="Meiryo UI" panose="020B0604030504040204" pitchFamily="50" charset="-128"/>
              </a:rPr>
              <a:t>役割等に</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ついてご記載ください。</a:t>
            </a:r>
          </a:p>
        </p:txBody>
      </p:sp>
      <p:sp>
        <p:nvSpPr>
          <p:cNvPr id="29" name="正方形/長方形 28">
            <a:extLst>
              <a:ext uri="{FF2B5EF4-FFF2-40B4-BE49-F238E27FC236}">
                <a16:creationId xmlns:a16="http://schemas.microsoft.com/office/drawing/2014/main" id="{BAB7B2D8-7F8D-06AB-DDCF-3CE0A8183EE5}"/>
              </a:ext>
            </a:extLst>
          </p:cNvPr>
          <p:cNvSpPr/>
          <p:nvPr/>
        </p:nvSpPr>
        <p:spPr>
          <a:xfrm>
            <a:off x="4966854" y="887695"/>
            <a:ext cx="4717476" cy="5823159"/>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t" anchorCtr="0" compatLnSpc="1"/>
          <a:lstStyle/>
          <a:p>
            <a:pPr marR="0" defTabSz="914400" rtl="0" eaLnBrk="1" fontAlgn="base" latinLnBrk="0" hangingPunct="1">
              <a:lnSpc>
                <a:spcPct val="100000"/>
              </a:lnSpc>
              <a:spcBef>
                <a:spcPct val="0"/>
              </a:spcBef>
              <a:spcAft>
                <a:spcPct val="0"/>
              </a:spcAft>
            </a:pPr>
            <a:r>
              <a:rPr kumimoji="1" lang="en-US" altLang="ja-JP" sz="120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a:t>
            </a:r>
            <a:r>
              <a:rPr kumimoji="1" lang="ja-JP" altLang="en-US" sz="120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プロモーション計画</a:t>
            </a:r>
            <a:r>
              <a:rPr kumimoji="1" lang="en-US" altLang="ja-JP" sz="120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a:t>
            </a:r>
          </a:p>
          <a:p>
            <a:pPr marR="0" defTabSz="914400" rtl="0" eaLnBrk="1" fontAlgn="base" latinLnBrk="0" hangingPunct="1">
              <a:lnSpc>
                <a:spcPct val="100000"/>
              </a:lnSpc>
              <a:spcBef>
                <a:spcPct val="0"/>
              </a:spcBef>
              <a:spcAft>
                <a:spcPct val="0"/>
              </a:spcAft>
            </a:pPr>
            <a:r>
              <a:rPr lang="en-US" altLang="ja-JP" sz="1200" dirty="0">
                <a:solidFill>
                  <a:srgbClr val="0070C0"/>
                </a:solidFill>
                <a:latin typeface="Meiryo UI" panose="020B0604030504040204" pitchFamily="50" charset="-128"/>
                <a:ea typeface="Meiryo UI" panose="020B0604030504040204" pitchFamily="50" charset="-128"/>
              </a:rPr>
              <a:t>※</a:t>
            </a:r>
            <a:r>
              <a:rPr lang="ja-JP" altLang="en-US" sz="1200" dirty="0">
                <a:solidFill>
                  <a:srgbClr val="0070C0"/>
                </a:solidFill>
                <a:latin typeface="Meiryo UI" panose="020B0604030504040204" pitchFamily="50" charset="-128"/>
                <a:ea typeface="Meiryo UI" panose="020B0604030504040204" pitchFamily="50" charset="-128"/>
              </a:rPr>
              <a:t>ツアー販売計画の実現のために実施する販促・プロモーション活動の計画についてご記載ください</a:t>
            </a:r>
            <a:r>
              <a:rPr lang="ja-JP" altLang="en-US" sz="1200" dirty="0" smtClean="0">
                <a:solidFill>
                  <a:srgbClr val="0070C0"/>
                </a:solidFill>
                <a:latin typeface="Meiryo UI" panose="020B0604030504040204" pitchFamily="50" charset="-128"/>
                <a:ea typeface="Meiryo UI" panose="020B0604030504040204" pitchFamily="50" charset="-128"/>
              </a:rPr>
              <a:t>。</a:t>
            </a:r>
            <a:endParaRPr lang="en-US" altLang="ja-JP" sz="1200" dirty="0" smtClean="0">
              <a:solidFill>
                <a:srgbClr val="0070C0"/>
              </a:solidFill>
              <a:latin typeface="Meiryo UI" panose="020B0604030504040204" pitchFamily="50" charset="-128"/>
              <a:ea typeface="Meiryo UI" panose="020B0604030504040204" pitchFamily="50" charset="-128"/>
            </a:endParaRPr>
          </a:p>
          <a:p>
            <a:pPr marR="0" defTabSz="914400" rtl="0" eaLnBrk="1" fontAlgn="base" latinLnBrk="0" hangingPunct="1">
              <a:lnSpc>
                <a:spcPct val="100000"/>
              </a:lnSpc>
              <a:spcBef>
                <a:spcPct val="0"/>
              </a:spcBef>
              <a:spcAft>
                <a:spcPct val="0"/>
              </a:spcAft>
            </a:pPr>
            <a:r>
              <a:rPr lang="en-US" altLang="ja-JP" sz="1200" dirty="0" smtClean="0">
                <a:solidFill>
                  <a:srgbClr val="0070C0"/>
                </a:solidFill>
                <a:latin typeface="Meiryo UI" panose="020B0604030504040204" pitchFamily="50" charset="-128"/>
                <a:ea typeface="Meiryo UI" panose="020B0604030504040204" pitchFamily="50" charset="-128"/>
              </a:rPr>
              <a:t>※</a:t>
            </a:r>
            <a:r>
              <a:rPr lang="ja-JP" altLang="en-US" sz="1200" dirty="0" smtClean="0">
                <a:solidFill>
                  <a:srgbClr val="0070C0"/>
                </a:solidFill>
                <a:latin typeface="Meiryo UI" panose="020B0604030504040204" pitchFamily="50" charset="-128"/>
                <a:ea typeface="Meiryo UI" panose="020B0604030504040204" pitchFamily="50" charset="-128"/>
              </a:rPr>
              <a:t>必要な販売ツールについて具体的にご記載ください。</a:t>
            </a:r>
            <a:endParaRPr lang="en-US" altLang="ja-JP" sz="1200" dirty="0">
              <a:solidFill>
                <a:srgbClr val="0070C0"/>
              </a:solidFill>
              <a:latin typeface="Meiryo UI" panose="020B0604030504040204" pitchFamily="50" charset="-128"/>
              <a:ea typeface="Meiryo UI" panose="020B0604030504040204" pitchFamily="50" charset="-128"/>
            </a:endParaRPr>
          </a:p>
        </p:txBody>
      </p:sp>
      <p:sp>
        <p:nvSpPr>
          <p:cNvPr id="32" name="正方形/長方形 31">
            <a:extLst>
              <a:ext uri="{FF2B5EF4-FFF2-40B4-BE49-F238E27FC236}">
                <a16:creationId xmlns:a16="http://schemas.microsoft.com/office/drawing/2014/main" id="{215F2388-C698-EB11-6426-BE76E4BB80F8}"/>
              </a:ext>
            </a:extLst>
          </p:cNvPr>
          <p:cNvSpPr/>
          <p:nvPr/>
        </p:nvSpPr>
        <p:spPr>
          <a:xfrm>
            <a:off x="4966854" y="625447"/>
            <a:ext cx="4717473" cy="262248"/>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lang="ja-JP" altLang="en-US" sz="1200" b="1" dirty="0">
                <a:latin typeface="Meiryo UI" panose="020B0604030504040204" pitchFamily="50" charset="-128"/>
                <a:ea typeface="Meiryo UI" panose="020B0604030504040204" pitchFamily="50" charset="-128"/>
              </a:rPr>
              <a:t>プロモーション計画</a:t>
            </a:r>
            <a:endParaRPr lang="en-US" altLang="ja-JP" sz="1200" b="1" dirty="0">
              <a:latin typeface="Meiryo UI" panose="020B0604030504040204" pitchFamily="50" charset="-128"/>
              <a:ea typeface="Meiryo UI" panose="020B0604030504040204" pitchFamily="50" charset="-128"/>
            </a:endParaRPr>
          </a:p>
        </p:txBody>
      </p:sp>
      <p:sp>
        <p:nvSpPr>
          <p:cNvPr id="5" name="正方形/長方形 4">
            <a:extLst>
              <a:ext uri="{FF2B5EF4-FFF2-40B4-BE49-F238E27FC236}">
                <a16:creationId xmlns:a16="http://schemas.microsoft.com/office/drawing/2014/main" id="{37FABF6E-3EAD-16D5-9DE4-CBFCEF3A5801}"/>
              </a:ext>
            </a:extLst>
          </p:cNvPr>
          <p:cNvSpPr/>
          <p:nvPr/>
        </p:nvSpPr>
        <p:spPr>
          <a:xfrm>
            <a:off x="91441" y="625447"/>
            <a:ext cx="4717473" cy="262248"/>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lang="ja-JP" altLang="en-US" sz="1200" b="1" dirty="0">
                <a:latin typeface="Meiryo UI" panose="020B0604030504040204" pitchFamily="50" charset="-128"/>
                <a:ea typeface="Meiryo UI" panose="020B0604030504040204" pitchFamily="50" charset="-128"/>
              </a:rPr>
              <a:t>販売計画</a:t>
            </a:r>
            <a:endParaRPr lang="en-US" altLang="ja-JP" sz="1200" b="1" dirty="0">
              <a:latin typeface="Meiryo UI" panose="020B0604030504040204" pitchFamily="50" charset="-128"/>
              <a:ea typeface="Meiryo UI" panose="020B0604030504040204" pitchFamily="50" charset="-128"/>
            </a:endParaRPr>
          </a:p>
        </p:txBody>
      </p:sp>
      <p:sp>
        <p:nvSpPr>
          <p:cNvPr id="4" name="正方形/長方形 3">
            <a:extLst>
              <a:ext uri="{FF2B5EF4-FFF2-40B4-BE49-F238E27FC236}">
                <a16:creationId xmlns:a16="http://schemas.microsoft.com/office/drawing/2014/main" id="{380D2EC6-CC31-D59C-0003-A296A6BC5ADD}"/>
              </a:ext>
            </a:extLst>
          </p:cNvPr>
          <p:cNvSpPr/>
          <p:nvPr/>
        </p:nvSpPr>
        <p:spPr>
          <a:xfrm>
            <a:off x="4966854" y="630694"/>
            <a:ext cx="4717473" cy="262248"/>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lang="ja-JP" altLang="en-US" sz="1200" b="1" dirty="0">
                <a:latin typeface="Meiryo UI" panose="020B0604030504040204" pitchFamily="50" charset="-128"/>
                <a:ea typeface="Meiryo UI" panose="020B0604030504040204" pitchFamily="50" charset="-128"/>
              </a:rPr>
              <a:t>プロモーション計画</a:t>
            </a:r>
            <a:endParaRPr lang="en-US" altLang="ja-JP" sz="1200" b="1"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4983196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4">
            <a:extLst>
              <a:ext uri="{FF2B5EF4-FFF2-40B4-BE49-F238E27FC236}">
                <a16:creationId xmlns:a16="http://schemas.microsoft.com/office/drawing/2014/main" id="{885ADC23-1387-233B-30F2-272EDC1DBA75}"/>
              </a:ext>
            </a:extLst>
          </p:cNvPr>
          <p:cNvSpPr txBox="1">
            <a:spLocks/>
          </p:cNvSpPr>
          <p:nvPr/>
        </p:nvSpPr>
        <p:spPr>
          <a:xfrm>
            <a:off x="0" y="67147"/>
            <a:ext cx="9130570" cy="332656"/>
          </a:xfrm>
          <a:prstGeom prst="rect">
            <a:avLst/>
          </a:prstGeom>
        </p:spPr>
        <p:txBody>
          <a:bodyPr anchor="ctr"/>
          <a:lstStyle>
            <a:lvl1pPr algn="l" rtl="0" eaLnBrk="0" fontAlgn="base" hangingPunct="0">
              <a:spcBef>
                <a:spcPct val="0"/>
              </a:spcBef>
              <a:spcAft>
                <a:spcPct val="0"/>
              </a:spcAft>
              <a:defRPr kumimoji="1" sz="2800">
                <a:solidFill>
                  <a:schemeClr val="tx1"/>
                </a:solidFill>
                <a:latin typeface="+mj-lt"/>
                <a:ea typeface="+mj-ea"/>
                <a:cs typeface="+mj-cs"/>
              </a:defRPr>
            </a:lvl1pPr>
            <a:lvl2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9pPr>
          </a:lstStyle>
          <a:p>
            <a:r>
              <a:rPr lang="ja-JP" altLang="en-US" sz="2400" kern="0" dirty="0">
                <a:solidFill>
                  <a:srgbClr val="000000"/>
                </a:solidFill>
              </a:rPr>
              <a:t>ロングストーリーツアー造成事業　</a:t>
            </a:r>
            <a:r>
              <a:rPr lang="ja-JP" altLang="en-US" sz="2400" kern="0" dirty="0" smtClean="0">
                <a:solidFill>
                  <a:srgbClr val="000000"/>
                </a:solidFill>
              </a:rPr>
              <a:t>新規事業　申請</a:t>
            </a:r>
            <a:r>
              <a:rPr lang="ja-JP" altLang="en-US" sz="2400" kern="0" dirty="0">
                <a:solidFill>
                  <a:srgbClr val="000000"/>
                </a:solidFill>
              </a:rPr>
              <a:t>様式－５</a:t>
            </a:r>
          </a:p>
        </p:txBody>
      </p:sp>
      <p:sp>
        <p:nvSpPr>
          <p:cNvPr id="18" name="スライド番号プレースホルダー 1">
            <a:extLst>
              <a:ext uri="{FF2B5EF4-FFF2-40B4-BE49-F238E27FC236}">
                <a16:creationId xmlns:a16="http://schemas.microsoft.com/office/drawing/2014/main" id="{23DABEB4-E652-FA82-5457-3ED089B93EE8}"/>
              </a:ext>
            </a:extLst>
          </p:cNvPr>
          <p:cNvSpPr>
            <a:spLocks noGrp="1"/>
          </p:cNvSpPr>
          <p:nvPr>
            <p:ph type="sldNum" sz="quarter" idx="12"/>
          </p:nvPr>
        </p:nvSpPr>
        <p:spPr>
          <a:xfrm>
            <a:off x="9684327" y="6643254"/>
            <a:ext cx="221672" cy="214745"/>
          </a:xfrm>
        </p:spPr>
        <p:txBody>
          <a:bodyPr lIns="36000" tIns="36000" rIns="36000" bIns="36000" anchor="b"/>
          <a:lstStyle/>
          <a:p>
            <a:pPr>
              <a:defRPr/>
            </a:pPr>
            <a:fld id="{6A8F643B-1E2A-4F03-8182-047C0680F225}" type="slidenum">
              <a:rPr lang="en-US" altLang="ja-JP" sz="1000" smtClean="0">
                <a:solidFill>
                  <a:srgbClr val="000000"/>
                </a:solidFill>
              </a:rPr>
              <a:pPr>
                <a:defRPr/>
              </a:pPr>
              <a:t>8</a:t>
            </a:fld>
            <a:endParaRPr lang="en-US" altLang="ja-JP" sz="1000">
              <a:solidFill>
                <a:srgbClr val="000000"/>
              </a:solidFill>
            </a:endParaRPr>
          </a:p>
        </p:txBody>
      </p:sp>
      <p:sp>
        <p:nvSpPr>
          <p:cNvPr id="11" name="正方形/長方形 10">
            <a:extLst>
              <a:ext uri="{FF2B5EF4-FFF2-40B4-BE49-F238E27FC236}">
                <a16:creationId xmlns:a16="http://schemas.microsoft.com/office/drawing/2014/main" id="{8473B0F7-F3C7-1A9D-B136-80E421C6ABA0}"/>
              </a:ext>
            </a:extLst>
          </p:cNvPr>
          <p:cNvSpPr/>
          <p:nvPr/>
        </p:nvSpPr>
        <p:spPr>
          <a:xfrm>
            <a:off x="4966854" y="625446"/>
            <a:ext cx="1011383" cy="2902519"/>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lang="ja-JP" altLang="en-US" sz="1200" b="1" dirty="0">
                <a:latin typeface="Meiryo UI" panose="020B0604030504040204" pitchFamily="50" charset="-128"/>
                <a:ea typeface="Meiryo UI" panose="020B0604030504040204" pitchFamily="50" charset="-128"/>
              </a:rPr>
              <a:t>催行・</a:t>
            </a:r>
            <a:endParaRPr lang="en-US" altLang="ja-JP" sz="1200" b="1" dirty="0">
              <a:latin typeface="Meiryo UI" panose="020B0604030504040204" pitchFamily="50" charset="-128"/>
              <a:ea typeface="Meiryo UI" panose="020B0604030504040204" pitchFamily="50" charset="-128"/>
            </a:endParaRPr>
          </a:p>
          <a:p>
            <a:pPr marL="0" marR="0" indent="0" algn="ctr" defTabSz="914400" rtl="0" eaLnBrk="1" fontAlgn="base" latinLnBrk="0" hangingPunct="1">
              <a:lnSpc>
                <a:spcPct val="100000"/>
              </a:lnSpc>
              <a:spcBef>
                <a:spcPct val="0"/>
              </a:spcBef>
              <a:spcAft>
                <a:spcPct val="0"/>
              </a:spcAft>
            </a:pPr>
            <a:r>
              <a:rPr lang="ja-JP" altLang="en-US" sz="1200" b="1" dirty="0">
                <a:latin typeface="Meiryo UI" panose="020B0604030504040204" pitchFamily="50" charset="-128"/>
                <a:ea typeface="Meiryo UI" panose="020B0604030504040204" pitchFamily="50" charset="-128"/>
              </a:rPr>
              <a:t>ガイディング</a:t>
            </a:r>
            <a:endParaRPr lang="en-US" altLang="ja-JP" sz="1200" b="1" dirty="0">
              <a:latin typeface="Meiryo UI" panose="020B0604030504040204" pitchFamily="50" charset="-128"/>
              <a:ea typeface="Meiryo UI" panose="020B0604030504040204" pitchFamily="50" charset="-128"/>
            </a:endParaRPr>
          </a:p>
          <a:p>
            <a:pPr marL="0" marR="0" indent="0" algn="ctr" defTabSz="914400" rtl="0" eaLnBrk="1" fontAlgn="base" latinLnBrk="0" hangingPunct="1">
              <a:lnSpc>
                <a:spcPct val="100000"/>
              </a:lnSpc>
              <a:spcBef>
                <a:spcPct val="0"/>
              </a:spcBef>
              <a:spcAft>
                <a:spcPct val="0"/>
              </a:spcAft>
            </a:pPr>
            <a:r>
              <a:rPr lang="ja-JP" altLang="en-US" sz="1200" b="1" dirty="0">
                <a:latin typeface="Meiryo UI" panose="020B0604030504040204" pitchFamily="50" charset="-128"/>
                <a:ea typeface="Meiryo UI" panose="020B0604030504040204" pitchFamily="50" charset="-128"/>
              </a:rPr>
              <a:t>計画</a:t>
            </a:r>
            <a:endParaRPr kumimoji="1" lang="en-US" altLang="ja-JP"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sp>
        <p:nvSpPr>
          <p:cNvPr id="15" name="正方形/長方形 14">
            <a:extLst>
              <a:ext uri="{FF2B5EF4-FFF2-40B4-BE49-F238E27FC236}">
                <a16:creationId xmlns:a16="http://schemas.microsoft.com/office/drawing/2014/main" id="{89F730AD-C5C0-ADCE-D16F-6BC95A8361D4}"/>
              </a:ext>
            </a:extLst>
          </p:cNvPr>
          <p:cNvSpPr/>
          <p:nvPr/>
        </p:nvSpPr>
        <p:spPr>
          <a:xfrm>
            <a:off x="5978238" y="625446"/>
            <a:ext cx="3706093" cy="2902519"/>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ctr" anchorCtr="0" compatLnSpc="1"/>
          <a:lstStyle/>
          <a:p>
            <a:pPr marL="0" marR="0" indent="0" defTabSz="914400" rtl="0" eaLnBrk="1" fontAlgn="base" latinLnBrk="0" hangingPunct="1">
              <a:lnSpc>
                <a:spcPct val="100000"/>
              </a:lnSpc>
              <a:spcBef>
                <a:spcPct val="0"/>
              </a:spcBef>
              <a:spcAft>
                <a:spcPct val="0"/>
              </a:spcAft>
            </a:pPr>
            <a:r>
              <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ガイディングの計画（誰が、いつ、どこで、何をするか）</a:t>
            </a:r>
            <a:r>
              <a:rPr lang="ja-JP" altLang="en-US" sz="1200" dirty="0">
                <a:solidFill>
                  <a:srgbClr val="0070C0"/>
                </a:solidFill>
                <a:latin typeface="Meiryo UI" panose="020B0604030504040204" pitchFamily="50" charset="-128"/>
                <a:ea typeface="Meiryo UI" panose="020B0604030504040204" pitchFamily="50" charset="-128"/>
              </a:rPr>
              <a:t>についてご記載ください。</a:t>
            </a:r>
            <a:endPar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endParaRPr>
          </a:p>
        </p:txBody>
      </p:sp>
      <p:sp>
        <p:nvSpPr>
          <p:cNvPr id="20" name="正方形/長方形 19">
            <a:extLst>
              <a:ext uri="{FF2B5EF4-FFF2-40B4-BE49-F238E27FC236}">
                <a16:creationId xmlns:a16="http://schemas.microsoft.com/office/drawing/2014/main" id="{C1DCC907-0CFB-B3AE-77D6-0FB3F4509C3C}"/>
              </a:ext>
            </a:extLst>
          </p:cNvPr>
          <p:cNvSpPr/>
          <p:nvPr/>
        </p:nvSpPr>
        <p:spPr>
          <a:xfrm>
            <a:off x="4966854" y="3728628"/>
            <a:ext cx="1011383" cy="2885173"/>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ストーリー</a:t>
            </a:r>
            <a:endParaRPr kumimoji="1" lang="en-US" altLang="ja-JP"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テリング計画</a:t>
            </a:r>
          </a:p>
        </p:txBody>
      </p:sp>
      <p:sp>
        <p:nvSpPr>
          <p:cNvPr id="21" name="正方形/長方形 20">
            <a:extLst>
              <a:ext uri="{FF2B5EF4-FFF2-40B4-BE49-F238E27FC236}">
                <a16:creationId xmlns:a16="http://schemas.microsoft.com/office/drawing/2014/main" id="{22B1D80F-D910-8C1A-32AD-60ECFB288D41}"/>
              </a:ext>
            </a:extLst>
          </p:cNvPr>
          <p:cNvSpPr/>
          <p:nvPr/>
        </p:nvSpPr>
        <p:spPr>
          <a:xfrm>
            <a:off x="5978238" y="3728374"/>
            <a:ext cx="3706093" cy="2885173"/>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ctr" anchorCtr="0" compatLnSpc="1"/>
          <a:lstStyle/>
          <a:p>
            <a:pPr marL="0" marR="0" indent="0" defTabSz="914400" rtl="0" eaLnBrk="1" fontAlgn="base" latinLnBrk="0" hangingPunct="1">
              <a:lnSpc>
                <a:spcPct val="100000"/>
              </a:lnSpc>
              <a:spcBef>
                <a:spcPct val="0"/>
              </a:spcBef>
              <a:spcAft>
                <a:spcPct val="0"/>
              </a:spcAft>
            </a:pPr>
            <a:r>
              <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ローカルガイドと連携して、ツアー全体で感じてほしいストーリーを伝えるための計画</a:t>
            </a:r>
            <a:endPar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endParaRPr>
          </a:p>
        </p:txBody>
      </p:sp>
      <p:grpSp>
        <p:nvGrpSpPr>
          <p:cNvPr id="25" name="グループ化 24">
            <a:extLst>
              <a:ext uri="{FF2B5EF4-FFF2-40B4-BE49-F238E27FC236}">
                <a16:creationId xmlns:a16="http://schemas.microsoft.com/office/drawing/2014/main" id="{01DD028C-ECAC-B9E0-96A8-0E974D4F597C}"/>
              </a:ext>
            </a:extLst>
          </p:cNvPr>
          <p:cNvGrpSpPr/>
          <p:nvPr/>
        </p:nvGrpSpPr>
        <p:grpSpPr>
          <a:xfrm>
            <a:off x="91441" y="625448"/>
            <a:ext cx="4717476" cy="2952048"/>
            <a:chOff x="4966854" y="625449"/>
            <a:chExt cx="4717476" cy="6085405"/>
          </a:xfrm>
        </p:grpSpPr>
        <p:sp>
          <p:nvSpPr>
            <p:cNvPr id="30" name="正方形/長方形 29">
              <a:extLst>
                <a:ext uri="{FF2B5EF4-FFF2-40B4-BE49-F238E27FC236}">
                  <a16:creationId xmlns:a16="http://schemas.microsoft.com/office/drawing/2014/main" id="{17D5834B-B17E-9627-F77B-1F772BE303D4}"/>
                </a:ext>
              </a:extLst>
            </p:cNvPr>
            <p:cNvSpPr/>
            <p:nvPr/>
          </p:nvSpPr>
          <p:spPr>
            <a:xfrm>
              <a:off x="4966854" y="1187779"/>
              <a:ext cx="4717476" cy="5523075"/>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t" anchorCtr="0" compatLnSpc="1"/>
            <a:lstStyle/>
            <a:p>
              <a:pPr marR="0" defTabSz="914400" rtl="0" eaLnBrk="1" fontAlgn="base" latinLnBrk="0" hangingPunct="1">
                <a:lnSpc>
                  <a:spcPct val="100000"/>
                </a:lnSpc>
                <a:spcBef>
                  <a:spcPct val="0"/>
                </a:spcBef>
                <a:spcAft>
                  <a:spcPct val="0"/>
                </a:spcAft>
              </a:pPr>
              <a:r>
                <a:rPr kumimoji="1" lang="en-US" altLang="ja-JP" sz="120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a:t>
              </a:r>
              <a:r>
                <a:rPr kumimoji="1" lang="ja-JP" altLang="en-US" sz="120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ガイド担当者</a:t>
              </a:r>
              <a:r>
                <a:rPr kumimoji="1" lang="en-US" altLang="ja-JP" sz="120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a:t>
              </a:r>
            </a:p>
            <a:p>
              <a:pPr marR="0" defTabSz="914400" rtl="0" eaLnBrk="1" fontAlgn="base" latinLnBrk="0" hangingPunct="1">
                <a:lnSpc>
                  <a:spcPct val="100000"/>
                </a:lnSpc>
                <a:spcBef>
                  <a:spcPct val="0"/>
                </a:spcBef>
                <a:spcAft>
                  <a:spcPct val="0"/>
                </a:spcAft>
              </a:pPr>
              <a:r>
                <a:rPr lang="en-US" altLang="ja-JP" sz="1200" dirty="0">
                  <a:solidFill>
                    <a:srgbClr val="0070C0"/>
                  </a:solidFill>
                  <a:latin typeface="Meiryo UI" panose="020B0604030504040204" pitchFamily="50" charset="-128"/>
                  <a:ea typeface="Meiryo UI" panose="020B0604030504040204" pitchFamily="50" charset="-128"/>
                </a:rPr>
                <a:t>※</a:t>
              </a:r>
              <a:r>
                <a:rPr lang="ja-JP" altLang="en-US" sz="1200" dirty="0">
                  <a:solidFill>
                    <a:srgbClr val="0070C0"/>
                  </a:solidFill>
                  <a:latin typeface="Meiryo UI" panose="020B0604030504040204" pitchFamily="50" charset="-128"/>
                  <a:ea typeface="Meiryo UI" panose="020B0604030504040204" pitchFamily="50" charset="-128"/>
                </a:rPr>
                <a:t>顧客に対して全行程寄り添い、英語でガイディングを行うメイン</a:t>
              </a:r>
              <a:r>
                <a:rPr lang="ja-JP" altLang="en-US" sz="1200" dirty="0" smtClean="0">
                  <a:solidFill>
                    <a:srgbClr val="0070C0"/>
                  </a:solidFill>
                  <a:latin typeface="Meiryo UI" panose="020B0604030504040204" pitchFamily="50" charset="-128"/>
                  <a:ea typeface="Meiryo UI" panose="020B0604030504040204" pitchFamily="50" charset="-128"/>
                </a:rPr>
                <a:t>の担当者名・所属を</a:t>
              </a:r>
              <a:r>
                <a:rPr lang="ja-JP" altLang="en-US" sz="1200" dirty="0">
                  <a:solidFill>
                    <a:srgbClr val="0070C0"/>
                  </a:solidFill>
                  <a:latin typeface="Meiryo UI" panose="020B0604030504040204" pitchFamily="50" charset="-128"/>
                  <a:ea typeface="Meiryo UI" panose="020B0604030504040204" pitchFamily="50" charset="-128"/>
                </a:rPr>
                <a:t>ご記載ください。</a:t>
              </a:r>
              <a:endParaRPr lang="en-US" altLang="ja-JP" sz="1200" dirty="0">
                <a:solidFill>
                  <a:srgbClr val="0070C0"/>
                </a:solidFill>
                <a:latin typeface="Meiryo UI" panose="020B0604030504040204" pitchFamily="50" charset="-128"/>
                <a:ea typeface="Meiryo UI" panose="020B0604030504040204" pitchFamily="50" charset="-128"/>
              </a:endParaRPr>
            </a:p>
            <a:p>
              <a:pPr marR="0" defTabSz="914400" rtl="0" eaLnBrk="1" fontAlgn="base" latinLnBrk="0" hangingPunct="1">
                <a:lnSpc>
                  <a:spcPct val="100000"/>
                </a:lnSpc>
                <a:spcBef>
                  <a:spcPct val="0"/>
                </a:spcBef>
                <a:spcAft>
                  <a:spcPct val="0"/>
                </a:spcAft>
              </a:pPr>
              <a:r>
                <a:rPr lang="en-US" altLang="ja-JP" sz="1200" dirty="0">
                  <a:solidFill>
                    <a:srgbClr val="0070C0"/>
                  </a:solidFill>
                  <a:latin typeface="Meiryo UI" panose="020B0604030504040204" pitchFamily="50" charset="-128"/>
                  <a:ea typeface="Meiryo UI" panose="020B0604030504040204" pitchFamily="50" charset="-128"/>
                </a:rPr>
                <a:t>※</a:t>
              </a:r>
              <a:r>
                <a:rPr lang="ja-JP" altLang="en-US" sz="1200" dirty="0">
                  <a:solidFill>
                    <a:srgbClr val="0070C0"/>
                  </a:solidFill>
                  <a:latin typeface="Meiryo UI" panose="020B0604030504040204" pitchFamily="50" charset="-128"/>
                  <a:ea typeface="Meiryo UI" panose="020B0604030504040204" pitchFamily="50" charset="-128"/>
                </a:rPr>
                <a:t>記載いただいた２名はガイド研修に参加していただきます。</a:t>
              </a:r>
              <a:endParaRPr lang="en-US" altLang="ja-JP" sz="1200" dirty="0">
                <a:solidFill>
                  <a:srgbClr val="0070C0"/>
                </a:solidFill>
                <a:latin typeface="Meiryo UI" panose="020B0604030504040204" pitchFamily="50" charset="-128"/>
                <a:ea typeface="Meiryo UI" panose="020B0604030504040204" pitchFamily="50" charset="-128"/>
              </a:endParaRPr>
            </a:p>
            <a:p>
              <a:r>
                <a:rPr kumimoji="1" lang="en-US" altLang="ja-JP" sz="120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a:t>
              </a:r>
              <a:r>
                <a:rPr kumimoji="1" lang="ja-JP" altLang="en-US" sz="120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英語能力</a:t>
              </a:r>
              <a:r>
                <a:rPr kumimoji="1" lang="en-US" altLang="ja-JP" sz="120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a:t>
              </a:r>
            </a:p>
            <a:p>
              <a:r>
                <a:rPr kumimoji="1" lang="en-US" altLang="ja-JP" sz="120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ガイド担当者がネイティブレベルの英語でガイディングができることの裏付けとなるような英語利用経験</a:t>
              </a:r>
              <a:r>
                <a:rPr kumimoji="1" lang="ja-JP" altLang="en-US" sz="1200" u="none" strike="noStrike" cap="none" normalizeH="0" baseline="0" dirty="0" smtClean="0">
                  <a:ln>
                    <a:noFill/>
                  </a:ln>
                  <a:solidFill>
                    <a:srgbClr val="0070C0"/>
                  </a:solidFill>
                  <a:effectLst/>
                  <a:latin typeface="Meiryo UI" panose="020B0604030504040204" pitchFamily="50" charset="-128"/>
                  <a:ea typeface="Meiryo UI" panose="020B0604030504040204" pitchFamily="50" charset="-128"/>
                </a:rPr>
                <a:t>や保有資格、</a:t>
              </a:r>
              <a:r>
                <a:rPr kumimoji="1" lang="ja-JP" altLang="en-US" sz="120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英語レベルテスト等の</a:t>
              </a:r>
              <a:r>
                <a:rPr kumimoji="1" lang="ja-JP" altLang="en-US" sz="1200" u="none" strike="noStrike" cap="none" normalizeH="0" baseline="0" dirty="0" smtClean="0">
                  <a:ln>
                    <a:noFill/>
                  </a:ln>
                  <a:solidFill>
                    <a:srgbClr val="0070C0"/>
                  </a:solidFill>
                  <a:effectLst/>
                  <a:latin typeface="Meiryo UI" panose="020B0604030504040204" pitchFamily="50" charset="-128"/>
                  <a:ea typeface="Meiryo UI" panose="020B0604030504040204" pitchFamily="50" charset="-128"/>
                </a:rPr>
                <a:t>スコア等が</a:t>
              </a:r>
              <a:r>
                <a:rPr kumimoji="1" lang="ja-JP" altLang="en-US" sz="120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あればご記載ください。</a:t>
              </a:r>
              <a:endParaRPr lang="en-US" altLang="ja-JP" sz="1200" dirty="0">
                <a:latin typeface="Meiryo UI" panose="020B0604030504040204" pitchFamily="50" charset="-128"/>
                <a:ea typeface="Meiryo UI" panose="020B0604030504040204" pitchFamily="50" charset="-128"/>
              </a:endParaRPr>
            </a:p>
            <a:p>
              <a:r>
                <a:rPr kumimoji="1" lang="en-US" altLang="ja-JP" sz="120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rPr>
                <a:t>【</a:t>
              </a:r>
              <a:r>
                <a:rPr kumimoji="1" lang="ja-JP" altLang="en-US" sz="120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rPr>
                <a:t>選定</a:t>
              </a:r>
              <a:r>
                <a:rPr kumimoji="1" lang="ja-JP" altLang="en-US" sz="120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理由</a:t>
              </a:r>
              <a:r>
                <a:rPr kumimoji="1" lang="en-US" altLang="ja-JP" sz="120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a:t>
              </a:r>
            </a:p>
            <a:p>
              <a:r>
                <a:rPr lang="en-US" altLang="ja-JP" sz="1200" dirty="0">
                  <a:solidFill>
                    <a:srgbClr val="0070C0"/>
                  </a:solidFill>
                  <a:latin typeface="Meiryo UI" panose="020B0604030504040204" pitchFamily="50" charset="-128"/>
                  <a:ea typeface="Meiryo UI" panose="020B0604030504040204" pitchFamily="50" charset="-128"/>
                </a:rPr>
                <a:t>※</a:t>
              </a:r>
              <a:r>
                <a:rPr lang="ja-JP" altLang="en-US" sz="1200" dirty="0">
                  <a:solidFill>
                    <a:srgbClr val="0070C0"/>
                  </a:solidFill>
                  <a:latin typeface="Meiryo UI" panose="020B0604030504040204" pitchFamily="50" charset="-128"/>
                  <a:ea typeface="Meiryo UI" panose="020B0604030504040204" pitchFamily="50" charset="-128"/>
                </a:rPr>
                <a:t>ガイド担当者の経験や保有資格、ガイドする地域との関わりやテーマ、ストーリーに関する知見の</a:t>
              </a:r>
              <a:r>
                <a:rPr lang="ja-JP" altLang="en-US" sz="1200" dirty="0" smtClean="0">
                  <a:solidFill>
                    <a:srgbClr val="0070C0"/>
                  </a:solidFill>
                  <a:latin typeface="Meiryo UI" panose="020B0604030504040204" pitchFamily="50" charset="-128"/>
                  <a:ea typeface="Meiryo UI" panose="020B0604030504040204" pitchFamily="50" charset="-128"/>
                </a:rPr>
                <a:t>有無等、</a:t>
              </a:r>
              <a:r>
                <a:rPr lang="ja-JP" altLang="en-US" sz="1200" dirty="0">
                  <a:solidFill>
                    <a:srgbClr val="0070C0"/>
                  </a:solidFill>
                  <a:latin typeface="Meiryo UI" panose="020B0604030504040204" pitchFamily="50" charset="-128"/>
                  <a:ea typeface="Meiryo UI" panose="020B0604030504040204" pitchFamily="50" charset="-128"/>
                </a:rPr>
                <a:t>ツアー全行程に寄り添うガイドとして相応しい理由をご記載ください。</a:t>
              </a:r>
              <a:endParaRPr kumimoji="1" lang="en-US" altLang="ja-JP" sz="120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endParaRPr>
            </a:p>
            <a:p>
              <a:endParaRPr kumimoji="1" lang="ja-JP" altLang="en-US" sz="120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p>
              <a:pPr marR="0" defTabSz="914400" rtl="0" eaLnBrk="1" fontAlgn="base" latinLnBrk="0" hangingPunct="1">
                <a:lnSpc>
                  <a:spcPct val="100000"/>
                </a:lnSpc>
                <a:spcBef>
                  <a:spcPct val="0"/>
                </a:spcBef>
                <a:spcAft>
                  <a:spcPct val="0"/>
                </a:spcAft>
              </a:pPr>
              <a:endParaRPr kumimoji="1" lang="ja-JP" altLang="en-US" sz="120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p>
              <a:pPr marL="171450" marR="0" indent="-171450" defTabSz="914400" rtl="0" eaLnBrk="1" fontAlgn="base" latinLnBrk="0" hangingPunct="1">
                <a:lnSpc>
                  <a:spcPct val="100000"/>
                </a:lnSpc>
                <a:spcBef>
                  <a:spcPct val="0"/>
                </a:spcBef>
                <a:spcAft>
                  <a:spcPct val="0"/>
                </a:spcAft>
                <a:buFont typeface="Arial" panose="020B0604020202020204" pitchFamily="34" charset="0"/>
                <a:buChar char="•"/>
              </a:pPr>
              <a:endParaRPr kumimoji="1" lang="ja-JP" altLang="en-US"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p>
              <a:pPr marL="171450" marR="0" indent="-171450" defTabSz="914400" rtl="0" eaLnBrk="1" fontAlgn="base" latinLnBrk="0" hangingPunct="1">
                <a:lnSpc>
                  <a:spcPct val="100000"/>
                </a:lnSpc>
                <a:spcBef>
                  <a:spcPct val="0"/>
                </a:spcBef>
                <a:spcAft>
                  <a:spcPct val="0"/>
                </a:spcAft>
                <a:buFont typeface="Arial" panose="020B0604020202020204" pitchFamily="34" charset="0"/>
                <a:buChar char="•"/>
              </a:pPr>
              <a:endParaRPr kumimoji="1" lang="ja-JP" altLang="en-US"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p>
              <a:pPr marL="171450" marR="0" indent="-171450" defTabSz="914400" rtl="0" eaLnBrk="1" fontAlgn="base" latinLnBrk="0" hangingPunct="1">
                <a:lnSpc>
                  <a:spcPct val="100000"/>
                </a:lnSpc>
                <a:spcBef>
                  <a:spcPct val="0"/>
                </a:spcBef>
                <a:spcAft>
                  <a:spcPct val="0"/>
                </a:spcAft>
                <a:buFont typeface="Arial" panose="020B0604020202020204" pitchFamily="34" charset="0"/>
                <a:buChar char="•"/>
              </a:pPr>
              <a:endParaRPr kumimoji="1" lang="ja-JP" altLang="en-US"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sp>
          <p:nvSpPr>
            <p:cNvPr id="31" name="正方形/長方形 30">
              <a:extLst>
                <a:ext uri="{FF2B5EF4-FFF2-40B4-BE49-F238E27FC236}">
                  <a16:creationId xmlns:a16="http://schemas.microsoft.com/office/drawing/2014/main" id="{C31B6A2E-7B94-7497-E7BD-80284B76D3C2}"/>
                </a:ext>
              </a:extLst>
            </p:cNvPr>
            <p:cNvSpPr/>
            <p:nvPr/>
          </p:nvSpPr>
          <p:spPr>
            <a:xfrm>
              <a:off x="4966854" y="625449"/>
              <a:ext cx="4717473" cy="540603"/>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lang="ja-JP" altLang="en-US" sz="1200" b="1" dirty="0">
                  <a:latin typeface="Meiryo UI" panose="020B0604030504040204" pitchFamily="50" charset="-128"/>
                  <a:ea typeface="Meiryo UI" panose="020B0604030504040204" pitchFamily="50" charset="-128"/>
                </a:rPr>
                <a:t>スルーガイド担当者①</a:t>
              </a:r>
              <a:endParaRPr lang="en-US" altLang="ja-JP" sz="1200" b="1" dirty="0">
                <a:latin typeface="Meiryo UI" panose="020B0604030504040204" pitchFamily="50" charset="-128"/>
                <a:ea typeface="Meiryo UI" panose="020B0604030504040204" pitchFamily="50" charset="-128"/>
              </a:endParaRPr>
            </a:p>
          </p:txBody>
        </p:sp>
      </p:grpSp>
      <p:grpSp>
        <p:nvGrpSpPr>
          <p:cNvPr id="33" name="グループ化 32">
            <a:extLst>
              <a:ext uri="{FF2B5EF4-FFF2-40B4-BE49-F238E27FC236}">
                <a16:creationId xmlns:a16="http://schemas.microsoft.com/office/drawing/2014/main" id="{78F34C56-A62C-DAFD-33AB-D0E7EA1C08CD}"/>
              </a:ext>
            </a:extLst>
          </p:cNvPr>
          <p:cNvGrpSpPr/>
          <p:nvPr/>
        </p:nvGrpSpPr>
        <p:grpSpPr>
          <a:xfrm>
            <a:off x="91441" y="3737698"/>
            <a:ext cx="4717476" cy="2952048"/>
            <a:chOff x="4966854" y="625447"/>
            <a:chExt cx="4717476" cy="6085405"/>
          </a:xfrm>
        </p:grpSpPr>
        <p:sp>
          <p:nvSpPr>
            <p:cNvPr id="34" name="正方形/長方形 33">
              <a:extLst>
                <a:ext uri="{FF2B5EF4-FFF2-40B4-BE49-F238E27FC236}">
                  <a16:creationId xmlns:a16="http://schemas.microsoft.com/office/drawing/2014/main" id="{18E9FE37-B502-CD4E-F57D-F9BBD631BE29}"/>
                </a:ext>
              </a:extLst>
            </p:cNvPr>
            <p:cNvSpPr/>
            <p:nvPr/>
          </p:nvSpPr>
          <p:spPr>
            <a:xfrm>
              <a:off x="4966854" y="1104341"/>
              <a:ext cx="4717476" cy="5606511"/>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t" anchorCtr="0" compatLnSpc="1"/>
            <a:lstStyle/>
            <a:p>
              <a:pPr marR="0" defTabSz="914400" rtl="0" eaLnBrk="1" fontAlgn="base" latinLnBrk="0" hangingPunct="1">
                <a:lnSpc>
                  <a:spcPct val="100000"/>
                </a:lnSpc>
                <a:spcBef>
                  <a:spcPct val="0"/>
                </a:spcBef>
                <a:spcAft>
                  <a:spcPct val="0"/>
                </a:spcAft>
              </a:pPr>
              <a:r>
                <a:rPr kumimoji="1" lang="en-US" altLang="ja-JP" sz="120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a:t>
              </a:r>
              <a:r>
                <a:rPr kumimoji="1" lang="ja-JP" altLang="en-US" sz="120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ガイド担当者</a:t>
              </a:r>
              <a:r>
                <a:rPr kumimoji="1" lang="en-US" altLang="ja-JP" sz="120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a:t>
              </a:r>
            </a:p>
            <a:p>
              <a:pPr marR="0" defTabSz="914400" rtl="0" eaLnBrk="1" fontAlgn="base" latinLnBrk="0" hangingPunct="1">
                <a:lnSpc>
                  <a:spcPct val="100000"/>
                </a:lnSpc>
                <a:spcBef>
                  <a:spcPct val="0"/>
                </a:spcBef>
                <a:spcAft>
                  <a:spcPct val="0"/>
                </a:spcAft>
              </a:pPr>
              <a:r>
                <a:rPr lang="en-US" altLang="ja-JP" sz="1200" dirty="0">
                  <a:solidFill>
                    <a:srgbClr val="0070C0"/>
                  </a:solidFill>
                  <a:latin typeface="Meiryo UI" panose="020B0604030504040204" pitchFamily="50" charset="-128"/>
                  <a:ea typeface="Meiryo UI" panose="020B0604030504040204" pitchFamily="50" charset="-128"/>
                </a:rPr>
                <a:t>※</a:t>
              </a:r>
              <a:r>
                <a:rPr lang="ja-JP" altLang="en-US" sz="1200" dirty="0">
                  <a:solidFill>
                    <a:srgbClr val="0070C0"/>
                  </a:solidFill>
                  <a:latin typeface="Meiryo UI" panose="020B0604030504040204" pitchFamily="50" charset="-128"/>
                  <a:ea typeface="Meiryo UI" panose="020B0604030504040204" pitchFamily="50" charset="-128"/>
                </a:rPr>
                <a:t>顧客に対して全行程寄り添い、英語でガイディングを行うメイン</a:t>
              </a:r>
              <a:r>
                <a:rPr lang="ja-JP" altLang="en-US" sz="1200" dirty="0" smtClean="0">
                  <a:solidFill>
                    <a:srgbClr val="0070C0"/>
                  </a:solidFill>
                  <a:latin typeface="Meiryo UI" panose="020B0604030504040204" pitchFamily="50" charset="-128"/>
                  <a:ea typeface="Meiryo UI" panose="020B0604030504040204" pitchFamily="50" charset="-128"/>
                </a:rPr>
                <a:t>の担当者名・所属を</a:t>
              </a:r>
              <a:r>
                <a:rPr lang="ja-JP" altLang="en-US" sz="1200" dirty="0">
                  <a:solidFill>
                    <a:srgbClr val="0070C0"/>
                  </a:solidFill>
                  <a:latin typeface="Meiryo UI" panose="020B0604030504040204" pitchFamily="50" charset="-128"/>
                  <a:ea typeface="Meiryo UI" panose="020B0604030504040204" pitchFamily="50" charset="-128"/>
                </a:rPr>
                <a:t>ご記載ください。</a:t>
              </a:r>
              <a:endParaRPr lang="en-US" altLang="ja-JP" sz="1200" dirty="0">
                <a:solidFill>
                  <a:srgbClr val="0070C0"/>
                </a:solidFill>
                <a:latin typeface="Meiryo UI" panose="020B0604030504040204" pitchFamily="50" charset="-128"/>
                <a:ea typeface="Meiryo UI" panose="020B0604030504040204" pitchFamily="50" charset="-128"/>
              </a:endParaRPr>
            </a:p>
            <a:p>
              <a:pPr marR="0" defTabSz="914400" rtl="0" eaLnBrk="1" fontAlgn="base" latinLnBrk="0" hangingPunct="1">
                <a:lnSpc>
                  <a:spcPct val="100000"/>
                </a:lnSpc>
                <a:spcBef>
                  <a:spcPct val="0"/>
                </a:spcBef>
                <a:spcAft>
                  <a:spcPct val="0"/>
                </a:spcAft>
              </a:pPr>
              <a:r>
                <a:rPr lang="en-US" altLang="ja-JP" sz="1200" dirty="0">
                  <a:solidFill>
                    <a:srgbClr val="0070C0"/>
                  </a:solidFill>
                  <a:latin typeface="Meiryo UI" panose="020B0604030504040204" pitchFamily="50" charset="-128"/>
                  <a:ea typeface="Meiryo UI" panose="020B0604030504040204" pitchFamily="50" charset="-128"/>
                </a:rPr>
                <a:t>※</a:t>
              </a:r>
              <a:r>
                <a:rPr lang="ja-JP" altLang="en-US" sz="1200" dirty="0">
                  <a:solidFill>
                    <a:srgbClr val="0070C0"/>
                  </a:solidFill>
                  <a:latin typeface="Meiryo UI" panose="020B0604030504040204" pitchFamily="50" charset="-128"/>
                  <a:ea typeface="Meiryo UI" panose="020B0604030504040204" pitchFamily="50" charset="-128"/>
                </a:rPr>
                <a:t>記載いただいた２名はガイド研修に参加していただきます。</a:t>
              </a:r>
              <a:endParaRPr lang="en-US" altLang="ja-JP" sz="1200" dirty="0">
                <a:solidFill>
                  <a:srgbClr val="0070C0"/>
                </a:solidFill>
                <a:latin typeface="Meiryo UI" panose="020B0604030504040204" pitchFamily="50" charset="-128"/>
                <a:ea typeface="Meiryo UI" panose="020B0604030504040204" pitchFamily="50" charset="-128"/>
              </a:endParaRPr>
            </a:p>
            <a:p>
              <a:r>
                <a:rPr kumimoji="1" lang="en-US" altLang="ja-JP" sz="120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a:t>
              </a:r>
              <a:r>
                <a:rPr kumimoji="1" lang="ja-JP" altLang="en-US" sz="120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英語能力</a:t>
              </a:r>
              <a:r>
                <a:rPr kumimoji="1" lang="en-US" altLang="ja-JP" sz="120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a:t>
              </a:r>
            </a:p>
            <a:p>
              <a:r>
                <a:rPr kumimoji="1" lang="en-US" altLang="ja-JP" sz="120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ガイド担当者がネイティブレベルの英語でガイディングができることの裏付けとなるような英語利用経験</a:t>
              </a:r>
              <a:r>
                <a:rPr kumimoji="1" lang="ja-JP" altLang="en-US" sz="1200" u="none" strike="noStrike" cap="none" normalizeH="0" baseline="0" dirty="0" smtClean="0">
                  <a:ln>
                    <a:noFill/>
                  </a:ln>
                  <a:solidFill>
                    <a:srgbClr val="0070C0"/>
                  </a:solidFill>
                  <a:effectLst/>
                  <a:latin typeface="Meiryo UI" panose="020B0604030504040204" pitchFamily="50" charset="-128"/>
                  <a:ea typeface="Meiryo UI" panose="020B0604030504040204" pitchFamily="50" charset="-128"/>
                </a:rPr>
                <a:t>や保有資格、</a:t>
              </a:r>
              <a:r>
                <a:rPr kumimoji="1" lang="ja-JP" altLang="en-US" sz="120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英語レベルテスト等の</a:t>
              </a:r>
              <a:r>
                <a:rPr kumimoji="1" lang="ja-JP" altLang="en-US" sz="1200" u="none" strike="noStrike" cap="none" normalizeH="0" baseline="0" dirty="0" smtClean="0">
                  <a:ln>
                    <a:noFill/>
                  </a:ln>
                  <a:solidFill>
                    <a:srgbClr val="0070C0"/>
                  </a:solidFill>
                  <a:effectLst/>
                  <a:latin typeface="Meiryo UI" panose="020B0604030504040204" pitchFamily="50" charset="-128"/>
                  <a:ea typeface="Meiryo UI" panose="020B0604030504040204" pitchFamily="50" charset="-128"/>
                </a:rPr>
                <a:t>スコア等が</a:t>
              </a:r>
              <a:r>
                <a:rPr kumimoji="1" lang="ja-JP" altLang="en-US" sz="120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あればご記載ください。</a:t>
              </a:r>
              <a:endParaRPr lang="en-US" altLang="ja-JP" sz="1200" dirty="0">
                <a:latin typeface="Meiryo UI" panose="020B0604030504040204" pitchFamily="50" charset="-128"/>
                <a:ea typeface="Meiryo UI" panose="020B0604030504040204" pitchFamily="50" charset="-128"/>
              </a:endParaRPr>
            </a:p>
            <a:p>
              <a:r>
                <a:rPr kumimoji="1" lang="en-US" altLang="ja-JP" sz="120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rPr>
                <a:t>【</a:t>
              </a:r>
              <a:r>
                <a:rPr kumimoji="1" lang="ja-JP" altLang="en-US" sz="120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rPr>
                <a:t>選定</a:t>
              </a:r>
              <a:r>
                <a:rPr kumimoji="1" lang="ja-JP" altLang="en-US" sz="120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理由</a:t>
              </a:r>
              <a:r>
                <a:rPr kumimoji="1" lang="en-US" altLang="ja-JP" sz="120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a:t>
              </a:r>
            </a:p>
            <a:p>
              <a:r>
                <a:rPr lang="en-US" altLang="ja-JP" sz="1200" dirty="0">
                  <a:solidFill>
                    <a:srgbClr val="0070C0"/>
                  </a:solidFill>
                  <a:latin typeface="Meiryo UI" panose="020B0604030504040204" pitchFamily="50" charset="-128"/>
                  <a:ea typeface="Meiryo UI" panose="020B0604030504040204" pitchFamily="50" charset="-128"/>
                </a:rPr>
                <a:t>※</a:t>
              </a:r>
              <a:r>
                <a:rPr lang="ja-JP" altLang="en-US" sz="1200" dirty="0">
                  <a:solidFill>
                    <a:srgbClr val="0070C0"/>
                  </a:solidFill>
                  <a:latin typeface="Meiryo UI" panose="020B0604030504040204" pitchFamily="50" charset="-128"/>
                  <a:ea typeface="Meiryo UI" panose="020B0604030504040204" pitchFamily="50" charset="-128"/>
                </a:rPr>
                <a:t>ガイド担当者の経験や保有資格、ガイドする地域との関わりやテーマ、ストーリーに関する知見の</a:t>
              </a:r>
              <a:r>
                <a:rPr lang="ja-JP" altLang="en-US" sz="1200" dirty="0" smtClean="0">
                  <a:solidFill>
                    <a:srgbClr val="0070C0"/>
                  </a:solidFill>
                  <a:latin typeface="Meiryo UI" panose="020B0604030504040204" pitchFamily="50" charset="-128"/>
                  <a:ea typeface="Meiryo UI" panose="020B0604030504040204" pitchFamily="50" charset="-128"/>
                </a:rPr>
                <a:t>有無等、</a:t>
              </a:r>
              <a:r>
                <a:rPr lang="ja-JP" altLang="en-US" sz="1200" dirty="0">
                  <a:solidFill>
                    <a:srgbClr val="0070C0"/>
                  </a:solidFill>
                  <a:latin typeface="Meiryo UI" panose="020B0604030504040204" pitchFamily="50" charset="-128"/>
                  <a:ea typeface="Meiryo UI" panose="020B0604030504040204" pitchFamily="50" charset="-128"/>
                </a:rPr>
                <a:t>ツアー全行程に寄り添うガイドとして相応しい理由をご記載ください。</a:t>
              </a:r>
              <a:endParaRPr kumimoji="1" lang="en-US" altLang="ja-JP" sz="120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endParaRPr>
            </a:p>
            <a:p>
              <a:endParaRPr kumimoji="1" lang="ja-JP" altLang="en-US" sz="120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p>
              <a:pPr marR="0" defTabSz="914400" rtl="0" eaLnBrk="1" fontAlgn="base" latinLnBrk="0" hangingPunct="1">
                <a:lnSpc>
                  <a:spcPct val="100000"/>
                </a:lnSpc>
                <a:spcBef>
                  <a:spcPct val="0"/>
                </a:spcBef>
                <a:spcAft>
                  <a:spcPct val="0"/>
                </a:spcAft>
              </a:pPr>
              <a:endParaRPr kumimoji="1" lang="ja-JP" altLang="en-US" sz="120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p>
              <a:pPr marL="171450" marR="0" indent="-171450" defTabSz="914400" rtl="0" eaLnBrk="1" fontAlgn="base" latinLnBrk="0" hangingPunct="1">
                <a:lnSpc>
                  <a:spcPct val="100000"/>
                </a:lnSpc>
                <a:spcBef>
                  <a:spcPct val="0"/>
                </a:spcBef>
                <a:spcAft>
                  <a:spcPct val="0"/>
                </a:spcAft>
                <a:buFont typeface="Arial" panose="020B0604020202020204" pitchFamily="34" charset="0"/>
                <a:buChar char="•"/>
              </a:pPr>
              <a:endParaRPr kumimoji="1" lang="ja-JP" altLang="en-US"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p>
              <a:pPr marL="171450" marR="0" indent="-171450" defTabSz="914400" rtl="0" eaLnBrk="1" fontAlgn="base" latinLnBrk="0" hangingPunct="1">
                <a:lnSpc>
                  <a:spcPct val="100000"/>
                </a:lnSpc>
                <a:spcBef>
                  <a:spcPct val="0"/>
                </a:spcBef>
                <a:spcAft>
                  <a:spcPct val="0"/>
                </a:spcAft>
                <a:buFont typeface="Arial" panose="020B0604020202020204" pitchFamily="34" charset="0"/>
                <a:buChar char="•"/>
              </a:pPr>
              <a:endParaRPr kumimoji="1" lang="ja-JP" altLang="en-US"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p>
              <a:pPr marL="171450" marR="0" indent="-171450" defTabSz="914400" rtl="0" eaLnBrk="1" fontAlgn="base" latinLnBrk="0" hangingPunct="1">
                <a:lnSpc>
                  <a:spcPct val="100000"/>
                </a:lnSpc>
                <a:spcBef>
                  <a:spcPct val="0"/>
                </a:spcBef>
                <a:spcAft>
                  <a:spcPct val="0"/>
                </a:spcAft>
                <a:buFont typeface="Arial" panose="020B0604020202020204" pitchFamily="34" charset="0"/>
                <a:buChar char="•"/>
              </a:pPr>
              <a:endParaRPr kumimoji="1" lang="ja-JP" altLang="en-US"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sp>
          <p:nvSpPr>
            <p:cNvPr id="35" name="正方形/長方形 34">
              <a:extLst>
                <a:ext uri="{FF2B5EF4-FFF2-40B4-BE49-F238E27FC236}">
                  <a16:creationId xmlns:a16="http://schemas.microsoft.com/office/drawing/2014/main" id="{2FD64097-E115-11B7-C501-2B854D9C3A7A}"/>
                </a:ext>
              </a:extLst>
            </p:cNvPr>
            <p:cNvSpPr/>
            <p:nvPr/>
          </p:nvSpPr>
          <p:spPr>
            <a:xfrm>
              <a:off x="4966854" y="625447"/>
              <a:ext cx="4717473" cy="478896"/>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lang="ja-JP" altLang="en-US" sz="1200" b="1" dirty="0">
                  <a:latin typeface="Meiryo UI" panose="020B0604030504040204" pitchFamily="50" charset="-128"/>
                  <a:ea typeface="Meiryo UI" panose="020B0604030504040204" pitchFamily="50" charset="-128"/>
                </a:rPr>
                <a:t>スルーガイド担当者②</a:t>
              </a:r>
              <a:endParaRPr lang="en-US" altLang="ja-JP" sz="1200" b="1" dirty="0">
                <a:latin typeface="Meiryo UI" panose="020B0604030504040204" pitchFamily="50" charset="-128"/>
                <a:ea typeface="Meiryo UI" panose="020B0604030504040204" pitchFamily="50" charset="-128"/>
              </a:endParaRPr>
            </a:p>
          </p:txBody>
        </p:sp>
      </p:grpSp>
    </p:spTree>
    <p:extLst>
      <p:ext uri="{BB962C8B-B14F-4D97-AF65-F5344CB8AC3E}">
        <p14:creationId xmlns:p14="http://schemas.microsoft.com/office/powerpoint/2010/main" val="3380287955"/>
      </p:ext>
    </p:extLst>
  </p:cSld>
  <p:clrMapOvr>
    <a:masterClrMapping/>
  </p:clrMapOvr>
</p:sld>
</file>

<file path=ppt/theme/theme1.xml><?xml version="1.0" encoding="utf-8"?>
<a:theme xmlns:a="http://schemas.openxmlformats.org/drawingml/2006/main" name="3_観光庁">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2_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rgbClr val="0066CC"/>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defRPr>
        </a:defPPr>
      </a:lstStyle>
    </a:spDef>
    <a:lnDef>
      <a:spPr bwMode="auto">
        <a:xfrm>
          <a:off x="0" y="0"/>
          <a:ext cx="1" cy="1"/>
        </a:xfrm>
        <a:custGeom>
          <a:avLst/>
          <a:gdLst/>
          <a:ahLst/>
          <a:cxnLst/>
          <a:rect l="0" t="0" r="0" b="0"/>
          <a:pathLst/>
        </a:custGeom>
        <a:solidFill>
          <a:srgbClr val="0066CC"/>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defRPr>
        </a:defPPr>
      </a:lstStyle>
    </a:lnDef>
    <a:txDef>
      <a:spPr>
        <a:noFill/>
      </a:spPr>
      <a:bodyPr wrap="square" rtlCol="0">
        <a:spAutoFit/>
      </a:bodyPr>
      <a:lstStyle>
        <a:defPPr marL="0" marR="0" indent="0" algn="l" defTabSz="914400" rtl="0" eaLnBrk="1" fontAlgn="auto" latinLnBrk="0" hangingPunct="1">
          <a:lnSpc>
            <a:spcPct val="100000"/>
          </a:lnSpc>
          <a:spcBef>
            <a:spcPts val="0"/>
          </a:spcBef>
          <a:spcAft>
            <a:spcPts val="0"/>
          </a:spcAft>
          <a:buClrTx/>
          <a:buSzTx/>
          <a:buFontTx/>
          <a:buNone/>
          <a:tabLst/>
          <a:defRPr kumimoji="1"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defRPr>
        </a:defPPr>
      </a:lstStyle>
    </a:txDef>
  </a:objectDefaults>
  <a:extraClrSchemeLst>
    <a:extraClrScheme>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標準デザイン">
  <a:themeElements>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3175">
          <a:solidFill>
            <a:schemeClr val="bg2"/>
          </a:solidFill>
          <a:prstDash val="solid"/>
          <a:round/>
          <a:headEnd/>
          <a:tailEnd/>
        </a:ln>
        <a:effectLst/>
      </a:spPr>
      <a:bodyPr vert="horz" wrap="square" lIns="0" tIns="0" rIns="0" bIns="0" rtlCol="0" anchor="ctr" anchorCtr="0">
        <a:noAutofit/>
      </a:bodyPr>
      <a:lstStyle>
        <a:defPPr algn="ctr">
          <a:lnSpc>
            <a:spcPct val="130000"/>
          </a:lnSpc>
          <a:tabLst>
            <a:tab pos="3136900" algn="ctr"/>
          </a:tabLst>
          <a:defRPr sz="1200" dirty="0">
            <a:latin typeface="+mj-ea"/>
            <a:ea typeface="+mj-ea"/>
          </a:defRPr>
        </a:defPPr>
      </a:lstStyle>
    </a:spDef>
    <a:lnDef>
      <a:spPr bwMode="auto">
        <a:xfrm>
          <a:off x="0" y="0"/>
          <a:ext cx="1" cy="1"/>
        </a:xfrm>
        <a:custGeom>
          <a:avLst/>
          <a:gdLst/>
          <a:ahLst/>
          <a:cxnLst/>
          <a:rect l="0" t="0" r="0" b="0"/>
          <a:pathLst/>
        </a:custGeom>
        <a:solidFill>
          <a:srgbClr val="0066CC"/>
        </a:solidFill>
        <a:ln w="9525" cap="flat" cmpd="sng" algn="ctr">
          <a:no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charset="0"/>
            <a:ea typeface="ＭＳ Ｐゴシック" pitchFamily="50" charset="-128"/>
          </a:defRPr>
        </a:defPPr>
      </a:lstStyle>
    </a:lnDef>
  </a:objectDefaults>
  <a:extraClrSchemeLst>
    <a:extraClrScheme>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4_標準デザイン">
  <a:themeElements>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a:solidFill>
          <a:schemeClr val="bg1"/>
        </a:solidFill>
        <a:ln w="12700" cap="flat" cmpd="sng" algn="ctr">
          <a:solidFill>
            <a:schemeClr val="bg1">
              <a:lumMod val="50000"/>
            </a:schemeClr>
          </a:solidFill>
          <a:prstDash val="solid"/>
          <a:round/>
          <a:headEnd type="none" w="med" len="med"/>
          <a:tailEnd type="none" w="med" len="med"/>
        </a:ln>
        <a:effectLst/>
      </a:spPr>
      <a:bodyPr vertOverflow="overflow" horzOverflow="overflow" wrap="none" numCol="1" rtlCol="0" anchor="ctr" anchorCtr="0" compatLnSpc="1"/>
      <a:lstStyle>
        <a:defPPr marL="0" marR="0" indent="0" algn="ctr" defTabSz="914400" rtl="0" eaLnBrk="1" fontAlgn="base" latinLnBrk="0" hangingPunct="1">
          <a:lnSpc>
            <a:spcPct val="100000"/>
          </a:lnSpc>
          <a:spcBef>
            <a:spcPct val="0"/>
          </a:spcBef>
          <a:spcAft>
            <a:spcPct val="0"/>
          </a:spcAft>
          <a:defRPr sz="1200" dirty="0">
            <a:latin typeface="Meiryo UI" panose="020B0604030504040204" pitchFamily="50" charset="-128"/>
            <a:ea typeface="Meiryo UI" panose="020B0604030504040204" pitchFamily="50" charset="-128"/>
          </a:defRPr>
        </a:defPPr>
      </a:lstStyle>
    </a:spDef>
    <a:lnDef>
      <a:spPr>
        <a:solidFill>
          <a:srgbClr val="0066CC"/>
        </a:solidFill>
        <a:ln w="12700" cap="flat" cmpd="sng" algn="ctr">
          <a:solidFill>
            <a:schemeClr val="bg1">
              <a:lumMod val="50000"/>
            </a:schemeClr>
          </a:solidFill>
          <a:prstDash val="solid"/>
          <a:round/>
          <a:headEnd type="none" w="med" len="med"/>
          <a:tailEnd type="none" w="med" len="med"/>
        </a:ln>
        <a:effectLst/>
      </a:spPr>
      <a:bodyPr/>
      <a:lstStyle/>
    </a:lnDef>
    <a:txDef>
      <a:spPr>
        <a:noFill/>
      </a:spPr>
      <a:bodyPr wrap="none" rtlCol="0">
        <a:spAutoFit/>
      </a:bodyPr>
      <a:lstStyle>
        <a:defPPr algn="l">
          <a:defRPr kumimoji="1" sz="1200" dirty="0" smtClean="0">
            <a:latin typeface="Meiryo UI" panose="020B0604030504040204" pitchFamily="50" charset="-128"/>
            <a:ea typeface="Meiryo UI" panose="020B0604030504040204" pitchFamily="50" charset="-128"/>
          </a:defRPr>
        </a:defPPr>
      </a:lstStyle>
    </a:txDef>
  </a:objectDefaults>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ppt/theme/theme5.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6F3133864D7E0643840DDD5418D82EEA" ma:contentTypeVersion="9" ma:contentTypeDescription="新しいドキュメントを作成します。" ma:contentTypeScope="" ma:versionID="356352b54cf5702939411e90f1a6b735">
  <xsd:schema xmlns:xsd="http://www.w3.org/2001/XMLSchema" xmlns:xs="http://www.w3.org/2001/XMLSchema" xmlns:p="http://schemas.microsoft.com/office/2006/metadata/properties" xmlns:ns3="1101b984-5268-4022-af37-a5651d45a00a" targetNamespace="http://schemas.microsoft.com/office/2006/metadata/properties" ma:root="true" ma:fieldsID="3db519408479bc66509d58ed062ab3f6" ns3:_="">
    <xsd:import namespace="1101b984-5268-4022-af37-a5651d45a00a"/>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3:MediaServiceGenerationTime" minOccurs="0"/>
                <xsd:element ref="ns3:MediaServiceEventHashCode" minOccurs="0"/>
                <xsd:element ref="ns3:_activit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101b984-5268-4022-af37-a5651d45a00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Location" ma:index="12" nillable="true" ma:displayName="Location" ma:internalName="MediaServiceLocation"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_activity" ma:index="16" nillable="true" ma:displayName="_activity" ma:hidden="true" ma:internalName="_activity">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activity xmlns="1101b984-5268-4022-af37-a5651d45a00a" xsi:nil="true"/>
  </documentManagement>
</p:properties>
</file>

<file path=customXml/itemProps1.xml><?xml version="1.0" encoding="utf-8"?>
<ds:datastoreItem xmlns:ds="http://schemas.openxmlformats.org/officeDocument/2006/customXml" ds:itemID="{A5863CBF-E7E8-4A49-A42C-BE476B9DCEC1}">
  <ds:schemaRefs>
    <ds:schemaRef ds:uri="http://schemas.microsoft.com/sharepoint/v3/contenttype/forms"/>
  </ds:schemaRefs>
</ds:datastoreItem>
</file>

<file path=customXml/itemProps2.xml><?xml version="1.0" encoding="utf-8"?>
<ds:datastoreItem xmlns:ds="http://schemas.openxmlformats.org/officeDocument/2006/customXml" ds:itemID="{7DB21E22-1066-47E5-A7C8-76F111DAEAD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101b984-5268-4022-af37-a5651d45a00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785C7F5-D2DB-441E-BB19-E6EB13058EFE}">
  <ds:schemaRefs>
    <ds:schemaRef ds:uri="http://schemas.microsoft.com/office/2006/metadata/properties"/>
    <ds:schemaRef ds:uri="http://schemas.microsoft.com/office/2006/documentManagement/types"/>
    <ds:schemaRef ds:uri="http://purl.org/dc/terms/"/>
    <ds:schemaRef ds:uri="http://schemas.openxmlformats.org/package/2006/metadata/core-properties"/>
    <ds:schemaRef ds:uri="1101b984-5268-4022-af37-a5651d45a00a"/>
    <ds:schemaRef ds:uri="http://purl.org/dc/dcmitype/"/>
    <ds:schemaRef ds:uri="http://schemas.microsoft.com/office/infopath/2007/PartnerControls"/>
    <ds:schemaRef ds:uri="http://purl.org/dc/elements/1.1/"/>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観光庁</Template>
  <TotalTime>43049</TotalTime>
  <Words>3114</Words>
  <Application>Microsoft Office PowerPoint</Application>
  <PresentationFormat>A4 210 x 297 mm</PresentationFormat>
  <Paragraphs>293</Paragraphs>
  <Slides>13</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3</vt:i4>
      </vt:variant>
      <vt:variant>
        <vt:lpstr>スライド タイトル</vt:lpstr>
      </vt:variant>
      <vt:variant>
        <vt:i4>13</vt:i4>
      </vt:variant>
    </vt:vector>
  </HeadingPairs>
  <TitlesOfParts>
    <vt:vector size="22" baseType="lpstr">
      <vt:lpstr>HGP創英角ｺﾞｼｯｸUB</vt:lpstr>
      <vt:lpstr>Meiryo UI</vt:lpstr>
      <vt:lpstr>ＭＳ Ｐゴシック</vt:lpstr>
      <vt:lpstr>Meiryo</vt:lpstr>
      <vt:lpstr>Arial</vt:lpstr>
      <vt:lpstr>Calibri</vt:lpstr>
      <vt:lpstr>3_観光庁</vt:lpstr>
      <vt:lpstr>2_標準デザイン</vt:lpstr>
      <vt:lpstr>4_標準デザイン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観光庁等が実施する観光統計</dc:title>
  <dc:creator>なし</dc:creator>
  <cp:lastModifiedBy>knt</cp:lastModifiedBy>
  <cp:revision>1267</cp:revision>
  <cp:lastPrinted>2024-05-29T09:30:42Z</cp:lastPrinted>
  <dcterms:created xsi:type="dcterms:W3CDTF">2016-04-14T08:54:24Z</dcterms:created>
  <dcterms:modified xsi:type="dcterms:W3CDTF">2024-06-03T07:19:18Z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0x0101006F3133864D7E0643840DDD5418D82EEA</vt:lpwstr>
  </property>
</Properties>
</file>