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22" r:id="rId4"/>
    <p:sldMasterId id="2147484025" r:id="rId5"/>
    <p:sldMasterId id="2147484028" r:id="rId6"/>
  </p:sldMasterIdLst>
  <p:notesMasterIdLst>
    <p:notesMasterId r:id="rId14"/>
  </p:notesMasterIdLst>
  <p:handoutMasterIdLst>
    <p:handoutMasterId r:id="rId15"/>
  </p:handoutMasterIdLst>
  <p:sldIdLst>
    <p:sldId id="586" r:id="rId7"/>
    <p:sldId id="644" r:id="rId8"/>
    <p:sldId id="647" r:id="rId9"/>
    <p:sldId id="645" r:id="rId10"/>
    <p:sldId id="638" r:id="rId11"/>
    <p:sldId id="639" r:id="rId12"/>
    <p:sldId id="630" r:id="rId13"/>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既定のセクション" id="{FE2D6024-1AA0-4EA9-B4E6-CE7C26A44E8B}">
          <p14:sldIdLst>
            <p14:sldId id="586"/>
            <p14:sldId id="644"/>
            <p14:sldId id="647"/>
            <p14:sldId id="645"/>
            <p14:sldId id="638"/>
            <p14:sldId id="639"/>
            <p14:sldId id="630"/>
          </p14:sldIdLst>
        </p14:section>
      </p14:sectionLst>
    </p:ext>
    <p:ext uri="{EFAFB233-063F-42B5-8137-9DF3F51BA10A}">
      <p15:sldGuideLst xmlns:p15="http://schemas.microsoft.com/office/powerpoint/2012/main">
        <p15:guide id="1" orient="horz" pos="3113" userDrawn="1">
          <p15:clr>
            <a:srgbClr val="A4A3A4"/>
          </p15:clr>
        </p15:guide>
        <p15:guide id="3" pos="1124" userDrawn="1">
          <p15:clr>
            <a:srgbClr val="A4A3A4"/>
          </p15:clr>
        </p15:guide>
        <p15:guide id="5" pos="6000" userDrawn="1">
          <p15:clr>
            <a:srgbClr val="A4A3A4"/>
          </p15:clr>
        </p15:guide>
        <p15:guide id="6" orient="horz" pos="3793" userDrawn="1">
          <p15:clr>
            <a:srgbClr val="A4A3A4"/>
          </p15:clr>
        </p15:guide>
        <p15:guide id="7" orient="horz" pos="175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0C40CB-8918-490C-CAE5-E5FBD0F92DB1}" name="Ryo Sato" initials="RS" userId="S::ryo@puplica.com::864c852e-8616-4b02-8f3f-3e3e922448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70C0"/>
    <a:srgbClr val="9DC8E7"/>
    <a:srgbClr val="AAD6E7"/>
    <a:srgbClr val="0000FF"/>
    <a:srgbClr val="4C9BD3"/>
    <a:srgbClr val="59A2D6"/>
    <a:srgbClr val="2F748F"/>
    <a:srgbClr val="007CB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91" autoAdjust="0"/>
    <p:restoredTop sz="94333" autoAdjust="0"/>
  </p:normalViewPr>
  <p:slideViewPr>
    <p:cSldViewPr snapToGrid="0">
      <p:cViewPr varScale="1">
        <p:scale>
          <a:sx n="71" d="100"/>
          <a:sy n="71" d="100"/>
        </p:scale>
        <p:origin x="96" y="918"/>
      </p:cViewPr>
      <p:guideLst>
        <p:guide orient="horz" pos="3113"/>
        <p:guide pos="1124"/>
        <p:guide pos="6000"/>
        <p:guide orient="horz" pos="3793"/>
        <p:guide orient="horz" pos="1752"/>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6" y="0"/>
            <a:ext cx="2950375" cy="498966"/>
          </a:xfrm>
          <a:prstGeom prst="rect">
            <a:avLst/>
          </a:prstGeom>
        </p:spPr>
        <p:txBody>
          <a:bodyPr vert="horz" lIns="92158" tIns="46078" rIns="92158" bIns="46078"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55221" y="0"/>
            <a:ext cx="2950374" cy="498966"/>
          </a:xfrm>
          <a:prstGeom prst="rect">
            <a:avLst/>
          </a:prstGeom>
        </p:spPr>
        <p:txBody>
          <a:bodyPr vert="horz" lIns="92158" tIns="46078" rIns="92158" bIns="46078" rtlCol="0"/>
          <a:lstStyle>
            <a:lvl1pPr algn="r">
              <a:defRPr sz="1200"/>
            </a:lvl1pPr>
          </a:lstStyle>
          <a:p>
            <a:fld id="{F8C17830-FF5B-43B3-94A6-14D7C78D0307}" type="datetimeFigureOut">
              <a:rPr kumimoji="1" lang="ja-JP" altLang="en-US" smtClean="0"/>
              <a:t>2024/6/3</a:t>
            </a:fld>
            <a:endParaRPr kumimoji="1" lang="ja-JP" altLang="en-US"/>
          </a:p>
        </p:txBody>
      </p:sp>
      <p:sp>
        <p:nvSpPr>
          <p:cNvPr id="1306" name="フッター プレースホルダー 3"/>
          <p:cNvSpPr>
            <a:spLocks noGrp="1"/>
          </p:cNvSpPr>
          <p:nvPr>
            <p:ph type="ftr" sz="quarter" idx="2"/>
          </p:nvPr>
        </p:nvSpPr>
        <p:spPr>
          <a:xfrm>
            <a:off x="6" y="9440377"/>
            <a:ext cx="2950375" cy="498966"/>
          </a:xfrm>
          <a:prstGeom prst="rect">
            <a:avLst/>
          </a:prstGeom>
        </p:spPr>
        <p:txBody>
          <a:bodyPr vert="horz" lIns="92158" tIns="46078" rIns="92158" bIns="46078"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55221" y="9440377"/>
            <a:ext cx="2950374" cy="498966"/>
          </a:xfrm>
          <a:prstGeom prst="rect">
            <a:avLst/>
          </a:prstGeom>
        </p:spPr>
        <p:txBody>
          <a:bodyPr vert="horz" lIns="92158" tIns="46078" rIns="92158" bIns="46078"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6" y="0"/>
            <a:ext cx="2950375" cy="498966"/>
          </a:xfrm>
          <a:prstGeom prst="rect">
            <a:avLst/>
          </a:prstGeom>
        </p:spPr>
        <p:txBody>
          <a:bodyPr vert="horz" lIns="92158" tIns="46078" rIns="92158" bIns="46078"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55221" y="0"/>
            <a:ext cx="2950374" cy="498966"/>
          </a:xfrm>
          <a:prstGeom prst="rect">
            <a:avLst/>
          </a:prstGeom>
        </p:spPr>
        <p:txBody>
          <a:bodyPr vert="horz" lIns="92158" tIns="46078" rIns="92158" bIns="46078" rtlCol="0"/>
          <a:lstStyle>
            <a:lvl1pPr algn="r">
              <a:defRPr sz="1200"/>
            </a:lvl1pPr>
          </a:lstStyle>
          <a:p>
            <a:fld id="{5D23B373-0D6E-4E06-951C-C3205AE916D0}" type="datetimeFigureOut">
              <a:rPr kumimoji="1" lang="ja-JP" altLang="en-US" smtClean="0"/>
              <a:t>2024/6/3</a:t>
            </a:fld>
            <a:endParaRPr kumimoji="1" lang="ja-JP" altLang="en-US"/>
          </a:p>
        </p:txBody>
      </p:sp>
      <p:sp>
        <p:nvSpPr>
          <p:cNvPr id="1299"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158" tIns="46078" rIns="92158" bIns="46078" rtlCol="0" anchor="ctr"/>
          <a:lstStyle/>
          <a:p>
            <a:endParaRPr lang="ja-JP" altLang="en-US"/>
          </a:p>
        </p:txBody>
      </p:sp>
      <p:sp>
        <p:nvSpPr>
          <p:cNvPr id="1300" name="ノート プレースホルダー 4"/>
          <p:cNvSpPr>
            <a:spLocks noGrp="1"/>
          </p:cNvSpPr>
          <p:nvPr>
            <p:ph type="body" sz="quarter" idx="3"/>
          </p:nvPr>
        </p:nvSpPr>
        <p:spPr>
          <a:xfrm>
            <a:off x="680239" y="4783357"/>
            <a:ext cx="5446723" cy="3913364"/>
          </a:xfrm>
          <a:prstGeom prst="rect">
            <a:avLst/>
          </a:prstGeom>
        </p:spPr>
        <p:txBody>
          <a:bodyPr vert="horz" lIns="92158" tIns="46078" rIns="92158" bIns="4607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6" y="9440377"/>
            <a:ext cx="2950375" cy="498966"/>
          </a:xfrm>
          <a:prstGeom prst="rect">
            <a:avLst/>
          </a:prstGeom>
        </p:spPr>
        <p:txBody>
          <a:bodyPr vert="horz" lIns="92158" tIns="46078" rIns="92158" bIns="46078"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55221" y="9440377"/>
            <a:ext cx="2950374" cy="498966"/>
          </a:xfrm>
          <a:prstGeom prst="rect">
            <a:avLst/>
          </a:prstGeom>
        </p:spPr>
        <p:txBody>
          <a:bodyPr vert="horz" lIns="92158" tIns="46078" rIns="92158" bIns="46078"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94" name="グループ化 93">
            <a:extLst>
              <a:ext uri="{FF2B5EF4-FFF2-40B4-BE49-F238E27FC236}">
                <a16:creationId xmlns:a16="http://schemas.microsoft.com/office/drawing/2014/main" id="{0280A5C7-FE2E-4B04-A017-C4BB0C1B19C1}"/>
              </a:ext>
            </a:extLst>
          </p:cNvPr>
          <p:cNvGrpSpPr>
            <a:grpSpLocks noChangeAspect="1"/>
          </p:cNvGrpSpPr>
          <p:nvPr userDrawn="1"/>
        </p:nvGrpSpPr>
        <p:grpSpPr>
          <a:xfrm>
            <a:off x="251520" y="6076961"/>
            <a:ext cx="1395847" cy="418881"/>
            <a:chOff x="4624168" y="4098236"/>
            <a:chExt cx="2957141" cy="819150"/>
          </a:xfrm>
        </p:grpSpPr>
        <p:sp>
          <p:nvSpPr>
            <p:cNvPr id="95"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96"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97"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98"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99"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00"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1"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2"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03"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04"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05"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06"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07"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grpSp>
        <p:nvGrpSpPr>
          <p:cNvPr id="108" name="グループ化 107"/>
          <p:cNvGrpSpPr/>
          <p:nvPr userDrawn="1"/>
        </p:nvGrpSpPr>
        <p:grpSpPr>
          <a:xfrm>
            <a:off x="0" y="6589649"/>
            <a:ext cx="9906000" cy="270000"/>
            <a:chOff x="0" y="6589649"/>
            <a:chExt cx="10731500" cy="270000"/>
          </a:xfrm>
        </p:grpSpPr>
        <p:sp>
          <p:nvSpPr>
            <p:cNvPr id="109" name="正方形/長方形 108"/>
            <p:cNvSpPr/>
            <p:nvPr userDrawn="1"/>
          </p:nvSpPr>
          <p:spPr bwMode="auto">
            <a:xfrm>
              <a:off x="0" y="6589649"/>
              <a:ext cx="10731500" cy="270000"/>
            </a:xfrm>
            <a:prstGeom prst="rect">
              <a:avLst/>
            </a:prstGeom>
            <a:solidFill>
              <a:srgbClr val="FF0000"/>
            </a:solidFill>
            <a:ln>
              <a:noFill/>
            </a:ln>
            <a:effectLst/>
          </p:spPr>
          <p:txBody>
            <a:bodyPr vert="horz" wrap="none" lIns="91440" tIns="45720" rIns="91440" bIns="45720" numCol="1" rtlCol="0" anchor="ctr" anchorCtr="0" compatLnSpc="1">
              <a:prstTxWarp prst="textNoShape">
                <a:avLst/>
              </a:prstTxWarp>
            </a:bodyPr>
            <a:lstStyle/>
            <a:p>
              <a:pPr marL="0" marR="0" indent="0" algn="ctr" defTabSz="914418"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p:txBody>
        </p:sp>
        <p:grpSp>
          <p:nvGrpSpPr>
            <p:cNvPr id="110" name="グループ化 109"/>
            <p:cNvGrpSpPr/>
            <p:nvPr userDrawn="1"/>
          </p:nvGrpSpPr>
          <p:grpSpPr>
            <a:xfrm>
              <a:off x="918000" y="6624000"/>
              <a:ext cx="5180400" cy="150760"/>
              <a:chOff x="918000" y="6660000"/>
              <a:chExt cx="5180400" cy="150760"/>
            </a:xfrm>
          </p:grpSpPr>
          <p:grpSp>
            <p:nvGrpSpPr>
              <p:cNvPr id="111" name="グループ化 110"/>
              <p:cNvGrpSpPr>
                <a:grpSpLocks noChangeAspect="1"/>
              </p:cNvGrpSpPr>
              <p:nvPr userDrawn="1"/>
            </p:nvGrpSpPr>
            <p:grpSpPr>
              <a:xfrm>
                <a:off x="918000" y="6668107"/>
                <a:ext cx="1368000" cy="142653"/>
                <a:chOff x="416496" y="5492911"/>
                <a:chExt cx="3254892" cy="339414"/>
              </a:xfrm>
              <a:solidFill>
                <a:schemeClr val="bg1"/>
              </a:solidFill>
            </p:grpSpPr>
            <p:sp>
              <p:nvSpPr>
                <p:cNvPr id="162" name="フリーフォーム: 図形 6">
                  <a:extLst>
                    <a:ext uri="{FF2B5EF4-FFF2-40B4-BE49-F238E27FC236}">
                      <a16:creationId xmlns:a16="http://schemas.microsoft.com/office/drawing/2014/main" id="{BC8171A7-0408-4E26-B938-9C358473A14C}"/>
                    </a:ext>
                  </a:extLst>
                </p:cNvPr>
                <p:cNvSpPr/>
                <p:nvPr/>
              </p:nvSpPr>
              <p:spPr>
                <a:xfrm>
                  <a:off x="416496" y="5492921"/>
                  <a:ext cx="123825" cy="257175"/>
                </a:xfrm>
                <a:custGeom>
                  <a:avLst/>
                  <a:gdLst>
                    <a:gd name="connsiteX0" fmla="*/ 123939 w 123825"/>
                    <a:gd name="connsiteY0" fmla="*/ 178146 h 257175"/>
                    <a:gd name="connsiteX1" fmla="*/ 42120 w 123825"/>
                    <a:gd name="connsiteY1" fmla="*/ 257813 h 257175"/>
                    <a:gd name="connsiteX2" fmla="*/ 7144 w 123825"/>
                    <a:gd name="connsiteY2" fmla="*/ 253565 h 257175"/>
                    <a:gd name="connsiteX3" fmla="*/ 7144 w 123825"/>
                    <a:gd name="connsiteY3" fmla="*/ 219961 h 257175"/>
                    <a:gd name="connsiteX4" fmla="*/ 44253 w 123825"/>
                    <a:gd name="connsiteY4" fmla="*/ 228200 h 257175"/>
                    <a:gd name="connsiteX5" fmla="*/ 77133 w 123825"/>
                    <a:gd name="connsiteY5" fmla="*/ 182442 h 257175"/>
                    <a:gd name="connsiteX6" fmla="*/ 77133 w 123825"/>
                    <a:gd name="connsiteY6" fmla="*/ 7144 h 257175"/>
                    <a:gd name="connsiteX7" fmla="*/ 123930 w 123825"/>
                    <a:gd name="connsiteY7" fmla="*/ 7144 h 257175"/>
                    <a:gd name="connsiteX8" fmla="*/ 123930 w 123825"/>
                    <a:gd name="connsiteY8" fmla="*/ 178146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257175">
                      <a:moveTo>
                        <a:pt x="123939" y="178146"/>
                      </a:moveTo>
                      <a:cubicBezTo>
                        <a:pt x="123939" y="225295"/>
                        <a:pt x="113224" y="257813"/>
                        <a:pt x="42120" y="257813"/>
                      </a:cubicBezTo>
                      <a:cubicBezTo>
                        <a:pt x="26756" y="257813"/>
                        <a:pt x="15326" y="255299"/>
                        <a:pt x="7144" y="253565"/>
                      </a:cubicBezTo>
                      <a:lnTo>
                        <a:pt x="7144" y="219961"/>
                      </a:lnTo>
                      <a:cubicBezTo>
                        <a:pt x="11373" y="222104"/>
                        <a:pt x="26022" y="228200"/>
                        <a:pt x="44253" y="228200"/>
                      </a:cubicBezTo>
                      <a:cubicBezTo>
                        <a:pt x="72828" y="228200"/>
                        <a:pt x="77133" y="209255"/>
                        <a:pt x="77133" y="182442"/>
                      </a:cubicBezTo>
                      <a:lnTo>
                        <a:pt x="77133" y="7144"/>
                      </a:lnTo>
                      <a:lnTo>
                        <a:pt x="123930" y="7144"/>
                      </a:lnTo>
                      <a:lnTo>
                        <a:pt x="123930" y="178146"/>
                      </a:lnTo>
                      <a:close/>
                    </a:path>
                  </a:pathLst>
                </a:custGeom>
                <a:grpFill/>
                <a:ln w="9525" cap="flat">
                  <a:noFill/>
                  <a:prstDash val="solid"/>
                  <a:miter/>
                </a:ln>
              </p:spPr>
              <p:txBody>
                <a:bodyPr rtlCol="0" anchor="ctr"/>
                <a:lstStyle/>
                <a:p>
                  <a:endParaRPr lang="ja-JP" altLang="en-US" dirty="0"/>
                </a:p>
              </p:txBody>
            </p:sp>
            <p:sp>
              <p:nvSpPr>
                <p:cNvPr id="163" name="フリーフォーム: 図形 7">
                  <a:extLst>
                    <a:ext uri="{FF2B5EF4-FFF2-40B4-BE49-F238E27FC236}">
                      <a16:creationId xmlns:a16="http://schemas.microsoft.com/office/drawing/2014/main" id="{892EA301-045A-4D61-9543-193B5E030494}"/>
                    </a:ext>
                  </a:extLst>
                </p:cNvPr>
                <p:cNvSpPr/>
                <p:nvPr/>
              </p:nvSpPr>
              <p:spPr>
                <a:xfrm>
                  <a:off x="567591" y="5565644"/>
                  <a:ext cx="152400" cy="190500"/>
                </a:xfrm>
                <a:custGeom>
                  <a:avLst/>
                  <a:gdLst>
                    <a:gd name="connsiteX0" fmla="*/ 103641 w 152400"/>
                    <a:gd name="connsiteY0" fmla="*/ 158667 h 190500"/>
                    <a:gd name="connsiteX1" fmla="*/ 102918 w 152400"/>
                    <a:gd name="connsiteY1" fmla="*/ 158667 h 190500"/>
                    <a:gd name="connsiteX2" fmla="*/ 54693 w 152400"/>
                    <a:gd name="connsiteY2" fmla="*/ 185080 h 190500"/>
                    <a:gd name="connsiteX3" fmla="*/ 7144 w 152400"/>
                    <a:gd name="connsiteY3" fmla="*/ 142608 h 190500"/>
                    <a:gd name="connsiteX4" fmla="*/ 103641 w 152400"/>
                    <a:gd name="connsiteY4" fmla="*/ 85735 h 190500"/>
                    <a:gd name="connsiteX5" fmla="*/ 103641 w 152400"/>
                    <a:gd name="connsiteY5" fmla="*/ 57188 h 190500"/>
                    <a:gd name="connsiteX6" fmla="*/ 82210 w 152400"/>
                    <a:gd name="connsiteY6" fmla="*/ 23946 h 190500"/>
                    <a:gd name="connsiteX7" fmla="*/ 59331 w 152400"/>
                    <a:gd name="connsiteY7" fmla="*/ 61817 h 190500"/>
                    <a:gd name="connsiteX8" fmla="*/ 13211 w 152400"/>
                    <a:gd name="connsiteY8" fmla="*/ 61817 h 190500"/>
                    <a:gd name="connsiteX9" fmla="*/ 82544 w 152400"/>
                    <a:gd name="connsiteY9" fmla="*/ 7144 h 190500"/>
                    <a:gd name="connsiteX10" fmla="*/ 146856 w 152400"/>
                    <a:gd name="connsiteY10" fmla="*/ 66104 h 190500"/>
                    <a:gd name="connsiteX11" fmla="*/ 146856 w 152400"/>
                    <a:gd name="connsiteY11" fmla="*/ 181165 h 190500"/>
                    <a:gd name="connsiteX12" fmla="*/ 103641 w 152400"/>
                    <a:gd name="connsiteY12" fmla="*/ 181165 h 190500"/>
                    <a:gd name="connsiteX13" fmla="*/ 103641 w 152400"/>
                    <a:gd name="connsiteY13" fmla="*/ 158667 h 190500"/>
                    <a:gd name="connsiteX14" fmla="*/ 103641 w 152400"/>
                    <a:gd name="connsiteY14" fmla="*/ 102565 h 190500"/>
                    <a:gd name="connsiteX15" fmla="*/ 51825 w 152400"/>
                    <a:gd name="connsiteY15" fmla="*/ 136522 h 190500"/>
                    <a:gd name="connsiteX16" fmla="*/ 71485 w 152400"/>
                    <a:gd name="connsiteY16" fmla="*/ 160458 h 190500"/>
                    <a:gd name="connsiteX17" fmla="*/ 103641 w 152400"/>
                    <a:gd name="connsiteY17" fmla="*/ 115053 h 190500"/>
                    <a:gd name="connsiteX18" fmla="*/ 103641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41" y="158667"/>
                      </a:moveTo>
                      <a:lnTo>
                        <a:pt x="102918" y="158667"/>
                      </a:lnTo>
                      <a:cubicBezTo>
                        <a:pt x="98308" y="166878"/>
                        <a:pt x="81505" y="185080"/>
                        <a:pt x="54693" y="185080"/>
                      </a:cubicBezTo>
                      <a:cubicBezTo>
                        <a:pt x="27861" y="185080"/>
                        <a:pt x="7144" y="167230"/>
                        <a:pt x="7144" y="142608"/>
                      </a:cubicBezTo>
                      <a:cubicBezTo>
                        <a:pt x="7144" y="90049"/>
                        <a:pt x="79324" y="86878"/>
                        <a:pt x="103641" y="85735"/>
                      </a:cubicBezTo>
                      <a:lnTo>
                        <a:pt x="103641" y="57188"/>
                      </a:lnTo>
                      <a:cubicBezTo>
                        <a:pt x="103641" y="32166"/>
                        <a:pt x="96155" y="23946"/>
                        <a:pt x="82210" y="23946"/>
                      </a:cubicBezTo>
                      <a:cubicBezTo>
                        <a:pt x="59684" y="23946"/>
                        <a:pt x="60046" y="50740"/>
                        <a:pt x="59331" y="61817"/>
                      </a:cubicBezTo>
                      <a:lnTo>
                        <a:pt x="13211" y="61817"/>
                      </a:lnTo>
                      <a:cubicBezTo>
                        <a:pt x="13211" y="26118"/>
                        <a:pt x="37167" y="7144"/>
                        <a:pt x="82544" y="7144"/>
                      </a:cubicBezTo>
                      <a:cubicBezTo>
                        <a:pt x="136141" y="7144"/>
                        <a:pt x="146856" y="32176"/>
                        <a:pt x="146856" y="66104"/>
                      </a:cubicBezTo>
                      <a:lnTo>
                        <a:pt x="146856" y="181165"/>
                      </a:lnTo>
                      <a:lnTo>
                        <a:pt x="103641" y="181165"/>
                      </a:lnTo>
                      <a:lnTo>
                        <a:pt x="103641" y="158667"/>
                      </a:lnTo>
                      <a:close/>
                      <a:moveTo>
                        <a:pt x="103641" y="102565"/>
                      </a:moveTo>
                      <a:cubicBezTo>
                        <a:pt x="88963" y="103984"/>
                        <a:pt x="51825" y="108652"/>
                        <a:pt x="51825" y="136522"/>
                      </a:cubicBezTo>
                      <a:cubicBezTo>
                        <a:pt x="51825" y="150819"/>
                        <a:pt x="58988" y="160458"/>
                        <a:pt x="71485" y="160458"/>
                      </a:cubicBezTo>
                      <a:cubicBezTo>
                        <a:pt x="91840" y="160458"/>
                        <a:pt x="103641" y="138989"/>
                        <a:pt x="103641" y="115053"/>
                      </a:cubicBezTo>
                      <a:lnTo>
                        <a:pt x="103641" y="102565"/>
                      </a:lnTo>
                      <a:close/>
                    </a:path>
                  </a:pathLst>
                </a:custGeom>
                <a:grpFill/>
                <a:ln w="9525" cap="flat">
                  <a:noFill/>
                  <a:prstDash val="solid"/>
                  <a:miter/>
                </a:ln>
              </p:spPr>
              <p:txBody>
                <a:bodyPr rtlCol="0" anchor="ctr"/>
                <a:lstStyle/>
                <a:p>
                  <a:endParaRPr lang="ja-JP" altLang="en-US" dirty="0"/>
                </a:p>
              </p:txBody>
            </p:sp>
            <p:sp>
              <p:nvSpPr>
                <p:cNvPr id="164" name="フリーフォーム: 図形 22">
                  <a:extLst>
                    <a:ext uri="{FF2B5EF4-FFF2-40B4-BE49-F238E27FC236}">
                      <a16:creationId xmlns:a16="http://schemas.microsoft.com/office/drawing/2014/main" id="{3885D103-51D1-4292-A5FC-FFC51EA0D5F2}"/>
                    </a:ext>
                  </a:extLst>
                </p:cNvPr>
                <p:cNvSpPr/>
                <p:nvPr/>
              </p:nvSpPr>
              <p:spPr>
                <a:xfrm>
                  <a:off x="751271" y="5565635"/>
                  <a:ext cx="152400" cy="257175"/>
                </a:xfrm>
                <a:custGeom>
                  <a:avLst/>
                  <a:gdLst>
                    <a:gd name="connsiteX0" fmla="*/ 7144 w 152400"/>
                    <a:gd name="connsiteY0" fmla="*/ 11116 h 257175"/>
                    <a:gd name="connsiteX1" fmla="*/ 50387 w 152400"/>
                    <a:gd name="connsiteY1" fmla="*/ 11116 h 257175"/>
                    <a:gd name="connsiteX2" fmla="*/ 50387 w 152400"/>
                    <a:gd name="connsiteY2" fmla="*/ 39719 h 257175"/>
                    <a:gd name="connsiteX3" fmla="*/ 51102 w 152400"/>
                    <a:gd name="connsiteY3" fmla="*/ 39719 h 257175"/>
                    <a:gd name="connsiteX4" fmla="*/ 97203 w 152400"/>
                    <a:gd name="connsiteY4" fmla="*/ 7144 h 257175"/>
                    <a:gd name="connsiteX5" fmla="*/ 154010 w 152400"/>
                    <a:gd name="connsiteY5" fmla="*/ 95040 h 257175"/>
                    <a:gd name="connsiteX6" fmla="*/ 91840 w 152400"/>
                    <a:gd name="connsiteY6" fmla="*/ 185099 h 257175"/>
                    <a:gd name="connsiteX7" fmla="*/ 51111 w 152400"/>
                    <a:gd name="connsiteY7" fmla="*/ 158286 h 257175"/>
                    <a:gd name="connsiteX8" fmla="*/ 50397 w 152400"/>
                    <a:gd name="connsiteY8" fmla="*/ 158286 h 257175"/>
                    <a:gd name="connsiteX9" fmla="*/ 50397 w 152400"/>
                    <a:gd name="connsiteY9" fmla="*/ 257670 h 257175"/>
                    <a:gd name="connsiteX10" fmla="*/ 7153 w 152400"/>
                    <a:gd name="connsiteY10" fmla="*/ 257670 h 257175"/>
                    <a:gd name="connsiteX11" fmla="*/ 7153 w 152400"/>
                    <a:gd name="connsiteY11" fmla="*/ 11116 h 257175"/>
                    <a:gd name="connsiteX12" fmla="*/ 78972 w 152400"/>
                    <a:gd name="connsiteY12" fmla="*/ 160468 h 257175"/>
                    <a:gd name="connsiteX13" fmla="*/ 107213 w 152400"/>
                    <a:gd name="connsiteY13" fmla="*/ 95040 h 257175"/>
                    <a:gd name="connsiteX14" fmla="*/ 77895 w 152400"/>
                    <a:gd name="connsiteY14" fmla="*/ 33957 h 257175"/>
                    <a:gd name="connsiteX15" fmla="*/ 52502 w 152400"/>
                    <a:gd name="connsiteY15" fmla="*/ 95040 h 257175"/>
                    <a:gd name="connsiteX16" fmla="*/ 78972 w 152400"/>
                    <a:gd name="connsiteY16" fmla="*/ 160468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2400" h="257175">
                      <a:moveTo>
                        <a:pt x="7144" y="11116"/>
                      </a:moveTo>
                      <a:lnTo>
                        <a:pt x="50387" y="11116"/>
                      </a:lnTo>
                      <a:lnTo>
                        <a:pt x="50387" y="39719"/>
                      </a:lnTo>
                      <a:lnTo>
                        <a:pt x="51102" y="39719"/>
                      </a:lnTo>
                      <a:cubicBezTo>
                        <a:pt x="56464" y="28918"/>
                        <a:pt x="69647" y="7144"/>
                        <a:pt x="97203" y="7144"/>
                      </a:cubicBezTo>
                      <a:cubicBezTo>
                        <a:pt x="139713" y="7144"/>
                        <a:pt x="154010" y="47187"/>
                        <a:pt x="154010" y="95040"/>
                      </a:cubicBezTo>
                      <a:cubicBezTo>
                        <a:pt x="154010" y="152267"/>
                        <a:pt x="135807" y="185099"/>
                        <a:pt x="91840" y="185099"/>
                      </a:cubicBezTo>
                      <a:cubicBezTo>
                        <a:pt x="65046" y="185099"/>
                        <a:pt x="56093" y="168335"/>
                        <a:pt x="51111" y="158286"/>
                      </a:cubicBezTo>
                      <a:lnTo>
                        <a:pt x="50397" y="158286"/>
                      </a:lnTo>
                      <a:lnTo>
                        <a:pt x="50397" y="257670"/>
                      </a:lnTo>
                      <a:lnTo>
                        <a:pt x="7153" y="257670"/>
                      </a:lnTo>
                      <a:lnTo>
                        <a:pt x="7153" y="11116"/>
                      </a:lnTo>
                      <a:close/>
                      <a:moveTo>
                        <a:pt x="78972" y="160468"/>
                      </a:moveTo>
                      <a:cubicBezTo>
                        <a:pt x="103956" y="160468"/>
                        <a:pt x="107213" y="121510"/>
                        <a:pt x="107213" y="95040"/>
                      </a:cubicBezTo>
                      <a:cubicBezTo>
                        <a:pt x="107213" y="72190"/>
                        <a:pt x="103956" y="33957"/>
                        <a:pt x="77895" y="33957"/>
                      </a:cubicBezTo>
                      <a:cubicBezTo>
                        <a:pt x="53607" y="33957"/>
                        <a:pt x="52502" y="72190"/>
                        <a:pt x="52502" y="95040"/>
                      </a:cubicBezTo>
                      <a:cubicBezTo>
                        <a:pt x="52502" y="121510"/>
                        <a:pt x="53607" y="160468"/>
                        <a:pt x="78972" y="160468"/>
                      </a:cubicBezTo>
                      <a:close/>
                    </a:path>
                  </a:pathLst>
                </a:custGeom>
                <a:grpFill/>
                <a:ln w="9525" cap="flat">
                  <a:noFill/>
                  <a:prstDash val="solid"/>
                  <a:miter/>
                </a:ln>
              </p:spPr>
              <p:txBody>
                <a:bodyPr rtlCol="0" anchor="ctr"/>
                <a:lstStyle/>
                <a:p>
                  <a:endParaRPr lang="ja-JP" altLang="en-US" dirty="0"/>
                </a:p>
              </p:txBody>
            </p:sp>
            <p:sp>
              <p:nvSpPr>
                <p:cNvPr id="165" name="フリーフォーム: 図形 23">
                  <a:extLst>
                    <a:ext uri="{FF2B5EF4-FFF2-40B4-BE49-F238E27FC236}">
                      <a16:creationId xmlns:a16="http://schemas.microsoft.com/office/drawing/2014/main" id="{2C5277BE-AB9F-4171-9E2A-F60D96A3DBCC}"/>
                    </a:ext>
                  </a:extLst>
                </p:cNvPr>
                <p:cNvSpPr/>
                <p:nvPr/>
              </p:nvSpPr>
              <p:spPr>
                <a:xfrm>
                  <a:off x="924597" y="5565644"/>
                  <a:ext cx="152400" cy="190500"/>
                </a:xfrm>
                <a:custGeom>
                  <a:avLst/>
                  <a:gdLst>
                    <a:gd name="connsiteX0" fmla="*/ 103603 w 152400"/>
                    <a:gd name="connsiteY0" fmla="*/ 158667 h 190500"/>
                    <a:gd name="connsiteX1" fmla="*/ 102889 w 152400"/>
                    <a:gd name="connsiteY1" fmla="*/ 158667 h 190500"/>
                    <a:gd name="connsiteX2" fmla="*/ 54655 w 152400"/>
                    <a:gd name="connsiteY2" fmla="*/ 185080 h 190500"/>
                    <a:gd name="connsiteX3" fmla="*/ 7144 w 152400"/>
                    <a:gd name="connsiteY3" fmla="*/ 142608 h 190500"/>
                    <a:gd name="connsiteX4" fmla="*/ 103613 w 152400"/>
                    <a:gd name="connsiteY4" fmla="*/ 85735 h 190500"/>
                    <a:gd name="connsiteX5" fmla="*/ 103613 w 152400"/>
                    <a:gd name="connsiteY5" fmla="*/ 57188 h 190500"/>
                    <a:gd name="connsiteX6" fmla="*/ 82182 w 152400"/>
                    <a:gd name="connsiteY6" fmla="*/ 23946 h 190500"/>
                    <a:gd name="connsiteX7" fmla="*/ 59303 w 152400"/>
                    <a:gd name="connsiteY7" fmla="*/ 61817 h 190500"/>
                    <a:gd name="connsiteX8" fmla="*/ 13221 w 152400"/>
                    <a:gd name="connsiteY8" fmla="*/ 61817 h 190500"/>
                    <a:gd name="connsiteX9" fmla="*/ 82505 w 152400"/>
                    <a:gd name="connsiteY9" fmla="*/ 7144 h 190500"/>
                    <a:gd name="connsiteX10" fmla="*/ 146856 w 152400"/>
                    <a:gd name="connsiteY10" fmla="*/ 66104 h 190500"/>
                    <a:gd name="connsiteX11" fmla="*/ 146856 w 152400"/>
                    <a:gd name="connsiteY11" fmla="*/ 181165 h 190500"/>
                    <a:gd name="connsiteX12" fmla="*/ 103613 w 152400"/>
                    <a:gd name="connsiteY12" fmla="*/ 181165 h 190500"/>
                    <a:gd name="connsiteX13" fmla="*/ 103613 w 152400"/>
                    <a:gd name="connsiteY13" fmla="*/ 158667 h 190500"/>
                    <a:gd name="connsiteX14" fmla="*/ 103603 w 152400"/>
                    <a:gd name="connsiteY14" fmla="*/ 102565 h 190500"/>
                    <a:gd name="connsiteX15" fmla="*/ 51788 w 152400"/>
                    <a:gd name="connsiteY15" fmla="*/ 136522 h 190500"/>
                    <a:gd name="connsiteX16" fmla="*/ 71466 w 152400"/>
                    <a:gd name="connsiteY16" fmla="*/ 160458 h 190500"/>
                    <a:gd name="connsiteX17" fmla="*/ 103603 w 152400"/>
                    <a:gd name="connsiteY17" fmla="*/ 115053 h 190500"/>
                    <a:gd name="connsiteX18" fmla="*/ 103603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03" y="158667"/>
                      </a:moveTo>
                      <a:lnTo>
                        <a:pt x="102889" y="158667"/>
                      </a:lnTo>
                      <a:cubicBezTo>
                        <a:pt x="98222" y="166878"/>
                        <a:pt x="81458" y="185080"/>
                        <a:pt x="54655" y="185080"/>
                      </a:cubicBezTo>
                      <a:cubicBezTo>
                        <a:pt x="27851" y="185080"/>
                        <a:pt x="7144" y="167230"/>
                        <a:pt x="7144" y="142608"/>
                      </a:cubicBezTo>
                      <a:cubicBezTo>
                        <a:pt x="7144" y="90049"/>
                        <a:pt x="79305" y="86878"/>
                        <a:pt x="103613" y="85735"/>
                      </a:cubicBezTo>
                      <a:lnTo>
                        <a:pt x="103613" y="57188"/>
                      </a:lnTo>
                      <a:cubicBezTo>
                        <a:pt x="103613" y="32166"/>
                        <a:pt x="96126" y="23946"/>
                        <a:pt x="82182" y="23946"/>
                      </a:cubicBezTo>
                      <a:cubicBezTo>
                        <a:pt x="59665" y="23946"/>
                        <a:pt x="60017" y="50740"/>
                        <a:pt x="59303" y="61817"/>
                      </a:cubicBezTo>
                      <a:lnTo>
                        <a:pt x="13221" y="61817"/>
                      </a:lnTo>
                      <a:cubicBezTo>
                        <a:pt x="13221" y="26118"/>
                        <a:pt x="37147" y="7144"/>
                        <a:pt x="82505" y="7144"/>
                      </a:cubicBezTo>
                      <a:cubicBezTo>
                        <a:pt x="136150" y="7144"/>
                        <a:pt x="146856" y="32176"/>
                        <a:pt x="146856" y="66104"/>
                      </a:cubicBezTo>
                      <a:lnTo>
                        <a:pt x="146856" y="181165"/>
                      </a:lnTo>
                      <a:lnTo>
                        <a:pt x="103613" y="181165"/>
                      </a:lnTo>
                      <a:lnTo>
                        <a:pt x="103613" y="158667"/>
                      </a:lnTo>
                      <a:close/>
                      <a:moveTo>
                        <a:pt x="103603" y="102565"/>
                      </a:moveTo>
                      <a:cubicBezTo>
                        <a:pt x="88963" y="103984"/>
                        <a:pt x="51788" y="108652"/>
                        <a:pt x="51788" y="136522"/>
                      </a:cubicBezTo>
                      <a:cubicBezTo>
                        <a:pt x="51788" y="150819"/>
                        <a:pt x="58941" y="160458"/>
                        <a:pt x="71466" y="160458"/>
                      </a:cubicBezTo>
                      <a:cubicBezTo>
                        <a:pt x="91821" y="160458"/>
                        <a:pt x="103603" y="138989"/>
                        <a:pt x="103603" y="115053"/>
                      </a:cubicBezTo>
                      <a:lnTo>
                        <a:pt x="103603" y="102565"/>
                      </a:lnTo>
                      <a:close/>
                    </a:path>
                  </a:pathLst>
                </a:custGeom>
                <a:grpFill/>
                <a:ln w="9525" cap="flat">
                  <a:noFill/>
                  <a:prstDash val="solid"/>
                  <a:miter/>
                </a:ln>
              </p:spPr>
              <p:txBody>
                <a:bodyPr rtlCol="0" anchor="ctr"/>
                <a:lstStyle/>
                <a:p>
                  <a:endParaRPr lang="ja-JP" altLang="en-US" dirty="0"/>
                </a:p>
              </p:txBody>
            </p:sp>
            <p:sp>
              <p:nvSpPr>
                <p:cNvPr id="166" name="フリーフォーム: 図形 24">
                  <a:extLst>
                    <a:ext uri="{FF2B5EF4-FFF2-40B4-BE49-F238E27FC236}">
                      <a16:creationId xmlns:a16="http://schemas.microsoft.com/office/drawing/2014/main" id="{4CADC03F-C048-4ECC-A24F-8EEEAB23A3AC}"/>
                    </a:ext>
                  </a:extLst>
                </p:cNvPr>
                <p:cNvSpPr/>
                <p:nvPr/>
              </p:nvSpPr>
              <p:spPr>
                <a:xfrm>
                  <a:off x="1108249" y="5565635"/>
                  <a:ext cx="152400" cy="180975"/>
                </a:xfrm>
                <a:custGeom>
                  <a:avLst/>
                  <a:gdLst>
                    <a:gd name="connsiteX0" fmla="*/ 7144 w 152400"/>
                    <a:gd name="connsiteY0" fmla="*/ 11116 h 180975"/>
                    <a:gd name="connsiteX1" fmla="*/ 50387 w 152400"/>
                    <a:gd name="connsiteY1" fmla="*/ 11116 h 180975"/>
                    <a:gd name="connsiteX2" fmla="*/ 50387 w 152400"/>
                    <a:gd name="connsiteY2" fmla="*/ 49330 h 180975"/>
                    <a:gd name="connsiteX3" fmla="*/ 51092 w 152400"/>
                    <a:gd name="connsiteY3" fmla="*/ 49330 h 180975"/>
                    <a:gd name="connsiteX4" fmla="*/ 106842 w 152400"/>
                    <a:gd name="connsiteY4" fmla="*/ 7144 h 180975"/>
                    <a:gd name="connsiteX5" fmla="*/ 149742 w 152400"/>
                    <a:gd name="connsiteY5" fmla="*/ 63951 h 180975"/>
                    <a:gd name="connsiteX6" fmla="*/ 149742 w 152400"/>
                    <a:gd name="connsiteY6" fmla="*/ 181175 h 180975"/>
                    <a:gd name="connsiteX7" fmla="*/ 106470 w 152400"/>
                    <a:gd name="connsiteY7" fmla="*/ 181175 h 180975"/>
                    <a:gd name="connsiteX8" fmla="*/ 106470 w 152400"/>
                    <a:gd name="connsiteY8" fmla="*/ 75047 h 180975"/>
                    <a:gd name="connsiteX9" fmla="*/ 87925 w 152400"/>
                    <a:gd name="connsiteY9" fmla="*/ 38214 h 180975"/>
                    <a:gd name="connsiteX10" fmla="*/ 50397 w 152400"/>
                    <a:gd name="connsiteY10" fmla="*/ 114376 h 180975"/>
                    <a:gd name="connsiteX11" fmla="*/ 50397 w 152400"/>
                    <a:gd name="connsiteY11" fmla="*/ 181175 h 180975"/>
                    <a:gd name="connsiteX12" fmla="*/ 7153 w 152400"/>
                    <a:gd name="connsiteY12" fmla="*/ 181175 h 180975"/>
                    <a:gd name="connsiteX13" fmla="*/ 7153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44" y="11116"/>
                      </a:moveTo>
                      <a:lnTo>
                        <a:pt x="50387" y="11116"/>
                      </a:lnTo>
                      <a:lnTo>
                        <a:pt x="50387" y="49330"/>
                      </a:lnTo>
                      <a:lnTo>
                        <a:pt x="51092" y="49330"/>
                      </a:lnTo>
                      <a:cubicBezTo>
                        <a:pt x="57893" y="35433"/>
                        <a:pt x="71847" y="7144"/>
                        <a:pt x="106842" y="7144"/>
                      </a:cubicBezTo>
                      <a:cubicBezTo>
                        <a:pt x="138655" y="7144"/>
                        <a:pt x="149742" y="27889"/>
                        <a:pt x="149742" y="63951"/>
                      </a:cubicBezTo>
                      <a:lnTo>
                        <a:pt x="149742" y="181175"/>
                      </a:lnTo>
                      <a:lnTo>
                        <a:pt x="106470" y="181175"/>
                      </a:lnTo>
                      <a:lnTo>
                        <a:pt x="106470" y="75047"/>
                      </a:lnTo>
                      <a:cubicBezTo>
                        <a:pt x="106470" y="53940"/>
                        <a:pt x="104708" y="38214"/>
                        <a:pt x="87925" y="38214"/>
                      </a:cubicBezTo>
                      <a:cubicBezTo>
                        <a:pt x="57560" y="38214"/>
                        <a:pt x="50397" y="87182"/>
                        <a:pt x="50397" y="114376"/>
                      </a:cubicBezTo>
                      <a:lnTo>
                        <a:pt x="50397" y="181175"/>
                      </a:lnTo>
                      <a:lnTo>
                        <a:pt x="7153" y="181175"/>
                      </a:lnTo>
                      <a:lnTo>
                        <a:pt x="7153" y="11116"/>
                      </a:lnTo>
                      <a:close/>
                    </a:path>
                  </a:pathLst>
                </a:custGeom>
                <a:grpFill/>
                <a:ln w="9525" cap="flat">
                  <a:noFill/>
                  <a:prstDash val="solid"/>
                  <a:miter/>
                </a:ln>
              </p:spPr>
              <p:txBody>
                <a:bodyPr rtlCol="0" anchor="ctr"/>
                <a:lstStyle/>
                <a:p>
                  <a:endParaRPr lang="ja-JP" altLang="en-US" dirty="0"/>
                </a:p>
              </p:txBody>
            </p:sp>
            <p:sp>
              <p:nvSpPr>
                <p:cNvPr id="167" name="フリーフォーム: 図形 25">
                  <a:extLst>
                    <a:ext uri="{FF2B5EF4-FFF2-40B4-BE49-F238E27FC236}">
                      <a16:creationId xmlns:a16="http://schemas.microsoft.com/office/drawing/2014/main" id="{093CCA68-5167-41C4-8124-E850F65046E3}"/>
                    </a:ext>
                  </a:extLst>
                </p:cNvPr>
                <p:cNvSpPr/>
                <p:nvPr/>
              </p:nvSpPr>
              <p:spPr>
                <a:xfrm>
                  <a:off x="1348364" y="5492921"/>
                  <a:ext cx="171450" cy="257175"/>
                </a:xfrm>
                <a:custGeom>
                  <a:avLst/>
                  <a:gdLst>
                    <a:gd name="connsiteX0" fmla="*/ 66475 w 171450"/>
                    <a:gd name="connsiteY0" fmla="*/ 35585 h 257175"/>
                    <a:gd name="connsiteX1" fmla="*/ 7144 w 171450"/>
                    <a:gd name="connsiteY1" fmla="*/ 35585 h 257175"/>
                    <a:gd name="connsiteX2" fmla="*/ 7144 w 171450"/>
                    <a:gd name="connsiteY2" fmla="*/ 7144 h 257175"/>
                    <a:gd name="connsiteX3" fmla="*/ 172603 w 171450"/>
                    <a:gd name="connsiteY3" fmla="*/ 7144 h 257175"/>
                    <a:gd name="connsiteX4" fmla="*/ 172603 w 171450"/>
                    <a:gd name="connsiteY4" fmla="*/ 35585 h 257175"/>
                    <a:gd name="connsiteX5" fmla="*/ 113271 w 171450"/>
                    <a:gd name="connsiteY5" fmla="*/ 35585 h 257175"/>
                    <a:gd name="connsiteX6" fmla="*/ 113271 w 171450"/>
                    <a:gd name="connsiteY6" fmla="*/ 253889 h 257175"/>
                    <a:gd name="connsiteX7" fmla="*/ 66465 w 171450"/>
                    <a:gd name="connsiteY7" fmla="*/ 253889 h 257175"/>
                    <a:gd name="connsiteX8" fmla="*/ 66465 w 171450"/>
                    <a:gd name="connsiteY8" fmla="*/ 35585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450" h="257175">
                      <a:moveTo>
                        <a:pt x="66475" y="35585"/>
                      </a:moveTo>
                      <a:lnTo>
                        <a:pt x="7144" y="35585"/>
                      </a:lnTo>
                      <a:lnTo>
                        <a:pt x="7144" y="7144"/>
                      </a:lnTo>
                      <a:lnTo>
                        <a:pt x="172603" y="7144"/>
                      </a:lnTo>
                      <a:lnTo>
                        <a:pt x="172603" y="35585"/>
                      </a:lnTo>
                      <a:lnTo>
                        <a:pt x="113271" y="35585"/>
                      </a:lnTo>
                      <a:lnTo>
                        <a:pt x="113271" y="253889"/>
                      </a:lnTo>
                      <a:lnTo>
                        <a:pt x="66465" y="253889"/>
                      </a:lnTo>
                      <a:lnTo>
                        <a:pt x="66465" y="35585"/>
                      </a:lnTo>
                      <a:close/>
                    </a:path>
                  </a:pathLst>
                </a:custGeom>
                <a:grpFill/>
                <a:ln w="9525" cap="flat">
                  <a:noFill/>
                  <a:prstDash val="solid"/>
                  <a:miter/>
                </a:ln>
              </p:spPr>
              <p:txBody>
                <a:bodyPr rtlCol="0" anchor="ctr"/>
                <a:lstStyle/>
                <a:p>
                  <a:endParaRPr lang="ja-JP" altLang="en-US" dirty="0"/>
                </a:p>
              </p:txBody>
            </p:sp>
            <p:sp>
              <p:nvSpPr>
                <p:cNvPr id="168" name="フリーフォーム: 図形 26">
                  <a:extLst>
                    <a:ext uri="{FF2B5EF4-FFF2-40B4-BE49-F238E27FC236}">
                      <a16:creationId xmlns:a16="http://schemas.microsoft.com/office/drawing/2014/main" id="{A4199214-E4AC-479E-A0EE-3CE638C84E84}"/>
                    </a:ext>
                  </a:extLst>
                </p:cNvPr>
                <p:cNvSpPr/>
                <p:nvPr/>
              </p:nvSpPr>
              <p:spPr>
                <a:xfrm>
                  <a:off x="1517833" y="5565635"/>
                  <a:ext cx="161925" cy="190500"/>
                </a:xfrm>
                <a:custGeom>
                  <a:avLst/>
                  <a:gdLst>
                    <a:gd name="connsiteX0" fmla="*/ 7144 w 161925"/>
                    <a:gd name="connsiteY0" fmla="*/ 96155 h 190500"/>
                    <a:gd name="connsiteX1" fmla="*/ 85753 w 161925"/>
                    <a:gd name="connsiteY1" fmla="*/ 7144 h 190500"/>
                    <a:gd name="connsiteX2" fmla="*/ 164020 w 161925"/>
                    <a:gd name="connsiteY2" fmla="*/ 96155 h 190500"/>
                    <a:gd name="connsiteX3" fmla="*/ 85753 w 161925"/>
                    <a:gd name="connsiteY3" fmla="*/ 185090 h 190500"/>
                    <a:gd name="connsiteX4" fmla="*/ 7144 w 161925"/>
                    <a:gd name="connsiteY4" fmla="*/ 96155 h 190500"/>
                    <a:gd name="connsiteX5" fmla="*/ 85753 w 161925"/>
                    <a:gd name="connsiteY5" fmla="*/ 168326 h 190500"/>
                    <a:gd name="connsiteX6" fmla="*/ 117205 w 161925"/>
                    <a:gd name="connsiteY6" fmla="*/ 96155 h 190500"/>
                    <a:gd name="connsiteX7" fmla="*/ 85753 w 161925"/>
                    <a:gd name="connsiteY7" fmla="*/ 23955 h 190500"/>
                    <a:gd name="connsiteX8" fmla="*/ 53940 w 161925"/>
                    <a:gd name="connsiteY8" fmla="*/ 96155 h 190500"/>
                    <a:gd name="connsiteX9" fmla="*/ 85753 w 161925"/>
                    <a:gd name="connsiteY9" fmla="*/ 168326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925" h="190500">
                      <a:moveTo>
                        <a:pt x="7144" y="96155"/>
                      </a:moveTo>
                      <a:cubicBezTo>
                        <a:pt x="7144" y="31451"/>
                        <a:pt x="37547" y="7144"/>
                        <a:pt x="85753" y="7144"/>
                      </a:cubicBezTo>
                      <a:cubicBezTo>
                        <a:pt x="133988" y="7144"/>
                        <a:pt x="164020" y="31451"/>
                        <a:pt x="164020" y="96155"/>
                      </a:cubicBezTo>
                      <a:cubicBezTo>
                        <a:pt x="164020" y="160810"/>
                        <a:pt x="133998" y="185090"/>
                        <a:pt x="85753" y="185090"/>
                      </a:cubicBezTo>
                      <a:cubicBezTo>
                        <a:pt x="37547" y="185090"/>
                        <a:pt x="7144" y="160810"/>
                        <a:pt x="7144" y="96155"/>
                      </a:cubicBezTo>
                      <a:close/>
                      <a:moveTo>
                        <a:pt x="85753" y="168326"/>
                      </a:moveTo>
                      <a:cubicBezTo>
                        <a:pt x="115424" y="168326"/>
                        <a:pt x="117205" y="133674"/>
                        <a:pt x="117205" y="96155"/>
                      </a:cubicBezTo>
                      <a:cubicBezTo>
                        <a:pt x="117205" y="58598"/>
                        <a:pt x="115424" y="23955"/>
                        <a:pt x="85753" y="23955"/>
                      </a:cubicBezTo>
                      <a:cubicBezTo>
                        <a:pt x="56454" y="23955"/>
                        <a:pt x="53940" y="58598"/>
                        <a:pt x="53940" y="96155"/>
                      </a:cubicBezTo>
                      <a:cubicBezTo>
                        <a:pt x="53940" y="133674"/>
                        <a:pt x="56445" y="168326"/>
                        <a:pt x="85753" y="168326"/>
                      </a:cubicBezTo>
                      <a:close/>
                    </a:path>
                  </a:pathLst>
                </a:custGeom>
                <a:grpFill/>
                <a:ln w="9525" cap="flat">
                  <a:noFill/>
                  <a:prstDash val="solid"/>
                  <a:miter/>
                </a:ln>
              </p:spPr>
              <p:txBody>
                <a:bodyPr rtlCol="0" anchor="ctr"/>
                <a:lstStyle/>
                <a:p>
                  <a:endParaRPr lang="ja-JP" altLang="en-US" dirty="0"/>
                </a:p>
              </p:txBody>
            </p:sp>
            <p:sp>
              <p:nvSpPr>
                <p:cNvPr id="169" name="フリーフォーム: 図形 27">
                  <a:extLst>
                    <a:ext uri="{FF2B5EF4-FFF2-40B4-BE49-F238E27FC236}">
                      <a16:creationId xmlns:a16="http://schemas.microsoft.com/office/drawing/2014/main" id="{DE82D2A3-1DB6-4A03-98A7-9E61852AF8A4}"/>
                    </a:ext>
                  </a:extLst>
                </p:cNvPr>
                <p:cNvSpPr/>
                <p:nvPr/>
              </p:nvSpPr>
              <p:spPr>
                <a:xfrm>
                  <a:off x="1708276" y="5569606"/>
                  <a:ext cx="152400" cy="180975"/>
                </a:xfrm>
                <a:custGeom>
                  <a:avLst/>
                  <a:gdLst>
                    <a:gd name="connsiteX0" fmla="*/ 106509 w 152400"/>
                    <a:gd name="connsiteY0" fmla="*/ 138989 h 180975"/>
                    <a:gd name="connsiteX1" fmla="*/ 105775 w 152400"/>
                    <a:gd name="connsiteY1" fmla="*/ 138989 h 180975"/>
                    <a:gd name="connsiteX2" fmla="*/ 53607 w 152400"/>
                    <a:gd name="connsiteY2" fmla="*/ 181118 h 180975"/>
                    <a:gd name="connsiteX3" fmla="*/ 7144 w 152400"/>
                    <a:gd name="connsiteY3" fmla="*/ 124301 h 180975"/>
                    <a:gd name="connsiteX4" fmla="*/ 7144 w 152400"/>
                    <a:gd name="connsiteY4" fmla="*/ 7144 h 180975"/>
                    <a:gd name="connsiteX5" fmla="*/ 50406 w 152400"/>
                    <a:gd name="connsiteY5" fmla="*/ 7144 h 180975"/>
                    <a:gd name="connsiteX6" fmla="*/ 50406 w 152400"/>
                    <a:gd name="connsiteY6" fmla="*/ 113252 h 180975"/>
                    <a:gd name="connsiteX7" fmla="*/ 72180 w 152400"/>
                    <a:gd name="connsiteY7" fmla="*/ 150038 h 180975"/>
                    <a:gd name="connsiteX8" fmla="*/ 106509 w 152400"/>
                    <a:gd name="connsiteY8" fmla="*/ 73933 h 180975"/>
                    <a:gd name="connsiteX9" fmla="*/ 106509 w 152400"/>
                    <a:gd name="connsiteY9" fmla="*/ 7144 h 180975"/>
                    <a:gd name="connsiteX10" fmla="*/ 149733 w 152400"/>
                    <a:gd name="connsiteY10" fmla="*/ 7144 h 180975"/>
                    <a:gd name="connsiteX11" fmla="*/ 149733 w 152400"/>
                    <a:gd name="connsiteY11" fmla="*/ 177203 h 180975"/>
                    <a:gd name="connsiteX12" fmla="*/ 106509 w 152400"/>
                    <a:gd name="connsiteY12" fmla="*/ 177203 h 180975"/>
                    <a:gd name="connsiteX13" fmla="*/ 106509 w 152400"/>
                    <a:gd name="connsiteY13" fmla="*/ 138989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106509" y="138989"/>
                      </a:moveTo>
                      <a:lnTo>
                        <a:pt x="105775" y="138989"/>
                      </a:lnTo>
                      <a:cubicBezTo>
                        <a:pt x="99336" y="152876"/>
                        <a:pt x="86125" y="181118"/>
                        <a:pt x="53607" y="181118"/>
                      </a:cubicBezTo>
                      <a:cubicBezTo>
                        <a:pt x="20746" y="181118"/>
                        <a:pt x="7144" y="160420"/>
                        <a:pt x="7144" y="124301"/>
                      </a:cubicBezTo>
                      <a:lnTo>
                        <a:pt x="7144" y="7144"/>
                      </a:lnTo>
                      <a:lnTo>
                        <a:pt x="50406" y="7144"/>
                      </a:lnTo>
                      <a:lnTo>
                        <a:pt x="50406" y="113252"/>
                      </a:lnTo>
                      <a:cubicBezTo>
                        <a:pt x="50406" y="134340"/>
                        <a:pt x="56102" y="150038"/>
                        <a:pt x="72180" y="150038"/>
                      </a:cubicBezTo>
                      <a:cubicBezTo>
                        <a:pt x="100070" y="150038"/>
                        <a:pt x="106509" y="101060"/>
                        <a:pt x="106509" y="73933"/>
                      </a:cubicBezTo>
                      <a:lnTo>
                        <a:pt x="106509" y="7144"/>
                      </a:lnTo>
                      <a:lnTo>
                        <a:pt x="149733" y="7144"/>
                      </a:lnTo>
                      <a:lnTo>
                        <a:pt x="149733" y="177203"/>
                      </a:lnTo>
                      <a:lnTo>
                        <a:pt x="106509" y="177203"/>
                      </a:lnTo>
                      <a:lnTo>
                        <a:pt x="106509" y="138989"/>
                      </a:lnTo>
                      <a:close/>
                    </a:path>
                  </a:pathLst>
                </a:custGeom>
                <a:grpFill/>
                <a:ln w="9525" cap="flat">
                  <a:noFill/>
                  <a:prstDash val="solid"/>
                  <a:miter/>
                </a:ln>
              </p:spPr>
              <p:txBody>
                <a:bodyPr rtlCol="0" anchor="ctr"/>
                <a:lstStyle/>
                <a:p>
                  <a:endParaRPr lang="ja-JP" altLang="en-US" dirty="0"/>
                </a:p>
              </p:txBody>
            </p:sp>
            <p:sp>
              <p:nvSpPr>
                <p:cNvPr id="170" name="フリーフォーム: 図形 28">
                  <a:extLst>
                    <a:ext uri="{FF2B5EF4-FFF2-40B4-BE49-F238E27FC236}">
                      <a16:creationId xmlns:a16="http://schemas.microsoft.com/office/drawing/2014/main" id="{B9D2F927-E5FD-4CD5-B3D4-BCAFB7B21BC9}"/>
                    </a:ext>
                  </a:extLst>
                </p:cNvPr>
                <p:cNvSpPr/>
                <p:nvPr/>
              </p:nvSpPr>
              <p:spPr>
                <a:xfrm>
                  <a:off x="1898376" y="5565635"/>
                  <a:ext cx="114300" cy="180975"/>
                </a:xfrm>
                <a:custGeom>
                  <a:avLst/>
                  <a:gdLst>
                    <a:gd name="connsiteX0" fmla="*/ 7144 w 114300"/>
                    <a:gd name="connsiteY0" fmla="*/ 11116 h 180975"/>
                    <a:gd name="connsiteX1" fmla="*/ 50378 w 114300"/>
                    <a:gd name="connsiteY1" fmla="*/ 11116 h 180975"/>
                    <a:gd name="connsiteX2" fmla="*/ 50378 w 114300"/>
                    <a:gd name="connsiteY2" fmla="*/ 53654 h 180975"/>
                    <a:gd name="connsiteX3" fmla="*/ 51121 w 114300"/>
                    <a:gd name="connsiteY3" fmla="*/ 53654 h 180975"/>
                    <a:gd name="connsiteX4" fmla="*/ 108623 w 114300"/>
                    <a:gd name="connsiteY4" fmla="*/ 7144 h 180975"/>
                    <a:gd name="connsiteX5" fmla="*/ 108623 w 114300"/>
                    <a:gd name="connsiteY5" fmla="*/ 51854 h 180975"/>
                    <a:gd name="connsiteX6" fmla="*/ 50378 w 114300"/>
                    <a:gd name="connsiteY6" fmla="*/ 105032 h 180975"/>
                    <a:gd name="connsiteX7" fmla="*/ 50378 w 114300"/>
                    <a:gd name="connsiteY7" fmla="*/ 181166 h 180975"/>
                    <a:gd name="connsiteX8" fmla="*/ 7144 w 114300"/>
                    <a:gd name="connsiteY8" fmla="*/ 181166 h 180975"/>
                    <a:gd name="connsiteX9" fmla="*/ 7144 w 114300"/>
                    <a:gd name="connsiteY9"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80975">
                      <a:moveTo>
                        <a:pt x="7144" y="11116"/>
                      </a:moveTo>
                      <a:lnTo>
                        <a:pt x="50378" y="11116"/>
                      </a:lnTo>
                      <a:lnTo>
                        <a:pt x="50378" y="53654"/>
                      </a:lnTo>
                      <a:lnTo>
                        <a:pt x="51121" y="53654"/>
                      </a:lnTo>
                      <a:cubicBezTo>
                        <a:pt x="62912" y="31451"/>
                        <a:pt x="76457" y="9306"/>
                        <a:pt x="108623" y="7144"/>
                      </a:cubicBezTo>
                      <a:lnTo>
                        <a:pt x="108623" y="51854"/>
                      </a:lnTo>
                      <a:cubicBezTo>
                        <a:pt x="65427" y="51854"/>
                        <a:pt x="50378" y="67170"/>
                        <a:pt x="50378" y="105032"/>
                      </a:cubicBezTo>
                      <a:lnTo>
                        <a:pt x="50378"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1" name="フリーフォーム: 図形 29">
                  <a:extLst>
                    <a:ext uri="{FF2B5EF4-FFF2-40B4-BE49-F238E27FC236}">
                      <a16:creationId xmlns:a16="http://schemas.microsoft.com/office/drawing/2014/main" id="{0EFAB5FD-45E6-422E-9DD8-8D55623026FF}"/>
                    </a:ext>
                  </a:extLst>
                </p:cNvPr>
                <p:cNvSpPr/>
                <p:nvPr/>
              </p:nvSpPr>
              <p:spPr>
                <a:xfrm>
                  <a:off x="2027763" y="5492911"/>
                  <a:ext cx="57150" cy="257175"/>
                </a:xfrm>
                <a:custGeom>
                  <a:avLst/>
                  <a:gdLst>
                    <a:gd name="connsiteX0" fmla="*/ 7144 w 57150"/>
                    <a:gd name="connsiteY0" fmla="*/ 7144 h 257175"/>
                    <a:gd name="connsiteX1" fmla="*/ 50378 w 57150"/>
                    <a:gd name="connsiteY1" fmla="*/ 7144 h 257175"/>
                    <a:gd name="connsiteX2" fmla="*/ 50378 w 57150"/>
                    <a:gd name="connsiteY2" fmla="*/ 46653 h 257175"/>
                    <a:gd name="connsiteX3" fmla="*/ 7144 w 57150"/>
                    <a:gd name="connsiteY3" fmla="*/ 46653 h 257175"/>
                    <a:gd name="connsiteX4" fmla="*/ 7144 w 57150"/>
                    <a:gd name="connsiteY4" fmla="*/ 7144 h 257175"/>
                    <a:gd name="connsiteX5" fmla="*/ 7144 w 57150"/>
                    <a:gd name="connsiteY5" fmla="*/ 83839 h 257175"/>
                    <a:gd name="connsiteX6" fmla="*/ 50378 w 57150"/>
                    <a:gd name="connsiteY6" fmla="*/ 83839 h 257175"/>
                    <a:gd name="connsiteX7" fmla="*/ 50378 w 57150"/>
                    <a:gd name="connsiteY7" fmla="*/ 253898 h 257175"/>
                    <a:gd name="connsiteX8" fmla="*/ 7144 w 57150"/>
                    <a:gd name="connsiteY8" fmla="*/ 253898 h 257175"/>
                    <a:gd name="connsiteX9" fmla="*/ 7144 w 57150"/>
                    <a:gd name="connsiteY9" fmla="*/ 83839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257175">
                      <a:moveTo>
                        <a:pt x="7144" y="7144"/>
                      </a:moveTo>
                      <a:lnTo>
                        <a:pt x="50378" y="7144"/>
                      </a:lnTo>
                      <a:lnTo>
                        <a:pt x="50378" y="46653"/>
                      </a:lnTo>
                      <a:lnTo>
                        <a:pt x="7144" y="46653"/>
                      </a:lnTo>
                      <a:lnTo>
                        <a:pt x="7144" y="7144"/>
                      </a:lnTo>
                      <a:close/>
                      <a:moveTo>
                        <a:pt x="7144" y="83839"/>
                      </a:moveTo>
                      <a:lnTo>
                        <a:pt x="50378" y="83839"/>
                      </a:lnTo>
                      <a:lnTo>
                        <a:pt x="50378" y="253898"/>
                      </a:lnTo>
                      <a:lnTo>
                        <a:pt x="7144" y="253898"/>
                      </a:lnTo>
                      <a:lnTo>
                        <a:pt x="7144" y="83839"/>
                      </a:lnTo>
                      <a:close/>
                    </a:path>
                  </a:pathLst>
                </a:custGeom>
                <a:grpFill/>
                <a:ln w="9525" cap="flat">
                  <a:noFill/>
                  <a:prstDash val="solid"/>
                  <a:miter/>
                </a:ln>
              </p:spPr>
              <p:txBody>
                <a:bodyPr rtlCol="0" anchor="ctr"/>
                <a:lstStyle/>
                <a:p>
                  <a:endParaRPr lang="ja-JP" altLang="en-US" dirty="0"/>
                </a:p>
              </p:txBody>
            </p:sp>
            <p:sp>
              <p:nvSpPr>
                <p:cNvPr id="172" name="フリーフォーム: 図形 30">
                  <a:extLst>
                    <a:ext uri="{FF2B5EF4-FFF2-40B4-BE49-F238E27FC236}">
                      <a16:creationId xmlns:a16="http://schemas.microsoft.com/office/drawing/2014/main" id="{33D63B9A-9C3E-438E-A226-85B62E9DB3F9}"/>
                    </a:ext>
                  </a:extLst>
                </p:cNvPr>
                <p:cNvSpPr/>
                <p:nvPr/>
              </p:nvSpPr>
              <p:spPr>
                <a:xfrm>
                  <a:off x="2104583" y="5565654"/>
                  <a:ext cx="123825" cy="190500"/>
                </a:xfrm>
                <a:custGeom>
                  <a:avLst/>
                  <a:gdLst>
                    <a:gd name="connsiteX0" fmla="*/ 107556 w 123825"/>
                    <a:gd name="connsiteY0" fmla="*/ 48968 h 190500"/>
                    <a:gd name="connsiteX1" fmla="*/ 66084 w 123825"/>
                    <a:gd name="connsiteY1" fmla="*/ 29299 h 190500"/>
                    <a:gd name="connsiteX2" fmla="*/ 45053 w 123825"/>
                    <a:gd name="connsiteY2" fmla="*/ 45348 h 190500"/>
                    <a:gd name="connsiteX3" fmla="*/ 93240 w 123825"/>
                    <a:gd name="connsiteY3" fmla="*/ 88249 h 190500"/>
                    <a:gd name="connsiteX4" fmla="*/ 118634 w 123825"/>
                    <a:gd name="connsiteY4" fmla="*/ 134026 h 190500"/>
                    <a:gd name="connsiteX5" fmla="*/ 53254 w 123825"/>
                    <a:gd name="connsiteY5" fmla="*/ 185090 h 190500"/>
                    <a:gd name="connsiteX6" fmla="*/ 8572 w 123825"/>
                    <a:gd name="connsiteY6" fmla="*/ 178298 h 190500"/>
                    <a:gd name="connsiteX7" fmla="*/ 8572 w 123825"/>
                    <a:gd name="connsiteY7" fmla="*/ 139694 h 190500"/>
                    <a:gd name="connsiteX8" fmla="*/ 53978 w 123825"/>
                    <a:gd name="connsiteY8" fmla="*/ 160468 h 190500"/>
                    <a:gd name="connsiteX9" fmla="*/ 79324 w 123825"/>
                    <a:gd name="connsiteY9" fmla="*/ 143313 h 190500"/>
                    <a:gd name="connsiteX10" fmla="*/ 30356 w 123825"/>
                    <a:gd name="connsiteY10" fmla="*/ 99346 h 190500"/>
                    <a:gd name="connsiteX11" fmla="*/ 7144 w 123825"/>
                    <a:gd name="connsiteY11" fmla="*/ 57531 h 190500"/>
                    <a:gd name="connsiteX12" fmla="*/ 67847 w 123825"/>
                    <a:gd name="connsiteY12" fmla="*/ 7144 h 190500"/>
                    <a:gd name="connsiteX13" fmla="*/ 107556 w 123825"/>
                    <a:gd name="connsiteY13" fmla="*/ 13611 h 190500"/>
                    <a:gd name="connsiteX14" fmla="*/ 107556 w 123825"/>
                    <a:gd name="connsiteY14" fmla="*/ 4896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3825" h="190500">
                      <a:moveTo>
                        <a:pt x="107556" y="48968"/>
                      </a:moveTo>
                      <a:cubicBezTo>
                        <a:pt x="97546" y="40396"/>
                        <a:pt x="83248" y="29299"/>
                        <a:pt x="66084" y="29299"/>
                      </a:cubicBezTo>
                      <a:cubicBezTo>
                        <a:pt x="57131" y="29299"/>
                        <a:pt x="45053" y="33547"/>
                        <a:pt x="45053" y="45348"/>
                      </a:cubicBezTo>
                      <a:cubicBezTo>
                        <a:pt x="45053" y="61817"/>
                        <a:pt x="76438" y="73981"/>
                        <a:pt x="93240" y="88249"/>
                      </a:cubicBezTo>
                      <a:cubicBezTo>
                        <a:pt x="111833" y="103679"/>
                        <a:pt x="118634" y="114367"/>
                        <a:pt x="118634" y="134026"/>
                      </a:cubicBezTo>
                      <a:cubicBezTo>
                        <a:pt x="118634" y="171174"/>
                        <a:pt x="88297" y="185090"/>
                        <a:pt x="53254" y="185090"/>
                      </a:cubicBezTo>
                      <a:cubicBezTo>
                        <a:pt x="32499" y="185090"/>
                        <a:pt x="16069" y="180451"/>
                        <a:pt x="8572" y="178298"/>
                      </a:cubicBezTo>
                      <a:lnTo>
                        <a:pt x="8572" y="139694"/>
                      </a:lnTo>
                      <a:cubicBezTo>
                        <a:pt x="16459" y="146504"/>
                        <a:pt x="33642" y="160468"/>
                        <a:pt x="53978" y="160468"/>
                      </a:cubicBezTo>
                      <a:cubicBezTo>
                        <a:pt x="69647" y="160468"/>
                        <a:pt x="79324" y="153686"/>
                        <a:pt x="79324" y="143313"/>
                      </a:cubicBezTo>
                      <a:cubicBezTo>
                        <a:pt x="79324" y="126168"/>
                        <a:pt x="47501" y="113614"/>
                        <a:pt x="30356" y="99346"/>
                      </a:cubicBezTo>
                      <a:cubicBezTo>
                        <a:pt x="11725" y="83591"/>
                        <a:pt x="7144" y="73990"/>
                        <a:pt x="7144" y="57531"/>
                      </a:cubicBezTo>
                      <a:cubicBezTo>
                        <a:pt x="7144" y="31804"/>
                        <a:pt x="24632" y="7144"/>
                        <a:pt x="67847" y="7144"/>
                      </a:cubicBezTo>
                      <a:cubicBezTo>
                        <a:pt x="86449" y="7144"/>
                        <a:pt x="101479" y="12173"/>
                        <a:pt x="107556" y="13611"/>
                      </a:cubicBezTo>
                      <a:lnTo>
                        <a:pt x="107556" y="48968"/>
                      </a:lnTo>
                      <a:close/>
                    </a:path>
                  </a:pathLst>
                </a:custGeom>
                <a:grpFill/>
                <a:ln w="9525" cap="flat">
                  <a:noFill/>
                  <a:prstDash val="solid"/>
                  <a:miter/>
                </a:ln>
              </p:spPr>
              <p:txBody>
                <a:bodyPr rtlCol="0" anchor="ctr"/>
                <a:lstStyle/>
                <a:p>
                  <a:endParaRPr lang="ja-JP" altLang="en-US" dirty="0"/>
                </a:p>
              </p:txBody>
            </p:sp>
            <p:sp>
              <p:nvSpPr>
                <p:cNvPr id="173" name="フリーフォーム: 図形 31">
                  <a:extLst>
                    <a:ext uri="{FF2B5EF4-FFF2-40B4-BE49-F238E27FC236}">
                      <a16:creationId xmlns:a16="http://schemas.microsoft.com/office/drawing/2014/main" id="{096AF09C-D07D-4655-95D3-4D2367F49D4E}"/>
                    </a:ext>
                  </a:extLst>
                </p:cNvPr>
                <p:cNvSpPr/>
                <p:nvPr/>
              </p:nvSpPr>
              <p:spPr>
                <a:xfrm>
                  <a:off x="2245724" y="5565635"/>
                  <a:ext cx="238125" cy="180975"/>
                </a:xfrm>
                <a:custGeom>
                  <a:avLst/>
                  <a:gdLst>
                    <a:gd name="connsiteX0" fmla="*/ 7144 w 238125"/>
                    <a:gd name="connsiteY0" fmla="*/ 11116 h 180975"/>
                    <a:gd name="connsiteX1" fmla="*/ 50387 w 238125"/>
                    <a:gd name="connsiteY1" fmla="*/ 11116 h 180975"/>
                    <a:gd name="connsiteX2" fmla="*/ 50387 w 238125"/>
                    <a:gd name="connsiteY2" fmla="*/ 49330 h 180975"/>
                    <a:gd name="connsiteX3" fmla="*/ 51111 w 238125"/>
                    <a:gd name="connsiteY3" fmla="*/ 49330 h 180975"/>
                    <a:gd name="connsiteX4" fmla="*/ 99956 w 238125"/>
                    <a:gd name="connsiteY4" fmla="*/ 7144 h 180975"/>
                    <a:gd name="connsiteX5" fmla="*/ 142894 w 238125"/>
                    <a:gd name="connsiteY5" fmla="*/ 47501 h 180975"/>
                    <a:gd name="connsiteX6" fmla="*/ 143637 w 238125"/>
                    <a:gd name="connsiteY6" fmla="*/ 47501 h 180975"/>
                    <a:gd name="connsiteX7" fmla="*/ 192881 w 238125"/>
                    <a:gd name="connsiteY7" fmla="*/ 7144 h 180975"/>
                    <a:gd name="connsiteX8" fmla="*/ 236153 w 238125"/>
                    <a:gd name="connsiteY8" fmla="*/ 67523 h 180975"/>
                    <a:gd name="connsiteX9" fmla="*/ 236153 w 238125"/>
                    <a:gd name="connsiteY9" fmla="*/ 181175 h 180975"/>
                    <a:gd name="connsiteX10" fmla="*/ 192881 w 238125"/>
                    <a:gd name="connsiteY10" fmla="*/ 181175 h 180975"/>
                    <a:gd name="connsiteX11" fmla="*/ 192881 w 238125"/>
                    <a:gd name="connsiteY11" fmla="*/ 70771 h 180975"/>
                    <a:gd name="connsiteX12" fmla="*/ 174688 w 238125"/>
                    <a:gd name="connsiteY12" fmla="*/ 38214 h 180975"/>
                    <a:gd name="connsiteX13" fmla="*/ 143285 w 238125"/>
                    <a:gd name="connsiteY13" fmla="*/ 104699 h 180975"/>
                    <a:gd name="connsiteX14" fmla="*/ 143285 w 238125"/>
                    <a:gd name="connsiteY14" fmla="*/ 181166 h 180975"/>
                    <a:gd name="connsiteX15" fmla="*/ 99956 w 238125"/>
                    <a:gd name="connsiteY15" fmla="*/ 181166 h 180975"/>
                    <a:gd name="connsiteX16" fmla="*/ 99956 w 238125"/>
                    <a:gd name="connsiteY16" fmla="*/ 75038 h 180975"/>
                    <a:gd name="connsiteX17" fmla="*/ 81467 w 238125"/>
                    <a:gd name="connsiteY17" fmla="*/ 38205 h 180975"/>
                    <a:gd name="connsiteX18" fmla="*/ 50387 w 238125"/>
                    <a:gd name="connsiteY18" fmla="*/ 114367 h 180975"/>
                    <a:gd name="connsiteX19" fmla="*/ 50387 w 238125"/>
                    <a:gd name="connsiteY19" fmla="*/ 181166 h 180975"/>
                    <a:gd name="connsiteX20" fmla="*/ 7144 w 238125"/>
                    <a:gd name="connsiteY20" fmla="*/ 181166 h 180975"/>
                    <a:gd name="connsiteX21" fmla="*/ 7144 w 238125"/>
                    <a:gd name="connsiteY21"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8125" h="180975">
                      <a:moveTo>
                        <a:pt x="7144" y="11116"/>
                      </a:moveTo>
                      <a:lnTo>
                        <a:pt x="50387" y="11116"/>
                      </a:lnTo>
                      <a:lnTo>
                        <a:pt x="50387" y="49330"/>
                      </a:lnTo>
                      <a:lnTo>
                        <a:pt x="51111" y="49330"/>
                      </a:lnTo>
                      <a:cubicBezTo>
                        <a:pt x="55683" y="34300"/>
                        <a:pt x="69713" y="7144"/>
                        <a:pt x="99956" y="7144"/>
                      </a:cubicBezTo>
                      <a:cubicBezTo>
                        <a:pt x="131845" y="7144"/>
                        <a:pt x="140846" y="32518"/>
                        <a:pt x="142894" y="47501"/>
                      </a:cubicBezTo>
                      <a:lnTo>
                        <a:pt x="143637" y="47501"/>
                      </a:lnTo>
                      <a:cubicBezTo>
                        <a:pt x="150076" y="34290"/>
                        <a:pt x="160754" y="7144"/>
                        <a:pt x="192881" y="7144"/>
                      </a:cubicBezTo>
                      <a:cubicBezTo>
                        <a:pt x="229324" y="7144"/>
                        <a:pt x="236153" y="38576"/>
                        <a:pt x="236153" y="67523"/>
                      </a:cubicBezTo>
                      <a:lnTo>
                        <a:pt x="236153" y="181175"/>
                      </a:lnTo>
                      <a:lnTo>
                        <a:pt x="192881" y="181175"/>
                      </a:lnTo>
                      <a:lnTo>
                        <a:pt x="192881" y="70771"/>
                      </a:lnTo>
                      <a:cubicBezTo>
                        <a:pt x="192881" y="57921"/>
                        <a:pt x="190795" y="38214"/>
                        <a:pt x="174688" y="38214"/>
                      </a:cubicBezTo>
                      <a:cubicBezTo>
                        <a:pt x="145390" y="38214"/>
                        <a:pt x="143285" y="89354"/>
                        <a:pt x="143285" y="104699"/>
                      </a:cubicBezTo>
                      <a:lnTo>
                        <a:pt x="143285" y="181166"/>
                      </a:lnTo>
                      <a:lnTo>
                        <a:pt x="99956" y="181166"/>
                      </a:lnTo>
                      <a:lnTo>
                        <a:pt x="99956" y="75038"/>
                      </a:lnTo>
                      <a:cubicBezTo>
                        <a:pt x="99956" y="53931"/>
                        <a:pt x="98279" y="38205"/>
                        <a:pt x="81467" y="38205"/>
                      </a:cubicBezTo>
                      <a:cubicBezTo>
                        <a:pt x="50730" y="38205"/>
                        <a:pt x="50387" y="96812"/>
                        <a:pt x="50387" y="114367"/>
                      </a:cubicBezTo>
                      <a:lnTo>
                        <a:pt x="50387"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4" name="フリーフォーム: 図形 32">
                  <a:extLst>
                    <a:ext uri="{FF2B5EF4-FFF2-40B4-BE49-F238E27FC236}">
                      <a16:creationId xmlns:a16="http://schemas.microsoft.com/office/drawing/2014/main" id="{59EFE376-62AE-4634-A247-A6D254798C16}"/>
                    </a:ext>
                  </a:extLst>
                </p:cNvPr>
                <p:cNvSpPr/>
                <p:nvPr/>
              </p:nvSpPr>
              <p:spPr>
                <a:xfrm>
                  <a:off x="2571898" y="5492911"/>
                  <a:ext cx="228600" cy="257175"/>
                </a:xfrm>
                <a:custGeom>
                  <a:avLst/>
                  <a:gdLst>
                    <a:gd name="connsiteX0" fmla="*/ 92212 w 228600"/>
                    <a:gd name="connsiteY0" fmla="*/ 7144 h 257175"/>
                    <a:gd name="connsiteX1" fmla="*/ 140113 w 228600"/>
                    <a:gd name="connsiteY1" fmla="*/ 7144 h 257175"/>
                    <a:gd name="connsiteX2" fmla="*/ 225857 w 228600"/>
                    <a:gd name="connsiteY2" fmla="*/ 253889 h 257175"/>
                    <a:gd name="connsiteX3" fmla="*/ 176203 w 228600"/>
                    <a:gd name="connsiteY3" fmla="*/ 253889 h 257175"/>
                    <a:gd name="connsiteX4" fmla="*/ 154752 w 228600"/>
                    <a:gd name="connsiteY4" fmla="*/ 183842 h 257175"/>
                    <a:gd name="connsiteX5" fmla="*/ 70809 w 228600"/>
                    <a:gd name="connsiteY5" fmla="*/ 183842 h 257175"/>
                    <a:gd name="connsiteX6" fmla="*/ 48616 w 228600"/>
                    <a:gd name="connsiteY6" fmla="*/ 253889 h 257175"/>
                    <a:gd name="connsiteX7" fmla="*/ 7144 w 228600"/>
                    <a:gd name="connsiteY7" fmla="*/ 253889 h 257175"/>
                    <a:gd name="connsiteX8" fmla="*/ 92212 w 228600"/>
                    <a:gd name="connsiteY8" fmla="*/ 7144 h 257175"/>
                    <a:gd name="connsiteX9" fmla="*/ 79010 w 228600"/>
                    <a:gd name="connsiteY9" fmla="*/ 157734 h 257175"/>
                    <a:gd name="connsiteX10" fmla="*/ 146952 w 228600"/>
                    <a:gd name="connsiteY10" fmla="*/ 157734 h 257175"/>
                    <a:gd name="connsiteX11" fmla="*/ 113690 w 228600"/>
                    <a:gd name="connsiteY11" fmla="*/ 48816 h 257175"/>
                    <a:gd name="connsiteX12" fmla="*/ 112966 w 228600"/>
                    <a:gd name="connsiteY12" fmla="*/ 48816 h 257175"/>
                    <a:gd name="connsiteX13" fmla="*/ 79010 w 228600"/>
                    <a:gd name="connsiteY13" fmla="*/ 157734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257175">
                      <a:moveTo>
                        <a:pt x="92212" y="7144"/>
                      </a:moveTo>
                      <a:lnTo>
                        <a:pt x="140113" y="7144"/>
                      </a:lnTo>
                      <a:lnTo>
                        <a:pt x="225857" y="253889"/>
                      </a:lnTo>
                      <a:lnTo>
                        <a:pt x="176203" y="253889"/>
                      </a:lnTo>
                      <a:lnTo>
                        <a:pt x="154752" y="183842"/>
                      </a:lnTo>
                      <a:lnTo>
                        <a:pt x="70809" y="183842"/>
                      </a:lnTo>
                      <a:lnTo>
                        <a:pt x="48616" y="253889"/>
                      </a:lnTo>
                      <a:lnTo>
                        <a:pt x="7144" y="253889"/>
                      </a:lnTo>
                      <a:lnTo>
                        <a:pt x="92212" y="7144"/>
                      </a:lnTo>
                      <a:close/>
                      <a:moveTo>
                        <a:pt x="79010" y="157734"/>
                      </a:moveTo>
                      <a:lnTo>
                        <a:pt x="146952" y="157734"/>
                      </a:lnTo>
                      <a:lnTo>
                        <a:pt x="113690" y="48816"/>
                      </a:lnTo>
                      <a:lnTo>
                        <a:pt x="112966" y="48816"/>
                      </a:lnTo>
                      <a:lnTo>
                        <a:pt x="79010" y="157734"/>
                      </a:lnTo>
                      <a:close/>
                    </a:path>
                  </a:pathLst>
                </a:custGeom>
                <a:grpFill/>
                <a:ln w="9525" cap="flat">
                  <a:noFill/>
                  <a:prstDash val="solid"/>
                  <a:miter/>
                </a:ln>
              </p:spPr>
              <p:txBody>
                <a:bodyPr rtlCol="0" anchor="ctr"/>
                <a:lstStyle/>
                <a:p>
                  <a:endParaRPr lang="ja-JP" altLang="en-US" dirty="0"/>
                </a:p>
              </p:txBody>
            </p:sp>
            <p:sp>
              <p:nvSpPr>
                <p:cNvPr id="175" name="フリーフォーム: 図形 33">
                  <a:extLst>
                    <a:ext uri="{FF2B5EF4-FFF2-40B4-BE49-F238E27FC236}">
                      <a16:creationId xmlns:a16="http://schemas.microsoft.com/office/drawing/2014/main" id="{C3C61736-C33E-41E7-927C-225205AC16A2}"/>
                    </a:ext>
                  </a:extLst>
                </p:cNvPr>
                <p:cNvSpPr/>
                <p:nvPr/>
              </p:nvSpPr>
              <p:spPr>
                <a:xfrm>
                  <a:off x="2801365" y="5565625"/>
                  <a:ext cx="152400" cy="266700"/>
                </a:xfrm>
                <a:custGeom>
                  <a:avLst/>
                  <a:gdLst>
                    <a:gd name="connsiteX0" fmla="*/ 154381 w 152400"/>
                    <a:gd name="connsiteY0" fmla="*/ 186852 h 266700"/>
                    <a:gd name="connsiteX1" fmla="*/ 70409 w 152400"/>
                    <a:gd name="connsiteY1" fmla="*/ 261642 h 266700"/>
                    <a:gd name="connsiteX2" fmla="*/ 19698 w 152400"/>
                    <a:gd name="connsiteY2" fmla="*/ 254441 h 266700"/>
                    <a:gd name="connsiteX3" fmla="*/ 19698 w 152400"/>
                    <a:gd name="connsiteY3" fmla="*/ 214036 h 266700"/>
                    <a:gd name="connsiteX4" fmla="*/ 74314 w 152400"/>
                    <a:gd name="connsiteY4" fmla="*/ 237268 h 266700"/>
                    <a:gd name="connsiteX5" fmla="*/ 111109 w 152400"/>
                    <a:gd name="connsiteY5" fmla="*/ 181899 h 266700"/>
                    <a:gd name="connsiteX6" fmla="*/ 111109 w 152400"/>
                    <a:gd name="connsiteY6" fmla="*/ 156496 h 266700"/>
                    <a:gd name="connsiteX7" fmla="*/ 110442 w 152400"/>
                    <a:gd name="connsiteY7" fmla="*/ 156496 h 266700"/>
                    <a:gd name="connsiteX8" fmla="*/ 69723 w 152400"/>
                    <a:gd name="connsiteY8" fmla="*/ 181175 h 266700"/>
                    <a:gd name="connsiteX9" fmla="*/ 7144 w 152400"/>
                    <a:gd name="connsiteY9" fmla="*/ 92945 h 266700"/>
                    <a:gd name="connsiteX10" fmla="*/ 65408 w 152400"/>
                    <a:gd name="connsiteY10" fmla="*/ 7144 h 266700"/>
                    <a:gd name="connsiteX11" fmla="*/ 110452 w 152400"/>
                    <a:gd name="connsiteY11" fmla="*/ 38576 h 266700"/>
                    <a:gd name="connsiteX12" fmla="*/ 111119 w 152400"/>
                    <a:gd name="connsiteY12" fmla="*/ 38576 h 266700"/>
                    <a:gd name="connsiteX13" fmla="*/ 111119 w 152400"/>
                    <a:gd name="connsiteY13" fmla="*/ 11116 h 266700"/>
                    <a:gd name="connsiteX14" fmla="*/ 154391 w 152400"/>
                    <a:gd name="connsiteY14" fmla="*/ 11116 h 266700"/>
                    <a:gd name="connsiteX15" fmla="*/ 154391 w 152400"/>
                    <a:gd name="connsiteY15" fmla="*/ 186852 h 266700"/>
                    <a:gd name="connsiteX16" fmla="*/ 82905 w 152400"/>
                    <a:gd name="connsiteY16" fmla="*/ 156505 h 266700"/>
                    <a:gd name="connsiteX17" fmla="*/ 109004 w 152400"/>
                    <a:gd name="connsiteY17" fmla="*/ 96831 h 266700"/>
                    <a:gd name="connsiteX18" fmla="*/ 82572 w 152400"/>
                    <a:gd name="connsiteY18" fmla="*/ 33957 h 266700"/>
                    <a:gd name="connsiteX19" fmla="*/ 53940 w 152400"/>
                    <a:gd name="connsiteY19" fmla="*/ 95764 h 266700"/>
                    <a:gd name="connsiteX20" fmla="*/ 82905 w 152400"/>
                    <a:gd name="connsiteY20" fmla="*/ 156505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2400" h="266700">
                      <a:moveTo>
                        <a:pt x="154381" y="186852"/>
                      </a:moveTo>
                      <a:cubicBezTo>
                        <a:pt x="154381" y="229134"/>
                        <a:pt x="137246" y="261642"/>
                        <a:pt x="70409" y="261642"/>
                      </a:cubicBezTo>
                      <a:cubicBezTo>
                        <a:pt x="45739" y="261642"/>
                        <a:pt x="30413" y="257289"/>
                        <a:pt x="19698" y="254441"/>
                      </a:cubicBezTo>
                      <a:lnTo>
                        <a:pt x="19698" y="214036"/>
                      </a:lnTo>
                      <a:cubicBezTo>
                        <a:pt x="28632" y="220828"/>
                        <a:pt x="51120" y="237268"/>
                        <a:pt x="74314" y="237268"/>
                      </a:cubicBezTo>
                      <a:cubicBezTo>
                        <a:pt x="107575" y="237268"/>
                        <a:pt x="111109" y="213360"/>
                        <a:pt x="111109" y="181899"/>
                      </a:cubicBezTo>
                      <a:lnTo>
                        <a:pt x="111109" y="156496"/>
                      </a:lnTo>
                      <a:lnTo>
                        <a:pt x="110442" y="156496"/>
                      </a:lnTo>
                      <a:cubicBezTo>
                        <a:pt x="104299" y="167631"/>
                        <a:pt x="96469" y="181175"/>
                        <a:pt x="69723" y="181175"/>
                      </a:cubicBezTo>
                      <a:cubicBezTo>
                        <a:pt x="23565" y="181175"/>
                        <a:pt x="7144" y="145094"/>
                        <a:pt x="7144" y="92945"/>
                      </a:cubicBezTo>
                      <a:cubicBezTo>
                        <a:pt x="7144" y="49663"/>
                        <a:pt x="21822" y="7144"/>
                        <a:pt x="65408" y="7144"/>
                      </a:cubicBezTo>
                      <a:cubicBezTo>
                        <a:pt x="92183" y="7144"/>
                        <a:pt x="103679" y="26460"/>
                        <a:pt x="110452" y="38576"/>
                      </a:cubicBezTo>
                      <a:lnTo>
                        <a:pt x="111119" y="38576"/>
                      </a:lnTo>
                      <a:lnTo>
                        <a:pt x="111119" y="11116"/>
                      </a:lnTo>
                      <a:lnTo>
                        <a:pt x="154391" y="11116"/>
                      </a:lnTo>
                      <a:lnTo>
                        <a:pt x="154391" y="186852"/>
                      </a:lnTo>
                      <a:close/>
                      <a:moveTo>
                        <a:pt x="82905" y="156505"/>
                      </a:moveTo>
                      <a:cubicBezTo>
                        <a:pt x="109004" y="156505"/>
                        <a:pt x="109004" y="119015"/>
                        <a:pt x="109004" y="96831"/>
                      </a:cubicBezTo>
                      <a:cubicBezTo>
                        <a:pt x="109004" y="71095"/>
                        <a:pt x="107870" y="33957"/>
                        <a:pt x="82572" y="33957"/>
                      </a:cubicBezTo>
                      <a:cubicBezTo>
                        <a:pt x="57140" y="33957"/>
                        <a:pt x="53940" y="70771"/>
                        <a:pt x="53940" y="95764"/>
                      </a:cubicBezTo>
                      <a:cubicBezTo>
                        <a:pt x="53940" y="119329"/>
                        <a:pt x="57140" y="156505"/>
                        <a:pt x="82905" y="156505"/>
                      </a:cubicBezTo>
                      <a:close/>
                    </a:path>
                  </a:pathLst>
                </a:custGeom>
                <a:grpFill/>
                <a:ln w="9525" cap="flat">
                  <a:noFill/>
                  <a:prstDash val="solid"/>
                  <a:miter/>
                </a:ln>
              </p:spPr>
              <p:txBody>
                <a:bodyPr rtlCol="0" anchor="ctr"/>
                <a:lstStyle/>
                <a:p>
                  <a:endParaRPr lang="ja-JP" altLang="en-US" dirty="0"/>
                </a:p>
              </p:txBody>
            </p:sp>
            <p:sp>
              <p:nvSpPr>
                <p:cNvPr id="176" name="フリーフォーム: 図形 34">
                  <a:extLst>
                    <a:ext uri="{FF2B5EF4-FFF2-40B4-BE49-F238E27FC236}">
                      <a16:creationId xmlns:a16="http://schemas.microsoft.com/office/drawing/2014/main" id="{3CE9F15D-60F2-4475-AA2C-8D49200365A4}"/>
                    </a:ext>
                  </a:extLst>
                </p:cNvPr>
                <p:cNvSpPr/>
                <p:nvPr/>
              </p:nvSpPr>
              <p:spPr>
                <a:xfrm>
                  <a:off x="2982530" y="5565625"/>
                  <a:ext cx="152400" cy="190500"/>
                </a:xfrm>
                <a:custGeom>
                  <a:avLst/>
                  <a:gdLst>
                    <a:gd name="connsiteX0" fmla="*/ 148685 w 152400"/>
                    <a:gd name="connsiteY0" fmla="*/ 173345 h 190500"/>
                    <a:gd name="connsiteX1" fmla="*/ 93659 w 152400"/>
                    <a:gd name="connsiteY1" fmla="*/ 185099 h 190500"/>
                    <a:gd name="connsiteX2" fmla="*/ 7144 w 152400"/>
                    <a:gd name="connsiteY2" fmla="*/ 88259 h 190500"/>
                    <a:gd name="connsiteX3" fmla="*/ 82887 w 152400"/>
                    <a:gd name="connsiteY3" fmla="*/ 7144 h 190500"/>
                    <a:gd name="connsiteX4" fmla="*/ 151847 w 152400"/>
                    <a:gd name="connsiteY4" fmla="*/ 71085 h 190500"/>
                    <a:gd name="connsiteX5" fmla="*/ 151847 w 152400"/>
                    <a:gd name="connsiteY5" fmla="*/ 77581 h 190500"/>
                    <a:gd name="connsiteX6" fmla="*/ 50387 w 152400"/>
                    <a:gd name="connsiteY6" fmla="*/ 77581 h 190500"/>
                    <a:gd name="connsiteX7" fmla="*/ 115462 w 152400"/>
                    <a:gd name="connsiteY7" fmla="*/ 162973 h 190500"/>
                    <a:gd name="connsiteX8" fmla="*/ 148685 w 152400"/>
                    <a:gd name="connsiteY8" fmla="*/ 155486 h 190500"/>
                    <a:gd name="connsiteX9" fmla="*/ 148685 w 152400"/>
                    <a:gd name="connsiteY9" fmla="*/ 173345 h 190500"/>
                    <a:gd name="connsiteX10" fmla="*/ 110128 w 152400"/>
                    <a:gd name="connsiteY10" fmla="*/ 59684 h 190500"/>
                    <a:gd name="connsiteX11" fmla="*/ 81534 w 152400"/>
                    <a:gd name="connsiteY11" fmla="*/ 23965 h 190500"/>
                    <a:gd name="connsiteX12" fmla="*/ 50387 w 152400"/>
                    <a:gd name="connsiteY12" fmla="*/ 59684 h 190500"/>
                    <a:gd name="connsiteX13" fmla="*/ 110128 w 152400"/>
                    <a:gd name="connsiteY13" fmla="*/ 5968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90500">
                      <a:moveTo>
                        <a:pt x="148685" y="173345"/>
                      </a:moveTo>
                      <a:cubicBezTo>
                        <a:pt x="129359" y="181527"/>
                        <a:pt x="118681" y="185099"/>
                        <a:pt x="93659" y="185099"/>
                      </a:cubicBezTo>
                      <a:cubicBezTo>
                        <a:pt x="48920" y="185099"/>
                        <a:pt x="7144" y="159420"/>
                        <a:pt x="7144" y="88259"/>
                      </a:cubicBezTo>
                      <a:cubicBezTo>
                        <a:pt x="7144" y="41424"/>
                        <a:pt x="26794" y="7144"/>
                        <a:pt x="82887" y="7144"/>
                      </a:cubicBezTo>
                      <a:cubicBezTo>
                        <a:pt x="130083" y="7144"/>
                        <a:pt x="151847" y="32176"/>
                        <a:pt x="151847" y="71085"/>
                      </a:cubicBezTo>
                      <a:lnTo>
                        <a:pt x="151847" y="77581"/>
                      </a:lnTo>
                      <a:lnTo>
                        <a:pt x="50387" y="77581"/>
                      </a:lnTo>
                      <a:cubicBezTo>
                        <a:pt x="50387" y="106499"/>
                        <a:pt x="66856" y="162973"/>
                        <a:pt x="115462" y="162973"/>
                      </a:cubicBezTo>
                      <a:cubicBezTo>
                        <a:pt x="126844" y="162973"/>
                        <a:pt x="138322" y="159420"/>
                        <a:pt x="148685" y="155486"/>
                      </a:cubicBezTo>
                      <a:lnTo>
                        <a:pt x="148685" y="173345"/>
                      </a:lnTo>
                      <a:close/>
                      <a:moveTo>
                        <a:pt x="110128" y="59684"/>
                      </a:moveTo>
                      <a:cubicBezTo>
                        <a:pt x="110128" y="47520"/>
                        <a:pt x="105070" y="23965"/>
                        <a:pt x="81534" y="23965"/>
                      </a:cubicBezTo>
                      <a:cubicBezTo>
                        <a:pt x="56512" y="23965"/>
                        <a:pt x="51473" y="51873"/>
                        <a:pt x="50387" y="59684"/>
                      </a:cubicBezTo>
                      <a:lnTo>
                        <a:pt x="110128" y="59684"/>
                      </a:lnTo>
                      <a:close/>
                    </a:path>
                  </a:pathLst>
                </a:custGeom>
                <a:grpFill/>
                <a:ln w="9525" cap="flat">
                  <a:noFill/>
                  <a:prstDash val="solid"/>
                  <a:miter/>
                </a:ln>
              </p:spPr>
              <p:txBody>
                <a:bodyPr rtlCol="0" anchor="ctr"/>
                <a:lstStyle/>
                <a:p>
                  <a:endParaRPr lang="ja-JP" altLang="en-US" dirty="0"/>
                </a:p>
              </p:txBody>
            </p:sp>
            <p:sp>
              <p:nvSpPr>
                <p:cNvPr id="177" name="フリーフォーム: 図形 35">
                  <a:extLst>
                    <a:ext uri="{FF2B5EF4-FFF2-40B4-BE49-F238E27FC236}">
                      <a16:creationId xmlns:a16="http://schemas.microsoft.com/office/drawing/2014/main" id="{08E314C1-6C82-419E-A9F6-72E96B6F3BFE}"/>
                    </a:ext>
                  </a:extLst>
                </p:cNvPr>
                <p:cNvSpPr/>
                <p:nvPr/>
              </p:nvSpPr>
              <p:spPr>
                <a:xfrm>
                  <a:off x="3161905" y="5565635"/>
                  <a:ext cx="152400" cy="180975"/>
                </a:xfrm>
                <a:custGeom>
                  <a:avLst/>
                  <a:gdLst>
                    <a:gd name="connsiteX0" fmla="*/ 7153 w 152400"/>
                    <a:gd name="connsiteY0" fmla="*/ 11116 h 180975"/>
                    <a:gd name="connsiteX1" fmla="*/ 50444 w 152400"/>
                    <a:gd name="connsiteY1" fmla="*/ 11116 h 180975"/>
                    <a:gd name="connsiteX2" fmla="*/ 50444 w 152400"/>
                    <a:gd name="connsiteY2" fmla="*/ 49330 h 180975"/>
                    <a:gd name="connsiteX3" fmla="*/ 51054 w 152400"/>
                    <a:gd name="connsiteY3" fmla="*/ 49330 h 180975"/>
                    <a:gd name="connsiteX4" fmla="*/ 106880 w 152400"/>
                    <a:gd name="connsiteY4" fmla="*/ 7144 h 180975"/>
                    <a:gd name="connsiteX5" fmla="*/ 149742 w 152400"/>
                    <a:gd name="connsiteY5" fmla="*/ 63951 h 180975"/>
                    <a:gd name="connsiteX6" fmla="*/ 149742 w 152400"/>
                    <a:gd name="connsiteY6" fmla="*/ 181175 h 180975"/>
                    <a:gd name="connsiteX7" fmla="*/ 106490 w 152400"/>
                    <a:gd name="connsiteY7" fmla="*/ 181175 h 180975"/>
                    <a:gd name="connsiteX8" fmla="*/ 106490 w 152400"/>
                    <a:gd name="connsiteY8" fmla="*/ 75047 h 180975"/>
                    <a:gd name="connsiteX9" fmla="*/ 87887 w 152400"/>
                    <a:gd name="connsiteY9" fmla="*/ 38214 h 180975"/>
                    <a:gd name="connsiteX10" fmla="*/ 50435 w 152400"/>
                    <a:gd name="connsiteY10" fmla="*/ 114376 h 180975"/>
                    <a:gd name="connsiteX11" fmla="*/ 50435 w 152400"/>
                    <a:gd name="connsiteY11" fmla="*/ 181175 h 180975"/>
                    <a:gd name="connsiteX12" fmla="*/ 7144 w 152400"/>
                    <a:gd name="connsiteY12" fmla="*/ 181175 h 180975"/>
                    <a:gd name="connsiteX13" fmla="*/ 7144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53" y="11116"/>
                      </a:moveTo>
                      <a:lnTo>
                        <a:pt x="50444" y="11116"/>
                      </a:lnTo>
                      <a:lnTo>
                        <a:pt x="50444" y="49330"/>
                      </a:lnTo>
                      <a:lnTo>
                        <a:pt x="51054" y="49330"/>
                      </a:lnTo>
                      <a:cubicBezTo>
                        <a:pt x="57922" y="35433"/>
                        <a:pt x="71799" y="7144"/>
                        <a:pt x="106880" y="7144"/>
                      </a:cubicBezTo>
                      <a:cubicBezTo>
                        <a:pt x="138674" y="7144"/>
                        <a:pt x="149742" y="27889"/>
                        <a:pt x="149742" y="63951"/>
                      </a:cubicBezTo>
                      <a:lnTo>
                        <a:pt x="149742" y="181175"/>
                      </a:lnTo>
                      <a:lnTo>
                        <a:pt x="106490" y="181175"/>
                      </a:lnTo>
                      <a:lnTo>
                        <a:pt x="106490" y="75047"/>
                      </a:lnTo>
                      <a:cubicBezTo>
                        <a:pt x="106490" y="53940"/>
                        <a:pt x="104718" y="38214"/>
                        <a:pt x="87887" y="38214"/>
                      </a:cubicBezTo>
                      <a:cubicBezTo>
                        <a:pt x="57560" y="38214"/>
                        <a:pt x="50435" y="87182"/>
                        <a:pt x="50435" y="114376"/>
                      </a:cubicBezTo>
                      <a:lnTo>
                        <a:pt x="50435" y="181175"/>
                      </a:lnTo>
                      <a:lnTo>
                        <a:pt x="7144" y="181175"/>
                      </a:lnTo>
                      <a:lnTo>
                        <a:pt x="7144" y="11116"/>
                      </a:lnTo>
                      <a:close/>
                    </a:path>
                  </a:pathLst>
                </a:custGeom>
                <a:grpFill/>
                <a:ln w="9525" cap="flat">
                  <a:noFill/>
                  <a:prstDash val="solid"/>
                  <a:miter/>
                </a:ln>
              </p:spPr>
              <p:txBody>
                <a:bodyPr rtlCol="0" anchor="ctr"/>
                <a:lstStyle/>
                <a:p>
                  <a:endParaRPr lang="ja-JP" altLang="en-US" dirty="0"/>
                </a:p>
              </p:txBody>
            </p:sp>
            <p:sp>
              <p:nvSpPr>
                <p:cNvPr id="178" name="フリーフォーム: 図形 36">
                  <a:extLst>
                    <a:ext uri="{FF2B5EF4-FFF2-40B4-BE49-F238E27FC236}">
                      <a16:creationId xmlns:a16="http://schemas.microsoft.com/office/drawing/2014/main" id="{E5E35256-9F7D-4F87-895A-45A390F4C73D}"/>
                    </a:ext>
                  </a:extLst>
                </p:cNvPr>
                <p:cNvSpPr/>
                <p:nvPr/>
              </p:nvSpPr>
              <p:spPr>
                <a:xfrm>
                  <a:off x="3339851" y="5565635"/>
                  <a:ext cx="152400" cy="190500"/>
                </a:xfrm>
                <a:custGeom>
                  <a:avLst/>
                  <a:gdLst>
                    <a:gd name="connsiteX0" fmla="*/ 148686 w 152400"/>
                    <a:gd name="connsiteY0" fmla="*/ 174765 h 190500"/>
                    <a:gd name="connsiteX1" fmla="*/ 95774 w 152400"/>
                    <a:gd name="connsiteY1" fmla="*/ 185090 h 190500"/>
                    <a:gd name="connsiteX2" fmla="*/ 7144 w 152400"/>
                    <a:gd name="connsiteY2" fmla="*/ 89354 h 190500"/>
                    <a:gd name="connsiteX3" fmla="*/ 83991 w 152400"/>
                    <a:gd name="connsiteY3" fmla="*/ 7144 h 190500"/>
                    <a:gd name="connsiteX4" fmla="*/ 149771 w 152400"/>
                    <a:gd name="connsiteY4" fmla="*/ 68637 h 190500"/>
                    <a:gd name="connsiteX5" fmla="*/ 103613 w 152400"/>
                    <a:gd name="connsiteY5" fmla="*/ 68637 h 190500"/>
                    <a:gd name="connsiteX6" fmla="*/ 82182 w 152400"/>
                    <a:gd name="connsiteY6" fmla="*/ 23955 h 190500"/>
                    <a:gd name="connsiteX7" fmla="*/ 53921 w 152400"/>
                    <a:gd name="connsiteY7" fmla="*/ 74705 h 190500"/>
                    <a:gd name="connsiteX8" fmla="*/ 115110 w 152400"/>
                    <a:gd name="connsiteY8" fmla="*/ 162973 h 190500"/>
                    <a:gd name="connsiteX9" fmla="*/ 148667 w 152400"/>
                    <a:gd name="connsiteY9" fmla="*/ 156496 h 190500"/>
                    <a:gd name="connsiteX10" fmla="*/ 148667 w 152400"/>
                    <a:gd name="connsiteY10" fmla="*/ 1747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400" h="190500">
                      <a:moveTo>
                        <a:pt x="148686" y="174765"/>
                      </a:moveTo>
                      <a:cubicBezTo>
                        <a:pt x="131179" y="181175"/>
                        <a:pt x="117596" y="185090"/>
                        <a:pt x="95774" y="185090"/>
                      </a:cubicBezTo>
                      <a:cubicBezTo>
                        <a:pt x="46063" y="185090"/>
                        <a:pt x="7144" y="157572"/>
                        <a:pt x="7144" y="89354"/>
                      </a:cubicBezTo>
                      <a:cubicBezTo>
                        <a:pt x="7144" y="40405"/>
                        <a:pt x="30785" y="7144"/>
                        <a:pt x="83991" y="7144"/>
                      </a:cubicBezTo>
                      <a:cubicBezTo>
                        <a:pt x="134351" y="7144"/>
                        <a:pt x="149771" y="30004"/>
                        <a:pt x="149771" y="68637"/>
                      </a:cubicBezTo>
                      <a:lnTo>
                        <a:pt x="103613" y="68637"/>
                      </a:lnTo>
                      <a:cubicBezTo>
                        <a:pt x="103613" y="38576"/>
                        <a:pt x="100784" y="23955"/>
                        <a:pt x="82182" y="23955"/>
                      </a:cubicBezTo>
                      <a:cubicBezTo>
                        <a:pt x="62551" y="23955"/>
                        <a:pt x="53921" y="50349"/>
                        <a:pt x="53921" y="74705"/>
                      </a:cubicBezTo>
                      <a:cubicBezTo>
                        <a:pt x="53921" y="119005"/>
                        <a:pt x="76115" y="162973"/>
                        <a:pt x="115110" y="162973"/>
                      </a:cubicBezTo>
                      <a:cubicBezTo>
                        <a:pt x="128264" y="162973"/>
                        <a:pt x="138256" y="160096"/>
                        <a:pt x="148667" y="156496"/>
                      </a:cubicBezTo>
                      <a:lnTo>
                        <a:pt x="148667" y="174765"/>
                      </a:lnTo>
                      <a:close/>
                    </a:path>
                  </a:pathLst>
                </a:custGeom>
                <a:grpFill/>
                <a:ln w="9525" cap="flat">
                  <a:noFill/>
                  <a:prstDash val="solid"/>
                  <a:miter/>
                </a:ln>
              </p:spPr>
              <p:txBody>
                <a:bodyPr rtlCol="0" anchor="ctr"/>
                <a:lstStyle/>
                <a:p>
                  <a:endParaRPr lang="ja-JP" altLang="en-US" dirty="0"/>
                </a:p>
              </p:txBody>
            </p:sp>
            <p:sp>
              <p:nvSpPr>
                <p:cNvPr id="179" name="フリーフォーム: 図形 37">
                  <a:extLst>
                    <a:ext uri="{FF2B5EF4-FFF2-40B4-BE49-F238E27FC236}">
                      <a16:creationId xmlns:a16="http://schemas.microsoft.com/office/drawing/2014/main" id="{CB79EAEC-6B0D-4C5B-AD2F-18C2335E2E11}"/>
                    </a:ext>
                  </a:extLst>
                </p:cNvPr>
                <p:cNvSpPr/>
                <p:nvPr/>
              </p:nvSpPr>
              <p:spPr>
                <a:xfrm>
                  <a:off x="3499938" y="5569606"/>
                  <a:ext cx="171450" cy="257175"/>
                </a:xfrm>
                <a:custGeom>
                  <a:avLst/>
                  <a:gdLst>
                    <a:gd name="connsiteX0" fmla="*/ 70809 w 171450"/>
                    <a:gd name="connsiteY0" fmla="*/ 179727 h 257175"/>
                    <a:gd name="connsiteX1" fmla="*/ 7144 w 171450"/>
                    <a:gd name="connsiteY1" fmla="*/ 7144 h 257175"/>
                    <a:gd name="connsiteX2" fmla="*/ 51454 w 171450"/>
                    <a:gd name="connsiteY2" fmla="*/ 7144 h 257175"/>
                    <a:gd name="connsiteX3" fmla="*/ 90097 w 171450"/>
                    <a:gd name="connsiteY3" fmla="*/ 123225 h 257175"/>
                    <a:gd name="connsiteX4" fmla="*/ 90726 w 171450"/>
                    <a:gd name="connsiteY4" fmla="*/ 123225 h 257175"/>
                    <a:gd name="connsiteX5" fmla="*/ 130445 w 171450"/>
                    <a:gd name="connsiteY5" fmla="*/ 7144 h 257175"/>
                    <a:gd name="connsiteX6" fmla="*/ 165497 w 171450"/>
                    <a:gd name="connsiteY6" fmla="*/ 7144 h 257175"/>
                    <a:gd name="connsiteX7" fmla="*/ 80363 w 171450"/>
                    <a:gd name="connsiteY7" fmla="*/ 253689 h 257175"/>
                    <a:gd name="connsiteX8" fmla="*/ 45387 w 171450"/>
                    <a:gd name="connsiteY8" fmla="*/ 253689 h 257175"/>
                    <a:gd name="connsiteX9" fmla="*/ 70809 w 171450"/>
                    <a:gd name="connsiteY9" fmla="*/ 179727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1450" h="257175">
                      <a:moveTo>
                        <a:pt x="70809" y="179727"/>
                      </a:moveTo>
                      <a:lnTo>
                        <a:pt x="7144" y="7144"/>
                      </a:lnTo>
                      <a:lnTo>
                        <a:pt x="51454" y="7144"/>
                      </a:lnTo>
                      <a:lnTo>
                        <a:pt x="90097" y="123225"/>
                      </a:lnTo>
                      <a:lnTo>
                        <a:pt x="90726" y="123225"/>
                      </a:lnTo>
                      <a:lnTo>
                        <a:pt x="130445" y="7144"/>
                      </a:lnTo>
                      <a:lnTo>
                        <a:pt x="165497" y="7144"/>
                      </a:lnTo>
                      <a:lnTo>
                        <a:pt x="80363" y="253689"/>
                      </a:lnTo>
                      <a:lnTo>
                        <a:pt x="45387" y="253689"/>
                      </a:lnTo>
                      <a:lnTo>
                        <a:pt x="70809" y="179727"/>
                      </a:lnTo>
                      <a:close/>
                    </a:path>
                  </a:pathLst>
                </a:custGeom>
                <a:grpFill/>
                <a:ln w="9525" cap="flat">
                  <a:noFill/>
                  <a:prstDash val="solid"/>
                  <a:miter/>
                </a:ln>
              </p:spPr>
              <p:txBody>
                <a:bodyPr rtlCol="0" anchor="ctr"/>
                <a:lstStyle/>
                <a:p>
                  <a:endParaRPr lang="ja-JP" altLang="en-US" dirty="0"/>
                </a:p>
              </p:txBody>
            </p:sp>
          </p:grpSp>
          <p:grpSp>
            <p:nvGrpSpPr>
              <p:cNvPr id="112" name="グループ化 111"/>
              <p:cNvGrpSpPr>
                <a:grpSpLocks noChangeAspect="1"/>
              </p:cNvGrpSpPr>
              <p:nvPr userDrawn="1"/>
            </p:nvGrpSpPr>
            <p:grpSpPr>
              <a:xfrm>
                <a:off x="2534400" y="6660000"/>
                <a:ext cx="3564000" cy="150760"/>
                <a:chOff x="427811" y="5856214"/>
                <a:chExt cx="3229242" cy="136598"/>
              </a:xfrm>
              <a:solidFill>
                <a:schemeClr val="bg1"/>
              </a:solidFill>
            </p:grpSpPr>
            <p:sp>
              <p:nvSpPr>
                <p:cNvPr id="113" name="フリーフォーム: 図形 38">
                  <a:extLst>
                    <a:ext uri="{FF2B5EF4-FFF2-40B4-BE49-F238E27FC236}">
                      <a16:creationId xmlns:a16="http://schemas.microsoft.com/office/drawing/2014/main" id="{87782128-FA2B-4515-862B-93F408EA171B}"/>
                    </a:ext>
                  </a:extLst>
                </p:cNvPr>
                <p:cNvSpPr/>
                <p:nvPr/>
              </p:nvSpPr>
              <p:spPr>
                <a:xfrm>
                  <a:off x="427811" y="5857776"/>
                  <a:ext cx="104775" cy="104775"/>
                </a:xfrm>
                <a:custGeom>
                  <a:avLst/>
                  <a:gdLst>
                    <a:gd name="connsiteX0" fmla="*/ 7144 w 104775"/>
                    <a:gd name="connsiteY0" fmla="*/ 7144 h 104775"/>
                    <a:gd name="connsiteX1" fmla="*/ 27946 w 104775"/>
                    <a:gd name="connsiteY1" fmla="*/ 7144 h 104775"/>
                    <a:gd name="connsiteX2" fmla="*/ 54959 w 104775"/>
                    <a:gd name="connsiteY2" fmla="*/ 86487 h 104775"/>
                    <a:gd name="connsiteX3" fmla="*/ 55236 w 104775"/>
                    <a:gd name="connsiteY3" fmla="*/ 86487 h 104775"/>
                    <a:gd name="connsiteX4" fmla="*/ 82401 w 104775"/>
                    <a:gd name="connsiteY4" fmla="*/ 7144 h 104775"/>
                    <a:gd name="connsiteX5" fmla="*/ 102480 w 104775"/>
                    <a:gd name="connsiteY5" fmla="*/ 7144 h 104775"/>
                    <a:gd name="connsiteX6" fmla="*/ 102480 w 104775"/>
                    <a:gd name="connsiteY6" fmla="*/ 104737 h 104775"/>
                    <a:gd name="connsiteX7" fmla="*/ 88478 w 104775"/>
                    <a:gd name="connsiteY7" fmla="*/ 104737 h 104775"/>
                    <a:gd name="connsiteX8" fmla="*/ 88478 w 104775"/>
                    <a:gd name="connsiteY8" fmla="*/ 20421 h 104775"/>
                    <a:gd name="connsiteX9" fmla="*/ 88192 w 104775"/>
                    <a:gd name="connsiteY9" fmla="*/ 20421 h 104775"/>
                    <a:gd name="connsiteX10" fmla="*/ 59627 w 104775"/>
                    <a:gd name="connsiteY10" fmla="*/ 104737 h 104775"/>
                    <a:gd name="connsiteX11" fmla="*/ 47730 w 104775"/>
                    <a:gd name="connsiteY11" fmla="*/ 104737 h 104775"/>
                    <a:gd name="connsiteX12" fmla="*/ 19164 w 104775"/>
                    <a:gd name="connsiteY12" fmla="*/ 20421 h 104775"/>
                    <a:gd name="connsiteX13" fmla="*/ 18879 w 104775"/>
                    <a:gd name="connsiteY13" fmla="*/ 20421 h 104775"/>
                    <a:gd name="connsiteX14" fmla="*/ 18879 w 104775"/>
                    <a:gd name="connsiteY14" fmla="*/ 104737 h 104775"/>
                    <a:gd name="connsiteX15" fmla="*/ 7144 w 104775"/>
                    <a:gd name="connsiteY15" fmla="*/ 104737 h 104775"/>
                    <a:gd name="connsiteX16" fmla="*/ 7144 w 104775"/>
                    <a:gd name="connsiteY1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775" h="104775">
                      <a:moveTo>
                        <a:pt x="7144" y="7144"/>
                      </a:moveTo>
                      <a:lnTo>
                        <a:pt x="27946" y="7144"/>
                      </a:lnTo>
                      <a:lnTo>
                        <a:pt x="54959" y="86487"/>
                      </a:lnTo>
                      <a:lnTo>
                        <a:pt x="55236" y="86487"/>
                      </a:lnTo>
                      <a:lnTo>
                        <a:pt x="82401" y="7144"/>
                      </a:lnTo>
                      <a:lnTo>
                        <a:pt x="102480" y="7144"/>
                      </a:lnTo>
                      <a:lnTo>
                        <a:pt x="102480" y="104737"/>
                      </a:lnTo>
                      <a:lnTo>
                        <a:pt x="88478" y="104737"/>
                      </a:lnTo>
                      <a:lnTo>
                        <a:pt x="88478" y="20421"/>
                      </a:lnTo>
                      <a:lnTo>
                        <a:pt x="88192" y="20421"/>
                      </a:lnTo>
                      <a:lnTo>
                        <a:pt x="59627" y="104737"/>
                      </a:lnTo>
                      <a:lnTo>
                        <a:pt x="47730" y="104737"/>
                      </a:lnTo>
                      <a:lnTo>
                        <a:pt x="19164" y="20421"/>
                      </a:lnTo>
                      <a:lnTo>
                        <a:pt x="18879" y="20421"/>
                      </a:lnTo>
                      <a:lnTo>
                        <a:pt x="1887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14" name="フリーフォーム: 図形 39">
                  <a:extLst>
                    <a:ext uri="{FF2B5EF4-FFF2-40B4-BE49-F238E27FC236}">
                      <a16:creationId xmlns:a16="http://schemas.microsoft.com/office/drawing/2014/main" id="{181D821C-4F2B-4BEA-86BE-0CD5A64FBF6E}"/>
                    </a:ext>
                  </a:extLst>
                </p:cNvPr>
                <p:cNvSpPr/>
                <p:nvPr/>
              </p:nvSpPr>
              <p:spPr>
                <a:xfrm>
                  <a:off x="545073"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06 w 28575"/>
                    <a:gd name="connsiteY5" fmla="*/ 37405 h 104775"/>
                    <a:gd name="connsiteX6" fmla="*/ 21993 w 28575"/>
                    <a:gd name="connsiteY6" fmla="*/ 37405 h 104775"/>
                    <a:gd name="connsiteX7" fmla="*/ 21993 w 28575"/>
                    <a:gd name="connsiteY7" fmla="*/ 104727 h 104775"/>
                    <a:gd name="connsiteX8" fmla="*/ 7706 w 28575"/>
                    <a:gd name="connsiteY8" fmla="*/ 104727 h 104775"/>
                    <a:gd name="connsiteX9" fmla="*/ 7706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06" y="37405"/>
                      </a:moveTo>
                      <a:lnTo>
                        <a:pt x="21993" y="37405"/>
                      </a:lnTo>
                      <a:lnTo>
                        <a:pt x="21993" y="104727"/>
                      </a:lnTo>
                      <a:lnTo>
                        <a:pt x="7706" y="104727"/>
                      </a:lnTo>
                      <a:lnTo>
                        <a:pt x="7706" y="37405"/>
                      </a:lnTo>
                      <a:close/>
                    </a:path>
                  </a:pathLst>
                </a:custGeom>
                <a:grpFill/>
                <a:ln w="9525" cap="flat">
                  <a:noFill/>
                  <a:prstDash val="solid"/>
                  <a:miter/>
                </a:ln>
              </p:spPr>
              <p:txBody>
                <a:bodyPr rtlCol="0" anchor="ctr"/>
                <a:lstStyle/>
                <a:p>
                  <a:endParaRPr lang="ja-JP" altLang="en-US" dirty="0"/>
                </a:p>
              </p:txBody>
            </p:sp>
            <p:sp>
              <p:nvSpPr>
                <p:cNvPr id="115" name="フリーフォーム: 図形 40">
                  <a:extLst>
                    <a:ext uri="{FF2B5EF4-FFF2-40B4-BE49-F238E27FC236}">
                      <a16:creationId xmlns:a16="http://schemas.microsoft.com/office/drawing/2014/main" id="{25120B74-FB56-4CE0-81F4-FDE9EC2E231D}"/>
                    </a:ext>
                  </a:extLst>
                </p:cNvPr>
                <p:cNvSpPr/>
                <p:nvPr/>
              </p:nvSpPr>
              <p:spPr>
                <a:xfrm>
                  <a:off x="581697"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0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90" y="7144"/>
                        <a:pt x="45330" y="7144"/>
                      </a:cubicBezTo>
                      <a:cubicBezTo>
                        <a:pt x="57217" y="7144"/>
                        <a:pt x="62303" y="17040"/>
                        <a:pt x="62303" y="26803"/>
                      </a:cubicBezTo>
                      <a:lnTo>
                        <a:pt x="62303" y="76029"/>
                      </a:lnTo>
                      <a:lnTo>
                        <a:pt x="48016" y="76029"/>
                      </a:lnTo>
                      <a:lnTo>
                        <a:pt x="48016" y="33871"/>
                      </a:lnTo>
                      <a:cubicBezTo>
                        <a:pt x="48016" y="25384"/>
                        <a:pt x="4673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16" name="フリーフォーム: 図形 41">
                  <a:extLst>
                    <a:ext uri="{FF2B5EF4-FFF2-40B4-BE49-F238E27FC236}">
                      <a16:creationId xmlns:a16="http://schemas.microsoft.com/office/drawing/2014/main" id="{C52114EE-9D82-4A8C-9905-57133820810F}"/>
                    </a:ext>
                  </a:extLst>
                </p:cNvPr>
                <p:cNvSpPr/>
                <p:nvPr/>
              </p:nvSpPr>
              <p:spPr>
                <a:xfrm>
                  <a:off x="657945" y="5857776"/>
                  <a:ext cx="28575" cy="104775"/>
                </a:xfrm>
                <a:custGeom>
                  <a:avLst/>
                  <a:gdLst>
                    <a:gd name="connsiteX0" fmla="*/ 7144 w 28575"/>
                    <a:gd name="connsiteY0" fmla="*/ 7144 h 104775"/>
                    <a:gd name="connsiteX1" fmla="*/ 22555 w 28575"/>
                    <a:gd name="connsiteY1" fmla="*/ 7144 h 104775"/>
                    <a:gd name="connsiteX2" fmla="*/ 2255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55" y="7144"/>
                      </a:lnTo>
                      <a:lnTo>
                        <a:pt x="2255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17" name="フリーフォーム: 図形 42">
                  <a:extLst>
                    <a:ext uri="{FF2B5EF4-FFF2-40B4-BE49-F238E27FC236}">
                      <a16:creationId xmlns:a16="http://schemas.microsoft.com/office/drawing/2014/main" id="{1946BD77-D232-47D0-9CE8-73FB6DB59404}"/>
                    </a:ext>
                  </a:extLst>
                </p:cNvPr>
                <p:cNvSpPr/>
                <p:nvPr/>
              </p:nvSpPr>
              <p:spPr>
                <a:xfrm>
                  <a:off x="691606" y="5886465"/>
                  <a:ext cx="57150" cy="76200"/>
                </a:xfrm>
                <a:custGeom>
                  <a:avLst/>
                  <a:gdLst>
                    <a:gd name="connsiteX0" fmla="*/ 46606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8 w 57150"/>
                    <a:gd name="connsiteY8" fmla="*/ 60055 h 76200"/>
                    <a:gd name="connsiteX9" fmla="*/ 7144 w 57150"/>
                    <a:gd name="connsiteY9" fmla="*/ 26527 h 76200"/>
                    <a:gd name="connsiteX10" fmla="*/ 30756 w 57150"/>
                    <a:gd name="connsiteY10" fmla="*/ 7144 h 76200"/>
                    <a:gd name="connsiteX11" fmla="*/ 46596 w 57150"/>
                    <a:gd name="connsiteY11" fmla="*/ 9820 h 76200"/>
                    <a:gd name="connsiteX12" fmla="*/ 4659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33" y="15364"/>
                        <a:pt x="29642" y="15364"/>
                      </a:cubicBezTo>
                      <a:cubicBezTo>
                        <a:pt x="25108" y="15364"/>
                        <a:pt x="20021" y="17336"/>
                        <a:pt x="20021" y="22431"/>
                      </a:cubicBezTo>
                      <a:cubicBezTo>
                        <a:pt x="20021"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46" y="68542"/>
                      </a:cubicBezTo>
                      <a:cubicBezTo>
                        <a:pt x="34147" y="68542"/>
                        <a:pt x="37548" y="64303"/>
                        <a:pt x="37548" y="60055"/>
                      </a:cubicBezTo>
                      <a:cubicBezTo>
                        <a:pt x="37548" y="48168"/>
                        <a:pt x="7144" y="45768"/>
                        <a:pt x="7144" y="26527"/>
                      </a:cubicBezTo>
                      <a:cubicBezTo>
                        <a:pt x="7144" y="16335"/>
                        <a:pt x="13935" y="7144"/>
                        <a:pt x="30756" y="7144"/>
                      </a:cubicBezTo>
                      <a:cubicBezTo>
                        <a:pt x="37976" y="7144"/>
                        <a:pt x="44196" y="9115"/>
                        <a:pt x="46596" y="9820"/>
                      </a:cubicBezTo>
                      <a:lnTo>
                        <a:pt x="46596" y="22003"/>
                      </a:lnTo>
                      <a:close/>
                    </a:path>
                  </a:pathLst>
                </a:custGeom>
                <a:grpFill/>
                <a:ln w="9525" cap="flat">
                  <a:noFill/>
                  <a:prstDash val="solid"/>
                  <a:miter/>
                </a:ln>
              </p:spPr>
              <p:txBody>
                <a:bodyPr rtlCol="0" anchor="ctr"/>
                <a:lstStyle/>
                <a:p>
                  <a:endParaRPr lang="ja-JP" altLang="en-US" dirty="0"/>
                </a:p>
              </p:txBody>
            </p:sp>
            <p:sp>
              <p:nvSpPr>
                <p:cNvPr id="118" name="フリーフォーム: 図形 43">
                  <a:extLst>
                    <a:ext uri="{FF2B5EF4-FFF2-40B4-BE49-F238E27FC236}">
                      <a16:creationId xmlns:a16="http://schemas.microsoft.com/office/drawing/2014/main" id="{569C7674-C4FE-43AB-8495-3F6E3F81DEB1}"/>
                    </a:ext>
                  </a:extLst>
                </p:cNvPr>
                <p:cNvSpPr/>
                <p:nvPr/>
              </p:nvSpPr>
              <p:spPr>
                <a:xfrm>
                  <a:off x="745356"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67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7"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68" y="31623"/>
                      </a:lnTo>
                      <a:lnTo>
                        <a:pt x="50568" y="38967"/>
                      </a:lnTo>
                      <a:lnTo>
                        <a:pt x="32185" y="38967"/>
                      </a:lnTo>
                      <a:lnTo>
                        <a:pt x="32185" y="77714"/>
                      </a:lnTo>
                      <a:cubicBezTo>
                        <a:pt x="32185" y="87611"/>
                        <a:pt x="33176" y="92430"/>
                        <a:pt x="42367" y="92430"/>
                      </a:cubicBezTo>
                      <a:cubicBezTo>
                        <a:pt x="44625" y="92430"/>
                        <a:pt x="47034"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19" name="フリーフォーム: 図形 44">
                  <a:extLst>
                    <a:ext uri="{FF2B5EF4-FFF2-40B4-BE49-F238E27FC236}">
                      <a16:creationId xmlns:a16="http://schemas.microsoft.com/office/drawing/2014/main" id="{D7B4BAB7-53D2-4947-A138-3EA5268EF36C}"/>
                    </a:ext>
                  </a:extLst>
                </p:cNvPr>
                <p:cNvSpPr/>
                <p:nvPr/>
              </p:nvSpPr>
              <p:spPr>
                <a:xfrm>
                  <a:off x="801515"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20" name="フリーフォーム: 図形 45">
                  <a:extLst>
                    <a:ext uri="{FF2B5EF4-FFF2-40B4-BE49-F238E27FC236}">
                      <a16:creationId xmlns:a16="http://schemas.microsoft.com/office/drawing/2014/main" id="{359B3F44-F462-4F32-861C-4559037C36C4}"/>
                    </a:ext>
                  </a:extLst>
                </p:cNvPr>
                <p:cNvSpPr/>
                <p:nvPr/>
              </p:nvSpPr>
              <p:spPr>
                <a:xfrm>
                  <a:off x="841253" y="5888037"/>
                  <a:ext cx="76200" cy="104775"/>
                </a:xfrm>
                <a:custGeom>
                  <a:avLst/>
                  <a:gdLst>
                    <a:gd name="connsiteX0" fmla="*/ 33033 w 76200"/>
                    <a:gd name="connsiteY0" fmla="*/ 75181 h 104775"/>
                    <a:gd name="connsiteX1" fmla="*/ 7144 w 76200"/>
                    <a:gd name="connsiteY1" fmla="*/ 7144 h 104775"/>
                    <a:gd name="connsiteX2" fmla="*/ 22003 w 76200"/>
                    <a:gd name="connsiteY2" fmla="*/ 7144 h 104775"/>
                    <a:gd name="connsiteX3" fmla="*/ 39681 w 76200"/>
                    <a:gd name="connsiteY3" fmla="*/ 55235 h 104775"/>
                    <a:gd name="connsiteX4" fmla="*/ 39957 w 76200"/>
                    <a:gd name="connsiteY4" fmla="*/ 55235 h 104775"/>
                    <a:gd name="connsiteX5" fmla="*/ 55797 w 76200"/>
                    <a:gd name="connsiteY5" fmla="*/ 7144 h 104775"/>
                    <a:gd name="connsiteX6" fmla="*/ 69237 w 76200"/>
                    <a:gd name="connsiteY6" fmla="*/ 7144 h 104775"/>
                    <a:gd name="connsiteX7" fmla="*/ 34576 w 76200"/>
                    <a:gd name="connsiteY7" fmla="*/ 104737 h 104775"/>
                    <a:gd name="connsiteX8" fmla="*/ 23117 w 76200"/>
                    <a:gd name="connsiteY8" fmla="*/ 104737 h 104775"/>
                    <a:gd name="connsiteX9" fmla="*/ 33033 w 76200"/>
                    <a:gd name="connsiteY9" fmla="*/ 7518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104775">
                      <a:moveTo>
                        <a:pt x="33033" y="75181"/>
                      </a:moveTo>
                      <a:lnTo>
                        <a:pt x="7144" y="7144"/>
                      </a:lnTo>
                      <a:lnTo>
                        <a:pt x="22003" y="7144"/>
                      </a:lnTo>
                      <a:lnTo>
                        <a:pt x="39681" y="55235"/>
                      </a:lnTo>
                      <a:lnTo>
                        <a:pt x="39957" y="55235"/>
                      </a:lnTo>
                      <a:lnTo>
                        <a:pt x="55797" y="7144"/>
                      </a:lnTo>
                      <a:lnTo>
                        <a:pt x="69237" y="7144"/>
                      </a:lnTo>
                      <a:lnTo>
                        <a:pt x="34576" y="104737"/>
                      </a:lnTo>
                      <a:lnTo>
                        <a:pt x="23117" y="104737"/>
                      </a:lnTo>
                      <a:lnTo>
                        <a:pt x="33033" y="75181"/>
                      </a:lnTo>
                      <a:close/>
                    </a:path>
                  </a:pathLst>
                </a:custGeom>
                <a:grpFill/>
                <a:ln w="9525" cap="flat">
                  <a:noFill/>
                  <a:prstDash val="solid"/>
                  <a:miter/>
                </a:ln>
              </p:spPr>
              <p:txBody>
                <a:bodyPr rtlCol="0" anchor="ctr"/>
                <a:lstStyle/>
                <a:p>
                  <a:endParaRPr lang="ja-JP" altLang="en-US" dirty="0"/>
                </a:p>
              </p:txBody>
            </p:sp>
            <p:sp>
              <p:nvSpPr>
                <p:cNvPr id="121" name="フリーフォーム: 図形 46">
                  <a:extLst>
                    <a:ext uri="{FF2B5EF4-FFF2-40B4-BE49-F238E27FC236}">
                      <a16:creationId xmlns:a16="http://schemas.microsoft.com/office/drawing/2014/main" id="{371C8AB4-DCE5-4256-A608-0298511FB4C3}"/>
                    </a:ext>
                  </a:extLst>
                </p:cNvPr>
                <p:cNvSpPr/>
                <p:nvPr/>
              </p:nvSpPr>
              <p:spPr>
                <a:xfrm>
                  <a:off x="948762" y="5886475"/>
                  <a:ext cx="66675" cy="76200"/>
                </a:xfrm>
                <a:custGeom>
                  <a:avLst/>
                  <a:gdLst>
                    <a:gd name="connsiteX0" fmla="*/ 7144 w 66675"/>
                    <a:gd name="connsiteY0" fmla="*/ 42358 h 76200"/>
                    <a:gd name="connsiteX1" fmla="*/ 36843 w 66675"/>
                    <a:gd name="connsiteY1" fmla="*/ 7144 h 76200"/>
                    <a:gd name="connsiteX2" fmla="*/ 66694 w 66675"/>
                    <a:gd name="connsiteY2" fmla="*/ 42358 h 76200"/>
                    <a:gd name="connsiteX3" fmla="*/ 36843 w 66675"/>
                    <a:gd name="connsiteY3" fmla="*/ 77571 h 76200"/>
                    <a:gd name="connsiteX4" fmla="*/ 7144 w 66675"/>
                    <a:gd name="connsiteY4" fmla="*/ 42358 h 76200"/>
                    <a:gd name="connsiteX5" fmla="*/ 36843 w 66675"/>
                    <a:gd name="connsiteY5" fmla="*/ 71647 h 76200"/>
                    <a:gd name="connsiteX6" fmla="*/ 51130 w 66675"/>
                    <a:gd name="connsiteY6" fmla="*/ 42367 h 76200"/>
                    <a:gd name="connsiteX7" fmla="*/ 36843 w 66675"/>
                    <a:gd name="connsiteY7" fmla="*/ 13087 h 76200"/>
                    <a:gd name="connsiteX8" fmla="*/ 22708 w 66675"/>
                    <a:gd name="connsiteY8" fmla="*/ 42367 h 76200"/>
                    <a:gd name="connsiteX9" fmla="*/ 36843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40" y="7144"/>
                        <a:pt x="36843" y="7144"/>
                      </a:cubicBezTo>
                      <a:cubicBezTo>
                        <a:pt x="56645" y="7144"/>
                        <a:pt x="66694" y="19593"/>
                        <a:pt x="66694" y="42358"/>
                      </a:cubicBezTo>
                      <a:cubicBezTo>
                        <a:pt x="66694" y="65122"/>
                        <a:pt x="56645" y="77571"/>
                        <a:pt x="36843" y="77571"/>
                      </a:cubicBezTo>
                      <a:cubicBezTo>
                        <a:pt x="17040" y="77571"/>
                        <a:pt x="7144" y="65132"/>
                        <a:pt x="7144" y="42358"/>
                      </a:cubicBezTo>
                      <a:close/>
                      <a:moveTo>
                        <a:pt x="36843" y="71647"/>
                      </a:moveTo>
                      <a:cubicBezTo>
                        <a:pt x="49578" y="71647"/>
                        <a:pt x="51130" y="54683"/>
                        <a:pt x="51130" y="42367"/>
                      </a:cubicBezTo>
                      <a:cubicBezTo>
                        <a:pt x="51130" y="30070"/>
                        <a:pt x="49578" y="13087"/>
                        <a:pt x="36843" y="13087"/>
                      </a:cubicBezTo>
                      <a:cubicBezTo>
                        <a:pt x="24260" y="13087"/>
                        <a:pt x="22708" y="30070"/>
                        <a:pt x="22708" y="42367"/>
                      </a:cubicBezTo>
                      <a:cubicBezTo>
                        <a:pt x="22698" y="54673"/>
                        <a:pt x="24251" y="71647"/>
                        <a:pt x="36843" y="71647"/>
                      </a:cubicBezTo>
                      <a:close/>
                    </a:path>
                  </a:pathLst>
                </a:custGeom>
                <a:grpFill/>
                <a:ln w="9525" cap="flat">
                  <a:noFill/>
                  <a:prstDash val="solid"/>
                  <a:miter/>
                </a:ln>
              </p:spPr>
              <p:txBody>
                <a:bodyPr rtlCol="0" anchor="ctr"/>
                <a:lstStyle/>
                <a:p>
                  <a:endParaRPr lang="ja-JP" altLang="en-US" dirty="0"/>
                </a:p>
              </p:txBody>
            </p:sp>
            <p:sp>
              <p:nvSpPr>
                <p:cNvPr id="122" name="フリーフォーム: 図形 47">
                  <a:extLst>
                    <a:ext uri="{FF2B5EF4-FFF2-40B4-BE49-F238E27FC236}">
                      <a16:creationId xmlns:a16="http://schemas.microsoft.com/office/drawing/2014/main" id="{1FB3BF4D-5FD8-496B-8B3D-C93A4BC042E7}"/>
                    </a:ext>
                  </a:extLst>
                </p:cNvPr>
                <p:cNvSpPr/>
                <p:nvPr/>
              </p:nvSpPr>
              <p:spPr>
                <a:xfrm>
                  <a:off x="1017637"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23" name="フリーフォーム: 図形 48">
                  <a:extLst>
                    <a:ext uri="{FF2B5EF4-FFF2-40B4-BE49-F238E27FC236}">
                      <a16:creationId xmlns:a16="http://schemas.microsoft.com/office/drawing/2014/main" id="{84518A65-C672-4F1E-805B-28AD874BDFD6}"/>
                    </a:ext>
                  </a:extLst>
                </p:cNvPr>
                <p:cNvSpPr/>
                <p:nvPr/>
              </p:nvSpPr>
              <p:spPr>
                <a:xfrm>
                  <a:off x="1114811" y="5857776"/>
                  <a:ext cx="57150" cy="104775"/>
                </a:xfrm>
                <a:custGeom>
                  <a:avLst/>
                  <a:gdLst>
                    <a:gd name="connsiteX0" fmla="*/ 7144 w 57150"/>
                    <a:gd name="connsiteY0" fmla="*/ 7144 h 104775"/>
                    <a:gd name="connsiteX1" fmla="*/ 22708 w 57150"/>
                    <a:gd name="connsiteY1" fmla="*/ 7144 h 104775"/>
                    <a:gd name="connsiteX2" fmla="*/ 22708 w 57150"/>
                    <a:gd name="connsiteY2" fmla="*/ 94545 h 104775"/>
                    <a:gd name="connsiteX3" fmla="*/ 58769 w 57150"/>
                    <a:gd name="connsiteY3" fmla="*/ 94545 h 104775"/>
                    <a:gd name="connsiteX4" fmla="*/ 58769 w 57150"/>
                    <a:gd name="connsiteY4" fmla="*/ 104737 h 104775"/>
                    <a:gd name="connsiteX5" fmla="*/ 7144 w 57150"/>
                    <a:gd name="connsiteY5" fmla="*/ 104737 h 104775"/>
                    <a:gd name="connsiteX6" fmla="*/ 7144 w 57150"/>
                    <a:gd name="connsiteY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04775">
                      <a:moveTo>
                        <a:pt x="7144" y="7144"/>
                      </a:moveTo>
                      <a:lnTo>
                        <a:pt x="22708" y="7144"/>
                      </a:lnTo>
                      <a:lnTo>
                        <a:pt x="22708" y="94545"/>
                      </a:lnTo>
                      <a:lnTo>
                        <a:pt x="58769" y="94545"/>
                      </a:lnTo>
                      <a:lnTo>
                        <a:pt x="5876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4" name="フリーフォーム: 図形 49">
                  <a:extLst>
                    <a:ext uri="{FF2B5EF4-FFF2-40B4-BE49-F238E27FC236}">
                      <a16:creationId xmlns:a16="http://schemas.microsoft.com/office/drawing/2014/main" id="{83B1F61D-8BE3-4431-B0D0-4481C927DB4F}"/>
                    </a:ext>
                  </a:extLst>
                </p:cNvPr>
                <p:cNvSpPr/>
                <p:nvPr/>
              </p:nvSpPr>
              <p:spPr>
                <a:xfrm>
                  <a:off x="1172523" y="5886475"/>
                  <a:ext cx="57150" cy="76200"/>
                </a:xfrm>
                <a:custGeom>
                  <a:avLst/>
                  <a:gdLst>
                    <a:gd name="connsiteX0" fmla="*/ 44768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8 w 57150"/>
                    <a:gd name="connsiteY4" fmla="*/ 38548 h 76200"/>
                    <a:gd name="connsiteX5" fmla="*/ 44768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8 w 57150"/>
                    <a:gd name="connsiteY12" fmla="*/ 76038 h 76200"/>
                    <a:gd name="connsiteX13" fmla="*/ 44768 w 57150"/>
                    <a:gd name="connsiteY13" fmla="*/ 66694 h 76200"/>
                    <a:gd name="connsiteX14" fmla="*/ 44768 w 57150"/>
                    <a:gd name="connsiteY14" fmla="*/ 44482 h 76200"/>
                    <a:gd name="connsiteX15" fmla="*/ 22708 w 57150"/>
                    <a:gd name="connsiteY15" fmla="*/ 58636 h 76200"/>
                    <a:gd name="connsiteX16" fmla="*/ 30909 w 57150"/>
                    <a:gd name="connsiteY16" fmla="*/ 68666 h 76200"/>
                    <a:gd name="connsiteX17" fmla="*/ 44768 w 57150"/>
                    <a:gd name="connsiteY17" fmla="*/ 52406 h 76200"/>
                    <a:gd name="connsiteX18" fmla="*/ 4476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8" y="66694"/>
                      </a:moveTo>
                      <a:lnTo>
                        <a:pt x="44491" y="66694"/>
                      </a:lnTo>
                      <a:cubicBezTo>
                        <a:pt x="42224" y="70656"/>
                        <a:pt x="36290" y="77581"/>
                        <a:pt x="25537" y="77581"/>
                      </a:cubicBezTo>
                      <a:cubicBezTo>
                        <a:pt x="14926" y="77581"/>
                        <a:pt x="7144" y="70085"/>
                        <a:pt x="7144" y="60760"/>
                      </a:cubicBezTo>
                      <a:cubicBezTo>
                        <a:pt x="7144" y="39957"/>
                        <a:pt x="35862" y="38976"/>
                        <a:pt x="44768" y="38548"/>
                      </a:cubicBezTo>
                      <a:lnTo>
                        <a:pt x="44768" y="32613"/>
                      </a:lnTo>
                      <a:cubicBezTo>
                        <a:pt x="44768" y="25251"/>
                        <a:pt x="44768" y="13078"/>
                        <a:pt x="35290" y="13078"/>
                      </a:cubicBezTo>
                      <a:cubicBezTo>
                        <a:pt x="26518" y="13078"/>
                        <a:pt x="24965" y="19869"/>
                        <a:pt x="24394" y="27794"/>
                      </a:cubicBezTo>
                      <a:lnTo>
                        <a:pt x="9401" y="27794"/>
                      </a:lnTo>
                      <a:cubicBezTo>
                        <a:pt x="10106" y="17745"/>
                        <a:pt x="14069" y="7144"/>
                        <a:pt x="35290" y="7144"/>
                      </a:cubicBezTo>
                      <a:cubicBezTo>
                        <a:pt x="57217" y="7144"/>
                        <a:pt x="59055" y="19440"/>
                        <a:pt x="59055" y="32613"/>
                      </a:cubicBezTo>
                      <a:lnTo>
                        <a:pt x="59055" y="76038"/>
                      </a:lnTo>
                      <a:lnTo>
                        <a:pt x="44768" y="76038"/>
                      </a:lnTo>
                      <a:lnTo>
                        <a:pt x="44768" y="66694"/>
                      </a:lnTo>
                      <a:close/>
                      <a:moveTo>
                        <a:pt x="44768" y="44482"/>
                      </a:moveTo>
                      <a:cubicBezTo>
                        <a:pt x="38824" y="44910"/>
                        <a:pt x="22708" y="46177"/>
                        <a:pt x="22708" y="58636"/>
                      </a:cubicBezTo>
                      <a:cubicBezTo>
                        <a:pt x="22708" y="64703"/>
                        <a:pt x="26241" y="68666"/>
                        <a:pt x="30909" y="68666"/>
                      </a:cubicBezTo>
                      <a:cubicBezTo>
                        <a:pt x="35862" y="68666"/>
                        <a:pt x="44768" y="63865"/>
                        <a:pt x="44768" y="52406"/>
                      </a:cubicBezTo>
                      <a:lnTo>
                        <a:pt x="44768" y="44482"/>
                      </a:lnTo>
                      <a:close/>
                    </a:path>
                  </a:pathLst>
                </a:custGeom>
                <a:grpFill/>
                <a:ln w="9525" cap="flat">
                  <a:noFill/>
                  <a:prstDash val="solid"/>
                  <a:miter/>
                </a:ln>
              </p:spPr>
              <p:txBody>
                <a:bodyPr rtlCol="0" anchor="ctr"/>
                <a:lstStyle/>
                <a:p>
                  <a:endParaRPr lang="ja-JP" altLang="en-US" dirty="0"/>
                </a:p>
              </p:txBody>
            </p:sp>
            <p:sp>
              <p:nvSpPr>
                <p:cNvPr id="125" name="フリーフォーム: 図形 50">
                  <a:extLst>
                    <a:ext uri="{FF2B5EF4-FFF2-40B4-BE49-F238E27FC236}">
                      <a16:creationId xmlns:a16="http://schemas.microsoft.com/office/drawing/2014/main" id="{8B9EE32A-DCFD-45AD-B758-27B97FAD7835}"/>
                    </a:ext>
                  </a:extLst>
                </p:cNvPr>
                <p:cNvSpPr/>
                <p:nvPr/>
              </p:nvSpPr>
              <p:spPr>
                <a:xfrm>
                  <a:off x="1245075"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89" y="7144"/>
                        <a:pt x="45339" y="7144"/>
                      </a:cubicBezTo>
                      <a:cubicBezTo>
                        <a:pt x="57217" y="7144"/>
                        <a:pt x="62303" y="17040"/>
                        <a:pt x="62303" y="26803"/>
                      </a:cubicBezTo>
                      <a:lnTo>
                        <a:pt x="62303" y="76029"/>
                      </a:lnTo>
                      <a:lnTo>
                        <a:pt x="48016" y="76029"/>
                      </a:lnTo>
                      <a:lnTo>
                        <a:pt x="48016" y="33871"/>
                      </a:lnTo>
                      <a:cubicBezTo>
                        <a:pt x="48016" y="25384"/>
                        <a:pt x="4674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26" name="フリーフォーム: 図形 51">
                  <a:extLst>
                    <a:ext uri="{FF2B5EF4-FFF2-40B4-BE49-F238E27FC236}">
                      <a16:creationId xmlns:a16="http://schemas.microsoft.com/office/drawing/2014/main" id="{61D4ABC4-D296-46D5-AF02-615228026135}"/>
                    </a:ext>
                  </a:extLst>
                </p:cNvPr>
                <p:cNvSpPr/>
                <p:nvPr/>
              </p:nvSpPr>
              <p:spPr>
                <a:xfrm>
                  <a:off x="1316379" y="5857776"/>
                  <a:ext cx="66675" cy="104775"/>
                </a:xfrm>
                <a:custGeom>
                  <a:avLst/>
                  <a:gdLst>
                    <a:gd name="connsiteX0" fmla="*/ 50283 w 66675"/>
                    <a:gd name="connsiteY0" fmla="*/ 93697 h 104775"/>
                    <a:gd name="connsiteX1" fmla="*/ 49997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49997 w 66675"/>
                    <a:gd name="connsiteY5" fmla="*/ 46729 h 104775"/>
                    <a:gd name="connsiteX6" fmla="*/ 50283 w 66675"/>
                    <a:gd name="connsiteY6" fmla="*/ 46729 h 104775"/>
                    <a:gd name="connsiteX7" fmla="*/ 50283 w 66675"/>
                    <a:gd name="connsiteY7" fmla="*/ 7144 h 104775"/>
                    <a:gd name="connsiteX8" fmla="*/ 64570 w 66675"/>
                    <a:gd name="connsiteY8" fmla="*/ 7144 h 104775"/>
                    <a:gd name="connsiteX9" fmla="*/ 64570 w 66675"/>
                    <a:gd name="connsiteY9" fmla="*/ 104737 h 104775"/>
                    <a:gd name="connsiteX10" fmla="*/ 50283 w 66675"/>
                    <a:gd name="connsiteY10" fmla="*/ 104737 h 104775"/>
                    <a:gd name="connsiteX11" fmla="*/ 50283 w 66675"/>
                    <a:gd name="connsiteY11" fmla="*/ 93697 h 104775"/>
                    <a:gd name="connsiteX12" fmla="*/ 36271 w 66675"/>
                    <a:gd name="connsiteY12" fmla="*/ 97241 h 104775"/>
                    <a:gd name="connsiteX13" fmla="*/ 49711 w 66675"/>
                    <a:gd name="connsiteY13" fmla="*/ 71066 h 104775"/>
                    <a:gd name="connsiteX14" fmla="*/ 36271 w 66675"/>
                    <a:gd name="connsiteY14" fmla="*/ 44053 h 104775"/>
                    <a:gd name="connsiteX15" fmla="*/ 22689 w 66675"/>
                    <a:gd name="connsiteY15" fmla="*/ 71066 h 104775"/>
                    <a:gd name="connsiteX16" fmla="*/ 36271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3" y="93697"/>
                      </a:moveTo>
                      <a:lnTo>
                        <a:pt x="49997" y="93697"/>
                      </a:lnTo>
                      <a:cubicBezTo>
                        <a:pt x="48016" y="98222"/>
                        <a:pt x="43358" y="106270"/>
                        <a:pt x="32461" y="106270"/>
                      </a:cubicBezTo>
                      <a:cubicBezTo>
                        <a:pt x="13078" y="106270"/>
                        <a:pt x="7144" y="90440"/>
                        <a:pt x="7144" y="71056"/>
                      </a:cubicBezTo>
                      <a:cubicBezTo>
                        <a:pt x="7144" y="50835"/>
                        <a:pt x="14640" y="35843"/>
                        <a:pt x="32461" y="35843"/>
                      </a:cubicBezTo>
                      <a:cubicBezTo>
                        <a:pt x="43910" y="35843"/>
                        <a:pt x="48016" y="43062"/>
                        <a:pt x="49997" y="46729"/>
                      </a:cubicBezTo>
                      <a:lnTo>
                        <a:pt x="50283" y="46729"/>
                      </a:lnTo>
                      <a:lnTo>
                        <a:pt x="50283" y="7144"/>
                      </a:lnTo>
                      <a:lnTo>
                        <a:pt x="64570" y="7144"/>
                      </a:lnTo>
                      <a:lnTo>
                        <a:pt x="64570" y="104737"/>
                      </a:lnTo>
                      <a:lnTo>
                        <a:pt x="50283" y="104737"/>
                      </a:lnTo>
                      <a:lnTo>
                        <a:pt x="50283" y="93697"/>
                      </a:lnTo>
                      <a:close/>
                      <a:moveTo>
                        <a:pt x="36271" y="97241"/>
                      </a:moveTo>
                      <a:cubicBezTo>
                        <a:pt x="48006" y="97241"/>
                        <a:pt x="49711" y="82248"/>
                        <a:pt x="49711" y="71066"/>
                      </a:cubicBezTo>
                      <a:cubicBezTo>
                        <a:pt x="49711" y="59331"/>
                        <a:pt x="48578" y="44053"/>
                        <a:pt x="36271" y="44053"/>
                      </a:cubicBezTo>
                      <a:cubicBezTo>
                        <a:pt x="25098" y="44053"/>
                        <a:pt x="22689" y="59331"/>
                        <a:pt x="22689" y="71066"/>
                      </a:cubicBezTo>
                      <a:cubicBezTo>
                        <a:pt x="22689" y="82239"/>
                        <a:pt x="24822" y="97241"/>
                        <a:pt x="36271" y="97241"/>
                      </a:cubicBezTo>
                      <a:close/>
                    </a:path>
                  </a:pathLst>
                </a:custGeom>
                <a:grpFill/>
                <a:ln w="9525" cap="flat">
                  <a:noFill/>
                  <a:prstDash val="solid"/>
                  <a:miter/>
                </a:ln>
              </p:spPr>
              <p:txBody>
                <a:bodyPr rtlCol="0" anchor="ctr"/>
                <a:lstStyle/>
                <a:p>
                  <a:endParaRPr lang="ja-JP" altLang="en-US" dirty="0"/>
                </a:p>
              </p:txBody>
            </p:sp>
            <p:sp>
              <p:nvSpPr>
                <p:cNvPr id="127" name="フリーフォーム: 図形 52">
                  <a:extLst>
                    <a:ext uri="{FF2B5EF4-FFF2-40B4-BE49-F238E27FC236}">
                      <a16:creationId xmlns:a16="http://schemas.microsoft.com/office/drawing/2014/main" id="{6885CB9A-4C72-420B-9A76-3CB6C883C928}"/>
                    </a:ext>
                  </a:extLst>
                </p:cNvPr>
                <p:cNvSpPr/>
                <p:nvPr/>
              </p:nvSpPr>
              <p:spPr>
                <a:xfrm>
                  <a:off x="1392189"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28" name="フリーフォーム: 図形 53">
                  <a:extLst>
                    <a:ext uri="{FF2B5EF4-FFF2-40B4-BE49-F238E27FC236}">
                      <a16:creationId xmlns:a16="http://schemas.microsoft.com/office/drawing/2014/main" id="{944CEF4F-B915-474B-B8F1-F585D656B8B1}"/>
                    </a:ext>
                  </a:extLst>
                </p:cNvPr>
                <p:cNvSpPr/>
                <p:nvPr/>
              </p:nvSpPr>
              <p:spPr>
                <a:xfrm>
                  <a:off x="1466722" y="5857776"/>
                  <a:ext cx="28575" cy="104775"/>
                </a:xfrm>
                <a:custGeom>
                  <a:avLst/>
                  <a:gdLst>
                    <a:gd name="connsiteX0" fmla="*/ 7144 w 28575"/>
                    <a:gd name="connsiteY0" fmla="*/ 7144 h 104775"/>
                    <a:gd name="connsiteX1" fmla="*/ 22708 w 28575"/>
                    <a:gd name="connsiteY1" fmla="*/ 7144 h 104775"/>
                    <a:gd name="connsiteX2" fmla="*/ 22708 w 28575"/>
                    <a:gd name="connsiteY2" fmla="*/ 104737 h 104775"/>
                    <a:gd name="connsiteX3" fmla="*/ 7144 w 28575"/>
                    <a:gd name="connsiteY3" fmla="*/ 104737 h 104775"/>
                    <a:gd name="connsiteX4" fmla="*/ 7144 w 28575"/>
                    <a:gd name="connsiteY4" fmla="*/ 7144 h 104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
                      <a:moveTo>
                        <a:pt x="7144" y="7144"/>
                      </a:moveTo>
                      <a:lnTo>
                        <a:pt x="22708" y="7144"/>
                      </a:lnTo>
                      <a:lnTo>
                        <a:pt x="22708"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9" name="フリーフォーム: 図形 54">
                  <a:extLst>
                    <a:ext uri="{FF2B5EF4-FFF2-40B4-BE49-F238E27FC236}">
                      <a16:creationId xmlns:a16="http://schemas.microsoft.com/office/drawing/2014/main" id="{2D38D432-6ECF-43D5-A340-5E62E8B12FC8}"/>
                    </a:ext>
                  </a:extLst>
                </p:cNvPr>
                <p:cNvSpPr/>
                <p:nvPr/>
              </p:nvSpPr>
              <p:spPr>
                <a:xfrm>
                  <a:off x="1504622"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30" name="フリーフォーム: 図形 55">
                  <a:extLst>
                    <a:ext uri="{FF2B5EF4-FFF2-40B4-BE49-F238E27FC236}">
                      <a16:creationId xmlns:a16="http://schemas.microsoft.com/office/drawing/2014/main" id="{F6E0011F-AD13-4A4D-BBA4-E4576338016F}"/>
                    </a:ext>
                  </a:extLst>
                </p:cNvPr>
                <p:cNvSpPr/>
                <p:nvPr/>
              </p:nvSpPr>
              <p:spPr>
                <a:xfrm>
                  <a:off x="1573945"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31" name="フリーフォーム: 図形 56">
                  <a:extLst>
                    <a:ext uri="{FF2B5EF4-FFF2-40B4-BE49-F238E27FC236}">
                      <a16:creationId xmlns:a16="http://schemas.microsoft.com/office/drawing/2014/main" id="{34089865-F721-4220-90A0-529C03F502AF}"/>
                    </a:ext>
                  </a:extLst>
                </p:cNvPr>
                <p:cNvSpPr/>
                <p:nvPr/>
              </p:nvSpPr>
              <p:spPr>
                <a:xfrm>
                  <a:off x="1630943"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2" name="フリーフォーム: 図形 57">
                  <a:extLst>
                    <a:ext uri="{FF2B5EF4-FFF2-40B4-BE49-F238E27FC236}">
                      <a16:creationId xmlns:a16="http://schemas.microsoft.com/office/drawing/2014/main" id="{7770C859-062D-4E73-A8AB-689CFB071BB3}"/>
                    </a:ext>
                  </a:extLst>
                </p:cNvPr>
                <p:cNvSpPr/>
                <p:nvPr/>
              </p:nvSpPr>
              <p:spPr>
                <a:xfrm>
                  <a:off x="1676348" y="5886475"/>
                  <a:ext cx="57150" cy="76200"/>
                </a:xfrm>
                <a:custGeom>
                  <a:avLst/>
                  <a:gdLst>
                    <a:gd name="connsiteX0" fmla="*/ 44758 w 57150"/>
                    <a:gd name="connsiteY0" fmla="*/ 66694 h 76200"/>
                    <a:gd name="connsiteX1" fmla="*/ 44482 w 57150"/>
                    <a:gd name="connsiteY1" fmla="*/ 66694 h 76200"/>
                    <a:gd name="connsiteX2" fmla="*/ 25527 w 57150"/>
                    <a:gd name="connsiteY2" fmla="*/ 77581 h 76200"/>
                    <a:gd name="connsiteX3" fmla="*/ 7144 w 57150"/>
                    <a:gd name="connsiteY3" fmla="*/ 60760 h 76200"/>
                    <a:gd name="connsiteX4" fmla="*/ 44758 w 57150"/>
                    <a:gd name="connsiteY4" fmla="*/ 38548 h 76200"/>
                    <a:gd name="connsiteX5" fmla="*/ 44758 w 57150"/>
                    <a:gd name="connsiteY5" fmla="*/ 32613 h 76200"/>
                    <a:gd name="connsiteX6" fmla="*/ 35290 w 57150"/>
                    <a:gd name="connsiteY6" fmla="*/ 13078 h 76200"/>
                    <a:gd name="connsiteX7" fmla="*/ 24393 w 57150"/>
                    <a:gd name="connsiteY7" fmla="*/ 27794 h 76200"/>
                    <a:gd name="connsiteX8" fmla="*/ 9401 w 57150"/>
                    <a:gd name="connsiteY8" fmla="*/ 27794 h 76200"/>
                    <a:gd name="connsiteX9" fmla="*/ 35290 w 57150"/>
                    <a:gd name="connsiteY9" fmla="*/ 7144 h 76200"/>
                    <a:gd name="connsiteX10" fmla="*/ 59045 w 57150"/>
                    <a:gd name="connsiteY10" fmla="*/ 32613 h 76200"/>
                    <a:gd name="connsiteX11" fmla="*/ 59045 w 57150"/>
                    <a:gd name="connsiteY11" fmla="*/ 76038 h 76200"/>
                    <a:gd name="connsiteX12" fmla="*/ 44758 w 57150"/>
                    <a:gd name="connsiteY12" fmla="*/ 76038 h 76200"/>
                    <a:gd name="connsiteX13" fmla="*/ 44758 w 57150"/>
                    <a:gd name="connsiteY13" fmla="*/ 66694 h 76200"/>
                    <a:gd name="connsiteX14" fmla="*/ 44758 w 57150"/>
                    <a:gd name="connsiteY14" fmla="*/ 44482 h 76200"/>
                    <a:gd name="connsiteX15" fmla="*/ 22698 w 57150"/>
                    <a:gd name="connsiteY15" fmla="*/ 58636 h 76200"/>
                    <a:gd name="connsiteX16" fmla="*/ 30899 w 57150"/>
                    <a:gd name="connsiteY16" fmla="*/ 68666 h 76200"/>
                    <a:gd name="connsiteX17" fmla="*/ 44758 w 57150"/>
                    <a:gd name="connsiteY17" fmla="*/ 52406 h 76200"/>
                    <a:gd name="connsiteX18" fmla="*/ 4475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58" y="66694"/>
                      </a:moveTo>
                      <a:lnTo>
                        <a:pt x="44482" y="66694"/>
                      </a:lnTo>
                      <a:cubicBezTo>
                        <a:pt x="42224" y="70656"/>
                        <a:pt x="36281" y="77581"/>
                        <a:pt x="25527" y="77581"/>
                      </a:cubicBezTo>
                      <a:cubicBezTo>
                        <a:pt x="14916" y="77581"/>
                        <a:pt x="7144" y="70085"/>
                        <a:pt x="7144" y="60760"/>
                      </a:cubicBezTo>
                      <a:cubicBezTo>
                        <a:pt x="7144" y="39957"/>
                        <a:pt x="35852" y="38976"/>
                        <a:pt x="44758" y="38548"/>
                      </a:cubicBezTo>
                      <a:lnTo>
                        <a:pt x="44758" y="32613"/>
                      </a:lnTo>
                      <a:cubicBezTo>
                        <a:pt x="44758" y="25251"/>
                        <a:pt x="44758" y="13078"/>
                        <a:pt x="35290" y="13078"/>
                      </a:cubicBezTo>
                      <a:cubicBezTo>
                        <a:pt x="26518" y="13078"/>
                        <a:pt x="24965" y="19869"/>
                        <a:pt x="24393" y="27794"/>
                      </a:cubicBezTo>
                      <a:lnTo>
                        <a:pt x="9401" y="27794"/>
                      </a:lnTo>
                      <a:cubicBezTo>
                        <a:pt x="10106" y="17745"/>
                        <a:pt x="14068" y="7144"/>
                        <a:pt x="35290" y="7144"/>
                      </a:cubicBezTo>
                      <a:cubicBezTo>
                        <a:pt x="57217" y="7144"/>
                        <a:pt x="59045" y="19440"/>
                        <a:pt x="59045" y="32613"/>
                      </a:cubicBezTo>
                      <a:lnTo>
                        <a:pt x="59045" y="76038"/>
                      </a:lnTo>
                      <a:lnTo>
                        <a:pt x="44758" y="76038"/>
                      </a:lnTo>
                      <a:lnTo>
                        <a:pt x="44758" y="66694"/>
                      </a:lnTo>
                      <a:close/>
                      <a:moveTo>
                        <a:pt x="44758" y="44482"/>
                      </a:moveTo>
                      <a:cubicBezTo>
                        <a:pt x="38824" y="44910"/>
                        <a:pt x="22698" y="46177"/>
                        <a:pt x="22698" y="58636"/>
                      </a:cubicBezTo>
                      <a:cubicBezTo>
                        <a:pt x="22698" y="64703"/>
                        <a:pt x="26232" y="68666"/>
                        <a:pt x="30899" y="68666"/>
                      </a:cubicBezTo>
                      <a:cubicBezTo>
                        <a:pt x="35852" y="68666"/>
                        <a:pt x="44758" y="63865"/>
                        <a:pt x="44758" y="52406"/>
                      </a:cubicBezTo>
                      <a:lnTo>
                        <a:pt x="44758" y="44482"/>
                      </a:lnTo>
                      <a:close/>
                    </a:path>
                  </a:pathLst>
                </a:custGeom>
                <a:grpFill/>
                <a:ln w="9525" cap="flat">
                  <a:noFill/>
                  <a:prstDash val="solid"/>
                  <a:miter/>
                </a:ln>
              </p:spPr>
              <p:txBody>
                <a:bodyPr rtlCol="0" anchor="ctr"/>
                <a:lstStyle/>
                <a:p>
                  <a:endParaRPr lang="ja-JP" altLang="en-US" dirty="0"/>
                </a:p>
              </p:txBody>
            </p:sp>
            <p:sp>
              <p:nvSpPr>
                <p:cNvPr id="133" name="フリーフォーム: 図形 58">
                  <a:extLst>
                    <a:ext uri="{FF2B5EF4-FFF2-40B4-BE49-F238E27FC236}">
                      <a16:creationId xmlns:a16="http://schemas.microsoft.com/office/drawing/2014/main" id="{7F255FA4-CFED-436E-96CB-BF9F764B6D35}"/>
                    </a:ext>
                  </a:extLst>
                </p:cNvPr>
                <p:cNvSpPr/>
                <p:nvPr/>
              </p:nvSpPr>
              <p:spPr>
                <a:xfrm>
                  <a:off x="1745938" y="5886465"/>
                  <a:ext cx="57150" cy="76200"/>
                </a:xfrm>
                <a:custGeom>
                  <a:avLst/>
                  <a:gdLst>
                    <a:gd name="connsiteX0" fmla="*/ 46606 w 57150"/>
                    <a:gd name="connsiteY0" fmla="*/ 22003 h 76200"/>
                    <a:gd name="connsiteX1" fmla="*/ 29632 w 57150"/>
                    <a:gd name="connsiteY1" fmla="*/ 15364 h 76200"/>
                    <a:gd name="connsiteX2" fmla="*/ 20021 w 57150"/>
                    <a:gd name="connsiteY2" fmla="*/ 22431 h 76200"/>
                    <a:gd name="connsiteX3" fmla="*/ 50844 w 57150"/>
                    <a:gd name="connsiteY3" fmla="*/ 57236 h 76200"/>
                    <a:gd name="connsiteX4" fmla="*/ 2524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7 w 57150"/>
                    <a:gd name="connsiteY8" fmla="*/ 60055 h 76200"/>
                    <a:gd name="connsiteX9" fmla="*/ 7144 w 57150"/>
                    <a:gd name="connsiteY9" fmla="*/ 26527 h 76200"/>
                    <a:gd name="connsiteX10" fmla="*/ 3075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23" y="15364"/>
                        <a:pt x="29632" y="15364"/>
                      </a:cubicBezTo>
                      <a:cubicBezTo>
                        <a:pt x="25098" y="15364"/>
                        <a:pt x="20021" y="17336"/>
                        <a:pt x="20021" y="22431"/>
                      </a:cubicBezTo>
                      <a:cubicBezTo>
                        <a:pt x="20021" y="34595"/>
                        <a:pt x="50844" y="35728"/>
                        <a:pt x="50844" y="57236"/>
                      </a:cubicBezTo>
                      <a:cubicBezTo>
                        <a:pt x="50844" y="71656"/>
                        <a:pt x="39529" y="77591"/>
                        <a:pt x="25241" y="77591"/>
                      </a:cubicBezTo>
                      <a:cubicBezTo>
                        <a:pt x="16621" y="77591"/>
                        <a:pt x="10678" y="75771"/>
                        <a:pt x="7277" y="74628"/>
                      </a:cubicBezTo>
                      <a:lnTo>
                        <a:pt x="7277" y="61474"/>
                      </a:lnTo>
                      <a:cubicBezTo>
                        <a:pt x="11382" y="64303"/>
                        <a:pt x="18031" y="68542"/>
                        <a:pt x="25946" y="68542"/>
                      </a:cubicBezTo>
                      <a:cubicBezTo>
                        <a:pt x="34147" y="68542"/>
                        <a:pt x="37547" y="64303"/>
                        <a:pt x="37547" y="60055"/>
                      </a:cubicBezTo>
                      <a:cubicBezTo>
                        <a:pt x="37547" y="48168"/>
                        <a:pt x="7144" y="45768"/>
                        <a:pt x="7144" y="26527"/>
                      </a:cubicBezTo>
                      <a:cubicBezTo>
                        <a:pt x="7144" y="16335"/>
                        <a:pt x="13935" y="7144"/>
                        <a:pt x="3075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34" name="フリーフォーム: 図形 59">
                  <a:extLst>
                    <a:ext uri="{FF2B5EF4-FFF2-40B4-BE49-F238E27FC236}">
                      <a16:creationId xmlns:a16="http://schemas.microsoft.com/office/drawing/2014/main" id="{90534B6C-94AA-4B6F-8EE6-E6FDB2E08DBD}"/>
                    </a:ext>
                  </a:extLst>
                </p:cNvPr>
                <p:cNvSpPr/>
                <p:nvPr/>
              </p:nvSpPr>
              <p:spPr>
                <a:xfrm>
                  <a:off x="1799678"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78 w 57150"/>
                    <a:gd name="connsiteY10" fmla="*/ 31623 h 104775"/>
                    <a:gd name="connsiteX11" fmla="*/ 50578 w 57150"/>
                    <a:gd name="connsiteY11" fmla="*/ 38967 h 104775"/>
                    <a:gd name="connsiteX12" fmla="*/ 32185 w 57150"/>
                    <a:gd name="connsiteY12" fmla="*/ 38967 h 104775"/>
                    <a:gd name="connsiteX13" fmla="*/ 32185 w 57150"/>
                    <a:gd name="connsiteY13" fmla="*/ 77714 h 104775"/>
                    <a:gd name="connsiteX14" fmla="*/ 42376 w 57150"/>
                    <a:gd name="connsiteY14" fmla="*/ 92430 h 104775"/>
                    <a:gd name="connsiteX15" fmla="*/ 49016 w 57150"/>
                    <a:gd name="connsiteY15" fmla="*/ 91297 h 104775"/>
                    <a:gd name="connsiteX16" fmla="*/ 4901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6"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78" y="31623"/>
                      </a:lnTo>
                      <a:lnTo>
                        <a:pt x="50578" y="38967"/>
                      </a:lnTo>
                      <a:lnTo>
                        <a:pt x="32185" y="38967"/>
                      </a:lnTo>
                      <a:lnTo>
                        <a:pt x="32185" y="77714"/>
                      </a:lnTo>
                      <a:cubicBezTo>
                        <a:pt x="32185" y="87611"/>
                        <a:pt x="33176" y="92430"/>
                        <a:pt x="42376" y="92430"/>
                      </a:cubicBezTo>
                      <a:cubicBezTo>
                        <a:pt x="44634" y="92430"/>
                        <a:pt x="47044" y="92154"/>
                        <a:pt x="49016" y="91297"/>
                      </a:cubicBezTo>
                      <a:lnTo>
                        <a:pt x="49016" y="99498"/>
                      </a:lnTo>
                      <a:close/>
                    </a:path>
                  </a:pathLst>
                </a:custGeom>
                <a:grpFill/>
                <a:ln w="9525" cap="flat">
                  <a:noFill/>
                  <a:prstDash val="solid"/>
                  <a:miter/>
                </a:ln>
              </p:spPr>
              <p:txBody>
                <a:bodyPr rtlCol="0" anchor="ctr"/>
                <a:lstStyle/>
                <a:p>
                  <a:endParaRPr lang="ja-JP" altLang="en-US" dirty="0"/>
                </a:p>
              </p:txBody>
            </p:sp>
            <p:sp>
              <p:nvSpPr>
                <p:cNvPr id="135" name="フリーフォーム: 図形 60">
                  <a:extLst>
                    <a:ext uri="{FF2B5EF4-FFF2-40B4-BE49-F238E27FC236}">
                      <a16:creationId xmlns:a16="http://schemas.microsoft.com/office/drawing/2014/main" id="{A5190D53-C199-480E-BAE3-063045A2C5B4}"/>
                    </a:ext>
                  </a:extLst>
                </p:cNvPr>
                <p:cNvSpPr/>
                <p:nvPr/>
              </p:nvSpPr>
              <p:spPr>
                <a:xfrm>
                  <a:off x="1855837"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6" name="フリーフォーム: 図形 61">
                  <a:extLst>
                    <a:ext uri="{FF2B5EF4-FFF2-40B4-BE49-F238E27FC236}">
                      <a16:creationId xmlns:a16="http://schemas.microsoft.com/office/drawing/2014/main" id="{83C5D7D2-277A-4D13-898E-68E37A502516}"/>
                    </a:ext>
                  </a:extLst>
                </p:cNvPr>
                <p:cNvSpPr/>
                <p:nvPr/>
              </p:nvSpPr>
              <p:spPr>
                <a:xfrm>
                  <a:off x="1905634" y="5888037"/>
                  <a:ext cx="66675" cy="76200"/>
                </a:xfrm>
                <a:custGeom>
                  <a:avLst/>
                  <a:gdLst>
                    <a:gd name="connsiteX0" fmla="*/ 47873 w 66675"/>
                    <a:gd name="connsiteY0" fmla="*/ 58493 h 76200"/>
                    <a:gd name="connsiteX1" fmla="*/ 47597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15 w 66675"/>
                    <a:gd name="connsiteY8" fmla="*/ 34995 h 76200"/>
                    <a:gd name="connsiteX9" fmla="*/ 4801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3" y="65408"/>
                        <a:pt x="48015" y="43348"/>
                        <a:pt x="48015" y="34995"/>
                      </a:cubicBezTo>
                      <a:lnTo>
                        <a:pt x="4801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37" name="フリーフォーム: 図形 62">
                  <a:extLst>
                    <a:ext uri="{FF2B5EF4-FFF2-40B4-BE49-F238E27FC236}">
                      <a16:creationId xmlns:a16="http://schemas.microsoft.com/office/drawing/2014/main" id="{B41410D5-D3CA-4B80-A938-FD1486E35285}"/>
                    </a:ext>
                  </a:extLst>
                </p:cNvPr>
                <p:cNvSpPr/>
                <p:nvPr/>
              </p:nvSpPr>
              <p:spPr>
                <a:xfrm>
                  <a:off x="1976776" y="5886465"/>
                  <a:ext cx="66675" cy="76200"/>
                </a:xfrm>
                <a:custGeom>
                  <a:avLst/>
                  <a:gdLst>
                    <a:gd name="connsiteX0" fmla="*/ 58912 w 66675"/>
                    <a:gd name="connsiteY0" fmla="*/ 74200 h 76200"/>
                    <a:gd name="connsiteX1" fmla="*/ 40948 w 66675"/>
                    <a:gd name="connsiteY1" fmla="*/ 77581 h 76200"/>
                    <a:gd name="connsiteX2" fmla="*/ 7144 w 66675"/>
                    <a:gd name="connsiteY2" fmla="*/ 39681 h 76200"/>
                    <a:gd name="connsiteX3" fmla="*/ 35709 w 66675"/>
                    <a:gd name="connsiteY3" fmla="*/ 7144 h 76200"/>
                    <a:gd name="connsiteX4" fmla="*/ 59893 w 66675"/>
                    <a:gd name="connsiteY4" fmla="*/ 30623 h 76200"/>
                    <a:gd name="connsiteX5" fmla="*/ 44910 w 66675"/>
                    <a:gd name="connsiteY5" fmla="*/ 30623 h 76200"/>
                    <a:gd name="connsiteX6" fmla="*/ 35147 w 66675"/>
                    <a:gd name="connsiteY6" fmla="*/ 13078 h 76200"/>
                    <a:gd name="connsiteX7" fmla="*/ 22698 w 66675"/>
                    <a:gd name="connsiteY7" fmla="*/ 34862 h 76200"/>
                    <a:gd name="connsiteX8" fmla="*/ 46892 w 66675"/>
                    <a:gd name="connsiteY8" fmla="*/ 70075 h 76200"/>
                    <a:gd name="connsiteX9" fmla="*/ 58912 w 66675"/>
                    <a:gd name="connsiteY9" fmla="*/ 67542 h 76200"/>
                    <a:gd name="connsiteX10" fmla="*/ 58912 w 66675"/>
                    <a:gd name="connsiteY10" fmla="*/ 74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76200">
                      <a:moveTo>
                        <a:pt x="58912" y="74200"/>
                      </a:moveTo>
                      <a:cubicBezTo>
                        <a:pt x="53121" y="76324"/>
                        <a:pt x="47034" y="77581"/>
                        <a:pt x="40948" y="77581"/>
                      </a:cubicBezTo>
                      <a:cubicBezTo>
                        <a:pt x="19593" y="77581"/>
                        <a:pt x="7144" y="64703"/>
                        <a:pt x="7144" y="39681"/>
                      </a:cubicBezTo>
                      <a:cubicBezTo>
                        <a:pt x="7144" y="19593"/>
                        <a:pt x="16335" y="7144"/>
                        <a:pt x="35709" y="7144"/>
                      </a:cubicBezTo>
                      <a:cubicBezTo>
                        <a:pt x="53816" y="7144"/>
                        <a:pt x="59893" y="16764"/>
                        <a:pt x="59893" y="30623"/>
                      </a:cubicBezTo>
                      <a:lnTo>
                        <a:pt x="44910" y="30623"/>
                      </a:lnTo>
                      <a:cubicBezTo>
                        <a:pt x="44910" y="22565"/>
                        <a:pt x="44053" y="13078"/>
                        <a:pt x="35147" y="13078"/>
                      </a:cubicBezTo>
                      <a:cubicBezTo>
                        <a:pt x="26946" y="13078"/>
                        <a:pt x="22698" y="22698"/>
                        <a:pt x="22698" y="34862"/>
                      </a:cubicBezTo>
                      <a:cubicBezTo>
                        <a:pt x="22698" y="51273"/>
                        <a:pt x="29632" y="70075"/>
                        <a:pt x="46892" y="70075"/>
                      </a:cubicBezTo>
                      <a:cubicBezTo>
                        <a:pt x="50987" y="70075"/>
                        <a:pt x="54950" y="69085"/>
                        <a:pt x="58912" y="67542"/>
                      </a:cubicBezTo>
                      <a:lnTo>
                        <a:pt x="58912" y="74200"/>
                      </a:lnTo>
                      <a:close/>
                    </a:path>
                  </a:pathLst>
                </a:custGeom>
                <a:grpFill/>
                <a:ln w="9525" cap="flat">
                  <a:noFill/>
                  <a:prstDash val="solid"/>
                  <a:miter/>
                </a:ln>
              </p:spPr>
              <p:txBody>
                <a:bodyPr rtlCol="0" anchor="ctr"/>
                <a:lstStyle/>
                <a:p>
                  <a:endParaRPr lang="ja-JP" altLang="en-US" dirty="0"/>
                </a:p>
              </p:txBody>
            </p:sp>
            <p:sp>
              <p:nvSpPr>
                <p:cNvPr id="138" name="フリーフォーム: 図形 63">
                  <a:extLst>
                    <a:ext uri="{FF2B5EF4-FFF2-40B4-BE49-F238E27FC236}">
                      <a16:creationId xmlns:a16="http://schemas.microsoft.com/office/drawing/2014/main" id="{CFC0431D-2937-4FF8-B401-29EA859953E0}"/>
                    </a:ext>
                  </a:extLst>
                </p:cNvPr>
                <p:cNvSpPr/>
                <p:nvPr/>
              </p:nvSpPr>
              <p:spPr>
                <a:xfrm>
                  <a:off x="2035469" y="5863567"/>
                  <a:ext cx="57150" cy="104775"/>
                </a:xfrm>
                <a:custGeom>
                  <a:avLst/>
                  <a:gdLst>
                    <a:gd name="connsiteX0" fmla="*/ 49016 w 57150"/>
                    <a:gd name="connsiteY0" fmla="*/ 99498 h 104775"/>
                    <a:gd name="connsiteX1" fmla="*/ 39119 w 57150"/>
                    <a:gd name="connsiteY1" fmla="*/ 100489 h 104775"/>
                    <a:gd name="connsiteX2" fmla="*/ 17898 w 57150"/>
                    <a:gd name="connsiteY2" fmla="*/ 83372 h 104775"/>
                    <a:gd name="connsiteX3" fmla="*/ 17898 w 57150"/>
                    <a:gd name="connsiteY3" fmla="*/ 38967 h 104775"/>
                    <a:gd name="connsiteX4" fmla="*/ 7144 w 57150"/>
                    <a:gd name="connsiteY4" fmla="*/ 38967 h 104775"/>
                    <a:gd name="connsiteX5" fmla="*/ 7144 w 57150"/>
                    <a:gd name="connsiteY5" fmla="*/ 31623 h 104775"/>
                    <a:gd name="connsiteX6" fmla="*/ 17898 w 57150"/>
                    <a:gd name="connsiteY6" fmla="*/ 31623 h 104775"/>
                    <a:gd name="connsiteX7" fmla="*/ 17898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67" y="100489"/>
                        <a:pt x="39119" y="100489"/>
                      </a:cubicBezTo>
                      <a:cubicBezTo>
                        <a:pt x="25680" y="100489"/>
                        <a:pt x="17898" y="96393"/>
                        <a:pt x="17898" y="83372"/>
                      </a:cubicBezTo>
                      <a:lnTo>
                        <a:pt x="17898" y="38967"/>
                      </a:lnTo>
                      <a:lnTo>
                        <a:pt x="7144" y="38967"/>
                      </a:lnTo>
                      <a:lnTo>
                        <a:pt x="7144" y="31623"/>
                      </a:lnTo>
                      <a:lnTo>
                        <a:pt x="17898" y="31623"/>
                      </a:lnTo>
                      <a:lnTo>
                        <a:pt x="17898" y="15773"/>
                      </a:lnTo>
                      <a:lnTo>
                        <a:pt x="32185" y="7144"/>
                      </a:lnTo>
                      <a:lnTo>
                        <a:pt x="32185" y="31623"/>
                      </a:lnTo>
                      <a:lnTo>
                        <a:pt x="50568" y="31623"/>
                      </a:lnTo>
                      <a:lnTo>
                        <a:pt x="50568" y="38967"/>
                      </a:lnTo>
                      <a:lnTo>
                        <a:pt x="32185" y="38967"/>
                      </a:lnTo>
                      <a:lnTo>
                        <a:pt x="32185" y="77714"/>
                      </a:lnTo>
                      <a:cubicBezTo>
                        <a:pt x="32185" y="87611"/>
                        <a:pt x="33176" y="92430"/>
                        <a:pt x="42358" y="92430"/>
                      </a:cubicBezTo>
                      <a:cubicBezTo>
                        <a:pt x="4462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39" name="フリーフォーム: 図形 64">
                  <a:extLst>
                    <a:ext uri="{FF2B5EF4-FFF2-40B4-BE49-F238E27FC236}">
                      <a16:creationId xmlns:a16="http://schemas.microsoft.com/office/drawing/2014/main" id="{854844E9-EE71-44DF-866E-CBBF73CB9195}"/>
                    </a:ext>
                  </a:extLst>
                </p:cNvPr>
                <p:cNvSpPr/>
                <p:nvPr/>
              </p:nvSpPr>
              <p:spPr>
                <a:xfrm>
                  <a:off x="2091629" y="5888037"/>
                  <a:ext cx="66675" cy="76200"/>
                </a:xfrm>
                <a:custGeom>
                  <a:avLst/>
                  <a:gdLst>
                    <a:gd name="connsiteX0" fmla="*/ 47873 w 66675"/>
                    <a:gd name="connsiteY0" fmla="*/ 58493 h 76200"/>
                    <a:gd name="connsiteX1" fmla="*/ 47596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25 w 66675"/>
                    <a:gd name="connsiteY8" fmla="*/ 34995 h 76200"/>
                    <a:gd name="connsiteX9" fmla="*/ 4802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6"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2" y="65408"/>
                        <a:pt x="48025" y="43348"/>
                        <a:pt x="48025" y="34995"/>
                      </a:cubicBezTo>
                      <a:lnTo>
                        <a:pt x="4802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40" name="フリーフォーム: 図形 65">
                  <a:extLst>
                    <a:ext uri="{FF2B5EF4-FFF2-40B4-BE49-F238E27FC236}">
                      <a16:creationId xmlns:a16="http://schemas.microsoft.com/office/drawing/2014/main" id="{350FFC09-DE5A-440B-A719-E0E3468ED97B}"/>
                    </a:ext>
                  </a:extLst>
                </p:cNvPr>
                <p:cNvSpPr/>
                <p:nvPr/>
              </p:nvSpPr>
              <p:spPr>
                <a:xfrm>
                  <a:off x="2167724"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1" name="フリーフォーム: 図形 66">
                  <a:extLst>
                    <a:ext uri="{FF2B5EF4-FFF2-40B4-BE49-F238E27FC236}">
                      <a16:creationId xmlns:a16="http://schemas.microsoft.com/office/drawing/2014/main" id="{F946BD97-810F-48A2-BB49-01C86F4D0E95}"/>
                    </a:ext>
                  </a:extLst>
                </p:cNvPr>
                <p:cNvSpPr/>
                <p:nvPr/>
              </p:nvSpPr>
              <p:spPr>
                <a:xfrm>
                  <a:off x="2212568" y="5886465"/>
                  <a:ext cx="66675" cy="76200"/>
                </a:xfrm>
                <a:custGeom>
                  <a:avLst/>
                  <a:gdLst>
                    <a:gd name="connsiteX0" fmla="*/ 60465 w 66675"/>
                    <a:gd name="connsiteY0" fmla="*/ 73771 h 76200"/>
                    <a:gd name="connsiteX1" fmla="*/ 40805 w 66675"/>
                    <a:gd name="connsiteY1" fmla="*/ 77581 h 76200"/>
                    <a:gd name="connsiteX2" fmla="*/ 7144 w 66675"/>
                    <a:gd name="connsiteY2" fmla="*/ 39405 h 76200"/>
                    <a:gd name="connsiteX3" fmla="*/ 35861 w 66675"/>
                    <a:gd name="connsiteY3" fmla="*/ 7144 h 76200"/>
                    <a:gd name="connsiteX4" fmla="*/ 61751 w 66675"/>
                    <a:gd name="connsiteY4" fmla="*/ 34728 h 76200"/>
                    <a:gd name="connsiteX5" fmla="*/ 21441 w 66675"/>
                    <a:gd name="connsiteY5" fmla="*/ 34728 h 76200"/>
                    <a:gd name="connsiteX6" fmla="*/ 47606 w 66675"/>
                    <a:gd name="connsiteY6" fmla="*/ 70075 h 76200"/>
                    <a:gd name="connsiteX7" fmla="*/ 60484 w 66675"/>
                    <a:gd name="connsiteY7" fmla="*/ 67246 h 76200"/>
                    <a:gd name="connsiteX8" fmla="*/ 60484 w 66675"/>
                    <a:gd name="connsiteY8" fmla="*/ 73771 h 76200"/>
                    <a:gd name="connsiteX9" fmla="*/ 47730 w 66675"/>
                    <a:gd name="connsiteY9" fmla="*/ 28232 h 76200"/>
                    <a:gd name="connsiteX10" fmla="*/ 35281 w 66675"/>
                    <a:gd name="connsiteY10" fmla="*/ 13087 h 76200"/>
                    <a:gd name="connsiteX11" fmla="*/ 21850 w 66675"/>
                    <a:gd name="connsiteY11" fmla="*/ 28232 h 76200"/>
                    <a:gd name="connsiteX12" fmla="*/ 47730 w 66675"/>
                    <a:gd name="connsiteY12" fmla="*/ 2823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76200">
                      <a:moveTo>
                        <a:pt x="60465" y="73771"/>
                      </a:moveTo>
                      <a:cubicBezTo>
                        <a:pt x="54521" y="76172"/>
                        <a:pt x="49292" y="77581"/>
                        <a:pt x="40805" y="77581"/>
                      </a:cubicBezTo>
                      <a:cubicBezTo>
                        <a:pt x="22136" y="77581"/>
                        <a:pt x="7144" y="66551"/>
                        <a:pt x="7144" y="39405"/>
                      </a:cubicBezTo>
                      <a:cubicBezTo>
                        <a:pt x="7144" y="20726"/>
                        <a:pt x="14640" y="7144"/>
                        <a:pt x="35861" y="7144"/>
                      </a:cubicBezTo>
                      <a:cubicBezTo>
                        <a:pt x="57645" y="7144"/>
                        <a:pt x="61751" y="21707"/>
                        <a:pt x="61751" y="34728"/>
                      </a:cubicBezTo>
                      <a:lnTo>
                        <a:pt x="21441" y="34728"/>
                      </a:lnTo>
                      <a:cubicBezTo>
                        <a:pt x="21441" y="48015"/>
                        <a:pt x="27384" y="70075"/>
                        <a:pt x="47606" y="70075"/>
                      </a:cubicBezTo>
                      <a:cubicBezTo>
                        <a:pt x="51997" y="70075"/>
                        <a:pt x="56236" y="69237"/>
                        <a:pt x="60484" y="67246"/>
                      </a:cubicBezTo>
                      <a:lnTo>
                        <a:pt x="60484" y="73771"/>
                      </a:lnTo>
                      <a:close/>
                      <a:moveTo>
                        <a:pt x="47730" y="28232"/>
                      </a:moveTo>
                      <a:cubicBezTo>
                        <a:pt x="47730" y="23003"/>
                        <a:pt x="45901" y="13087"/>
                        <a:pt x="35281" y="13087"/>
                      </a:cubicBezTo>
                      <a:cubicBezTo>
                        <a:pt x="24251" y="13087"/>
                        <a:pt x="22127" y="24412"/>
                        <a:pt x="21850" y="28232"/>
                      </a:cubicBezTo>
                      <a:lnTo>
                        <a:pt x="47730" y="28232"/>
                      </a:lnTo>
                      <a:close/>
                    </a:path>
                  </a:pathLst>
                </a:custGeom>
                <a:grpFill/>
                <a:ln w="9525" cap="flat">
                  <a:noFill/>
                  <a:prstDash val="solid"/>
                  <a:miter/>
                </a:ln>
              </p:spPr>
              <p:txBody>
                <a:bodyPr rtlCol="0" anchor="ctr"/>
                <a:lstStyle/>
                <a:p>
                  <a:endParaRPr lang="ja-JP" altLang="en-US" dirty="0"/>
                </a:p>
              </p:txBody>
            </p:sp>
            <p:sp>
              <p:nvSpPr>
                <p:cNvPr id="142" name="フリーフォーム: 図形 67">
                  <a:extLst>
                    <a:ext uri="{FF2B5EF4-FFF2-40B4-BE49-F238E27FC236}">
                      <a16:creationId xmlns:a16="http://schemas.microsoft.com/office/drawing/2014/main" id="{92EDC592-05AB-4CC5-A560-BA875F02ACFA}"/>
                    </a:ext>
                  </a:extLst>
                </p:cNvPr>
                <p:cNvSpPr/>
                <p:nvPr/>
              </p:nvSpPr>
              <p:spPr>
                <a:xfrm>
                  <a:off x="2280605"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43" name="フリーフォーム: 図形 68">
                  <a:extLst>
                    <a:ext uri="{FF2B5EF4-FFF2-40B4-BE49-F238E27FC236}">
                      <a16:creationId xmlns:a16="http://schemas.microsoft.com/office/drawing/2014/main" id="{BDF6B956-73F8-450C-BB61-047A525E6F9D}"/>
                    </a:ext>
                  </a:extLst>
                </p:cNvPr>
                <p:cNvSpPr/>
                <p:nvPr/>
              </p:nvSpPr>
              <p:spPr>
                <a:xfrm>
                  <a:off x="2343260" y="5857766"/>
                  <a:ext cx="76200" cy="104775"/>
                </a:xfrm>
                <a:custGeom>
                  <a:avLst/>
                  <a:gdLst>
                    <a:gd name="connsiteX0" fmla="*/ 30756 w 76200"/>
                    <a:gd name="connsiteY0" fmla="*/ 16469 h 104775"/>
                    <a:gd name="connsiteX1" fmla="*/ 7144 w 76200"/>
                    <a:gd name="connsiteY1" fmla="*/ 16469 h 104775"/>
                    <a:gd name="connsiteX2" fmla="*/ 7144 w 76200"/>
                    <a:gd name="connsiteY2" fmla="*/ 7144 h 104775"/>
                    <a:gd name="connsiteX3" fmla="*/ 69942 w 76200"/>
                    <a:gd name="connsiteY3" fmla="*/ 7144 h 104775"/>
                    <a:gd name="connsiteX4" fmla="*/ 69942 w 76200"/>
                    <a:gd name="connsiteY4" fmla="*/ 16469 h 104775"/>
                    <a:gd name="connsiteX5" fmla="*/ 46329 w 76200"/>
                    <a:gd name="connsiteY5" fmla="*/ 16469 h 104775"/>
                    <a:gd name="connsiteX6" fmla="*/ 46329 w 76200"/>
                    <a:gd name="connsiteY6" fmla="*/ 104747 h 104775"/>
                    <a:gd name="connsiteX7" fmla="*/ 30766 w 76200"/>
                    <a:gd name="connsiteY7" fmla="*/ 104747 h 104775"/>
                    <a:gd name="connsiteX8" fmla="*/ 30766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56" y="16469"/>
                      </a:moveTo>
                      <a:lnTo>
                        <a:pt x="7144" y="16469"/>
                      </a:lnTo>
                      <a:lnTo>
                        <a:pt x="7144" y="7144"/>
                      </a:lnTo>
                      <a:lnTo>
                        <a:pt x="69942" y="7144"/>
                      </a:lnTo>
                      <a:lnTo>
                        <a:pt x="69942" y="16469"/>
                      </a:lnTo>
                      <a:lnTo>
                        <a:pt x="46329" y="16469"/>
                      </a:lnTo>
                      <a:lnTo>
                        <a:pt x="46329" y="104747"/>
                      </a:lnTo>
                      <a:lnTo>
                        <a:pt x="30766" y="104747"/>
                      </a:lnTo>
                      <a:lnTo>
                        <a:pt x="30766" y="16469"/>
                      </a:lnTo>
                      <a:close/>
                    </a:path>
                  </a:pathLst>
                </a:custGeom>
                <a:grpFill/>
                <a:ln w="9525" cap="flat">
                  <a:noFill/>
                  <a:prstDash val="solid"/>
                  <a:miter/>
                </a:ln>
              </p:spPr>
              <p:txBody>
                <a:bodyPr rtlCol="0" anchor="ctr"/>
                <a:lstStyle/>
                <a:p>
                  <a:endParaRPr lang="ja-JP" altLang="en-US" dirty="0"/>
                </a:p>
              </p:txBody>
            </p:sp>
            <p:sp>
              <p:nvSpPr>
                <p:cNvPr id="144" name="フリーフォーム: 図形 69">
                  <a:extLst>
                    <a:ext uri="{FF2B5EF4-FFF2-40B4-BE49-F238E27FC236}">
                      <a16:creationId xmlns:a16="http://schemas.microsoft.com/office/drawing/2014/main" id="{993B96EA-05E1-4922-B9F7-A01387ACC0BF}"/>
                    </a:ext>
                  </a:extLst>
                </p:cNvPr>
                <p:cNvSpPr/>
                <p:nvPr/>
              </p:nvSpPr>
              <p:spPr>
                <a:xfrm>
                  <a:off x="2416669"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5" name="フリーフォーム: 図形 70">
                  <a:extLst>
                    <a:ext uri="{FF2B5EF4-FFF2-40B4-BE49-F238E27FC236}">
                      <a16:creationId xmlns:a16="http://schemas.microsoft.com/office/drawing/2014/main" id="{56B140CF-5D3A-4452-A362-6C2FDB57483A}"/>
                    </a:ext>
                  </a:extLst>
                </p:cNvPr>
                <p:cNvSpPr/>
                <p:nvPr/>
              </p:nvSpPr>
              <p:spPr>
                <a:xfrm>
                  <a:off x="2462075" y="5886475"/>
                  <a:ext cx="57150" cy="76200"/>
                </a:xfrm>
                <a:custGeom>
                  <a:avLst/>
                  <a:gdLst>
                    <a:gd name="connsiteX0" fmla="*/ 44777 w 57150"/>
                    <a:gd name="connsiteY0" fmla="*/ 66694 h 76200"/>
                    <a:gd name="connsiteX1" fmla="*/ 44482 w 57150"/>
                    <a:gd name="connsiteY1" fmla="*/ 66694 h 76200"/>
                    <a:gd name="connsiteX2" fmla="*/ 25537 w 57150"/>
                    <a:gd name="connsiteY2" fmla="*/ 77581 h 76200"/>
                    <a:gd name="connsiteX3" fmla="*/ 7144 w 57150"/>
                    <a:gd name="connsiteY3" fmla="*/ 60760 h 76200"/>
                    <a:gd name="connsiteX4" fmla="*/ 44777 w 57150"/>
                    <a:gd name="connsiteY4" fmla="*/ 38548 h 76200"/>
                    <a:gd name="connsiteX5" fmla="*/ 44777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64 w 57150"/>
                    <a:gd name="connsiteY10" fmla="*/ 32613 h 76200"/>
                    <a:gd name="connsiteX11" fmla="*/ 59064 w 57150"/>
                    <a:gd name="connsiteY11" fmla="*/ 76038 h 76200"/>
                    <a:gd name="connsiteX12" fmla="*/ 44777 w 57150"/>
                    <a:gd name="connsiteY12" fmla="*/ 76038 h 76200"/>
                    <a:gd name="connsiteX13" fmla="*/ 44777 w 57150"/>
                    <a:gd name="connsiteY13" fmla="*/ 66694 h 76200"/>
                    <a:gd name="connsiteX14" fmla="*/ 44777 w 57150"/>
                    <a:gd name="connsiteY14" fmla="*/ 44482 h 76200"/>
                    <a:gd name="connsiteX15" fmla="*/ 22708 w 57150"/>
                    <a:gd name="connsiteY15" fmla="*/ 58636 h 76200"/>
                    <a:gd name="connsiteX16" fmla="*/ 30899 w 57150"/>
                    <a:gd name="connsiteY16" fmla="*/ 68666 h 76200"/>
                    <a:gd name="connsiteX17" fmla="*/ 44777 w 57150"/>
                    <a:gd name="connsiteY17" fmla="*/ 52406 h 76200"/>
                    <a:gd name="connsiteX18" fmla="*/ 4477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77" y="66694"/>
                      </a:moveTo>
                      <a:lnTo>
                        <a:pt x="44482" y="66694"/>
                      </a:lnTo>
                      <a:cubicBezTo>
                        <a:pt x="42224" y="70656"/>
                        <a:pt x="36281" y="77581"/>
                        <a:pt x="25537" y="77581"/>
                      </a:cubicBezTo>
                      <a:cubicBezTo>
                        <a:pt x="14926" y="77581"/>
                        <a:pt x="7144" y="70085"/>
                        <a:pt x="7144" y="60760"/>
                      </a:cubicBezTo>
                      <a:cubicBezTo>
                        <a:pt x="7144" y="39957"/>
                        <a:pt x="35861" y="38976"/>
                        <a:pt x="44777" y="38548"/>
                      </a:cubicBezTo>
                      <a:lnTo>
                        <a:pt x="44777" y="32613"/>
                      </a:lnTo>
                      <a:cubicBezTo>
                        <a:pt x="44777" y="25251"/>
                        <a:pt x="44777" y="13078"/>
                        <a:pt x="35290" y="13078"/>
                      </a:cubicBezTo>
                      <a:cubicBezTo>
                        <a:pt x="26518" y="13078"/>
                        <a:pt x="24965" y="19869"/>
                        <a:pt x="24394" y="27794"/>
                      </a:cubicBezTo>
                      <a:lnTo>
                        <a:pt x="9401" y="27794"/>
                      </a:lnTo>
                      <a:cubicBezTo>
                        <a:pt x="10106" y="17745"/>
                        <a:pt x="14068" y="7144"/>
                        <a:pt x="35290" y="7144"/>
                      </a:cubicBezTo>
                      <a:cubicBezTo>
                        <a:pt x="57217" y="7144"/>
                        <a:pt x="59064" y="19440"/>
                        <a:pt x="59064" y="32613"/>
                      </a:cubicBezTo>
                      <a:lnTo>
                        <a:pt x="59064" y="76038"/>
                      </a:lnTo>
                      <a:lnTo>
                        <a:pt x="44777" y="76038"/>
                      </a:lnTo>
                      <a:lnTo>
                        <a:pt x="44777" y="66694"/>
                      </a:lnTo>
                      <a:close/>
                      <a:moveTo>
                        <a:pt x="44777" y="44482"/>
                      </a:moveTo>
                      <a:cubicBezTo>
                        <a:pt x="38824" y="44910"/>
                        <a:pt x="22708" y="46177"/>
                        <a:pt x="22708" y="58636"/>
                      </a:cubicBezTo>
                      <a:cubicBezTo>
                        <a:pt x="22708" y="64703"/>
                        <a:pt x="26241" y="68666"/>
                        <a:pt x="30899" y="68666"/>
                      </a:cubicBezTo>
                      <a:cubicBezTo>
                        <a:pt x="35861" y="68666"/>
                        <a:pt x="44777" y="63865"/>
                        <a:pt x="44777" y="52406"/>
                      </a:cubicBezTo>
                      <a:lnTo>
                        <a:pt x="44777" y="44482"/>
                      </a:lnTo>
                      <a:close/>
                    </a:path>
                  </a:pathLst>
                </a:custGeom>
                <a:grpFill/>
                <a:ln w="9525" cap="flat">
                  <a:noFill/>
                  <a:prstDash val="solid"/>
                  <a:miter/>
                </a:ln>
              </p:spPr>
              <p:txBody>
                <a:bodyPr rtlCol="0" anchor="ctr"/>
                <a:lstStyle/>
                <a:p>
                  <a:endParaRPr lang="ja-JP" altLang="en-US" dirty="0"/>
                </a:p>
              </p:txBody>
            </p:sp>
            <p:sp>
              <p:nvSpPr>
                <p:cNvPr id="146" name="フリーフォーム: 図形 71">
                  <a:extLst>
                    <a:ext uri="{FF2B5EF4-FFF2-40B4-BE49-F238E27FC236}">
                      <a16:creationId xmlns:a16="http://schemas.microsoft.com/office/drawing/2014/main" id="{072E516E-D9E6-4E9E-A4CA-CECCF90B60C1}"/>
                    </a:ext>
                  </a:extLst>
                </p:cNvPr>
                <p:cNvSpPr/>
                <p:nvPr/>
              </p:nvSpPr>
              <p:spPr>
                <a:xfrm>
                  <a:off x="2534627" y="5886475"/>
                  <a:ext cx="66675" cy="76200"/>
                </a:xfrm>
                <a:custGeom>
                  <a:avLst/>
                  <a:gdLst>
                    <a:gd name="connsiteX0" fmla="*/ 7153 w 66675"/>
                    <a:gd name="connsiteY0" fmla="*/ 8706 h 76200"/>
                    <a:gd name="connsiteX1" fmla="*/ 21431 w 66675"/>
                    <a:gd name="connsiteY1" fmla="*/ 8706 h 76200"/>
                    <a:gd name="connsiteX2" fmla="*/ 21431 w 66675"/>
                    <a:gd name="connsiteY2" fmla="*/ 24689 h 76200"/>
                    <a:gd name="connsiteX3" fmla="*/ 21717 w 66675"/>
                    <a:gd name="connsiteY3" fmla="*/ 24689 h 76200"/>
                    <a:gd name="connsiteX4" fmla="*/ 45329 w 66675"/>
                    <a:gd name="connsiteY4" fmla="*/ 7144 h 76200"/>
                    <a:gd name="connsiteX5" fmla="*/ 62303 w 66675"/>
                    <a:gd name="connsiteY5" fmla="*/ 26803 h 76200"/>
                    <a:gd name="connsiteX6" fmla="*/ 62303 w 66675"/>
                    <a:gd name="connsiteY6" fmla="*/ 76029 h 76200"/>
                    <a:gd name="connsiteX7" fmla="*/ 48015 w 66675"/>
                    <a:gd name="connsiteY7" fmla="*/ 76029 h 76200"/>
                    <a:gd name="connsiteX8" fmla="*/ 48015 w 66675"/>
                    <a:gd name="connsiteY8" fmla="*/ 33871 h 76200"/>
                    <a:gd name="connsiteX9" fmla="*/ 39529 w 66675"/>
                    <a:gd name="connsiteY9" fmla="*/ 17745 h 76200"/>
                    <a:gd name="connsiteX10" fmla="*/ 21422 w 66675"/>
                    <a:gd name="connsiteY10" fmla="*/ 48158 h 76200"/>
                    <a:gd name="connsiteX11" fmla="*/ 21422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31" y="8706"/>
                      </a:lnTo>
                      <a:lnTo>
                        <a:pt x="21431" y="24689"/>
                      </a:lnTo>
                      <a:lnTo>
                        <a:pt x="21717" y="24689"/>
                      </a:lnTo>
                      <a:cubicBezTo>
                        <a:pt x="23974" y="19736"/>
                        <a:pt x="30489" y="7144"/>
                        <a:pt x="45329" y="7144"/>
                      </a:cubicBezTo>
                      <a:cubicBezTo>
                        <a:pt x="57217" y="7144"/>
                        <a:pt x="62303" y="17040"/>
                        <a:pt x="62303" y="26803"/>
                      </a:cubicBezTo>
                      <a:lnTo>
                        <a:pt x="62303" y="76029"/>
                      </a:lnTo>
                      <a:lnTo>
                        <a:pt x="48015" y="76029"/>
                      </a:lnTo>
                      <a:lnTo>
                        <a:pt x="48015" y="33871"/>
                      </a:lnTo>
                      <a:cubicBezTo>
                        <a:pt x="48015" y="25384"/>
                        <a:pt x="46739" y="17745"/>
                        <a:pt x="39529" y="17745"/>
                      </a:cubicBezTo>
                      <a:cubicBezTo>
                        <a:pt x="25384" y="17745"/>
                        <a:pt x="21422" y="39805"/>
                        <a:pt x="21422" y="48158"/>
                      </a:cubicBezTo>
                      <a:lnTo>
                        <a:pt x="21422"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47" name="フリーフォーム: 図形 72">
                  <a:extLst>
                    <a:ext uri="{FF2B5EF4-FFF2-40B4-BE49-F238E27FC236}">
                      <a16:creationId xmlns:a16="http://schemas.microsoft.com/office/drawing/2014/main" id="{4AEA0352-F612-4D79-87F2-DB20E980E7A6}"/>
                    </a:ext>
                  </a:extLst>
                </p:cNvPr>
                <p:cNvSpPr/>
                <p:nvPr/>
              </p:nvSpPr>
              <p:spPr>
                <a:xfrm>
                  <a:off x="2607750" y="5886465"/>
                  <a:ext cx="57150" cy="76200"/>
                </a:xfrm>
                <a:custGeom>
                  <a:avLst/>
                  <a:gdLst>
                    <a:gd name="connsiteX0" fmla="*/ 46615 w 57150"/>
                    <a:gd name="connsiteY0" fmla="*/ 22003 h 76200"/>
                    <a:gd name="connsiteX1" fmla="*/ 29642 w 57150"/>
                    <a:gd name="connsiteY1" fmla="*/ 15364 h 76200"/>
                    <a:gd name="connsiteX2" fmla="*/ 20022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5" y="18745"/>
                        <a:pt x="36433" y="15364"/>
                        <a:pt x="29642" y="15364"/>
                      </a:cubicBezTo>
                      <a:cubicBezTo>
                        <a:pt x="25108" y="15364"/>
                        <a:pt x="20022" y="17336"/>
                        <a:pt x="20022" y="22431"/>
                      </a:cubicBezTo>
                      <a:cubicBezTo>
                        <a:pt x="20022"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48" name="フリーフォーム: 図形 73">
                  <a:extLst>
                    <a:ext uri="{FF2B5EF4-FFF2-40B4-BE49-F238E27FC236}">
                      <a16:creationId xmlns:a16="http://schemas.microsoft.com/office/drawing/2014/main" id="{D3AB9D52-439C-4EDC-A059-81CB00D3E00C}"/>
                    </a:ext>
                  </a:extLst>
                </p:cNvPr>
                <p:cNvSpPr/>
                <p:nvPr/>
              </p:nvSpPr>
              <p:spPr>
                <a:xfrm>
                  <a:off x="2668015" y="5886475"/>
                  <a:ext cx="66675" cy="104775"/>
                </a:xfrm>
                <a:custGeom>
                  <a:avLst/>
                  <a:gdLst>
                    <a:gd name="connsiteX0" fmla="*/ 7144 w 66675"/>
                    <a:gd name="connsiteY0" fmla="*/ 8706 h 104775"/>
                    <a:gd name="connsiteX1" fmla="*/ 21431 w 66675"/>
                    <a:gd name="connsiteY1" fmla="*/ 8706 h 104775"/>
                    <a:gd name="connsiteX2" fmla="*/ 21431 w 66675"/>
                    <a:gd name="connsiteY2" fmla="*/ 19736 h 104775"/>
                    <a:gd name="connsiteX3" fmla="*/ 21707 w 66675"/>
                    <a:gd name="connsiteY3" fmla="*/ 19736 h 104775"/>
                    <a:gd name="connsiteX4" fmla="*/ 39110 w 66675"/>
                    <a:gd name="connsiteY4" fmla="*/ 7144 h 104775"/>
                    <a:gd name="connsiteX5" fmla="*/ 64570 w 66675"/>
                    <a:gd name="connsiteY5" fmla="*/ 42358 h 104775"/>
                    <a:gd name="connsiteX6" fmla="*/ 39110 w 66675"/>
                    <a:gd name="connsiteY6" fmla="*/ 77571 h 104775"/>
                    <a:gd name="connsiteX7" fmla="*/ 21707 w 66675"/>
                    <a:gd name="connsiteY7" fmla="*/ 66684 h 104775"/>
                    <a:gd name="connsiteX8" fmla="*/ 21431 w 66675"/>
                    <a:gd name="connsiteY8" fmla="*/ 66684 h 104775"/>
                    <a:gd name="connsiteX9" fmla="*/ 21431 w 66675"/>
                    <a:gd name="connsiteY9" fmla="*/ 106289 h 104775"/>
                    <a:gd name="connsiteX10" fmla="*/ 7144 w 66675"/>
                    <a:gd name="connsiteY10" fmla="*/ 106289 h 104775"/>
                    <a:gd name="connsiteX11" fmla="*/ 7144 w 66675"/>
                    <a:gd name="connsiteY11" fmla="*/ 8706 h 104775"/>
                    <a:gd name="connsiteX12" fmla="*/ 35423 w 66675"/>
                    <a:gd name="connsiteY12" fmla="*/ 69370 h 104775"/>
                    <a:gd name="connsiteX13" fmla="*/ 49006 w 66675"/>
                    <a:gd name="connsiteY13" fmla="*/ 42358 h 104775"/>
                    <a:gd name="connsiteX14" fmla="*/ 35423 w 66675"/>
                    <a:gd name="connsiteY14" fmla="*/ 16202 h 104775"/>
                    <a:gd name="connsiteX15" fmla="*/ 21993 w 66675"/>
                    <a:gd name="connsiteY15" fmla="*/ 42358 h 104775"/>
                    <a:gd name="connsiteX16" fmla="*/ 35423 w 66675"/>
                    <a:gd name="connsiteY16" fmla="*/ 6937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7144" y="8706"/>
                      </a:moveTo>
                      <a:lnTo>
                        <a:pt x="21431" y="8706"/>
                      </a:lnTo>
                      <a:lnTo>
                        <a:pt x="21431" y="19736"/>
                      </a:lnTo>
                      <a:lnTo>
                        <a:pt x="21707" y="19736"/>
                      </a:lnTo>
                      <a:cubicBezTo>
                        <a:pt x="23689" y="15192"/>
                        <a:pt x="28356" y="7144"/>
                        <a:pt x="39110" y="7144"/>
                      </a:cubicBezTo>
                      <a:cubicBezTo>
                        <a:pt x="58626" y="7144"/>
                        <a:pt x="64570" y="22993"/>
                        <a:pt x="64570" y="42358"/>
                      </a:cubicBezTo>
                      <a:cubicBezTo>
                        <a:pt x="64570" y="62579"/>
                        <a:pt x="57074" y="77571"/>
                        <a:pt x="39110" y="77571"/>
                      </a:cubicBezTo>
                      <a:cubicBezTo>
                        <a:pt x="27794" y="77571"/>
                        <a:pt x="23689" y="70371"/>
                        <a:pt x="21707" y="66684"/>
                      </a:cubicBezTo>
                      <a:lnTo>
                        <a:pt x="21431" y="66684"/>
                      </a:lnTo>
                      <a:lnTo>
                        <a:pt x="21431" y="106289"/>
                      </a:lnTo>
                      <a:lnTo>
                        <a:pt x="7144" y="106289"/>
                      </a:lnTo>
                      <a:lnTo>
                        <a:pt x="7144" y="8706"/>
                      </a:lnTo>
                      <a:close/>
                      <a:moveTo>
                        <a:pt x="35423" y="69370"/>
                      </a:moveTo>
                      <a:cubicBezTo>
                        <a:pt x="46606" y="69370"/>
                        <a:pt x="49006" y="54092"/>
                        <a:pt x="49006" y="42358"/>
                      </a:cubicBezTo>
                      <a:cubicBezTo>
                        <a:pt x="49006" y="31194"/>
                        <a:pt x="46882" y="16202"/>
                        <a:pt x="35423" y="16202"/>
                      </a:cubicBezTo>
                      <a:cubicBezTo>
                        <a:pt x="23689" y="16202"/>
                        <a:pt x="21993" y="31194"/>
                        <a:pt x="21993" y="42358"/>
                      </a:cubicBezTo>
                      <a:cubicBezTo>
                        <a:pt x="21993" y="54102"/>
                        <a:pt x="23117" y="69370"/>
                        <a:pt x="35423" y="69370"/>
                      </a:cubicBezTo>
                      <a:close/>
                    </a:path>
                  </a:pathLst>
                </a:custGeom>
                <a:grpFill/>
                <a:ln w="9525" cap="flat">
                  <a:noFill/>
                  <a:prstDash val="solid"/>
                  <a:miter/>
                </a:ln>
              </p:spPr>
              <p:txBody>
                <a:bodyPr rtlCol="0" anchor="ctr"/>
                <a:lstStyle/>
                <a:p>
                  <a:endParaRPr lang="ja-JP" altLang="en-US" dirty="0"/>
                </a:p>
              </p:txBody>
            </p:sp>
            <p:sp>
              <p:nvSpPr>
                <p:cNvPr id="149" name="フリーフォーム: 図形 74">
                  <a:extLst>
                    <a:ext uri="{FF2B5EF4-FFF2-40B4-BE49-F238E27FC236}">
                      <a16:creationId xmlns:a16="http://schemas.microsoft.com/office/drawing/2014/main" id="{F3A4744E-4AEE-49B0-B574-1B4B5E970725}"/>
                    </a:ext>
                  </a:extLst>
                </p:cNvPr>
                <p:cNvSpPr/>
                <p:nvPr/>
              </p:nvSpPr>
              <p:spPr>
                <a:xfrm>
                  <a:off x="2736614"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3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45" y="7144"/>
                        <a:pt x="66694" y="19593"/>
                        <a:pt x="66694" y="42358"/>
                      </a:cubicBezTo>
                      <a:cubicBezTo>
                        <a:pt x="66694" y="65122"/>
                        <a:pt x="56645" y="77571"/>
                        <a:pt x="36852" y="77571"/>
                      </a:cubicBezTo>
                      <a:cubicBezTo>
                        <a:pt x="17050" y="77581"/>
                        <a:pt x="7144" y="65132"/>
                        <a:pt x="7144" y="42358"/>
                      </a:cubicBezTo>
                      <a:close/>
                      <a:moveTo>
                        <a:pt x="36852" y="71647"/>
                      </a:moveTo>
                      <a:cubicBezTo>
                        <a:pt x="49577" y="71647"/>
                        <a:pt x="51130" y="54683"/>
                        <a:pt x="51130" y="42367"/>
                      </a:cubicBezTo>
                      <a:cubicBezTo>
                        <a:pt x="51130" y="30070"/>
                        <a:pt x="49577" y="13087"/>
                        <a:pt x="36852" y="13087"/>
                      </a:cubicBezTo>
                      <a:cubicBezTo>
                        <a:pt x="24260" y="13087"/>
                        <a:pt x="22708" y="30070"/>
                        <a:pt x="22708" y="42367"/>
                      </a:cubicBezTo>
                      <a:cubicBezTo>
                        <a:pt x="22698" y="54673"/>
                        <a:pt x="24260" y="71647"/>
                        <a:pt x="36852" y="71647"/>
                      </a:cubicBezTo>
                      <a:close/>
                    </a:path>
                  </a:pathLst>
                </a:custGeom>
                <a:grpFill/>
                <a:ln w="9525" cap="flat">
                  <a:noFill/>
                  <a:prstDash val="solid"/>
                  <a:miter/>
                </a:ln>
              </p:spPr>
              <p:txBody>
                <a:bodyPr rtlCol="0" anchor="ctr"/>
                <a:lstStyle/>
                <a:p>
                  <a:endParaRPr lang="ja-JP" altLang="en-US" dirty="0"/>
                </a:p>
              </p:txBody>
            </p:sp>
            <p:sp>
              <p:nvSpPr>
                <p:cNvPr id="150" name="フリーフォーム: 図形 75">
                  <a:extLst>
                    <a:ext uri="{FF2B5EF4-FFF2-40B4-BE49-F238E27FC236}">
                      <a16:creationId xmlns:a16="http://schemas.microsoft.com/office/drawing/2014/main" id="{E9261859-6F89-41EA-AE2D-3C416CE827D7}"/>
                    </a:ext>
                  </a:extLst>
                </p:cNvPr>
                <p:cNvSpPr/>
                <p:nvPr/>
              </p:nvSpPr>
              <p:spPr>
                <a:xfrm>
                  <a:off x="2812290" y="5886475"/>
                  <a:ext cx="47625" cy="76200"/>
                </a:xfrm>
                <a:custGeom>
                  <a:avLst/>
                  <a:gdLst>
                    <a:gd name="connsiteX0" fmla="*/ 7144 w 47625"/>
                    <a:gd name="connsiteY0" fmla="*/ 8706 h 76200"/>
                    <a:gd name="connsiteX1" fmla="*/ 21422 w 47625"/>
                    <a:gd name="connsiteY1" fmla="*/ 8706 h 76200"/>
                    <a:gd name="connsiteX2" fmla="*/ 21422 w 47625"/>
                    <a:gd name="connsiteY2" fmla="*/ 25822 h 76200"/>
                    <a:gd name="connsiteX3" fmla="*/ 21708 w 47625"/>
                    <a:gd name="connsiteY3" fmla="*/ 25822 h 76200"/>
                    <a:gd name="connsiteX4" fmla="*/ 43491 w 47625"/>
                    <a:gd name="connsiteY4" fmla="*/ 7144 h 76200"/>
                    <a:gd name="connsiteX5" fmla="*/ 43491 w 47625"/>
                    <a:gd name="connsiteY5" fmla="*/ 21993 h 76200"/>
                    <a:gd name="connsiteX6" fmla="*/ 21422 w 47625"/>
                    <a:gd name="connsiteY6" fmla="*/ 45196 h 76200"/>
                    <a:gd name="connsiteX7" fmla="*/ 21422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2" y="8706"/>
                      </a:lnTo>
                      <a:lnTo>
                        <a:pt x="21422" y="25822"/>
                      </a:lnTo>
                      <a:lnTo>
                        <a:pt x="21708" y="25822"/>
                      </a:lnTo>
                      <a:cubicBezTo>
                        <a:pt x="26232" y="16764"/>
                        <a:pt x="31185" y="8134"/>
                        <a:pt x="43491" y="7144"/>
                      </a:cubicBezTo>
                      <a:lnTo>
                        <a:pt x="43491" y="21993"/>
                      </a:lnTo>
                      <a:cubicBezTo>
                        <a:pt x="29775" y="22422"/>
                        <a:pt x="21422" y="27089"/>
                        <a:pt x="21422" y="45196"/>
                      </a:cubicBezTo>
                      <a:lnTo>
                        <a:pt x="21422"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1" name="フリーフォーム: 図形 76">
                  <a:extLst>
                    <a:ext uri="{FF2B5EF4-FFF2-40B4-BE49-F238E27FC236}">
                      <a16:creationId xmlns:a16="http://schemas.microsoft.com/office/drawing/2014/main" id="{86E2A9C9-4F31-4B96-B9BE-F604B47D2567}"/>
                    </a:ext>
                  </a:extLst>
                </p:cNvPr>
                <p:cNvSpPr/>
                <p:nvPr/>
              </p:nvSpPr>
              <p:spPr>
                <a:xfrm>
                  <a:off x="2855562" y="5863567"/>
                  <a:ext cx="57150" cy="104775"/>
                </a:xfrm>
                <a:custGeom>
                  <a:avLst/>
                  <a:gdLst>
                    <a:gd name="connsiteX0" fmla="*/ 49016 w 57150"/>
                    <a:gd name="connsiteY0" fmla="*/ 99498 h 104775"/>
                    <a:gd name="connsiteX1" fmla="*/ 39110 w 57150"/>
                    <a:gd name="connsiteY1" fmla="*/ 100489 h 104775"/>
                    <a:gd name="connsiteX2" fmla="*/ 17888 w 57150"/>
                    <a:gd name="connsiteY2" fmla="*/ 83372 h 104775"/>
                    <a:gd name="connsiteX3" fmla="*/ 17888 w 57150"/>
                    <a:gd name="connsiteY3" fmla="*/ 38967 h 104775"/>
                    <a:gd name="connsiteX4" fmla="*/ 7144 w 57150"/>
                    <a:gd name="connsiteY4" fmla="*/ 38967 h 104775"/>
                    <a:gd name="connsiteX5" fmla="*/ 7144 w 57150"/>
                    <a:gd name="connsiteY5" fmla="*/ 31623 h 104775"/>
                    <a:gd name="connsiteX6" fmla="*/ 17888 w 57150"/>
                    <a:gd name="connsiteY6" fmla="*/ 31623 h 104775"/>
                    <a:gd name="connsiteX7" fmla="*/ 17888 w 57150"/>
                    <a:gd name="connsiteY7" fmla="*/ 15773 h 104775"/>
                    <a:gd name="connsiteX8" fmla="*/ 32175 w 57150"/>
                    <a:gd name="connsiteY8" fmla="*/ 7144 h 104775"/>
                    <a:gd name="connsiteX9" fmla="*/ 32175 w 57150"/>
                    <a:gd name="connsiteY9" fmla="*/ 31623 h 104775"/>
                    <a:gd name="connsiteX10" fmla="*/ 50568 w 57150"/>
                    <a:gd name="connsiteY10" fmla="*/ 31623 h 104775"/>
                    <a:gd name="connsiteX11" fmla="*/ 50568 w 57150"/>
                    <a:gd name="connsiteY11" fmla="*/ 38967 h 104775"/>
                    <a:gd name="connsiteX12" fmla="*/ 32175 w 57150"/>
                    <a:gd name="connsiteY12" fmla="*/ 38967 h 104775"/>
                    <a:gd name="connsiteX13" fmla="*/ 3217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77" y="100203"/>
                        <a:pt x="42367" y="100489"/>
                        <a:pt x="39110" y="100489"/>
                      </a:cubicBezTo>
                      <a:cubicBezTo>
                        <a:pt x="25679" y="100489"/>
                        <a:pt x="17888" y="96393"/>
                        <a:pt x="17888" y="83372"/>
                      </a:cubicBezTo>
                      <a:lnTo>
                        <a:pt x="17888" y="38967"/>
                      </a:lnTo>
                      <a:lnTo>
                        <a:pt x="7144" y="38967"/>
                      </a:lnTo>
                      <a:lnTo>
                        <a:pt x="7144" y="31623"/>
                      </a:lnTo>
                      <a:lnTo>
                        <a:pt x="17888" y="31623"/>
                      </a:lnTo>
                      <a:lnTo>
                        <a:pt x="17888" y="15773"/>
                      </a:lnTo>
                      <a:lnTo>
                        <a:pt x="32175" y="7144"/>
                      </a:lnTo>
                      <a:lnTo>
                        <a:pt x="32175" y="31623"/>
                      </a:lnTo>
                      <a:lnTo>
                        <a:pt x="50568" y="31623"/>
                      </a:lnTo>
                      <a:lnTo>
                        <a:pt x="50568" y="38967"/>
                      </a:lnTo>
                      <a:lnTo>
                        <a:pt x="32175" y="38967"/>
                      </a:lnTo>
                      <a:lnTo>
                        <a:pt x="32175" y="77714"/>
                      </a:lnTo>
                      <a:cubicBezTo>
                        <a:pt x="32175" y="87611"/>
                        <a:pt x="33166" y="92430"/>
                        <a:pt x="42358" y="92430"/>
                      </a:cubicBezTo>
                      <a:cubicBezTo>
                        <a:pt x="4461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52" name="フリーフォーム: 図形 77">
                  <a:extLst>
                    <a:ext uri="{FF2B5EF4-FFF2-40B4-BE49-F238E27FC236}">
                      <a16:creationId xmlns:a16="http://schemas.microsoft.com/office/drawing/2014/main" id="{93306D85-BA49-4DAF-A1FE-0B507C4A3020}"/>
                    </a:ext>
                  </a:extLst>
                </p:cNvPr>
                <p:cNvSpPr/>
                <p:nvPr/>
              </p:nvSpPr>
              <p:spPr>
                <a:xfrm>
                  <a:off x="2946659" y="5886475"/>
                  <a:ext cx="57150" cy="76200"/>
                </a:xfrm>
                <a:custGeom>
                  <a:avLst/>
                  <a:gdLst>
                    <a:gd name="connsiteX0" fmla="*/ 44767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7 w 57150"/>
                    <a:gd name="connsiteY4" fmla="*/ 38548 h 76200"/>
                    <a:gd name="connsiteX5" fmla="*/ 44767 w 57150"/>
                    <a:gd name="connsiteY5" fmla="*/ 32613 h 76200"/>
                    <a:gd name="connsiteX6" fmla="*/ 35290 w 57150"/>
                    <a:gd name="connsiteY6" fmla="*/ 13078 h 76200"/>
                    <a:gd name="connsiteX7" fmla="*/ 24403 w 57150"/>
                    <a:gd name="connsiteY7" fmla="*/ 27794 h 76200"/>
                    <a:gd name="connsiteX8" fmla="*/ 9410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7 w 57150"/>
                    <a:gd name="connsiteY12" fmla="*/ 76038 h 76200"/>
                    <a:gd name="connsiteX13" fmla="*/ 44767 w 57150"/>
                    <a:gd name="connsiteY13" fmla="*/ 66694 h 76200"/>
                    <a:gd name="connsiteX14" fmla="*/ 44767 w 57150"/>
                    <a:gd name="connsiteY14" fmla="*/ 44482 h 76200"/>
                    <a:gd name="connsiteX15" fmla="*/ 22708 w 57150"/>
                    <a:gd name="connsiteY15" fmla="*/ 58636 h 76200"/>
                    <a:gd name="connsiteX16" fmla="*/ 30909 w 57150"/>
                    <a:gd name="connsiteY16" fmla="*/ 68666 h 76200"/>
                    <a:gd name="connsiteX17" fmla="*/ 44767 w 57150"/>
                    <a:gd name="connsiteY17" fmla="*/ 52406 h 76200"/>
                    <a:gd name="connsiteX18" fmla="*/ 4476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7" y="66694"/>
                      </a:moveTo>
                      <a:lnTo>
                        <a:pt x="44491" y="66694"/>
                      </a:lnTo>
                      <a:cubicBezTo>
                        <a:pt x="42234" y="70656"/>
                        <a:pt x="36290" y="77581"/>
                        <a:pt x="25537" y="77581"/>
                      </a:cubicBezTo>
                      <a:cubicBezTo>
                        <a:pt x="14935" y="77581"/>
                        <a:pt x="7144" y="70085"/>
                        <a:pt x="7144" y="60760"/>
                      </a:cubicBezTo>
                      <a:cubicBezTo>
                        <a:pt x="7144" y="39957"/>
                        <a:pt x="35861" y="38976"/>
                        <a:pt x="44767" y="38548"/>
                      </a:cubicBezTo>
                      <a:lnTo>
                        <a:pt x="44767" y="32613"/>
                      </a:lnTo>
                      <a:cubicBezTo>
                        <a:pt x="44767" y="25251"/>
                        <a:pt x="44767" y="13078"/>
                        <a:pt x="35290" y="13078"/>
                      </a:cubicBezTo>
                      <a:cubicBezTo>
                        <a:pt x="26527" y="13078"/>
                        <a:pt x="24965" y="19869"/>
                        <a:pt x="24403" y="27794"/>
                      </a:cubicBezTo>
                      <a:lnTo>
                        <a:pt x="9410" y="27794"/>
                      </a:lnTo>
                      <a:cubicBezTo>
                        <a:pt x="10115" y="17745"/>
                        <a:pt x="14078" y="7144"/>
                        <a:pt x="35290" y="7144"/>
                      </a:cubicBezTo>
                      <a:cubicBezTo>
                        <a:pt x="57217" y="7144"/>
                        <a:pt x="59055" y="19440"/>
                        <a:pt x="59055" y="32613"/>
                      </a:cubicBezTo>
                      <a:lnTo>
                        <a:pt x="59055" y="76038"/>
                      </a:lnTo>
                      <a:lnTo>
                        <a:pt x="44767" y="76038"/>
                      </a:lnTo>
                      <a:lnTo>
                        <a:pt x="44767" y="66694"/>
                      </a:lnTo>
                      <a:close/>
                      <a:moveTo>
                        <a:pt x="44767" y="44482"/>
                      </a:moveTo>
                      <a:cubicBezTo>
                        <a:pt x="38833" y="44910"/>
                        <a:pt x="22708" y="46177"/>
                        <a:pt x="22708" y="58636"/>
                      </a:cubicBezTo>
                      <a:cubicBezTo>
                        <a:pt x="22708" y="64703"/>
                        <a:pt x="26241" y="68666"/>
                        <a:pt x="30909" y="68666"/>
                      </a:cubicBezTo>
                      <a:cubicBezTo>
                        <a:pt x="35861" y="68666"/>
                        <a:pt x="44767" y="63865"/>
                        <a:pt x="44767" y="52406"/>
                      </a:cubicBezTo>
                      <a:lnTo>
                        <a:pt x="44767" y="44482"/>
                      </a:lnTo>
                      <a:close/>
                    </a:path>
                  </a:pathLst>
                </a:custGeom>
                <a:grpFill/>
                <a:ln w="9525" cap="flat">
                  <a:noFill/>
                  <a:prstDash val="solid"/>
                  <a:miter/>
                </a:ln>
              </p:spPr>
              <p:txBody>
                <a:bodyPr rtlCol="0" anchor="ctr"/>
                <a:lstStyle/>
                <a:p>
                  <a:endParaRPr lang="ja-JP" altLang="en-US" dirty="0"/>
                </a:p>
              </p:txBody>
            </p:sp>
            <p:sp>
              <p:nvSpPr>
                <p:cNvPr id="153" name="フリーフォーム: 図形 78">
                  <a:extLst>
                    <a:ext uri="{FF2B5EF4-FFF2-40B4-BE49-F238E27FC236}">
                      <a16:creationId xmlns:a16="http://schemas.microsoft.com/office/drawing/2014/main" id="{7415E9B0-0F81-4717-9EEE-758332BBBC8A}"/>
                    </a:ext>
                  </a:extLst>
                </p:cNvPr>
                <p:cNvSpPr/>
                <p:nvPr/>
              </p:nvSpPr>
              <p:spPr>
                <a:xfrm>
                  <a:off x="3019221"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54" name="フリーフォーム: 図形 79">
                  <a:extLst>
                    <a:ext uri="{FF2B5EF4-FFF2-40B4-BE49-F238E27FC236}">
                      <a16:creationId xmlns:a16="http://schemas.microsoft.com/office/drawing/2014/main" id="{DB878050-265C-4BA9-8B77-7BA5B553F9D5}"/>
                    </a:ext>
                  </a:extLst>
                </p:cNvPr>
                <p:cNvSpPr/>
                <p:nvPr/>
              </p:nvSpPr>
              <p:spPr>
                <a:xfrm>
                  <a:off x="3090515" y="5857776"/>
                  <a:ext cx="66675" cy="104775"/>
                </a:xfrm>
                <a:custGeom>
                  <a:avLst/>
                  <a:gdLst>
                    <a:gd name="connsiteX0" fmla="*/ 50282 w 66675"/>
                    <a:gd name="connsiteY0" fmla="*/ 93697 h 104775"/>
                    <a:gd name="connsiteX1" fmla="*/ 50006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50006 w 66675"/>
                    <a:gd name="connsiteY5" fmla="*/ 46729 h 104775"/>
                    <a:gd name="connsiteX6" fmla="*/ 50282 w 66675"/>
                    <a:gd name="connsiteY6" fmla="*/ 46729 h 104775"/>
                    <a:gd name="connsiteX7" fmla="*/ 50282 w 66675"/>
                    <a:gd name="connsiteY7" fmla="*/ 7144 h 104775"/>
                    <a:gd name="connsiteX8" fmla="*/ 64570 w 66675"/>
                    <a:gd name="connsiteY8" fmla="*/ 7144 h 104775"/>
                    <a:gd name="connsiteX9" fmla="*/ 64570 w 66675"/>
                    <a:gd name="connsiteY9" fmla="*/ 104737 h 104775"/>
                    <a:gd name="connsiteX10" fmla="*/ 50282 w 66675"/>
                    <a:gd name="connsiteY10" fmla="*/ 104737 h 104775"/>
                    <a:gd name="connsiteX11" fmla="*/ 50282 w 66675"/>
                    <a:gd name="connsiteY11" fmla="*/ 93697 h 104775"/>
                    <a:gd name="connsiteX12" fmla="*/ 36290 w 66675"/>
                    <a:gd name="connsiteY12" fmla="*/ 97241 h 104775"/>
                    <a:gd name="connsiteX13" fmla="*/ 49721 w 66675"/>
                    <a:gd name="connsiteY13" fmla="*/ 71066 h 104775"/>
                    <a:gd name="connsiteX14" fmla="*/ 36290 w 66675"/>
                    <a:gd name="connsiteY14" fmla="*/ 44053 h 104775"/>
                    <a:gd name="connsiteX15" fmla="*/ 22708 w 66675"/>
                    <a:gd name="connsiteY15" fmla="*/ 71066 h 104775"/>
                    <a:gd name="connsiteX16" fmla="*/ 36290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2" y="93697"/>
                      </a:moveTo>
                      <a:lnTo>
                        <a:pt x="50006" y="93697"/>
                      </a:lnTo>
                      <a:cubicBezTo>
                        <a:pt x="48025" y="98222"/>
                        <a:pt x="43358" y="106270"/>
                        <a:pt x="32461" y="106270"/>
                      </a:cubicBezTo>
                      <a:cubicBezTo>
                        <a:pt x="13087" y="106270"/>
                        <a:pt x="7144" y="90440"/>
                        <a:pt x="7144" y="71056"/>
                      </a:cubicBezTo>
                      <a:cubicBezTo>
                        <a:pt x="7144" y="50835"/>
                        <a:pt x="14640" y="35843"/>
                        <a:pt x="32461" y="35843"/>
                      </a:cubicBezTo>
                      <a:cubicBezTo>
                        <a:pt x="43920" y="35843"/>
                        <a:pt x="48025" y="43062"/>
                        <a:pt x="50006" y="46729"/>
                      </a:cubicBezTo>
                      <a:lnTo>
                        <a:pt x="50282" y="46729"/>
                      </a:lnTo>
                      <a:lnTo>
                        <a:pt x="50282" y="7144"/>
                      </a:lnTo>
                      <a:lnTo>
                        <a:pt x="64570" y="7144"/>
                      </a:lnTo>
                      <a:lnTo>
                        <a:pt x="64570" y="104737"/>
                      </a:lnTo>
                      <a:lnTo>
                        <a:pt x="50282" y="104737"/>
                      </a:lnTo>
                      <a:lnTo>
                        <a:pt x="50282" y="93697"/>
                      </a:lnTo>
                      <a:close/>
                      <a:moveTo>
                        <a:pt x="36290" y="97241"/>
                      </a:moveTo>
                      <a:cubicBezTo>
                        <a:pt x="48025" y="97241"/>
                        <a:pt x="49721" y="82248"/>
                        <a:pt x="49721" y="71066"/>
                      </a:cubicBezTo>
                      <a:cubicBezTo>
                        <a:pt x="49721" y="59331"/>
                        <a:pt x="48596" y="44053"/>
                        <a:pt x="36290" y="44053"/>
                      </a:cubicBezTo>
                      <a:cubicBezTo>
                        <a:pt x="25108" y="44053"/>
                        <a:pt x="22708" y="59331"/>
                        <a:pt x="22708" y="71066"/>
                      </a:cubicBezTo>
                      <a:cubicBezTo>
                        <a:pt x="22708" y="82239"/>
                        <a:pt x="24822" y="97241"/>
                        <a:pt x="36290" y="97241"/>
                      </a:cubicBezTo>
                      <a:close/>
                    </a:path>
                  </a:pathLst>
                </a:custGeom>
                <a:grpFill/>
                <a:ln w="9525" cap="flat">
                  <a:noFill/>
                  <a:prstDash val="solid"/>
                  <a:miter/>
                </a:ln>
              </p:spPr>
              <p:txBody>
                <a:bodyPr rtlCol="0" anchor="ctr"/>
                <a:lstStyle/>
                <a:p>
                  <a:endParaRPr lang="ja-JP" altLang="en-US" dirty="0"/>
                </a:p>
              </p:txBody>
            </p:sp>
            <p:sp>
              <p:nvSpPr>
                <p:cNvPr id="155" name="フリーフォーム: 図形 80">
                  <a:extLst>
                    <a:ext uri="{FF2B5EF4-FFF2-40B4-BE49-F238E27FC236}">
                      <a16:creationId xmlns:a16="http://schemas.microsoft.com/office/drawing/2014/main" id="{A02338FF-8835-46DE-8EF5-D02F04495CEF}"/>
                    </a:ext>
                  </a:extLst>
                </p:cNvPr>
                <p:cNvSpPr/>
                <p:nvPr/>
              </p:nvSpPr>
              <p:spPr>
                <a:xfrm>
                  <a:off x="3197595" y="5857766"/>
                  <a:ext cx="76200" cy="104775"/>
                </a:xfrm>
                <a:custGeom>
                  <a:avLst/>
                  <a:gdLst>
                    <a:gd name="connsiteX0" fmla="*/ 30766 w 76200"/>
                    <a:gd name="connsiteY0" fmla="*/ 16469 h 104775"/>
                    <a:gd name="connsiteX1" fmla="*/ 7144 w 76200"/>
                    <a:gd name="connsiteY1" fmla="*/ 16469 h 104775"/>
                    <a:gd name="connsiteX2" fmla="*/ 7144 w 76200"/>
                    <a:gd name="connsiteY2" fmla="*/ 7144 h 104775"/>
                    <a:gd name="connsiteX3" fmla="*/ 69952 w 76200"/>
                    <a:gd name="connsiteY3" fmla="*/ 7144 h 104775"/>
                    <a:gd name="connsiteX4" fmla="*/ 69952 w 76200"/>
                    <a:gd name="connsiteY4" fmla="*/ 16469 h 104775"/>
                    <a:gd name="connsiteX5" fmla="*/ 46339 w 76200"/>
                    <a:gd name="connsiteY5" fmla="*/ 16469 h 104775"/>
                    <a:gd name="connsiteX6" fmla="*/ 46339 w 76200"/>
                    <a:gd name="connsiteY6" fmla="*/ 104747 h 104775"/>
                    <a:gd name="connsiteX7" fmla="*/ 30775 w 76200"/>
                    <a:gd name="connsiteY7" fmla="*/ 104747 h 104775"/>
                    <a:gd name="connsiteX8" fmla="*/ 30775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66" y="16469"/>
                      </a:moveTo>
                      <a:lnTo>
                        <a:pt x="7144" y="16469"/>
                      </a:lnTo>
                      <a:lnTo>
                        <a:pt x="7144" y="7144"/>
                      </a:lnTo>
                      <a:lnTo>
                        <a:pt x="69952" y="7144"/>
                      </a:lnTo>
                      <a:lnTo>
                        <a:pt x="69952" y="16469"/>
                      </a:lnTo>
                      <a:lnTo>
                        <a:pt x="46339" y="16469"/>
                      </a:lnTo>
                      <a:lnTo>
                        <a:pt x="46339" y="104747"/>
                      </a:lnTo>
                      <a:lnTo>
                        <a:pt x="30775" y="104747"/>
                      </a:lnTo>
                      <a:lnTo>
                        <a:pt x="30775" y="16469"/>
                      </a:lnTo>
                      <a:close/>
                    </a:path>
                  </a:pathLst>
                </a:custGeom>
                <a:grpFill/>
                <a:ln w="9525" cap="flat">
                  <a:noFill/>
                  <a:prstDash val="solid"/>
                  <a:miter/>
                </a:ln>
              </p:spPr>
              <p:txBody>
                <a:bodyPr rtlCol="0" anchor="ctr"/>
                <a:lstStyle/>
                <a:p>
                  <a:endParaRPr lang="ja-JP" altLang="en-US" dirty="0"/>
                </a:p>
              </p:txBody>
            </p:sp>
            <p:sp>
              <p:nvSpPr>
                <p:cNvPr id="156" name="フリーフォーム: 図形 81">
                  <a:extLst>
                    <a:ext uri="{FF2B5EF4-FFF2-40B4-BE49-F238E27FC236}">
                      <a16:creationId xmlns:a16="http://schemas.microsoft.com/office/drawing/2014/main" id="{531A9A2C-F89E-46BF-84A8-B26615F019E2}"/>
                    </a:ext>
                  </a:extLst>
                </p:cNvPr>
                <p:cNvSpPr/>
                <p:nvPr/>
              </p:nvSpPr>
              <p:spPr>
                <a:xfrm>
                  <a:off x="3266185"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4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55" y="7144"/>
                        <a:pt x="66694" y="19593"/>
                        <a:pt x="66694" y="42358"/>
                      </a:cubicBezTo>
                      <a:cubicBezTo>
                        <a:pt x="66694" y="65122"/>
                        <a:pt x="56655" y="77571"/>
                        <a:pt x="36852" y="77571"/>
                      </a:cubicBezTo>
                      <a:cubicBezTo>
                        <a:pt x="17050" y="77571"/>
                        <a:pt x="7144" y="65132"/>
                        <a:pt x="7144" y="42358"/>
                      </a:cubicBezTo>
                      <a:close/>
                      <a:moveTo>
                        <a:pt x="36852" y="71647"/>
                      </a:moveTo>
                      <a:cubicBezTo>
                        <a:pt x="49578" y="71647"/>
                        <a:pt x="51140" y="54683"/>
                        <a:pt x="51140" y="42367"/>
                      </a:cubicBezTo>
                      <a:cubicBezTo>
                        <a:pt x="51140" y="30070"/>
                        <a:pt x="49578" y="13087"/>
                        <a:pt x="36852" y="13087"/>
                      </a:cubicBezTo>
                      <a:cubicBezTo>
                        <a:pt x="24261" y="13087"/>
                        <a:pt x="22708" y="30070"/>
                        <a:pt x="22708" y="42367"/>
                      </a:cubicBezTo>
                      <a:cubicBezTo>
                        <a:pt x="22708" y="54673"/>
                        <a:pt x="24261" y="71647"/>
                        <a:pt x="36852" y="71647"/>
                      </a:cubicBezTo>
                      <a:close/>
                    </a:path>
                  </a:pathLst>
                </a:custGeom>
                <a:grpFill/>
                <a:ln w="9525" cap="flat">
                  <a:noFill/>
                  <a:prstDash val="solid"/>
                  <a:miter/>
                </a:ln>
              </p:spPr>
              <p:txBody>
                <a:bodyPr rtlCol="0" anchor="ctr"/>
                <a:lstStyle/>
                <a:p>
                  <a:endParaRPr lang="ja-JP" altLang="en-US" dirty="0"/>
                </a:p>
              </p:txBody>
            </p:sp>
            <p:sp>
              <p:nvSpPr>
                <p:cNvPr id="157" name="フリーフォーム: 図形 82">
                  <a:extLst>
                    <a:ext uri="{FF2B5EF4-FFF2-40B4-BE49-F238E27FC236}">
                      <a16:creationId xmlns:a16="http://schemas.microsoft.com/office/drawing/2014/main" id="{2C262F80-03DB-4324-84F3-A3293A86A6EC}"/>
                    </a:ext>
                  </a:extLst>
                </p:cNvPr>
                <p:cNvSpPr/>
                <p:nvPr/>
              </p:nvSpPr>
              <p:spPr>
                <a:xfrm>
                  <a:off x="3341871" y="5888037"/>
                  <a:ext cx="66675" cy="76200"/>
                </a:xfrm>
                <a:custGeom>
                  <a:avLst/>
                  <a:gdLst>
                    <a:gd name="connsiteX0" fmla="*/ 47873 w 66675"/>
                    <a:gd name="connsiteY0" fmla="*/ 58493 h 76200"/>
                    <a:gd name="connsiteX1" fmla="*/ 47597 w 66675"/>
                    <a:gd name="connsiteY1" fmla="*/ 58493 h 76200"/>
                    <a:gd name="connsiteX2" fmla="*/ 24108 w 66675"/>
                    <a:gd name="connsiteY2" fmla="*/ 76019 h 76200"/>
                    <a:gd name="connsiteX3" fmla="*/ 7144 w 66675"/>
                    <a:gd name="connsiteY3" fmla="*/ 56369 h 76200"/>
                    <a:gd name="connsiteX4" fmla="*/ 7144 w 66675"/>
                    <a:gd name="connsiteY4" fmla="*/ 7144 h 76200"/>
                    <a:gd name="connsiteX5" fmla="*/ 21421 w 66675"/>
                    <a:gd name="connsiteY5" fmla="*/ 7144 h 76200"/>
                    <a:gd name="connsiteX6" fmla="*/ 21421 w 66675"/>
                    <a:gd name="connsiteY6" fmla="*/ 49282 h 76200"/>
                    <a:gd name="connsiteX7" fmla="*/ 29918 w 66675"/>
                    <a:gd name="connsiteY7" fmla="*/ 65408 h 76200"/>
                    <a:gd name="connsiteX8" fmla="*/ 48016 w 66675"/>
                    <a:gd name="connsiteY8" fmla="*/ 34995 h 76200"/>
                    <a:gd name="connsiteX9" fmla="*/ 48016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20" y="63446"/>
                        <a:pt x="38967" y="76019"/>
                        <a:pt x="24108" y="76019"/>
                      </a:cubicBezTo>
                      <a:cubicBezTo>
                        <a:pt x="12230" y="76019"/>
                        <a:pt x="7144" y="66122"/>
                        <a:pt x="7144" y="56369"/>
                      </a:cubicBezTo>
                      <a:lnTo>
                        <a:pt x="7144" y="7144"/>
                      </a:lnTo>
                      <a:lnTo>
                        <a:pt x="21421" y="7144"/>
                      </a:lnTo>
                      <a:lnTo>
                        <a:pt x="21421" y="49282"/>
                      </a:lnTo>
                      <a:cubicBezTo>
                        <a:pt x="21421" y="57788"/>
                        <a:pt x="22698" y="65408"/>
                        <a:pt x="29918" y="65408"/>
                      </a:cubicBezTo>
                      <a:cubicBezTo>
                        <a:pt x="44062" y="65408"/>
                        <a:pt x="48016" y="43348"/>
                        <a:pt x="48016" y="34995"/>
                      </a:cubicBezTo>
                      <a:lnTo>
                        <a:pt x="48016"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58" name="フリーフォーム: 図形 83">
                  <a:extLst>
                    <a:ext uri="{FF2B5EF4-FFF2-40B4-BE49-F238E27FC236}">
                      <a16:creationId xmlns:a16="http://schemas.microsoft.com/office/drawing/2014/main" id="{3646B696-B8C2-48AB-B302-FDF2694CD934}"/>
                    </a:ext>
                  </a:extLst>
                </p:cNvPr>
                <p:cNvSpPr/>
                <p:nvPr/>
              </p:nvSpPr>
              <p:spPr>
                <a:xfrm>
                  <a:off x="3417966" y="5886475"/>
                  <a:ext cx="47625" cy="76200"/>
                </a:xfrm>
                <a:custGeom>
                  <a:avLst/>
                  <a:gdLst>
                    <a:gd name="connsiteX0" fmla="*/ 7144 w 47625"/>
                    <a:gd name="connsiteY0" fmla="*/ 8706 h 76200"/>
                    <a:gd name="connsiteX1" fmla="*/ 21421 w 47625"/>
                    <a:gd name="connsiteY1" fmla="*/ 8706 h 76200"/>
                    <a:gd name="connsiteX2" fmla="*/ 2142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21 w 47625"/>
                    <a:gd name="connsiteY6" fmla="*/ 45196 h 76200"/>
                    <a:gd name="connsiteX7" fmla="*/ 2142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1" y="8706"/>
                      </a:lnTo>
                      <a:lnTo>
                        <a:pt x="21421" y="25822"/>
                      </a:lnTo>
                      <a:lnTo>
                        <a:pt x="21707" y="25822"/>
                      </a:lnTo>
                      <a:cubicBezTo>
                        <a:pt x="26232" y="16764"/>
                        <a:pt x="31185" y="8134"/>
                        <a:pt x="43491" y="7144"/>
                      </a:cubicBezTo>
                      <a:lnTo>
                        <a:pt x="43491" y="21993"/>
                      </a:lnTo>
                      <a:cubicBezTo>
                        <a:pt x="29775" y="22422"/>
                        <a:pt x="21421" y="27089"/>
                        <a:pt x="21421" y="45196"/>
                      </a:cubicBezTo>
                      <a:lnTo>
                        <a:pt x="2142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9" name="フリーフォーム: 図形 84">
                  <a:extLst>
                    <a:ext uri="{FF2B5EF4-FFF2-40B4-BE49-F238E27FC236}">
                      <a16:creationId xmlns:a16="http://schemas.microsoft.com/office/drawing/2014/main" id="{8D4AC914-ACBC-4177-AC5C-67F51924D8E0}"/>
                    </a:ext>
                  </a:extLst>
                </p:cNvPr>
                <p:cNvSpPr/>
                <p:nvPr/>
              </p:nvSpPr>
              <p:spPr>
                <a:xfrm>
                  <a:off x="3467886"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60" name="フリーフォーム: 図形 85">
                  <a:extLst>
                    <a:ext uri="{FF2B5EF4-FFF2-40B4-BE49-F238E27FC236}">
                      <a16:creationId xmlns:a16="http://schemas.microsoft.com/office/drawing/2014/main" id="{BA1C8EC0-AC20-499F-93CC-20A5288C1178}"/>
                    </a:ext>
                  </a:extLst>
                </p:cNvPr>
                <p:cNvSpPr/>
                <p:nvPr/>
              </p:nvSpPr>
              <p:spPr>
                <a:xfrm>
                  <a:off x="3501548" y="5886465"/>
                  <a:ext cx="57150" cy="76200"/>
                </a:xfrm>
                <a:custGeom>
                  <a:avLst/>
                  <a:gdLst>
                    <a:gd name="connsiteX0" fmla="*/ 46615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87 w 57150"/>
                    <a:gd name="connsiteY5" fmla="*/ 74628 h 76200"/>
                    <a:gd name="connsiteX6" fmla="*/ 728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6" y="18745"/>
                        <a:pt x="36433" y="15364"/>
                        <a:pt x="29642" y="15364"/>
                      </a:cubicBezTo>
                      <a:cubicBezTo>
                        <a:pt x="25118" y="15364"/>
                        <a:pt x="20021" y="17336"/>
                        <a:pt x="20021" y="22431"/>
                      </a:cubicBezTo>
                      <a:cubicBezTo>
                        <a:pt x="20021" y="34595"/>
                        <a:pt x="50854" y="35728"/>
                        <a:pt x="50854" y="57236"/>
                      </a:cubicBezTo>
                      <a:cubicBezTo>
                        <a:pt x="50854" y="71656"/>
                        <a:pt x="39538" y="77591"/>
                        <a:pt x="25251" y="77591"/>
                      </a:cubicBezTo>
                      <a:cubicBezTo>
                        <a:pt x="16621" y="77591"/>
                        <a:pt x="10687" y="75771"/>
                        <a:pt x="7287" y="74628"/>
                      </a:cubicBezTo>
                      <a:lnTo>
                        <a:pt x="7287" y="61474"/>
                      </a:lnTo>
                      <a:cubicBezTo>
                        <a:pt x="1139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61" name="フリーフォーム: 図形 86">
                  <a:extLst>
                    <a:ext uri="{FF2B5EF4-FFF2-40B4-BE49-F238E27FC236}">
                      <a16:creationId xmlns:a16="http://schemas.microsoft.com/office/drawing/2014/main" id="{1CF3A5DB-5F51-4EDC-895D-19C1D8F7E640}"/>
                    </a:ext>
                  </a:extLst>
                </p:cNvPr>
                <p:cNvSpPr/>
                <p:nvPr/>
              </p:nvSpPr>
              <p:spPr>
                <a:xfrm>
                  <a:off x="3561803" y="5886475"/>
                  <a:ext cx="95250" cy="76200"/>
                </a:xfrm>
                <a:custGeom>
                  <a:avLst/>
                  <a:gdLst>
                    <a:gd name="connsiteX0" fmla="*/ 7144 w 95250"/>
                    <a:gd name="connsiteY0" fmla="*/ 8706 h 76200"/>
                    <a:gd name="connsiteX1" fmla="*/ 21431 w 95250"/>
                    <a:gd name="connsiteY1" fmla="*/ 8706 h 76200"/>
                    <a:gd name="connsiteX2" fmla="*/ 21431 w 95250"/>
                    <a:gd name="connsiteY2" fmla="*/ 24689 h 76200"/>
                    <a:gd name="connsiteX3" fmla="*/ 21717 w 95250"/>
                    <a:gd name="connsiteY3" fmla="*/ 24689 h 76200"/>
                    <a:gd name="connsiteX4" fmla="*/ 42082 w 95250"/>
                    <a:gd name="connsiteY4" fmla="*/ 7144 h 76200"/>
                    <a:gd name="connsiteX5" fmla="*/ 58779 w 95250"/>
                    <a:gd name="connsiteY5" fmla="*/ 23831 h 76200"/>
                    <a:gd name="connsiteX6" fmla="*/ 59055 w 95250"/>
                    <a:gd name="connsiteY6" fmla="*/ 23831 h 76200"/>
                    <a:gd name="connsiteX7" fmla="*/ 79429 w 95250"/>
                    <a:gd name="connsiteY7" fmla="*/ 7144 h 76200"/>
                    <a:gd name="connsiteX8" fmla="*/ 96393 w 95250"/>
                    <a:gd name="connsiteY8" fmla="*/ 30346 h 76200"/>
                    <a:gd name="connsiteX9" fmla="*/ 96393 w 95250"/>
                    <a:gd name="connsiteY9" fmla="*/ 76038 h 76200"/>
                    <a:gd name="connsiteX10" fmla="*/ 82115 w 95250"/>
                    <a:gd name="connsiteY10" fmla="*/ 76038 h 76200"/>
                    <a:gd name="connsiteX11" fmla="*/ 82115 w 95250"/>
                    <a:gd name="connsiteY11" fmla="*/ 32613 h 76200"/>
                    <a:gd name="connsiteX12" fmla="*/ 73914 w 95250"/>
                    <a:gd name="connsiteY12" fmla="*/ 17745 h 76200"/>
                    <a:gd name="connsiteX13" fmla="*/ 58922 w 95250"/>
                    <a:gd name="connsiteY13" fmla="*/ 48015 h 76200"/>
                    <a:gd name="connsiteX14" fmla="*/ 58922 w 95250"/>
                    <a:gd name="connsiteY14" fmla="*/ 76029 h 76200"/>
                    <a:gd name="connsiteX15" fmla="*/ 44634 w 95250"/>
                    <a:gd name="connsiteY15" fmla="*/ 76029 h 76200"/>
                    <a:gd name="connsiteX16" fmla="*/ 44634 w 95250"/>
                    <a:gd name="connsiteY16" fmla="*/ 33871 h 76200"/>
                    <a:gd name="connsiteX17" fmla="*/ 36148 w 95250"/>
                    <a:gd name="connsiteY17" fmla="*/ 17745 h 76200"/>
                    <a:gd name="connsiteX18" fmla="*/ 21431 w 95250"/>
                    <a:gd name="connsiteY18" fmla="*/ 48158 h 76200"/>
                    <a:gd name="connsiteX19" fmla="*/ 21431 w 95250"/>
                    <a:gd name="connsiteY19" fmla="*/ 76029 h 76200"/>
                    <a:gd name="connsiteX20" fmla="*/ 7144 w 95250"/>
                    <a:gd name="connsiteY20" fmla="*/ 76029 h 76200"/>
                    <a:gd name="connsiteX21" fmla="*/ 7144 w 95250"/>
                    <a:gd name="connsiteY21"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5250" h="76200">
                      <a:moveTo>
                        <a:pt x="7144" y="8706"/>
                      </a:moveTo>
                      <a:lnTo>
                        <a:pt x="21431" y="8706"/>
                      </a:lnTo>
                      <a:lnTo>
                        <a:pt x="21431" y="24689"/>
                      </a:lnTo>
                      <a:lnTo>
                        <a:pt x="21717" y="24689"/>
                      </a:lnTo>
                      <a:cubicBezTo>
                        <a:pt x="23270" y="19593"/>
                        <a:pt x="29204" y="7144"/>
                        <a:pt x="42082" y="7144"/>
                      </a:cubicBezTo>
                      <a:cubicBezTo>
                        <a:pt x="53969" y="7144"/>
                        <a:pt x="58351" y="16764"/>
                        <a:pt x="58779" y="23831"/>
                      </a:cubicBezTo>
                      <a:lnTo>
                        <a:pt x="59055" y="23831"/>
                      </a:lnTo>
                      <a:cubicBezTo>
                        <a:pt x="61465" y="18602"/>
                        <a:pt x="66123" y="7144"/>
                        <a:pt x="79429" y="7144"/>
                      </a:cubicBezTo>
                      <a:cubicBezTo>
                        <a:pt x="93716" y="7144"/>
                        <a:pt x="96393" y="18878"/>
                        <a:pt x="96393" y="30346"/>
                      </a:cubicBezTo>
                      <a:lnTo>
                        <a:pt x="96393" y="76038"/>
                      </a:lnTo>
                      <a:lnTo>
                        <a:pt x="82115" y="76038"/>
                      </a:lnTo>
                      <a:lnTo>
                        <a:pt x="82115" y="32613"/>
                      </a:lnTo>
                      <a:cubicBezTo>
                        <a:pt x="82115" y="24822"/>
                        <a:pt x="80982" y="17745"/>
                        <a:pt x="73914" y="17745"/>
                      </a:cubicBezTo>
                      <a:cubicBezTo>
                        <a:pt x="61322" y="17745"/>
                        <a:pt x="58922" y="39805"/>
                        <a:pt x="58922" y="48015"/>
                      </a:cubicBezTo>
                      <a:lnTo>
                        <a:pt x="58922" y="76029"/>
                      </a:lnTo>
                      <a:lnTo>
                        <a:pt x="44634" y="76029"/>
                      </a:lnTo>
                      <a:lnTo>
                        <a:pt x="44634" y="33871"/>
                      </a:lnTo>
                      <a:cubicBezTo>
                        <a:pt x="44634" y="25384"/>
                        <a:pt x="43929" y="17745"/>
                        <a:pt x="36148" y="17745"/>
                      </a:cubicBezTo>
                      <a:cubicBezTo>
                        <a:pt x="22984" y="17745"/>
                        <a:pt x="21431" y="40948"/>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grpSp>
        </p:grpSp>
      </p:gr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pPr lvl="0"/>
            <a:r>
              <a:rPr lang="ja-JP" altLang="en-US" noProof="0"/>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pPr lvl="0"/>
            <a:r>
              <a:rPr lang="ja-JP" altLang="en-US" noProof="0"/>
              <a:t>国土交通省　観光庁</a:t>
            </a:r>
          </a:p>
          <a:p>
            <a:pPr lvl="0"/>
            <a:r>
              <a:rPr lang="ja-JP" altLang="en-US" noProof="0"/>
              <a:t>○○課</a:t>
            </a:r>
          </a:p>
          <a:p>
            <a:pPr lvl="0"/>
            <a:r>
              <a:rPr lang="ja-JP" altLang="en-US" noProof="0"/>
              <a:t>平成○○年○○月</a:t>
            </a:r>
          </a:p>
        </p:txBody>
      </p:sp>
      <p:sp>
        <p:nvSpPr>
          <p:cNvPr id="31749" name="Rectangle 5"/>
          <p:cNvSpPr>
            <a:spLocks noGrp="1" noChangeArrowheads="1"/>
          </p:cNvSpPr>
          <p:nvPr>
            <p:ph type="dt" sz="half" idx="2"/>
          </p:nvPr>
        </p:nvSpPr>
        <p:spPr/>
        <p:txBody>
          <a:bodyPr/>
          <a:lstStyle>
            <a:lvl1pPr>
              <a:defRPr/>
            </a:lvl1pPr>
          </a:lstStyle>
          <a:p>
            <a:endParaRPr lang="en-US" altLang="ja-JP" dirty="0"/>
          </a:p>
        </p:txBody>
      </p:sp>
      <p:sp>
        <p:nvSpPr>
          <p:cNvPr id="31750" name="Rectangle 6"/>
          <p:cNvSpPr>
            <a:spLocks noGrp="1" noChangeArrowheads="1"/>
          </p:cNvSpPr>
          <p:nvPr>
            <p:ph type="ftr" sz="quarter" idx="3"/>
          </p:nvPr>
        </p:nvSpPr>
        <p:spPr/>
        <p:txBody>
          <a:bodyPr/>
          <a:lstStyle>
            <a:lvl1pPr>
              <a:defRPr/>
            </a:lvl1pPr>
          </a:lstStyle>
          <a:p>
            <a:endParaRPr lang="en-US" altLang="ja-JP" dirty="0"/>
          </a:p>
        </p:txBody>
      </p:sp>
      <p:sp>
        <p:nvSpPr>
          <p:cNvPr id="31751" name="Rectangle 7"/>
          <p:cNvSpPr>
            <a:spLocks noGrp="1" noChangeArrowheads="1"/>
          </p:cNvSpPr>
          <p:nvPr>
            <p:ph type="sldNum" sz="quarter" idx="4"/>
          </p:nvPr>
        </p:nvSpPr>
        <p:spPr>
          <a:xfrm>
            <a:off x="7099300" y="6245225"/>
            <a:ext cx="2311400" cy="476250"/>
          </a:xfrm>
        </p:spPr>
        <p:txBody>
          <a:bodyPr/>
          <a:lstStyle>
            <a:lvl1pPr>
              <a:defRPr/>
            </a:lvl1pPr>
          </a:lstStyle>
          <a:p>
            <a:fld id="{8668F1B4-CD69-4873-A37D-05E3ED60FF33}" type="slidenum">
              <a:rPr lang="en-US" altLang="ja-JP"/>
              <a:pPr/>
              <a:t>‹#›</a:t>
            </a:fld>
            <a:endParaRPr lang="en-US" altLang="ja-JP" dirty="0"/>
          </a:p>
        </p:txBody>
      </p:sp>
      <p:sp>
        <p:nvSpPr>
          <p:cNvPr id="31758" name="Rectangle 14"/>
          <p:cNvSpPr>
            <a:spLocks noChangeArrowheads="1"/>
          </p:cNvSpPr>
          <p:nvPr userDrawn="1"/>
        </p:nvSpPr>
        <p:spPr bwMode="auto">
          <a:xfrm>
            <a:off x="1833563" y="3284538"/>
            <a:ext cx="8072437" cy="73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Tree>
    <p:extLst>
      <p:ext uri="{BB962C8B-B14F-4D97-AF65-F5344CB8AC3E}">
        <p14:creationId xmlns:p14="http://schemas.microsoft.com/office/powerpoint/2010/main" val="405324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dirty="0"/>
          </a:p>
        </p:txBody>
      </p:sp>
      <p:sp>
        <p:nvSpPr>
          <p:cNvPr id="5" name="フッター プレースホルダー 4"/>
          <p:cNvSpPr>
            <a:spLocks noGrp="1"/>
          </p:cNvSpPr>
          <p:nvPr>
            <p:ph type="ftr" sz="quarter" idx="11"/>
          </p:nvPr>
        </p:nvSpPr>
        <p:spPr/>
        <p:txBody>
          <a:bodyPr/>
          <a:lstStyle>
            <a:lvl1pPr>
              <a:defRPr/>
            </a:lvl1pPr>
          </a:lstStyle>
          <a:p>
            <a:endParaRPr lang="en-US" altLang="ja-JP" dirty="0"/>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dirty="0"/>
          </a:p>
        </p:txBody>
      </p:sp>
    </p:spTree>
    <p:extLst>
      <p:ext uri="{BB962C8B-B14F-4D97-AF65-F5344CB8AC3E}">
        <p14:creationId xmlns:p14="http://schemas.microsoft.com/office/powerpoint/2010/main" val="184289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77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303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03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035" name="Rectangle 5"/>
          <p:cNvSpPr>
            <a:spLocks noGrp="1" noChangeArrowheads="1"/>
          </p:cNvSpPr>
          <p:nvPr>
            <p:ph type="sldNum" sz="quarter" idx="12"/>
          </p:nvPr>
        </p:nvSpPr>
        <p:spPr>
          <a:xfrm>
            <a:off x="9684328" y="6643255"/>
            <a:ext cx="221672" cy="214745"/>
          </a:xfrm>
          <a:noFill/>
          <a:ln w="9525">
            <a:noFill/>
            <a:miter lim="800000"/>
            <a:headEnd/>
            <a:tailEnd/>
          </a:ln>
          <a:effectLst/>
        </p:spPr>
        <p:txBody>
          <a:bodyPr vert="horz" wrap="none" lIns="36000" tIns="36000" rIns="36000" bIns="36000" numCol="1" anchor="b" anchorCtr="0" compatLnSpc="1">
            <a:prstTxWarp prst="textNoShape">
              <a:avLst/>
            </a:prstTxWarp>
          </a:bodyPr>
          <a:lstStyle>
            <a:lvl1pPr>
              <a:defRPr lang="en-US" altLang="ja-JP" sz="1000" smtClean="0"/>
            </a:lvl1pPr>
          </a:lstStyle>
          <a:p>
            <a:fld id="{6A8F643B-1E2A-4F03-8182-047C0680F225}" type="slidenum">
              <a:rPr lang="en-US" altLang="ja-JP" smtClean="0"/>
              <a:pPr/>
              <a:t>‹#›</a:t>
            </a:fld>
            <a:endParaRPr lang="en-US" altLang="ja-JP"/>
          </a:p>
        </p:txBody>
      </p:sp>
    </p:spTree>
    <p:extLst>
      <p:ext uri="{BB962C8B-B14F-4D97-AF65-F5344CB8AC3E}">
        <p14:creationId xmlns:p14="http://schemas.microsoft.com/office/powerpoint/2010/main" val="631818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ja-JP" dirty="0"/>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dirty="0"/>
          </a:p>
        </p:txBody>
      </p:sp>
      <p:sp>
        <p:nvSpPr>
          <p:cNvPr id="30725" name="Rectangle 5"/>
          <p:cNvSpPr>
            <a:spLocks noGrp="1" noChangeArrowheads="1"/>
          </p:cNvSpPr>
          <p:nvPr>
            <p:ph type="sldNum" sz="quarter" idx="4"/>
          </p:nvPr>
        </p:nvSpPr>
        <p:spPr bwMode="auto">
          <a:xfrm>
            <a:off x="7585159" y="6483350"/>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245FCB2-03D4-4C5B-9B1A-4180124C4B36}" type="slidenum">
              <a:rPr lang="en-US" altLang="ja-JP"/>
              <a:pPr/>
              <a:t>‹#›</a:t>
            </a:fld>
            <a:endParaRPr lang="en-US" altLang="ja-JP" dirty="0"/>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nvGrpSpPr>
          <p:cNvPr id="30747" name="Group 27"/>
          <p:cNvGrpSpPr>
            <a:grpSpLocks/>
          </p:cNvGrpSpPr>
          <p:nvPr userDrawn="1"/>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49"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50"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13" name="グループ化 12">
            <a:extLst>
              <a:ext uri="{FF2B5EF4-FFF2-40B4-BE49-F238E27FC236}">
                <a16:creationId xmlns:a16="http://schemas.microsoft.com/office/drawing/2014/main" id="{0280A5C7-FE2E-4B04-A017-C4BB0C1B19C1}"/>
              </a:ext>
            </a:extLst>
          </p:cNvPr>
          <p:cNvGrpSpPr>
            <a:grpSpLocks noChangeAspect="1"/>
          </p:cNvGrpSpPr>
          <p:nvPr userDrawn="1"/>
        </p:nvGrpSpPr>
        <p:grpSpPr>
          <a:xfrm>
            <a:off x="8763198" y="9625"/>
            <a:ext cx="1134000" cy="314126"/>
            <a:chOff x="4624168" y="4098236"/>
            <a:chExt cx="2957141" cy="819150"/>
          </a:xfrm>
        </p:grpSpPr>
        <p:sp>
          <p:nvSpPr>
            <p:cNvPr id="14"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15"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17"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18"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9"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20"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21"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22"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23"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24"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25"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26"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954664268"/>
      </p:ext>
    </p:extLst>
  </p:cSld>
  <p:clrMap bg1="lt1" tx1="dk1" bg2="lt2" tx2="dk2" accent1="accent1" accent2="accent2" accent3="accent3" accent4="accent4" accent5="accent5" accent6="accent6" hlink="hlink" folHlink="folHlink"/>
  <p:sldLayoutIdLst>
    <p:sldLayoutId id="2147484023" r:id="rId1"/>
    <p:sldLayoutId id="2147484024" r:id="rId2"/>
  </p:sldLayoutIdLst>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2pPr>
      <a:lvl3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3pPr>
      <a:lvl4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4pPr>
      <a:lvl5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0236B547-3939-4448-B510-15C4227AECE5}"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2" name="Group 27"/>
          <p:cNvGrpSpPr>
            <a:grpSpLocks/>
          </p:cNvGrpSpPr>
          <p:nvPr/>
        </p:nvGrpSpPr>
        <p:grpSpPr bwMode="auto">
          <a:xfrm>
            <a:off x="0" y="333378"/>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7176" name="Rectangle 22"/>
          <p:cNvSpPr>
            <a:spLocks noGrp="1" noChangeArrowheads="1"/>
          </p:cNvSpPr>
          <p:nvPr>
            <p:ph type="title"/>
          </p:nvPr>
        </p:nvSpPr>
        <p:spPr bwMode="auto">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3" name="グループ化 2">
            <a:extLst>
              <a:ext uri="{FF2B5EF4-FFF2-40B4-BE49-F238E27FC236}">
                <a16:creationId xmlns:a16="http://schemas.microsoft.com/office/drawing/2014/main" id="{E2CFA89D-568A-658C-740C-B3D9112C11C7}"/>
              </a:ext>
            </a:extLst>
          </p:cNvPr>
          <p:cNvGrpSpPr>
            <a:grpSpLocks noChangeAspect="1"/>
          </p:cNvGrpSpPr>
          <p:nvPr userDrawn="1"/>
        </p:nvGrpSpPr>
        <p:grpSpPr>
          <a:xfrm>
            <a:off x="8763198" y="9625"/>
            <a:ext cx="1134000" cy="314126"/>
            <a:chOff x="4624168" y="4098236"/>
            <a:chExt cx="2957141" cy="819150"/>
          </a:xfrm>
        </p:grpSpPr>
        <p:sp>
          <p:nvSpPr>
            <p:cNvPr id="4" name="フリーフォーム: 図形 8">
              <a:extLst>
                <a:ext uri="{FF2B5EF4-FFF2-40B4-BE49-F238E27FC236}">
                  <a16:creationId xmlns:a16="http://schemas.microsoft.com/office/drawing/2014/main" id="{24B3D8B3-E7AF-41BF-BEF9-E7C51EDB35B2}"/>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5" name="フリーフォーム: 図形 9">
              <a:extLst>
                <a:ext uri="{FF2B5EF4-FFF2-40B4-BE49-F238E27FC236}">
                  <a16:creationId xmlns:a16="http://schemas.microsoft.com/office/drawing/2014/main" id="{34ED8788-BC9E-8516-30AD-E6244AF18092}"/>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0">
              <a:extLst>
                <a:ext uri="{FF2B5EF4-FFF2-40B4-BE49-F238E27FC236}">
                  <a16:creationId xmlns:a16="http://schemas.microsoft.com/office/drawing/2014/main" id="{22288E22-3FFC-1CD5-EC7E-182D75D84555}"/>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1">
              <a:extLst>
                <a:ext uri="{FF2B5EF4-FFF2-40B4-BE49-F238E27FC236}">
                  <a16:creationId xmlns:a16="http://schemas.microsoft.com/office/drawing/2014/main" id="{1BA0859E-FCB7-145A-CF32-B5D1C587A118}"/>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2">
              <a:extLst>
                <a:ext uri="{FF2B5EF4-FFF2-40B4-BE49-F238E27FC236}">
                  <a16:creationId xmlns:a16="http://schemas.microsoft.com/office/drawing/2014/main" id="{3536BC1B-4D90-09AE-6824-D08609D41756}"/>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3">
              <a:extLst>
                <a:ext uri="{FF2B5EF4-FFF2-40B4-BE49-F238E27FC236}">
                  <a16:creationId xmlns:a16="http://schemas.microsoft.com/office/drawing/2014/main" id="{71D70C2B-7C87-5F75-00A3-F403E47A45A3}"/>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4">
              <a:extLst>
                <a:ext uri="{FF2B5EF4-FFF2-40B4-BE49-F238E27FC236}">
                  <a16:creationId xmlns:a16="http://schemas.microsoft.com/office/drawing/2014/main" id="{1D5B9335-2194-E489-1EB6-599C8366A479}"/>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5">
              <a:extLst>
                <a:ext uri="{FF2B5EF4-FFF2-40B4-BE49-F238E27FC236}">
                  <a16:creationId xmlns:a16="http://schemas.microsoft.com/office/drawing/2014/main" id="{974AE914-D803-26A3-FC85-EF0575BE3FBF}"/>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6">
              <a:extLst>
                <a:ext uri="{FF2B5EF4-FFF2-40B4-BE49-F238E27FC236}">
                  <a16:creationId xmlns:a16="http://schemas.microsoft.com/office/drawing/2014/main" id="{D926F5AF-046E-A805-8DCD-DBD7FAC72612}"/>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7">
              <a:extLst>
                <a:ext uri="{FF2B5EF4-FFF2-40B4-BE49-F238E27FC236}">
                  <a16:creationId xmlns:a16="http://schemas.microsoft.com/office/drawing/2014/main" id="{5C2BB2A6-EFDC-0625-D7DF-016F0DA05707}"/>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8">
              <a:extLst>
                <a:ext uri="{FF2B5EF4-FFF2-40B4-BE49-F238E27FC236}">
                  <a16:creationId xmlns:a16="http://schemas.microsoft.com/office/drawing/2014/main" id="{461E9685-B4D3-177C-FBDE-7A4B369030BC}"/>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19">
              <a:extLst>
                <a:ext uri="{FF2B5EF4-FFF2-40B4-BE49-F238E27FC236}">
                  <a16:creationId xmlns:a16="http://schemas.microsoft.com/office/drawing/2014/main" id="{28C2674F-8B20-01C0-5493-AEA98EFD040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20">
              <a:extLst>
                <a:ext uri="{FF2B5EF4-FFF2-40B4-BE49-F238E27FC236}">
                  <a16:creationId xmlns:a16="http://schemas.microsoft.com/office/drawing/2014/main" id="{D8310541-772B-EDF8-F64F-73CDFF4750B1}"/>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2619712730"/>
      </p:ext>
    </p:extLst>
  </p:cSld>
  <p:clrMap bg1="lt1" tx1="dk1" bg2="lt2" tx2="dk2" accent1="accent1" accent2="accent2" accent3="accent3" accent4="accent4" accent5="accent5" accent6="accent6" hlink="hlink" folHlink="folHlink"/>
  <p:sldLayoutIdLst>
    <p:sldLayoutId id="2147484026"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2"/>
            <a:ext cx="8915400" cy="4525963"/>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l">
              <a:defRPr sz="1400">
                <a:solidFill>
                  <a:srgbClr val="000000"/>
                </a:solidFill>
                <a:latin typeface="Arial" charset="0"/>
                <a:ea typeface="ＭＳ Ｐゴシック" pitchFamily="50" charset="-128"/>
              </a:defRPr>
            </a:lvl1pPr>
          </a:lstStyle>
          <a:p>
            <a:pPr>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C3119069-7826-4511-981A-83D38F625CB6}" type="slidenum">
              <a:rPr lang="en-US" altLang="ja-JP"/>
              <a:pPr>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nvGrpSpPr>
          <p:cNvPr id="1030" name="Group 27"/>
          <p:cNvGrpSpPr/>
          <p:nvPr/>
        </p:nvGrpSpPr>
        <p:grpSpPr>
          <a:xfrm>
            <a:off x="0" y="333377"/>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07" tIns="45704" rIns="91407" bIns="45704" numCol="1" anchor="ctr" anchorCtr="0" compatLnSpc="1">
            <a:prstTxWarp prst="textNoShape">
              <a:avLst/>
            </a:prstTxWarp>
          </a:bodyPr>
          <a:lstStyle/>
          <a:p>
            <a:pPr lvl="0"/>
            <a:r>
              <a:rPr lang="ja-JP" altLang="en-US"/>
              <a:t>マスタ タイトルの書式設定</a:t>
            </a:r>
          </a:p>
        </p:txBody>
      </p:sp>
      <p:grpSp>
        <p:nvGrpSpPr>
          <p:cNvPr id="2" name="グループ化 1">
            <a:extLst>
              <a:ext uri="{FF2B5EF4-FFF2-40B4-BE49-F238E27FC236}">
                <a16:creationId xmlns:a16="http://schemas.microsoft.com/office/drawing/2014/main" id="{53ACD422-D333-BDD1-BD46-C8007577365E}"/>
              </a:ext>
            </a:extLst>
          </p:cNvPr>
          <p:cNvGrpSpPr>
            <a:grpSpLocks noChangeAspect="1"/>
          </p:cNvGrpSpPr>
          <p:nvPr userDrawn="1"/>
        </p:nvGrpSpPr>
        <p:grpSpPr>
          <a:xfrm>
            <a:off x="8763198" y="9625"/>
            <a:ext cx="1134000" cy="314126"/>
            <a:chOff x="4624168" y="4098236"/>
            <a:chExt cx="2957141" cy="819150"/>
          </a:xfrm>
        </p:grpSpPr>
        <p:sp>
          <p:nvSpPr>
            <p:cNvPr id="3" name="フリーフォーム: 図形 8">
              <a:extLst>
                <a:ext uri="{FF2B5EF4-FFF2-40B4-BE49-F238E27FC236}">
                  <a16:creationId xmlns:a16="http://schemas.microsoft.com/office/drawing/2014/main" id="{D56DA816-E270-021C-1F3D-ADDC8888D29F}"/>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4" name="フリーフォーム: 図形 9">
              <a:extLst>
                <a:ext uri="{FF2B5EF4-FFF2-40B4-BE49-F238E27FC236}">
                  <a16:creationId xmlns:a16="http://schemas.microsoft.com/office/drawing/2014/main" id="{E14F7E09-DDEF-3652-5350-44A77934836B}"/>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5" name="フリーフォーム: 図形 10">
              <a:extLst>
                <a:ext uri="{FF2B5EF4-FFF2-40B4-BE49-F238E27FC236}">
                  <a16:creationId xmlns:a16="http://schemas.microsoft.com/office/drawing/2014/main" id="{1B718F09-E673-BD05-BAE2-B8DB516D0BD9}"/>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1">
              <a:extLst>
                <a:ext uri="{FF2B5EF4-FFF2-40B4-BE49-F238E27FC236}">
                  <a16:creationId xmlns:a16="http://schemas.microsoft.com/office/drawing/2014/main" id="{27ED940E-6C23-62FC-2541-50EF4647B791}"/>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2">
              <a:extLst>
                <a:ext uri="{FF2B5EF4-FFF2-40B4-BE49-F238E27FC236}">
                  <a16:creationId xmlns:a16="http://schemas.microsoft.com/office/drawing/2014/main" id="{423CAE3C-E5B3-88AB-31CB-C46DDF6F591F}"/>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3">
              <a:extLst>
                <a:ext uri="{FF2B5EF4-FFF2-40B4-BE49-F238E27FC236}">
                  <a16:creationId xmlns:a16="http://schemas.microsoft.com/office/drawing/2014/main" id="{E5482C14-C641-2A04-C444-7B5440B77356}"/>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4">
              <a:extLst>
                <a:ext uri="{FF2B5EF4-FFF2-40B4-BE49-F238E27FC236}">
                  <a16:creationId xmlns:a16="http://schemas.microsoft.com/office/drawing/2014/main" id="{196DCB31-66B5-D9ED-34AA-CCEAA99B2232}"/>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5">
              <a:extLst>
                <a:ext uri="{FF2B5EF4-FFF2-40B4-BE49-F238E27FC236}">
                  <a16:creationId xmlns:a16="http://schemas.microsoft.com/office/drawing/2014/main" id="{AF0153CF-CCC3-8227-4326-5C6790301AD4}"/>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6">
              <a:extLst>
                <a:ext uri="{FF2B5EF4-FFF2-40B4-BE49-F238E27FC236}">
                  <a16:creationId xmlns:a16="http://schemas.microsoft.com/office/drawing/2014/main" id="{C8034CE5-06E5-A843-9BC0-E7398A25FAA1}"/>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7">
              <a:extLst>
                <a:ext uri="{FF2B5EF4-FFF2-40B4-BE49-F238E27FC236}">
                  <a16:creationId xmlns:a16="http://schemas.microsoft.com/office/drawing/2014/main" id="{5F13E195-096F-7E8E-6C25-5D4FE7DF1763}"/>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8">
              <a:extLst>
                <a:ext uri="{FF2B5EF4-FFF2-40B4-BE49-F238E27FC236}">
                  <a16:creationId xmlns:a16="http://schemas.microsoft.com/office/drawing/2014/main" id="{FB98A8C9-5DCA-009F-B202-94A0AA393684}"/>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9">
              <a:extLst>
                <a:ext uri="{FF2B5EF4-FFF2-40B4-BE49-F238E27FC236}">
                  <a16:creationId xmlns:a16="http://schemas.microsoft.com/office/drawing/2014/main" id="{B5672C7F-40CD-F144-524F-D7E1D4803EE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20">
              <a:extLst>
                <a:ext uri="{FF2B5EF4-FFF2-40B4-BE49-F238E27FC236}">
                  <a16:creationId xmlns:a16="http://schemas.microsoft.com/office/drawing/2014/main" id="{DA8B3DEC-A35E-2A55-4738-B61782BF591A}"/>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139672796"/>
      </p:ext>
    </p:extLst>
  </p:cSld>
  <p:clrMap bg1="lt1" tx1="dk1" bg2="lt2" tx2="dk2" accent1="accent1" accent2="accent2" accent3="accent3" accent4="accent4" accent5="accent5" accent6="accent6" hlink="hlink" folHlink="folHlink"/>
  <p:sldLayoutIdLst>
    <p:sldLayoutId id="2147484030"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30188"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6A8F643B-1E2A-4F03-8182-047C0680F225}" type="slidenum">
              <a:rPr lang="en-US" altLang="ja-JP" smtClean="0">
                <a:solidFill>
                  <a:srgbClr val="000000"/>
                </a:solidFill>
              </a:rPr>
              <a:pPr>
                <a:defRPr/>
              </a:pPr>
              <a:t>0</a:t>
            </a:fld>
            <a:endParaRPr lang="en-US" altLang="ja-JP">
              <a:solidFill>
                <a:srgbClr val="000000"/>
              </a:solidFill>
            </a:endParaRPr>
          </a:p>
        </p:txBody>
      </p:sp>
      <p:sp>
        <p:nvSpPr>
          <p:cNvPr id="3" name="テキスト ボックス 2"/>
          <p:cNvSpPr txBox="1"/>
          <p:nvPr/>
        </p:nvSpPr>
        <p:spPr>
          <a:xfrm>
            <a:off x="1165752" y="2867673"/>
            <a:ext cx="7574509" cy="1569660"/>
          </a:xfrm>
          <a:prstGeom prst="rect">
            <a:avLst/>
          </a:prstGeom>
          <a:noFill/>
        </p:spPr>
        <p:txBody>
          <a:bodyPr wrap="none" rtlCol="0">
            <a:spAutoFit/>
          </a:bodyPr>
          <a:lstStyle/>
          <a:p>
            <a:pPr algn="ctr"/>
            <a:r>
              <a:rPr kumimoji="1" lang="ja-JP" altLang="en-US" sz="3200" b="1" dirty="0"/>
              <a:t>継続事業　</a:t>
            </a:r>
            <a:r>
              <a:rPr kumimoji="1" lang="ja-JP" altLang="en-US" sz="3200" b="1" dirty="0" smtClean="0"/>
              <a:t>申請</a:t>
            </a:r>
            <a:r>
              <a:rPr kumimoji="1" lang="ja-JP" altLang="en-US" sz="3200" b="1" dirty="0"/>
              <a:t>様式１～６</a:t>
            </a:r>
            <a:endParaRPr kumimoji="1" lang="en-US" altLang="ja-JP" sz="3200" b="1" dirty="0"/>
          </a:p>
          <a:p>
            <a:pPr algn="ctr"/>
            <a:endParaRPr lang="en-US" altLang="ja-JP" sz="3200" b="1" dirty="0"/>
          </a:p>
          <a:p>
            <a:pPr algn="ctr"/>
            <a:r>
              <a:rPr kumimoji="1" lang="en-US" altLang="ja-JP" sz="3200" b="1" dirty="0"/>
              <a:t>※</a:t>
            </a:r>
            <a:r>
              <a:rPr kumimoji="1" lang="ja-JP" altLang="en-US" sz="3200" b="1" dirty="0"/>
              <a:t>提出時はこのスライドは削除してください</a:t>
            </a:r>
          </a:p>
        </p:txBody>
      </p:sp>
    </p:spTree>
    <p:extLst>
      <p:ext uri="{BB962C8B-B14F-4D97-AF65-F5344CB8AC3E}">
        <p14:creationId xmlns:p14="http://schemas.microsoft.com/office/powerpoint/2010/main" val="358655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申請様式－１</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6" y="2557427"/>
            <a:ext cx="9559643" cy="4085827"/>
          </a:xfrm>
          <a:prstGeom prst="rect">
            <a:avLst/>
          </a:prstGeom>
          <a:noFill/>
          <a:ln w="12700">
            <a:solidFill>
              <a:schemeClr val="bg1">
                <a:lumMod val="50000"/>
              </a:schemeClr>
            </a:solidFill>
          </a:ln>
        </p:spPr>
        <p:txBody>
          <a:bodyPr wrap="square" rtlCol="0">
            <a:no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過年度事業を振り返り、ツアー造成、催行準備、販売等に関する課題の抽出を行い、どのような取組が本年度求められるかについて考察し、ご記載ください。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6" y="2240674"/>
            <a:ext cx="9559643"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algn="ctr"/>
            <a:r>
              <a:rPr lang="ja-JP" altLang="en-US" sz="1200" b="1" dirty="0">
                <a:latin typeface="Meiryo UI" panose="020B0604030504040204" pitchFamily="50" charset="-128"/>
                <a:ea typeface="Meiryo UI" panose="020B0604030504040204" pitchFamily="50" charset="-128"/>
              </a:rPr>
              <a:t>過年度事業の振り返りと課題認識</a:t>
            </a:r>
          </a:p>
        </p:txBody>
      </p:sp>
      <p:sp>
        <p:nvSpPr>
          <p:cNvPr id="4" name="正方形/長方形 3">
            <a:extLst>
              <a:ext uri="{FF2B5EF4-FFF2-40B4-BE49-F238E27FC236}">
                <a16:creationId xmlns:a16="http://schemas.microsoft.com/office/drawing/2014/main" id="{C8604E89-1CC2-18CC-9C27-9C145FE7D394}"/>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5" name="正方形/長方形 4">
            <a:extLst>
              <a:ext uri="{FF2B5EF4-FFF2-40B4-BE49-F238E27FC236}">
                <a16:creationId xmlns:a16="http://schemas.microsoft.com/office/drawing/2014/main" id="{B6195EEF-758E-84A2-CE9F-4BDB5366D04A}"/>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a:t>
            </a:r>
            <a:r>
              <a:rPr lang="ja-JP" altLang="en-US" sz="1200" dirty="0" smtClean="0">
                <a:solidFill>
                  <a:srgbClr val="0070C0"/>
                </a:solidFill>
                <a:latin typeface="Meiryo UI" panose="020B0604030504040204" pitchFamily="50" charset="-128"/>
                <a:ea typeface="Meiryo UI" panose="020B0604030504040204" pitchFamily="50" charset="-128"/>
              </a:rPr>
              <a:t>をご記載ください</a:t>
            </a:r>
            <a:r>
              <a:rPr lang="ja-JP" altLang="en-US" sz="1200" dirty="0">
                <a:solidFill>
                  <a:srgbClr val="0070C0"/>
                </a:solidFill>
                <a:latin typeface="Meiryo UI" panose="020B0604030504040204" pitchFamily="50" charset="-128"/>
                <a:ea typeface="Meiryo UI" panose="020B0604030504040204" pitchFamily="50" charset="-128"/>
              </a:rPr>
              <a:t>。例）「</a:t>
            </a:r>
            <a:r>
              <a:rPr lang="en-US" altLang="ja-JP" sz="1200" dirty="0">
                <a:solidFill>
                  <a:srgbClr val="0070C0"/>
                </a:solidFill>
                <a:latin typeface="Meiryo UI" panose="020B0604030504040204" pitchFamily="50" charset="-128"/>
                <a:ea typeface="Meiryo UI" panose="020B0604030504040204" pitchFamily="50" charset="-128"/>
              </a:rPr>
              <a:t>DISCOVER JOMON </a:t>
            </a:r>
            <a:r>
              <a:rPr lang="ja-JP" altLang="en-US" sz="1200" dirty="0">
                <a:solidFill>
                  <a:srgbClr val="0070C0"/>
                </a:solidFill>
                <a:latin typeface="Meiryo UI" panose="020B0604030504040204" pitchFamily="50" charset="-128"/>
                <a:ea typeface="Meiryo UI" panose="020B0604030504040204" pitchFamily="50" charset="-128"/>
              </a:rPr>
              <a:t>函館</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万年の道のり」</a:t>
            </a:r>
            <a:r>
              <a:rPr lang="en-US" altLang="ja-JP" sz="1200" dirty="0">
                <a:solidFill>
                  <a:srgbClr val="0070C0"/>
                </a:solidFill>
                <a:latin typeface="Meiryo UI" panose="020B0604030504040204" pitchFamily="50" charset="-128"/>
                <a:ea typeface="Meiryo UI" panose="020B0604030504040204" pitchFamily="50" charset="-128"/>
              </a:rPr>
              <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a:solidFill>
                  <a:srgbClr val="0070C0"/>
                </a:solidFill>
                <a:latin typeface="Meiryo UI" panose="020B0604030504040204" pitchFamily="50" charset="-128"/>
                <a:ea typeface="Meiryo UI" panose="020B0604030504040204" pitchFamily="50" charset="-128"/>
              </a:rPr>
              <a:t>地域名などは「実施エリア概要」に記載し、テーマ、ストーリーが伝わることを意識してご記載ください。（</a:t>
            </a:r>
            <a:r>
              <a:rPr lang="en-US" altLang="ja-JP" sz="1200" dirty="0">
                <a:solidFill>
                  <a:srgbClr val="0070C0"/>
                </a:solidFill>
                <a:latin typeface="Meiryo UI" panose="020B0604030504040204" pitchFamily="50" charset="-128"/>
                <a:ea typeface="Meiryo UI" panose="020B0604030504040204" pitchFamily="50" charset="-128"/>
              </a:rPr>
              <a:t>40</a:t>
            </a:r>
            <a:r>
              <a:rPr lang="ja-JP" altLang="en-US" sz="1200" dirty="0">
                <a:solidFill>
                  <a:srgbClr val="0070C0"/>
                </a:solidFill>
                <a:latin typeface="Meiryo UI" panose="020B0604030504040204" pitchFamily="50" charset="-128"/>
                <a:ea typeface="Meiryo UI" panose="020B0604030504040204" pitchFamily="50" charset="-128"/>
              </a:rPr>
              <a:t>文字以内）</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3FD8349-1118-B6B1-2692-45E595DFD6AD}"/>
              </a:ext>
            </a:extLst>
          </p:cNvPr>
          <p:cNvSpPr/>
          <p:nvPr/>
        </p:nvSpPr>
        <p:spPr>
          <a:xfrm>
            <a:off x="173180" y="1087747"/>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チーム名</a:t>
            </a:r>
          </a:p>
        </p:txBody>
      </p:sp>
      <p:sp>
        <p:nvSpPr>
          <p:cNvPr id="7" name="正方形/長方形 6">
            <a:extLst>
              <a:ext uri="{FF2B5EF4-FFF2-40B4-BE49-F238E27FC236}">
                <a16:creationId xmlns:a16="http://schemas.microsoft.com/office/drawing/2014/main" id="{6A4D099D-86B8-04CF-5E93-2CDFCADF9DD4}"/>
              </a:ext>
            </a:extLst>
          </p:cNvPr>
          <p:cNvSpPr/>
          <p:nvPr/>
        </p:nvSpPr>
        <p:spPr>
          <a:xfrm>
            <a:off x="1184562" y="1086995"/>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プロジェクトチームの名称をご記載ください。</a:t>
            </a:r>
          </a:p>
        </p:txBody>
      </p:sp>
      <p:sp>
        <p:nvSpPr>
          <p:cNvPr id="8" name="正方形/長方形 7">
            <a:extLst>
              <a:ext uri="{FF2B5EF4-FFF2-40B4-BE49-F238E27FC236}">
                <a16:creationId xmlns:a16="http://schemas.microsoft.com/office/drawing/2014/main" id="{DC9C3314-2246-8F0E-C2DC-A4066BC12444}"/>
              </a:ext>
            </a:extLst>
          </p:cNvPr>
          <p:cNvSpPr/>
          <p:nvPr/>
        </p:nvSpPr>
        <p:spPr>
          <a:xfrm>
            <a:off x="173179" y="1511712"/>
            <a:ext cx="1011383" cy="657656"/>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代表者名</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3E9057A-D3F8-10F9-B412-C75F1D3B28A7}"/>
              </a:ext>
            </a:extLst>
          </p:cNvPr>
          <p:cNvSpPr/>
          <p:nvPr/>
        </p:nvSpPr>
        <p:spPr>
          <a:xfrm>
            <a:off x="1184561" y="1511712"/>
            <a:ext cx="8548258" cy="657656"/>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所属・役職：</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smtClean="0">
                <a:latin typeface="Meiryo UI" panose="020B0604030504040204" pitchFamily="50" charset="-128"/>
                <a:ea typeface="Meiryo UI" panose="020B0604030504040204" pitchFamily="50" charset="-128"/>
              </a:rPr>
              <a:t>氏名：</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0647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申請様式－２</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2</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6" y="1438036"/>
            <a:ext cx="9559643" cy="5205218"/>
          </a:xfrm>
          <a:prstGeom prst="rect">
            <a:avLst/>
          </a:prstGeom>
          <a:noFill/>
          <a:ln>
            <a:solidFill>
              <a:schemeClr val="bg1">
                <a:lumMod val="50000"/>
              </a:schemeClr>
            </a:solidFill>
          </a:ln>
        </p:spPr>
        <p:txBody>
          <a:bodyPr wrap="square" rtlCol="0">
            <a:noAutofit/>
          </a:bodyPr>
          <a:lstStyle/>
          <a:p>
            <a:pPr algn="l"/>
            <a:r>
              <a:rPr lang="en-US" altLang="ja-JP" sz="1200">
                <a:solidFill>
                  <a:srgbClr val="0070C0"/>
                </a:solidFill>
                <a:latin typeface="Meiryo UI" panose="020B0604030504040204" pitchFamily="50" charset="-128"/>
                <a:ea typeface="Meiryo UI" panose="020B0604030504040204" pitchFamily="50" charset="-128"/>
              </a:rPr>
              <a:t>※</a:t>
            </a:r>
            <a:r>
              <a:rPr lang="ja-JP" altLang="en-US" sz="1200">
                <a:solidFill>
                  <a:srgbClr val="0070C0"/>
                </a:solidFill>
                <a:latin typeface="Meiryo UI" panose="020B0604030504040204" pitchFamily="50" charset="-128"/>
                <a:ea typeface="Meiryo UI" panose="020B0604030504040204" pitchFamily="50" charset="-128"/>
              </a:rPr>
              <a:t>過年度事業の振り返りを踏まえ、販売に向けてどのような磨き上げが必要かを考察し、実施する磨き上げ内容（ストーリー・ツアー造成、催行・ガイディング等）についてご記載ください。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6" y="1121283"/>
            <a:ext cx="9559643"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algn="ctr"/>
            <a:r>
              <a:rPr lang="ja-JP" altLang="en-US" sz="1200" b="1" dirty="0">
                <a:latin typeface="Meiryo UI" panose="020B0604030504040204" pitchFamily="50" charset="-128"/>
                <a:ea typeface="Meiryo UI" panose="020B0604030504040204" pitchFamily="50" charset="-128"/>
              </a:rPr>
              <a:t>販売に向けた今年度の磨き上げ内容</a:t>
            </a:r>
          </a:p>
        </p:txBody>
      </p:sp>
      <p:sp>
        <p:nvSpPr>
          <p:cNvPr id="4" name="正方形/長方形 3">
            <a:extLst>
              <a:ext uri="{FF2B5EF4-FFF2-40B4-BE49-F238E27FC236}">
                <a16:creationId xmlns:a16="http://schemas.microsoft.com/office/drawing/2014/main" id="{C8604E89-1CC2-18CC-9C27-9C145FE7D394}"/>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5" name="正方形/長方形 4">
            <a:extLst>
              <a:ext uri="{FF2B5EF4-FFF2-40B4-BE49-F238E27FC236}">
                <a16:creationId xmlns:a16="http://schemas.microsoft.com/office/drawing/2014/main" id="{B6195EEF-758E-84A2-CE9F-4BDB5366D04A}"/>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a:t>
            </a:r>
            <a:r>
              <a:rPr lang="ja-JP" altLang="en-US" sz="1200" dirty="0" smtClean="0">
                <a:solidFill>
                  <a:srgbClr val="0070C0"/>
                </a:solidFill>
                <a:latin typeface="Meiryo UI" panose="020B0604030504040204" pitchFamily="50" charset="-128"/>
                <a:ea typeface="Meiryo UI" panose="020B0604030504040204" pitchFamily="50" charset="-128"/>
              </a:rPr>
              <a:t>をご記載ください</a:t>
            </a:r>
            <a:r>
              <a:rPr lang="ja-JP" altLang="en-US" sz="1200" dirty="0">
                <a:solidFill>
                  <a:srgbClr val="0070C0"/>
                </a:solidFill>
                <a:latin typeface="Meiryo UI" panose="020B0604030504040204" pitchFamily="50" charset="-128"/>
                <a:ea typeface="Meiryo UI" panose="020B0604030504040204" pitchFamily="50" charset="-128"/>
              </a:rPr>
              <a:t>。例）「</a:t>
            </a:r>
            <a:r>
              <a:rPr lang="en-US" altLang="ja-JP" sz="1200" dirty="0">
                <a:solidFill>
                  <a:srgbClr val="0070C0"/>
                </a:solidFill>
                <a:latin typeface="Meiryo UI" panose="020B0604030504040204" pitchFamily="50" charset="-128"/>
                <a:ea typeface="Meiryo UI" panose="020B0604030504040204" pitchFamily="50" charset="-128"/>
              </a:rPr>
              <a:t>DISCOVER JOMON </a:t>
            </a:r>
            <a:r>
              <a:rPr lang="ja-JP" altLang="en-US" sz="1200" dirty="0">
                <a:solidFill>
                  <a:srgbClr val="0070C0"/>
                </a:solidFill>
                <a:latin typeface="Meiryo UI" panose="020B0604030504040204" pitchFamily="50" charset="-128"/>
                <a:ea typeface="Meiryo UI" panose="020B0604030504040204" pitchFamily="50" charset="-128"/>
              </a:rPr>
              <a:t>函館</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万年の道のり」</a:t>
            </a:r>
            <a:r>
              <a:rPr lang="en-US" altLang="ja-JP" sz="1200" dirty="0">
                <a:solidFill>
                  <a:srgbClr val="0070C0"/>
                </a:solidFill>
                <a:latin typeface="Meiryo UI" panose="020B0604030504040204" pitchFamily="50" charset="-128"/>
                <a:ea typeface="Meiryo UI" panose="020B0604030504040204" pitchFamily="50" charset="-128"/>
              </a:rPr>
              <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smtClean="0">
                <a:solidFill>
                  <a:srgbClr val="0070C0"/>
                </a:solidFill>
                <a:latin typeface="Meiryo UI" panose="020B0604030504040204" pitchFamily="50" charset="-128"/>
                <a:ea typeface="Meiryo UI" panose="020B0604030504040204" pitchFamily="50" charset="-128"/>
              </a:rPr>
              <a:t>地域名</a:t>
            </a:r>
            <a:r>
              <a:rPr lang="ja-JP" altLang="en-US" sz="1200" dirty="0">
                <a:solidFill>
                  <a:srgbClr val="0070C0"/>
                </a:solidFill>
                <a:latin typeface="Meiryo UI" panose="020B0604030504040204" pitchFamily="50" charset="-128"/>
                <a:ea typeface="Meiryo UI" panose="020B0604030504040204" pitchFamily="50" charset="-128"/>
              </a:rPr>
              <a:t>等</a:t>
            </a:r>
            <a:r>
              <a:rPr lang="ja-JP" altLang="en-US" sz="1200" dirty="0" smtClean="0">
                <a:solidFill>
                  <a:srgbClr val="0070C0"/>
                </a:solidFill>
                <a:latin typeface="Meiryo UI" panose="020B0604030504040204" pitchFamily="50" charset="-128"/>
                <a:ea typeface="Meiryo UI" panose="020B0604030504040204" pitchFamily="50" charset="-128"/>
              </a:rPr>
              <a:t>は</a:t>
            </a:r>
            <a:r>
              <a:rPr lang="ja-JP" altLang="en-US" sz="1200" dirty="0">
                <a:solidFill>
                  <a:srgbClr val="0070C0"/>
                </a:solidFill>
                <a:latin typeface="Meiryo UI" panose="020B0604030504040204" pitchFamily="50" charset="-128"/>
                <a:ea typeface="Meiryo UI" panose="020B0604030504040204" pitchFamily="50" charset="-128"/>
              </a:rPr>
              <a:t>「実施エリア概要」に記載し、テーマ、ストーリーが伝わることを意識してご記載ください。（</a:t>
            </a:r>
            <a:r>
              <a:rPr lang="en-US" altLang="ja-JP" sz="1200" dirty="0">
                <a:solidFill>
                  <a:srgbClr val="0070C0"/>
                </a:solidFill>
                <a:latin typeface="Meiryo UI" panose="020B0604030504040204" pitchFamily="50" charset="-128"/>
                <a:ea typeface="Meiryo UI" panose="020B0604030504040204" pitchFamily="50" charset="-128"/>
              </a:rPr>
              <a:t>40</a:t>
            </a:r>
            <a:r>
              <a:rPr lang="ja-JP" altLang="en-US" sz="1200" dirty="0">
                <a:solidFill>
                  <a:srgbClr val="0070C0"/>
                </a:solidFill>
                <a:latin typeface="Meiryo UI" panose="020B0604030504040204" pitchFamily="50" charset="-128"/>
                <a:ea typeface="Meiryo UI" panose="020B0604030504040204" pitchFamily="50" charset="-128"/>
              </a:rPr>
              <a:t>文字以内）</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89973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継続事業　申請</a:t>
            </a:r>
            <a:r>
              <a:rPr lang="ja-JP" altLang="en-US" sz="2400" kern="0" dirty="0">
                <a:solidFill>
                  <a:srgbClr val="000000"/>
                </a:solidFill>
              </a:rPr>
              <a:t>様式－３</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3</a:t>
            </a:fld>
            <a:endParaRPr lang="en-US" altLang="ja-JP" sz="1000">
              <a:solidFill>
                <a:srgbClr val="000000"/>
              </a:solidFill>
            </a:endParaRPr>
          </a:p>
        </p:txBody>
      </p:sp>
      <p:sp>
        <p:nvSpPr>
          <p:cNvPr id="2" name="正方形/長方形 1">
            <a:extLst>
              <a:ext uri="{FF2B5EF4-FFF2-40B4-BE49-F238E27FC236}">
                <a16:creationId xmlns:a16="http://schemas.microsoft.com/office/drawing/2014/main" id="{CDC0D6D6-07F1-9D0A-93D1-D54D8108A8E1}"/>
              </a:ext>
            </a:extLst>
          </p:cNvPr>
          <p:cNvSpPr/>
          <p:nvPr/>
        </p:nvSpPr>
        <p:spPr>
          <a:xfrm>
            <a:off x="91441" y="4338746"/>
            <a:ext cx="1011383" cy="11310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想定する</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販売チャネル</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6635A2A-21CC-4173-5696-F70B9928C6C4}"/>
              </a:ext>
            </a:extLst>
          </p:cNvPr>
          <p:cNvSpPr/>
          <p:nvPr/>
        </p:nvSpPr>
        <p:spPr>
          <a:xfrm>
            <a:off x="1102825" y="4338746"/>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販売にあたって活用しようと考えているチャネルをご記載ください。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例）海外富裕層旅行博、</a:t>
            </a:r>
            <a:r>
              <a:rPr lang="en-US" altLang="ja-JP" sz="1200" dirty="0" smtClean="0">
                <a:solidFill>
                  <a:srgbClr val="0070C0"/>
                </a:solidFill>
                <a:latin typeface="Meiryo UI" panose="020B0604030504040204" pitchFamily="50" charset="-128"/>
                <a:ea typeface="Meiryo UI" panose="020B0604030504040204" pitchFamily="50" charset="-128"/>
              </a:rPr>
              <a:t>OTA</a:t>
            </a:r>
            <a:r>
              <a:rPr lang="ja-JP" altLang="en-US" sz="1200" dirty="0" smtClean="0">
                <a:solidFill>
                  <a:srgbClr val="0070C0"/>
                </a:solidFill>
                <a:latin typeface="Meiryo UI" panose="020B0604030504040204" pitchFamily="50" charset="-128"/>
                <a:ea typeface="Meiryo UI" panose="020B0604030504040204" pitchFamily="50" charset="-128"/>
              </a:rPr>
              <a:t>等</a:t>
            </a:r>
            <a:endParaRPr lang="en-US" altLang="ja-JP" sz="1200" dirty="0" smtClean="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smtClean="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具体的な案があればより具体的にご記載ください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9F730AD-C5C0-ADCE-D16F-6BC95A8361D4}"/>
              </a:ext>
            </a:extLst>
          </p:cNvPr>
          <p:cNvSpPr/>
          <p:nvPr/>
        </p:nvSpPr>
        <p:spPr>
          <a:xfrm>
            <a:off x="91441" y="887695"/>
            <a:ext cx="4717477" cy="210136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本年度および事業終了後</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3</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年程度の年間販売の目標件数とその目標を立てる背景、目標達成に向けてどのようなことに取り組んでいくの</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かに</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ついてご記載ください。</a:t>
            </a:r>
          </a:p>
        </p:txBody>
      </p:sp>
      <p:sp>
        <p:nvSpPr>
          <p:cNvPr id="20" name="正方形/長方形 19">
            <a:extLst>
              <a:ext uri="{FF2B5EF4-FFF2-40B4-BE49-F238E27FC236}">
                <a16:creationId xmlns:a16="http://schemas.microsoft.com/office/drawing/2014/main" id="{C1DCC907-0CFB-B3AE-77D6-0FB3F4509C3C}"/>
              </a:ext>
            </a:extLst>
          </p:cNvPr>
          <p:cNvSpPr/>
          <p:nvPr/>
        </p:nvSpPr>
        <p:spPr>
          <a:xfrm>
            <a:off x="91441" y="3097895"/>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販売価格</a:t>
            </a:r>
          </a:p>
        </p:txBody>
      </p:sp>
      <p:sp>
        <p:nvSpPr>
          <p:cNvPr id="21" name="正方形/長方形 20">
            <a:extLst>
              <a:ext uri="{FF2B5EF4-FFF2-40B4-BE49-F238E27FC236}">
                <a16:creationId xmlns:a16="http://schemas.microsoft.com/office/drawing/2014/main" id="{22B1D80F-D910-8C1A-32AD-60ECFB288D41}"/>
              </a:ext>
            </a:extLst>
          </p:cNvPr>
          <p:cNvSpPr/>
          <p:nvPr/>
        </p:nvSpPr>
        <p:spPr>
          <a:xfrm>
            <a:off x="1102825" y="3097895"/>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販売価格</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ツアーの予定販売</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価格をご記載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smtClean="0">
                <a:ln>
                  <a:noFill/>
                </a:ln>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smtClean="0">
                <a:ln>
                  <a:noFill/>
                </a:ln>
                <a:effectLst/>
                <a:latin typeface="Meiryo UI" panose="020B0604030504040204" pitchFamily="50" charset="-128"/>
                <a:ea typeface="Meiryo UI" panose="020B0604030504040204" pitchFamily="50" charset="-128"/>
              </a:rPr>
              <a:t>販売価格の</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根拠</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ツアーの販売価格の根拠であったり、今後、価格の精緻化や納得性を高めるために向けて取り組む</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こと</a:t>
            </a:r>
            <a:r>
              <a:rPr lang="ja-JP" altLang="en-US" sz="1200" dirty="0">
                <a:solidFill>
                  <a:srgbClr val="0070C0"/>
                </a:solidFill>
                <a:latin typeface="Meiryo UI" panose="020B0604030504040204" pitchFamily="50" charset="-128"/>
                <a:ea typeface="Meiryo UI" panose="020B0604030504040204" pitchFamily="50" charset="-128"/>
              </a:rPr>
              <a:t>等</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に</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ついてご記載ください。</a:t>
            </a:r>
            <a:endPar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4E96BBFE-96DD-6451-7821-D7E8A0B6B884}"/>
              </a:ext>
            </a:extLst>
          </p:cNvPr>
          <p:cNvSpPr/>
          <p:nvPr/>
        </p:nvSpPr>
        <p:spPr>
          <a:xfrm>
            <a:off x="91441" y="5578579"/>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販売体制</a:t>
            </a:r>
          </a:p>
        </p:txBody>
      </p:sp>
      <p:sp>
        <p:nvSpPr>
          <p:cNvPr id="26" name="正方形/長方形 25">
            <a:extLst>
              <a:ext uri="{FF2B5EF4-FFF2-40B4-BE49-F238E27FC236}">
                <a16:creationId xmlns:a16="http://schemas.microsoft.com/office/drawing/2014/main" id="{522A7630-1E77-985D-BBD4-65A37B063BB4}"/>
              </a:ext>
            </a:extLst>
          </p:cNvPr>
          <p:cNvSpPr/>
          <p:nvPr/>
        </p:nvSpPr>
        <p:spPr>
          <a:xfrm>
            <a:off x="1102825" y="5578834"/>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上記のチャネルでの販売にあたって、必要な業務を担っていく連携先の事業者や、プロジェクトチームの</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役割等に</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ついてご記載ください。</a:t>
            </a:r>
          </a:p>
        </p:txBody>
      </p:sp>
      <p:sp>
        <p:nvSpPr>
          <p:cNvPr id="29" name="正方形/長方形 28">
            <a:extLst>
              <a:ext uri="{FF2B5EF4-FFF2-40B4-BE49-F238E27FC236}">
                <a16:creationId xmlns:a16="http://schemas.microsoft.com/office/drawing/2014/main" id="{BAB7B2D8-7F8D-06AB-DDCF-3CE0A8183EE5}"/>
              </a:ext>
            </a:extLst>
          </p:cNvPr>
          <p:cNvSpPr/>
          <p:nvPr/>
        </p:nvSpPr>
        <p:spPr>
          <a:xfrm>
            <a:off x="4966854" y="887695"/>
            <a:ext cx="4717476" cy="58231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プロモーション計画</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ツアー販売計画の実現のために実施する販促・プロモーション活動の計画についてご記載ください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lang="en-US" altLang="ja-JP" sz="1200" dirty="0" smtClean="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smtClean="0">
                <a:solidFill>
                  <a:srgbClr val="0070C0"/>
                </a:solidFill>
                <a:latin typeface="Meiryo UI" panose="020B0604030504040204" pitchFamily="50" charset="-128"/>
                <a:ea typeface="Meiryo UI" panose="020B0604030504040204" pitchFamily="50" charset="-128"/>
              </a:rPr>
              <a:t>※</a:t>
            </a:r>
            <a:r>
              <a:rPr lang="ja-JP" altLang="en-US" sz="1200" dirty="0" smtClean="0">
                <a:solidFill>
                  <a:srgbClr val="0070C0"/>
                </a:solidFill>
                <a:latin typeface="Meiryo UI" panose="020B0604030504040204" pitchFamily="50" charset="-128"/>
                <a:ea typeface="Meiryo UI" panose="020B0604030504040204" pitchFamily="50" charset="-128"/>
              </a:rPr>
              <a:t>必要な販売ツールについて具体的にご記載ください。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プロモーション</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KPI】</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販売目標件数の達成にむけて、その中間指標と</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して設定する</a:t>
            </a:r>
            <a:r>
              <a:rPr kumimoji="1" lang="en-US" altLang="ja-JP"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KPI</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の項目について</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、設定</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する根拠とあわせてご記載ください。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計画している販促・プロモーション活動が、</a:t>
            </a:r>
            <a:r>
              <a:rPr lang="en-US" altLang="ja-JP" sz="1200" dirty="0">
                <a:solidFill>
                  <a:srgbClr val="0070C0"/>
                </a:solidFill>
                <a:latin typeface="Meiryo UI" panose="020B0604030504040204" pitchFamily="50" charset="-128"/>
                <a:ea typeface="Meiryo UI" panose="020B0604030504040204" pitchFamily="50" charset="-128"/>
              </a:rPr>
              <a:t>KPI</a:t>
            </a:r>
            <a:r>
              <a:rPr lang="ja-JP" altLang="en-US" sz="1200" dirty="0">
                <a:solidFill>
                  <a:srgbClr val="0070C0"/>
                </a:solidFill>
                <a:latin typeface="Meiryo UI" panose="020B0604030504040204" pitchFamily="50" charset="-128"/>
                <a:ea typeface="Meiryo UI" panose="020B0604030504040204" pitchFamily="50" charset="-128"/>
              </a:rPr>
              <a:t>項目を引き上げることにどのように寄与するのかその関係性についてもご記載ください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15F2388-C698-EB11-6426-BE76E4BB80F8}"/>
              </a:ext>
            </a:extLst>
          </p:cNvPr>
          <p:cNvSpPr/>
          <p:nvPr/>
        </p:nvSpPr>
        <p:spPr>
          <a:xfrm>
            <a:off x="4966854"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プロモーション計画</a:t>
            </a:r>
            <a:endParaRPr lang="en-US" altLang="ja-JP" sz="12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7FABF6E-3EAD-16D5-9DE4-CBFCEF3A5801}"/>
              </a:ext>
            </a:extLst>
          </p:cNvPr>
          <p:cNvSpPr/>
          <p:nvPr/>
        </p:nvSpPr>
        <p:spPr>
          <a:xfrm>
            <a:off x="91441"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販売計画</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8319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継続事業　申請</a:t>
            </a:r>
            <a:r>
              <a:rPr lang="ja-JP" altLang="en-US" sz="2400" kern="0" dirty="0">
                <a:solidFill>
                  <a:srgbClr val="000000"/>
                </a:solidFill>
              </a:rPr>
              <a:t>様式－４</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4</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925650"/>
            <a:ext cx="9559640" cy="5791673"/>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本年度のプロジェクトチームの構成員をご記載ください。また、備考欄に、過年度事業申請時から継続・追加・役割変更</a:t>
            </a:r>
            <a:r>
              <a:rPr lang="ja-JP" altLang="en-US" sz="1200" dirty="0" smtClean="0">
                <a:solidFill>
                  <a:srgbClr val="0070C0"/>
                </a:solidFill>
                <a:latin typeface="Meiryo UI" panose="020B0604030504040204" pitchFamily="50" charset="-128"/>
                <a:ea typeface="Meiryo UI" panose="020B0604030504040204" pitchFamily="50" charset="-128"/>
              </a:rPr>
              <a:t>等があった構成員については</a:t>
            </a:r>
            <a:r>
              <a:rPr lang="ja-JP" altLang="en-US" sz="1200" dirty="0">
                <a:solidFill>
                  <a:srgbClr val="0070C0"/>
                </a:solidFill>
                <a:latin typeface="Meiryo UI" panose="020B0604030504040204" pitchFamily="50" charset="-128"/>
                <a:ea typeface="Meiryo UI" panose="020B0604030504040204" pitchFamily="50" charset="-128"/>
              </a:rPr>
              <a:t>その旨を備考にご記載ください。本年度はプロジェクトチームから外れる構成員がいる場合にもその旨ご記載ください。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663402"/>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プロジェクトチーム</a:t>
            </a: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の体制</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　</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前年度からの変更点があれば備考欄に追記</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53AA91AE-0ED3-C738-C26B-80D9A4E6A980}"/>
              </a:ext>
            </a:extLst>
          </p:cNvPr>
          <p:cNvSpPr/>
          <p:nvPr/>
        </p:nvSpPr>
        <p:spPr>
          <a:xfrm>
            <a:off x="223794" y="5977689"/>
            <a:ext cx="9460533" cy="66626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プロジェクトチーム</a:t>
            </a:r>
            <a:r>
              <a:rPr lang="ja-JP" altLang="en-US" sz="1200" dirty="0" smtClean="0">
                <a:solidFill>
                  <a:srgbClr val="0070C0"/>
                </a:solidFill>
                <a:latin typeface="Meiryo UI" panose="020B0604030504040204" pitchFamily="50" charset="-128"/>
                <a:ea typeface="Meiryo UI" panose="020B0604030504040204" pitchFamily="50" charset="-128"/>
              </a:rPr>
              <a:t>構成員の役割・企業</a:t>
            </a:r>
            <a:r>
              <a:rPr lang="ja-JP" altLang="en-US" sz="1200" dirty="0">
                <a:solidFill>
                  <a:srgbClr val="0070C0"/>
                </a:solidFill>
                <a:latin typeface="Meiryo UI" panose="020B0604030504040204" pitchFamily="50" charset="-128"/>
                <a:ea typeface="Meiryo UI" panose="020B0604030504040204" pitchFamily="50" charset="-128"/>
              </a:rPr>
              <a:t>・</a:t>
            </a:r>
            <a:r>
              <a:rPr lang="ja-JP" altLang="en-US" sz="1200" dirty="0" smtClean="0">
                <a:solidFill>
                  <a:srgbClr val="0070C0"/>
                </a:solidFill>
                <a:latin typeface="Meiryo UI" panose="020B0604030504040204" pitchFamily="50" charset="-128"/>
                <a:ea typeface="Meiryo UI" panose="020B0604030504040204" pitchFamily="50" charset="-128"/>
              </a:rPr>
              <a:t>団体名、氏名を</a:t>
            </a:r>
            <a:r>
              <a:rPr lang="ja-JP" altLang="en-US" sz="1200" dirty="0">
                <a:solidFill>
                  <a:srgbClr val="0070C0"/>
                </a:solidFill>
                <a:latin typeface="Meiryo UI" panose="020B0604030504040204" pitchFamily="50" charset="-128"/>
                <a:ea typeface="Meiryo UI" panose="020B0604030504040204" pitchFamily="50" charset="-128"/>
              </a:rPr>
              <a:t>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graphicFrame>
        <p:nvGraphicFramePr>
          <p:cNvPr id="5" name="表 7">
            <a:extLst>
              <a:ext uri="{FF2B5EF4-FFF2-40B4-BE49-F238E27FC236}">
                <a16:creationId xmlns:a16="http://schemas.microsoft.com/office/drawing/2014/main" id="{9C1745C9-2ECD-FFA9-AF24-51713E4BCE4F}"/>
              </a:ext>
            </a:extLst>
          </p:cNvPr>
          <p:cNvGraphicFramePr>
            <a:graphicFrameLocks noGrp="1"/>
          </p:cNvGraphicFramePr>
          <p:nvPr>
            <p:extLst>
              <p:ext uri="{D42A27DB-BD31-4B8C-83A1-F6EECF244321}">
                <p14:modId xmlns:p14="http://schemas.microsoft.com/office/powerpoint/2010/main" val="4099203135"/>
              </p:ext>
            </p:extLst>
          </p:nvPr>
        </p:nvGraphicFramePr>
        <p:xfrm>
          <a:off x="289717" y="1489900"/>
          <a:ext cx="9130052" cy="4079240"/>
        </p:xfrm>
        <a:graphic>
          <a:graphicData uri="http://schemas.openxmlformats.org/drawingml/2006/table">
            <a:tbl>
              <a:tblPr firstRow="1" bandRow="1">
                <a:tableStyleId>{5C22544A-7EE6-4342-B048-85BDC9FD1C3A}</a:tableStyleId>
              </a:tblPr>
              <a:tblGrid>
                <a:gridCol w="2282513">
                  <a:extLst>
                    <a:ext uri="{9D8B030D-6E8A-4147-A177-3AD203B41FA5}">
                      <a16:colId xmlns:a16="http://schemas.microsoft.com/office/drawing/2014/main" val="1460000544"/>
                    </a:ext>
                  </a:extLst>
                </a:gridCol>
                <a:gridCol w="2282513">
                  <a:extLst>
                    <a:ext uri="{9D8B030D-6E8A-4147-A177-3AD203B41FA5}">
                      <a16:colId xmlns:a16="http://schemas.microsoft.com/office/drawing/2014/main" val="962143951"/>
                    </a:ext>
                  </a:extLst>
                </a:gridCol>
                <a:gridCol w="2282513">
                  <a:extLst>
                    <a:ext uri="{9D8B030D-6E8A-4147-A177-3AD203B41FA5}">
                      <a16:colId xmlns:a16="http://schemas.microsoft.com/office/drawing/2014/main" val="2561057866"/>
                    </a:ext>
                  </a:extLst>
                </a:gridCol>
                <a:gridCol w="2282513">
                  <a:extLst>
                    <a:ext uri="{9D8B030D-6E8A-4147-A177-3AD203B41FA5}">
                      <a16:colId xmlns:a16="http://schemas.microsoft.com/office/drawing/2014/main" val="3834679614"/>
                    </a:ext>
                  </a:extLst>
                </a:gridCol>
              </a:tblGrid>
              <a:tr h="370840">
                <a:tc>
                  <a:txBody>
                    <a:bodyPr/>
                    <a:lstStyle/>
                    <a:p>
                      <a:r>
                        <a:rPr kumimoji="1" lang="ja-JP" altLang="en-US" sz="1200" dirty="0" smtClean="0">
                          <a:solidFill>
                            <a:schemeClr val="tx1">
                              <a:lumMod val="65000"/>
                              <a:lumOff val="35000"/>
                            </a:schemeClr>
                          </a:solidFill>
                          <a:latin typeface="Meiryo UI" panose="020B0604030504040204" pitchFamily="50" charset="-128"/>
                          <a:ea typeface="Meiryo UI" panose="020B0604030504040204" pitchFamily="50" charset="-128"/>
                        </a:rPr>
                        <a:t>役割</a:t>
                      </a:r>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smtClean="0">
                          <a:solidFill>
                            <a:schemeClr val="tx1">
                              <a:lumMod val="65000"/>
                              <a:lumOff val="35000"/>
                            </a:schemeClr>
                          </a:solidFill>
                          <a:latin typeface="Meiryo UI" panose="020B0604030504040204" pitchFamily="50" charset="-128"/>
                          <a:ea typeface="Meiryo UI" panose="020B0604030504040204" pitchFamily="50" charset="-128"/>
                        </a:rPr>
                        <a:t>氏名</a:t>
                      </a:r>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097758367"/>
                  </a:ext>
                </a:extLst>
              </a:tr>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代表者</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5203184"/>
                  </a:ext>
                </a:extLst>
              </a:tr>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81342124"/>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00522379"/>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02414641"/>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11598570"/>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1624296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3905977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5893549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82206749"/>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75243016"/>
                  </a:ext>
                </a:extLst>
              </a:tr>
            </a:tbl>
          </a:graphicData>
        </a:graphic>
      </p:graphicFrame>
    </p:spTree>
    <p:extLst>
      <p:ext uri="{BB962C8B-B14F-4D97-AF65-F5344CB8AC3E}">
        <p14:creationId xmlns:p14="http://schemas.microsoft.com/office/powerpoint/2010/main" val="2535390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継続事業　申請</a:t>
            </a:r>
            <a:r>
              <a:rPr lang="ja-JP" altLang="en-US" sz="2400" kern="0" dirty="0">
                <a:solidFill>
                  <a:srgbClr val="000000"/>
                </a:solidFill>
              </a:rPr>
              <a:t>様式－５</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5</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2273777"/>
            <a:ext cx="9559640" cy="4443546"/>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2011529"/>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事業スケジュール</a:t>
            </a:r>
          </a:p>
        </p:txBody>
      </p:sp>
      <p:sp>
        <p:nvSpPr>
          <p:cNvPr id="26" name="正方形/長方形 25">
            <a:extLst>
              <a:ext uri="{FF2B5EF4-FFF2-40B4-BE49-F238E27FC236}">
                <a16:creationId xmlns:a16="http://schemas.microsoft.com/office/drawing/2014/main" id="{8E023F3B-0AB0-791E-6349-864D85BC2186}"/>
              </a:ext>
            </a:extLst>
          </p:cNvPr>
          <p:cNvSpPr/>
          <p:nvPr/>
        </p:nvSpPr>
        <p:spPr>
          <a:xfrm>
            <a:off x="360219" y="3242183"/>
            <a:ext cx="1782010" cy="436418"/>
          </a:xfrm>
          <a:prstGeom prst="rect">
            <a:avLst/>
          </a:prstGeom>
          <a:solidFill>
            <a:srgbClr val="FFFF99"/>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マイルストーン</a:t>
            </a:r>
            <a:endParaRPr kumimoji="1" lang="ja-JP" altLang="en-US" sz="1200" b="1"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28E13C3-E0E6-8033-75D4-8AA4281C0FC2}"/>
              </a:ext>
            </a:extLst>
          </p:cNvPr>
          <p:cNvSpPr/>
          <p:nvPr/>
        </p:nvSpPr>
        <p:spPr>
          <a:xfrm>
            <a:off x="360218" y="3947886"/>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dirty="0">
                <a:solidFill>
                  <a:srgbClr val="0070C0"/>
                </a:solidFill>
                <a:latin typeface="Meiryo UI" panose="020B0604030504040204" pitchFamily="50" charset="-128"/>
                <a:ea typeface="Meiryo UI" panose="020B0604030504040204" pitchFamily="50" charset="-128"/>
              </a:rPr>
              <a:t>例）ツアー骨子設計</a:t>
            </a:r>
          </a:p>
        </p:txBody>
      </p:sp>
      <p:sp>
        <p:nvSpPr>
          <p:cNvPr id="28" name="正方形/長方形 27">
            <a:extLst>
              <a:ext uri="{FF2B5EF4-FFF2-40B4-BE49-F238E27FC236}">
                <a16:creationId xmlns:a16="http://schemas.microsoft.com/office/drawing/2014/main" id="{C743172E-EBE5-0128-BAA6-E9B69FC3AE93}"/>
              </a:ext>
            </a:extLst>
          </p:cNvPr>
          <p:cNvSpPr/>
          <p:nvPr/>
        </p:nvSpPr>
        <p:spPr>
          <a:xfrm>
            <a:off x="360218" y="4636010"/>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solidFill>
                  <a:srgbClr val="0070C0"/>
                </a:solidFill>
                <a:latin typeface="Meiryo UI" panose="020B0604030504040204" pitchFamily="50" charset="-128"/>
                <a:ea typeface="Meiryo UI" panose="020B0604030504040204" pitchFamily="50" charset="-128"/>
              </a:rPr>
              <a:t>例）現地調査</a:t>
            </a:r>
            <a:endParaRPr kumimoji="1" lang="ja-JP" altLang="en-US" sz="1200" b="1" dirty="0">
              <a:solidFill>
                <a:srgbClr val="0070C0"/>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95055FAB-B651-1FA6-1FC7-166018F801CF}"/>
              </a:ext>
            </a:extLst>
          </p:cNvPr>
          <p:cNvSpPr/>
          <p:nvPr/>
        </p:nvSpPr>
        <p:spPr>
          <a:xfrm>
            <a:off x="360218" y="5324134"/>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a:t>
            </a:r>
          </a:p>
        </p:txBody>
      </p:sp>
      <p:sp>
        <p:nvSpPr>
          <p:cNvPr id="31" name="正方形/長方形 30">
            <a:extLst>
              <a:ext uri="{FF2B5EF4-FFF2-40B4-BE49-F238E27FC236}">
                <a16:creationId xmlns:a16="http://schemas.microsoft.com/office/drawing/2014/main" id="{84D79B57-1E5B-5031-13EC-8594F93503AC}"/>
              </a:ext>
            </a:extLst>
          </p:cNvPr>
          <p:cNvSpPr/>
          <p:nvPr/>
        </p:nvSpPr>
        <p:spPr>
          <a:xfrm>
            <a:off x="360218" y="6012258"/>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a:t>
            </a:r>
          </a:p>
        </p:txBody>
      </p:sp>
      <p:cxnSp>
        <p:nvCxnSpPr>
          <p:cNvPr id="45" name="直線矢印コネクタ 44">
            <a:extLst>
              <a:ext uri="{FF2B5EF4-FFF2-40B4-BE49-F238E27FC236}">
                <a16:creationId xmlns:a16="http://schemas.microsoft.com/office/drawing/2014/main" id="{11092787-3ECE-E3BD-744F-751F37ED72F3}"/>
              </a:ext>
            </a:extLst>
          </p:cNvPr>
          <p:cNvCxnSpPr>
            <a:cxnSpLocks/>
          </p:cNvCxnSpPr>
          <p:nvPr/>
        </p:nvCxnSpPr>
        <p:spPr>
          <a:xfrm>
            <a:off x="2466878" y="409077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7" name="直線矢印コネクタ 46">
            <a:extLst>
              <a:ext uri="{FF2B5EF4-FFF2-40B4-BE49-F238E27FC236}">
                <a16:creationId xmlns:a16="http://schemas.microsoft.com/office/drawing/2014/main" id="{C879C1B7-8B25-FF03-E81B-A34F1F2FCEC5}"/>
              </a:ext>
            </a:extLst>
          </p:cNvPr>
          <p:cNvCxnSpPr>
            <a:cxnSpLocks/>
          </p:cNvCxnSpPr>
          <p:nvPr/>
        </p:nvCxnSpPr>
        <p:spPr>
          <a:xfrm>
            <a:off x="2438380" y="482621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8" name="直線矢印コネクタ 47">
            <a:extLst>
              <a:ext uri="{FF2B5EF4-FFF2-40B4-BE49-F238E27FC236}">
                <a16:creationId xmlns:a16="http://schemas.microsoft.com/office/drawing/2014/main" id="{102E8AAC-40D5-908A-EEE2-A52EB35113BA}"/>
              </a:ext>
            </a:extLst>
          </p:cNvPr>
          <p:cNvCxnSpPr>
            <a:cxnSpLocks/>
          </p:cNvCxnSpPr>
          <p:nvPr/>
        </p:nvCxnSpPr>
        <p:spPr>
          <a:xfrm>
            <a:off x="3951416" y="505822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sp>
        <p:nvSpPr>
          <p:cNvPr id="49" name="テキスト ボックス 48">
            <a:extLst>
              <a:ext uri="{FF2B5EF4-FFF2-40B4-BE49-F238E27FC236}">
                <a16:creationId xmlns:a16="http://schemas.microsoft.com/office/drawing/2014/main" id="{B215A0F1-F52F-0870-11BA-34B38CE4621D}"/>
              </a:ext>
            </a:extLst>
          </p:cNvPr>
          <p:cNvSpPr txBox="1"/>
          <p:nvPr/>
        </p:nvSpPr>
        <p:spPr>
          <a:xfrm>
            <a:off x="2481050" y="3817443"/>
            <a:ext cx="1608133" cy="276999"/>
          </a:xfrm>
          <a:prstGeom prst="rect">
            <a:avLst/>
          </a:prstGeom>
          <a:noFill/>
        </p:spPr>
        <p:txBody>
          <a:bodyPr wrap="none" rtlCol="0">
            <a:spAutoFit/>
          </a:bodyPr>
          <a:lstStyle/>
          <a:p>
            <a:r>
              <a:rPr lang="ja-JP" altLang="en-US" sz="1200" dirty="0">
                <a:solidFill>
                  <a:srgbClr val="0070C0"/>
                </a:solidFill>
                <a:latin typeface="Meiryo UI" panose="020B0604030504040204" pitchFamily="50" charset="-128"/>
                <a:ea typeface="Meiryo UI" panose="020B0604030504040204" pitchFamily="50" charset="-128"/>
              </a:rPr>
              <a:t>例）ストーリー磨き上げ</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65D6977E-D19E-6BF9-CDC7-843ECBB1C637}"/>
              </a:ext>
            </a:extLst>
          </p:cNvPr>
          <p:cNvSpPr txBox="1"/>
          <p:nvPr/>
        </p:nvSpPr>
        <p:spPr>
          <a:xfrm>
            <a:off x="2490666" y="4573074"/>
            <a:ext cx="1369286" cy="276999"/>
          </a:xfrm>
          <a:prstGeom prst="rect">
            <a:avLst/>
          </a:prstGeom>
          <a:noFill/>
        </p:spPr>
        <p:txBody>
          <a:bodyPr wrap="none" rtlCol="0">
            <a:spAutoFit/>
          </a:bodyPr>
          <a:lstStyle/>
          <a:p>
            <a:r>
              <a:rPr kumimoji="1" lang="ja-JP" altLang="en-US" sz="1200" dirty="0">
                <a:solidFill>
                  <a:srgbClr val="0070C0"/>
                </a:solidFill>
                <a:latin typeface="Meiryo UI" panose="020B0604030504040204" pitchFamily="50" charset="-128"/>
                <a:ea typeface="Meiryo UI" panose="020B0604030504040204" pitchFamily="50" charset="-128"/>
              </a:rPr>
              <a:t>例）コンテンツ調査</a:t>
            </a:r>
          </a:p>
        </p:txBody>
      </p:sp>
      <p:sp>
        <p:nvSpPr>
          <p:cNvPr id="51" name="テキスト ボックス 50">
            <a:extLst>
              <a:ext uri="{FF2B5EF4-FFF2-40B4-BE49-F238E27FC236}">
                <a16:creationId xmlns:a16="http://schemas.microsoft.com/office/drawing/2014/main" id="{9478C7DC-6C40-8028-2FD6-CA88449A91B6}"/>
              </a:ext>
            </a:extLst>
          </p:cNvPr>
          <p:cNvSpPr txBox="1"/>
          <p:nvPr/>
        </p:nvSpPr>
        <p:spPr>
          <a:xfrm>
            <a:off x="4193129" y="4771790"/>
            <a:ext cx="954107"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○○○取組</a:t>
            </a: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2265281"/>
            <a:ext cx="5548314" cy="276999"/>
          </a:xfrm>
          <a:prstGeom prst="rect">
            <a:avLst/>
          </a:prstGeom>
          <a:noFill/>
        </p:spPr>
        <p:txBody>
          <a:bodyPr wrap="none" rtlCol="0">
            <a:sp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スケジュールの現実性・実行可能性についての根拠や説明などがあればご記載ください。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9EBB247D-EE37-10B3-9BFD-DD7F603B729C}"/>
              </a:ext>
            </a:extLst>
          </p:cNvPr>
          <p:cNvSpPr txBox="1"/>
          <p:nvPr/>
        </p:nvSpPr>
        <p:spPr>
          <a:xfrm>
            <a:off x="6344226" y="3789528"/>
            <a:ext cx="3331361" cy="276999"/>
          </a:xfrm>
          <a:prstGeom prst="rect">
            <a:avLst/>
          </a:prstGeom>
          <a:noFill/>
        </p:spPr>
        <p:txBody>
          <a:bodyPr wrap="none" rtlCol="0">
            <a:sp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想定している実施事項等についてご記載ください。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13" name="吹き出し: 線 12">
            <a:extLst>
              <a:ext uri="{FF2B5EF4-FFF2-40B4-BE49-F238E27FC236}">
                <a16:creationId xmlns:a16="http://schemas.microsoft.com/office/drawing/2014/main" id="{993A1DCC-747F-11E5-BC32-C5F913879ED8}"/>
              </a:ext>
            </a:extLst>
          </p:cNvPr>
          <p:cNvSpPr/>
          <p:nvPr/>
        </p:nvSpPr>
        <p:spPr>
          <a:xfrm>
            <a:off x="5721491" y="5277003"/>
            <a:ext cx="1848979" cy="483313"/>
          </a:xfrm>
          <a:prstGeom prst="borderCallout1">
            <a:avLst>
              <a:gd name="adj1" fmla="val 50746"/>
              <a:gd name="adj2" fmla="val -1147"/>
              <a:gd name="adj3" fmla="val -49468"/>
              <a:gd name="adj4" fmla="val -21027"/>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solidFill>
                  <a:srgbClr val="4C9BD3"/>
                </a:solidFill>
                <a:latin typeface="Meiryo UI" panose="020B0604030504040204" pitchFamily="50" charset="-128"/>
                <a:ea typeface="Meiryo UI" panose="020B0604030504040204" pitchFamily="50" charset="-128"/>
              </a:rPr>
              <a:t>作業の小項目を記載する</a:t>
            </a:r>
            <a:endParaRPr kumimoji="1" lang="en-US" altLang="ja-JP" sz="1200" dirty="0">
              <a:solidFill>
                <a:srgbClr val="4C9BD3"/>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solidFill>
                  <a:srgbClr val="4C9BD3"/>
                </a:solidFill>
                <a:latin typeface="Meiryo UI" panose="020B0604030504040204" pitchFamily="50" charset="-128"/>
                <a:ea typeface="Meiryo UI" panose="020B0604030504040204" pitchFamily="50" charset="-128"/>
              </a:rPr>
              <a:t>例）ツアー行程案作成</a:t>
            </a:r>
            <a:endParaRPr kumimoji="1" lang="ja-JP" altLang="en-US" sz="1200" dirty="0">
              <a:solidFill>
                <a:srgbClr val="4C9BD3"/>
              </a:solidFill>
              <a:latin typeface="Meiryo UI" panose="020B0604030504040204" pitchFamily="50" charset="-128"/>
              <a:ea typeface="Meiryo UI" panose="020B0604030504040204" pitchFamily="50" charset="-128"/>
            </a:endParaRPr>
          </a:p>
        </p:txBody>
      </p:sp>
      <p:sp>
        <p:nvSpPr>
          <p:cNvPr id="11" name="吹き出し: 線 10">
            <a:extLst>
              <a:ext uri="{FF2B5EF4-FFF2-40B4-BE49-F238E27FC236}">
                <a16:creationId xmlns:a16="http://schemas.microsoft.com/office/drawing/2014/main" id="{B7729843-D048-57AE-7953-BA897DEA3AC8}"/>
              </a:ext>
            </a:extLst>
          </p:cNvPr>
          <p:cNvSpPr/>
          <p:nvPr/>
        </p:nvSpPr>
        <p:spPr>
          <a:xfrm>
            <a:off x="2783206" y="5647950"/>
            <a:ext cx="1848979" cy="483313"/>
          </a:xfrm>
          <a:prstGeom prst="borderCallout1">
            <a:avLst>
              <a:gd name="adj1" fmla="val 50746"/>
              <a:gd name="adj2" fmla="val -1147"/>
              <a:gd name="adj3" fmla="val -55474"/>
              <a:gd name="adj4" fmla="val -35156"/>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solidFill>
                  <a:srgbClr val="4C9BD3"/>
                </a:solidFill>
                <a:latin typeface="Meiryo UI" panose="020B0604030504040204" pitchFamily="50" charset="-128"/>
                <a:ea typeface="Meiryo UI" panose="020B0604030504040204" pitchFamily="50" charset="-128"/>
              </a:rPr>
              <a:t>作業の大項目を記載する</a:t>
            </a:r>
            <a:endParaRPr kumimoji="1" lang="en-US" altLang="ja-JP" sz="1200" dirty="0">
              <a:solidFill>
                <a:srgbClr val="4C9BD3"/>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solidFill>
                  <a:srgbClr val="4C9BD3"/>
                </a:solidFill>
                <a:latin typeface="Meiryo UI" panose="020B0604030504040204" pitchFamily="50" charset="-128"/>
                <a:ea typeface="Meiryo UI" panose="020B0604030504040204" pitchFamily="50" charset="-128"/>
              </a:rPr>
              <a:t>例）ツアー行程作成</a:t>
            </a:r>
            <a:endParaRPr kumimoji="1" lang="ja-JP" altLang="en-US" sz="1200" dirty="0">
              <a:solidFill>
                <a:srgbClr val="4C9BD3"/>
              </a:solidFill>
              <a:latin typeface="Meiryo UI" panose="020B0604030504040204" pitchFamily="50" charset="-128"/>
              <a:ea typeface="Meiryo UI" panose="020B0604030504040204" pitchFamily="50" charset="-128"/>
            </a:endParaRPr>
          </a:p>
        </p:txBody>
      </p:sp>
      <p:sp>
        <p:nvSpPr>
          <p:cNvPr id="60" name="正方形/長方形 59">
            <a:extLst>
              <a:ext uri="{FF2B5EF4-FFF2-40B4-BE49-F238E27FC236}">
                <a16:creationId xmlns:a16="http://schemas.microsoft.com/office/drawing/2014/main" id="{F3D1A7A0-CE7C-A2B5-F5CC-D9A930D46A87}"/>
              </a:ext>
            </a:extLst>
          </p:cNvPr>
          <p:cNvSpPr/>
          <p:nvPr/>
        </p:nvSpPr>
        <p:spPr>
          <a:xfrm>
            <a:off x="173176" y="636506"/>
            <a:ext cx="9559642" cy="1288962"/>
          </a:xfrm>
          <a:prstGeom prst="rect">
            <a:avLst/>
          </a:prstGeom>
          <a:solidFill>
            <a:srgbClr val="FFFF99"/>
          </a:solidFill>
          <a:ln w="1270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事業実施項目</a:t>
            </a:r>
            <a:r>
              <a:rPr lang="en-US" altLang="ja-JP" sz="1200" dirty="0">
                <a:latin typeface="Meiryo UI" panose="020B0604030504040204" pitchFamily="50" charset="-128"/>
                <a:ea typeface="Meiryo UI" panose="020B0604030504040204" pitchFamily="50" charset="-128"/>
              </a:rPr>
              <a:t>】</a:t>
            </a:r>
          </a:p>
          <a:p>
            <a:r>
              <a:rPr lang="ja-JP" altLang="en-US" sz="1200" dirty="0">
                <a:solidFill>
                  <a:srgbClr val="4C9BD3"/>
                </a:solidFill>
                <a:latin typeface="Meiryo UI" panose="020B0604030504040204" pitchFamily="50" charset="-128"/>
                <a:ea typeface="Meiryo UI" panose="020B0604030504040204" pitchFamily="50" charset="-128"/>
              </a:rPr>
              <a:t>　・コンテンツ造成　　・モニターツアー　　・　　　　　　　・　　　　　　・</a:t>
            </a:r>
            <a:endParaRPr lang="en-US" altLang="ja-JP" sz="1200" dirty="0">
              <a:solidFill>
                <a:srgbClr val="4C9BD3"/>
              </a:solidFill>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特に力をいれていきたい実施項目</a:t>
            </a:r>
            <a:r>
              <a:rPr lang="en-US" altLang="ja-JP" sz="1200" dirty="0">
                <a:latin typeface="Meiryo UI" panose="020B0604030504040204" pitchFamily="50" charset="-128"/>
                <a:ea typeface="Meiryo UI" panose="020B0604030504040204" pitchFamily="50" charset="-128"/>
              </a:rPr>
              <a:t>】</a:t>
            </a:r>
          </a:p>
          <a:p>
            <a:r>
              <a:rPr lang="ja-JP" altLang="en-US" sz="1200" dirty="0">
                <a:solidFill>
                  <a:srgbClr val="4C9BD3"/>
                </a:solidFill>
                <a:latin typeface="Meiryo UI" panose="020B0604030504040204" pitchFamily="50" charset="-128"/>
                <a:ea typeface="Meiryo UI" panose="020B0604030504040204" pitchFamily="50" charset="-128"/>
              </a:rPr>
              <a:t>例）コンテンツ造成：現状、旅行者が楽しみながらストーリーを感じ取れるコンテンツが不足しているため、コンテンツの造成に力を入れていきたい。</a:t>
            </a:r>
            <a:endParaRPr lang="en-US" altLang="ja-JP" sz="1200" dirty="0">
              <a:solidFill>
                <a:srgbClr val="4C9BD3"/>
              </a:solidFill>
              <a:latin typeface="Meiryo UI" panose="020B0604030504040204" pitchFamily="50" charset="-128"/>
              <a:ea typeface="Meiryo UI" panose="020B0604030504040204" pitchFamily="50" charset="-128"/>
            </a:endParaRPr>
          </a:p>
          <a:p>
            <a:r>
              <a:rPr lang="ja-JP" altLang="en-US" sz="1200" dirty="0">
                <a:solidFill>
                  <a:srgbClr val="4C9BD3"/>
                </a:solidFill>
                <a:latin typeface="Meiryo UI" panose="020B0604030504040204" pitchFamily="50" charset="-128"/>
                <a:ea typeface="Meiryo UI" panose="020B0604030504040204" pitchFamily="50" charset="-128"/>
              </a:rPr>
              <a:t>　　　モニターツアー：ストーリーが旅行者に対して訴求力のあるものとなるよう、モニターツアーに力を入れ、外国者目線での意見を取り入れていきたい。</a:t>
            </a:r>
            <a:endParaRPr lang="en-US" altLang="ja-JP" sz="1200" dirty="0">
              <a:solidFill>
                <a:srgbClr val="4C9BD3"/>
              </a:solidFill>
              <a:latin typeface="Meiryo UI" panose="020B0604030504040204" pitchFamily="50" charset="-128"/>
              <a:ea typeface="Meiryo UI" panose="020B0604030504040204" pitchFamily="50" charset="-128"/>
            </a:endParaRPr>
          </a:p>
        </p:txBody>
      </p:sp>
      <p:grpSp>
        <p:nvGrpSpPr>
          <p:cNvPr id="46" name="グループ化 45"/>
          <p:cNvGrpSpPr/>
          <p:nvPr/>
        </p:nvGrpSpPr>
        <p:grpSpPr>
          <a:xfrm>
            <a:off x="2278743" y="2542399"/>
            <a:ext cx="7322457" cy="1208938"/>
            <a:chOff x="2122971" y="1305662"/>
            <a:chExt cx="7478229" cy="1208938"/>
          </a:xfrm>
        </p:grpSpPr>
        <p:grpSp>
          <p:nvGrpSpPr>
            <p:cNvPr id="54" name="グループ化 53">
              <a:extLst>
                <a:ext uri="{FF2B5EF4-FFF2-40B4-BE49-F238E27FC236}">
                  <a16:creationId xmlns:a16="http://schemas.microsoft.com/office/drawing/2014/main" id="{7FB17787-0BC9-4C59-543B-A0990FF8AB68}"/>
                </a:ext>
              </a:extLst>
            </p:cNvPr>
            <p:cNvGrpSpPr/>
            <p:nvPr/>
          </p:nvGrpSpPr>
          <p:grpSpPr>
            <a:xfrm>
              <a:off x="2175164" y="1305662"/>
              <a:ext cx="7426036" cy="524496"/>
              <a:chOff x="748145" y="1177636"/>
              <a:chExt cx="8707582" cy="524496"/>
            </a:xfrm>
          </p:grpSpPr>
          <p:sp>
            <p:nvSpPr>
              <p:cNvPr id="65" name="正方形/長方形 64">
                <a:extLst>
                  <a:ext uri="{FF2B5EF4-FFF2-40B4-BE49-F238E27FC236}">
                    <a16:creationId xmlns:a16="http://schemas.microsoft.com/office/drawing/2014/main" id="{0F523E74-82F1-AE16-A549-9C2328651398}"/>
                  </a:ext>
                </a:extLst>
              </p:cNvPr>
              <p:cNvSpPr/>
              <p:nvPr/>
            </p:nvSpPr>
            <p:spPr>
              <a:xfrm>
                <a:off x="748145" y="1177636"/>
                <a:ext cx="6219701"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b="1" dirty="0">
                    <a:solidFill>
                      <a:schemeClr val="bg1"/>
                    </a:solidFill>
                    <a:latin typeface="Meiryo UI" panose="020B0604030504040204" pitchFamily="50" charset="-128"/>
                    <a:ea typeface="Meiryo UI" panose="020B0604030504040204" pitchFamily="50" charset="-128"/>
                  </a:rPr>
                  <a:t>2024</a:t>
                </a:r>
                <a:r>
                  <a:rPr kumimoji="1" lang="ja-JP" altLang="en-US" sz="1200" b="1" dirty="0">
                    <a:solidFill>
                      <a:schemeClr val="bg1"/>
                    </a:solidFill>
                    <a:latin typeface="Meiryo UI" panose="020B0604030504040204" pitchFamily="50" charset="-128"/>
                    <a:ea typeface="Meiryo UI" panose="020B0604030504040204" pitchFamily="50" charset="-128"/>
                  </a:rPr>
                  <a:t>年</a:t>
                </a:r>
              </a:p>
            </p:txBody>
          </p:sp>
          <p:sp>
            <p:nvSpPr>
              <p:cNvPr id="66" name="正方形/長方形 65">
                <a:extLst>
                  <a:ext uri="{FF2B5EF4-FFF2-40B4-BE49-F238E27FC236}">
                    <a16:creationId xmlns:a16="http://schemas.microsoft.com/office/drawing/2014/main" id="{9552CA81-D82C-7C8B-D7B6-8C64E411D69F}"/>
                  </a:ext>
                </a:extLst>
              </p:cNvPr>
              <p:cNvSpPr/>
              <p:nvPr/>
            </p:nvSpPr>
            <p:spPr>
              <a:xfrm>
                <a:off x="6967846" y="1177636"/>
                <a:ext cx="2487881"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b="1" dirty="0">
                    <a:solidFill>
                      <a:schemeClr val="bg1"/>
                    </a:solidFill>
                    <a:latin typeface="Meiryo UI" panose="020B0604030504040204" pitchFamily="50" charset="-128"/>
                    <a:ea typeface="Meiryo UI" panose="020B0604030504040204" pitchFamily="50" charset="-128"/>
                  </a:rPr>
                  <a:t>2025</a:t>
                </a:r>
                <a:r>
                  <a:rPr kumimoji="1" lang="ja-JP" altLang="en-US" sz="1200" b="1" dirty="0">
                    <a:solidFill>
                      <a:schemeClr val="bg1"/>
                    </a:solidFill>
                    <a:latin typeface="Meiryo UI" panose="020B0604030504040204" pitchFamily="50" charset="-128"/>
                    <a:ea typeface="Meiryo UI" panose="020B0604030504040204" pitchFamily="50" charset="-128"/>
                  </a:rPr>
                  <a:t>年</a:t>
                </a:r>
              </a:p>
            </p:txBody>
          </p:sp>
          <p:grpSp>
            <p:nvGrpSpPr>
              <p:cNvPr id="67" name="グループ化 66">
                <a:extLst>
                  <a:ext uri="{FF2B5EF4-FFF2-40B4-BE49-F238E27FC236}">
                    <a16:creationId xmlns:a16="http://schemas.microsoft.com/office/drawing/2014/main" id="{F8493D2E-F4C4-E60D-D2B3-764F42A764D6}"/>
                  </a:ext>
                </a:extLst>
              </p:cNvPr>
              <p:cNvGrpSpPr/>
              <p:nvPr/>
            </p:nvGrpSpPr>
            <p:grpSpPr>
              <a:xfrm>
                <a:off x="748146" y="1439884"/>
                <a:ext cx="8707581" cy="262248"/>
                <a:chOff x="748146" y="1439884"/>
                <a:chExt cx="9504217" cy="262248"/>
              </a:xfrm>
              <a:solidFill>
                <a:schemeClr val="bg1"/>
              </a:solidFill>
            </p:grpSpPr>
            <p:sp>
              <p:nvSpPr>
                <p:cNvPr id="68" name="正方形/長方形 67">
                  <a:extLst>
                    <a:ext uri="{FF2B5EF4-FFF2-40B4-BE49-F238E27FC236}">
                      <a16:creationId xmlns:a16="http://schemas.microsoft.com/office/drawing/2014/main" id="{744C3BE5-08D1-3920-10EA-09E41C0975BA}"/>
                    </a:ext>
                  </a:extLst>
                </p:cNvPr>
                <p:cNvSpPr/>
                <p:nvPr/>
              </p:nvSpPr>
              <p:spPr>
                <a:xfrm>
                  <a:off x="748146"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月</a:t>
                  </a:r>
                </a:p>
              </p:txBody>
            </p:sp>
            <p:sp>
              <p:nvSpPr>
                <p:cNvPr id="69" name="正方形/長方形 68">
                  <a:extLst>
                    <a:ext uri="{FF2B5EF4-FFF2-40B4-BE49-F238E27FC236}">
                      <a16:creationId xmlns:a16="http://schemas.microsoft.com/office/drawing/2014/main" id="{D3285012-B0B7-AFDF-A7B3-74D04F94C598}"/>
                    </a:ext>
                  </a:extLst>
                </p:cNvPr>
                <p:cNvSpPr/>
                <p:nvPr/>
              </p:nvSpPr>
              <p:spPr>
                <a:xfrm>
                  <a:off x="2105891"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9</a:t>
                  </a:r>
                  <a:r>
                    <a:rPr kumimoji="1" lang="ja-JP" altLang="en-US" sz="1200" dirty="0">
                      <a:latin typeface="Meiryo UI" panose="020B0604030504040204" pitchFamily="50" charset="-128"/>
                      <a:ea typeface="Meiryo UI" panose="020B0604030504040204" pitchFamily="50" charset="-128"/>
                    </a:rPr>
                    <a:t>月</a:t>
                  </a:r>
                </a:p>
              </p:txBody>
            </p:sp>
            <p:sp>
              <p:nvSpPr>
                <p:cNvPr id="70" name="正方形/長方形 69">
                  <a:extLst>
                    <a:ext uri="{FF2B5EF4-FFF2-40B4-BE49-F238E27FC236}">
                      <a16:creationId xmlns:a16="http://schemas.microsoft.com/office/drawing/2014/main" id="{6710F692-2E17-A712-B163-3393F0C35B02}"/>
                    </a:ext>
                  </a:extLst>
                </p:cNvPr>
                <p:cNvSpPr/>
                <p:nvPr/>
              </p:nvSpPr>
              <p:spPr>
                <a:xfrm>
                  <a:off x="3463637"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月</a:t>
                  </a:r>
                </a:p>
              </p:txBody>
            </p:sp>
            <p:sp>
              <p:nvSpPr>
                <p:cNvPr id="71" name="正方形/長方形 70">
                  <a:extLst>
                    <a:ext uri="{FF2B5EF4-FFF2-40B4-BE49-F238E27FC236}">
                      <a16:creationId xmlns:a16="http://schemas.microsoft.com/office/drawing/2014/main" id="{EA338632-B622-7F42-E274-2E68ACDADE14}"/>
                    </a:ext>
                  </a:extLst>
                </p:cNvPr>
                <p:cNvSpPr/>
                <p:nvPr/>
              </p:nvSpPr>
              <p:spPr>
                <a:xfrm>
                  <a:off x="4821382"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11</a:t>
                  </a:r>
                  <a:r>
                    <a:rPr kumimoji="1" lang="ja-JP" altLang="en-US" sz="1200" dirty="0">
                      <a:latin typeface="Meiryo UI" panose="020B0604030504040204" pitchFamily="50" charset="-128"/>
                      <a:ea typeface="Meiryo UI" panose="020B0604030504040204" pitchFamily="50" charset="-128"/>
                    </a:rPr>
                    <a:t>月</a:t>
                  </a:r>
                </a:p>
              </p:txBody>
            </p:sp>
            <p:grpSp>
              <p:nvGrpSpPr>
                <p:cNvPr id="72" name="グループ化 71">
                  <a:extLst>
                    <a:ext uri="{FF2B5EF4-FFF2-40B4-BE49-F238E27FC236}">
                      <a16:creationId xmlns:a16="http://schemas.microsoft.com/office/drawing/2014/main" id="{B07E78B1-3EC8-B72A-DE0C-BF2A34156507}"/>
                    </a:ext>
                  </a:extLst>
                </p:cNvPr>
                <p:cNvGrpSpPr/>
                <p:nvPr/>
              </p:nvGrpSpPr>
              <p:grpSpPr>
                <a:xfrm>
                  <a:off x="6179127" y="1439884"/>
                  <a:ext cx="4073236" cy="262248"/>
                  <a:chOff x="6296891" y="1439884"/>
                  <a:chExt cx="4073236" cy="262248"/>
                </a:xfrm>
                <a:grpFill/>
              </p:grpSpPr>
              <p:sp>
                <p:nvSpPr>
                  <p:cNvPr id="73" name="正方形/長方形 72">
                    <a:extLst>
                      <a:ext uri="{FF2B5EF4-FFF2-40B4-BE49-F238E27FC236}">
                        <a16:creationId xmlns:a16="http://schemas.microsoft.com/office/drawing/2014/main" id="{204DF254-87A5-3A81-7C85-85F1A9161CCC}"/>
                      </a:ext>
                    </a:extLst>
                  </p:cNvPr>
                  <p:cNvSpPr/>
                  <p:nvPr/>
                </p:nvSpPr>
                <p:spPr>
                  <a:xfrm>
                    <a:off x="6296891"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p:txBody>
              </p:sp>
              <p:sp>
                <p:nvSpPr>
                  <p:cNvPr id="74" name="正方形/長方形 73">
                    <a:extLst>
                      <a:ext uri="{FF2B5EF4-FFF2-40B4-BE49-F238E27FC236}">
                        <a16:creationId xmlns:a16="http://schemas.microsoft.com/office/drawing/2014/main" id="{CD97F247-99A3-7905-BD80-C8A243A98361}"/>
                      </a:ext>
                    </a:extLst>
                  </p:cNvPr>
                  <p:cNvSpPr/>
                  <p:nvPr/>
                </p:nvSpPr>
                <p:spPr>
                  <a:xfrm>
                    <a:off x="7654637"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月</a:t>
                    </a:r>
                  </a:p>
                </p:txBody>
              </p:sp>
              <p:sp>
                <p:nvSpPr>
                  <p:cNvPr id="75" name="正方形/長方形 74">
                    <a:extLst>
                      <a:ext uri="{FF2B5EF4-FFF2-40B4-BE49-F238E27FC236}">
                        <a16:creationId xmlns:a16="http://schemas.microsoft.com/office/drawing/2014/main" id="{7906118A-0473-A0BE-C3A7-26D4CC11BC27}"/>
                      </a:ext>
                    </a:extLst>
                  </p:cNvPr>
                  <p:cNvSpPr/>
                  <p:nvPr/>
                </p:nvSpPr>
                <p:spPr>
                  <a:xfrm>
                    <a:off x="9012382"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月</a:t>
                    </a:r>
                  </a:p>
                </p:txBody>
              </p:sp>
            </p:grpSp>
          </p:grpSp>
        </p:grpSp>
        <p:cxnSp>
          <p:nvCxnSpPr>
            <p:cNvPr id="55" name="直線コネクタ 54">
              <a:extLst>
                <a:ext uri="{FF2B5EF4-FFF2-40B4-BE49-F238E27FC236}">
                  <a16:creationId xmlns:a16="http://schemas.microsoft.com/office/drawing/2014/main" id="{41F7D181-C600-F695-3619-507FBB1AFFF8}"/>
                </a:ext>
              </a:extLst>
            </p:cNvPr>
            <p:cNvCxnSpPr/>
            <p:nvPr/>
          </p:nvCxnSpPr>
          <p:spPr>
            <a:xfrm>
              <a:off x="2175164" y="2514600"/>
              <a:ext cx="7426036" cy="0"/>
            </a:xfrm>
            <a:prstGeom prst="line">
              <a:avLst/>
            </a:prstGeom>
            <a:solidFill>
              <a:srgbClr val="0066CC"/>
            </a:solidFill>
            <a:ln w="28575" cap="flat" cmpd="sng" algn="ctr">
              <a:solidFill>
                <a:schemeClr val="bg1">
                  <a:lumMod val="50000"/>
                </a:schemeClr>
              </a:solidFill>
              <a:prstDash val="solid"/>
              <a:round/>
              <a:headEnd type="none" w="med" len="med"/>
              <a:tailEnd type="none" w="med" len="med"/>
            </a:ln>
            <a:effectLst/>
          </p:spPr>
        </p:cxnSp>
        <p:sp>
          <p:nvSpPr>
            <p:cNvPr id="56" name="星: 5 pt 33">
              <a:extLst>
                <a:ext uri="{FF2B5EF4-FFF2-40B4-BE49-F238E27FC236}">
                  <a16:creationId xmlns:a16="http://schemas.microsoft.com/office/drawing/2014/main" id="{24EEAF27-012D-B72D-4CE5-DA4D532C0E93}"/>
                </a:ext>
              </a:extLst>
            </p:cNvPr>
            <p:cNvSpPr/>
            <p:nvPr/>
          </p:nvSpPr>
          <p:spPr>
            <a:xfrm>
              <a:off x="2866673"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57" name="星: 5 pt 34">
              <a:extLst>
                <a:ext uri="{FF2B5EF4-FFF2-40B4-BE49-F238E27FC236}">
                  <a16:creationId xmlns:a16="http://schemas.microsoft.com/office/drawing/2014/main" id="{5FF61C31-8B73-4448-739D-1A28099E8937}"/>
                </a:ext>
              </a:extLst>
            </p:cNvPr>
            <p:cNvSpPr/>
            <p:nvPr/>
          </p:nvSpPr>
          <p:spPr>
            <a:xfrm>
              <a:off x="2286004"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58" name="星: 5 pt 35">
              <a:extLst>
                <a:ext uri="{FF2B5EF4-FFF2-40B4-BE49-F238E27FC236}">
                  <a16:creationId xmlns:a16="http://schemas.microsoft.com/office/drawing/2014/main" id="{5795E405-AD6A-3303-B01B-1113DB3045B8}"/>
                </a:ext>
              </a:extLst>
            </p:cNvPr>
            <p:cNvSpPr/>
            <p:nvPr/>
          </p:nvSpPr>
          <p:spPr>
            <a:xfrm>
              <a:off x="4716348"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59" name="星: 5 pt 37">
              <a:extLst>
                <a:ext uri="{FF2B5EF4-FFF2-40B4-BE49-F238E27FC236}">
                  <a16:creationId xmlns:a16="http://schemas.microsoft.com/office/drawing/2014/main" id="{BD94275C-D5AF-EA19-8B33-D1561048B264}"/>
                </a:ext>
              </a:extLst>
            </p:cNvPr>
            <p:cNvSpPr/>
            <p:nvPr/>
          </p:nvSpPr>
          <p:spPr>
            <a:xfrm>
              <a:off x="6345945"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61" name="テキスト ボックス 60">
              <a:extLst>
                <a:ext uri="{FF2B5EF4-FFF2-40B4-BE49-F238E27FC236}">
                  <a16:creationId xmlns:a16="http://schemas.microsoft.com/office/drawing/2014/main" id="{F6AA3BF0-047D-5298-FEAC-634465F45DA5}"/>
                </a:ext>
              </a:extLst>
            </p:cNvPr>
            <p:cNvSpPr txBox="1"/>
            <p:nvPr/>
          </p:nvSpPr>
          <p:spPr>
            <a:xfrm>
              <a:off x="2122971" y="1913468"/>
              <a:ext cx="660081"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連絡会</a:t>
              </a:r>
              <a:endParaRPr kumimoji="1" lang="ja-JP" altLang="en-US" sz="1200" dirty="0">
                <a:latin typeface="Meiryo UI" panose="020B0604030504040204" pitchFamily="50" charset="-128"/>
                <a:ea typeface="Meiryo UI" panose="020B0604030504040204" pitchFamily="50" charset="-128"/>
              </a:endParaRPr>
            </a:p>
          </p:txBody>
        </p:sp>
        <p:sp>
          <p:nvSpPr>
            <p:cNvPr id="62" name="テキスト ボックス 61">
              <a:extLst>
                <a:ext uri="{FF2B5EF4-FFF2-40B4-BE49-F238E27FC236}">
                  <a16:creationId xmlns:a16="http://schemas.microsoft.com/office/drawing/2014/main" id="{97B46479-2336-C4FF-1555-7199573CA63F}"/>
                </a:ext>
              </a:extLst>
            </p:cNvPr>
            <p:cNvSpPr txBox="1"/>
            <p:nvPr/>
          </p:nvSpPr>
          <p:spPr>
            <a:xfrm>
              <a:off x="2613099" y="1846233"/>
              <a:ext cx="817242" cy="461665"/>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集合研修</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（国内）</a:t>
              </a:r>
              <a:endParaRPr kumimoji="1" lang="ja-JP" altLang="en-US" sz="1200" dirty="0">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07FDB946-E2A5-B6AE-143B-FEB3DC2D25C3}"/>
                </a:ext>
              </a:extLst>
            </p:cNvPr>
            <p:cNvSpPr txBox="1"/>
            <p:nvPr/>
          </p:nvSpPr>
          <p:spPr>
            <a:xfrm>
              <a:off x="4489152" y="1913468"/>
              <a:ext cx="1288728" cy="276999"/>
            </a:xfrm>
            <a:prstGeom prst="rect">
              <a:avLst/>
            </a:prstGeom>
            <a:noFill/>
          </p:spPr>
          <p:txBody>
            <a:bodyPr wrap="none" rtlCol="0">
              <a:spAutoFit/>
            </a:bodyPr>
            <a:lstStyle/>
            <a:p>
              <a:r>
                <a:rPr lang="ja-JP" altLang="en-US" sz="1200" dirty="0" smtClean="0">
                  <a:latin typeface="Meiryo UI" panose="020B0604030504040204" pitchFamily="50" charset="-128"/>
                  <a:ea typeface="Meiryo UI" panose="020B0604030504040204" pitchFamily="50" charset="-128"/>
                </a:rPr>
                <a:t>先進地派遣研修</a:t>
              </a:r>
              <a:endParaRPr kumimoji="1" lang="ja-JP" altLang="en-US" sz="1200" dirty="0">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1259E1B1-100C-1894-2B94-39F38264E4FE}"/>
                </a:ext>
              </a:extLst>
            </p:cNvPr>
            <p:cNvSpPr txBox="1"/>
            <p:nvPr/>
          </p:nvSpPr>
          <p:spPr>
            <a:xfrm>
              <a:off x="5951704" y="1913468"/>
              <a:ext cx="974404"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現地</a:t>
              </a:r>
              <a:r>
                <a:rPr lang="ja-JP" altLang="en-US" sz="1200" dirty="0" smtClean="0">
                  <a:latin typeface="Meiryo UI" panose="020B0604030504040204" pitchFamily="50" charset="-128"/>
                  <a:ea typeface="Meiryo UI" panose="020B0604030504040204" pitchFamily="50" charset="-128"/>
                </a:rPr>
                <a:t>調査①</a:t>
              </a:r>
              <a:endParaRPr kumimoji="1" lang="ja-JP" altLang="en-US" sz="12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1337893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継続事業　申請</a:t>
            </a:r>
            <a:r>
              <a:rPr lang="ja-JP" altLang="en-US" sz="2400" kern="0" dirty="0">
                <a:solidFill>
                  <a:srgbClr val="000000"/>
                </a:solidFill>
              </a:rPr>
              <a:t>様式－６</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6</a:t>
            </a:fld>
            <a:endParaRPr lang="en-US" altLang="ja-JP" sz="1000">
              <a:solidFill>
                <a:srgbClr val="000000"/>
              </a:solidFill>
            </a:endParaRPr>
          </a:p>
        </p:txBody>
      </p:sp>
      <p:grpSp>
        <p:nvGrpSpPr>
          <p:cNvPr id="7" name="グループ化 6">
            <a:extLst>
              <a:ext uri="{FF2B5EF4-FFF2-40B4-BE49-F238E27FC236}">
                <a16:creationId xmlns:a16="http://schemas.microsoft.com/office/drawing/2014/main" id="{74B9B2BF-6659-8691-F801-E3226605471B}"/>
              </a:ext>
            </a:extLst>
          </p:cNvPr>
          <p:cNvGrpSpPr/>
          <p:nvPr/>
        </p:nvGrpSpPr>
        <p:grpSpPr>
          <a:xfrm>
            <a:off x="91441" y="625447"/>
            <a:ext cx="4717476" cy="2952049"/>
            <a:chOff x="4966854" y="625447"/>
            <a:chExt cx="4717476" cy="6085407"/>
          </a:xfrm>
        </p:grpSpPr>
        <p:sp>
          <p:nvSpPr>
            <p:cNvPr id="29" name="正方形/長方形 28">
              <a:extLst>
                <a:ext uri="{FF2B5EF4-FFF2-40B4-BE49-F238E27FC236}">
                  <a16:creationId xmlns:a16="http://schemas.microsoft.com/office/drawing/2014/main" id="{BAB7B2D8-7F8D-06AB-DDCF-3CE0A8183EE5}"/>
                </a:ext>
              </a:extLst>
            </p:cNvPr>
            <p:cNvSpPr/>
            <p:nvPr/>
          </p:nvSpPr>
          <p:spPr>
            <a:xfrm>
              <a:off x="4966854" y="1187779"/>
              <a:ext cx="4717476" cy="552307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顧客に対して全行程寄り添い、英語でガイディングを行うメインのガイド</a:t>
              </a:r>
              <a:r>
                <a:rPr lang="ja-JP" altLang="en-US" sz="1200" dirty="0" smtClean="0">
                  <a:solidFill>
                    <a:srgbClr val="0070C0"/>
                  </a:solidFill>
                  <a:latin typeface="Meiryo UI" panose="020B0604030504040204" pitchFamily="50" charset="-128"/>
                  <a:ea typeface="Meiryo UI" panose="020B0604030504040204" pitchFamily="50" charset="-128"/>
                </a:rPr>
                <a:t>担当者名・所属を</a:t>
              </a:r>
              <a:r>
                <a:rPr lang="ja-JP" altLang="en-US" sz="1200" dirty="0">
                  <a:solidFill>
                    <a:srgbClr val="0070C0"/>
                  </a:solidFill>
                  <a:latin typeface="Meiryo UI" panose="020B0604030504040204" pitchFamily="50" charset="-128"/>
                  <a:ea typeface="Meiryo UI" panose="020B0604030504040204" pitchFamily="50" charset="-128"/>
                </a:rPr>
                <a:t>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記載いただいた２名はガイド研修に参加していただきます。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や保有資格、</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英語レベルテスト等の</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スコア等が</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あればご記載ください。</a:t>
              </a:r>
              <a:endParaRPr lang="en-US" altLang="ja-JP" sz="1200" dirty="0">
                <a:latin typeface="Meiryo UI" panose="020B0604030504040204" pitchFamily="50" charset="-128"/>
                <a:ea typeface="Meiryo UI" panose="020B0604030504040204" pitchFamily="50" charset="-128"/>
              </a:endParaRPr>
            </a:p>
            <a:p>
              <a:r>
                <a:rPr kumimoji="1" lang="en-US" altLang="ja-JP"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選定</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理由</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a:t>
              </a:r>
              <a:r>
                <a:rPr lang="ja-JP" altLang="en-US" sz="1200" dirty="0" smtClean="0">
                  <a:solidFill>
                    <a:srgbClr val="0070C0"/>
                  </a:solidFill>
                  <a:latin typeface="Meiryo UI" panose="020B0604030504040204" pitchFamily="50" charset="-128"/>
                  <a:ea typeface="Meiryo UI" panose="020B0604030504040204" pitchFamily="50" charset="-128"/>
                </a:rPr>
                <a:t>有無等、</a:t>
              </a:r>
              <a:r>
                <a:rPr lang="ja-JP" altLang="en-US" sz="1200" dirty="0">
                  <a:solidFill>
                    <a:srgbClr val="0070C0"/>
                  </a:solidFill>
                  <a:latin typeface="Meiryo UI" panose="020B0604030504040204" pitchFamily="50" charset="-128"/>
                  <a:ea typeface="Meiryo UI" panose="020B0604030504040204" pitchFamily="50" charset="-128"/>
                </a:rPr>
                <a:t>ツアー全行程に寄り添うガイドとして相応しい理由をご記載ください。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15F2388-C698-EB11-6426-BE76E4BB80F8}"/>
                </a:ext>
              </a:extLst>
            </p:cNvPr>
            <p:cNvSpPr/>
            <p:nvPr/>
          </p:nvSpPr>
          <p:spPr>
            <a:xfrm>
              <a:off x="4966854" y="625447"/>
              <a:ext cx="4717473" cy="5406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スルーガイド担当者①</a:t>
              </a:r>
              <a:endParaRPr lang="en-US" altLang="ja-JP" sz="1200" b="1" dirty="0">
                <a:latin typeface="Meiryo UI" panose="020B0604030504040204" pitchFamily="50" charset="-128"/>
                <a:ea typeface="Meiryo UI" panose="020B0604030504040204" pitchFamily="50" charset="-128"/>
              </a:endParaRPr>
            </a:p>
          </p:txBody>
        </p:sp>
      </p:grpSp>
      <p:grpSp>
        <p:nvGrpSpPr>
          <p:cNvPr id="5" name="グループ化 4">
            <a:extLst>
              <a:ext uri="{FF2B5EF4-FFF2-40B4-BE49-F238E27FC236}">
                <a16:creationId xmlns:a16="http://schemas.microsoft.com/office/drawing/2014/main" id="{8221377F-DE48-303E-2210-93C474BFB251}"/>
              </a:ext>
            </a:extLst>
          </p:cNvPr>
          <p:cNvGrpSpPr/>
          <p:nvPr/>
        </p:nvGrpSpPr>
        <p:grpSpPr>
          <a:xfrm>
            <a:off x="91441" y="3737698"/>
            <a:ext cx="4717476" cy="2952049"/>
            <a:chOff x="4966854" y="625447"/>
            <a:chExt cx="4717476" cy="6085407"/>
          </a:xfrm>
        </p:grpSpPr>
        <p:sp>
          <p:nvSpPr>
            <p:cNvPr id="8" name="正方形/長方形 7">
              <a:extLst>
                <a:ext uri="{FF2B5EF4-FFF2-40B4-BE49-F238E27FC236}">
                  <a16:creationId xmlns:a16="http://schemas.microsoft.com/office/drawing/2014/main" id="{A0021BC8-CCD0-82A9-4A61-2ABA936742C4}"/>
                </a:ext>
              </a:extLst>
            </p:cNvPr>
            <p:cNvSpPr/>
            <p:nvPr/>
          </p:nvSpPr>
          <p:spPr>
            <a:xfrm>
              <a:off x="4966854" y="1187779"/>
              <a:ext cx="4717476" cy="552307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顧客に対して全行程寄り添い、英語でガイディングを行うメインのガイド</a:t>
              </a:r>
              <a:r>
                <a:rPr lang="ja-JP" altLang="en-US" sz="1200" dirty="0" smtClean="0">
                  <a:solidFill>
                    <a:srgbClr val="0070C0"/>
                  </a:solidFill>
                  <a:latin typeface="Meiryo UI" panose="020B0604030504040204" pitchFamily="50" charset="-128"/>
                  <a:ea typeface="Meiryo UI" panose="020B0604030504040204" pitchFamily="50" charset="-128"/>
                </a:rPr>
                <a:t>担当者名・所属を</a:t>
              </a:r>
              <a:r>
                <a:rPr lang="ja-JP" altLang="en-US" sz="1200" dirty="0">
                  <a:solidFill>
                    <a:srgbClr val="0070C0"/>
                  </a:solidFill>
                  <a:latin typeface="Meiryo UI" panose="020B0604030504040204" pitchFamily="50" charset="-128"/>
                  <a:ea typeface="Meiryo UI" panose="020B0604030504040204" pitchFamily="50" charset="-128"/>
                </a:rPr>
                <a:t>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記載いただいた２名はガイド研修に参加していただきます。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や保有資格、</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英語レベルテスト等の</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スコア等が</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あればご記載ください。</a:t>
              </a:r>
              <a:endParaRPr lang="en-US" altLang="ja-JP" sz="1200" dirty="0">
                <a:latin typeface="Meiryo UI" panose="020B0604030504040204" pitchFamily="50" charset="-128"/>
                <a:ea typeface="Meiryo UI" panose="020B0604030504040204" pitchFamily="50" charset="-128"/>
              </a:endParaRPr>
            </a:p>
            <a:p>
              <a:r>
                <a:rPr kumimoji="1" lang="en-US" altLang="ja-JP"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選定</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理由</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a:t>
              </a:r>
              <a:r>
                <a:rPr lang="ja-JP" altLang="en-US" sz="1200" dirty="0" smtClean="0">
                  <a:solidFill>
                    <a:srgbClr val="0070C0"/>
                  </a:solidFill>
                  <a:latin typeface="Meiryo UI" panose="020B0604030504040204" pitchFamily="50" charset="-128"/>
                  <a:ea typeface="Meiryo UI" panose="020B0604030504040204" pitchFamily="50" charset="-128"/>
                </a:rPr>
                <a:t>有無</a:t>
              </a:r>
              <a:r>
                <a:rPr lang="ja-JP" altLang="en-US" sz="1200" dirty="0">
                  <a:solidFill>
                    <a:srgbClr val="0070C0"/>
                  </a:solidFill>
                  <a:latin typeface="Meiryo UI" panose="020B0604030504040204" pitchFamily="50" charset="-128"/>
                  <a:ea typeface="Meiryo UI" panose="020B0604030504040204" pitchFamily="50" charset="-128"/>
                </a:rPr>
                <a:t>等</a:t>
              </a:r>
              <a:r>
                <a:rPr lang="ja-JP" altLang="en-US" sz="1200" dirty="0" smtClean="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ツアー全行程に寄り添うガイドとして相応しい理由をご記載ください。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C10A02F7-2C8E-DE9B-D917-30C85D1BD4BE}"/>
                </a:ext>
              </a:extLst>
            </p:cNvPr>
            <p:cNvSpPr/>
            <p:nvPr/>
          </p:nvSpPr>
          <p:spPr>
            <a:xfrm>
              <a:off x="4966854" y="625447"/>
              <a:ext cx="4717473" cy="56792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スルーガイド担当者②</a:t>
              </a:r>
              <a:endParaRPr lang="en-US" altLang="ja-JP" sz="1200" b="1" dirty="0">
                <a:latin typeface="Meiryo UI" panose="020B0604030504040204" pitchFamily="50" charset="-128"/>
                <a:ea typeface="Meiryo UI" panose="020B0604030504040204" pitchFamily="50" charset="-128"/>
              </a:endParaRPr>
            </a:p>
          </p:txBody>
        </p:sp>
      </p:grpSp>
      <p:sp>
        <p:nvSpPr>
          <p:cNvPr id="19" name="正方形/長方形 18">
            <a:extLst>
              <a:ext uri="{FF2B5EF4-FFF2-40B4-BE49-F238E27FC236}">
                <a16:creationId xmlns:a16="http://schemas.microsoft.com/office/drawing/2014/main" id="{BE1DB250-94D4-0429-9085-8CA081F9188F}"/>
              </a:ext>
            </a:extLst>
          </p:cNvPr>
          <p:cNvSpPr/>
          <p:nvPr/>
        </p:nvSpPr>
        <p:spPr>
          <a:xfrm>
            <a:off x="537156" y="4805783"/>
            <a:ext cx="4028129" cy="1091381"/>
          </a:xfrm>
          <a:prstGeom prst="rect">
            <a:avLst/>
          </a:prstGeom>
          <a:solidFill>
            <a:srgbClr val="FFFF99"/>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前年度から、スルーガイド担当者に変更がある場合のみ、</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本年度からのスルーガイド担当者のプロフィールをご記載ください。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スルーガイド候補は</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名必須です）</a:t>
            </a:r>
            <a:endParaRPr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提出時には本オブジェクトは削除してください</a:t>
            </a:r>
            <a:endParaRPr kumimoji="1" lang="ja-JP" altLang="en-US" sz="12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6E485BF-830E-B9CD-2EB2-7A68232B4F8F}"/>
              </a:ext>
            </a:extLst>
          </p:cNvPr>
          <p:cNvSpPr/>
          <p:nvPr/>
        </p:nvSpPr>
        <p:spPr>
          <a:xfrm>
            <a:off x="4966854" y="625446"/>
            <a:ext cx="1011383" cy="290251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催行・</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ガイディング</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計画</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2043874-1970-968B-79F1-013D7C5E893C}"/>
              </a:ext>
            </a:extLst>
          </p:cNvPr>
          <p:cNvSpPr/>
          <p:nvPr/>
        </p:nvSpPr>
        <p:spPr>
          <a:xfrm>
            <a:off x="5978238" y="625446"/>
            <a:ext cx="3706093" cy="290251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ガイディングの計画（誰が、いつ、どこで、何をするか）</a:t>
            </a:r>
            <a:r>
              <a:rPr lang="ja-JP" altLang="en-US" sz="1200" dirty="0">
                <a:solidFill>
                  <a:srgbClr val="0070C0"/>
                </a:solidFill>
                <a:latin typeface="Meiryo UI" panose="020B0604030504040204" pitchFamily="50" charset="-128"/>
                <a:ea typeface="Meiryo UI" panose="020B0604030504040204" pitchFamily="50" charset="-128"/>
              </a:rPr>
              <a:t>についてご記載ください。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03876CFC-37B3-C168-822D-9A4AA397DD7C}"/>
              </a:ext>
            </a:extLst>
          </p:cNvPr>
          <p:cNvSpPr/>
          <p:nvPr/>
        </p:nvSpPr>
        <p:spPr>
          <a:xfrm>
            <a:off x="4966854" y="3728628"/>
            <a:ext cx="1011383" cy="288517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テリング計画</a:t>
            </a:r>
          </a:p>
        </p:txBody>
      </p:sp>
      <p:sp>
        <p:nvSpPr>
          <p:cNvPr id="11" name="正方形/長方形 10">
            <a:extLst>
              <a:ext uri="{FF2B5EF4-FFF2-40B4-BE49-F238E27FC236}">
                <a16:creationId xmlns:a16="http://schemas.microsoft.com/office/drawing/2014/main" id="{AC36F522-4E77-7F99-C0FF-C9B6D8A28A5C}"/>
              </a:ext>
            </a:extLst>
          </p:cNvPr>
          <p:cNvSpPr/>
          <p:nvPr/>
        </p:nvSpPr>
        <p:spPr>
          <a:xfrm>
            <a:off x="5978238" y="3728374"/>
            <a:ext cx="3706093" cy="2885173"/>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ローカルガイドと連携して、ツアー全体で感じてほしいストーリーを伝えるための計画</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0287955"/>
      </p:ext>
    </p:extLst>
  </p:cSld>
  <p:clrMapOvr>
    <a:masterClrMapping/>
  </p:clrMapOvr>
</p:sld>
</file>

<file path=ppt/theme/theme1.xml><?xml version="1.0" encoding="utf-8"?>
<a:theme xmlns:a="http://schemas.openxmlformats.org/drawingml/2006/main" name="3_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tabLst/>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175">
          <a:solidFill>
            <a:schemeClr val="bg2"/>
          </a:solidFill>
          <a:prstDash val="solid"/>
          <a:round/>
          <a:headEnd/>
          <a:tailEnd/>
        </a:ln>
        <a:effectLst/>
      </a:spPr>
      <a:bodyPr vert="horz" wrap="square" lIns="0" tIns="0" rIns="0" bIns="0" rtlCol="0" anchor="ctr" anchorCtr="0">
        <a:noAutofit/>
      </a:bodyPr>
      <a:lstStyle>
        <a:defPPr algn="ctr">
          <a:lnSpc>
            <a:spcPct val="130000"/>
          </a:lnSpc>
          <a:tabLst>
            <a:tab pos="3136900" algn="ctr"/>
          </a:tabLst>
          <a:defRPr sz="1200" dirty="0">
            <a:latin typeface="+mj-ea"/>
            <a:ea typeface="+mj-ea"/>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solidFill>
        <a:ln w="12700" cap="flat" cmpd="sng" algn="ctr">
          <a:solidFill>
            <a:schemeClr val="bg1">
              <a:lumMod val="50000"/>
            </a:schemeClr>
          </a:solidFill>
          <a:prstDash val="solid"/>
          <a:round/>
          <a:headEnd type="none" w="med" len="med"/>
          <a:tailEnd type="none" w="med" len="med"/>
        </a:ln>
        <a:effectLst/>
      </a:spPr>
      <a:bodyPr vertOverflow="overflow" horzOverflow="overflow" wrap="none" numCol="1" rtlCol="0" anchor="ctr" anchorCtr="0" compatLnSpc="1"/>
      <a:lstStyle>
        <a:defPPr marL="0" marR="0" indent="0" algn="ctr" defTabSz="914400" rtl="0" eaLnBrk="1" fontAlgn="base" latinLnBrk="0" hangingPunct="1">
          <a:lnSpc>
            <a:spcPct val="100000"/>
          </a:lnSpc>
          <a:spcBef>
            <a:spcPct val="0"/>
          </a:spcBef>
          <a:spcAft>
            <a:spcPct val="0"/>
          </a:spcAft>
          <a:defRPr sz="1200" dirty="0">
            <a:latin typeface="Meiryo UI" panose="020B0604030504040204" pitchFamily="50" charset="-128"/>
            <a:ea typeface="Meiryo UI" panose="020B0604030504040204" pitchFamily="50" charset="-128"/>
          </a:defRPr>
        </a:defPPr>
      </a:lstStyle>
    </a:spDef>
    <a:lnDef>
      <a:spPr>
        <a:solidFill>
          <a:srgbClr val="0066CC"/>
        </a:solidFill>
        <a:ln w="12700" cap="flat" cmpd="sng" algn="ctr">
          <a:solidFill>
            <a:schemeClr val="bg1">
              <a:lumMod val="50000"/>
            </a:schemeClr>
          </a:solidFill>
          <a:prstDash val="solid"/>
          <a:round/>
          <a:headEnd type="none" w="med" len="med"/>
          <a:tailEnd type="none" w="med" len="med"/>
        </a:ln>
        <a:effectLst/>
      </a:spPr>
      <a:bodyPr/>
      <a:lstStyle/>
    </a:lnDef>
    <a:txDef>
      <a:spPr>
        <a:noFill/>
      </a:spPr>
      <a:bodyPr wrap="none" rtlCol="0">
        <a:spAutoFit/>
      </a:bodyPr>
      <a:lstStyle>
        <a:defPPr algn="l">
          <a:defRPr kumimoji="1" sz="1200" dirty="0" smtClean="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F3133864D7E0643840DDD5418D82EEA" ma:contentTypeVersion="9" ma:contentTypeDescription="新しいドキュメントを作成します。" ma:contentTypeScope="" ma:versionID="356352b54cf5702939411e90f1a6b735">
  <xsd:schema xmlns:xsd="http://www.w3.org/2001/XMLSchema" xmlns:xs="http://www.w3.org/2001/XMLSchema" xmlns:p="http://schemas.microsoft.com/office/2006/metadata/properties" xmlns:ns3="1101b984-5268-4022-af37-a5651d45a00a" targetNamespace="http://schemas.microsoft.com/office/2006/metadata/properties" ma:root="true" ma:fieldsID="3db519408479bc66509d58ed062ab3f6" ns3:_="">
    <xsd:import namespace="1101b984-5268-4022-af37-a5651d45a0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01b984-5268-4022-af37-a5651d45a0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101b984-5268-4022-af37-a5651d45a00a" xsi:nil="true"/>
  </documentManagement>
</p:properties>
</file>

<file path=customXml/itemProps1.xml><?xml version="1.0" encoding="utf-8"?>
<ds:datastoreItem xmlns:ds="http://schemas.openxmlformats.org/officeDocument/2006/customXml" ds:itemID="{A5863CBF-E7E8-4A49-A42C-BE476B9DCEC1}">
  <ds:schemaRefs>
    <ds:schemaRef ds:uri="http://schemas.microsoft.com/sharepoint/v3/contenttype/forms"/>
  </ds:schemaRefs>
</ds:datastoreItem>
</file>

<file path=customXml/itemProps2.xml><?xml version="1.0" encoding="utf-8"?>
<ds:datastoreItem xmlns:ds="http://schemas.openxmlformats.org/officeDocument/2006/customXml" ds:itemID="{7DB21E22-1066-47E5-A7C8-76F111DAE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01b984-5268-4022-af37-a5651d45a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85C7F5-D2DB-441E-BB19-E6EB13058EFE}">
  <ds:schemaRefs>
    <ds:schemaRef ds:uri="1101b984-5268-4022-af37-a5651d45a00a"/>
    <ds:schemaRef ds:uri="http://purl.org/dc/dcmitype/"/>
    <ds:schemaRef ds:uri="http://purl.org/dc/terms/"/>
    <ds:schemaRef ds:uri="http://schemas.microsoft.com/office/2006/metadata/propertie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観光庁</Template>
  <TotalTime>43164</TotalTime>
  <Words>1234</Words>
  <Application>Microsoft Office PowerPoint</Application>
  <PresentationFormat>A4 210 x 297 mm</PresentationFormat>
  <Paragraphs>133</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7</vt:i4>
      </vt:variant>
    </vt:vector>
  </HeadingPairs>
  <TitlesOfParts>
    <vt:vector size="15" baseType="lpstr">
      <vt:lpstr>HGP創英角ｺﾞｼｯｸUB</vt:lpstr>
      <vt:lpstr>Meiryo UI</vt:lpstr>
      <vt:lpstr>ＭＳ Ｐゴシック</vt:lpstr>
      <vt:lpstr>Arial</vt:lpstr>
      <vt:lpstr>Calibri</vt:lpstr>
      <vt:lpstr>3_観光庁</vt:lpstr>
      <vt:lpstr>2_標準デザイン</vt:lpstr>
      <vt:lpstr>4_標準デザイン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観光庁等が実施する観光統計</dc:title>
  <dc:creator>なし</dc:creator>
  <cp:lastModifiedBy>knt</cp:lastModifiedBy>
  <cp:revision>1267</cp:revision>
  <cp:lastPrinted>2024-06-03T01:53:52Z</cp:lastPrinted>
  <dcterms:created xsi:type="dcterms:W3CDTF">2016-04-14T08:54:24Z</dcterms:created>
  <dcterms:modified xsi:type="dcterms:W3CDTF">2024-06-03T07:20:38Z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0x0101006F3133864D7E0643840DDD5418D82EEA</vt:lpwstr>
  </property>
</Properties>
</file>