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51" r:id="rId1"/>
  </p:sldMasterIdLst>
  <p:notesMasterIdLst>
    <p:notesMasterId r:id="rId11"/>
  </p:notesMasterIdLst>
  <p:handoutMasterIdLst>
    <p:handoutMasterId r:id="rId12"/>
  </p:handoutMasterIdLst>
  <p:sldIdLst>
    <p:sldId id="2178" r:id="rId2"/>
    <p:sldId id="2177" r:id="rId3"/>
    <p:sldId id="2179" r:id="rId4"/>
    <p:sldId id="2181" r:id="rId5"/>
    <p:sldId id="2200" r:id="rId6"/>
    <p:sldId id="2185" r:id="rId7"/>
    <p:sldId id="2187" r:id="rId8"/>
    <p:sldId id="2189" r:id="rId9"/>
    <p:sldId id="2199" r:id="rId10"/>
  </p:sldIdLst>
  <p:sldSz cx="9906000" cy="6858000" type="A4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9DB988E-3C78-0EED-AB37-38502C9DC2BD}" name="久保田 虎成" initials="久保田" userId="S::kubota-k2w7@mlit.go.jp::245492f8-f597-4bf0-93ea-d42122451b12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神野 尚" initials="神野 尚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D71"/>
    <a:srgbClr val="FFB7FF"/>
    <a:srgbClr val="CCFFFF"/>
    <a:srgbClr val="FFFFCC"/>
    <a:srgbClr val="8BD9F5"/>
    <a:srgbClr val="FF66FF"/>
    <a:srgbClr val="CCFF66"/>
    <a:srgbClr val="FF33CC"/>
    <a:srgbClr val="FFCC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DDD1FE-E8B1-47B2-8C57-FC39D1AC3B82}" v="417" dt="2024-07-09T10:24:27.645"/>
    <p1510:client id="{62CED338-DED9-4041-ACB5-CBDE3E7AC827}" v="215" dt="2024-07-10T01:53:38.4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8FB837D-C827-4EFA-A057-4D05807E0F7C}" styleName="テーマ スタイル 1 - アクセント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530" y="10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大西 美和" userId="1c13c80b-8621-40f5-89d0-a22ee4710e27" providerId="ADAL" clId="{41DDD1FE-E8B1-47B2-8C57-FC39D1AC3B82}"/>
    <pc:docChg chg="undo custSel delSld modSld">
      <pc:chgData name="大西 美和" userId="1c13c80b-8621-40f5-89d0-a22ee4710e27" providerId="ADAL" clId="{41DDD1FE-E8B1-47B2-8C57-FC39D1AC3B82}" dt="2024-07-09T10:24:27.645" v="416" actId="14734"/>
      <pc:docMkLst>
        <pc:docMk/>
      </pc:docMkLst>
      <pc:sldChg chg="addSp delSp modSp mod">
        <pc:chgData name="大西 美和" userId="1c13c80b-8621-40f5-89d0-a22ee4710e27" providerId="ADAL" clId="{41DDD1FE-E8B1-47B2-8C57-FC39D1AC3B82}" dt="2024-07-09T10:19:02.880" v="278" actId="14734"/>
        <pc:sldMkLst>
          <pc:docMk/>
          <pc:sldMk cId="2445551908" sldId="2177"/>
        </pc:sldMkLst>
        <pc:spChg chg="add mod">
          <ac:chgData name="大西 美和" userId="1c13c80b-8621-40f5-89d0-a22ee4710e27" providerId="ADAL" clId="{41DDD1FE-E8B1-47B2-8C57-FC39D1AC3B82}" dt="2024-07-09T10:18:03.692" v="272"/>
          <ac:spMkLst>
            <pc:docMk/>
            <pc:sldMk cId="2445551908" sldId="2177"/>
            <ac:spMk id="2" creationId="{42FCC60A-4B0E-19C3-FE44-E5D69D91B3F9}"/>
          </ac:spMkLst>
        </pc:spChg>
        <pc:spChg chg="add del mod">
          <ac:chgData name="大西 美和" userId="1c13c80b-8621-40f5-89d0-a22ee4710e27" providerId="ADAL" clId="{41DDD1FE-E8B1-47B2-8C57-FC39D1AC3B82}" dt="2024-07-09T10:17:54.020" v="238" actId="478"/>
          <ac:spMkLst>
            <pc:docMk/>
            <pc:sldMk cId="2445551908" sldId="2177"/>
            <ac:spMk id="4" creationId="{ECCF7228-8BC0-6AAC-123B-A028803BE252}"/>
          </ac:spMkLst>
        </pc:spChg>
        <pc:spChg chg="add mod">
          <ac:chgData name="大西 美和" userId="1c13c80b-8621-40f5-89d0-a22ee4710e27" providerId="ADAL" clId="{41DDD1FE-E8B1-47B2-8C57-FC39D1AC3B82}" dt="2024-07-09T10:18:15.385" v="276" actId="1076"/>
          <ac:spMkLst>
            <pc:docMk/>
            <pc:sldMk cId="2445551908" sldId="2177"/>
            <ac:spMk id="6" creationId="{0A84C9AD-3020-9E9F-4B62-B409452886B2}"/>
          </ac:spMkLst>
        </pc:spChg>
        <pc:graphicFrameChg chg="mod modGraphic">
          <ac:chgData name="大西 美和" userId="1c13c80b-8621-40f5-89d0-a22ee4710e27" providerId="ADAL" clId="{41DDD1FE-E8B1-47B2-8C57-FC39D1AC3B82}" dt="2024-07-09T10:19:02.880" v="278" actId="14734"/>
          <ac:graphicFrameMkLst>
            <pc:docMk/>
            <pc:sldMk cId="2445551908" sldId="2177"/>
            <ac:graphicFrameMk id="5" creationId="{00000000-0000-0000-0000-000000000000}"/>
          </ac:graphicFrameMkLst>
        </pc:graphicFrameChg>
      </pc:sldChg>
      <pc:sldChg chg="addSp modSp mod">
        <pc:chgData name="大西 美和" userId="1c13c80b-8621-40f5-89d0-a22ee4710e27" providerId="ADAL" clId="{41DDD1FE-E8B1-47B2-8C57-FC39D1AC3B82}" dt="2024-07-09T09:46:25.950" v="148"/>
        <pc:sldMkLst>
          <pc:docMk/>
          <pc:sldMk cId="614417951" sldId="2179"/>
        </pc:sldMkLst>
        <pc:spChg chg="add mod">
          <ac:chgData name="大西 美和" userId="1c13c80b-8621-40f5-89d0-a22ee4710e27" providerId="ADAL" clId="{41DDD1FE-E8B1-47B2-8C57-FC39D1AC3B82}" dt="2024-07-09T09:46:25.950" v="148"/>
          <ac:spMkLst>
            <pc:docMk/>
            <pc:sldMk cId="614417951" sldId="2179"/>
            <ac:spMk id="7" creationId="{BB4781AA-B61A-7BA1-5859-BA14D8F5A3D0}"/>
          </ac:spMkLst>
        </pc:spChg>
        <pc:graphicFrameChg chg="mod">
          <ac:chgData name="大西 美和" userId="1c13c80b-8621-40f5-89d0-a22ee4710e27" providerId="ADAL" clId="{41DDD1FE-E8B1-47B2-8C57-FC39D1AC3B82}" dt="2024-07-09T09:45:31.195" v="4" actId="1076"/>
          <ac:graphicFrameMkLst>
            <pc:docMk/>
            <pc:sldMk cId="614417951" sldId="2179"/>
            <ac:graphicFrameMk id="3" creationId="{00000000-0000-0000-0000-000000000000}"/>
          </ac:graphicFrameMkLst>
        </pc:graphicFrameChg>
      </pc:sldChg>
      <pc:sldChg chg="addSp delSp modSp mod">
        <pc:chgData name="大西 美和" userId="1c13c80b-8621-40f5-89d0-a22ee4710e27" providerId="ADAL" clId="{41DDD1FE-E8B1-47B2-8C57-FC39D1AC3B82}" dt="2024-07-09T10:24:27.645" v="416" actId="14734"/>
        <pc:sldMkLst>
          <pc:docMk/>
          <pc:sldMk cId="1051451498" sldId="2180"/>
        </pc:sldMkLst>
        <pc:spChg chg="mod">
          <ac:chgData name="大西 美和" userId="1c13c80b-8621-40f5-89d0-a22ee4710e27" providerId="ADAL" clId="{41DDD1FE-E8B1-47B2-8C57-FC39D1AC3B82}" dt="2024-07-09T10:19:52.422" v="303"/>
          <ac:spMkLst>
            <pc:docMk/>
            <pc:sldMk cId="1051451498" sldId="2180"/>
            <ac:spMk id="2" creationId="{00000000-0000-0000-0000-000000000000}"/>
          </ac:spMkLst>
        </pc:spChg>
        <pc:graphicFrameChg chg="del mod">
          <ac:chgData name="大西 美和" userId="1c13c80b-8621-40f5-89d0-a22ee4710e27" providerId="ADAL" clId="{41DDD1FE-E8B1-47B2-8C57-FC39D1AC3B82}" dt="2024-07-09T10:20:30.187" v="380" actId="478"/>
          <ac:graphicFrameMkLst>
            <pc:docMk/>
            <pc:sldMk cId="1051451498" sldId="2180"/>
            <ac:graphicFrameMk id="3" creationId="{00000000-0000-0000-0000-000000000000}"/>
          </ac:graphicFrameMkLst>
        </pc:graphicFrameChg>
        <pc:graphicFrameChg chg="add mod modGraphic">
          <ac:chgData name="大西 美和" userId="1c13c80b-8621-40f5-89d0-a22ee4710e27" providerId="ADAL" clId="{41DDD1FE-E8B1-47B2-8C57-FC39D1AC3B82}" dt="2024-07-09T10:24:27.645" v="416" actId="14734"/>
          <ac:graphicFrameMkLst>
            <pc:docMk/>
            <pc:sldMk cId="1051451498" sldId="2180"/>
            <ac:graphicFrameMk id="4" creationId="{4FAB9D00-DB31-DC58-CE4B-760E7CE9F7B1}"/>
          </ac:graphicFrameMkLst>
        </pc:graphicFrameChg>
      </pc:sldChg>
      <pc:sldChg chg="modSp mod">
        <pc:chgData name="大西 美和" userId="1c13c80b-8621-40f5-89d0-a22ee4710e27" providerId="ADAL" clId="{41DDD1FE-E8B1-47B2-8C57-FC39D1AC3B82}" dt="2024-07-09T10:07:59.451" v="226"/>
        <pc:sldMkLst>
          <pc:docMk/>
          <pc:sldMk cId="1567121831" sldId="2181"/>
        </pc:sldMkLst>
        <pc:graphicFrameChg chg="mod modGraphic">
          <ac:chgData name="大西 美和" userId="1c13c80b-8621-40f5-89d0-a22ee4710e27" providerId="ADAL" clId="{41DDD1FE-E8B1-47B2-8C57-FC39D1AC3B82}" dt="2024-07-09T10:07:59.451" v="226"/>
          <ac:graphicFrameMkLst>
            <pc:docMk/>
            <pc:sldMk cId="1567121831" sldId="2181"/>
            <ac:graphicFrameMk id="3" creationId="{00000000-0000-0000-0000-000000000000}"/>
          </ac:graphicFrameMkLst>
        </pc:graphicFrameChg>
      </pc:sldChg>
      <pc:sldChg chg="modSp mod">
        <pc:chgData name="大西 美和" userId="1c13c80b-8621-40f5-89d0-a22ee4710e27" providerId="ADAL" clId="{41DDD1FE-E8B1-47B2-8C57-FC39D1AC3B82}" dt="2024-07-09T10:22:43.605" v="409" actId="14734"/>
        <pc:sldMkLst>
          <pc:docMk/>
          <pc:sldMk cId="999195503" sldId="2185"/>
        </pc:sldMkLst>
        <pc:spChg chg="mod">
          <ac:chgData name="大西 美和" userId="1c13c80b-8621-40f5-89d0-a22ee4710e27" providerId="ADAL" clId="{41DDD1FE-E8B1-47B2-8C57-FC39D1AC3B82}" dt="2024-07-09T10:22:17.276" v="404" actId="207"/>
          <ac:spMkLst>
            <pc:docMk/>
            <pc:sldMk cId="999195503" sldId="2185"/>
            <ac:spMk id="2" creationId="{00000000-0000-0000-0000-000000000000}"/>
          </ac:spMkLst>
        </pc:spChg>
        <pc:graphicFrameChg chg="modGraphic">
          <ac:chgData name="大西 美和" userId="1c13c80b-8621-40f5-89d0-a22ee4710e27" providerId="ADAL" clId="{41DDD1FE-E8B1-47B2-8C57-FC39D1AC3B82}" dt="2024-07-09T10:22:43.605" v="409" actId="14734"/>
          <ac:graphicFrameMkLst>
            <pc:docMk/>
            <pc:sldMk cId="999195503" sldId="2185"/>
            <ac:graphicFrameMk id="3" creationId="{00000000-0000-0000-0000-000000000000}"/>
          </ac:graphicFrameMkLst>
        </pc:graphicFrameChg>
      </pc:sldChg>
      <pc:sldChg chg="del">
        <pc:chgData name="大西 美和" userId="1c13c80b-8621-40f5-89d0-a22ee4710e27" providerId="ADAL" clId="{41DDD1FE-E8B1-47B2-8C57-FC39D1AC3B82}" dt="2024-07-09T10:20:33.159" v="381" actId="47"/>
        <pc:sldMkLst>
          <pc:docMk/>
          <pc:sldMk cId="550850084" sldId="2186"/>
        </pc:sldMkLst>
      </pc:sldChg>
      <pc:sldChg chg="modSp mod">
        <pc:chgData name="大西 美和" userId="1c13c80b-8621-40f5-89d0-a22ee4710e27" providerId="ADAL" clId="{41DDD1FE-E8B1-47B2-8C57-FC39D1AC3B82}" dt="2024-07-09T10:23:00.976" v="413" actId="14100"/>
        <pc:sldMkLst>
          <pc:docMk/>
          <pc:sldMk cId="3517543724" sldId="2187"/>
        </pc:sldMkLst>
        <pc:spChg chg="mod">
          <ac:chgData name="大西 美和" userId="1c13c80b-8621-40f5-89d0-a22ee4710e27" providerId="ADAL" clId="{41DDD1FE-E8B1-47B2-8C57-FC39D1AC3B82}" dt="2024-07-09T10:22:20.548" v="405" actId="207"/>
          <ac:spMkLst>
            <pc:docMk/>
            <pc:sldMk cId="3517543724" sldId="2187"/>
            <ac:spMk id="2" creationId="{00000000-0000-0000-0000-000000000000}"/>
          </ac:spMkLst>
        </pc:spChg>
        <pc:graphicFrameChg chg="modGraphic">
          <ac:chgData name="大西 美和" userId="1c13c80b-8621-40f5-89d0-a22ee4710e27" providerId="ADAL" clId="{41DDD1FE-E8B1-47B2-8C57-FC39D1AC3B82}" dt="2024-07-09T10:23:00.976" v="413" actId="14100"/>
          <ac:graphicFrameMkLst>
            <pc:docMk/>
            <pc:sldMk cId="3517543724" sldId="2187"/>
            <ac:graphicFrameMk id="4" creationId="{F86FBD1C-30DA-CA88-0DC8-C3320E5734A9}"/>
          </ac:graphicFrameMkLst>
        </pc:graphicFrameChg>
      </pc:sldChg>
    </pc:docChg>
  </pc:docChgLst>
  <pc:docChgLst>
    <pc:chgData name="久保田 虎成" userId="245492f8-f597-4bf0-93ea-d42122451b12" providerId="ADAL" clId="{62CED338-DED9-4041-ACB5-CBDE3E7AC827}"/>
    <pc:docChg chg="undo custSel addSld delSld modSld">
      <pc:chgData name="久保田 虎成" userId="245492f8-f597-4bf0-93ea-d42122451b12" providerId="ADAL" clId="{62CED338-DED9-4041-ACB5-CBDE3E7AC827}" dt="2024-07-10T02:06:44.798" v="312" actId="2696"/>
      <pc:docMkLst>
        <pc:docMk/>
      </pc:docMkLst>
      <pc:sldChg chg="addSp delSp modSp mod">
        <pc:chgData name="久保田 虎成" userId="245492f8-f597-4bf0-93ea-d42122451b12" providerId="ADAL" clId="{62CED338-DED9-4041-ACB5-CBDE3E7AC827}" dt="2024-07-10T01:51:11.655" v="243" actId="478"/>
        <pc:sldMkLst>
          <pc:docMk/>
          <pc:sldMk cId="2445551908" sldId="2177"/>
        </pc:sldMkLst>
        <pc:spChg chg="add del mod">
          <ac:chgData name="久保田 虎成" userId="245492f8-f597-4bf0-93ea-d42122451b12" providerId="ADAL" clId="{62CED338-DED9-4041-ACB5-CBDE3E7AC827}" dt="2024-07-10T01:51:11.655" v="243" actId="478"/>
          <ac:spMkLst>
            <pc:docMk/>
            <pc:sldMk cId="2445551908" sldId="2177"/>
            <ac:spMk id="7" creationId="{015038CA-8B43-D87D-4818-676448DBA4F1}"/>
          </ac:spMkLst>
        </pc:spChg>
      </pc:sldChg>
      <pc:sldChg chg="addSp modSp mod">
        <pc:chgData name="久保田 虎成" userId="245492f8-f597-4bf0-93ea-d42122451b12" providerId="ADAL" clId="{62CED338-DED9-4041-ACB5-CBDE3E7AC827}" dt="2024-07-09T10:22:10.036" v="208" actId="14100"/>
        <pc:sldMkLst>
          <pc:docMk/>
          <pc:sldMk cId="2076110081" sldId="2178"/>
        </pc:sldMkLst>
        <pc:spChg chg="add mod">
          <ac:chgData name="久保田 虎成" userId="245492f8-f597-4bf0-93ea-d42122451b12" providerId="ADAL" clId="{62CED338-DED9-4041-ACB5-CBDE3E7AC827}" dt="2024-07-09T10:22:10.036" v="208" actId="14100"/>
          <ac:spMkLst>
            <pc:docMk/>
            <pc:sldMk cId="2076110081" sldId="2178"/>
            <ac:spMk id="4" creationId="{C8FAE6FD-2554-31B4-B584-82BE8BB3F305}"/>
          </ac:spMkLst>
        </pc:spChg>
      </pc:sldChg>
      <pc:sldChg chg="modSp del mod">
        <pc:chgData name="久保田 虎成" userId="245492f8-f597-4bf0-93ea-d42122451b12" providerId="ADAL" clId="{62CED338-DED9-4041-ACB5-CBDE3E7AC827}" dt="2024-07-10T02:06:44.798" v="312" actId="2696"/>
        <pc:sldMkLst>
          <pc:docMk/>
          <pc:sldMk cId="1051451498" sldId="2180"/>
        </pc:sldMkLst>
        <pc:spChg chg="mod">
          <ac:chgData name="久保田 虎成" userId="245492f8-f597-4bf0-93ea-d42122451b12" providerId="ADAL" clId="{62CED338-DED9-4041-ACB5-CBDE3E7AC827}" dt="2024-07-09T10:38:17.985" v="242" actId="20577"/>
          <ac:spMkLst>
            <pc:docMk/>
            <pc:sldMk cId="1051451498" sldId="2180"/>
            <ac:spMk id="2" creationId="{00000000-0000-0000-0000-000000000000}"/>
          </ac:spMkLst>
        </pc:spChg>
      </pc:sldChg>
      <pc:sldChg chg="modSp mod">
        <pc:chgData name="久保田 虎成" userId="245492f8-f597-4bf0-93ea-d42122451b12" providerId="ADAL" clId="{62CED338-DED9-4041-ACB5-CBDE3E7AC827}" dt="2024-07-09T10:23:42.548" v="209" actId="14100"/>
        <pc:sldMkLst>
          <pc:docMk/>
          <pc:sldMk cId="1567121831" sldId="2181"/>
        </pc:sldMkLst>
        <pc:graphicFrameChg chg="modGraphic">
          <ac:chgData name="久保田 虎成" userId="245492f8-f597-4bf0-93ea-d42122451b12" providerId="ADAL" clId="{62CED338-DED9-4041-ACB5-CBDE3E7AC827}" dt="2024-07-09T10:23:42.548" v="209" actId="14100"/>
          <ac:graphicFrameMkLst>
            <pc:docMk/>
            <pc:sldMk cId="1567121831" sldId="2181"/>
            <ac:graphicFrameMk id="3" creationId="{00000000-0000-0000-0000-000000000000}"/>
          </ac:graphicFrameMkLst>
        </pc:graphicFrameChg>
      </pc:sldChg>
      <pc:sldChg chg="modSp mod">
        <pc:chgData name="久保田 虎成" userId="245492f8-f597-4bf0-93ea-d42122451b12" providerId="ADAL" clId="{62CED338-DED9-4041-ACB5-CBDE3E7AC827}" dt="2024-07-09T10:26:45.849" v="210" actId="14100"/>
        <pc:sldMkLst>
          <pc:docMk/>
          <pc:sldMk cId="999195503" sldId="2185"/>
        </pc:sldMkLst>
        <pc:graphicFrameChg chg="modGraphic">
          <ac:chgData name="久保田 虎成" userId="245492f8-f597-4bf0-93ea-d42122451b12" providerId="ADAL" clId="{62CED338-DED9-4041-ACB5-CBDE3E7AC827}" dt="2024-07-09T10:26:45.849" v="210" actId="14100"/>
          <ac:graphicFrameMkLst>
            <pc:docMk/>
            <pc:sldMk cId="999195503" sldId="2185"/>
            <ac:graphicFrameMk id="3" creationId="{00000000-0000-0000-0000-000000000000}"/>
          </ac:graphicFrameMkLst>
        </pc:graphicFrameChg>
      </pc:sldChg>
      <pc:sldChg chg="modSp mod">
        <pc:chgData name="久保田 虎成" userId="245492f8-f597-4bf0-93ea-d42122451b12" providerId="ADAL" clId="{62CED338-DED9-4041-ACB5-CBDE3E7AC827}" dt="2024-07-09T10:27:02.464" v="212" actId="14100"/>
        <pc:sldMkLst>
          <pc:docMk/>
          <pc:sldMk cId="3517543724" sldId="2187"/>
        </pc:sldMkLst>
        <pc:graphicFrameChg chg="modGraphic">
          <ac:chgData name="久保田 虎成" userId="245492f8-f597-4bf0-93ea-d42122451b12" providerId="ADAL" clId="{62CED338-DED9-4041-ACB5-CBDE3E7AC827}" dt="2024-07-09T10:27:02.464" v="212" actId="14100"/>
          <ac:graphicFrameMkLst>
            <pc:docMk/>
            <pc:sldMk cId="3517543724" sldId="2187"/>
            <ac:graphicFrameMk id="4" creationId="{F86FBD1C-30DA-CA88-0DC8-C3320E5734A9}"/>
          </ac:graphicFrameMkLst>
        </pc:graphicFrameChg>
      </pc:sldChg>
      <pc:sldChg chg="modSp add mod">
        <pc:chgData name="久保田 虎成" userId="245492f8-f597-4bf0-93ea-d42122451b12" providerId="ADAL" clId="{62CED338-DED9-4041-ACB5-CBDE3E7AC827}" dt="2024-07-10T01:54:46.787" v="311" actId="113"/>
        <pc:sldMkLst>
          <pc:docMk/>
          <pc:sldMk cId="1094538716" sldId="2200"/>
        </pc:sldMkLst>
        <pc:graphicFrameChg chg="mod modGraphic">
          <ac:chgData name="久保田 虎成" userId="245492f8-f597-4bf0-93ea-d42122451b12" providerId="ADAL" clId="{62CED338-DED9-4041-ACB5-CBDE3E7AC827}" dt="2024-07-10T01:54:46.787" v="311" actId="113"/>
          <ac:graphicFrameMkLst>
            <pc:docMk/>
            <pc:sldMk cId="1094538716" sldId="2200"/>
            <ac:graphicFrameMk id="4" creationId="{4FAB9D00-DB31-DC58-CE4B-760E7CE9F7B1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73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413" cy="495300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4974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r">
              <a:defRPr sz="1200"/>
            </a:lvl1pPr>
          </a:lstStyle>
          <a:p>
            <a:fld id="{0B1A3030-7F10-4685-877A-B2A72B928FA9}" type="datetimeFigureOut">
              <a:rPr kumimoji="1" lang="ja-JP" altLang="en-US" smtClean="0"/>
              <a:t>2024/7/11</a:t>
            </a:fld>
            <a:endParaRPr kumimoji="1" lang="ja-JP" altLang="en-US"/>
          </a:p>
        </p:txBody>
      </p:sp>
      <p:sp>
        <p:nvSpPr>
          <p:cNvPr id="14975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371014"/>
            <a:ext cx="2919413" cy="495300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4976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r">
              <a:defRPr sz="1200"/>
            </a:lvl1pPr>
          </a:lstStyle>
          <a:p>
            <a:fld id="{2B0641E6-1579-43E7-AA7B-C92408BE48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0088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6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1" y="1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2" rIns="91425" bIns="45712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967" name="Rectangle 3"/>
          <p:cNvSpPr>
            <a:spLocks noGrp="1" noChangeArrowheads="1"/>
          </p:cNvSpPr>
          <p:nvPr>
            <p:ph type="dt" idx="1"/>
          </p:nvPr>
        </p:nvSpPr>
        <p:spPr>
          <a:xfrm>
            <a:off x="3814763" y="1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2" rIns="91425" bIns="4571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9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969" name="Rectangle 5"/>
          <p:cNvSpPr>
            <a:spLocks noGrp="1" noChangeArrowheads="1"/>
          </p:cNvSpPr>
          <p:nvPr>
            <p:ph type="body" sz="quarter" idx="3"/>
          </p:nvPr>
        </p:nvSpPr>
        <p:spPr>
          <a:xfrm>
            <a:off x="673100" y="4686301"/>
            <a:ext cx="538956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2" rIns="91425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4970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1" y="9371013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2" rIns="91425" bIns="45712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971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2" rIns="91425" bIns="4571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3E2A404-5B36-4BF8-8A6B-156647D9264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41133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5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446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/>
              <a:t>　　</a:t>
            </a:r>
          </a:p>
        </p:txBody>
      </p:sp>
      <p:sp>
        <p:nvSpPr>
          <p:cNvPr id="1447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247A257-4C07-4AB6-BC31-F377782D84F4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4445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Rectangle 14"/>
          <p:cNvSpPr>
            <a:spLocks noChangeArrowheads="1"/>
          </p:cNvSpPr>
          <p:nvPr/>
        </p:nvSpPr>
        <p:spPr>
          <a:xfrm>
            <a:off x="1833563" y="3284543"/>
            <a:ext cx="8072437" cy="7302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defRPr/>
            </a:pPr>
            <a:endParaRPr lang="ja-JP" altLang="en-US">
              <a:ea typeface="HGP創英角ｺﾞｼｯｸUB" panose="020B0900000000000000" pitchFamily="50" charset="-128"/>
            </a:endParaRPr>
          </a:p>
        </p:txBody>
      </p:sp>
      <p:sp>
        <p:nvSpPr>
          <p:cNvPr id="10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785942" y="2133607"/>
            <a:ext cx="8120061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4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/>
              <a:t>国土交通省　観光庁</a:t>
            </a:r>
          </a:p>
          <a:p>
            <a:r>
              <a:rPr lang="ja-JP" altLang="en-US"/>
              <a:t>○○課</a:t>
            </a:r>
          </a:p>
          <a:p>
            <a:r>
              <a:rPr lang="ja-JP" altLang="en-US"/>
              <a:t>平成○○年○○月</a:t>
            </a:r>
          </a:p>
        </p:txBody>
      </p:sp>
      <p:sp>
        <p:nvSpPr>
          <p:cNvPr id="1041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2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3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98485E-2A9F-4269-A7DA-7E03E8CC609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2" name="Picture 20" descr="ppjtitle">
            <a:extLst>
              <a:ext uri="{FF2B5EF4-FFF2-40B4-BE49-F238E27FC236}">
                <a16:creationId xmlns:a16="http://schemas.microsoft.com/office/drawing/2014/main" id="{B6DF1825-724F-92E8-8078-DB0CD1F785D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76950"/>
            <a:ext cx="9921875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3866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46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4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5B45C4-0715-4C9C-9D9B-85288605C7B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11737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1" name="タイトル 1"/>
          <p:cNvSpPr>
            <a:spLocks noGrp="1"/>
          </p:cNvSpPr>
          <p:nvPr>
            <p:ph type="title"/>
          </p:nvPr>
        </p:nvSpPr>
        <p:spPr>
          <a:xfrm>
            <a:off x="782638" y="4406907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52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8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79" indent="0">
              <a:buNone/>
              <a:defRPr sz="1800"/>
            </a:lvl2pPr>
            <a:lvl3pPr marL="914357" indent="0">
              <a:buNone/>
              <a:defRPr sz="1600"/>
            </a:lvl3pPr>
            <a:lvl4pPr marL="1371535" indent="0">
              <a:buNone/>
              <a:defRPr sz="1400"/>
            </a:lvl4pPr>
            <a:lvl5pPr marL="1828712" indent="0">
              <a:buNone/>
              <a:defRPr sz="1400"/>
            </a:lvl5pPr>
            <a:lvl6pPr marL="2285892" indent="0">
              <a:buNone/>
              <a:defRPr sz="1400"/>
            </a:lvl6pPr>
            <a:lvl7pPr marL="2743069" indent="0">
              <a:buNone/>
              <a:defRPr sz="1400"/>
            </a:lvl7pPr>
            <a:lvl8pPr marL="3200248" indent="0">
              <a:buNone/>
              <a:defRPr sz="1400"/>
            </a:lvl8pPr>
            <a:lvl9pPr marL="3657424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5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5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5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59E40E-CFE2-46C4-8FD8-D5B91A7F74D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67202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58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2" y="1600206"/>
            <a:ext cx="4381501" cy="4525963"/>
          </a:xfrm>
        </p:spPr>
        <p:txBody>
          <a:bodyPr/>
          <a:lstStyle>
            <a:lvl1pPr>
              <a:defRPr sz="2799"/>
            </a:lvl1pPr>
            <a:lvl2pPr>
              <a:defRPr sz="2401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59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6"/>
            <a:ext cx="4381501" cy="4525963"/>
          </a:xfrm>
        </p:spPr>
        <p:txBody>
          <a:bodyPr/>
          <a:lstStyle>
            <a:lvl1pPr>
              <a:defRPr sz="2799"/>
            </a:lvl1pPr>
            <a:lvl2pPr>
              <a:defRPr sz="2401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10AD9D-E499-419C-BB4B-8D52DE13F71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64759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6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3" y="1535113"/>
            <a:ext cx="4376737" cy="63976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179" indent="0">
              <a:buNone/>
              <a:defRPr sz="2000" b="1"/>
            </a:lvl2pPr>
            <a:lvl3pPr marL="914357" indent="0">
              <a:buNone/>
              <a:defRPr sz="1800" b="1"/>
            </a:lvl3pPr>
            <a:lvl4pPr marL="1371535" indent="0">
              <a:buNone/>
              <a:defRPr sz="1600" b="1"/>
            </a:lvl4pPr>
            <a:lvl5pPr marL="1828712" indent="0">
              <a:buNone/>
              <a:defRPr sz="1600" b="1"/>
            </a:lvl5pPr>
            <a:lvl6pPr marL="2285892" indent="0">
              <a:buNone/>
              <a:defRPr sz="1600" b="1"/>
            </a:lvl6pPr>
            <a:lvl7pPr marL="2743069" indent="0">
              <a:buNone/>
              <a:defRPr sz="1600" b="1"/>
            </a:lvl7pPr>
            <a:lvl8pPr marL="3200248" indent="0">
              <a:buNone/>
              <a:defRPr sz="1600" b="1"/>
            </a:lvl8pPr>
            <a:lvl9pPr marL="3657424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66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3" y="2174875"/>
            <a:ext cx="4376737" cy="3951288"/>
          </a:xfrm>
        </p:spPr>
        <p:txBody>
          <a:bodyPr/>
          <a:lstStyle>
            <a:lvl1pPr>
              <a:defRPr sz="2401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7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80" y="1535113"/>
            <a:ext cx="4378325" cy="63976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179" indent="0">
              <a:buNone/>
              <a:defRPr sz="2000" b="1"/>
            </a:lvl2pPr>
            <a:lvl3pPr marL="914357" indent="0">
              <a:buNone/>
              <a:defRPr sz="1800" b="1"/>
            </a:lvl3pPr>
            <a:lvl4pPr marL="1371535" indent="0">
              <a:buNone/>
              <a:defRPr sz="1600" b="1"/>
            </a:lvl4pPr>
            <a:lvl5pPr marL="1828712" indent="0">
              <a:buNone/>
              <a:defRPr sz="1600" b="1"/>
            </a:lvl5pPr>
            <a:lvl6pPr marL="2285892" indent="0">
              <a:buNone/>
              <a:defRPr sz="1600" b="1"/>
            </a:lvl6pPr>
            <a:lvl7pPr marL="2743069" indent="0">
              <a:buNone/>
              <a:defRPr sz="1600" b="1"/>
            </a:lvl7pPr>
            <a:lvl8pPr marL="3200248" indent="0">
              <a:buNone/>
              <a:defRPr sz="1600" b="1"/>
            </a:lvl8pPr>
            <a:lvl9pPr marL="3657424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68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80" y="2174875"/>
            <a:ext cx="4378325" cy="3951288"/>
          </a:xfrm>
        </p:spPr>
        <p:txBody>
          <a:bodyPr/>
          <a:lstStyle>
            <a:lvl1pPr>
              <a:defRPr sz="2401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9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0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1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11D13F-F464-422B-8186-D813C04DFD0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5208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7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578B8-36D8-428A-ACE6-9A3A96A3018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33553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8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9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80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EA6BE6-E2CB-4131-B69D-C35ACBBA813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50944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5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6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A593BD66-031B-4A5E-B006-4D2AA77EE27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>
          <a:xfrm>
            <a:off x="0" y="5"/>
            <a:ext cx="9906000" cy="366713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defRPr/>
            </a:pPr>
            <a:endParaRPr lang="ja-JP" altLang="en-US">
              <a:ea typeface="HGP創英角ｺﾞｼｯｸUB" panose="020B0900000000000000" pitchFamily="50" charset="-128"/>
            </a:endParaRPr>
          </a:p>
        </p:txBody>
      </p:sp>
      <p:grpSp>
        <p:nvGrpSpPr>
          <p:cNvPr id="1030" name="Group 27"/>
          <p:cNvGrpSpPr/>
          <p:nvPr/>
        </p:nvGrpSpPr>
        <p:grpSpPr>
          <a:xfrm>
            <a:off x="0" y="333378"/>
            <a:ext cx="9906000" cy="214313"/>
            <a:chOff x="0" y="255"/>
            <a:chExt cx="6240" cy="135"/>
          </a:xfrm>
        </p:grpSpPr>
        <p:sp>
          <p:nvSpPr>
            <p:cNvPr id="1031" name="Rectangle 28"/>
            <p:cNvSpPr>
              <a:spLocks noChangeArrowheads="1"/>
            </p:cNvSpPr>
            <p:nvPr userDrawn="1"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defRPr/>
              </a:pPr>
              <a:endParaRPr lang="ja-JP" altLang="en-US">
                <a:ea typeface="HGP創英角ｺﾞｼｯｸUB" panose="020B0900000000000000" pitchFamily="50" charset="-128"/>
              </a:endParaRPr>
            </a:p>
          </p:txBody>
        </p:sp>
        <p:sp>
          <p:nvSpPr>
            <p:cNvPr id="1032" name="Rectangle 29"/>
            <p:cNvSpPr>
              <a:spLocks noChangeArrowheads="1"/>
            </p:cNvSpPr>
            <p:nvPr userDrawn="1"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>
              <a:noFill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defRPr/>
              </a:pPr>
              <a:endParaRPr lang="ja-JP" altLang="en-US">
                <a:ea typeface="HGP創英角ｺﾞｼｯｸUB" panose="020B0900000000000000" pitchFamily="50" charset="-128"/>
              </a:endParaRPr>
            </a:p>
          </p:txBody>
        </p:sp>
        <p:sp>
          <p:nvSpPr>
            <p:cNvPr id="1033" name="Rectangle 30"/>
            <p:cNvSpPr>
              <a:spLocks noChangeArrowheads="1"/>
            </p:cNvSpPr>
            <p:nvPr userDrawn="1"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defRPr/>
              </a:pPr>
              <a:endParaRPr lang="ja-JP" altLang="en-US">
                <a:ea typeface="HGP創英角ｺﾞｼｯｸUB" panose="020B0900000000000000" pitchFamily="50" charset="-128"/>
              </a:endParaRPr>
            </a:p>
          </p:txBody>
        </p:sp>
      </p:grpSp>
      <p:sp>
        <p:nvSpPr>
          <p:cNvPr id="1034" name="Rectangle 22"/>
          <p:cNvSpPr>
            <a:spLocks noGrp="1" noChangeArrowheads="1"/>
          </p:cNvSpPr>
          <p:nvPr>
            <p:ph type="title"/>
          </p:nvPr>
        </p:nvSpPr>
        <p:spPr>
          <a:xfrm>
            <a:off x="2" y="0"/>
            <a:ext cx="8266114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2" name="Picture 32" descr="ppjtitle">
            <a:extLst>
              <a:ext uri="{FF2B5EF4-FFF2-40B4-BE49-F238E27FC236}">
                <a16:creationId xmlns:a16="http://schemas.microsoft.com/office/drawing/2014/main" id="{284CCCC1-7F6C-34B0-DD50-12D4E50638A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6" r="81940" b="42691"/>
          <a:stretch>
            <a:fillRect/>
          </a:stretch>
        </p:blipFill>
        <p:spPr bwMode="auto">
          <a:xfrm>
            <a:off x="8697913" y="0"/>
            <a:ext cx="1208087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90008" r:id="rId1"/>
    <p:sldLayoutId id="2147489969" r:id="rId2"/>
    <p:sldLayoutId id="2147489970" r:id="rId3"/>
    <p:sldLayoutId id="2147489971" r:id="rId4"/>
    <p:sldLayoutId id="2147489972" r:id="rId5"/>
    <p:sldLayoutId id="2147489973" r:id="rId6"/>
    <p:sldLayoutId id="2147489974" r:id="rId7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799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799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799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799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799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57179" algn="l" rtl="0" fontAlgn="base">
        <a:spcBef>
          <a:spcPct val="0"/>
        </a:spcBef>
        <a:spcAft>
          <a:spcPct val="0"/>
        </a:spcAft>
        <a:defRPr kumimoji="1" sz="2799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914357" algn="l" rtl="0" fontAlgn="base">
        <a:spcBef>
          <a:spcPct val="0"/>
        </a:spcBef>
        <a:spcAft>
          <a:spcPct val="0"/>
        </a:spcAft>
        <a:defRPr kumimoji="1" sz="2799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535" algn="l" rtl="0" fontAlgn="base">
        <a:spcBef>
          <a:spcPct val="0"/>
        </a:spcBef>
        <a:spcAft>
          <a:spcPct val="0"/>
        </a:spcAft>
        <a:defRPr kumimoji="1" sz="2799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712" algn="l" rtl="0" fontAlgn="base">
        <a:spcBef>
          <a:spcPct val="0"/>
        </a:spcBef>
        <a:spcAft>
          <a:spcPct val="0"/>
        </a:spcAft>
        <a:defRPr kumimoji="1" sz="2799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884" indent="-342884" algn="l" rtl="0" eaLnBrk="0" fontAlgn="base" hangingPunct="0">
        <a:spcBef>
          <a:spcPct val="20000"/>
        </a:spcBef>
        <a:spcAft>
          <a:spcPct val="0"/>
        </a:spcAft>
        <a:buChar char="•"/>
        <a:defRPr kumimoji="1" sz="3199">
          <a:solidFill>
            <a:schemeClr val="tx1"/>
          </a:solidFill>
          <a:latin typeface="+mn-lt"/>
          <a:ea typeface="+mn-ea"/>
          <a:cs typeface="+mn-cs"/>
        </a:defRPr>
      </a:lvl1pPr>
      <a:lvl2pPr marL="742914" indent="-285737" algn="l" rtl="0" eaLnBrk="0" fontAlgn="base" hangingPunct="0">
        <a:spcBef>
          <a:spcPct val="20000"/>
        </a:spcBef>
        <a:spcAft>
          <a:spcPct val="0"/>
        </a:spcAft>
        <a:buChar char="–"/>
        <a:defRPr kumimoji="1" sz="2799">
          <a:solidFill>
            <a:schemeClr val="tx1"/>
          </a:solidFill>
          <a:latin typeface="+mn-lt"/>
          <a:ea typeface="+mn-ea"/>
        </a:defRPr>
      </a:lvl2pPr>
      <a:lvl3pPr marL="1142945" indent="-228589" algn="l" rtl="0" eaLnBrk="0" fontAlgn="base" hangingPunct="0">
        <a:spcBef>
          <a:spcPct val="20000"/>
        </a:spcBef>
        <a:spcAft>
          <a:spcPct val="0"/>
        </a:spcAft>
        <a:buChar char="•"/>
        <a:defRPr kumimoji="1" sz="2401">
          <a:solidFill>
            <a:schemeClr val="tx1"/>
          </a:solidFill>
          <a:latin typeface="+mn-lt"/>
          <a:ea typeface="+mn-ea"/>
        </a:defRPr>
      </a:lvl3pPr>
      <a:lvl4pPr marL="1600123" indent="-228589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303" indent="-228589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480" indent="-228589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658" indent="-228589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8837" indent="-228589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015" indent="-228589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3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9" algn="l" defTabSz="9143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7" algn="l" defTabSz="9143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5" algn="l" defTabSz="9143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12" algn="l" defTabSz="9143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92" algn="l" defTabSz="9143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9" algn="l" defTabSz="9143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8" algn="l" defTabSz="9143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24" algn="l" defTabSz="9143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49827" y="1844824"/>
            <a:ext cx="9633523" cy="1470025"/>
          </a:xfrm>
        </p:spPr>
        <p:txBody>
          <a:bodyPr/>
          <a:lstStyle/>
          <a:p>
            <a:pPr algn="ctr"/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渡航国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プログラム名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旅行会社名</a:t>
            </a:r>
            <a:endParaRPr kumimoji="1" lang="en-US" altLang="ja-JP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学校または地方公共団体名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8FAE6FD-2554-31B4-B584-82BE8BB3F305}"/>
              </a:ext>
            </a:extLst>
          </p:cNvPr>
          <p:cNvSpPr txBox="1"/>
          <p:nvPr/>
        </p:nvSpPr>
        <p:spPr>
          <a:xfrm>
            <a:off x="8553400" y="188640"/>
            <a:ext cx="88674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/>
              <a:t>様式１</a:t>
            </a:r>
          </a:p>
        </p:txBody>
      </p:sp>
    </p:spTree>
    <p:extLst>
      <p:ext uri="{BB962C8B-B14F-4D97-AF65-F5344CB8AC3E}">
        <p14:creationId xmlns:p14="http://schemas.microsoft.com/office/powerpoint/2010/main" val="2076110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7" name="テキスト ボックス 42"/>
          <p:cNvSpPr txBox="1">
            <a:spLocks noChangeArrowheads="1"/>
          </p:cNvSpPr>
          <p:nvPr/>
        </p:nvSpPr>
        <p:spPr>
          <a:xfrm>
            <a:off x="0" y="0"/>
            <a:ext cx="8913440" cy="399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全体サマリー</a:t>
            </a:r>
            <a:endParaRPr kumimoji="1" lang="en-US" altLang="ja-JP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0422931"/>
              </p:ext>
            </p:extLst>
          </p:nvPr>
        </p:nvGraphicFramePr>
        <p:xfrm>
          <a:off x="128464" y="692696"/>
          <a:ext cx="9649072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5854">
                  <a:extLst>
                    <a:ext uri="{9D8B030D-6E8A-4147-A177-3AD203B41FA5}">
                      <a16:colId xmlns:a16="http://schemas.microsoft.com/office/drawing/2014/main" val="2311674533"/>
                    </a:ext>
                  </a:extLst>
                </a:gridCol>
                <a:gridCol w="3758682">
                  <a:extLst>
                    <a:ext uri="{9D8B030D-6E8A-4147-A177-3AD203B41FA5}">
                      <a16:colId xmlns:a16="http://schemas.microsoft.com/office/drawing/2014/main" val="161523408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180207270"/>
                    </a:ext>
                  </a:extLst>
                </a:gridCol>
                <a:gridCol w="3672408">
                  <a:extLst>
                    <a:ext uri="{9D8B030D-6E8A-4147-A177-3AD203B41FA5}">
                      <a16:colId xmlns:a16="http://schemas.microsoft.com/office/drawing/2014/main" val="27473379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プログラム名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</a:t>
                      </a:r>
                      <a:r>
                        <a:rPr kumimoji="1" lang="en-US" altLang="ja-JP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プログラム名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実施体制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旅行会社：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学校：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連携先：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8235933"/>
                  </a:ext>
                </a:extLst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3653452"/>
              </p:ext>
            </p:extLst>
          </p:nvPr>
        </p:nvGraphicFramePr>
        <p:xfrm>
          <a:off x="128464" y="1600304"/>
          <a:ext cx="7643936" cy="50185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5854">
                  <a:extLst>
                    <a:ext uri="{9D8B030D-6E8A-4147-A177-3AD203B41FA5}">
                      <a16:colId xmlns:a16="http://schemas.microsoft.com/office/drawing/2014/main" val="2311674533"/>
                    </a:ext>
                  </a:extLst>
                </a:gridCol>
                <a:gridCol w="6578082">
                  <a:extLst>
                    <a:ext uri="{9D8B030D-6E8A-4147-A177-3AD203B41FA5}">
                      <a16:colId xmlns:a16="http://schemas.microsoft.com/office/drawing/2014/main" val="2180207270"/>
                    </a:ext>
                  </a:extLst>
                </a:gridCol>
              </a:tblGrid>
              <a:tr h="83686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プログラム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概要と目的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8235933"/>
                  </a:ext>
                </a:extLst>
              </a:tr>
              <a:tr h="104271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背景と課題</a:t>
                      </a:r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endParaRPr kumimoji="1" lang="ja-JP" altLang="en-US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2256208"/>
                  </a:ext>
                </a:extLst>
              </a:tr>
              <a:tr h="71374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事前学習内容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5612871"/>
                  </a:ext>
                </a:extLst>
              </a:tr>
              <a:tr h="172369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行程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（想定）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日目：</a:t>
                      </a:r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en-US" altLang="ja-JP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日目：</a:t>
                      </a:r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en-US" altLang="ja-JP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日目：</a:t>
                      </a:r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en-US" altLang="ja-JP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日目：</a:t>
                      </a:r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6964325"/>
                  </a:ext>
                </a:extLst>
              </a:tr>
              <a:tr h="70157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</a:t>
                      </a:r>
                      <a:r>
                        <a:rPr kumimoji="1" lang="ja-JP" altLang="en-US" sz="1400" strike="noStrike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後</a:t>
                      </a:r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学習内容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9000892"/>
                  </a:ext>
                </a:extLst>
              </a:tr>
            </a:tbl>
          </a:graphicData>
        </a:graphic>
      </p:graphicFrame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2FCC60A-4B0E-19C3-FE44-E5D69D91B3F9}"/>
              </a:ext>
            </a:extLst>
          </p:cNvPr>
          <p:cNvSpPr/>
          <p:nvPr/>
        </p:nvSpPr>
        <p:spPr>
          <a:xfrm>
            <a:off x="7912359" y="1600304"/>
            <a:ext cx="1865177" cy="1282873"/>
          </a:xfrm>
          <a:prstGeom prst="rect">
            <a:avLst/>
          </a:prstGeom>
          <a:solidFill>
            <a:srgbClr val="CCFFFF"/>
          </a:solidFill>
          <a:ln w="25400" cap="flat" cmpd="sng" algn="ctr">
            <a:solidFill>
              <a:srgbClr val="00B0F0"/>
            </a:solidFill>
            <a:prstDash val="solid"/>
          </a:ln>
          <a:effectLst/>
        </p:spPr>
        <p:txBody>
          <a:bodyPr vertOverflow="overflow" horzOverflow="overflow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kern="0" dirty="0">
                <a:solidFill>
                  <a:sysClr val="windowText" lastClr="000000"/>
                </a:solidFill>
                <a:latin typeface="ＭＳ Ｐゴシック"/>
                <a:ea typeface="ＭＳ Ｐゴシック"/>
              </a:rPr>
              <a:t>イメージ図や</a:t>
            </a:r>
            <a:endParaRPr kumimoji="0" lang="en-US" altLang="ja-JP" kern="0" dirty="0">
              <a:solidFill>
                <a:sysClr val="windowText" lastClr="000000"/>
              </a:solidFill>
              <a:latin typeface="ＭＳ Ｐゴシック"/>
              <a:ea typeface="ＭＳ Ｐゴシック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kern="0" dirty="0">
                <a:solidFill>
                  <a:sysClr val="windowText" lastClr="000000"/>
                </a:solidFill>
                <a:latin typeface="ＭＳ Ｐゴシック"/>
                <a:ea typeface="ＭＳ Ｐゴシック"/>
              </a:rPr>
              <a:t>写真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A84C9AD-3020-9E9F-4B62-B409452886B2}"/>
              </a:ext>
            </a:extLst>
          </p:cNvPr>
          <p:cNvSpPr/>
          <p:nvPr/>
        </p:nvSpPr>
        <p:spPr>
          <a:xfrm>
            <a:off x="7912359" y="3796760"/>
            <a:ext cx="1865177" cy="1282873"/>
          </a:xfrm>
          <a:prstGeom prst="rect">
            <a:avLst/>
          </a:prstGeom>
          <a:solidFill>
            <a:srgbClr val="CCFFFF"/>
          </a:solidFill>
          <a:ln w="25400" cap="flat" cmpd="sng" algn="ctr">
            <a:solidFill>
              <a:srgbClr val="00B0F0"/>
            </a:solidFill>
            <a:prstDash val="solid"/>
          </a:ln>
          <a:effectLst/>
        </p:spPr>
        <p:txBody>
          <a:bodyPr vertOverflow="overflow" horzOverflow="overflow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kern="0" dirty="0">
                <a:solidFill>
                  <a:sysClr val="windowText" lastClr="000000"/>
                </a:solidFill>
                <a:latin typeface="ＭＳ Ｐゴシック"/>
                <a:ea typeface="ＭＳ Ｐゴシック"/>
              </a:rPr>
              <a:t>イメージ図や</a:t>
            </a:r>
            <a:endParaRPr kumimoji="0" lang="en-US" altLang="ja-JP" kern="0" dirty="0">
              <a:solidFill>
                <a:sysClr val="windowText" lastClr="000000"/>
              </a:solidFill>
              <a:latin typeface="ＭＳ Ｐゴシック"/>
              <a:ea typeface="ＭＳ Ｐゴシック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kern="0" dirty="0">
                <a:solidFill>
                  <a:sysClr val="windowText" lastClr="000000"/>
                </a:solidFill>
                <a:latin typeface="ＭＳ Ｐゴシック"/>
                <a:ea typeface="ＭＳ Ｐゴシック"/>
              </a:rPr>
              <a:t>写真</a:t>
            </a:r>
          </a:p>
        </p:txBody>
      </p:sp>
    </p:spTree>
    <p:extLst>
      <p:ext uri="{BB962C8B-B14F-4D97-AF65-F5344CB8AC3E}">
        <p14:creationId xmlns:p14="http://schemas.microsoft.com/office/powerpoint/2010/main" val="2445551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42"/>
          <p:cNvSpPr txBox="1">
            <a:spLocks noChangeArrowheads="1"/>
          </p:cNvSpPr>
          <p:nvPr/>
        </p:nvSpPr>
        <p:spPr>
          <a:xfrm>
            <a:off x="0" y="0"/>
            <a:ext cx="8913440" cy="399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実施体制</a:t>
            </a:r>
            <a:endParaRPr kumimoji="1" lang="en-US" altLang="ja-JP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1899373"/>
              </p:ext>
            </p:extLst>
          </p:nvPr>
        </p:nvGraphicFramePr>
        <p:xfrm>
          <a:off x="128464" y="692696"/>
          <a:ext cx="9649072" cy="6035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val="1875427419"/>
                    </a:ext>
                  </a:extLst>
                </a:gridCol>
                <a:gridCol w="8352928">
                  <a:extLst>
                    <a:ext uri="{9D8B030D-6E8A-4147-A177-3AD203B41FA5}">
                      <a16:colId xmlns:a16="http://schemas.microsoft.com/office/drawing/2014/main" val="464394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申請主体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株式会社○○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法人番号：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</a:p>
                    <a:p>
                      <a:pPr algn="l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〒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111-1111</a:t>
                      </a:r>
                    </a:p>
                    <a:p>
                      <a:pPr algn="l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○○県・・・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設立年月日：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部署名：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責任者：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担当者：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連絡先：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経理担当者：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9569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学校</a:t>
                      </a:r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○○高等学校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全日制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通信制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</a:p>
                    <a:p>
                      <a:pPr algn="l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〒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111-1111</a:t>
                      </a:r>
                    </a:p>
                    <a:p>
                      <a:pPr algn="l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○○県・・・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26221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連携体制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1521634"/>
                  </a:ext>
                </a:extLst>
              </a:tr>
            </a:tbl>
          </a:graphicData>
        </a:graphic>
      </p:graphicFrame>
      <p:sp>
        <p:nvSpPr>
          <p:cNvPr id="4" name="テキスト ボックス 3"/>
          <p:cNvSpPr txBox="1"/>
          <p:nvPr/>
        </p:nvSpPr>
        <p:spPr>
          <a:xfrm>
            <a:off x="1496616" y="6309320"/>
            <a:ext cx="9649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必要に応じて図表等を活用し連携体制を明示すること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41FF087-B4DA-12FE-1284-D3BC36F8D4C5}"/>
              </a:ext>
            </a:extLst>
          </p:cNvPr>
          <p:cNvSpPr txBox="1"/>
          <p:nvPr/>
        </p:nvSpPr>
        <p:spPr>
          <a:xfrm>
            <a:off x="1496616" y="3933056"/>
            <a:ext cx="3312368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/>
              <a:t>株式会社○○</a:t>
            </a:r>
          </a:p>
          <a:p>
            <a:r>
              <a:rPr kumimoji="1" lang="ja-JP" altLang="en-US" sz="1400"/>
              <a:t>〒</a:t>
            </a:r>
            <a:r>
              <a:rPr kumimoji="1" lang="en-US" altLang="ja-JP" sz="1400"/>
              <a:t>111-1111</a:t>
            </a:r>
          </a:p>
          <a:p>
            <a:r>
              <a:rPr kumimoji="1" lang="en-US" altLang="ja-JP" sz="1400"/>
              <a:t>○○</a:t>
            </a:r>
            <a:r>
              <a:rPr kumimoji="1" lang="ja-JP" altLang="en-US" sz="1400"/>
              <a:t>県・・・</a:t>
            </a:r>
          </a:p>
          <a:p>
            <a:r>
              <a:rPr kumimoji="1" lang="ja-JP" altLang="en-US" sz="1400"/>
              <a:t>役割：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39F9349-F64F-E434-C293-281C10B438F6}"/>
              </a:ext>
            </a:extLst>
          </p:cNvPr>
          <p:cNvSpPr txBox="1"/>
          <p:nvPr/>
        </p:nvSpPr>
        <p:spPr>
          <a:xfrm>
            <a:off x="1510019" y="4941168"/>
            <a:ext cx="3312368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/>
              <a:t>株式会社○○</a:t>
            </a:r>
          </a:p>
          <a:p>
            <a:r>
              <a:rPr kumimoji="1" lang="ja-JP" altLang="en-US" sz="1400"/>
              <a:t>〒</a:t>
            </a:r>
            <a:r>
              <a:rPr kumimoji="1" lang="en-US" altLang="ja-JP" sz="1400"/>
              <a:t>111-1111</a:t>
            </a:r>
          </a:p>
          <a:p>
            <a:r>
              <a:rPr kumimoji="1" lang="en-US" altLang="ja-JP" sz="1400"/>
              <a:t>○○</a:t>
            </a:r>
            <a:r>
              <a:rPr kumimoji="1" lang="ja-JP" altLang="en-US" sz="1400"/>
              <a:t>県・・・</a:t>
            </a:r>
          </a:p>
          <a:p>
            <a:r>
              <a:rPr kumimoji="1" lang="ja-JP" altLang="en-US" sz="1400"/>
              <a:t>役割：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B4781AA-B61A-7BA1-5859-BA14D8F5A3D0}"/>
              </a:ext>
            </a:extLst>
          </p:cNvPr>
          <p:cNvSpPr/>
          <p:nvPr/>
        </p:nvSpPr>
        <p:spPr>
          <a:xfrm>
            <a:off x="6681192" y="962725"/>
            <a:ext cx="2736304" cy="1098123"/>
          </a:xfrm>
          <a:prstGeom prst="rect">
            <a:avLst/>
          </a:prstGeom>
          <a:solidFill>
            <a:srgbClr val="FFFFCC"/>
          </a:solidFill>
          <a:ln w="25400" cap="flat" cmpd="sng" algn="ctr">
            <a:solidFill>
              <a:srgbClr val="FF0000"/>
            </a:solidFill>
            <a:prstDash val="solid"/>
          </a:ln>
          <a:effectLst/>
        </p:spPr>
        <p:txBody>
          <a:bodyPr vertOverflow="overflow" horzOverflow="overflow"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kumimoji="0" lang="en-US" altLang="ja-JP" sz="1200" kern="0" dirty="0">
                <a:solidFill>
                  <a:sysClr val="windowText" lastClr="000000"/>
                </a:solidFill>
                <a:latin typeface="ＭＳ Ｐゴシック"/>
                <a:ea typeface="ＭＳ Ｐゴシック"/>
              </a:rPr>
              <a:t>※</a:t>
            </a:r>
            <a:r>
              <a:rPr kumimoji="0" lang="ja-JP" altLang="en-US" sz="1200" kern="0" dirty="0">
                <a:solidFill>
                  <a:sysClr val="windowText" lastClr="000000"/>
                </a:solidFill>
                <a:latin typeface="ＭＳ Ｐゴシック"/>
                <a:ea typeface="ＭＳ Ｐゴシック"/>
              </a:rPr>
              <a:t>提出時は、赤字脚注や本記載例を</a:t>
            </a:r>
            <a:endParaRPr kumimoji="0" lang="en-US" altLang="ja-JP" sz="1200" kern="0" dirty="0">
              <a:solidFill>
                <a:sysClr val="windowText" lastClr="000000"/>
              </a:solidFill>
              <a:latin typeface="ＭＳ Ｐゴシック"/>
              <a:ea typeface="ＭＳ Ｐゴシック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sz="1200" kern="0" dirty="0">
                <a:solidFill>
                  <a:sysClr val="windowText" lastClr="000000"/>
                </a:solidFill>
                <a:latin typeface="ＭＳ Ｐゴシック"/>
                <a:ea typeface="ＭＳ Ｐゴシック"/>
              </a:rPr>
              <a:t>　　削除して、ご提出ください。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614417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42"/>
          <p:cNvSpPr txBox="1">
            <a:spLocks noChangeArrowheads="1"/>
          </p:cNvSpPr>
          <p:nvPr/>
        </p:nvSpPr>
        <p:spPr>
          <a:xfrm>
            <a:off x="0" y="0"/>
            <a:ext cx="8913440" cy="399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事業概要</a:t>
            </a:r>
            <a:endParaRPr kumimoji="1" lang="en-US" altLang="ja-JP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332940"/>
              </p:ext>
            </p:extLst>
          </p:nvPr>
        </p:nvGraphicFramePr>
        <p:xfrm>
          <a:off x="128464" y="692696"/>
          <a:ext cx="9649072" cy="56166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4225126395"/>
                    </a:ext>
                  </a:extLst>
                </a:gridCol>
                <a:gridCol w="8136904">
                  <a:extLst>
                    <a:ext uri="{9D8B030D-6E8A-4147-A177-3AD203B41FA5}">
                      <a16:colId xmlns:a16="http://schemas.microsoft.com/office/drawing/2014/main" val="32070787"/>
                    </a:ext>
                  </a:extLst>
                </a:gridCol>
              </a:tblGrid>
              <a:tr h="146097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プログラム</a:t>
                      </a:r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概要と目的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＜プログラムの目的と概要＞</a:t>
                      </a:r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＜プログラムを予定している地域資源＞</a:t>
                      </a:r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＜開発プログラムの対象学年＞</a:t>
                      </a:r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0044627"/>
                  </a:ext>
                </a:extLst>
              </a:tr>
              <a:tr h="123370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背景と課題</a:t>
                      </a:r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＜学校が目標とする学校像・人物像＞</a:t>
                      </a:r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＜学校</a:t>
                      </a:r>
                      <a:r>
                        <a:rPr kumimoji="1" lang="en-US" altLang="ja-JP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生徒</a:t>
                      </a:r>
                      <a:r>
                        <a:rPr kumimoji="1" lang="en-US" altLang="ja-JP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課題・地域課題＞</a:t>
                      </a:r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7392732"/>
                  </a:ext>
                </a:extLst>
              </a:tr>
              <a:tr h="146097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開発プログラムの期待される効果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1611020"/>
                  </a:ext>
                </a:extLst>
              </a:tr>
              <a:tr h="146097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目標・指標設定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＜年間販売想定＞</a:t>
                      </a:r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2188082"/>
                  </a:ext>
                </a:extLst>
              </a:tr>
            </a:tbl>
          </a:graphicData>
        </a:graphic>
      </p:graphicFrame>
      <p:sp>
        <p:nvSpPr>
          <p:cNvPr id="4" name="テキスト ボックス 3"/>
          <p:cNvSpPr txBox="1"/>
          <p:nvPr/>
        </p:nvSpPr>
        <p:spPr>
          <a:xfrm>
            <a:off x="11266" y="6381328"/>
            <a:ext cx="9649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必要に応じて図表等を活用し連携体制を明示すること</a:t>
            </a:r>
          </a:p>
        </p:txBody>
      </p:sp>
    </p:spTree>
    <p:extLst>
      <p:ext uri="{BB962C8B-B14F-4D97-AF65-F5344CB8AC3E}">
        <p14:creationId xmlns:p14="http://schemas.microsoft.com/office/powerpoint/2010/main" val="1567121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42"/>
          <p:cNvSpPr txBox="1">
            <a:spLocks noChangeArrowheads="1"/>
          </p:cNvSpPr>
          <p:nvPr/>
        </p:nvSpPr>
        <p:spPr>
          <a:xfrm>
            <a:off x="0" y="0"/>
            <a:ext cx="891344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プログラム内容（事前・事後学習）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4FAB9D00-DB31-DC58-CE4B-760E7CE9F7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1788944"/>
              </p:ext>
            </p:extLst>
          </p:nvPr>
        </p:nvGraphicFramePr>
        <p:xfrm>
          <a:off x="249620" y="667293"/>
          <a:ext cx="9482210" cy="59947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1939">
                  <a:extLst>
                    <a:ext uri="{9D8B030D-6E8A-4147-A177-3AD203B41FA5}">
                      <a16:colId xmlns:a16="http://schemas.microsoft.com/office/drawing/2014/main" val="1028877184"/>
                    </a:ext>
                  </a:extLst>
                </a:gridCol>
                <a:gridCol w="4194304">
                  <a:extLst>
                    <a:ext uri="{9D8B030D-6E8A-4147-A177-3AD203B41FA5}">
                      <a16:colId xmlns:a16="http://schemas.microsoft.com/office/drawing/2014/main" val="736238944"/>
                    </a:ext>
                  </a:extLst>
                </a:gridCol>
                <a:gridCol w="4025967">
                  <a:extLst>
                    <a:ext uri="{9D8B030D-6E8A-4147-A177-3AD203B41FA5}">
                      <a16:colId xmlns:a16="http://schemas.microsoft.com/office/drawing/2014/main" val="1597340700"/>
                    </a:ext>
                  </a:extLst>
                </a:gridCol>
              </a:tblGrid>
              <a:tr h="436013"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学習内容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学習の狙い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8900667"/>
                  </a:ext>
                </a:extLst>
              </a:tr>
              <a:tr h="277937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事前学習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6762431"/>
                  </a:ext>
                </a:extLst>
              </a:tr>
              <a:tr h="277937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事後学習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1571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4538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42"/>
          <p:cNvSpPr txBox="1">
            <a:spLocks noChangeArrowheads="1"/>
          </p:cNvSpPr>
          <p:nvPr/>
        </p:nvSpPr>
        <p:spPr>
          <a:xfrm>
            <a:off x="0" y="0"/>
            <a:ext cx="8913440" cy="399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000" b="1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行程（想定）①</a:t>
            </a:r>
            <a:endParaRPr lang="en-US" altLang="ja-JP" sz="2000" b="1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7065404"/>
              </p:ext>
            </p:extLst>
          </p:nvPr>
        </p:nvGraphicFramePr>
        <p:xfrm>
          <a:off x="128464" y="620688"/>
          <a:ext cx="9505055" cy="588789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336027858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497692439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3791185319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2577314063"/>
                    </a:ext>
                  </a:extLst>
                </a:gridCol>
                <a:gridCol w="2880319">
                  <a:extLst>
                    <a:ext uri="{9D8B030D-6E8A-4147-A177-3AD203B41FA5}">
                      <a16:colId xmlns:a16="http://schemas.microsoft.com/office/drawing/2014/main" val="2677441098"/>
                    </a:ext>
                  </a:extLst>
                </a:gridCol>
              </a:tblGrid>
              <a:tr h="372471">
                <a:tc>
                  <a:txBody>
                    <a:bodyPr/>
                    <a:lstStyle/>
                    <a:p>
                      <a:endParaRPr kumimoji="1" lang="ja-JP" altLang="en-US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都市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訪問先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内容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学習の狙い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9830420"/>
                  </a:ext>
                </a:extLst>
              </a:tr>
              <a:tr h="131635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日目</a:t>
                      </a:r>
                      <a:endParaRPr kumimoji="1"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AM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4950081"/>
                  </a:ext>
                </a:extLst>
              </a:tr>
              <a:tr h="131635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日目</a:t>
                      </a:r>
                      <a:endParaRPr kumimoji="1"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PM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宿泊先：○○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903015"/>
                  </a:ext>
                </a:extLst>
              </a:tr>
              <a:tr h="131635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日目</a:t>
                      </a:r>
                      <a:endParaRPr kumimoji="1"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AM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513275"/>
                  </a:ext>
                </a:extLst>
              </a:tr>
              <a:tr h="151110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日目</a:t>
                      </a:r>
                      <a:endParaRPr kumimoji="1"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PM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宿泊先：○○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5889483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285AD6D-87FE-4654-F09D-4AA3CFE52357}"/>
              </a:ext>
            </a:extLst>
          </p:cNvPr>
          <p:cNvSpPr txBox="1"/>
          <p:nvPr/>
        </p:nvSpPr>
        <p:spPr>
          <a:xfrm>
            <a:off x="128464" y="6550223"/>
            <a:ext cx="56886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日程に応じて幅を調整・行の追加</a:t>
            </a:r>
            <a:r>
              <a:rPr lang="en-US" altLang="ja-JP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削除をしてください。</a:t>
            </a:r>
            <a:endParaRPr kumimoji="1" lang="ja-JP" altLang="en-US" sz="12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99195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42"/>
          <p:cNvSpPr txBox="1">
            <a:spLocks noChangeArrowheads="1"/>
          </p:cNvSpPr>
          <p:nvPr/>
        </p:nvSpPr>
        <p:spPr>
          <a:xfrm>
            <a:off x="0" y="0"/>
            <a:ext cx="8913440" cy="399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000" b="1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行程（想定）②</a:t>
            </a:r>
            <a:endParaRPr lang="en-US" altLang="ja-JP" sz="2000" b="1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F86FBD1C-30DA-CA88-0DC8-C3320E5734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0795941"/>
              </p:ext>
            </p:extLst>
          </p:nvPr>
        </p:nvGraphicFramePr>
        <p:xfrm>
          <a:off x="128465" y="620688"/>
          <a:ext cx="9505055" cy="5845025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336027858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497692439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3791185319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2577314063"/>
                    </a:ext>
                  </a:extLst>
                </a:gridCol>
                <a:gridCol w="2880319">
                  <a:extLst>
                    <a:ext uri="{9D8B030D-6E8A-4147-A177-3AD203B41FA5}">
                      <a16:colId xmlns:a16="http://schemas.microsoft.com/office/drawing/2014/main" val="2677441098"/>
                    </a:ext>
                  </a:extLst>
                </a:gridCol>
              </a:tblGrid>
              <a:tr h="371001"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都市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訪問先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内容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学習の狙い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9830420"/>
                  </a:ext>
                </a:extLst>
              </a:tr>
              <a:tr h="136541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３日目</a:t>
                      </a:r>
                      <a:endParaRPr kumimoji="1"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AM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4950081"/>
                  </a:ext>
                </a:extLst>
              </a:tr>
              <a:tr h="136541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３日目</a:t>
                      </a:r>
                      <a:endParaRPr kumimoji="1"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PM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宿泊先：○○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903015"/>
                  </a:ext>
                </a:extLst>
              </a:tr>
              <a:tr h="136541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４日目</a:t>
                      </a:r>
                      <a:endParaRPr kumimoji="1"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AM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513275"/>
                  </a:ext>
                </a:extLst>
              </a:tr>
              <a:tr h="136541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４日目</a:t>
                      </a:r>
                      <a:endParaRPr kumimoji="1"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PM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宿泊先：○○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5889483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F52066D-76FE-FE23-5C32-BB465E2F9224}"/>
              </a:ext>
            </a:extLst>
          </p:cNvPr>
          <p:cNvSpPr txBox="1"/>
          <p:nvPr/>
        </p:nvSpPr>
        <p:spPr>
          <a:xfrm>
            <a:off x="128464" y="6550223"/>
            <a:ext cx="56886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日程に応じて幅を調整・行の追加</a:t>
            </a:r>
            <a:r>
              <a:rPr lang="en-US" altLang="ja-JP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削除をしてください。</a:t>
            </a:r>
            <a:endParaRPr kumimoji="1" lang="ja-JP" altLang="en-US" sz="12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175437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42"/>
          <p:cNvSpPr txBox="1">
            <a:spLocks noChangeArrowheads="1"/>
          </p:cNvSpPr>
          <p:nvPr/>
        </p:nvSpPr>
        <p:spPr>
          <a:xfrm>
            <a:off x="0" y="0"/>
            <a:ext cx="8913440" cy="399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開発・販売計画</a:t>
            </a:r>
            <a:endParaRPr kumimoji="1" lang="en-US" altLang="ja-JP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128464" y="620688"/>
            <a:ext cx="1224136" cy="288032"/>
          </a:xfrm>
          <a:prstGeom prst="roundRect">
            <a:avLst/>
          </a:prstGeom>
          <a:solidFill>
            <a:srgbClr val="CCFF66"/>
          </a:solidFill>
          <a:ln w="25400" cap="flat" cmpd="sng" algn="ctr">
            <a:noFill/>
            <a:prstDash val="solid"/>
          </a:ln>
          <a:effectLst/>
        </p:spPr>
        <p:txBody>
          <a:bodyPr vertOverflow="overflow" horzOverflow="overflow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kern="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開発体制</a:t>
            </a:r>
          </a:p>
        </p:txBody>
      </p:sp>
      <p:sp>
        <p:nvSpPr>
          <p:cNvPr id="7" name="角丸四角形 6"/>
          <p:cNvSpPr/>
          <p:nvPr/>
        </p:nvSpPr>
        <p:spPr>
          <a:xfrm>
            <a:off x="3390051" y="626829"/>
            <a:ext cx="1872208" cy="288032"/>
          </a:xfrm>
          <a:prstGeom prst="roundRect">
            <a:avLst/>
          </a:prstGeom>
          <a:solidFill>
            <a:srgbClr val="FFB7FF"/>
          </a:solidFill>
          <a:ln w="25400" cap="flat" cmpd="sng" algn="ctr">
            <a:noFill/>
            <a:prstDash val="solid"/>
          </a:ln>
          <a:effectLst/>
        </p:spPr>
        <p:txBody>
          <a:bodyPr vertOverflow="overflow" horzOverflow="overflow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ker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開発スケジュール</a:t>
            </a:r>
          </a:p>
        </p:txBody>
      </p:sp>
      <p:sp>
        <p:nvSpPr>
          <p:cNvPr id="8" name="角丸四角形 7"/>
          <p:cNvSpPr/>
          <p:nvPr/>
        </p:nvSpPr>
        <p:spPr>
          <a:xfrm>
            <a:off x="6681192" y="632133"/>
            <a:ext cx="1224136" cy="288032"/>
          </a:xfrm>
          <a:prstGeom prst="roundRect">
            <a:avLst/>
          </a:prstGeom>
          <a:solidFill>
            <a:srgbClr val="8BD9F5"/>
          </a:solidFill>
          <a:ln w="25400" cap="flat" cmpd="sng" algn="ctr">
            <a:noFill/>
            <a:prstDash val="solid"/>
          </a:ln>
          <a:effectLst/>
        </p:spPr>
        <p:txBody>
          <a:bodyPr vertOverflow="overflow" horzOverflow="overflow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ker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安全対策</a:t>
            </a:r>
          </a:p>
        </p:txBody>
      </p:sp>
      <p:sp>
        <p:nvSpPr>
          <p:cNvPr id="14" name="角丸四角形 13"/>
          <p:cNvSpPr/>
          <p:nvPr/>
        </p:nvSpPr>
        <p:spPr>
          <a:xfrm>
            <a:off x="128464" y="5589240"/>
            <a:ext cx="2880320" cy="288032"/>
          </a:xfrm>
          <a:prstGeom prst="roundRect">
            <a:avLst/>
          </a:prstGeom>
          <a:solidFill>
            <a:srgbClr val="FFDD71"/>
          </a:solidFill>
          <a:ln w="25400" cap="flat" cmpd="sng" algn="ctr">
            <a:noFill/>
            <a:prstDash val="solid"/>
          </a:ln>
          <a:effectLst/>
        </p:spPr>
        <p:txBody>
          <a:bodyPr vertOverflow="overflow" horzOverflow="overflow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ker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次年度以降の販売計画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4997986-43D8-08D4-B21F-11B1A6BDB016}"/>
              </a:ext>
            </a:extLst>
          </p:cNvPr>
          <p:cNvSpPr/>
          <p:nvPr/>
        </p:nvSpPr>
        <p:spPr>
          <a:xfrm>
            <a:off x="128464" y="989045"/>
            <a:ext cx="3146581" cy="4497355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</a:ln>
          <a:effectLst/>
        </p:spPr>
        <p:txBody>
          <a:bodyPr vertOverflow="overflow" horzOverflow="overflow" rtlCol="0" anchor="t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ja-JP" altLang="en-US" sz="1400" kern="0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53E8447-69DA-D2B5-CBE8-0561FF2B6DD6}"/>
              </a:ext>
            </a:extLst>
          </p:cNvPr>
          <p:cNvSpPr/>
          <p:nvPr/>
        </p:nvSpPr>
        <p:spPr>
          <a:xfrm>
            <a:off x="3390051" y="989045"/>
            <a:ext cx="3146581" cy="4497355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</a:ln>
          <a:effectLst/>
        </p:spPr>
        <p:txBody>
          <a:bodyPr vertOverflow="overflow" horzOverflow="overflow" rtlCol="0" anchor="t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ja-JP" altLang="en-US" sz="1400" kern="0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5630EE2-3309-96E2-C911-FF9F9B558C04}"/>
              </a:ext>
            </a:extLst>
          </p:cNvPr>
          <p:cNvSpPr/>
          <p:nvPr/>
        </p:nvSpPr>
        <p:spPr>
          <a:xfrm>
            <a:off x="6683830" y="989045"/>
            <a:ext cx="3146581" cy="4497355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</a:ln>
          <a:effectLst/>
        </p:spPr>
        <p:txBody>
          <a:bodyPr vertOverflow="overflow" horzOverflow="overflow" rtlCol="0" anchor="t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ja-JP" altLang="en-US" sz="1400" kern="0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6BC3812-B4F5-CAE6-D65F-F9FD4DFA23EC}"/>
              </a:ext>
            </a:extLst>
          </p:cNvPr>
          <p:cNvSpPr/>
          <p:nvPr/>
        </p:nvSpPr>
        <p:spPr>
          <a:xfrm>
            <a:off x="128464" y="5961450"/>
            <a:ext cx="9701947" cy="75659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</a:ln>
          <a:effectLst/>
        </p:spPr>
        <p:txBody>
          <a:bodyPr vertOverflow="overflow" horzOverflow="overflow" rtlCol="0" anchor="t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ja-JP" altLang="en-US" sz="1400" kern="0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286939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42"/>
          <p:cNvSpPr txBox="1">
            <a:spLocks noChangeArrowheads="1"/>
          </p:cNvSpPr>
          <p:nvPr/>
        </p:nvSpPr>
        <p:spPr>
          <a:xfrm>
            <a:off x="0" y="0"/>
            <a:ext cx="8913440" cy="399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見積</a:t>
            </a:r>
            <a:endParaRPr kumimoji="1" lang="en-US" altLang="ja-JP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2792760" y="2924944"/>
            <a:ext cx="4176464" cy="1296144"/>
          </a:xfrm>
          <a:prstGeom prst="rect">
            <a:avLst/>
          </a:prstGeom>
          <a:noFill/>
          <a:ln w="25400" cap="flat" cmpd="sng" algn="ctr">
            <a:solidFill>
              <a:srgbClr val="00B0F0"/>
            </a:solidFill>
            <a:prstDash val="solid"/>
          </a:ln>
          <a:effectLst/>
        </p:spPr>
        <p:txBody>
          <a:bodyPr vertOverflow="overflow" horzOverflow="overflow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kern="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様式２を貼付</a:t>
            </a:r>
          </a:p>
        </p:txBody>
      </p:sp>
    </p:spTree>
    <p:extLst>
      <p:ext uri="{BB962C8B-B14F-4D97-AF65-F5344CB8AC3E}">
        <p14:creationId xmlns:p14="http://schemas.microsoft.com/office/powerpoint/2010/main" val="2998347974"/>
      </p:ext>
    </p:extLst>
  </p:cSld>
  <p:clrMapOvr>
    <a:masterClrMapping/>
  </p:clrMapOvr>
</p:sld>
</file>

<file path=ppt/theme/theme1.xml><?xml version="1.0" encoding="utf-8"?>
<a:theme xmlns:a="http://schemas.openxmlformats.org/drawingml/2006/main" name="2_標準デザイン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noFill/>
        <a:ln w="25400" cap="flat" cmpd="sng" algn="ctr">
          <a:solidFill>
            <a:srgbClr val="00B0F0"/>
          </a:solidFill>
          <a:prstDash val="solid"/>
        </a:ln>
        <a:effectLst/>
      </a:spPr>
      <a:bodyPr vertOverflow="overflow" horzOverflow="overflow" anchor="ctr"/>
      <a:lstStyle>
        <a:defPPr fontAlgn="auto">
          <a:spcBef>
            <a:spcPts val="0"/>
          </a:spcBef>
          <a:spcAft>
            <a:spcPts val="0"/>
          </a:spcAft>
          <a:defRPr kumimoji="0" kern="0" dirty="0">
            <a:solidFill>
              <a:sysClr val="windowText" lastClr="000000"/>
            </a:solidFill>
            <a:latin typeface="ＭＳ Ｐゴシック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HGP創英角ｺﾞｼｯｸUB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387</Words>
  <Application>Microsoft Office PowerPoint</Application>
  <PresentationFormat>A4 210 x 297 mm</PresentationFormat>
  <Paragraphs>155</Paragraphs>
  <Slides>9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4" baseType="lpstr">
      <vt:lpstr>HGP創英角ｺﾞｼｯｸUB</vt:lpstr>
      <vt:lpstr>Meiryo UI</vt:lpstr>
      <vt:lpstr>ＭＳ Ｐゴシック</vt:lpstr>
      <vt:lpstr>Arial</vt:lpstr>
      <vt:lpstr>2_標準デザイン</vt:lpstr>
      <vt:lpstr>【渡航国】プログラム名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国土交通省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行政情報システム室</dc:creator>
  <cp:lastModifiedBy>宮坂 涼</cp:lastModifiedBy>
  <cp:revision>3</cp:revision>
  <cp:lastPrinted>2023-10-16T09:03:23Z</cp:lastPrinted>
  <dcterms:created xsi:type="dcterms:W3CDTF">2007-11-06T12:19:33Z</dcterms:created>
  <dcterms:modified xsi:type="dcterms:W3CDTF">2024-07-11T05:48:08Z</dcterms:modified>
</cp:coreProperties>
</file>