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51" r:id="rId1"/>
    <p:sldMasterId id="2147488536" r:id="rId2"/>
    <p:sldMasterId id="2147488628" r:id="rId3"/>
  </p:sldMasterIdLst>
  <p:notesMasterIdLst>
    <p:notesMasterId r:id="rId5"/>
  </p:notesMasterIdLst>
  <p:sldIdLst>
    <p:sldId id="602" r:id="rId4"/>
  </p:sldIdLst>
  <p:sldSz cx="9144000" cy="6858000" type="screen4x3"/>
  <p:notesSz cx="6735763" cy="9866313"/>
  <p:defaultTextStyle>
    <a:defPPr>
      <a:defRPr lang="ja-JP"/>
    </a:defPPr>
    <a:lvl1pPr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08">
          <p15:clr>
            <a:srgbClr val="A4A3A4"/>
          </p15:clr>
        </p15:guide>
        <p15:guide id="2" pos="212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ㅤ" initials="ㅤ" lastIdx="1" clrIdx="0">
    <p:extLst>
      <p:ext uri="{19B8F6BF-5375-455C-9EA6-DF929625EA0E}">
        <p15:presenceInfo xmlns:p15="http://schemas.microsoft.com/office/powerpoint/2012/main" userId="ㅤ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2060"/>
    <a:srgbClr val="7686A7"/>
    <a:srgbClr val="FF3300"/>
    <a:srgbClr val="FFFF00"/>
    <a:srgbClr val="F9AD6F"/>
    <a:srgbClr val="FFCC99"/>
    <a:srgbClr val="FF99FF"/>
    <a:srgbClr val="FFFF99"/>
    <a:srgbClr val="FFFFCC"/>
    <a:srgbClr val="00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中間スタイル 2 - アクセント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中間スタイル 2 - アクセント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中間スタイル 2 - アクセント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中間スタイル 2 - アクセント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rgbClr val="00000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16DA210-FB5B-4158-B5E0-FEB733F419BA}" styleName="スタイル (淡色) 3">
    <a:wholeTbl>
      <a:tcTxStyle>
        <a:fontRef idx="minor">
          <a:srgbClr val="00000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6E25E649-3F16-4E02-A733-19D2CDBF48F0}" styleName="中間スタイル 3 - アクセント 1">
    <a:wholeTbl>
      <a:tcTxStyle>
        <a:fontRef idx="minor">
          <a:srgbClr val="00000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rgbClr val="00000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rgbClr val="00000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rgbClr val="000000"/>
        </a:fontRef>
        <a:schemeClr val="dk1"/>
      </a:tcTxStyle>
      <a:tcStyle>
        <a:tcBdr/>
      </a:tcStyle>
    </a:seCell>
    <a:swCell>
      <a:tcTxStyle b="on">
        <a:fontRef idx="minor">
          <a:srgbClr val="000000"/>
        </a:fontRef>
        <a:schemeClr val="dk1"/>
      </a:tcTxStyle>
      <a:tcStyle>
        <a:tcBdr/>
      </a:tcStyle>
    </a:swCell>
    <a:firstRow>
      <a:tcTxStyle b="on">
        <a:fontRef idx="minor">
          <a:srgbClr val="00000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EC20E35-A176-4012-BC5E-935CFFF8708E}" styleName="スタイル (中間)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rgbClr val="00000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rgbClr val="00000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rgbClr val="000000"/>
        </a:fontRef>
        <a:schemeClr val="dk1"/>
      </a:tcTxStyle>
      <a:tcStyle>
        <a:tcBdr/>
      </a:tcStyle>
    </a:seCell>
    <a:swCell>
      <a:tcTxStyle b="on">
        <a:fontRef idx="minor">
          <a:srgbClr val="000000"/>
        </a:fontRef>
        <a:schemeClr val="dk1"/>
      </a:tcTxStyle>
      <a:tcStyle>
        <a:tcBdr/>
      </a:tcStyle>
    </a:swCell>
    <a:firstRow>
      <a:tcTxStyle b="on">
        <a:fontRef idx="minor">
          <a:srgbClr val="00000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85BE263C-DBD7-4A20-BB59-AAB30ACAA65A}" styleName="中間スタイル 3 - アクセント 2">
    <a:wholeTbl>
      <a:tcTxStyle>
        <a:fontRef idx="minor">
          <a:srgbClr val="00000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rgbClr val="00000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rgbClr val="00000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rgbClr val="000000"/>
        </a:fontRef>
        <a:schemeClr val="dk1"/>
      </a:tcTxStyle>
      <a:tcStyle>
        <a:tcBdr/>
      </a:tcStyle>
    </a:seCell>
    <a:swCell>
      <a:tcTxStyle b="on">
        <a:fontRef idx="minor">
          <a:srgbClr val="000000"/>
        </a:fontRef>
        <a:schemeClr val="dk1"/>
      </a:tcTxStyle>
      <a:tcStyle>
        <a:tcBdr/>
      </a:tcStyle>
    </a:swCell>
    <a:firstRow>
      <a:tcTxStyle b="on">
        <a:fontRef idx="minor">
          <a:srgbClr val="00000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EB9631B5-78F2-41C9-869B-9F39066F8104}" styleName="中間スタイル 3 - アクセント 4">
    <a:wholeTbl>
      <a:tcTxStyle>
        <a:fontRef idx="minor">
          <a:srgbClr val="00000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rgbClr val="00000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rgbClr val="00000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rgbClr val="000000"/>
        </a:fontRef>
        <a:schemeClr val="dk1"/>
      </a:tcTxStyle>
      <a:tcStyle>
        <a:tcBdr/>
      </a:tcStyle>
    </a:seCell>
    <a:swCell>
      <a:tcTxStyle b="on">
        <a:fontRef idx="minor">
          <a:srgbClr val="000000"/>
        </a:fontRef>
        <a:schemeClr val="dk1"/>
      </a:tcTxStyle>
      <a:tcStyle>
        <a:tcBdr/>
      </a:tcStyle>
    </a:swCell>
    <a:firstRow>
      <a:tcTxStyle b="on">
        <a:fontRef idx="minor">
          <a:srgbClr val="00000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4C1A8A3-306A-4EB7-A6B1-4F7E0EB9C5D6}" styleName="中間スタイル 3 - アクセント 5">
    <a:wholeTbl>
      <a:tcTxStyle>
        <a:fontRef idx="minor">
          <a:srgbClr val="00000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rgbClr val="00000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rgbClr val="00000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rgbClr val="000000"/>
        </a:fontRef>
        <a:schemeClr val="dk1"/>
      </a:tcTxStyle>
      <a:tcStyle>
        <a:tcBdr/>
      </a:tcStyle>
    </a:seCell>
    <a:swCell>
      <a:tcTxStyle b="on">
        <a:fontRef idx="minor">
          <a:srgbClr val="000000"/>
        </a:fontRef>
        <a:schemeClr val="dk1"/>
      </a:tcTxStyle>
      <a:tcStyle>
        <a:tcBdr/>
      </a:tcStyle>
    </a:swCell>
    <a:firstRow>
      <a:tcTxStyle b="on">
        <a:fontRef idx="minor">
          <a:srgbClr val="00000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A488322-F2BA-4B5B-9748-0D474271808F}" styleName="中間スタイル 3 - アクセント 6">
    <a:wholeTbl>
      <a:tcTxStyle>
        <a:fontRef idx="minor">
          <a:srgbClr val="00000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rgbClr val="00000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rgbClr val="00000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rgbClr val="000000"/>
        </a:fontRef>
        <a:schemeClr val="dk1"/>
      </a:tcTxStyle>
      <a:tcStyle>
        <a:tcBdr/>
      </a:tcStyle>
    </a:seCell>
    <a:swCell>
      <a:tcTxStyle b="on">
        <a:fontRef idx="minor">
          <a:srgbClr val="000000"/>
        </a:fontRef>
        <a:schemeClr val="dk1"/>
      </a:tcTxStyle>
      <a:tcStyle>
        <a:tcBdr/>
      </a:tcStyle>
    </a:swCell>
    <a:firstRow>
      <a:tcTxStyle b="on">
        <a:fontRef idx="minor">
          <a:srgbClr val="00000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93296810-A885-4BE3-A3E7-6D5BEEA58F35}" styleName="中間スタイル 2 - アクセント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73A0DAA-6AF3-43AB-8588-CEC1D06C72B9}" styleName="スタイル (中間)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559" autoAdjust="0"/>
    <p:restoredTop sz="86477" autoAdjust="0"/>
  </p:normalViewPr>
  <p:slideViewPr>
    <p:cSldViewPr>
      <p:cViewPr varScale="1">
        <p:scale>
          <a:sx n="65" d="100"/>
          <a:sy n="65" d="100"/>
        </p:scale>
        <p:origin x="1552" y="9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216" y="0"/>
    </p:cViewPr>
  </p:outlineViewPr>
  <p:notesTextViewPr>
    <p:cViewPr>
      <p:scale>
        <a:sx n="75" d="100"/>
        <a:sy n="75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5" d="100"/>
          <a:sy n="55" d="100"/>
        </p:scale>
        <p:origin x="-2622" y="-96"/>
      </p:cViewPr>
      <p:guideLst>
        <p:guide orient="horz" pos="3108"/>
        <p:guide pos="212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commentAuthors" Target="commentAuthors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7" name="Rectangle 2"/>
          <p:cNvSpPr>
            <a:spLocks noGrp="1" noChangeArrowheads="1"/>
          </p:cNvSpPr>
          <p:nvPr>
            <p:ph type="hdr" sz="quarter"/>
          </p:nvPr>
        </p:nvSpPr>
        <p:spPr>
          <a:xfrm>
            <a:off x="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5" tIns="45712" rIns="91425" bIns="45712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200"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48" name="Rectangle 3"/>
          <p:cNvSpPr>
            <a:spLocks noGrp="1" noChangeArrowheads="1"/>
          </p:cNvSpPr>
          <p:nvPr>
            <p:ph type="dt" idx="1"/>
          </p:nvPr>
        </p:nvSpPr>
        <p:spPr>
          <a:xfrm>
            <a:off x="3814763" y="0"/>
            <a:ext cx="2919412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5" tIns="45712" rIns="91425" bIns="45712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49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>
          <a:xfrm>
            <a:off x="901700" y="739775"/>
            <a:ext cx="4932363" cy="37004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50" name="Rectangle 5"/>
          <p:cNvSpPr>
            <a:spLocks noGrp="1" noChangeArrowheads="1"/>
          </p:cNvSpPr>
          <p:nvPr>
            <p:ph type="body" sz="quarter" idx="3"/>
          </p:nvPr>
        </p:nvSpPr>
        <p:spPr>
          <a:xfrm>
            <a:off x="673100" y="4686300"/>
            <a:ext cx="5389563" cy="4440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5" tIns="45712" rIns="91425" bIns="4571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1051" name="Rectangle 6"/>
          <p:cNvSpPr>
            <a:spLocks noGrp="1" noChangeArrowheads="1"/>
          </p:cNvSpPr>
          <p:nvPr>
            <p:ph type="ftr" sz="quarter" idx="4"/>
          </p:nvPr>
        </p:nvSpPr>
        <p:spPr>
          <a:xfrm>
            <a:off x="0" y="9371013"/>
            <a:ext cx="2919413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5" tIns="45712" rIns="91425" bIns="45712" numCol="1" anchor="b" anchorCtr="0" compatLnSpc="1">
            <a:prstTxWarp prst="textNoShape">
              <a:avLst/>
            </a:prstTxWarp>
          </a:bodyPr>
          <a:lstStyle>
            <a:lvl1pPr algn="l" eaLnBrk="1" hangingPunct="1">
              <a:defRPr sz="1200"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52" name="Rectangle 7"/>
          <p:cNvSpPr>
            <a:spLocks noGrp="1" noChangeArrowheads="1"/>
          </p:cNvSpPr>
          <p:nvPr>
            <p:ph type="sldNum" sz="quarter" idx="5"/>
          </p:nvPr>
        </p:nvSpPr>
        <p:spPr>
          <a:xfrm>
            <a:off x="3814763" y="9371013"/>
            <a:ext cx="2919412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5" tIns="45712" rIns="91425" bIns="45712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5C4C7AF2-B62C-4068-961C-FD05BDB01E7A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01195675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9" name="スライド イメージ プレースホルダー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140" name="ノート プレースホルダー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ja-JP" altLang="en-US">
              <a:latin typeface="Arial" panose="020B0604020202020204" pitchFamily="34" charset="0"/>
            </a:endParaRPr>
          </a:p>
        </p:txBody>
      </p:sp>
      <p:sp>
        <p:nvSpPr>
          <p:cNvPr id="1141" name="スライド番号プレースホルダー 3"/>
          <p:cNvSpPr>
            <a:spLocks noGrp="1"/>
          </p:cNvSpPr>
          <p:nvPr>
            <p:ph type="sldNum" sz="quarter" idx="5"/>
          </p:nvPr>
        </p:nvSpPr>
        <p:spPr>
          <a:noFill/>
          <a:ln/>
        </p:spPr>
        <p:txBody>
          <a:bodyPr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fld id="{9075C755-A791-4113-9EBD-CEED3D12052A}" type="slidenum">
              <a:rPr lang="en-US" altLang="ja-JP" smtClean="0"/>
              <a:pPr/>
              <a:t>0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7937052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683122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32EC76D-C6B8-461E-8E0A-406A8B1EDCA0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508041470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32EC76D-C6B8-461E-8E0A-406A8B1EDCA0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889786446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32EC76D-C6B8-461E-8E0A-406A8B1EDCA0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187691787"/>
      </p:ext>
    </p:extLst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32EC76D-C6B8-461E-8E0A-406A8B1EDCA0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174083864"/>
      </p:ext>
    </p:extLst>
  </p:cSld>
  <p:clrMapOvr>
    <a:masterClrMapping/>
  </p:clrMapOvr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368279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400157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32EC76D-C6B8-461E-8E0A-406A8B1EDCA0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32988690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32EC76D-C6B8-461E-8E0A-406A8B1EDCA0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143259752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32EC76D-C6B8-461E-8E0A-406A8B1EDCA0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124329137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32EC76D-C6B8-461E-8E0A-406A8B1EDCA0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046370981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32EC76D-C6B8-461E-8E0A-406A8B1EDCA0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142635934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32EC76D-C6B8-461E-8E0A-406A8B1EDCA0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609732772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32EC76D-C6B8-461E-8E0A-406A8B1EDCA0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837260247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5.xml"/><Relationship Id="rId7" Type="http://schemas.openxmlformats.org/officeDocument/2006/relationships/slideLayout" Target="../slideLayouts/slideLayout9.xml"/><Relationship Id="rId12" Type="http://schemas.openxmlformats.org/officeDocument/2006/relationships/slideLayout" Target="../slideLayouts/slideLayout14.xml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Relationship Id="rId6" Type="http://schemas.openxmlformats.org/officeDocument/2006/relationships/slideLayout" Target="../slideLayouts/slideLayout8.xml"/><Relationship Id="rId11" Type="http://schemas.openxmlformats.org/officeDocument/2006/relationships/slideLayout" Target="../slideLayouts/slideLayout13.xml"/><Relationship Id="rId5" Type="http://schemas.openxmlformats.org/officeDocument/2006/relationships/slideLayout" Target="../slideLayouts/slideLayout7.xml"/><Relationship Id="rId10" Type="http://schemas.openxmlformats.org/officeDocument/2006/relationships/slideLayout" Target="../slideLayouts/slideLayout12.xml"/><Relationship Id="rId4" Type="http://schemas.openxmlformats.org/officeDocument/2006/relationships/slideLayout" Target="../slideLayouts/slideLayout6.xml"/><Relationship Id="rId9" Type="http://schemas.openxmlformats.org/officeDocument/2006/relationships/slideLayout" Target="../slideLayouts/slideLayout1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3"/>
          <p:cNvSpPr>
            <a:spLocks noGrp="1" noChangeArrowheads="1"/>
          </p:cNvSpPr>
          <p:nvPr>
            <p:ph type="dt" sz="half" idx="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292"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26" name="Rectangle 4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292"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27" name="Rectangle 5"/>
          <p:cNvSpPr>
            <a:spLocks noGrp="1" noChangeArrowheads="1"/>
          </p:cNvSpPr>
          <p:nvPr>
            <p:ph type="sldNum" sz="quarter" idx="4"/>
          </p:nvPr>
        </p:nvSpPr>
        <p:spPr>
          <a:xfrm>
            <a:off x="7010400" y="6237288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AE11E9A8-004E-45DD-92CD-3AD217E22DC2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  <p:grpSp>
        <p:nvGrpSpPr>
          <p:cNvPr id="1028" name="Group 27"/>
          <p:cNvGrpSpPr/>
          <p:nvPr/>
        </p:nvGrpSpPr>
        <p:grpSpPr>
          <a:xfrm>
            <a:off x="0" y="406400"/>
            <a:ext cx="9144000" cy="214313"/>
            <a:chOff x="0" y="255"/>
            <a:chExt cx="6240" cy="135"/>
          </a:xfrm>
        </p:grpSpPr>
        <p:sp>
          <p:nvSpPr>
            <p:cNvPr id="1029" name="Rectangle 28"/>
            <p:cNvSpPr>
              <a:spLocks noChangeArrowheads="1"/>
            </p:cNvSpPr>
            <p:nvPr userDrawn="1"/>
          </p:nvSpPr>
          <p:spPr>
            <a:xfrm>
              <a:off x="0" y="345"/>
              <a:ext cx="6240" cy="45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</p:spPr>
          <p:txBody>
            <a:bodyPr wrap="none" anchor="ctr"/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algn="ctr" eaLnBrk="1" hangingPunct="1">
                <a:defRPr/>
              </a:pPr>
              <a:endParaRPr lang="ja-JP" altLang="en-US">
                <a:ea typeface="HGP創英角ｺﾞｼｯｸUB" panose="020B0900000000000000" pitchFamily="50" charset="-128"/>
              </a:endParaRPr>
            </a:p>
          </p:txBody>
        </p:sp>
        <p:sp>
          <p:nvSpPr>
            <p:cNvPr id="1030" name="Rectangle 29"/>
            <p:cNvSpPr>
              <a:spLocks noChangeArrowheads="1"/>
            </p:cNvSpPr>
            <p:nvPr userDrawn="1"/>
          </p:nvSpPr>
          <p:spPr>
            <a:xfrm>
              <a:off x="0" y="300"/>
              <a:ext cx="6240" cy="45"/>
            </a:xfrm>
            <a:prstGeom prst="rect">
              <a:avLst/>
            </a:prstGeom>
            <a:solidFill>
              <a:srgbClr val="FF3399"/>
            </a:solidFill>
            <a:ln>
              <a:noFill/>
            </a:ln>
          </p:spPr>
          <p:txBody>
            <a:bodyPr wrap="none" anchor="ctr"/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algn="ctr" eaLnBrk="1" hangingPunct="1">
                <a:defRPr/>
              </a:pPr>
              <a:endParaRPr lang="ja-JP" altLang="en-US">
                <a:ea typeface="HGP創英角ｺﾞｼｯｸUB" panose="020B0900000000000000" pitchFamily="50" charset="-128"/>
              </a:endParaRPr>
            </a:p>
          </p:txBody>
        </p:sp>
        <p:sp>
          <p:nvSpPr>
            <p:cNvPr id="1031" name="Rectangle 30"/>
            <p:cNvSpPr>
              <a:spLocks noChangeArrowheads="1"/>
            </p:cNvSpPr>
            <p:nvPr userDrawn="1"/>
          </p:nvSpPr>
          <p:spPr>
            <a:xfrm>
              <a:off x="0" y="255"/>
              <a:ext cx="6240" cy="45"/>
            </a:xfrm>
            <a:prstGeom prst="rect">
              <a:avLst/>
            </a:prstGeom>
            <a:solidFill>
              <a:srgbClr val="FFCCFF"/>
            </a:solidFill>
            <a:ln>
              <a:noFill/>
            </a:ln>
          </p:spPr>
          <p:txBody>
            <a:bodyPr wrap="none" anchor="ctr"/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algn="ctr" eaLnBrk="1" hangingPunct="1">
                <a:defRPr/>
              </a:pPr>
              <a:endParaRPr lang="ja-JP" altLang="en-US">
                <a:ea typeface="HGP創英角ｺﾞｼｯｸUB" panose="020B0900000000000000" pitchFamily="50" charset="-128"/>
              </a:endParaRPr>
            </a:p>
          </p:txBody>
        </p:sp>
      </p:grpSp>
      <p:sp>
        <p:nvSpPr>
          <p:cNvPr id="1032" name="Rectangle 2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7629525" cy="47625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pic>
        <p:nvPicPr>
          <p:cNvPr id="1033" name="Picture 32" descr="ppjtitle"/>
          <p:cNvPicPr>
            <a:picLocks noChangeAspect="1" noChangeArrowheads="1"/>
          </p:cNvPicPr>
          <p:nvPr/>
        </p:nvPicPr>
        <p:blipFill>
          <a:blip r:embed="rId3"/>
          <a:srcRect l="1756" r="81940" b="42691"/>
          <a:stretch>
            <a:fillRect/>
          </a:stretch>
        </p:blipFill>
        <p:spPr>
          <a:xfrm>
            <a:off x="7850188" y="73025"/>
            <a:ext cx="1114425" cy="334963"/>
          </a:xfrm>
          <a:prstGeom prst="rect">
            <a:avLst/>
          </a:prstGeom>
          <a:noFill/>
          <a:ln>
            <a:noFill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8600" r:id="rId1"/>
  </p:sldLayoutIdLst>
  <p:hf sldNum="0"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25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2500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2500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2500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2500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5pPr>
      <a:lvl6pPr marL="422041" algn="l" rtl="0" fontAlgn="base">
        <a:spcBef>
          <a:spcPct val="0"/>
        </a:spcBef>
        <a:spcAft>
          <a:spcPct val="0"/>
        </a:spcAft>
        <a:defRPr kumimoji="1" sz="2585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6pPr>
      <a:lvl7pPr marL="844083" algn="l" rtl="0" fontAlgn="base">
        <a:spcBef>
          <a:spcPct val="0"/>
        </a:spcBef>
        <a:spcAft>
          <a:spcPct val="0"/>
        </a:spcAft>
        <a:defRPr kumimoji="1" sz="2585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7pPr>
      <a:lvl8pPr marL="1266124" algn="l" rtl="0" fontAlgn="base">
        <a:spcBef>
          <a:spcPct val="0"/>
        </a:spcBef>
        <a:spcAft>
          <a:spcPct val="0"/>
        </a:spcAft>
        <a:defRPr kumimoji="1" sz="2585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8pPr>
      <a:lvl9pPr marL="1688165" algn="l" rtl="0" fontAlgn="base">
        <a:spcBef>
          <a:spcPct val="0"/>
        </a:spcBef>
        <a:spcAft>
          <a:spcPct val="0"/>
        </a:spcAft>
        <a:defRPr kumimoji="1" sz="2585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9pPr>
    </p:titleStyle>
    <p:bodyStyle>
      <a:lvl1pPr marL="315913" indent="-315913" algn="l" rtl="0" eaLnBrk="0" fontAlgn="base" hangingPunct="0">
        <a:spcBef>
          <a:spcPct val="20000"/>
        </a:spcBef>
        <a:spcAft>
          <a:spcPct val="0"/>
        </a:spcAft>
        <a:buChar char="•"/>
        <a:defRPr kumimoji="1" sz="29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63525" algn="l" rtl="0" eaLnBrk="0" fontAlgn="base" hangingPunct="0">
        <a:spcBef>
          <a:spcPct val="20000"/>
        </a:spcBef>
        <a:spcAft>
          <a:spcPct val="0"/>
        </a:spcAft>
        <a:buChar char="–"/>
        <a:defRPr kumimoji="1" sz="2500">
          <a:solidFill>
            <a:schemeClr val="tx1"/>
          </a:solidFill>
          <a:latin typeface="+mn-lt"/>
          <a:ea typeface="+mn-ea"/>
        </a:defRPr>
      </a:lvl2pPr>
      <a:lvl3pPr marL="1054100" indent="-209550" algn="l" rtl="0" eaLnBrk="0" fontAlgn="base" hangingPunct="0">
        <a:spcBef>
          <a:spcPct val="20000"/>
        </a:spcBef>
        <a:spcAft>
          <a:spcPct val="0"/>
        </a:spcAft>
        <a:buChar char="•"/>
        <a:defRPr kumimoji="1" sz="2200">
          <a:solidFill>
            <a:schemeClr val="tx1"/>
          </a:solidFill>
          <a:latin typeface="+mn-lt"/>
          <a:ea typeface="+mn-ea"/>
        </a:defRPr>
      </a:lvl3pPr>
      <a:lvl4pPr marL="1476375" indent="-209550" algn="l" rtl="0" eaLnBrk="0" fontAlgn="base" hangingPunct="0">
        <a:spcBef>
          <a:spcPct val="20000"/>
        </a:spcBef>
        <a:spcAft>
          <a:spcPct val="0"/>
        </a:spcAft>
        <a:buChar char="–"/>
        <a:defRPr kumimoji="1">
          <a:solidFill>
            <a:schemeClr val="tx1"/>
          </a:solidFill>
          <a:latin typeface="+mn-lt"/>
          <a:ea typeface="+mn-ea"/>
        </a:defRPr>
      </a:lvl4pPr>
      <a:lvl5pPr marL="1898650" indent="-209550" algn="l" rtl="0" eaLnBrk="0" fontAlgn="base" hangingPunct="0">
        <a:spcBef>
          <a:spcPct val="20000"/>
        </a:spcBef>
        <a:spcAft>
          <a:spcPct val="0"/>
        </a:spcAft>
        <a:buChar char="»"/>
        <a:defRPr kumimoji="1">
          <a:solidFill>
            <a:schemeClr val="tx1"/>
          </a:solidFill>
          <a:latin typeface="+mn-lt"/>
          <a:ea typeface="+mn-ea"/>
        </a:defRPr>
      </a:lvl5pPr>
      <a:lvl6pPr marL="2321227" indent="-211021" algn="l" rtl="0" fontAlgn="base">
        <a:spcBef>
          <a:spcPct val="20000"/>
        </a:spcBef>
        <a:spcAft>
          <a:spcPct val="0"/>
        </a:spcAft>
        <a:buChar char="»"/>
        <a:defRPr kumimoji="1" sz="1846">
          <a:solidFill>
            <a:schemeClr val="tx1"/>
          </a:solidFill>
          <a:latin typeface="+mn-lt"/>
          <a:ea typeface="+mn-ea"/>
        </a:defRPr>
      </a:lvl6pPr>
      <a:lvl7pPr marL="2743269" indent="-211021" algn="l" rtl="0" fontAlgn="base">
        <a:spcBef>
          <a:spcPct val="20000"/>
        </a:spcBef>
        <a:spcAft>
          <a:spcPct val="0"/>
        </a:spcAft>
        <a:buChar char="»"/>
        <a:defRPr kumimoji="1" sz="1846">
          <a:solidFill>
            <a:schemeClr val="tx1"/>
          </a:solidFill>
          <a:latin typeface="+mn-lt"/>
          <a:ea typeface="+mn-ea"/>
        </a:defRPr>
      </a:lvl7pPr>
      <a:lvl8pPr marL="3165310" indent="-211021" algn="l" rtl="0" fontAlgn="base">
        <a:spcBef>
          <a:spcPct val="20000"/>
        </a:spcBef>
        <a:spcAft>
          <a:spcPct val="0"/>
        </a:spcAft>
        <a:buChar char="»"/>
        <a:defRPr kumimoji="1" sz="1846">
          <a:solidFill>
            <a:schemeClr val="tx1"/>
          </a:solidFill>
          <a:latin typeface="+mn-lt"/>
          <a:ea typeface="+mn-ea"/>
        </a:defRPr>
      </a:lvl8pPr>
      <a:lvl9pPr marL="3587351" indent="-211021" algn="l" rtl="0" fontAlgn="base">
        <a:spcBef>
          <a:spcPct val="20000"/>
        </a:spcBef>
        <a:spcAft>
          <a:spcPct val="0"/>
        </a:spcAft>
        <a:buChar char="»"/>
        <a:defRPr kumimoji="1" sz="1846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1pPr>
      <a:lvl2pPr marL="422041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2pPr>
      <a:lvl3pPr marL="844083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3pPr>
      <a:lvl4pPr marL="1266124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4pPr>
      <a:lvl5pPr marL="1688165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5pPr>
      <a:lvl6pPr marL="2110207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6pPr>
      <a:lvl7pPr marL="2532248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7pPr>
      <a:lvl8pPr marL="2954289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8pPr>
      <a:lvl9pPr marL="3376331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6" name="Rectangle 3"/>
          <p:cNvSpPr>
            <a:spLocks noGrp="1" noChangeArrowheads="1"/>
          </p:cNvSpPr>
          <p:nvPr>
            <p:ph type="dt" sz="half" idx="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292">
                <a:solidFill>
                  <a:prstClr val="black"/>
                </a:solidFill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37" name="Rectangle 4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292">
                <a:solidFill>
                  <a:prstClr val="black"/>
                </a:solidFill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38" name="Rectangle 5"/>
          <p:cNvSpPr>
            <a:spLocks noGrp="1" noChangeArrowheads="1"/>
          </p:cNvSpPr>
          <p:nvPr>
            <p:ph type="sldNum" sz="quarter" idx="4"/>
          </p:nvPr>
        </p:nvSpPr>
        <p:spPr>
          <a:xfrm>
            <a:off x="7010400" y="6237288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92">
                <a:solidFill>
                  <a:prstClr val="black"/>
                </a:solidFill>
              </a:defRPr>
            </a:lvl1pPr>
          </a:lstStyle>
          <a:p>
            <a:pPr>
              <a:defRPr/>
            </a:pPr>
            <a:fld id="{132EC76D-C6B8-461E-8E0A-406A8B1EDCA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  <p:grpSp>
        <p:nvGrpSpPr>
          <p:cNvPr id="1039" name="Group 27"/>
          <p:cNvGrpSpPr/>
          <p:nvPr/>
        </p:nvGrpSpPr>
        <p:grpSpPr>
          <a:xfrm>
            <a:off x="0" y="406400"/>
            <a:ext cx="9144000" cy="214313"/>
            <a:chOff x="0" y="255"/>
            <a:chExt cx="6240" cy="135"/>
          </a:xfrm>
        </p:grpSpPr>
        <p:sp>
          <p:nvSpPr>
            <p:cNvPr id="1040" name="Rectangle 28"/>
            <p:cNvSpPr>
              <a:spLocks noChangeArrowheads="1"/>
            </p:cNvSpPr>
            <p:nvPr userDrawn="1"/>
          </p:nvSpPr>
          <p:spPr>
            <a:xfrm>
              <a:off x="0" y="345"/>
              <a:ext cx="6240" cy="45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</p:spPr>
          <p:txBody>
            <a:bodyPr wrap="none" anchor="ctr"/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algn="ctr" eaLnBrk="1" hangingPunct="1">
                <a:defRPr/>
              </a:pPr>
              <a:endParaRPr lang="ja-JP" altLang="en-US">
                <a:solidFill>
                  <a:prstClr val="black"/>
                </a:solidFill>
                <a:ea typeface="HGP創英角ｺﾞｼｯｸUB" panose="020B0900000000000000" pitchFamily="50" charset="-128"/>
              </a:endParaRPr>
            </a:p>
          </p:txBody>
        </p:sp>
        <p:sp>
          <p:nvSpPr>
            <p:cNvPr id="1041" name="Rectangle 29"/>
            <p:cNvSpPr>
              <a:spLocks noChangeArrowheads="1"/>
            </p:cNvSpPr>
            <p:nvPr userDrawn="1"/>
          </p:nvSpPr>
          <p:spPr>
            <a:xfrm>
              <a:off x="0" y="300"/>
              <a:ext cx="6240" cy="45"/>
            </a:xfrm>
            <a:prstGeom prst="rect">
              <a:avLst/>
            </a:prstGeom>
            <a:solidFill>
              <a:srgbClr val="FF3399"/>
            </a:solidFill>
            <a:ln>
              <a:noFill/>
            </a:ln>
          </p:spPr>
          <p:txBody>
            <a:bodyPr wrap="none" anchor="ctr"/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algn="ctr" eaLnBrk="1" hangingPunct="1">
                <a:defRPr/>
              </a:pPr>
              <a:endParaRPr lang="ja-JP" altLang="en-US">
                <a:solidFill>
                  <a:prstClr val="black"/>
                </a:solidFill>
                <a:ea typeface="HGP創英角ｺﾞｼｯｸUB" panose="020B0900000000000000" pitchFamily="50" charset="-128"/>
              </a:endParaRPr>
            </a:p>
          </p:txBody>
        </p:sp>
        <p:sp>
          <p:nvSpPr>
            <p:cNvPr id="1042" name="Rectangle 30"/>
            <p:cNvSpPr>
              <a:spLocks noChangeArrowheads="1"/>
            </p:cNvSpPr>
            <p:nvPr userDrawn="1"/>
          </p:nvSpPr>
          <p:spPr>
            <a:xfrm>
              <a:off x="0" y="255"/>
              <a:ext cx="6240" cy="45"/>
            </a:xfrm>
            <a:prstGeom prst="rect">
              <a:avLst/>
            </a:prstGeom>
            <a:solidFill>
              <a:srgbClr val="FFCCFF"/>
            </a:solidFill>
            <a:ln>
              <a:noFill/>
            </a:ln>
          </p:spPr>
          <p:txBody>
            <a:bodyPr wrap="none" anchor="ctr"/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algn="ctr" eaLnBrk="1" hangingPunct="1">
                <a:defRPr/>
              </a:pPr>
              <a:endParaRPr lang="ja-JP" altLang="en-US">
                <a:solidFill>
                  <a:prstClr val="black"/>
                </a:solidFill>
                <a:ea typeface="HGP創英角ｺﾞｼｯｸUB" panose="020B0900000000000000" pitchFamily="50" charset="-128"/>
              </a:endParaRPr>
            </a:p>
          </p:txBody>
        </p:sp>
      </p:grpSp>
      <p:sp>
        <p:nvSpPr>
          <p:cNvPr id="1043" name="Rectangle 2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7629525" cy="47625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pic>
        <p:nvPicPr>
          <p:cNvPr id="1044" name="Picture 32" descr="ppjtitle"/>
          <p:cNvPicPr>
            <a:picLocks noChangeAspect="1" noChangeArrowheads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50188" y="73025"/>
            <a:ext cx="1114425" cy="334963"/>
          </a:xfrm>
          <a:prstGeom prst="rect">
            <a:avLst/>
          </a:prstGeom>
          <a:noFill/>
          <a:ln>
            <a:noFill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8601" r:id="rId1"/>
  </p:sldLayoutIdLst>
  <p:hf sldNum="0"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25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2500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2500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2500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2500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5pPr>
      <a:lvl6pPr marL="422041" algn="l" rtl="0" fontAlgn="base">
        <a:spcBef>
          <a:spcPct val="0"/>
        </a:spcBef>
        <a:spcAft>
          <a:spcPct val="0"/>
        </a:spcAft>
        <a:defRPr kumimoji="1" sz="2585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6pPr>
      <a:lvl7pPr marL="844083" algn="l" rtl="0" fontAlgn="base">
        <a:spcBef>
          <a:spcPct val="0"/>
        </a:spcBef>
        <a:spcAft>
          <a:spcPct val="0"/>
        </a:spcAft>
        <a:defRPr kumimoji="1" sz="2585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7pPr>
      <a:lvl8pPr marL="1266124" algn="l" rtl="0" fontAlgn="base">
        <a:spcBef>
          <a:spcPct val="0"/>
        </a:spcBef>
        <a:spcAft>
          <a:spcPct val="0"/>
        </a:spcAft>
        <a:defRPr kumimoji="1" sz="2585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8pPr>
      <a:lvl9pPr marL="1688165" algn="l" rtl="0" fontAlgn="base">
        <a:spcBef>
          <a:spcPct val="0"/>
        </a:spcBef>
        <a:spcAft>
          <a:spcPct val="0"/>
        </a:spcAft>
        <a:defRPr kumimoji="1" sz="2585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9pPr>
    </p:titleStyle>
    <p:bodyStyle>
      <a:lvl1pPr marL="315913" indent="-315913" algn="l" rtl="0" eaLnBrk="0" fontAlgn="base" hangingPunct="0">
        <a:spcBef>
          <a:spcPct val="20000"/>
        </a:spcBef>
        <a:spcAft>
          <a:spcPct val="0"/>
        </a:spcAft>
        <a:buChar char="•"/>
        <a:defRPr kumimoji="1" sz="29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63525" algn="l" rtl="0" eaLnBrk="0" fontAlgn="base" hangingPunct="0">
        <a:spcBef>
          <a:spcPct val="20000"/>
        </a:spcBef>
        <a:spcAft>
          <a:spcPct val="0"/>
        </a:spcAft>
        <a:buChar char="–"/>
        <a:defRPr kumimoji="1" sz="2500">
          <a:solidFill>
            <a:schemeClr val="tx1"/>
          </a:solidFill>
          <a:latin typeface="+mn-lt"/>
          <a:ea typeface="+mn-ea"/>
        </a:defRPr>
      </a:lvl2pPr>
      <a:lvl3pPr marL="1054100" indent="-209550" algn="l" rtl="0" eaLnBrk="0" fontAlgn="base" hangingPunct="0">
        <a:spcBef>
          <a:spcPct val="20000"/>
        </a:spcBef>
        <a:spcAft>
          <a:spcPct val="0"/>
        </a:spcAft>
        <a:buChar char="•"/>
        <a:defRPr kumimoji="1" sz="2200">
          <a:solidFill>
            <a:schemeClr val="tx1"/>
          </a:solidFill>
          <a:latin typeface="+mn-lt"/>
          <a:ea typeface="+mn-ea"/>
        </a:defRPr>
      </a:lvl3pPr>
      <a:lvl4pPr marL="1476375" indent="-209550" algn="l" rtl="0" eaLnBrk="0" fontAlgn="base" hangingPunct="0">
        <a:spcBef>
          <a:spcPct val="20000"/>
        </a:spcBef>
        <a:spcAft>
          <a:spcPct val="0"/>
        </a:spcAft>
        <a:buChar char="–"/>
        <a:defRPr kumimoji="1">
          <a:solidFill>
            <a:schemeClr val="tx1"/>
          </a:solidFill>
          <a:latin typeface="+mn-lt"/>
          <a:ea typeface="+mn-ea"/>
        </a:defRPr>
      </a:lvl4pPr>
      <a:lvl5pPr marL="1898650" indent="-209550" algn="l" rtl="0" eaLnBrk="0" fontAlgn="base" hangingPunct="0">
        <a:spcBef>
          <a:spcPct val="20000"/>
        </a:spcBef>
        <a:spcAft>
          <a:spcPct val="0"/>
        </a:spcAft>
        <a:buChar char="»"/>
        <a:defRPr kumimoji="1">
          <a:solidFill>
            <a:schemeClr val="tx1"/>
          </a:solidFill>
          <a:latin typeface="+mn-lt"/>
          <a:ea typeface="+mn-ea"/>
        </a:defRPr>
      </a:lvl5pPr>
      <a:lvl6pPr marL="2321227" indent="-211021" algn="l" rtl="0" fontAlgn="base">
        <a:spcBef>
          <a:spcPct val="20000"/>
        </a:spcBef>
        <a:spcAft>
          <a:spcPct val="0"/>
        </a:spcAft>
        <a:buChar char="»"/>
        <a:defRPr kumimoji="1" sz="1846">
          <a:solidFill>
            <a:schemeClr val="tx1"/>
          </a:solidFill>
          <a:latin typeface="+mn-lt"/>
          <a:ea typeface="+mn-ea"/>
        </a:defRPr>
      </a:lvl6pPr>
      <a:lvl7pPr marL="2743269" indent="-211021" algn="l" rtl="0" fontAlgn="base">
        <a:spcBef>
          <a:spcPct val="20000"/>
        </a:spcBef>
        <a:spcAft>
          <a:spcPct val="0"/>
        </a:spcAft>
        <a:buChar char="»"/>
        <a:defRPr kumimoji="1" sz="1846">
          <a:solidFill>
            <a:schemeClr val="tx1"/>
          </a:solidFill>
          <a:latin typeface="+mn-lt"/>
          <a:ea typeface="+mn-ea"/>
        </a:defRPr>
      </a:lvl7pPr>
      <a:lvl8pPr marL="3165310" indent="-211021" algn="l" rtl="0" fontAlgn="base">
        <a:spcBef>
          <a:spcPct val="20000"/>
        </a:spcBef>
        <a:spcAft>
          <a:spcPct val="0"/>
        </a:spcAft>
        <a:buChar char="»"/>
        <a:defRPr kumimoji="1" sz="1846">
          <a:solidFill>
            <a:schemeClr val="tx1"/>
          </a:solidFill>
          <a:latin typeface="+mn-lt"/>
          <a:ea typeface="+mn-ea"/>
        </a:defRPr>
      </a:lvl8pPr>
      <a:lvl9pPr marL="3587351" indent="-211021" algn="l" rtl="0" fontAlgn="base">
        <a:spcBef>
          <a:spcPct val="20000"/>
        </a:spcBef>
        <a:spcAft>
          <a:spcPct val="0"/>
        </a:spcAft>
        <a:buChar char="»"/>
        <a:defRPr kumimoji="1" sz="1846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1pPr>
      <a:lvl2pPr marL="422041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2pPr>
      <a:lvl3pPr marL="844083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3pPr>
      <a:lvl4pPr marL="1266124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4pPr>
      <a:lvl5pPr marL="1688165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5pPr>
      <a:lvl6pPr marL="2110207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6pPr>
      <a:lvl7pPr marL="2532248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7pPr>
      <a:lvl8pPr marL="2954289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8pPr>
      <a:lvl9pPr marL="3376331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AE11E9A8-004E-45DD-92CD-3AD217E22DC2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5436106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8629" r:id="rId1"/>
    <p:sldLayoutId id="2147488630" r:id="rId2"/>
    <p:sldLayoutId id="2147488631" r:id="rId3"/>
    <p:sldLayoutId id="2147488632" r:id="rId4"/>
    <p:sldLayoutId id="2147488633" r:id="rId5"/>
    <p:sldLayoutId id="2147488634" r:id="rId6"/>
    <p:sldLayoutId id="2147488635" r:id="rId7"/>
    <p:sldLayoutId id="2147488636" r:id="rId8"/>
    <p:sldLayoutId id="2147488637" r:id="rId9"/>
    <p:sldLayoutId id="2147488638" r:id="rId10"/>
    <p:sldLayoutId id="2147488639" r:id="rId11"/>
    <p:sldLayoutId id="2147488640" r:id="rId12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5" name="テキスト ボックス 19"/>
          <p:cNvSpPr txBox="1">
            <a:spLocks noChangeArrowheads="1"/>
          </p:cNvSpPr>
          <p:nvPr/>
        </p:nvSpPr>
        <p:spPr>
          <a:xfrm>
            <a:off x="-22225" y="196850"/>
            <a:ext cx="9104313" cy="337661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r>
              <a:rPr lang="ja-JP" altLang="en-US" sz="1600" b="1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「　計画名　」　　　　　　　　　　　　　　　　計画策定者名</a:t>
            </a:r>
          </a:p>
        </p:txBody>
      </p:sp>
      <p:sp>
        <p:nvSpPr>
          <p:cNvPr id="1056" name="AutoShape 59" descr="馬　小"/>
          <p:cNvSpPr>
            <a:spLocks noChangeAspect="1" noChangeArrowheads="1"/>
          </p:cNvSpPr>
          <p:nvPr/>
        </p:nvSpPr>
        <p:spPr>
          <a:xfrm>
            <a:off x="155575" y="-144463"/>
            <a:ext cx="304800" cy="304801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endParaRPr lang="ja-JP" altLang="en-US">
              <a:solidFill>
                <a:srgbClr val="000000"/>
              </a:solidFill>
            </a:endParaRPr>
          </a:p>
        </p:txBody>
      </p:sp>
      <p:sp>
        <p:nvSpPr>
          <p:cNvPr id="1057" name="AutoShape 61" descr="馬　小"/>
          <p:cNvSpPr>
            <a:spLocks noChangeAspect="1" noChangeArrowheads="1"/>
          </p:cNvSpPr>
          <p:nvPr/>
        </p:nvSpPr>
        <p:spPr>
          <a:xfrm>
            <a:off x="307975" y="7938"/>
            <a:ext cx="304800" cy="304800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endParaRPr lang="ja-JP" altLang="en-US">
              <a:solidFill>
                <a:srgbClr val="000000"/>
              </a:solidFill>
            </a:endParaRPr>
          </a:p>
        </p:txBody>
      </p:sp>
      <p:sp>
        <p:nvSpPr>
          <p:cNvPr id="1058" name="AutoShape 81" descr="「佐賀県立九州陶磁文化館」の画像検索結果"/>
          <p:cNvSpPr>
            <a:spLocks noChangeAspect="1" noChangeArrowheads="1"/>
          </p:cNvSpPr>
          <p:nvPr/>
        </p:nvSpPr>
        <p:spPr>
          <a:xfrm>
            <a:off x="460375" y="160338"/>
            <a:ext cx="304800" cy="304800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endParaRPr lang="ja-JP" altLang="en-US">
              <a:solidFill>
                <a:srgbClr val="000000"/>
              </a:solidFill>
            </a:endParaRPr>
          </a:p>
        </p:txBody>
      </p:sp>
      <p:sp>
        <p:nvSpPr>
          <p:cNvPr id="1060" name="テキスト ボックス 9"/>
          <p:cNvSpPr txBox="1">
            <a:spLocks noChangeArrowheads="1"/>
          </p:cNvSpPr>
          <p:nvPr/>
        </p:nvSpPr>
        <p:spPr>
          <a:xfrm>
            <a:off x="141658" y="2780928"/>
            <a:ext cx="1129904" cy="276225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r>
              <a:rPr lang="en-US" altLang="ja-JP" sz="1200" b="1" dirty="0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【</a:t>
            </a:r>
            <a:r>
              <a:rPr lang="ja-JP" altLang="en-US" sz="1200" b="1" dirty="0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計画概要</a:t>
            </a:r>
            <a:r>
              <a:rPr lang="en-US" altLang="ja-JP" sz="1200" b="1" dirty="0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】</a:t>
            </a:r>
          </a:p>
        </p:txBody>
      </p:sp>
      <p:sp>
        <p:nvSpPr>
          <p:cNvPr id="1061" name="テキスト ボックス 19"/>
          <p:cNvSpPr txBox="1">
            <a:spLocks noChangeArrowheads="1"/>
          </p:cNvSpPr>
          <p:nvPr/>
        </p:nvSpPr>
        <p:spPr>
          <a:xfrm>
            <a:off x="0" y="-10698"/>
            <a:ext cx="6861176" cy="246221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r>
              <a:rPr lang="ja-JP" altLang="en-US" sz="90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令和６年度地域における受入環境整備促進事業補助金（</a:t>
            </a:r>
            <a:r>
              <a:rPr lang="ja-JP" altLang="en-US" sz="9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持続可能な観光の促進に向けた受入環境整備事業</a:t>
            </a:r>
            <a:r>
              <a:rPr lang="ja-JP" altLang="en-US" sz="10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）</a:t>
            </a:r>
          </a:p>
        </p:txBody>
      </p:sp>
      <p:graphicFrame>
        <p:nvGraphicFramePr>
          <p:cNvPr id="92" name="表 9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68701716"/>
              </p:ext>
            </p:extLst>
          </p:nvPr>
        </p:nvGraphicFramePr>
        <p:xfrm>
          <a:off x="-2180296" y="3548862"/>
          <a:ext cx="1892625" cy="110509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381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18809">
                  <a:extLst>
                    <a:ext uri="{9D8B030D-6E8A-4147-A177-3AD203B41FA5}">
                      <a16:colId xmlns:a16="http://schemas.microsoft.com/office/drawing/2014/main" val="707600095"/>
                    </a:ext>
                  </a:extLst>
                </a:gridCol>
              </a:tblGrid>
              <a:tr h="218615">
                <a:tc gridSpan="2">
                  <a:txBody>
                    <a:bodyPr/>
                    <a:lstStyle/>
                    <a:p>
                      <a:pPr marL="0" algn="ctr" defTabSz="844083" rtl="0" eaLnBrk="1" latinLnBrk="0" hangingPunct="1"/>
                      <a:r>
                        <a:rPr kumimoji="1" lang="ja-JP" altLang="en-US" sz="1000" b="1" kern="1200" spc="-150" dirty="0">
                          <a:solidFill>
                            <a:srgbClr val="002060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（事業名）</a:t>
                      </a:r>
                    </a:p>
                  </a:txBody>
                  <a:tcPr marL="91515" marR="91515" marT="45657" marB="45657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18615">
                <a:tc>
                  <a:txBody>
                    <a:bodyPr/>
                    <a:lstStyle/>
                    <a:p>
                      <a:pPr marL="0" marR="0" lvl="0" indent="0" algn="ctr" defTabSz="84408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事業者</a:t>
                      </a:r>
                      <a:endParaRPr kumimoji="1" lang="en-US" altLang="ja-JP" sz="800" b="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1515" marR="91515" marT="45657" marB="45657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4408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80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91515" marR="91515" marT="45657" marB="45657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18615">
                <a:tc gridSpan="2">
                  <a:txBody>
                    <a:bodyPr/>
                    <a:lstStyle/>
                    <a:p>
                      <a:pPr marL="0" marR="0" lvl="0" indent="0" algn="ctr" defTabSz="84408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整備内容</a:t>
                      </a:r>
                      <a:endParaRPr kumimoji="1" lang="en-US" altLang="ja-JP" sz="800" b="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1515" marR="91515" marT="45657" marB="45657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24154">
                <a:tc gridSpan="2">
                  <a:txBody>
                    <a:bodyPr/>
                    <a:lstStyle/>
                    <a:p>
                      <a:pPr marL="0" marR="0" lvl="0" indent="0" algn="l" defTabSz="84408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800" b="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1515" marR="91515" marT="45657" marB="45657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cxnSp>
        <p:nvCxnSpPr>
          <p:cNvPr id="1128" name="直線コネクタ 1127"/>
          <p:cNvCxnSpPr/>
          <p:nvPr/>
        </p:nvCxnSpPr>
        <p:spPr>
          <a:xfrm>
            <a:off x="307975" y="5004794"/>
            <a:ext cx="914400" cy="914400"/>
          </a:xfrm>
          <a:prstGeom prst="line">
            <a:avLst/>
          </a:prstGeom>
          <a:solidFill>
            <a:srgbClr val="0066CC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</p:cxnSp>
      <p:graphicFrame>
        <p:nvGraphicFramePr>
          <p:cNvPr id="262" name="表 26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1847220"/>
              </p:ext>
            </p:extLst>
          </p:nvPr>
        </p:nvGraphicFramePr>
        <p:xfrm>
          <a:off x="-2412720" y="5231688"/>
          <a:ext cx="2125049" cy="82258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3113">
                  <a:extLst>
                    <a:ext uri="{9D8B030D-6E8A-4147-A177-3AD203B41FA5}">
                      <a16:colId xmlns:a16="http://schemas.microsoft.com/office/drawing/2014/main" val="3238011389"/>
                    </a:ext>
                  </a:extLst>
                </a:gridCol>
                <a:gridCol w="1581936">
                  <a:extLst>
                    <a:ext uri="{9D8B030D-6E8A-4147-A177-3AD203B41FA5}">
                      <a16:colId xmlns:a16="http://schemas.microsoft.com/office/drawing/2014/main" val="2416595448"/>
                    </a:ext>
                  </a:extLst>
                </a:gridCol>
              </a:tblGrid>
              <a:tr h="155099">
                <a:tc gridSpan="2">
                  <a:txBody>
                    <a:bodyPr/>
                    <a:lstStyle/>
                    <a:p>
                      <a:pPr marL="0" algn="ctr" defTabSz="844083" rtl="0" eaLnBrk="1" latinLnBrk="0" hangingPunct="1"/>
                      <a:r>
                        <a:rPr kumimoji="1" lang="ja-JP" altLang="en-US" sz="900" b="1" kern="1200" spc="-150" dirty="0">
                          <a:solidFill>
                            <a:srgbClr val="002060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（事業名）</a:t>
                      </a:r>
                    </a:p>
                  </a:txBody>
                  <a:tcPr marL="91515" marR="91515" marT="45657" marB="45657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algn="ctr" defTabSz="844083" rtl="0" eaLnBrk="1" latinLnBrk="0" hangingPunct="1"/>
                      <a:endParaRPr kumimoji="1" lang="ja-JP" altLang="en-US" sz="900" b="1" kern="1200" spc="-150" dirty="0">
                        <a:solidFill>
                          <a:srgbClr val="002060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1515" marR="91515" marT="45657" marB="45657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31372224"/>
                  </a:ext>
                </a:extLst>
              </a:tr>
              <a:tr h="155099">
                <a:tc>
                  <a:txBody>
                    <a:bodyPr/>
                    <a:lstStyle/>
                    <a:p>
                      <a:pPr marL="0" marR="0" lvl="0" indent="0" algn="ctr" defTabSz="84408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b="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事業者</a:t>
                      </a:r>
                      <a:endParaRPr kumimoji="1" lang="en-US" altLang="ja-JP" sz="900" b="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1515" marR="91515" marT="45657" marB="45657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4408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9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1515" marR="91515" marT="45657" marB="45657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8771149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ctr" defTabSz="84408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b="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整備</a:t>
                      </a:r>
                      <a:endParaRPr kumimoji="1" lang="en-US" altLang="ja-JP" sz="900" b="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  <a:p>
                      <a:pPr marL="0" marR="0" lvl="0" indent="0" algn="ctr" defTabSz="84408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b="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内容</a:t>
                      </a:r>
                    </a:p>
                  </a:txBody>
                  <a:tcPr marL="91515" marR="91515" marT="45657" marB="45657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4408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900" b="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1515" marR="91515" marT="45657" marB="45657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7568294"/>
                  </a:ext>
                </a:extLst>
              </a:tr>
            </a:tbl>
          </a:graphicData>
        </a:graphic>
      </p:graphicFrame>
      <p:cxnSp>
        <p:nvCxnSpPr>
          <p:cNvPr id="269" name="直線矢印コネクタ 107"/>
          <p:cNvCxnSpPr>
            <a:cxnSpLocks/>
          </p:cNvCxnSpPr>
          <p:nvPr/>
        </p:nvCxnSpPr>
        <p:spPr>
          <a:xfrm flipV="1">
            <a:off x="-1662079" y="2167418"/>
            <a:ext cx="845435" cy="1032324"/>
          </a:xfrm>
          <a:prstGeom prst="straightConnector1">
            <a:avLst/>
          </a:prstGeom>
          <a:solidFill>
            <a:srgbClr val="0066CC"/>
          </a:solidFill>
          <a:ln w="25400" cap="flat" cmpd="sng" algn="ctr">
            <a:solidFill>
              <a:srgbClr val="FF3300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271" name="直線矢印コネクタ 107"/>
          <p:cNvCxnSpPr>
            <a:cxnSpLocks/>
          </p:cNvCxnSpPr>
          <p:nvPr/>
        </p:nvCxnSpPr>
        <p:spPr>
          <a:xfrm flipH="1" flipV="1">
            <a:off x="-653257" y="534511"/>
            <a:ext cx="146948" cy="2416796"/>
          </a:xfrm>
          <a:prstGeom prst="straightConnector1">
            <a:avLst/>
          </a:prstGeom>
          <a:solidFill>
            <a:srgbClr val="0066CC"/>
          </a:solidFill>
          <a:ln w="25400" cap="flat" cmpd="sng" algn="ctr">
            <a:solidFill>
              <a:srgbClr val="FF3300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238" name="テキスト ボックス 9"/>
          <p:cNvSpPr txBox="1">
            <a:spLocks noChangeArrowheads="1"/>
          </p:cNvSpPr>
          <p:nvPr/>
        </p:nvSpPr>
        <p:spPr>
          <a:xfrm>
            <a:off x="3634214" y="4521965"/>
            <a:ext cx="1684100" cy="276999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r>
              <a:rPr lang="ja-JP" altLang="en-US" sz="1200" b="1" dirty="0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整備する地域の地図</a:t>
            </a:r>
            <a:endParaRPr lang="en-US" altLang="ja-JP" sz="1200" b="1" dirty="0">
              <a:solidFill>
                <a:srgbClr val="00000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graphicFrame>
        <p:nvGraphicFramePr>
          <p:cNvPr id="2" name="表 1">
            <a:extLst>
              <a:ext uri="{FF2B5EF4-FFF2-40B4-BE49-F238E27FC236}">
                <a16:creationId xmlns:a16="http://schemas.microsoft.com/office/drawing/2014/main" id="{36B744D6-72E2-2CF3-E206-0BA7DE7ED74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95012978"/>
              </p:ext>
            </p:extLst>
          </p:nvPr>
        </p:nvGraphicFramePr>
        <p:xfrm>
          <a:off x="141658" y="464024"/>
          <a:ext cx="8880921" cy="233124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7606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0405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5491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7349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52607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92088">
                  <a:extLst>
                    <a:ext uri="{9D8B030D-6E8A-4147-A177-3AD203B41FA5}">
                      <a16:colId xmlns:a16="http://schemas.microsoft.com/office/drawing/2014/main" val="36039473"/>
                    </a:ext>
                  </a:extLst>
                </a:gridCol>
                <a:gridCol w="1354235">
                  <a:extLst>
                    <a:ext uri="{9D8B030D-6E8A-4147-A177-3AD203B41FA5}">
                      <a16:colId xmlns:a16="http://schemas.microsoft.com/office/drawing/2014/main" val="3320991971"/>
                    </a:ext>
                  </a:extLst>
                </a:gridCol>
              </a:tblGrid>
              <a:tr h="22801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計画策定者</a:t>
                      </a:r>
                    </a:p>
                  </a:txBody>
                  <a:tcPr marT="45693" marB="45693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20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T="45693" marB="45693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12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T="45732" marB="45732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補助対象経費見込み</a:t>
                      </a:r>
                    </a:p>
                  </a:txBody>
                  <a:tcPr marT="45693" marB="45693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（千円）</a:t>
                      </a:r>
                      <a:endParaRPr kumimoji="1" lang="en-US" altLang="ja-JP" sz="120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T="45693" marB="45693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solidFill>
                            <a:srgbClr val="FF0000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区分</a:t>
                      </a:r>
                      <a:endParaRPr kumimoji="1" lang="en-US" altLang="ja-JP" sz="1200" dirty="0">
                        <a:solidFill>
                          <a:srgbClr val="FF0000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T="45693" marB="45693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solidFill>
                            <a:srgbClr val="FF0000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○○型</a:t>
                      </a:r>
                      <a:endParaRPr kumimoji="1" lang="en-US" altLang="ja-JP" sz="1200" dirty="0">
                        <a:solidFill>
                          <a:srgbClr val="FF0000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T="45693" marB="45693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60122">
                <a:tc>
                  <a:txBody>
                    <a:bodyPr/>
                    <a:lstStyle/>
                    <a:p>
                      <a:pPr marL="0" marR="0" lvl="0" indent="0" algn="ctr" defTabSz="84408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1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現状の課題と</a:t>
                      </a:r>
                      <a:endParaRPr lang="en-US" altLang="ja-JP" sz="11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  <a:p>
                      <a:pPr marL="0" marR="0" lvl="0" indent="0" algn="ctr" defTabSz="84408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1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事業の目的</a:t>
                      </a:r>
                      <a:endParaRPr lang="en-US" altLang="ja-JP" sz="11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T="45693" marB="45693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6">
                  <a:txBody>
                    <a:bodyPr/>
                    <a:lstStyle/>
                    <a:p>
                      <a:pPr marL="0" marR="0" lvl="0" indent="0" algn="l" defTabSz="84408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ja-JP" sz="1050" u="none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T="45693" marB="45693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lvl="0" indent="0" algn="l" defTabSz="84408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ja-JP" sz="1050" u="none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T="45693" marB="45693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84408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ja-JP" sz="1050" u="none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T="45693" marB="45693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ctr" defTabSz="84408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1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成果目標</a:t>
                      </a:r>
                      <a:endParaRPr lang="en-US" altLang="ja-JP" sz="11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  <a:p>
                      <a:pPr marL="0" marR="0" lvl="0" indent="0" algn="ctr" defTabSz="84408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000" spc="-90" baseline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【</a:t>
                      </a:r>
                      <a:r>
                        <a:rPr lang="ja-JP" altLang="en-US" sz="1000" spc="-90" baseline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目標年度：</a:t>
                      </a:r>
                      <a:r>
                        <a:rPr lang="ja-JP" altLang="en-US" sz="1000" spc="-90" baseline="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令和　６年度</a:t>
                      </a:r>
                      <a:r>
                        <a:rPr lang="en-US" altLang="ja-JP" sz="1000" spc="-90" baseline="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】</a:t>
                      </a:r>
                    </a:p>
                  </a:txBody>
                  <a:tcPr marT="45693" marB="45693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4408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100" u="non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評価</a:t>
                      </a:r>
                      <a:endParaRPr lang="en-US" altLang="ja-JP" sz="1100" u="none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  <a:p>
                      <a:pPr marL="0" marR="0" lvl="0" indent="0" algn="l" defTabSz="84408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100" u="non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指標</a:t>
                      </a:r>
                      <a:endParaRPr lang="en-US" altLang="ja-JP" sz="1100" u="none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T="45693" marB="45693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5">
                  <a:txBody>
                    <a:bodyPr/>
                    <a:lstStyle/>
                    <a:p>
                      <a:endParaRPr kumimoji="1" lang="en-US" altLang="ja-JP" sz="1000" u="none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T="45693" marB="45693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en-US" altLang="ja-JP" sz="1000" u="none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T="45693" marB="45693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en-US" altLang="ja-JP" sz="1000" u="none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T="45693" marB="45693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36845">
                <a:tc>
                  <a:txBody>
                    <a:bodyPr/>
                    <a:lstStyle/>
                    <a:p>
                      <a:pPr marL="0" marR="0" lvl="0" indent="0" algn="ctr" defTabSz="84408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0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予算措置の状況</a:t>
                      </a:r>
                      <a:endParaRPr lang="en-US" altLang="ja-JP" sz="10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T="45693" marB="45693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6">
                  <a:txBody>
                    <a:bodyPr/>
                    <a:lstStyle/>
                    <a:p>
                      <a:pPr marL="0" marR="0" lvl="0" indent="0" algn="l" defTabSz="84408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ja-JP" sz="1000" dirty="0">
                        <a:solidFill>
                          <a:schemeClr val="accent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T="45693" marB="45693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0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T="45732" marB="45732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lvl="0" indent="0" algn="l" defTabSz="84408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ja-JP" sz="100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T="45693" marB="45693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84408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ja-JP" sz="100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T="45693" marB="45693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29368">
                <a:tc>
                  <a:txBody>
                    <a:bodyPr/>
                    <a:lstStyle/>
                    <a:p>
                      <a:pPr marL="0" marR="0" lvl="0" indent="0" algn="ctr" defTabSz="84408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0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関連事業者との</a:t>
                      </a:r>
                    </a:p>
                    <a:p>
                      <a:pPr marL="0" marR="0" lvl="0" indent="0" algn="ctr" defTabSz="84408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0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連携状況</a:t>
                      </a:r>
                      <a:endParaRPr lang="en-US" altLang="ja-JP" sz="10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T="45693" marB="45693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6">
                  <a:txBody>
                    <a:bodyPr/>
                    <a:lstStyle/>
                    <a:p>
                      <a:pPr marL="0" marR="0" lvl="0" indent="0" algn="l" defTabSz="84408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ja-JP" altLang="en-US" sz="1000" u="none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T="45693" marB="45693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lvl="0" indent="0" algn="l" defTabSz="84408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ja-JP" altLang="en-US" sz="1000" u="none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T="45693" marB="45693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84408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ja-JP" altLang="en-US" sz="1000" u="none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T="45693" marB="45693" anchor="ctr">
                    <a:lnL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3" name="吹き出し: 四角形 2">
            <a:extLst>
              <a:ext uri="{FF2B5EF4-FFF2-40B4-BE49-F238E27FC236}">
                <a16:creationId xmlns:a16="http://schemas.microsoft.com/office/drawing/2014/main" id="{2F11CFF1-A451-4C7C-7DEE-EFEAAA0A40F9}"/>
              </a:ext>
            </a:extLst>
          </p:cNvPr>
          <p:cNvSpPr/>
          <p:nvPr/>
        </p:nvSpPr>
        <p:spPr>
          <a:xfrm>
            <a:off x="9439289" y="-109457"/>
            <a:ext cx="2304256" cy="950273"/>
          </a:xfrm>
          <a:prstGeom prst="wedgeRectCallout">
            <a:avLst>
              <a:gd name="adj1" fmla="val -72475"/>
              <a:gd name="adj2" fmla="val 22955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400" dirty="0"/>
              <a:t>「一般型」か「国際認証・表彰型」かを記載してください</a:t>
            </a:r>
          </a:p>
        </p:txBody>
      </p:sp>
    </p:spTree>
    <p:extLst>
      <p:ext uri="{BB962C8B-B14F-4D97-AF65-F5344CB8AC3E}">
        <p14:creationId xmlns:p14="http://schemas.microsoft.com/office/powerpoint/2010/main" val="3680665739"/>
      </p:ext>
    </p:extLst>
  </p:cSld>
  <p:clrMapOvr>
    <a:masterClrMapping/>
  </p:clrMapOvr>
</p:sld>
</file>

<file path=ppt/theme/theme1.xml><?xml version="1.0" encoding="utf-8"?>
<a:theme xmlns:a="http://schemas.openxmlformats.org/drawingml/2006/main" name="2_標準デザイン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2_標準デザイン">
      <a:majorFont>
        <a:latin typeface="HGP創英角ｺﾞｼｯｸUB"/>
        <a:ea typeface="HGP創英角ｺﾞｼｯｸUB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/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>
    <a:spDef>
      <a:spPr>
        <a:custGeom>
          <a:avLst/>
          <a:gdLst/>
          <a:ahLst/>
          <a:cxnLst/>
          <a:rect l="l" t="t" r="r" b="b"/>
          <a:pathLst/>
        </a:custGeom>
        <a:noFill/>
        <a:ln w="25400" cap="flat" cmpd="sng" algn="ctr">
          <a:solidFill>
            <a:srgbClr val="00B0F0"/>
          </a:solidFill>
          <a:prstDash val="solid"/>
        </a:ln>
        <a:effectLst/>
      </a:spPr>
      <a:bodyPr vertOverflow="overflow" horzOverflow="overflow" anchor="ctr"/>
      <a:lstStyle>
        <a:defPPr fontAlgn="auto">
          <a:spcBef>
            <a:spcPts val="0"/>
          </a:spcBef>
          <a:spcAft>
            <a:spcPts val="0"/>
          </a:spcAft>
          <a:defRPr kumimoji="0" kern="0" dirty="0">
            <a:solidFill>
              <a:sysClr val="windowText" lastClr="000000"/>
            </a:solidFill>
            <a:latin typeface="ＭＳ Ｐゴシック"/>
            <a:ea typeface="ＭＳ Ｐゴシック"/>
          </a:defRPr>
        </a:defPPr>
      </a:lstStyle>
    </a:spDef>
    <a:lnDef>
      <a:spPr>
        <a:custGeom>
          <a:avLst/>
          <a:gdLst/>
          <a:ahLst/>
          <a:cxnLst/>
          <a:rect l="0" t="0" r="0" b="0"/>
          <a:pathLst/>
        </a:custGeom>
        <a:solidFill>
          <a:srgbClr val="0066CC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Overflow="overflow" horzOverflow="overflow" wrap="none" numCol="1" anchor="ctr" anchorCtr="0" compatLnSpc="1"/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defRPr kumimoji="1" lang="ja-JP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/>
            <a:ea typeface="HGP創英角ｺﾞｼｯｸUB"/>
          </a:defRPr>
        </a:defPPr>
      </a:lstStyle>
    </a:lnDef>
  </a:objectDefaults>
  <a:extraClrSchemeLst/>
</a:theme>
</file>

<file path=ppt/theme/theme2.xml><?xml version="1.0" encoding="utf-8"?>
<a:theme xmlns:a="http://schemas.openxmlformats.org/drawingml/2006/main" name="3_標準デザイン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2_標準デザイン">
      <a:majorFont>
        <a:latin typeface="HGP創英角ｺﾞｼｯｸUB"/>
        <a:ea typeface="HGP創英角ｺﾞｼｯｸUB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/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>
    <a:spDef>
      <a:spPr>
        <a:custGeom>
          <a:avLst/>
          <a:gdLst/>
          <a:ahLst/>
          <a:cxnLst/>
          <a:rect l="l" t="t" r="r" b="b"/>
          <a:pathLst/>
        </a:custGeom>
        <a:noFill/>
        <a:ln w="25400" cap="flat" cmpd="sng" algn="ctr">
          <a:solidFill>
            <a:srgbClr val="00B0F0"/>
          </a:solidFill>
          <a:prstDash val="solid"/>
        </a:ln>
        <a:effectLst/>
      </a:spPr>
      <a:bodyPr vertOverflow="overflow" horzOverflow="overflow" anchor="ctr"/>
      <a:lstStyle>
        <a:defPPr fontAlgn="auto">
          <a:spcBef>
            <a:spcPts val="0"/>
          </a:spcBef>
          <a:spcAft>
            <a:spcPts val="0"/>
          </a:spcAft>
          <a:defRPr kumimoji="0" kern="0" dirty="0">
            <a:solidFill>
              <a:sysClr val="windowText" lastClr="000000"/>
            </a:solidFill>
            <a:latin typeface="ＭＳ Ｐゴシック"/>
            <a:ea typeface="ＭＳ Ｐゴシック"/>
          </a:defRPr>
        </a:defPPr>
      </a:lstStyle>
    </a:spDef>
    <a:lnDef>
      <a:spPr>
        <a:custGeom>
          <a:avLst/>
          <a:gdLst/>
          <a:ahLst/>
          <a:cxnLst/>
          <a:rect l="0" t="0" r="0" b="0"/>
          <a:pathLst/>
        </a:custGeom>
        <a:solidFill>
          <a:srgbClr val="0066CC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Overflow="overflow" horzOverflow="overflow" wrap="none" numCol="1" anchor="ctr" anchorCtr="0" compatLnSpc="1"/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defRPr kumimoji="1" lang="ja-JP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/>
            <a:ea typeface="HGP創英角ｺﾞｼｯｸUB"/>
          </a:defRPr>
        </a:defPPr>
      </a:lst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/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46117</TotalTime>
  <Words>110</Words>
  <Application>Microsoft Office PowerPoint</Application>
  <PresentationFormat>画面に合わせる (4:3)</PresentationFormat>
  <Paragraphs>27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3</vt:i4>
      </vt:variant>
      <vt:variant>
        <vt:lpstr>スライド タイトル</vt:lpstr>
      </vt:variant>
      <vt:variant>
        <vt:i4>1</vt:i4>
      </vt:variant>
    </vt:vector>
  </HeadingPairs>
  <TitlesOfParts>
    <vt:vector size="10" baseType="lpstr">
      <vt:lpstr>HGP創英角ｺﾞｼｯｸUB</vt:lpstr>
      <vt:lpstr>Meiryo UI</vt:lpstr>
      <vt:lpstr>メイリオ</vt:lpstr>
      <vt:lpstr>Arial</vt:lpstr>
      <vt:lpstr>Calibri</vt:lpstr>
      <vt:lpstr>Calibri Light</vt:lpstr>
      <vt:lpstr>2_標準デザイン</vt:lpstr>
      <vt:lpstr>3_標準デザイン</vt:lpstr>
      <vt:lpstr>Office Theme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cp:lastModifiedBy>中並 春樹</cp:lastModifiedBy>
  <cp:revision>28</cp:revision>
  <cp:lastPrinted>2021-11-04T08:29:40Z</cp:lastPrinted>
  <dcterms:created xsi:type="dcterms:W3CDTF">2007-11-06T12:19:33Z</dcterms:created>
  <dcterms:modified xsi:type="dcterms:W3CDTF">2024-04-22T10:00:03Z</dcterms:modified>
</cp:coreProperties>
</file>