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1" r:id="rId1"/>
    <p:sldMasterId id="2147488536" r:id="rId2"/>
    <p:sldMasterId id="2147488628" r:id="rId3"/>
  </p:sldMasterIdLst>
  <p:notesMasterIdLst>
    <p:notesMasterId r:id="rId5"/>
  </p:notesMasterIdLst>
  <p:sldIdLst>
    <p:sldId id="602" r:id="rId4"/>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p15:clr>
            <a:srgbClr val="A4A3A4"/>
          </p15:clr>
        </p15:guide>
        <p15:guide id="2" pos="212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ㅤ" initials="ㅤ" lastIdx="1" clrIdx="0">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7686A7"/>
    <a:srgbClr val="FF3300"/>
    <a:srgbClr val="FFFF00"/>
    <a:srgbClr val="F9AD6F"/>
    <a:srgbClr val="FFCC99"/>
    <a:srgbClr val="FF99FF"/>
    <a:srgbClr val="FFFF99"/>
    <a:srgbClr val="FFFFCC"/>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E25E649-3F16-4E02-A733-19D2CDBF48F0}" styleName="中間スタイル 3 - アクセント 1">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1"/>
          </a:solidFill>
        </a:fill>
      </a:tcStyle>
    </a:lastCol>
    <a:firstCol>
      <a:tcTxStyle b="on">
        <a:fontRef idx="minor">
          <a:srgbClr val="00000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dk1"/>
          </a:solidFill>
        </a:fill>
      </a:tcStyle>
    </a:lastCol>
    <a:firstCol>
      <a:tcTxStyle b="on">
        <a:fontRef idx="minor">
          <a:srgbClr val="00000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中間スタイル 3 - アクセント 2">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2"/>
          </a:solidFill>
        </a:fill>
      </a:tcStyle>
    </a:lastCol>
    <a:firstCol>
      <a:tcTxStyle b="on">
        <a:fontRef idx="minor">
          <a:srgbClr val="00000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中間スタイル 3 - アクセント 4">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4"/>
          </a:solidFill>
        </a:fill>
      </a:tcStyle>
    </a:lastCol>
    <a:firstCol>
      <a:tcTxStyle b="on">
        <a:fontRef idx="minor">
          <a:srgbClr val="00000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中間スタイル 3 - アクセント 5">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5"/>
          </a:solidFill>
        </a:fill>
      </a:tcStyle>
    </a:lastCol>
    <a:firstCol>
      <a:tcTxStyle b="on">
        <a:fontRef idx="minor">
          <a:srgbClr val="00000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間スタイル 3 - アクセント 6">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6"/>
          </a:solidFill>
        </a:fill>
      </a:tcStyle>
    </a:lastCol>
    <a:firstCol>
      <a:tcTxStyle b="on">
        <a:fontRef idx="minor">
          <a:srgbClr val="00000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59" autoAdjust="0"/>
    <p:restoredTop sz="86477" autoAdjust="0"/>
  </p:normalViewPr>
  <p:slideViewPr>
    <p:cSldViewPr>
      <p:cViewPr varScale="1">
        <p:scale>
          <a:sx n="65" d="100"/>
          <a:sy n="65" d="100"/>
        </p:scale>
        <p:origin x="1552" y="88"/>
      </p:cViewPr>
      <p:guideLst>
        <p:guide orient="horz" pos="2160"/>
        <p:guide pos="2880"/>
      </p:guideLst>
    </p:cSldViewPr>
  </p:slideViewPr>
  <p:outlineViewPr>
    <p:cViewPr>
      <p:scale>
        <a:sx n="33" d="100"/>
        <a:sy n="33" d="100"/>
      </p:scale>
      <p:origin x="216" y="0"/>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55" d="100"/>
          <a:sy n="55" d="100"/>
        </p:scale>
        <p:origin x="-2622" y="-96"/>
      </p:cViewPr>
      <p:guideLst>
        <p:guide orient="horz" pos="3108"/>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7" name="Rectangle 2"/>
          <p:cNvSpPr>
            <a:spLocks noGrp="1" noChangeArrowheads="1"/>
          </p:cNvSpPr>
          <p:nvPr>
            <p:ph type="hdr" sz="quarter"/>
          </p:nvPr>
        </p:nvSpPr>
        <p:spPr>
          <a:xfrm>
            <a:off x="0" y="0"/>
            <a:ext cx="2919413" cy="493713"/>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l" eaLnBrk="1" hangingPunct="1">
              <a:defRPr sz="1200">
                <a:latin typeface="Arial" charset="0"/>
                <a:ea typeface="ＭＳ Ｐゴシック" pitchFamily="50" charset="-128"/>
              </a:defRPr>
            </a:lvl1pPr>
          </a:lstStyle>
          <a:p>
            <a:pPr>
              <a:defRPr/>
            </a:pPr>
            <a:endParaRPr lang="en-US" altLang="ja-JP"/>
          </a:p>
        </p:txBody>
      </p:sp>
      <p:sp>
        <p:nvSpPr>
          <p:cNvPr id="1048" name="Rectangle 3"/>
          <p:cNvSpPr>
            <a:spLocks noGrp="1" noChangeArrowheads="1"/>
          </p:cNvSpPr>
          <p:nvPr>
            <p:ph type="dt" idx="1"/>
          </p:nvPr>
        </p:nvSpPr>
        <p:spPr>
          <a:xfrm>
            <a:off x="3814763" y="0"/>
            <a:ext cx="2919412" cy="493713"/>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1049" name="Rectangle 4"/>
          <p:cNvSpPr>
            <a:spLocks noGrp="1" noRot="1" noChangeAspect="1" noChangeArrowheads="1" noTextEdit="1"/>
          </p:cNvSpPr>
          <p:nvPr>
            <p:ph type="sldImg" idx="2"/>
          </p:nvPr>
        </p:nvSpPr>
        <p:spPr>
          <a:xfrm>
            <a:off x="901700" y="739775"/>
            <a:ext cx="4932363" cy="3700463"/>
          </a:xfrm>
          <a:prstGeom prst="rect">
            <a:avLst/>
          </a:prstGeom>
          <a:noFill/>
          <a:ln w="9525">
            <a:solidFill>
              <a:srgbClr val="000000"/>
            </a:solidFill>
            <a:miter lim="800000"/>
            <a:headEnd/>
            <a:tailEnd/>
          </a:ln>
        </p:spPr>
      </p:sp>
      <p:sp>
        <p:nvSpPr>
          <p:cNvPr id="1050" name="Rectangle 5"/>
          <p:cNvSpPr>
            <a:spLocks noGrp="1" noChangeArrowheads="1"/>
          </p:cNvSpPr>
          <p:nvPr>
            <p:ph type="body" sz="quarter" idx="3"/>
          </p:nvPr>
        </p:nvSpPr>
        <p:spPr>
          <a:xfrm>
            <a:off x="673100" y="4686300"/>
            <a:ext cx="5389563" cy="4440238"/>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051" name="Rectangle 6"/>
          <p:cNvSpPr>
            <a:spLocks noGrp="1" noChangeArrowheads="1"/>
          </p:cNvSpPr>
          <p:nvPr>
            <p:ph type="ftr" sz="quarter" idx="4"/>
          </p:nvPr>
        </p:nvSpPr>
        <p:spPr>
          <a:xfrm>
            <a:off x="0" y="9371013"/>
            <a:ext cx="2919413" cy="493712"/>
          </a:xfrm>
          <a:prstGeom prst="rect">
            <a:avLst/>
          </a:prstGeom>
          <a:noFill/>
          <a:ln w="9525">
            <a:noFill/>
            <a:miter lim="800000"/>
            <a:headEnd/>
            <a:tailEnd/>
          </a:ln>
          <a:effectLst/>
        </p:spPr>
        <p:txBody>
          <a:bodyPr vert="horz" wrap="square" lIns="91425" tIns="45712" rIns="91425" bIns="45712" numCol="1" anchor="b" anchorCtr="0" compatLnSpc="1">
            <a:prstTxWarp prst="textNoShape">
              <a:avLst/>
            </a:prstTxWarp>
          </a:bodyPr>
          <a:lstStyle>
            <a:lvl1pPr algn="l" eaLnBrk="1" hangingPunct="1">
              <a:defRPr sz="1200">
                <a:latin typeface="Arial" charset="0"/>
                <a:ea typeface="ＭＳ Ｐゴシック" pitchFamily="50" charset="-128"/>
              </a:defRPr>
            </a:lvl1pPr>
          </a:lstStyle>
          <a:p>
            <a:pPr>
              <a:defRPr/>
            </a:pPr>
            <a:endParaRPr lang="en-US" altLang="ja-JP"/>
          </a:p>
        </p:txBody>
      </p:sp>
      <p:sp>
        <p:nvSpPr>
          <p:cNvPr id="1052" name="Rectangle 7"/>
          <p:cNvSpPr>
            <a:spLocks noGrp="1" noChangeArrowheads="1"/>
          </p:cNvSpPr>
          <p:nvPr>
            <p:ph type="sldNum" sz="quarter" idx="5"/>
          </p:nvPr>
        </p:nvSpPr>
        <p:spPr>
          <a:xfrm>
            <a:off x="3814763" y="9371013"/>
            <a:ext cx="2919412" cy="493712"/>
          </a:xfrm>
          <a:prstGeom prst="rect">
            <a:avLst/>
          </a:prstGeom>
          <a:noFill/>
          <a:ln w="9525">
            <a:noFill/>
            <a:miter lim="800000"/>
            <a:headEnd/>
            <a:tailEnd/>
          </a:ln>
          <a:effectLst/>
        </p:spPr>
        <p:txBody>
          <a:bodyPr vert="horz" wrap="square" lIns="91425" tIns="45712" rIns="91425" bIns="45712" numCol="1" anchor="b" anchorCtr="0" compatLnSpc="1">
            <a:prstTxWarp prst="textNoShape">
              <a:avLst/>
            </a:prstTxWarp>
          </a:bodyPr>
          <a:lstStyle>
            <a:lvl1pPr algn="r" eaLnBrk="1" hangingPunct="1">
              <a:defRPr sz="1200"/>
            </a:lvl1pPr>
          </a:lstStyle>
          <a:p>
            <a:pPr>
              <a:defRPr/>
            </a:pPr>
            <a:fld id="{5C4C7AF2-B62C-4068-961C-FD05BDB01E7A}" type="slidenum">
              <a:rPr lang="en-US" altLang="ja-JP"/>
              <a:pPr>
                <a:defRPr/>
              </a:pPr>
              <a:t>‹#›</a:t>
            </a:fld>
            <a:endParaRPr lang="en-US" altLang="ja-JP"/>
          </a:p>
        </p:txBody>
      </p:sp>
    </p:spTree>
    <p:extLst>
      <p:ext uri="{BB962C8B-B14F-4D97-AF65-F5344CB8AC3E}">
        <p14:creationId xmlns:p14="http://schemas.microsoft.com/office/powerpoint/2010/main" val="40119567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9" name="スライド イメージ プレースホルダー 1"/>
          <p:cNvSpPr>
            <a:spLocks noGrp="1" noRot="1" noChangeAspect="1" noTextEdit="1"/>
          </p:cNvSpPr>
          <p:nvPr>
            <p:ph type="sldImg"/>
          </p:nvPr>
        </p:nvSpPr>
        <p:spPr>
          <a:ln/>
        </p:spPr>
      </p:sp>
      <p:sp>
        <p:nvSpPr>
          <p:cNvPr id="1140"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1141"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075C755-A791-4113-9EBD-CEED3D12052A}" type="slidenum">
              <a:rPr lang="en-US" altLang="ja-JP" smtClean="0"/>
              <a:pPr/>
              <a:t>0</a:t>
            </a:fld>
            <a:endParaRPr lang="en-US" altLang="ja-JP"/>
          </a:p>
        </p:txBody>
      </p:sp>
    </p:spTree>
    <p:extLst>
      <p:ext uri="{BB962C8B-B14F-4D97-AF65-F5344CB8AC3E}">
        <p14:creationId xmlns:p14="http://schemas.microsoft.com/office/powerpoint/2010/main" val="2793705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8312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350804147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88978644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418769178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317408386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6827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940015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23298869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114325975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412432913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304637098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endParaRPr lang="en-US" altLang="ja-JP"/>
          </a:p>
        </p:txBody>
      </p:sp>
      <p:sp>
        <p:nvSpPr>
          <p:cNvPr id="8" name="Footer Placeholder 7"/>
          <p:cNvSpPr>
            <a:spLocks noGrp="1"/>
          </p:cNvSpPr>
          <p:nvPr>
            <p:ph type="ftr" sz="quarter" idx="11"/>
          </p:nvPr>
        </p:nvSpPr>
        <p:spPr/>
        <p:txBody>
          <a:bodyPr/>
          <a:lstStyle/>
          <a:p>
            <a:pPr>
              <a:defRPr/>
            </a:pPr>
            <a:endParaRPr lang="en-US" altLang="ja-JP"/>
          </a:p>
        </p:txBody>
      </p:sp>
      <p:sp>
        <p:nvSpPr>
          <p:cNvPr id="9" name="Slide Number Placeholder 8"/>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314263593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endParaRPr lang="en-US" altLang="ja-JP"/>
          </a:p>
        </p:txBody>
      </p:sp>
      <p:sp>
        <p:nvSpPr>
          <p:cNvPr id="4" name="Footer Placeholder 3"/>
          <p:cNvSpPr>
            <a:spLocks noGrp="1"/>
          </p:cNvSpPr>
          <p:nvPr>
            <p:ph type="ftr" sz="quarter" idx="11"/>
          </p:nvPr>
        </p:nvSpPr>
        <p:spPr/>
        <p:txBody>
          <a:bodyPr/>
          <a:lstStyle/>
          <a:p>
            <a:pPr>
              <a:defRPr/>
            </a:pPr>
            <a:endParaRPr lang="en-US" altLang="ja-JP"/>
          </a:p>
        </p:txBody>
      </p:sp>
      <p:sp>
        <p:nvSpPr>
          <p:cNvPr id="5" name="Slide Number Placeholder 4"/>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260973277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ja-JP"/>
          </a:p>
        </p:txBody>
      </p:sp>
      <p:sp>
        <p:nvSpPr>
          <p:cNvPr id="3" name="Footer Placeholder 2"/>
          <p:cNvSpPr>
            <a:spLocks noGrp="1"/>
          </p:cNvSpPr>
          <p:nvPr>
            <p:ph type="ftr" sz="quarter" idx="11"/>
          </p:nvPr>
        </p:nvSpPr>
        <p:spPr/>
        <p:txBody>
          <a:bodyPr/>
          <a:lstStyle/>
          <a:p>
            <a:pPr>
              <a:defRPr/>
            </a:pPr>
            <a:endParaRPr lang="en-US" altLang="ja-JP"/>
          </a:p>
        </p:txBody>
      </p:sp>
      <p:sp>
        <p:nvSpPr>
          <p:cNvPr id="4" name="Slide Number Placeholder 3"/>
          <p:cNvSpPr>
            <a:spLocks noGrp="1"/>
          </p:cNvSpPr>
          <p:nvPr>
            <p:ph type="sldNum" sz="quarter" idx="12"/>
          </p:nvPr>
        </p:nvSpPr>
        <p:spPr/>
        <p:txBody>
          <a:bodyPr/>
          <a:lstStyle/>
          <a:p>
            <a:pPr>
              <a:defRPr/>
            </a:pPr>
            <a:fld id="{132EC76D-C6B8-461E-8E0A-406A8B1EDCA0}" type="slidenum">
              <a:rPr lang="en-US" altLang="ja-JP" smtClean="0"/>
              <a:pPr>
                <a:defRPr/>
              </a:pPr>
              <a:t>‹#›</a:t>
            </a:fld>
            <a:endParaRPr lang="en-US" altLang="ja-JP"/>
          </a:p>
        </p:txBody>
      </p:sp>
    </p:spTree>
    <p:extLst>
      <p:ext uri="{BB962C8B-B14F-4D97-AF65-F5344CB8AC3E}">
        <p14:creationId xmlns:p14="http://schemas.microsoft.com/office/powerpoint/2010/main" val="183726024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theme" Target="../theme/theme3.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92">
                <a:latin typeface="Arial" charset="0"/>
                <a:ea typeface="+mn-ea"/>
              </a:defRPr>
            </a:lvl1pPr>
          </a:lstStyle>
          <a:p>
            <a:pPr>
              <a:defRPr/>
            </a:pPr>
            <a:endParaRPr lang="en-US" altLang="ja-JP"/>
          </a:p>
        </p:txBody>
      </p:sp>
      <p:sp>
        <p:nvSpPr>
          <p:cNvPr id="1026"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92">
                <a:latin typeface="Arial" charset="0"/>
                <a:ea typeface="+mn-ea"/>
              </a:defRPr>
            </a:lvl1pPr>
          </a:lstStyle>
          <a:p>
            <a:pPr>
              <a:defRPr/>
            </a:pPr>
            <a:endParaRPr lang="en-US" altLang="ja-JP"/>
          </a:p>
        </p:txBody>
      </p:sp>
      <p:sp>
        <p:nvSpPr>
          <p:cNvPr id="1027"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AE11E9A8-004E-45DD-92CD-3AD217E22DC2}" type="slidenum">
              <a:rPr lang="en-US" altLang="ja-JP"/>
              <a:pPr>
                <a:defRPr/>
              </a:pPr>
              <a:t>‹#›</a:t>
            </a:fld>
            <a:endParaRPr lang="en-US" altLang="ja-JP"/>
          </a:p>
        </p:txBody>
      </p:sp>
      <p:grpSp>
        <p:nvGrpSpPr>
          <p:cNvPr id="1028" name="Group 27"/>
          <p:cNvGrpSpPr/>
          <p:nvPr/>
        </p:nvGrpSpPr>
        <p:grpSpPr>
          <a:xfrm>
            <a:off x="0" y="406400"/>
            <a:ext cx="9144000" cy="214313"/>
            <a:chOff x="0" y="255"/>
            <a:chExt cx="6240" cy="135"/>
          </a:xfrm>
        </p:grpSpPr>
        <p:sp>
          <p:nvSpPr>
            <p:cNvPr id="1029" name="Rectangle 28"/>
            <p:cNvSpPr>
              <a:spLocks noChangeArrowheads="1"/>
            </p:cNvSpPr>
            <p:nvPr userDrawn="1"/>
          </p:nvSpPr>
          <p:spPr>
            <a:xfrm>
              <a:off x="0" y="345"/>
              <a:ext cx="6240" cy="45"/>
            </a:xfrm>
            <a:prstGeom prst="rect">
              <a:avLst/>
            </a:prstGeom>
            <a:solidFill>
              <a:srgbClr val="FF0000"/>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ea typeface="HGP創英角ｺﾞｼｯｸUB" panose="020B0900000000000000" pitchFamily="50" charset="-128"/>
              </a:endParaRPr>
            </a:p>
          </p:txBody>
        </p:sp>
        <p:sp>
          <p:nvSpPr>
            <p:cNvPr id="1030" name="Rectangle 29"/>
            <p:cNvSpPr>
              <a:spLocks noChangeArrowheads="1"/>
            </p:cNvSpPr>
            <p:nvPr userDrawn="1"/>
          </p:nvSpPr>
          <p:spPr>
            <a:xfrm>
              <a:off x="0" y="300"/>
              <a:ext cx="6240" cy="45"/>
            </a:xfrm>
            <a:prstGeom prst="rect">
              <a:avLst/>
            </a:prstGeom>
            <a:solidFill>
              <a:srgbClr val="FF3399"/>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ea typeface="HGP創英角ｺﾞｼｯｸUB" panose="020B0900000000000000" pitchFamily="50" charset="-128"/>
              </a:endParaRPr>
            </a:p>
          </p:txBody>
        </p:sp>
        <p:sp>
          <p:nvSpPr>
            <p:cNvPr id="1031" name="Rectangle 30"/>
            <p:cNvSpPr>
              <a:spLocks noChangeArrowheads="1"/>
            </p:cNvSpPr>
            <p:nvPr userDrawn="1"/>
          </p:nvSpPr>
          <p:spPr>
            <a:xfrm>
              <a:off x="0" y="255"/>
              <a:ext cx="6240" cy="45"/>
            </a:xfrm>
            <a:prstGeom prst="rect">
              <a:avLst/>
            </a:prstGeom>
            <a:solidFill>
              <a:srgbClr val="FFCCFF"/>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ea typeface="HGP創英角ｺﾞｼｯｸUB" panose="020B0900000000000000" pitchFamily="50" charset="-128"/>
              </a:endParaRPr>
            </a:p>
          </p:txBody>
        </p:sp>
      </p:grpSp>
      <p:sp>
        <p:nvSpPr>
          <p:cNvPr id="1032" name="Rectangle 22"/>
          <p:cNvSpPr>
            <a:spLocks noGrp="1" noChangeArrowheads="1"/>
          </p:cNvSpPr>
          <p:nvPr>
            <p:ph type="title"/>
          </p:nvPr>
        </p:nvSpPr>
        <p:spPr>
          <a:xfrm>
            <a:off x="0" y="0"/>
            <a:ext cx="7629525"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3" name="Picture 32" descr="ppjtitle"/>
          <p:cNvPicPr>
            <a:picLocks noChangeAspect="1" noChangeArrowheads="1"/>
          </p:cNvPicPr>
          <p:nvPr/>
        </p:nvPicPr>
        <p:blipFill>
          <a:blip r:embed="rId3"/>
          <a:srcRect l="1756" r="81940" b="42691"/>
          <a:stretch>
            <a:fillRect/>
          </a:stretch>
        </p:blipFill>
        <p:spPr>
          <a:xfrm>
            <a:off x="7850188" y="73025"/>
            <a:ext cx="1114425" cy="334963"/>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8600" r:id="rId1"/>
  </p:sldLayoutIdLst>
  <p:hf sldNum="0" hdr="0" ftr="0" dt="0"/>
  <p:txStyles>
    <p:titleStyle>
      <a:lvl1pPr algn="l" rtl="0" eaLnBrk="0" fontAlgn="base" hangingPunct="0">
        <a:spcBef>
          <a:spcPct val="0"/>
        </a:spcBef>
        <a:spcAft>
          <a:spcPct val="0"/>
        </a:spcAft>
        <a:defRPr kumimoji="1" sz="2500">
          <a:solidFill>
            <a:schemeClr val="tx1"/>
          </a:solidFill>
          <a:latin typeface="+mj-lt"/>
          <a:ea typeface="+mj-ea"/>
          <a:cs typeface="+mj-cs"/>
        </a:defRPr>
      </a:lvl1pPr>
      <a:lvl2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5913" indent="-315913" algn="l" rtl="0" eaLnBrk="0" fontAlgn="base" hangingPunct="0">
        <a:spcBef>
          <a:spcPct val="20000"/>
        </a:spcBef>
        <a:spcAft>
          <a:spcPct val="0"/>
        </a:spcAft>
        <a:buChar char="•"/>
        <a:defRPr kumimoji="1" sz="2900">
          <a:solidFill>
            <a:schemeClr val="tx1"/>
          </a:solidFill>
          <a:latin typeface="+mn-lt"/>
          <a:ea typeface="+mn-ea"/>
          <a:cs typeface="+mn-cs"/>
        </a:defRPr>
      </a:lvl1pPr>
      <a:lvl2pPr marL="685800" indent="-263525" algn="l" rtl="0" eaLnBrk="0" fontAlgn="base" hangingPunct="0">
        <a:spcBef>
          <a:spcPct val="20000"/>
        </a:spcBef>
        <a:spcAft>
          <a:spcPct val="0"/>
        </a:spcAft>
        <a:buChar char="–"/>
        <a:defRPr kumimoji="1" sz="2500">
          <a:solidFill>
            <a:schemeClr val="tx1"/>
          </a:solidFill>
          <a:latin typeface="+mn-lt"/>
          <a:ea typeface="+mn-ea"/>
        </a:defRPr>
      </a:lvl2pPr>
      <a:lvl3pPr marL="1054100" indent="-209550" algn="l" rtl="0" eaLnBrk="0" fontAlgn="base" hangingPunct="0">
        <a:spcBef>
          <a:spcPct val="20000"/>
        </a:spcBef>
        <a:spcAft>
          <a:spcPct val="0"/>
        </a:spcAft>
        <a:buChar char="•"/>
        <a:defRPr kumimoji="1" sz="2200">
          <a:solidFill>
            <a:schemeClr val="tx1"/>
          </a:solidFill>
          <a:latin typeface="+mn-lt"/>
          <a:ea typeface="+mn-ea"/>
        </a:defRPr>
      </a:lvl3pPr>
      <a:lvl4pPr marL="1476375" indent="-209550" algn="l" rtl="0" eaLnBrk="0" fontAlgn="base" hangingPunct="0">
        <a:spcBef>
          <a:spcPct val="20000"/>
        </a:spcBef>
        <a:spcAft>
          <a:spcPct val="0"/>
        </a:spcAft>
        <a:buChar char="–"/>
        <a:defRPr kumimoji="1">
          <a:solidFill>
            <a:schemeClr val="tx1"/>
          </a:solidFill>
          <a:latin typeface="+mn-lt"/>
          <a:ea typeface="+mn-ea"/>
        </a:defRPr>
      </a:lvl4pPr>
      <a:lvl5pPr marL="1898650" indent="-209550" algn="l" rtl="0" eaLnBrk="0" fontAlgn="base" hangingPunct="0">
        <a:spcBef>
          <a:spcPct val="20000"/>
        </a:spcBef>
        <a:spcAft>
          <a:spcPct val="0"/>
        </a:spcAft>
        <a:buChar char="»"/>
        <a:defRPr kumimoji="1">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92">
                <a:solidFill>
                  <a:prstClr val="black"/>
                </a:solidFill>
                <a:latin typeface="Arial" charset="0"/>
                <a:ea typeface="+mn-ea"/>
              </a:defRPr>
            </a:lvl1pPr>
          </a:lstStyle>
          <a:p>
            <a:pPr>
              <a:defRPr/>
            </a:pPr>
            <a:endParaRPr lang="en-US" altLang="ja-JP"/>
          </a:p>
        </p:txBody>
      </p:sp>
      <p:sp>
        <p:nvSpPr>
          <p:cNvPr id="103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92">
                <a:solidFill>
                  <a:prstClr val="black"/>
                </a:solidFill>
                <a:latin typeface="Arial" charset="0"/>
                <a:ea typeface="+mn-ea"/>
              </a:defRPr>
            </a:lvl1pPr>
          </a:lstStyle>
          <a:p>
            <a:pPr>
              <a:defRPr/>
            </a:pPr>
            <a:endParaRPr lang="en-US" altLang="ja-JP"/>
          </a:p>
        </p:txBody>
      </p:sp>
      <p:sp>
        <p:nvSpPr>
          <p:cNvPr id="103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92">
                <a:solidFill>
                  <a:prstClr val="black"/>
                </a:solidFill>
              </a:defRPr>
            </a:lvl1pPr>
          </a:lstStyle>
          <a:p>
            <a:pPr>
              <a:defRPr/>
            </a:pPr>
            <a:fld id="{132EC76D-C6B8-461E-8E0A-406A8B1EDCA0}" type="slidenum">
              <a:rPr lang="en-US" altLang="ja-JP"/>
              <a:pPr>
                <a:defRPr/>
              </a:pPr>
              <a:t>‹#›</a:t>
            </a:fld>
            <a:endParaRPr lang="en-US" altLang="ja-JP"/>
          </a:p>
        </p:txBody>
      </p:sp>
      <p:grpSp>
        <p:nvGrpSpPr>
          <p:cNvPr id="1039" name="Group 27"/>
          <p:cNvGrpSpPr/>
          <p:nvPr/>
        </p:nvGrpSpPr>
        <p:grpSpPr>
          <a:xfrm>
            <a:off x="0" y="406400"/>
            <a:ext cx="9144000" cy="214313"/>
            <a:chOff x="0" y="255"/>
            <a:chExt cx="6240" cy="135"/>
          </a:xfrm>
        </p:grpSpPr>
        <p:sp>
          <p:nvSpPr>
            <p:cNvPr id="1040" name="Rectangle 28"/>
            <p:cNvSpPr>
              <a:spLocks noChangeArrowheads="1"/>
            </p:cNvSpPr>
            <p:nvPr userDrawn="1"/>
          </p:nvSpPr>
          <p:spPr>
            <a:xfrm>
              <a:off x="0" y="345"/>
              <a:ext cx="6240" cy="45"/>
            </a:xfrm>
            <a:prstGeom prst="rect">
              <a:avLst/>
            </a:prstGeom>
            <a:solidFill>
              <a:srgbClr val="FF0000"/>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solidFill>
                  <a:prstClr val="black"/>
                </a:solidFill>
                <a:ea typeface="HGP創英角ｺﾞｼｯｸUB" panose="020B0900000000000000" pitchFamily="50" charset="-128"/>
              </a:endParaRPr>
            </a:p>
          </p:txBody>
        </p:sp>
        <p:sp>
          <p:nvSpPr>
            <p:cNvPr id="1041" name="Rectangle 29"/>
            <p:cNvSpPr>
              <a:spLocks noChangeArrowheads="1"/>
            </p:cNvSpPr>
            <p:nvPr userDrawn="1"/>
          </p:nvSpPr>
          <p:spPr>
            <a:xfrm>
              <a:off x="0" y="300"/>
              <a:ext cx="6240" cy="45"/>
            </a:xfrm>
            <a:prstGeom prst="rect">
              <a:avLst/>
            </a:prstGeom>
            <a:solidFill>
              <a:srgbClr val="FF3399"/>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solidFill>
                  <a:prstClr val="black"/>
                </a:solidFill>
                <a:ea typeface="HGP創英角ｺﾞｼｯｸUB" panose="020B0900000000000000" pitchFamily="50" charset="-128"/>
              </a:endParaRPr>
            </a:p>
          </p:txBody>
        </p:sp>
        <p:sp>
          <p:nvSpPr>
            <p:cNvPr id="1042" name="Rectangle 30"/>
            <p:cNvSpPr>
              <a:spLocks noChangeArrowheads="1"/>
            </p:cNvSpPr>
            <p:nvPr userDrawn="1"/>
          </p:nvSpPr>
          <p:spPr>
            <a:xfrm>
              <a:off x="0" y="255"/>
              <a:ext cx="6240" cy="45"/>
            </a:xfrm>
            <a:prstGeom prst="rect">
              <a:avLst/>
            </a:prstGeom>
            <a:solidFill>
              <a:srgbClr val="FFCCFF"/>
            </a:solidFill>
            <a:ln>
              <a:noFill/>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defRPr/>
              </a:pPr>
              <a:endParaRPr lang="ja-JP" altLang="en-US">
                <a:solidFill>
                  <a:prstClr val="black"/>
                </a:solidFill>
                <a:ea typeface="HGP創英角ｺﾞｼｯｸUB" panose="020B0900000000000000" pitchFamily="50" charset="-128"/>
              </a:endParaRPr>
            </a:p>
          </p:txBody>
        </p:sp>
      </p:grpSp>
      <p:sp>
        <p:nvSpPr>
          <p:cNvPr id="1043" name="Rectangle 22"/>
          <p:cNvSpPr>
            <a:spLocks noGrp="1" noChangeArrowheads="1"/>
          </p:cNvSpPr>
          <p:nvPr>
            <p:ph type="title"/>
          </p:nvPr>
        </p:nvSpPr>
        <p:spPr>
          <a:xfrm>
            <a:off x="0" y="0"/>
            <a:ext cx="7629525"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44" name="Picture 32" descr="ppjtitle"/>
          <p:cNvPicPr>
            <a:picLocks noChangeAspect="1" noChangeArrowheads="1"/>
          </p:cNvPicPr>
          <p:nvPr/>
        </p:nvPicPr>
        <p:blipFill>
          <a:blip r:embed="rId3"/>
          <a:stretch>
            <a:fillRect/>
          </a:stretch>
        </p:blipFill>
        <p:spPr>
          <a:xfrm>
            <a:off x="7850188" y="73025"/>
            <a:ext cx="1114425" cy="334963"/>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8601" r:id="rId1"/>
  </p:sldLayoutIdLst>
  <p:hf sldNum="0" hdr="0" ftr="0" dt="0"/>
  <p:txStyles>
    <p:titleStyle>
      <a:lvl1pPr algn="l" rtl="0" eaLnBrk="0" fontAlgn="base" hangingPunct="0">
        <a:spcBef>
          <a:spcPct val="0"/>
        </a:spcBef>
        <a:spcAft>
          <a:spcPct val="0"/>
        </a:spcAft>
        <a:defRPr kumimoji="1" sz="2500">
          <a:solidFill>
            <a:schemeClr val="tx1"/>
          </a:solidFill>
          <a:latin typeface="+mj-lt"/>
          <a:ea typeface="+mj-ea"/>
          <a:cs typeface="+mj-cs"/>
        </a:defRPr>
      </a:lvl1pPr>
      <a:lvl2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00">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5913" indent="-315913" algn="l" rtl="0" eaLnBrk="0" fontAlgn="base" hangingPunct="0">
        <a:spcBef>
          <a:spcPct val="20000"/>
        </a:spcBef>
        <a:spcAft>
          <a:spcPct val="0"/>
        </a:spcAft>
        <a:buChar char="•"/>
        <a:defRPr kumimoji="1" sz="2900">
          <a:solidFill>
            <a:schemeClr val="tx1"/>
          </a:solidFill>
          <a:latin typeface="+mn-lt"/>
          <a:ea typeface="+mn-ea"/>
          <a:cs typeface="+mn-cs"/>
        </a:defRPr>
      </a:lvl1pPr>
      <a:lvl2pPr marL="685800" indent="-263525" algn="l" rtl="0" eaLnBrk="0" fontAlgn="base" hangingPunct="0">
        <a:spcBef>
          <a:spcPct val="20000"/>
        </a:spcBef>
        <a:spcAft>
          <a:spcPct val="0"/>
        </a:spcAft>
        <a:buChar char="–"/>
        <a:defRPr kumimoji="1" sz="2500">
          <a:solidFill>
            <a:schemeClr val="tx1"/>
          </a:solidFill>
          <a:latin typeface="+mn-lt"/>
          <a:ea typeface="+mn-ea"/>
        </a:defRPr>
      </a:lvl2pPr>
      <a:lvl3pPr marL="1054100" indent="-209550" algn="l" rtl="0" eaLnBrk="0" fontAlgn="base" hangingPunct="0">
        <a:spcBef>
          <a:spcPct val="20000"/>
        </a:spcBef>
        <a:spcAft>
          <a:spcPct val="0"/>
        </a:spcAft>
        <a:buChar char="•"/>
        <a:defRPr kumimoji="1" sz="2200">
          <a:solidFill>
            <a:schemeClr val="tx1"/>
          </a:solidFill>
          <a:latin typeface="+mn-lt"/>
          <a:ea typeface="+mn-ea"/>
        </a:defRPr>
      </a:lvl3pPr>
      <a:lvl4pPr marL="1476375" indent="-209550" algn="l" rtl="0" eaLnBrk="0" fontAlgn="base" hangingPunct="0">
        <a:spcBef>
          <a:spcPct val="20000"/>
        </a:spcBef>
        <a:spcAft>
          <a:spcPct val="0"/>
        </a:spcAft>
        <a:buChar char="–"/>
        <a:defRPr kumimoji="1">
          <a:solidFill>
            <a:schemeClr val="tx1"/>
          </a:solidFill>
          <a:latin typeface="+mn-lt"/>
          <a:ea typeface="+mn-ea"/>
        </a:defRPr>
      </a:lvl4pPr>
      <a:lvl5pPr marL="1898650" indent="-209550" algn="l" rtl="0" eaLnBrk="0" fontAlgn="base" hangingPunct="0">
        <a:spcBef>
          <a:spcPct val="20000"/>
        </a:spcBef>
        <a:spcAft>
          <a:spcPct val="0"/>
        </a:spcAft>
        <a:buChar char="»"/>
        <a:defRPr kumimoji="1">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E11E9A8-004E-45DD-92CD-3AD217E22DC2}" type="slidenum">
              <a:rPr lang="en-US" altLang="ja-JP" smtClean="0"/>
              <a:pPr>
                <a:defRPr/>
              </a:pPr>
              <a:t>‹#›</a:t>
            </a:fld>
            <a:endParaRPr lang="en-US" altLang="ja-JP"/>
          </a:p>
        </p:txBody>
      </p:sp>
    </p:spTree>
    <p:extLst>
      <p:ext uri="{BB962C8B-B14F-4D97-AF65-F5344CB8AC3E}">
        <p14:creationId xmlns:p14="http://schemas.microsoft.com/office/powerpoint/2010/main" val="2543610692"/>
      </p:ext>
    </p:extLst>
  </p:cSld>
  <p:clrMap bg1="lt1" tx1="dk1" bg2="lt2" tx2="dk2" accent1="accent1" accent2="accent2" accent3="accent3" accent4="accent4" accent5="accent5" accent6="accent6" hlink="hlink" folHlink="folHlink"/>
  <p:sldLayoutIdLst>
    <p:sldLayoutId id="2147488629" r:id="rId1"/>
    <p:sldLayoutId id="2147488630" r:id="rId2"/>
    <p:sldLayoutId id="2147488631" r:id="rId3"/>
    <p:sldLayoutId id="2147488632" r:id="rId4"/>
    <p:sldLayoutId id="2147488633" r:id="rId5"/>
    <p:sldLayoutId id="2147488634" r:id="rId6"/>
    <p:sldLayoutId id="2147488635" r:id="rId7"/>
    <p:sldLayoutId id="2147488636" r:id="rId8"/>
    <p:sldLayoutId id="2147488637" r:id="rId9"/>
    <p:sldLayoutId id="2147488638" r:id="rId10"/>
    <p:sldLayoutId id="2147488639" r:id="rId11"/>
    <p:sldLayoutId id="2147488640"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5" name="テキスト ボックス 19"/>
          <p:cNvSpPr txBox="1">
            <a:spLocks noChangeArrowheads="1"/>
          </p:cNvSpPr>
          <p:nvPr/>
        </p:nvSpPr>
        <p:spPr>
          <a:xfrm>
            <a:off x="-22225" y="196850"/>
            <a:ext cx="9104313" cy="338554"/>
          </a:xfrm>
          <a:prstGeom prst="rect">
            <a:avLst/>
          </a:prstGeom>
          <a:noFill/>
          <a:ln>
            <a:noFill/>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○○市の持続可能な観光地域づくりに向けた□□整備計画</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　計画策定者名　　○○県○○市</a:t>
            </a:r>
          </a:p>
        </p:txBody>
      </p:sp>
      <p:sp>
        <p:nvSpPr>
          <p:cNvPr id="1056" name="AutoShape 59" descr="馬　小"/>
          <p:cNvSpPr>
            <a:spLocks noChangeAspect="1" noChangeArrowheads="1"/>
          </p:cNvSpPr>
          <p:nvPr/>
        </p:nvSpPr>
        <p:spPr>
          <a:xfrm>
            <a:off x="155575" y="-144463"/>
            <a:ext cx="304800" cy="304801"/>
          </a:xfrm>
          <a:prstGeom prst="rect">
            <a:avLst/>
          </a:prstGeom>
          <a:noFill/>
          <a:ln>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lang="ja-JP" altLang="en-US">
              <a:solidFill>
                <a:srgbClr val="000000"/>
              </a:solidFill>
            </a:endParaRPr>
          </a:p>
        </p:txBody>
      </p:sp>
      <p:sp>
        <p:nvSpPr>
          <p:cNvPr id="1057" name="AutoShape 61" descr="馬　小"/>
          <p:cNvSpPr>
            <a:spLocks noChangeAspect="1" noChangeArrowheads="1"/>
          </p:cNvSpPr>
          <p:nvPr/>
        </p:nvSpPr>
        <p:spPr>
          <a:xfrm>
            <a:off x="307975" y="7938"/>
            <a:ext cx="304800" cy="304800"/>
          </a:xfrm>
          <a:prstGeom prst="rect">
            <a:avLst/>
          </a:prstGeom>
          <a:noFill/>
          <a:ln>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lang="ja-JP" altLang="en-US">
              <a:solidFill>
                <a:srgbClr val="000000"/>
              </a:solidFill>
            </a:endParaRPr>
          </a:p>
        </p:txBody>
      </p:sp>
      <p:sp>
        <p:nvSpPr>
          <p:cNvPr id="1058" name="AutoShape 81" descr="「佐賀県立九州陶磁文化館」の画像検索結果"/>
          <p:cNvSpPr>
            <a:spLocks noChangeAspect="1" noChangeArrowheads="1"/>
          </p:cNvSpPr>
          <p:nvPr/>
        </p:nvSpPr>
        <p:spPr>
          <a:xfrm>
            <a:off x="460375" y="160338"/>
            <a:ext cx="304800" cy="304800"/>
          </a:xfrm>
          <a:prstGeom prst="rect">
            <a:avLst/>
          </a:prstGeom>
          <a:noFill/>
          <a:ln>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lang="ja-JP" altLang="en-US">
              <a:solidFill>
                <a:srgbClr val="000000"/>
              </a:solidFill>
            </a:endParaRPr>
          </a:p>
        </p:txBody>
      </p:sp>
      <p:sp>
        <p:nvSpPr>
          <p:cNvPr id="1060" name="テキスト ボックス 9"/>
          <p:cNvSpPr txBox="1">
            <a:spLocks noChangeArrowheads="1"/>
          </p:cNvSpPr>
          <p:nvPr/>
        </p:nvSpPr>
        <p:spPr>
          <a:xfrm>
            <a:off x="141658" y="2780928"/>
            <a:ext cx="1129904" cy="276225"/>
          </a:xfrm>
          <a:prstGeom prst="rect">
            <a:avLst/>
          </a:prstGeom>
          <a:noFill/>
          <a:ln>
            <a:noFill/>
          </a:ln>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200" b="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計画概要</a:t>
            </a:r>
            <a:r>
              <a:rPr lang="en-US" altLang="ja-JP" sz="1200" b="1"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061" name="テキスト ボックス 19"/>
          <p:cNvSpPr txBox="1">
            <a:spLocks noChangeArrowheads="1"/>
          </p:cNvSpPr>
          <p:nvPr/>
        </p:nvSpPr>
        <p:spPr>
          <a:xfrm>
            <a:off x="0" y="-10698"/>
            <a:ext cx="6861176" cy="246221"/>
          </a:xfrm>
          <a:prstGeom prst="rect">
            <a:avLst/>
          </a:prstGeom>
          <a:noFill/>
          <a:ln>
            <a:noFill/>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令和６年度地域における受入環境整備促進事業補助金（持続可能な観光の促進に向けた受入環境整備事業</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a:t>
            </a:r>
          </a:p>
        </p:txBody>
      </p:sp>
      <p:cxnSp>
        <p:nvCxnSpPr>
          <p:cNvPr id="1128" name="直線コネクタ 1127"/>
          <p:cNvCxnSpPr/>
          <p:nvPr/>
        </p:nvCxnSpPr>
        <p:spPr>
          <a:xfrm>
            <a:off x="307975" y="5004794"/>
            <a:ext cx="914400" cy="914400"/>
          </a:xfrm>
          <a:prstGeom prst="line">
            <a:avLst/>
          </a:prstGeom>
          <a:solidFill>
            <a:srgbClr val="0066CC"/>
          </a:solidFill>
          <a:ln w="9525" cap="flat" cmpd="sng" algn="ctr">
            <a:noFill/>
            <a:prstDash val="solid"/>
            <a:round/>
            <a:headEnd type="none" w="med" len="med"/>
            <a:tailEnd type="none" w="med" len="med"/>
          </a:ln>
          <a:effectLst/>
        </p:spPr>
      </p:cxnSp>
      <p:graphicFrame>
        <p:nvGraphicFramePr>
          <p:cNvPr id="262" name="表 261"/>
          <p:cNvGraphicFramePr>
            <a:graphicFrameLocks noGrp="1"/>
          </p:cNvGraphicFramePr>
          <p:nvPr>
            <p:extLst>
              <p:ext uri="{D42A27DB-BD31-4B8C-83A1-F6EECF244321}">
                <p14:modId xmlns:p14="http://schemas.microsoft.com/office/powerpoint/2010/main" val="1977940718"/>
              </p:ext>
            </p:extLst>
          </p:nvPr>
        </p:nvGraphicFramePr>
        <p:xfrm>
          <a:off x="82176" y="3246317"/>
          <a:ext cx="2138787" cy="1158299"/>
        </p:xfrm>
        <a:graphic>
          <a:graphicData uri="http://schemas.openxmlformats.org/drawingml/2006/table">
            <a:tbl>
              <a:tblPr firstRow="1" bandRow="1">
                <a:tableStyleId>{5C22544A-7EE6-4342-B048-85BDC9FD1C3A}</a:tableStyleId>
              </a:tblPr>
              <a:tblGrid>
                <a:gridCol w="648509">
                  <a:extLst>
                    <a:ext uri="{9D8B030D-6E8A-4147-A177-3AD203B41FA5}">
                      <a16:colId xmlns:a16="http://schemas.microsoft.com/office/drawing/2014/main" val="3238011389"/>
                    </a:ext>
                  </a:extLst>
                </a:gridCol>
                <a:gridCol w="1490278">
                  <a:extLst>
                    <a:ext uri="{9D8B030D-6E8A-4147-A177-3AD203B41FA5}">
                      <a16:colId xmlns:a16="http://schemas.microsoft.com/office/drawing/2014/main" val="2416595448"/>
                    </a:ext>
                  </a:extLst>
                </a:gridCol>
              </a:tblGrid>
              <a:tr h="289871">
                <a:tc gridSpan="2">
                  <a:txBody>
                    <a:bodyPr/>
                    <a:lstStyle/>
                    <a:p>
                      <a:pPr marL="0" algn="ctr" defTabSz="844083" rtl="0" eaLnBrk="1" latinLnBrk="0" hangingPunct="1"/>
                      <a:r>
                        <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マナー啓発のためのコンテンツ制作、</a:t>
                      </a:r>
                      <a:endParaRPr kumimoji="1" lang="en-US" altLang="ja-JP"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0" algn="ctr" defTabSz="844083" rtl="0" eaLnBrk="1" latinLnBrk="0" hangingPunct="1"/>
                      <a:r>
                        <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設備整備</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algn="ctr" defTabSz="844083" rtl="0" eaLnBrk="1" latinLnBrk="0" hangingPunct="1"/>
                      <a:endPar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731372224"/>
                  </a:ext>
                </a:extLst>
              </a:tr>
              <a:tr h="289871">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事業者</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○○市</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7711498"/>
                  </a:ext>
                </a:extLst>
              </a:tr>
              <a:tr h="46389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整備</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内容</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○○広場に地域全体のポイ捨て禁止を啓発するための看板を整備する。</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568294"/>
                  </a:ext>
                </a:extLst>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840689395"/>
              </p:ext>
            </p:extLst>
          </p:nvPr>
        </p:nvGraphicFramePr>
        <p:xfrm>
          <a:off x="69747" y="5162516"/>
          <a:ext cx="2138787" cy="1356856"/>
        </p:xfrm>
        <a:graphic>
          <a:graphicData uri="http://schemas.openxmlformats.org/drawingml/2006/table">
            <a:tbl>
              <a:tblPr firstRow="1" bandRow="1">
                <a:tableStyleId>{5C22544A-7EE6-4342-B048-85BDC9FD1C3A}</a:tableStyleId>
              </a:tblPr>
              <a:tblGrid>
                <a:gridCol w="648509">
                  <a:extLst>
                    <a:ext uri="{9D8B030D-6E8A-4147-A177-3AD203B41FA5}">
                      <a16:colId xmlns:a16="http://schemas.microsoft.com/office/drawing/2014/main" val="3238011389"/>
                    </a:ext>
                  </a:extLst>
                </a:gridCol>
                <a:gridCol w="1490278">
                  <a:extLst>
                    <a:ext uri="{9D8B030D-6E8A-4147-A177-3AD203B41FA5}">
                      <a16:colId xmlns:a16="http://schemas.microsoft.com/office/drawing/2014/main" val="2416595448"/>
                    </a:ext>
                  </a:extLst>
                </a:gridCol>
              </a:tblGrid>
              <a:tr h="289871">
                <a:tc gridSpan="2">
                  <a:txBody>
                    <a:bodyPr/>
                    <a:lstStyle/>
                    <a:p>
                      <a:pPr marL="0" algn="ctr" defTabSz="844083" rtl="0" eaLnBrk="1" latinLnBrk="0" hangingPunct="1"/>
                      <a:r>
                        <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景観に配慮した工作物の整備</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algn="ctr" defTabSz="844083" rtl="0" eaLnBrk="1" latinLnBrk="0" hangingPunct="1"/>
                      <a:endPar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731372224"/>
                  </a:ext>
                </a:extLst>
              </a:tr>
              <a:tr h="289871">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事業者</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○○神社</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7711498"/>
                  </a:ext>
                </a:extLst>
              </a:tr>
              <a:tr h="46389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整備</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内容</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○○神社内の立ち入り禁止区域前に設置されているプラスチックのカラーコーンを木製のゲートに変更する。</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568294"/>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2979636042"/>
              </p:ext>
            </p:extLst>
          </p:nvPr>
        </p:nvGraphicFramePr>
        <p:xfrm>
          <a:off x="6861176" y="3929136"/>
          <a:ext cx="2072408" cy="1432619"/>
        </p:xfrm>
        <a:graphic>
          <a:graphicData uri="http://schemas.openxmlformats.org/drawingml/2006/table">
            <a:tbl>
              <a:tblPr firstRow="1" bandRow="1">
                <a:tableStyleId>{5C22544A-7EE6-4342-B048-85BDC9FD1C3A}</a:tableStyleId>
              </a:tblPr>
              <a:tblGrid>
                <a:gridCol w="628382">
                  <a:extLst>
                    <a:ext uri="{9D8B030D-6E8A-4147-A177-3AD203B41FA5}">
                      <a16:colId xmlns:a16="http://schemas.microsoft.com/office/drawing/2014/main" val="3238011389"/>
                    </a:ext>
                  </a:extLst>
                </a:gridCol>
                <a:gridCol w="1444026">
                  <a:extLst>
                    <a:ext uri="{9D8B030D-6E8A-4147-A177-3AD203B41FA5}">
                      <a16:colId xmlns:a16="http://schemas.microsoft.com/office/drawing/2014/main" val="2416595448"/>
                    </a:ext>
                  </a:extLst>
                </a:gridCol>
              </a:tblGrid>
              <a:tr h="289871">
                <a:tc gridSpan="2">
                  <a:txBody>
                    <a:bodyPr/>
                    <a:lstStyle/>
                    <a:p>
                      <a:pPr marL="0" algn="ctr" defTabSz="844083" rtl="0" eaLnBrk="1" latinLnBrk="0" hangingPunct="1"/>
                      <a:r>
                        <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混雑平準化・解消のための混雑状況の</a:t>
                      </a:r>
                      <a:endParaRPr kumimoji="1" lang="en-US" altLang="ja-JP"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0" algn="ctr" defTabSz="844083" rtl="0" eaLnBrk="1" latinLnBrk="0" hangingPunct="1"/>
                      <a:r>
                        <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可視化に資するシステムの整備</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algn="ctr" defTabSz="844083" rtl="0" eaLnBrk="1" latinLnBrk="0" hangingPunct="1"/>
                      <a:endParaRPr kumimoji="1" lang="ja-JP" altLang="en-US" sz="900" b="1" kern="1200" spc="-15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731372224"/>
                  </a:ext>
                </a:extLst>
              </a:tr>
              <a:tr h="289871">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事業者</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○○市</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87711498"/>
                  </a:ext>
                </a:extLst>
              </a:tr>
              <a:tr h="46389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整備</a:t>
                      </a:r>
                      <a:endParaRPr kumimoji="1" lang="en-US" altLang="ja-JP"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rPr>
                        <a:t>内容</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混雑状況の可視化に資するシステムを開発し、旧○○邸の混雑状況を周知するための</a:t>
                      </a:r>
                      <a:r>
                        <a:rPr kumimoji="1" lang="en-US" altLang="ja-JP"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HP</a:t>
                      </a:r>
                      <a:r>
                        <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を整備する。</a:t>
                      </a:r>
                    </a:p>
                  </a:txBody>
                  <a:tcPr marL="91515" marR="91515" marT="45657" marB="45657"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568294"/>
                  </a:ext>
                </a:extLst>
              </a:tr>
            </a:tbl>
          </a:graphicData>
        </a:graphic>
      </p:graphicFrame>
      <p:pic>
        <p:nvPicPr>
          <p:cNvPr id="9" name="図 8"/>
          <p:cNvPicPr>
            <a:picLocks noChangeAspect="1"/>
          </p:cNvPicPr>
          <p:nvPr/>
        </p:nvPicPr>
        <p:blipFill>
          <a:blip r:embed="rId3"/>
          <a:stretch>
            <a:fillRect/>
          </a:stretch>
        </p:blipFill>
        <p:spPr>
          <a:xfrm>
            <a:off x="2380404" y="2787632"/>
            <a:ext cx="4135814" cy="3825859"/>
          </a:xfrm>
          <a:prstGeom prst="rect">
            <a:avLst/>
          </a:prstGeom>
        </p:spPr>
      </p:pic>
      <p:cxnSp>
        <p:nvCxnSpPr>
          <p:cNvPr id="269" name="直線矢印コネクタ 107"/>
          <p:cNvCxnSpPr>
            <a:cxnSpLocks/>
          </p:cNvCxnSpPr>
          <p:nvPr/>
        </p:nvCxnSpPr>
        <p:spPr>
          <a:xfrm flipV="1">
            <a:off x="2224849" y="5586918"/>
            <a:ext cx="1234988" cy="664551"/>
          </a:xfrm>
          <a:prstGeom prst="straightConnector1">
            <a:avLst/>
          </a:prstGeom>
          <a:solidFill>
            <a:srgbClr val="0066CC"/>
          </a:solidFill>
          <a:ln w="25400" cap="flat" cmpd="sng" algn="ctr">
            <a:solidFill>
              <a:srgbClr val="FF3300"/>
            </a:solidFill>
            <a:prstDash val="solid"/>
            <a:round/>
            <a:headEnd type="none" w="med" len="med"/>
            <a:tailEnd type="triangle"/>
          </a:ln>
          <a:effectLst/>
        </p:spPr>
      </p:cxnSp>
      <p:cxnSp>
        <p:nvCxnSpPr>
          <p:cNvPr id="271" name="直線矢印コネクタ 107"/>
          <p:cNvCxnSpPr>
            <a:cxnSpLocks/>
            <a:stCxn id="18" idx="1"/>
          </p:cNvCxnSpPr>
          <p:nvPr/>
        </p:nvCxnSpPr>
        <p:spPr>
          <a:xfrm flipH="1">
            <a:off x="5220072" y="4645445"/>
            <a:ext cx="1641104" cy="295723"/>
          </a:xfrm>
          <a:prstGeom prst="straightConnector1">
            <a:avLst/>
          </a:prstGeom>
          <a:solidFill>
            <a:srgbClr val="0066CC"/>
          </a:solidFill>
          <a:ln w="25400" cap="flat" cmpd="sng" algn="ctr">
            <a:solidFill>
              <a:srgbClr val="FF3300"/>
            </a:solidFill>
            <a:prstDash val="solid"/>
            <a:round/>
            <a:headEnd type="none" w="med" len="med"/>
            <a:tailEnd type="triangle"/>
          </a:ln>
          <a:effectLst/>
        </p:spPr>
      </p:cxnSp>
      <p:cxnSp>
        <p:nvCxnSpPr>
          <p:cNvPr id="85" name="直線矢印コネクタ 107"/>
          <p:cNvCxnSpPr>
            <a:cxnSpLocks/>
          </p:cNvCxnSpPr>
          <p:nvPr/>
        </p:nvCxnSpPr>
        <p:spPr>
          <a:xfrm>
            <a:off x="2224849" y="3910869"/>
            <a:ext cx="402935" cy="880814"/>
          </a:xfrm>
          <a:prstGeom prst="straightConnector1">
            <a:avLst/>
          </a:prstGeom>
          <a:solidFill>
            <a:srgbClr val="0066CC"/>
          </a:solidFill>
          <a:ln w="25400" cap="flat" cmpd="sng" algn="ctr">
            <a:solidFill>
              <a:srgbClr val="FF3300"/>
            </a:solidFill>
            <a:prstDash val="solid"/>
            <a:round/>
            <a:headEnd type="none" w="med" len="med"/>
            <a:tailEnd type="triangle"/>
          </a:ln>
          <a:effectLst/>
        </p:spPr>
      </p:cxnSp>
      <p:graphicFrame>
        <p:nvGraphicFramePr>
          <p:cNvPr id="3" name="表 2">
            <a:extLst>
              <a:ext uri="{FF2B5EF4-FFF2-40B4-BE49-F238E27FC236}">
                <a16:creationId xmlns:a16="http://schemas.microsoft.com/office/drawing/2014/main" id="{7410448E-BCA4-D055-34CE-BAF4516E8846}"/>
              </a:ext>
            </a:extLst>
          </p:cNvPr>
          <p:cNvGraphicFramePr>
            <a:graphicFrameLocks noGrp="1"/>
          </p:cNvGraphicFramePr>
          <p:nvPr>
            <p:extLst>
              <p:ext uri="{D42A27DB-BD31-4B8C-83A1-F6EECF244321}">
                <p14:modId xmlns:p14="http://schemas.microsoft.com/office/powerpoint/2010/main" val="1933349381"/>
              </p:ext>
            </p:extLst>
          </p:nvPr>
        </p:nvGraphicFramePr>
        <p:xfrm>
          <a:off x="121421" y="461742"/>
          <a:ext cx="8880921" cy="2331245"/>
        </p:xfrm>
        <a:graphic>
          <a:graphicData uri="http://schemas.openxmlformats.org/drawingml/2006/table">
            <a:tbl>
              <a:tblPr firstRow="1" bandRow="1">
                <a:tableStyleId>{5C22544A-7EE6-4342-B048-85BDC9FD1C3A}</a:tableStyleId>
              </a:tblPr>
              <a:tblGrid>
                <a:gridCol w="1176065">
                  <a:extLst>
                    <a:ext uri="{9D8B030D-6E8A-4147-A177-3AD203B41FA5}">
                      <a16:colId xmlns:a16="http://schemas.microsoft.com/office/drawing/2014/main" val="20000"/>
                    </a:ext>
                  </a:extLst>
                </a:gridCol>
                <a:gridCol w="504056">
                  <a:extLst>
                    <a:ext uri="{9D8B030D-6E8A-4147-A177-3AD203B41FA5}">
                      <a16:colId xmlns:a16="http://schemas.microsoft.com/office/drawing/2014/main" val="20001"/>
                    </a:ext>
                  </a:extLst>
                </a:gridCol>
                <a:gridCol w="954910">
                  <a:extLst>
                    <a:ext uri="{9D8B030D-6E8A-4147-A177-3AD203B41FA5}">
                      <a16:colId xmlns:a16="http://schemas.microsoft.com/office/drawing/2014/main" val="20002"/>
                    </a:ext>
                  </a:extLst>
                </a:gridCol>
                <a:gridCol w="1573495">
                  <a:extLst>
                    <a:ext uri="{9D8B030D-6E8A-4147-A177-3AD203B41FA5}">
                      <a16:colId xmlns:a16="http://schemas.microsoft.com/office/drawing/2014/main" val="20003"/>
                    </a:ext>
                  </a:extLst>
                </a:gridCol>
                <a:gridCol w="2762333">
                  <a:extLst>
                    <a:ext uri="{9D8B030D-6E8A-4147-A177-3AD203B41FA5}">
                      <a16:colId xmlns:a16="http://schemas.microsoft.com/office/drawing/2014/main" val="20004"/>
                    </a:ext>
                  </a:extLst>
                </a:gridCol>
                <a:gridCol w="793212">
                  <a:extLst>
                    <a:ext uri="{9D8B030D-6E8A-4147-A177-3AD203B41FA5}">
                      <a16:colId xmlns:a16="http://schemas.microsoft.com/office/drawing/2014/main" val="36039473"/>
                    </a:ext>
                  </a:extLst>
                </a:gridCol>
                <a:gridCol w="1116850">
                  <a:extLst>
                    <a:ext uri="{9D8B030D-6E8A-4147-A177-3AD203B41FA5}">
                      <a16:colId xmlns:a16="http://schemas.microsoft.com/office/drawing/2014/main" val="3320991971"/>
                    </a:ext>
                  </a:extLst>
                </a:gridCol>
              </a:tblGrid>
              <a:tr h="228010">
                <a:tc>
                  <a:txBody>
                    <a:bodyPr/>
                    <a:lstStyle/>
                    <a:p>
                      <a:pPr algn="ctr"/>
                      <a:r>
                        <a:rPr kumimoji="1" lang="ja-JP" altLang="en-US"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計画策定者</a:t>
                      </a: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○○市　△△地域</a:t>
                      </a: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kumimoji="1" lang="ja-JP" altLang="en-US" sz="1200"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732" marB="45732"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補助対象経費見込み</a:t>
                      </a: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kumimoji="1" lang="en-US" altLang="ja-JP" sz="120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5,000</a:t>
                      </a: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千円）</a:t>
                      </a:r>
                      <a:endPar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区分</a:t>
                      </a:r>
                      <a:endParaRPr kumimoji="1" lang="en-US" altLang="ja-JP"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一般型</a:t>
                      </a:r>
                      <a:endParaRPr kumimoji="1" lang="en-US" altLang="ja-JP"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760122">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現状の課題と</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事業の目的</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6">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lang="ja-JP" altLang="en-US" sz="105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旧市街エリアは、○○神社・旧○○邸等の歴史的文化財が複数あり、年間を通じて多くの観光客が訪れているエリアである。一方で、観光客の増加に伴い、エリア内におけるポイ捨ての増加、人気観光施設でのオーバーツリズム等の課題がでてきた。そこで、本事業でこれらの課題に対応する整備を行い、観光客と地域住民の双方が快適に過ごせる持続可能な観光地域づくりを行う。</a:t>
                      </a:r>
                      <a:endParaRPr lang="en-US" altLang="ja-JP" sz="105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05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05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成果目標</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lang="en-US" altLang="ja-JP" sz="1000" spc="-90" baseline="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spc="-90" baseline="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目標年度：</a:t>
                      </a:r>
                      <a:r>
                        <a:rPr lang="ja-JP" altLang="en-US" sz="1000" spc="-90"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　６年度</a:t>
                      </a:r>
                      <a:r>
                        <a:rPr lang="en-US" altLang="ja-JP" sz="1000" spc="-90"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lang="ja-JP" altLang="en-US" sz="1100" u="none"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評価</a:t>
                      </a:r>
                      <a:endParaRPr lang="en-US" altLang="ja-JP" sz="1100" u="none"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44083" rtl="0" eaLnBrk="1" fontAlgn="auto" latinLnBrk="0" hangingPunct="1">
                        <a:lnSpc>
                          <a:spcPct val="100000"/>
                        </a:lnSpc>
                        <a:spcBef>
                          <a:spcPts val="0"/>
                        </a:spcBef>
                        <a:spcAft>
                          <a:spcPts val="0"/>
                        </a:spcAft>
                        <a:buClrTx/>
                        <a:buSzTx/>
                        <a:buFontTx/>
                        <a:buNone/>
                        <a:tabLst/>
                        <a:defRPr/>
                      </a:pPr>
                      <a:r>
                        <a:rPr lang="ja-JP" altLang="en-US" sz="1100" u="none"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指標</a:t>
                      </a:r>
                      <a:endParaRPr lang="en-US" altLang="ja-JP" sz="1100" u="none"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r>
                        <a:rPr kumimoji="1" lang="ja-JP" altLang="en-US"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アウトプット：</a:t>
                      </a:r>
                      <a:r>
                        <a:rPr kumimoji="1" lang="ja-JP" altLang="en-US"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看板の設置により、ポイ捨てゴミの５０％減少、混雑状況の可視化システムの導入により、見学待ちの発生日数を○日減少</a:t>
                      </a:r>
                      <a:endParaRPr kumimoji="1" lang="en-US" altLang="ja-JP"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アウトカム：</a:t>
                      </a:r>
                      <a:r>
                        <a:rPr kumimoji="1" lang="ja-JP" altLang="en-US" sz="1000" u="none" dirty="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rPr>
                        <a:t>整備エリアの</a:t>
                      </a:r>
                      <a:r>
                        <a:rPr kumimoji="1" lang="ja-JP" altLang="en-US" sz="1000" u="none">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満足度調査○</a:t>
                      </a:r>
                      <a:r>
                        <a:rPr kumimoji="1" lang="en-US" altLang="ja-JP" sz="1000" u="none">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向上、観光客数○％増加（</a:t>
                      </a:r>
                      <a:r>
                        <a:rPr kumimoji="1" lang="en-US" altLang="ja-JP"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2023</a:t>
                      </a:r>
                      <a:r>
                        <a:rPr kumimoji="1" lang="ja-JP" altLang="en-US"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年度比）</a:t>
                      </a:r>
                      <a:endParaRPr kumimoji="1" lang="en-US" altLang="ja-JP"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en-US" altLang="ja-JP"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en-US" altLang="ja-JP"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36845">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予算措置の状況</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6">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lang="ja-JP" altLang="en-US" sz="1000" dirty="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rPr>
                        <a:t>一般会計６月補正予算で計上</a:t>
                      </a:r>
                      <a:endParaRPr lang="en-US" altLang="ja-JP" sz="1000" dirty="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732" marB="45732"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29368">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関連事業者との</a:t>
                      </a:r>
                    </a:p>
                    <a:p>
                      <a:pPr marL="0" marR="0" lvl="0" indent="0" algn="ctr" defTabSz="844083" rtl="0" eaLnBrk="1" fontAlgn="auto" latinLnBrk="0" hangingPunct="1">
                        <a:lnSpc>
                          <a:spcPct val="100000"/>
                        </a:lnSpc>
                        <a:spcBef>
                          <a:spcPts val="0"/>
                        </a:spcBef>
                        <a:spcAft>
                          <a:spcPts val="0"/>
                        </a:spcAft>
                        <a:buClrTx/>
                        <a:buSzTx/>
                        <a:buFontTx/>
                        <a:buNone/>
                        <a:tabLst/>
                        <a:defRPr/>
                      </a:pP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連携状況</a:t>
                      </a:r>
                      <a:endPar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6">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lang="ja-JP" altLang="en-US" sz="1000" u="none"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●●社、■■社、△△大学。○○市と●●社、および△△大学と協定を締結（●年●月）。</a:t>
                      </a: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ja-JP" altLang="en-US"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ja-JP" altLang="en-US" sz="10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45693" marB="45693"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80665739"/>
      </p:ext>
    </p:extLst>
  </p:cSld>
  <p:clrMapOvr>
    <a:masterClrMapping/>
  </p:clrMapOvr>
</p:sld>
</file>

<file path=ppt/theme/theme1.xml><?xml version="1.0" encoding="utf-8"?>
<a:theme xmlns:a="http://schemas.openxmlformats.org/drawingml/2006/main" name="2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noFill/>
        <a:ln w="25400" cap="flat" cmpd="sng" algn="ctr">
          <a:solidFill>
            <a:srgbClr val="00B0F0"/>
          </a:solidFill>
          <a:prstDash val="solid"/>
        </a:ln>
        <a:effectLst/>
      </a:spPr>
      <a:bodyPr vertOverflow="overflow" horzOverflow="overflow" anchor="ctr"/>
      <a:lstStyle>
        <a:defPPr fontAlgn="auto">
          <a:spcBef>
            <a:spcPts val="0"/>
          </a:spcBef>
          <a:spcAft>
            <a:spcPts val="0"/>
          </a:spcAft>
          <a:defRPr kumimoji="0" kern="0" dirty="0">
            <a:solidFill>
              <a:sysClr val="windowText" lastClr="000000"/>
            </a:solidFill>
            <a:latin typeface="ＭＳ Ｐゴシック"/>
            <a:ea typeface="ＭＳ Ｐゴシック"/>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HGP創英角ｺﾞｼｯｸUB"/>
          </a:defRPr>
        </a:defPPr>
      </a:lstStyle>
    </a:lnDef>
  </a:objectDefaults>
  <a:extraClrSchemeLst/>
</a:theme>
</file>

<file path=ppt/theme/theme2.xml><?xml version="1.0" encoding="utf-8"?>
<a:theme xmlns:a="http://schemas.openxmlformats.org/drawingml/2006/main" name="3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noFill/>
        <a:ln w="25400" cap="flat" cmpd="sng" algn="ctr">
          <a:solidFill>
            <a:srgbClr val="00B0F0"/>
          </a:solidFill>
          <a:prstDash val="solid"/>
        </a:ln>
        <a:effectLst/>
      </a:spPr>
      <a:bodyPr vertOverflow="overflow" horzOverflow="overflow" anchor="ctr"/>
      <a:lstStyle>
        <a:defPPr fontAlgn="auto">
          <a:spcBef>
            <a:spcPts val="0"/>
          </a:spcBef>
          <a:spcAft>
            <a:spcPts val="0"/>
          </a:spcAft>
          <a:defRPr kumimoji="0" kern="0" dirty="0">
            <a:solidFill>
              <a:sysClr val="windowText" lastClr="000000"/>
            </a:solidFill>
            <a:latin typeface="ＭＳ Ｐゴシック"/>
            <a:ea typeface="ＭＳ Ｐゴシック"/>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HGP創英角ｺﾞｼｯｸUB"/>
          </a:defRPr>
        </a:defPPr>
      </a:lstStyle>
    </a:lnDef>
  </a:objectDefaults>
  <a:extraClrSchemeLst/>
</a:theme>
</file>

<file path=ppt/theme/theme3.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46266</TotalTime>
  <Words>403</Words>
  <Application>Microsoft Office PowerPoint</Application>
  <PresentationFormat>画面に合わせる (4:3)</PresentationFormat>
  <Paragraphs>44</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3</vt:i4>
      </vt:variant>
      <vt:variant>
        <vt:lpstr>スライド タイトル</vt:lpstr>
      </vt:variant>
      <vt:variant>
        <vt:i4>1</vt:i4>
      </vt:variant>
    </vt:vector>
  </HeadingPairs>
  <TitlesOfParts>
    <vt:vector size="10" baseType="lpstr">
      <vt:lpstr>HGP創英角ｺﾞｼｯｸUB</vt:lpstr>
      <vt:lpstr>Meiryo UI</vt:lpstr>
      <vt:lpstr>メイリオ</vt:lpstr>
      <vt:lpstr>Arial</vt:lpstr>
      <vt:lpstr>Calibri</vt:lpstr>
      <vt:lpstr>Calibri Light</vt:lpstr>
      <vt:lpstr>2_標準デザイン</vt:lpstr>
      <vt:lpstr>3_標準デザイン</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飯島 一隆</dc:creator>
  <cp:lastModifiedBy>中並 春樹</cp:lastModifiedBy>
  <cp:revision>53</cp:revision>
  <cp:lastPrinted>2021-11-04T08:29:40Z</cp:lastPrinted>
  <dcterms:created xsi:type="dcterms:W3CDTF">2007-11-06T12:19:33Z</dcterms:created>
  <dcterms:modified xsi:type="dcterms:W3CDTF">2024-07-03T02:56:08Z</dcterms:modified>
</cp:coreProperties>
</file>