
<file path=[Content_Types].xml><?xml version="1.0" encoding="utf-8"?>
<Types xmlns="http://schemas.openxmlformats.org/package/2006/content-types">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trictFirstAndLastChars="0" saveSubsetFonts="1" autoCompressPictures="0">
  <p:sldMasterIdLst>
    <p:sldMasterId id="2147483648" r:id="rId1"/>
  </p:sldMasterIdLst>
  <p:notesMasterIdLst>
    <p:notesMasterId r:id="rId3"/>
  </p:notesMasterIdLst>
  <p:sldIdLst>
    <p:sldId id="257" r:id="rId2"/>
  </p:sldIdLst>
  <p:sldSz cx="9906000" cy="6858000" type="A4"/>
  <p:notesSz cx="6735763" cy="9866313"/>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521415D9-36F7-43E2-AB2F-B90AF26B5E84}">
      <p14:sectionLst xmlns:p14="http://schemas.microsoft.com/office/powerpoint/2010/main">
        <p14:section name="先駆的事例創出モデル" id="{92303DCD-5D4D-48D3-AB54-D0DDB8DA7622}">
          <p14:sldIdLst>
            <p14:sldId id="257"/>
          </p14:sldIdLst>
        </p14:section>
      </p14:sectionLst>
    </p:ext>
    <p:ext uri="{EFAFB233-063F-42B5-8137-9DF3F51BA10A}">
      <p15:sldGuideLst xmlns:p15="http://schemas.microsoft.com/office/powerpoint/2012/main">
        <p15:guide id="1" orient="horz" pos="3407" userDrawn="1">
          <p15:clr>
            <a:srgbClr val="A4A3A4"/>
          </p15:clr>
        </p15:guide>
        <p15:guide id="2" pos="3120">
          <p15:clr>
            <a:srgbClr val="A4A3A4"/>
          </p15:clr>
        </p15:guide>
      </p15:sldGuideLst>
    </p:ext>
    <p:ext uri="http://customooxmlschemas.google.com/"/>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060"/>
    <a:srgbClr val="DEA900"/>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F0F748-7AA5-4B90-91AD-3F4FFDBD375E}">
  <a:tblStyle styleId="{69F0F748-7AA5-4B90-91AD-3F4FFDBD375E}" styleName="Table_0">
    <a:wholeTbl>
      <a:tcTxStyle b="off" i="off">
        <a:font>
          <a:latin typeface="游ゴシック"/>
          <a:ea typeface="游ゴシック"/>
          <a:cs typeface="游ゴシック"/>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游ゴシック"/>
          <a:ea typeface="游ゴシック"/>
          <a:cs typeface="游ゴシック"/>
        </a:font>
        <a:schemeClr val="lt1"/>
      </a:tcTxStyle>
      <a:tcStyle>
        <a:tcBdr/>
        <a:fill>
          <a:solidFill>
            <a:schemeClr val="accent1"/>
          </a:solidFill>
        </a:fill>
      </a:tcStyle>
    </a:lastCol>
    <a:firstCol>
      <a:tcTxStyle b="on" i="off">
        <a:font>
          <a:latin typeface="游ゴシック"/>
          <a:ea typeface="游ゴシック"/>
          <a:cs typeface="游ゴシック"/>
        </a:font>
        <a:schemeClr val="lt1"/>
      </a:tcTxStyle>
      <a:tcStyle>
        <a:tcBdr/>
        <a:fill>
          <a:solidFill>
            <a:schemeClr val="accent1"/>
          </a:solidFill>
        </a:fill>
      </a:tcStyle>
    </a:firstCol>
    <a:lastRow>
      <a:tcTxStyle b="on" i="off">
        <a:font>
          <a:latin typeface="游ゴシック"/>
          <a:ea typeface="游ゴシック"/>
          <a:cs typeface="游ゴシック"/>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游ゴシック"/>
          <a:ea typeface="游ゴシック"/>
          <a:cs typeface="游ゴシック"/>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156"/>
    <p:restoredTop sz="96229" autoAdjust="0"/>
  </p:normalViewPr>
  <p:slideViewPr>
    <p:cSldViewPr snapToGrid="0">
      <p:cViewPr varScale="1">
        <p:scale>
          <a:sx n="65" d="100"/>
          <a:sy n="65" d="100"/>
        </p:scale>
        <p:origin x="1296" y="180"/>
      </p:cViewPr>
      <p:guideLst>
        <p:guide orient="horz" pos="3407"/>
        <p:guide pos="3120"/>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notesMasters/notesMaster1.xml" Type="http://schemas.openxmlformats.org/officeDocument/2006/relationships/notesMaster"/><Relationship Id="rId4" Target="presProps.xml" Type="http://schemas.openxmlformats.org/officeDocument/2006/relationships/presProps"/><Relationship Id="rId5" Target="viewProps.xml" Type="http://schemas.openxmlformats.org/officeDocument/2006/relationships/viewProps"/><Relationship Id="rId6" Target="theme/theme1.xml" Type="http://schemas.openxmlformats.org/officeDocument/2006/relationships/theme"/><Relationship Id="rId7" Target="tableStyles.xml" Type="http://schemas.openxmlformats.org/officeDocument/2006/relationships/tableStyles"/></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094" name="Google Shape;3;n"/>
          <p:cNvSpPr txBox="1">
            <a:spLocks noGrp="1"/>
          </p:cNvSpPr>
          <p:nvPr>
            <p:ph type="hdr" idx="2"/>
          </p:nvPr>
        </p:nvSpPr>
        <p:spPr>
          <a:xfrm>
            <a:off x="2" y="2"/>
            <a:ext cx="2919413" cy="493713"/>
          </a:xfrm>
          <a:prstGeom prst="rect">
            <a:avLst/>
          </a:prstGeom>
          <a:noFill/>
          <a:ln>
            <a:noFill/>
          </a:ln>
        </p:spPr>
        <p:txBody>
          <a:bodyPr spcFirstLastPara="1" wrap="square" lIns="91400" tIns="45700" rIns="91400"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dirty="0"/>
          </a:p>
        </p:txBody>
      </p:sp>
      <p:sp>
        <p:nvSpPr>
          <p:cNvPr id="1095" name="Google Shape;4;n"/>
          <p:cNvSpPr txBox="1">
            <a:spLocks noGrp="1"/>
          </p:cNvSpPr>
          <p:nvPr>
            <p:ph type="dt" idx="10"/>
          </p:nvPr>
        </p:nvSpPr>
        <p:spPr>
          <a:xfrm>
            <a:off x="3814763" y="2"/>
            <a:ext cx="2919412" cy="493713"/>
          </a:xfrm>
          <a:prstGeom prst="rect">
            <a:avLst/>
          </a:prstGeom>
          <a:noFill/>
          <a:ln>
            <a:noFill/>
          </a:ln>
        </p:spPr>
        <p:txBody>
          <a:bodyPr spcFirstLastPara="1" wrap="square" lIns="91400" tIns="45700" rIns="91400"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dirty="0"/>
          </a:p>
        </p:txBody>
      </p:sp>
      <p:sp>
        <p:nvSpPr>
          <p:cNvPr id="1096" name="Google Shape;5;n"/>
          <p:cNvSpPr>
            <a:spLocks noGrp="1" noRot="1" noChangeAspect="1"/>
          </p:cNvSpPr>
          <p:nvPr>
            <p:ph type="sldImg" idx="3"/>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097" name="Google Shape;6;n"/>
          <p:cNvSpPr txBox="1">
            <a:spLocks noGrp="1"/>
          </p:cNvSpPr>
          <p:nvPr>
            <p:ph type="body" idx="1"/>
          </p:nvPr>
        </p:nvSpPr>
        <p:spPr>
          <a:xfrm>
            <a:off x="673102" y="4686300"/>
            <a:ext cx="5389563" cy="4440238"/>
          </a:xfrm>
          <a:prstGeom prst="rect">
            <a:avLst/>
          </a:prstGeom>
          <a:noFill/>
          <a:ln>
            <a:noFill/>
          </a:ln>
        </p:spPr>
        <p:txBody>
          <a:bodyPr spcFirstLastPara="1" wrap="square" lIns="91400" tIns="45700" rIns="91400"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1098" name="Google Shape;7;n"/>
          <p:cNvSpPr txBox="1">
            <a:spLocks noGrp="1"/>
          </p:cNvSpPr>
          <p:nvPr>
            <p:ph type="ftr" idx="11"/>
          </p:nvPr>
        </p:nvSpPr>
        <p:spPr>
          <a:xfrm>
            <a:off x="2" y="9371013"/>
            <a:ext cx="2919413" cy="493712"/>
          </a:xfrm>
          <a:prstGeom prst="rect">
            <a:avLst/>
          </a:prstGeom>
          <a:noFill/>
          <a:ln>
            <a:noFill/>
          </a:ln>
        </p:spPr>
        <p:txBody>
          <a:bodyPr spcFirstLastPara="1" wrap="square" lIns="91400" tIns="45700" rIns="91400"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dirty="0"/>
          </a:p>
        </p:txBody>
      </p:sp>
      <p:sp>
        <p:nvSpPr>
          <p:cNvPr id="1099" name="Google Shape;8;n"/>
          <p:cNvSpPr txBox="1">
            <a:spLocks noGrp="1"/>
          </p:cNvSpPr>
          <p:nvPr>
            <p:ph type="sldNum" idx="12"/>
          </p:nvPr>
        </p:nvSpPr>
        <p:spPr>
          <a:xfrm>
            <a:off x="3814763" y="9371013"/>
            <a:ext cx="2919412" cy="493712"/>
          </a:xfrm>
          <a:prstGeom prst="rect">
            <a:avLst/>
          </a:prstGeom>
          <a:noFill/>
          <a:ln>
            <a:noFill/>
          </a:ln>
        </p:spPr>
        <p:txBody>
          <a:bodyPr spcFirstLastPara="1" wrap="square" lIns="91400" tIns="45700" rIns="91400" bIns="45700" anchor="b" anchorCtr="0">
            <a:noAutofit/>
          </a:bodyPr>
          <a:lstStyle/>
          <a:p>
            <a:pPr marL="0" marR="0" lvl="0" indent="0" algn="r" rtl="0">
              <a:spcBef>
                <a:spcPts val="0"/>
              </a:spcBef>
              <a:spcAft>
                <a:spcPts val="0"/>
              </a:spcAft>
              <a:buNone/>
            </a:pPr>
            <a:fld id="{00000000-1234-1234-1234-123412341234}" type="slidenum">
              <a:rPr lang="ja-JP" sz="1200" b="0" i="0" u="none" strike="noStrike" cap="none">
                <a:solidFill>
                  <a:schemeClr val="dk1"/>
                </a:solidFill>
                <a:latin typeface="Arial"/>
                <a:ea typeface="Arial"/>
                <a:cs typeface="Arial"/>
                <a:sym typeface="Arial"/>
              </a:rPr>
              <a:t>‹#›</a:t>
            </a:fld>
            <a:endParaRPr sz="1200" b="0" i="0" u="none" strike="noStrike" cap="none" dirty="0">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19" name="Google Shape;85;p1:notes"/>
          <p:cNvSpPr txBox="1">
            <a:spLocks noGrp="1"/>
          </p:cNvSpPr>
          <p:nvPr>
            <p:ph type="body" idx="1"/>
          </p:nvPr>
        </p:nvSpPr>
        <p:spPr>
          <a:xfrm>
            <a:off x="673102" y="4686300"/>
            <a:ext cx="5389563" cy="4440238"/>
          </a:xfrm>
          <a:prstGeom prst="rect">
            <a:avLst/>
          </a:prstGeom>
        </p:spPr>
        <p:txBody>
          <a:bodyPr spcFirstLastPara="1" wrap="square" lIns="91400" tIns="45700" rIns="91400" bIns="45700" anchor="t" anchorCtr="0">
            <a:noAutofit/>
          </a:bodyPr>
          <a:lstStyle/>
          <a:p>
            <a:pPr marL="0" lvl="0" indent="0" algn="l" rtl="0">
              <a:spcBef>
                <a:spcPts val="360"/>
              </a:spcBef>
              <a:spcAft>
                <a:spcPts val="0"/>
              </a:spcAft>
              <a:buNone/>
            </a:pPr>
            <a:endParaRPr lang="ja-JP" altLang="en-US" dirty="0"/>
          </a:p>
          <a:p>
            <a:pPr marL="0" lvl="0" indent="0" algn="l" rtl="0">
              <a:spcBef>
                <a:spcPts val="360"/>
              </a:spcBef>
              <a:spcAft>
                <a:spcPts val="0"/>
              </a:spcAft>
              <a:buNone/>
            </a:pPr>
            <a:endParaRPr dirty="0"/>
          </a:p>
        </p:txBody>
      </p:sp>
      <p:sp>
        <p:nvSpPr>
          <p:cNvPr id="1120" name="Google Shape;86;p1: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4062527"/>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タイトルとコンテンツ" type="obj">
  <p:cSld name="OBJECT">
    <p:spTree>
      <p:nvGrpSpPr>
        <p:cNvPr id="1" name=""/>
        <p:cNvGrpSpPr/>
        <p:nvPr/>
      </p:nvGrpSpPr>
      <p:grpSpPr>
        <a:xfrm>
          <a:off x="0" y="0"/>
          <a:ext cx="0" cy="0"/>
          <a:chOff x="0" y="0"/>
          <a:chExt cx="0" cy="0"/>
        </a:xfrm>
      </p:grpSpPr>
      <p:sp>
        <p:nvSpPr>
          <p:cNvPr id="1031" name="Google Shape;16;p5"/>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32" name="Google Shape;17;p5"/>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33" name="Google Shape;18;p5"/>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34" name="Google Shape;19;p5"/>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35" name="Google Shape;20;p5"/>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縦書きタイトルと&#10;縦書きテキスト" type="vertTitleAndTx">
  <p:cSld name="VERTICAL_TITLE_AND_VERTICAL_TEXT">
    <p:spTree>
      <p:nvGrpSpPr>
        <p:cNvPr id="1" name=""/>
        <p:cNvGrpSpPr/>
        <p:nvPr/>
      </p:nvGrpSpPr>
      <p:grpSpPr>
        <a:xfrm>
          <a:off x="0" y="0"/>
          <a:ext cx="0" cy="0"/>
          <a:chOff x="0" y="0"/>
          <a:chExt cx="0" cy="0"/>
        </a:xfrm>
      </p:grpSpPr>
      <p:sp>
        <p:nvSpPr>
          <p:cNvPr id="1088" name="Google Shape;79;p15"/>
          <p:cNvSpPr txBox="1">
            <a:spLocks noGrp="1"/>
          </p:cNvSpPr>
          <p:nvPr>
            <p:ph type="title"/>
          </p:nvPr>
        </p:nvSpPr>
        <p:spPr>
          <a:xfrm rot="5400000">
            <a:off x="5251052" y="2203053"/>
            <a:ext cx="5811838" cy="2135981"/>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89" name="Google Shape;80;p15"/>
          <p:cNvSpPr txBox="1">
            <a:spLocks noGrp="1"/>
          </p:cNvSpPr>
          <p:nvPr>
            <p:ph type="body" idx="1"/>
          </p:nvPr>
        </p:nvSpPr>
        <p:spPr>
          <a:xfrm rot="5400000">
            <a:off x="917178" y="128985"/>
            <a:ext cx="5811838" cy="628411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90" name="Google Shape;81;p15"/>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91" name="Google Shape;82;p15"/>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92" name="Google Shape;83;p15"/>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セクション見出し" type="secHead">
  <p:cSld name="SECTION_HEADER">
    <p:spTree>
      <p:nvGrpSpPr>
        <p:cNvPr id="1" name=""/>
        <p:cNvGrpSpPr/>
        <p:nvPr/>
      </p:nvGrpSpPr>
      <p:grpSpPr>
        <a:xfrm>
          <a:off x="0" y="0"/>
          <a:ext cx="0" cy="0"/>
          <a:chOff x="0" y="0"/>
          <a:chExt cx="0" cy="0"/>
        </a:xfrm>
      </p:grpSpPr>
      <p:sp>
        <p:nvSpPr>
          <p:cNvPr id="1037" name="Google Shape;28;p7"/>
          <p:cNvSpPr txBox="1">
            <a:spLocks noGrp="1"/>
          </p:cNvSpPr>
          <p:nvPr>
            <p:ph type="title"/>
          </p:nvPr>
        </p:nvSpPr>
        <p:spPr>
          <a:xfrm>
            <a:off x="675878" y="1709739"/>
            <a:ext cx="8543925"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875"/>
              <a:buFont typeface="Arial"/>
              <a:buNone/>
              <a:defRPr sz="4875"/>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38" name="Google Shape;29;p7"/>
          <p:cNvSpPr txBox="1">
            <a:spLocks noGrp="1"/>
          </p:cNvSpPr>
          <p:nvPr>
            <p:ph type="body" idx="1"/>
          </p:nvPr>
        </p:nvSpPr>
        <p:spPr>
          <a:xfrm>
            <a:off x="675878" y="4589464"/>
            <a:ext cx="8543925"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rgbClr val="888888"/>
              </a:buClr>
              <a:buSzPts val="1950"/>
              <a:buNone/>
              <a:defRPr sz="1950">
                <a:solidFill>
                  <a:srgbClr val="888888"/>
                </a:solidFill>
              </a:defRPr>
            </a:lvl1pPr>
            <a:lvl2pPr marL="914400" lvl="1" indent="-228600" algn="l">
              <a:lnSpc>
                <a:spcPct val="90000"/>
              </a:lnSpc>
              <a:spcBef>
                <a:spcPts val="406"/>
              </a:spcBef>
              <a:spcAft>
                <a:spcPts val="0"/>
              </a:spcAft>
              <a:buClr>
                <a:srgbClr val="888888"/>
              </a:buClr>
              <a:buSzPts val="1625"/>
              <a:buNone/>
              <a:defRPr sz="1625">
                <a:solidFill>
                  <a:srgbClr val="888888"/>
                </a:solidFill>
              </a:defRPr>
            </a:lvl2pPr>
            <a:lvl3pPr marL="1371600" lvl="2" indent="-228600" algn="l">
              <a:lnSpc>
                <a:spcPct val="90000"/>
              </a:lnSpc>
              <a:spcBef>
                <a:spcPts val="406"/>
              </a:spcBef>
              <a:spcAft>
                <a:spcPts val="0"/>
              </a:spcAft>
              <a:buClr>
                <a:srgbClr val="888888"/>
              </a:buClr>
              <a:buSzPts val="1463"/>
              <a:buNone/>
              <a:defRPr sz="1463">
                <a:solidFill>
                  <a:srgbClr val="888888"/>
                </a:solidFill>
              </a:defRPr>
            </a:lvl3pPr>
            <a:lvl4pPr marL="1828800" lvl="3" indent="-228600" algn="l">
              <a:lnSpc>
                <a:spcPct val="90000"/>
              </a:lnSpc>
              <a:spcBef>
                <a:spcPts val="406"/>
              </a:spcBef>
              <a:spcAft>
                <a:spcPts val="0"/>
              </a:spcAft>
              <a:buClr>
                <a:srgbClr val="888888"/>
              </a:buClr>
              <a:buSzPts val="1300"/>
              <a:buNone/>
              <a:defRPr sz="1300">
                <a:solidFill>
                  <a:srgbClr val="888888"/>
                </a:solidFill>
              </a:defRPr>
            </a:lvl4pPr>
            <a:lvl5pPr marL="2286000" lvl="4" indent="-228600" algn="l">
              <a:lnSpc>
                <a:spcPct val="90000"/>
              </a:lnSpc>
              <a:spcBef>
                <a:spcPts val="406"/>
              </a:spcBef>
              <a:spcAft>
                <a:spcPts val="0"/>
              </a:spcAft>
              <a:buClr>
                <a:srgbClr val="888888"/>
              </a:buClr>
              <a:buSzPts val="1300"/>
              <a:buNone/>
              <a:defRPr sz="1300">
                <a:solidFill>
                  <a:srgbClr val="888888"/>
                </a:solidFill>
              </a:defRPr>
            </a:lvl5pPr>
            <a:lvl6pPr marL="2743200" lvl="5" indent="-228600" algn="l">
              <a:lnSpc>
                <a:spcPct val="90000"/>
              </a:lnSpc>
              <a:spcBef>
                <a:spcPts val="406"/>
              </a:spcBef>
              <a:spcAft>
                <a:spcPts val="0"/>
              </a:spcAft>
              <a:buClr>
                <a:srgbClr val="888888"/>
              </a:buClr>
              <a:buSzPts val="1300"/>
              <a:buNone/>
              <a:defRPr sz="1300">
                <a:solidFill>
                  <a:srgbClr val="888888"/>
                </a:solidFill>
              </a:defRPr>
            </a:lvl6pPr>
            <a:lvl7pPr marL="3200400" lvl="6" indent="-228600" algn="l">
              <a:lnSpc>
                <a:spcPct val="90000"/>
              </a:lnSpc>
              <a:spcBef>
                <a:spcPts val="406"/>
              </a:spcBef>
              <a:spcAft>
                <a:spcPts val="0"/>
              </a:spcAft>
              <a:buClr>
                <a:srgbClr val="888888"/>
              </a:buClr>
              <a:buSzPts val="1300"/>
              <a:buNone/>
              <a:defRPr sz="1300">
                <a:solidFill>
                  <a:srgbClr val="888888"/>
                </a:solidFill>
              </a:defRPr>
            </a:lvl7pPr>
            <a:lvl8pPr marL="3657600" lvl="7" indent="-228600" algn="l">
              <a:lnSpc>
                <a:spcPct val="90000"/>
              </a:lnSpc>
              <a:spcBef>
                <a:spcPts val="406"/>
              </a:spcBef>
              <a:spcAft>
                <a:spcPts val="0"/>
              </a:spcAft>
              <a:buClr>
                <a:srgbClr val="888888"/>
              </a:buClr>
              <a:buSzPts val="1300"/>
              <a:buNone/>
              <a:defRPr sz="1300">
                <a:solidFill>
                  <a:srgbClr val="888888"/>
                </a:solidFill>
              </a:defRPr>
            </a:lvl8pPr>
            <a:lvl9pPr marL="4114800" lvl="8" indent="-228600" algn="l">
              <a:lnSpc>
                <a:spcPct val="90000"/>
              </a:lnSpc>
              <a:spcBef>
                <a:spcPts val="406"/>
              </a:spcBef>
              <a:spcAft>
                <a:spcPts val="0"/>
              </a:spcAft>
              <a:buClr>
                <a:srgbClr val="888888"/>
              </a:buClr>
              <a:buSzPts val="1300"/>
              <a:buNone/>
              <a:defRPr sz="1300">
                <a:solidFill>
                  <a:srgbClr val="888888"/>
                </a:solidFill>
              </a:defRPr>
            </a:lvl9pPr>
          </a:lstStyle>
          <a:p>
            <a:endParaRPr/>
          </a:p>
        </p:txBody>
      </p:sp>
      <p:sp>
        <p:nvSpPr>
          <p:cNvPr id="1039" name="Google Shape;30;p7"/>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40" name="Google Shape;31;p7"/>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41" name="Google Shape;32;p7"/>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2 つのコンテンツ" type="twoObj">
  <p:cSld name="TWO_OBJECTS">
    <p:spTree>
      <p:nvGrpSpPr>
        <p:cNvPr id="1" name=""/>
        <p:cNvGrpSpPr/>
        <p:nvPr/>
      </p:nvGrpSpPr>
      <p:grpSpPr>
        <a:xfrm>
          <a:off x="0" y="0"/>
          <a:ext cx="0" cy="0"/>
          <a:chOff x="0" y="0"/>
          <a:chExt cx="0" cy="0"/>
        </a:xfrm>
      </p:grpSpPr>
      <p:sp>
        <p:nvSpPr>
          <p:cNvPr id="1043" name="Google Shape;34;p8"/>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44" name="Google Shape;35;p8"/>
          <p:cNvSpPr txBox="1">
            <a:spLocks noGrp="1"/>
          </p:cNvSpPr>
          <p:nvPr>
            <p:ph type="body" idx="1"/>
          </p:nvPr>
        </p:nvSpPr>
        <p:spPr>
          <a:xfrm>
            <a:off x="681038"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45" name="Google Shape;36;p8"/>
          <p:cNvSpPr txBox="1">
            <a:spLocks noGrp="1"/>
          </p:cNvSpPr>
          <p:nvPr>
            <p:ph type="body" idx="2"/>
          </p:nvPr>
        </p:nvSpPr>
        <p:spPr>
          <a:xfrm>
            <a:off x="5014913"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46" name="Google Shape;37;p8"/>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47" name="Google Shape;38;p8"/>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48" name="Google Shape;39;p8"/>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比較" type="twoTxTwoObj">
  <p:cSld name="TWO_OBJECTS_WITH_TEXT">
    <p:spTree>
      <p:nvGrpSpPr>
        <p:cNvPr id="1" name=""/>
        <p:cNvGrpSpPr/>
        <p:nvPr/>
      </p:nvGrpSpPr>
      <p:grpSpPr>
        <a:xfrm>
          <a:off x="0" y="0"/>
          <a:ext cx="0" cy="0"/>
          <a:chOff x="0" y="0"/>
          <a:chExt cx="0" cy="0"/>
        </a:xfrm>
      </p:grpSpPr>
      <p:sp>
        <p:nvSpPr>
          <p:cNvPr id="1050" name="Google Shape;41;p9"/>
          <p:cNvSpPr txBox="1">
            <a:spLocks noGrp="1"/>
          </p:cNvSpPr>
          <p:nvPr>
            <p:ph type="title"/>
          </p:nvPr>
        </p:nvSpPr>
        <p:spPr>
          <a:xfrm>
            <a:off x="68232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51" name="Google Shape;42;p9"/>
          <p:cNvSpPr txBox="1">
            <a:spLocks noGrp="1"/>
          </p:cNvSpPr>
          <p:nvPr>
            <p:ph type="body" idx="1"/>
          </p:nvPr>
        </p:nvSpPr>
        <p:spPr>
          <a:xfrm>
            <a:off x="682328" y="1681163"/>
            <a:ext cx="4190702"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813"/>
              </a:spcBef>
              <a:spcAft>
                <a:spcPts val="0"/>
              </a:spcAft>
              <a:buClr>
                <a:schemeClr val="dk1"/>
              </a:buClr>
              <a:buSzPts val="1950"/>
              <a:buNone/>
              <a:defRPr sz="1950" b="1"/>
            </a:lvl1pPr>
            <a:lvl2pPr marL="914400" lvl="1" indent="-228600" algn="l">
              <a:lnSpc>
                <a:spcPct val="90000"/>
              </a:lnSpc>
              <a:spcBef>
                <a:spcPts val="406"/>
              </a:spcBef>
              <a:spcAft>
                <a:spcPts val="0"/>
              </a:spcAft>
              <a:buClr>
                <a:schemeClr val="dk1"/>
              </a:buClr>
              <a:buSzPts val="1625"/>
              <a:buNone/>
              <a:defRPr sz="1625" b="1"/>
            </a:lvl2pPr>
            <a:lvl3pPr marL="1371600" lvl="2" indent="-228600" algn="l">
              <a:lnSpc>
                <a:spcPct val="90000"/>
              </a:lnSpc>
              <a:spcBef>
                <a:spcPts val="406"/>
              </a:spcBef>
              <a:spcAft>
                <a:spcPts val="0"/>
              </a:spcAft>
              <a:buClr>
                <a:schemeClr val="dk1"/>
              </a:buClr>
              <a:buSzPts val="1463"/>
              <a:buNone/>
              <a:defRPr sz="1463" b="1"/>
            </a:lvl3pPr>
            <a:lvl4pPr marL="1828800" lvl="3" indent="-228600" algn="l">
              <a:lnSpc>
                <a:spcPct val="90000"/>
              </a:lnSpc>
              <a:spcBef>
                <a:spcPts val="406"/>
              </a:spcBef>
              <a:spcAft>
                <a:spcPts val="0"/>
              </a:spcAft>
              <a:buClr>
                <a:schemeClr val="dk1"/>
              </a:buClr>
              <a:buSzPts val="1300"/>
              <a:buNone/>
              <a:defRPr sz="1300" b="1"/>
            </a:lvl4pPr>
            <a:lvl5pPr marL="2286000" lvl="4" indent="-228600" algn="l">
              <a:lnSpc>
                <a:spcPct val="90000"/>
              </a:lnSpc>
              <a:spcBef>
                <a:spcPts val="406"/>
              </a:spcBef>
              <a:spcAft>
                <a:spcPts val="0"/>
              </a:spcAft>
              <a:buClr>
                <a:schemeClr val="dk1"/>
              </a:buClr>
              <a:buSzPts val="1300"/>
              <a:buNone/>
              <a:defRPr sz="1300" b="1"/>
            </a:lvl5pPr>
            <a:lvl6pPr marL="2743200" lvl="5" indent="-228600" algn="l">
              <a:lnSpc>
                <a:spcPct val="90000"/>
              </a:lnSpc>
              <a:spcBef>
                <a:spcPts val="406"/>
              </a:spcBef>
              <a:spcAft>
                <a:spcPts val="0"/>
              </a:spcAft>
              <a:buClr>
                <a:schemeClr val="dk1"/>
              </a:buClr>
              <a:buSzPts val="1300"/>
              <a:buNone/>
              <a:defRPr sz="1300" b="1"/>
            </a:lvl6pPr>
            <a:lvl7pPr marL="3200400" lvl="6" indent="-228600" algn="l">
              <a:lnSpc>
                <a:spcPct val="90000"/>
              </a:lnSpc>
              <a:spcBef>
                <a:spcPts val="406"/>
              </a:spcBef>
              <a:spcAft>
                <a:spcPts val="0"/>
              </a:spcAft>
              <a:buClr>
                <a:schemeClr val="dk1"/>
              </a:buClr>
              <a:buSzPts val="1300"/>
              <a:buNone/>
              <a:defRPr sz="1300" b="1"/>
            </a:lvl7pPr>
            <a:lvl8pPr marL="3657600" lvl="7" indent="-228600" algn="l">
              <a:lnSpc>
                <a:spcPct val="90000"/>
              </a:lnSpc>
              <a:spcBef>
                <a:spcPts val="406"/>
              </a:spcBef>
              <a:spcAft>
                <a:spcPts val="0"/>
              </a:spcAft>
              <a:buClr>
                <a:schemeClr val="dk1"/>
              </a:buClr>
              <a:buSzPts val="1300"/>
              <a:buNone/>
              <a:defRPr sz="1300" b="1"/>
            </a:lvl8pPr>
            <a:lvl9pPr marL="4114800" lvl="8" indent="-228600" algn="l">
              <a:lnSpc>
                <a:spcPct val="90000"/>
              </a:lnSpc>
              <a:spcBef>
                <a:spcPts val="406"/>
              </a:spcBef>
              <a:spcAft>
                <a:spcPts val="0"/>
              </a:spcAft>
              <a:buClr>
                <a:schemeClr val="dk1"/>
              </a:buClr>
              <a:buSzPts val="1300"/>
              <a:buNone/>
              <a:defRPr sz="1300" b="1"/>
            </a:lvl9pPr>
          </a:lstStyle>
          <a:p>
            <a:endParaRPr/>
          </a:p>
        </p:txBody>
      </p:sp>
      <p:sp>
        <p:nvSpPr>
          <p:cNvPr id="1052" name="Google Shape;43;p9"/>
          <p:cNvSpPr txBox="1">
            <a:spLocks noGrp="1"/>
          </p:cNvSpPr>
          <p:nvPr>
            <p:ph type="body" idx="2"/>
          </p:nvPr>
        </p:nvSpPr>
        <p:spPr>
          <a:xfrm>
            <a:off x="682328" y="2505075"/>
            <a:ext cx="4190702"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53" name="Google Shape;44;p9"/>
          <p:cNvSpPr txBox="1">
            <a:spLocks noGrp="1"/>
          </p:cNvSpPr>
          <p:nvPr>
            <p:ph type="body" idx="3"/>
          </p:nvPr>
        </p:nvSpPr>
        <p:spPr>
          <a:xfrm>
            <a:off x="5014913" y="1681163"/>
            <a:ext cx="4211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813"/>
              </a:spcBef>
              <a:spcAft>
                <a:spcPts val="0"/>
              </a:spcAft>
              <a:buClr>
                <a:schemeClr val="dk1"/>
              </a:buClr>
              <a:buSzPts val="1950"/>
              <a:buNone/>
              <a:defRPr sz="1950" b="1"/>
            </a:lvl1pPr>
            <a:lvl2pPr marL="914400" lvl="1" indent="-228600" algn="l">
              <a:lnSpc>
                <a:spcPct val="90000"/>
              </a:lnSpc>
              <a:spcBef>
                <a:spcPts val="406"/>
              </a:spcBef>
              <a:spcAft>
                <a:spcPts val="0"/>
              </a:spcAft>
              <a:buClr>
                <a:schemeClr val="dk1"/>
              </a:buClr>
              <a:buSzPts val="1625"/>
              <a:buNone/>
              <a:defRPr sz="1625" b="1"/>
            </a:lvl2pPr>
            <a:lvl3pPr marL="1371600" lvl="2" indent="-228600" algn="l">
              <a:lnSpc>
                <a:spcPct val="90000"/>
              </a:lnSpc>
              <a:spcBef>
                <a:spcPts val="406"/>
              </a:spcBef>
              <a:spcAft>
                <a:spcPts val="0"/>
              </a:spcAft>
              <a:buClr>
                <a:schemeClr val="dk1"/>
              </a:buClr>
              <a:buSzPts val="1463"/>
              <a:buNone/>
              <a:defRPr sz="1463" b="1"/>
            </a:lvl3pPr>
            <a:lvl4pPr marL="1828800" lvl="3" indent="-228600" algn="l">
              <a:lnSpc>
                <a:spcPct val="90000"/>
              </a:lnSpc>
              <a:spcBef>
                <a:spcPts val="406"/>
              </a:spcBef>
              <a:spcAft>
                <a:spcPts val="0"/>
              </a:spcAft>
              <a:buClr>
                <a:schemeClr val="dk1"/>
              </a:buClr>
              <a:buSzPts val="1300"/>
              <a:buNone/>
              <a:defRPr sz="1300" b="1"/>
            </a:lvl4pPr>
            <a:lvl5pPr marL="2286000" lvl="4" indent="-228600" algn="l">
              <a:lnSpc>
                <a:spcPct val="90000"/>
              </a:lnSpc>
              <a:spcBef>
                <a:spcPts val="406"/>
              </a:spcBef>
              <a:spcAft>
                <a:spcPts val="0"/>
              </a:spcAft>
              <a:buClr>
                <a:schemeClr val="dk1"/>
              </a:buClr>
              <a:buSzPts val="1300"/>
              <a:buNone/>
              <a:defRPr sz="1300" b="1"/>
            </a:lvl5pPr>
            <a:lvl6pPr marL="2743200" lvl="5" indent="-228600" algn="l">
              <a:lnSpc>
                <a:spcPct val="90000"/>
              </a:lnSpc>
              <a:spcBef>
                <a:spcPts val="406"/>
              </a:spcBef>
              <a:spcAft>
                <a:spcPts val="0"/>
              </a:spcAft>
              <a:buClr>
                <a:schemeClr val="dk1"/>
              </a:buClr>
              <a:buSzPts val="1300"/>
              <a:buNone/>
              <a:defRPr sz="1300" b="1"/>
            </a:lvl6pPr>
            <a:lvl7pPr marL="3200400" lvl="6" indent="-228600" algn="l">
              <a:lnSpc>
                <a:spcPct val="90000"/>
              </a:lnSpc>
              <a:spcBef>
                <a:spcPts val="406"/>
              </a:spcBef>
              <a:spcAft>
                <a:spcPts val="0"/>
              </a:spcAft>
              <a:buClr>
                <a:schemeClr val="dk1"/>
              </a:buClr>
              <a:buSzPts val="1300"/>
              <a:buNone/>
              <a:defRPr sz="1300" b="1"/>
            </a:lvl7pPr>
            <a:lvl8pPr marL="3657600" lvl="7" indent="-228600" algn="l">
              <a:lnSpc>
                <a:spcPct val="90000"/>
              </a:lnSpc>
              <a:spcBef>
                <a:spcPts val="406"/>
              </a:spcBef>
              <a:spcAft>
                <a:spcPts val="0"/>
              </a:spcAft>
              <a:buClr>
                <a:schemeClr val="dk1"/>
              </a:buClr>
              <a:buSzPts val="1300"/>
              <a:buNone/>
              <a:defRPr sz="1300" b="1"/>
            </a:lvl8pPr>
            <a:lvl9pPr marL="4114800" lvl="8" indent="-228600" algn="l">
              <a:lnSpc>
                <a:spcPct val="90000"/>
              </a:lnSpc>
              <a:spcBef>
                <a:spcPts val="406"/>
              </a:spcBef>
              <a:spcAft>
                <a:spcPts val="0"/>
              </a:spcAft>
              <a:buClr>
                <a:schemeClr val="dk1"/>
              </a:buClr>
              <a:buSzPts val="1300"/>
              <a:buNone/>
              <a:defRPr sz="1300" b="1"/>
            </a:lvl9pPr>
          </a:lstStyle>
          <a:p>
            <a:endParaRPr/>
          </a:p>
        </p:txBody>
      </p:sp>
      <p:sp>
        <p:nvSpPr>
          <p:cNvPr id="1054" name="Google Shape;45;p9"/>
          <p:cNvSpPr txBox="1">
            <a:spLocks noGrp="1"/>
          </p:cNvSpPr>
          <p:nvPr>
            <p:ph type="body" idx="4"/>
          </p:nvPr>
        </p:nvSpPr>
        <p:spPr>
          <a:xfrm>
            <a:off x="5014913" y="2505075"/>
            <a:ext cx="4211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55" name="Google Shape;46;p9"/>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56" name="Google Shape;47;p9"/>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57" name="Google Shape;48;p9"/>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タイトルのみ" type="titleOnly">
  <p:cSld name="TITLE_ONLY">
    <p:spTree>
      <p:nvGrpSpPr>
        <p:cNvPr id="1" name=""/>
        <p:cNvGrpSpPr/>
        <p:nvPr/>
      </p:nvGrpSpPr>
      <p:grpSpPr>
        <a:xfrm>
          <a:off x="0" y="0"/>
          <a:ext cx="0" cy="0"/>
          <a:chOff x="0" y="0"/>
          <a:chExt cx="0" cy="0"/>
        </a:xfrm>
      </p:grpSpPr>
      <p:sp>
        <p:nvSpPr>
          <p:cNvPr id="1059" name="Google Shape;50;p10"/>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60" name="Google Shape;51;p10"/>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61" name="Google Shape;52;p10"/>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62" name="Google Shape;53;p10"/>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白紙" type="blank">
  <p:cSld name="BLANK">
    <p:spTree>
      <p:nvGrpSpPr>
        <p:cNvPr id="1" name=""/>
        <p:cNvGrpSpPr/>
        <p:nvPr/>
      </p:nvGrpSpPr>
      <p:grpSpPr>
        <a:xfrm>
          <a:off x="0" y="0"/>
          <a:ext cx="0" cy="0"/>
          <a:chOff x="0" y="0"/>
          <a:chExt cx="0" cy="0"/>
        </a:xfrm>
      </p:grpSpPr>
      <p:sp>
        <p:nvSpPr>
          <p:cNvPr id="1064" name="Google Shape;55;p11"/>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65" name="Google Shape;56;p11"/>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66" name="Google Shape;57;p11"/>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タイトル付きの&#10;コンテンツ" type="objTx">
  <p:cSld name="OBJECT_WITH_CAPTION_TEXT">
    <p:spTree>
      <p:nvGrpSpPr>
        <p:cNvPr id="1" name=""/>
        <p:cNvGrpSpPr/>
        <p:nvPr/>
      </p:nvGrpSpPr>
      <p:grpSpPr>
        <a:xfrm>
          <a:off x="0" y="0"/>
          <a:ext cx="0" cy="0"/>
          <a:chOff x="0" y="0"/>
          <a:chExt cx="0" cy="0"/>
        </a:xfrm>
      </p:grpSpPr>
      <p:sp>
        <p:nvSpPr>
          <p:cNvPr id="1068" name="Google Shape;59;p12"/>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69" name="Google Shape;60;p12"/>
          <p:cNvSpPr txBox="1">
            <a:spLocks noGrp="1"/>
          </p:cNvSpPr>
          <p:nvPr>
            <p:ph type="body" idx="1"/>
          </p:nvPr>
        </p:nvSpPr>
        <p:spPr>
          <a:xfrm>
            <a:off x="4211340" y="987426"/>
            <a:ext cx="5014913" cy="4873625"/>
          </a:xfrm>
          <a:prstGeom prst="rect">
            <a:avLst/>
          </a:prstGeom>
          <a:noFill/>
          <a:ln>
            <a:noFill/>
          </a:ln>
        </p:spPr>
        <p:txBody>
          <a:bodyPr spcFirstLastPara="1" wrap="square" lIns="91425" tIns="45700" rIns="91425" bIns="45700" anchor="t" anchorCtr="0">
            <a:normAutofit/>
          </a:bodyPr>
          <a:lstStyle>
            <a:lvl1pPr marL="457200" lvl="0" indent="-393700" algn="l">
              <a:lnSpc>
                <a:spcPct val="90000"/>
              </a:lnSpc>
              <a:spcBef>
                <a:spcPts val="813"/>
              </a:spcBef>
              <a:spcAft>
                <a:spcPts val="0"/>
              </a:spcAft>
              <a:buClr>
                <a:schemeClr val="dk1"/>
              </a:buClr>
              <a:buSzPts val="2600"/>
              <a:buChar char="•"/>
              <a:defRPr sz="2600"/>
            </a:lvl1pPr>
            <a:lvl2pPr marL="914400" lvl="1" indent="-373062" algn="l">
              <a:lnSpc>
                <a:spcPct val="90000"/>
              </a:lnSpc>
              <a:spcBef>
                <a:spcPts val="406"/>
              </a:spcBef>
              <a:spcAft>
                <a:spcPts val="0"/>
              </a:spcAft>
              <a:buClr>
                <a:schemeClr val="dk1"/>
              </a:buClr>
              <a:buSzPts val="2275"/>
              <a:buChar char="•"/>
              <a:defRPr sz="2275"/>
            </a:lvl2pPr>
            <a:lvl3pPr marL="1371600" lvl="2" indent="-352425" algn="l">
              <a:lnSpc>
                <a:spcPct val="90000"/>
              </a:lnSpc>
              <a:spcBef>
                <a:spcPts val="406"/>
              </a:spcBef>
              <a:spcAft>
                <a:spcPts val="0"/>
              </a:spcAft>
              <a:buClr>
                <a:schemeClr val="dk1"/>
              </a:buClr>
              <a:buSzPts val="1950"/>
              <a:buChar char="•"/>
              <a:defRPr sz="1950"/>
            </a:lvl3pPr>
            <a:lvl4pPr marL="1828800" lvl="3" indent="-331787" algn="l">
              <a:lnSpc>
                <a:spcPct val="90000"/>
              </a:lnSpc>
              <a:spcBef>
                <a:spcPts val="406"/>
              </a:spcBef>
              <a:spcAft>
                <a:spcPts val="0"/>
              </a:spcAft>
              <a:buClr>
                <a:schemeClr val="dk1"/>
              </a:buClr>
              <a:buSzPts val="1625"/>
              <a:buChar char="•"/>
              <a:defRPr sz="1625"/>
            </a:lvl4pPr>
            <a:lvl5pPr marL="2286000" lvl="4" indent="-331787" algn="l">
              <a:lnSpc>
                <a:spcPct val="90000"/>
              </a:lnSpc>
              <a:spcBef>
                <a:spcPts val="406"/>
              </a:spcBef>
              <a:spcAft>
                <a:spcPts val="0"/>
              </a:spcAft>
              <a:buClr>
                <a:schemeClr val="dk1"/>
              </a:buClr>
              <a:buSzPts val="1625"/>
              <a:buChar char="•"/>
              <a:defRPr sz="1625"/>
            </a:lvl5pPr>
            <a:lvl6pPr marL="2743200" lvl="5" indent="-331787" algn="l">
              <a:lnSpc>
                <a:spcPct val="90000"/>
              </a:lnSpc>
              <a:spcBef>
                <a:spcPts val="406"/>
              </a:spcBef>
              <a:spcAft>
                <a:spcPts val="0"/>
              </a:spcAft>
              <a:buClr>
                <a:schemeClr val="dk1"/>
              </a:buClr>
              <a:buSzPts val="1625"/>
              <a:buChar char="•"/>
              <a:defRPr sz="1625"/>
            </a:lvl6pPr>
            <a:lvl7pPr marL="3200400" lvl="6" indent="-331787" algn="l">
              <a:lnSpc>
                <a:spcPct val="90000"/>
              </a:lnSpc>
              <a:spcBef>
                <a:spcPts val="406"/>
              </a:spcBef>
              <a:spcAft>
                <a:spcPts val="0"/>
              </a:spcAft>
              <a:buClr>
                <a:schemeClr val="dk1"/>
              </a:buClr>
              <a:buSzPts val="1625"/>
              <a:buChar char="•"/>
              <a:defRPr sz="1625"/>
            </a:lvl7pPr>
            <a:lvl8pPr marL="3657600" lvl="7" indent="-331787" algn="l">
              <a:lnSpc>
                <a:spcPct val="90000"/>
              </a:lnSpc>
              <a:spcBef>
                <a:spcPts val="406"/>
              </a:spcBef>
              <a:spcAft>
                <a:spcPts val="0"/>
              </a:spcAft>
              <a:buClr>
                <a:schemeClr val="dk1"/>
              </a:buClr>
              <a:buSzPts val="1625"/>
              <a:buChar char="•"/>
              <a:defRPr sz="1625"/>
            </a:lvl8pPr>
            <a:lvl9pPr marL="4114800" lvl="8" indent="-331787" algn="l">
              <a:lnSpc>
                <a:spcPct val="90000"/>
              </a:lnSpc>
              <a:spcBef>
                <a:spcPts val="406"/>
              </a:spcBef>
              <a:spcAft>
                <a:spcPts val="0"/>
              </a:spcAft>
              <a:buClr>
                <a:schemeClr val="dk1"/>
              </a:buClr>
              <a:buSzPts val="1625"/>
              <a:buChar char="•"/>
              <a:defRPr sz="1625"/>
            </a:lvl9pPr>
          </a:lstStyle>
          <a:p>
            <a:endParaRPr/>
          </a:p>
        </p:txBody>
      </p:sp>
      <p:sp>
        <p:nvSpPr>
          <p:cNvPr id="1070" name="Google Shape;61;p12"/>
          <p:cNvSpPr txBox="1">
            <a:spLocks noGrp="1"/>
          </p:cNvSpPr>
          <p:nvPr>
            <p:ph type="body" idx="2"/>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chemeClr val="dk1"/>
              </a:buClr>
              <a:buSzPts val="1300"/>
              <a:buNone/>
              <a:defRPr sz="1300"/>
            </a:lvl1pPr>
            <a:lvl2pPr marL="914400" lvl="1" indent="-228600" algn="l">
              <a:lnSpc>
                <a:spcPct val="90000"/>
              </a:lnSpc>
              <a:spcBef>
                <a:spcPts val="406"/>
              </a:spcBef>
              <a:spcAft>
                <a:spcPts val="0"/>
              </a:spcAft>
              <a:buClr>
                <a:schemeClr val="dk1"/>
              </a:buClr>
              <a:buSzPts val="1138"/>
              <a:buNone/>
              <a:defRPr sz="1138"/>
            </a:lvl2pPr>
            <a:lvl3pPr marL="1371600" lvl="2" indent="-228600" algn="l">
              <a:lnSpc>
                <a:spcPct val="90000"/>
              </a:lnSpc>
              <a:spcBef>
                <a:spcPts val="406"/>
              </a:spcBef>
              <a:spcAft>
                <a:spcPts val="0"/>
              </a:spcAft>
              <a:buClr>
                <a:schemeClr val="dk1"/>
              </a:buClr>
              <a:buSzPts val="975"/>
              <a:buNone/>
              <a:defRPr sz="975"/>
            </a:lvl3pPr>
            <a:lvl4pPr marL="1828800" lvl="3" indent="-228600" algn="l">
              <a:lnSpc>
                <a:spcPct val="90000"/>
              </a:lnSpc>
              <a:spcBef>
                <a:spcPts val="406"/>
              </a:spcBef>
              <a:spcAft>
                <a:spcPts val="0"/>
              </a:spcAft>
              <a:buClr>
                <a:schemeClr val="dk1"/>
              </a:buClr>
              <a:buSzPts val="813"/>
              <a:buNone/>
              <a:defRPr sz="813"/>
            </a:lvl4pPr>
            <a:lvl5pPr marL="2286000" lvl="4" indent="-228600" algn="l">
              <a:lnSpc>
                <a:spcPct val="90000"/>
              </a:lnSpc>
              <a:spcBef>
                <a:spcPts val="406"/>
              </a:spcBef>
              <a:spcAft>
                <a:spcPts val="0"/>
              </a:spcAft>
              <a:buClr>
                <a:schemeClr val="dk1"/>
              </a:buClr>
              <a:buSzPts val="813"/>
              <a:buNone/>
              <a:defRPr sz="813"/>
            </a:lvl5pPr>
            <a:lvl6pPr marL="2743200" lvl="5" indent="-228600" algn="l">
              <a:lnSpc>
                <a:spcPct val="90000"/>
              </a:lnSpc>
              <a:spcBef>
                <a:spcPts val="406"/>
              </a:spcBef>
              <a:spcAft>
                <a:spcPts val="0"/>
              </a:spcAft>
              <a:buClr>
                <a:schemeClr val="dk1"/>
              </a:buClr>
              <a:buSzPts val="813"/>
              <a:buNone/>
              <a:defRPr sz="813"/>
            </a:lvl6pPr>
            <a:lvl7pPr marL="3200400" lvl="6" indent="-228600" algn="l">
              <a:lnSpc>
                <a:spcPct val="90000"/>
              </a:lnSpc>
              <a:spcBef>
                <a:spcPts val="406"/>
              </a:spcBef>
              <a:spcAft>
                <a:spcPts val="0"/>
              </a:spcAft>
              <a:buClr>
                <a:schemeClr val="dk1"/>
              </a:buClr>
              <a:buSzPts val="813"/>
              <a:buNone/>
              <a:defRPr sz="813"/>
            </a:lvl7pPr>
            <a:lvl8pPr marL="3657600" lvl="7" indent="-228600" algn="l">
              <a:lnSpc>
                <a:spcPct val="90000"/>
              </a:lnSpc>
              <a:spcBef>
                <a:spcPts val="406"/>
              </a:spcBef>
              <a:spcAft>
                <a:spcPts val="0"/>
              </a:spcAft>
              <a:buClr>
                <a:schemeClr val="dk1"/>
              </a:buClr>
              <a:buSzPts val="813"/>
              <a:buNone/>
              <a:defRPr sz="813"/>
            </a:lvl8pPr>
            <a:lvl9pPr marL="4114800" lvl="8" indent="-228600" algn="l">
              <a:lnSpc>
                <a:spcPct val="90000"/>
              </a:lnSpc>
              <a:spcBef>
                <a:spcPts val="406"/>
              </a:spcBef>
              <a:spcAft>
                <a:spcPts val="0"/>
              </a:spcAft>
              <a:buClr>
                <a:schemeClr val="dk1"/>
              </a:buClr>
              <a:buSzPts val="813"/>
              <a:buNone/>
              <a:defRPr sz="813"/>
            </a:lvl9pPr>
          </a:lstStyle>
          <a:p>
            <a:endParaRPr/>
          </a:p>
        </p:txBody>
      </p:sp>
      <p:sp>
        <p:nvSpPr>
          <p:cNvPr id="1071" name="Google Shape;62;p12"/>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72" name="Google Shape;63;p12"/>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73" name="Google Shape;64;p12"/>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タイトル付きの図" type="picTx">
  <p:cSld name="PICTURE_WITH_CAPTION_TEXT">
    <p:spTree>
      <p:nvGrpSpPr>
        <p:cNvPr id="1" name=""/>
        <p:cNvGrpSpPr/>
        <p:nvPr/>
      </p:nvGrpSpPr>
      <p:grpSpPr>
        <a:xfrm>
          <a:off x="0" y="0"/>
          <a:ext cx="0" cy="0"/>
          <a:chOff x="0" y="0"/>
          <a:chExt cx="0" cy="0"/>
        </a:xfrm>
      </p:grpSpPr>
      <p:sp>
        <p:nvSpPr>
          <p:cNvPr id="1075" name="Google Shape;66;p13"/>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76" name="Google Shape;67;p13"/>
          <p:cNvSpPr>
            <a:spLocks noGrp="1"/>
          </p:cNvSpPr>
          <p:nvPr>
            <p:ph type="pic" idx="2"/>
          </p:nvPr>
        </p:nvSpPr>
        <p:spPr>
          <a:xfrm>
            <a:off x="4211340" y="987426"/>
            <a:ext cx="5014913"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813"/>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1pPr>
            <a:lvl2pPr marR="0" lvl="1" algn="l" rtl="0">
              <a:lnSpc>
                <a:spcPct val="90000"/>
              </a:lnSpc>
              <a:spcBef>
                <a:spcPts val="406"/>
              </a:spcBef>
              <a:spcAft>
                <a:spcPts val="0"/>
              </a:spcAft>
              <a:buClr>
                <a:schemeClr val="dk1"/>
              </a:buClr>
              <a:buSzPts val="2275"/>
              <a:buFont typeface="Arial"/>
              <a:buNone/>
              <a:defRPr sz="2275" b="0" i="0" u="none" strike="noStrike" cap="none">
                <a:solidFill>
                  <a:schemeClr val="dk1"/>
                </a:solidFill>
                <a:latin typeface="Arial"/>
                <a:ea typeface="Arial"/>
                <a:cs typeface="Arial"/>
                <a:sym typeface="Arial"/>
              </a:defRPr>
            </a:lvl2pPr>
            <a:lvl3pPr marR="0" lvl="2" algn="l" rtl="0">
              <a:lnSpc>
                <a:spcPct val="90000"/>
              </a:lnSpc>
              <a:spcBef>
                <a:spcPts val="406"/>
              </a:spcBef>
              <a:spcAft>
                <a:spcPts val="0"/>
              </a:spcAft>
              <a:buClr>
                <a:schemeClr val="dk1"/>
              </a:buClr>
              <a:buSzPts val="1950"/>
              <a:buFont typeface="Arial"/>
              <a:buNone/>
              <a:defRPr sz="1950" b="0" i="0" u="none" strike="noStrike" cap="none">
                <a:solidFill>
                  <a:schemeClr val="dk1"/>
                </a:solidFill>
                <a:latin typeface="Arial"/>
                <a:ea typeface="Arial"/>
                <a:cs typeface="Arial"/>
                <a:sym typeface="Arial"/>
              </a:defRPr>
            </a:lvl3pPr>
            <a:lvl4pPr marR="0" lvl="3"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4pPr>
            <a:lvl5pPr marR="0" lvl="4"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5pPr>
            <a:lvl6pPr marR="0" lvl="5"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6pPr>
            <a:lvl7pPr marR="0" lvl="6"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7pPr>
            <a:lvl8pPr marR="0" lvl="7"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8pPr>
            <a:lvl9pPr marR="0" lvl="8"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9pPr>
          </a:lstStyle>
          <a:p>
            <a:endParaRPr dirty="0"/>
          </a:p>
        </p:txBody>
      </p:sp>
      <p:sp>
        <p:nvSpPr>
          <p:cNvPr id="1077" name="Google Shape;68;p13"/>
          <p:cNvSpPr txBox="1">
            <a:spLocks noGrp="1"/>
          </p:cNvSpPr>
          <p:nvPr>
            <p:ph type="body" idx="1"/>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chemeClr val="dk1"/>
              </a:buClr>
              <a:buSzPts val="1300"/>
              <a:buNone/>
              <a:defRPr sz="1300"/>
            </a:lvl1pPr>
            <a:lvl2pPr marL="914400" lvl="1" indent="-228600" algn="l">
              <a:lnSpc>
                <a:spcPct val="90000"/>
              </a:lnSpc>
              <a:spcBef>
                <a:spcPts val="406"/>
              </a:spcBef>
              <a:spcAft>
                <a:spcPts val="0"/>
              </a:spcAft>
              <a:buClr>
                <a:schemeClr val="dk1"/>
              </a:buClr>
              <a:buSzPts val="1138"/>
              <a:buNone/>
              <a:defRPr sz="1138"/>
            </a:lvl2pPr>
            <a:lvl3pPr marL="1371600" lvl="2" indent="-228600" algn="l">
              <a:lnSpc>
                <a:spcPct val="90000"/>
              </a:lnSpc>
              <a:spcBef>
                <a:spcPts val="406"/>
              </a:spcBef>
              <a:spcAft>
                <a:spcPts val="0"/>
              </a:spcAft>
              <a:buClr>
                <a:schemeClr val="dk1"/>
              </a:buClr>
              <a:buSzPts val="975"/>
              <a:buNone/>
              <a:defRPr sz="975"/>
            </a:lvl3pPr>
            <a:lvl4pPr marL="1828800" lvl="3" indent="-228600" algn="l">
              <a:lnSpc>
                <a:spcPct val="90000"/>
              </a:lnSpc>
              <a:spcBef>
                <a:spcPts val="406"/>
              </a:spcBef>
              <a:spcAft>
                <a:spcPts val="0"/>
              </a:spcAft>
              <a:buClr>
                <a:schemeClr val="dk1"/>
              </a:buClr>
              <a:buSzPts val="813"/>
              <a:buNone/>
              <a:defRPr sz="813"/>
            </a:lvl4pPr>
            <a:lvl5pPr marL="2286000" lvl="4" indent="-228600" algn="l">
              <a:lnSpc>
                <a:spcPct val="90000"/>
              </a:lnSpc>
              <a:spcBef>
                <a:spcPts val="406"/>
              </a:spcBef>
              <a:spcAft>
                <a:spcPts val="0"/>
              </a:spcAft>
              <a:buClr>
                <a:schemeClr val="dk1"/>
              </a:buClr>
              <a:buSzPts val="813"/>
              <a:buNone/>
              <a:defRPr sz="813"/>
            </a:lvl5pPr>
            <a:lvl6pPr marL="2743200" lvl="5" indent="-228600" algn="l">
              <a:lnSpc>
                <a:spcPct val="90000"/>
              </a:lnSpc>
              <a:spcBef>
                <a:spcPts val="406"/>
              </a:spcBef>
              <a:spcAft>
                <a:spcPts val="0"/>
              </a:spcAft>
              <a:buClr>
                <a:schemeClr val="dk1"/>
              </a:buClr>
              <a:buSzPts val="813"/>
              <a:buNone/>
              <a:defRPr sz="813"/>
            </a:lvl6pPr>
            <a:lvl7pPr marL="3200400" lvl="6" indent="-228600" algn="l">
              <a:lnSpc>
                <a:spcPct val="90000"/>
              </a:lnSpc>
              <a:spcBef>
                <a:spcPts val="406"/>
              </a:spcBef>
              <a:spcAft>
                <a:spcPts val="0"/>
              </a:spcAft>
              <a:buClr>
                <a:schemeClr val="dk1"/>
              </a:buClr>
              <a:buSzPts val="813"/>
              <a:buNone/>
              <a:defRPr sz="813"/>
            </a:lvl7pPr>
            <a:lvl8pPr marL="3657600" lvl="7" indent="-228600" algn="l">
              <a:lnSpc>
                <a:spcPct val="90000"/>
              </a:lnSpc>
              <a:spcBef>
                <a:spcPts val="406"/>
              </a:spcBef>
              <a:spcAft>
                <a:spcPts val="0"/>
              </a:spcAft>
              <a:buClr>
                <a:schemeClr val="dk1"/>
              </a:buClr>
              <a:buSzPts val="813"/>
              <a:buNone/>
              <a:defRPr sz="813"/>
            </a:lvl8pPr>
            <a:lvl9pPr marL="4114800" lvl="8" indent="-228600" algn="l">
              <a:lnSpc>
                <a:spcPct val="90000"/>
              </a:lnSpc>
              <a:spcBef>
                <a:spcPts val="406"/>
              </a:spcBef>
              <a:spcAft>
                <a:spcPts val="0"/>
              </a:spcAft>
              <a:buClr>
                <a:schemeClr val="dk1"/>
              </a:buClr>
              <a:buSzPts val="813"/>
              <a:buNone/>
              <a:defRPr sz="813"/>
            </a:lvl9pPr>
          </a:lstStyle>
          <a:p>
            <a:endParaRPr/>
          </a:p>
        </p:txBody>
      </p:sp>
      <p:sp>
        <p:nvSpPr>
          <p:cNvPr id="1078" name="Google Shape;69;p13"/>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79" name="Google Shape;70;p13"/>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80" name="Google Shape;71;p13"/>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タイトルと&#10;縦書きテキスト" type="vertTx">
  <p:cSld name="VERTICAL_TEXT">
    <p:spTree>
      <p:nvGrpSpPr>
        <p:cNvPr id="1" name=""/>
        <p:cNvGrpSpPr/>
        <p:nvPr/>
      </p:nvGrpSpPr>
      <p:grpSpPr>
        <a:xfrm>
          <a:off x="0" y="0"/>
          <a:ext cx="0" cy="0"/>
          <a:chOff x="0" y="0"/>
          <a:chExt cx="0" cy="0"/>
        </a:xfrm>
      </p:grpSpPr>
      <p:sp>
        <p:nvSpPr>
          <p:cNvPr id="1082" name="Google Shape;73;p14"/>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83" name="Google Shape;74;p14"/>
          <p:cNvSpPr txBox="1">
            <a:spLocks noGrp="1"/>
          </p:cNvSpPr>
          <p:nvPr>
            <p:ph type="body" idx="1"/>
          </p:nvPr>
        </p:nvSpPr>
        <p:spPr>
          <a:xfrm rot="5400000">
            <a:off x="2777332" y="-270669"/>
            <a:ext cx="4351338" cy="85439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84" name="Google Shape;75;p14"/>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85" name="Google Shape;76;p14"/>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086" name="Google Shape;77;p14"/>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dirty="0"/>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025" name="Google Shape;10;p4"/>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575"/>
              <a:buFont typeface="Arial"/>
              <a:buNone/>
              <a:defRPr sz="3575"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026" name="Google Shape;11;p4"/>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marR="0" lvl="0" indent="-373062" algn="l" rtl="0">
              <a:lnSpc>
                <a:spcPct val="90000"/>
              </a:lnSpc>
              <a:spcBef>
                <a:spcPts val="813"/>
              </a:spcBef>
              <a:spcAft>
                <a:spcPts val="0"/>
              </a:spcAft>
              <a:buClr>
                <a:schemeClr val="dk1"/>
              </a:buClr>
              <a:buSzPts val="2275"/>
              <a:buFont typeface="Arial"/>
              <a:buChar char="•"/>
              <a:defRPr sz="2275" b="0" i="0" u="none" strike="noStrike" cap="none">
                <a:solidFill>
                  <a:schemeClr val="dk1"/>
                </a:solidFill>
                <a:latin typeface="Arial"/>
                <a:ea typeface="Arial"/>
                <a:cs typeface="Arial"/>
                <a:sym typeface="Arial"/>
              </a:defRPr>
            </a:lvl1pPr>
            <a:lvl2pPr marL="914400" marR="0" lvl="1" indent="-352425" algn="l" rtl="0">
              <a:lnSpc>
                <a:spcPct val="90000"/>
              </a:lnSpc>
              <a:spcBef>
                <a:spcPts val="406"/>
              </a:spcBef>
              <a:spcAft>
                <a:spcPts val="0"/>
              </a:spcAft>
              <a:buClr>
                <a:schemeClr val="dk1"/>
              </a:buClr>
              <a:buSzPts val="1950"/>
              <a:buFont typeface="Arial"/>
              <a:buChar char="•"/>
              <a:defRPr sz="1950" b="0" i="0" u="none" strike="noStrike" cap="none">
                <a:solidFill>
                  <a:schemeClr val="dk1"/>
                </a:solidFill>
                <a:latin typeface="Arial"/>
                <a:ea typeface="Arial"/>
                <a:cs typeface="Arial"/>
                <a:sym typeface="Arial"/>
              </a:defRPr>
            </a:lvl2pPr>
            <a:lvl3pPr marL="1371600" marR="0" lvl="2" indent="-331787" algn="l" rtl="0">
              <a:lnSpc>
                <a:spcPct val="90000"/>
              </a:lnSpc>
              <a:spcBef>
                <a:spcPts val="406"/>
              </a:spcBef>
              <a:spcAft>
                <a:spcPts val="0"/>
              </a:spcAft>
              <a:buClr>
                <a:schemeClr val="dk1"/>
              </a:buClr>
              <a:buSzPts val="1625"/>
              <a:buFont typeface="Arial"/>
              <a:buChar char="•"/>
              <a:defRPr sz="1625" b="0" i="0" u="none" strike="noStrike" cap="none">
                <a:solidFill>
                  <a:schemeClr val="dk1"/>
                </a:solidFill>
                <a:latin typeface="Arial"/>
                <a:ea typeface="Arial"/>
                <a:cs typeface="Arial"/>
                <a:sym typeface="Arial"/>
              </a:defRPr>
            </a:lvl3pPr>
            <a:lvl4pPr marL="1828800" marR="0" lvl="3"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4pPr>
            <a:lvl5pPr marL="2286000" marR="0" lvl="4"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5pPr>
            <a:lvl6pPr marL="2743200" marR="0" lvl="5"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6pPr>
            <a:lvl7pPr marL="3200400" marR="0" lvl="6"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7pPr>
            <a:lvl8pPr marL="3657600" marR="0" lvl="7"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8pPr>
            <a:lvl9pPr marL="4114800" marR="0" lvl="8"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9pPr>
          </a:lstStyle>
          <a:p>
            <a:endParaRPr/>
          </a:p>
        </p:txBody>
      </p:sp>
      <p:sp>
        <p:nvSpPr>
          <p:cNvPr id="1027" name="Google Shape;12;p4"/>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75"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dirty="0"/>
          </a:p>
        </p:txBody>
      </p:sp>
      <p:sp>
        <p:nvSpPr>
          <p:cNvPr id="1028" name="Google Shape;13;p4"/>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75"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dirty="0"/>
          </a:p>
        </p:txBody>
      </p:sp>
      <p:sp>
        <p:nvSpPr>
          <p:cNvPr id="1029" name="Google Shape;14;p4"/>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975" b="0" i="0" u="none" strike="noStrike" cap="none">
                <a:solidFill>
                  <a:srgbClr val="888888"/>
                </a:solidFill>
                <a:latin typeface="Arial"/>
                <a:ea typeface="Arial"/>
                <a:cs typeface="Arial"/>
                <a:sym typeface="Arial"/>
              </a:defRPr>
            </a:lvl1pPr>
            <a:lvl2pPr marL="0" marR="0" lvl="1" indent="0" algn="r" rtl="0">
              <a:spcBef>
                <a:spcPts val="0"/>
              </a:spcBef>
              <a:spcAft>
                <a:spcPts val="0"/>
              </a:spcAft>
              <a:buNone/>
              <a:defRPr sz="975" b="0" i="0" u="none" strike="noStrike" cap="none">
                <a:solidFill>
                  <a:srgbClr val="888888"/>
                </a:solidFill>
                <a:latin typeface="Arial"/>
                <a:ea typeface="Arial"/>
                <a:cs typeface="Arial"/>
                <a:sym typeface="Arial"/>
              </a:defRPr>
            </a:lvl2pPr>
            <a:lvl3pPr marL="0" marR="0" lvl="2" indent="0" algn="r" rtl="0">
              <a:spcBef>
                <a:spcPts val="0"/>
              </a:spcBef>
              <a:spcAft>
                <a:spcPts val="0"/>
              </a:spcAft>
              <a:buNone/>
              <a:defRPr sz="975" b="0" i="0" u="none" strike="noStrike" cap="none">
                <a:solidFill>
                  <a:srgbClr val="888888"/>
                </a:solidFill>
                <a:latin typeface="Arial"/>
                <a:ea typeface="Arial"/>
                <a:cs typeface="Arial"/>
                <a:sym typeface="Arial"/>
              </a:defRPr>
            </a:lvl3pPr>
            <a:lvl4pPr marL="0" marR="0" lvl="3" indent="0" algn="r" rtl="0">
              <a:spcBef>
                <a:spcPts val="0"/>
              </a:spcBef>
              <a:spcAft>
                <a:spcPts val="0"/>
              </a:spcAft>
              <a:buNone/>
              <a:defRPr sz="975" b="0" i="0" u="none" strike="noStrike" cap="none">
                <a:solidFill>
                  <a:srgbClr val="888888"/>
                </a:solidFill>
                <a:latin typeface="Arial"/>
                <a:ea typeface="Arial"/>
                <a:cs typeface="Arial"/>
                <a:sym typeface="Arial"/>
              </a:defRPr>
            </a:lvl4pPr>
            <a:lvl5pPr marL="0" marR="0" lvl="4" indent="0" algn="r" rtl="0">
              <a:spcBef>
                <a:spcPts val="0"/>
              </a:spcBef>
              <a:spcAft>
                <a:spcPts val="0"/>
              </a:spcAft>
              <a:buNone/>
              <a:defRPr sz="975" b="0" i="0" u="none" strike="noStrike" cap="none">
                <a:solidFill>
                  <a:srgbClr val="888888"/>
                </a:solidFill>
                <a:latin typeface="Arial"/>
                <a:ea typeface="Arial"/>
                <a:cs typeface="Arial"/>
                <a:sym typeface="Arial"/>
              </a:defRPr>
            </a:lvl5pPr>
            <a:lvl6pPr marL="0" marR="0" lvl="5" indent="0" algn="r" rtl="0">
              <a:spcBef>
                <a:spcPts val="0"/>
              </a:spcBef>
              <a:spcAft>
                <a:spcPts val="0"/>
              </a:spcAft>
              <a:buNone/>
              <a:defRPr sz="975" b="0" i="0" u="none" strike="noStrike" cap="none">
                <a:solidFill>
                  <a:srgbClr val="888888"/>
                </a:solidFill>
                <a:latin typeface="Arial"/>
                <a:ea typeface="Arial"/>
                <a:cs typeface="Arial"/>
                <a:sym typeface="Arial"/>
              </a:defRPr>
            </a:lvl6pPr>
            <a:lvl7pPr marL="0" marR="0" lvl="6" indent="0" algn="r" rtl="0">
              <a:spcBef>
                <a:spcPts val="0"/>
              </a:spcBef>
              <a:spcAft>
                <a:spcPts val="0"/>
              </a:spcAft>
              <a:buNone/>
              <a:defRPr sz="975" b="0" i="0" u="none" strike="noStrike" cap="none">
                <a:solidFill>
                  <a:srgbClr val="888888"/>
                </a:solidFill>
                <a:latin typeface="Arial"/>
                <a:ea typeface="Arial"/>
                <a:cs typeface="Arial"/>
                <a:sym typeface="Arial"/>
              </a:defRPr>
            </a:lvl7pPr>
            <a:lvl8pPr marL="0" marR="0" lvl="7" indent="0" algn="r" rtl="0">
              <a:spcBef>
                <a:spcPts val="0"/>
              </a:spcBef>
              <a:spcAft>
                <a:spcPts val="0"/>
              </a:spcAft>
              <a:buNone/>
              <a:defRPr sz="975" b="0" i="0" u="none" strike="noStrike" cap="none">
                <a:solidFill>
                  <a:srgbClr val="888888"/>
                </a:solidFill>
                <a:latin typeface="Arial"/>
                <a:ea typeface="Arial"/>
                <a:cs typeface="Arial"/>
                <a:sym typeface="Arial"/>
              </a:defRPr>
            </a:lvl8pPr>
            <a:lvl9pPr marL="0" marR="0" lvl="8" indent="0" algn="r" rtl="0">
              <a:spcBef>
                <a:spcPts val="0"/>
              </a:spcBef>
              <a:spcAft>
                <a:spcPts val="0"/>
              </a:spcAft>
              <a:buNone/>
              <a:defRPr sz="975"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JP"/>
              <a:t>‹#›</a:t>
            </a:fld>
            <a:endParaRPr dirty="0"/>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a:extLst>
              <a:ext uri="{FF2B5EF4-FFF2-40B4-BE49-F238E27FC236}">
                <a16:creationId xmlns:a16="http://schemas.microsoft.com/office/drawing/2014/main" id="{FEEEBAFA-2B48-A1BA-F9B1-4C2B2486AF31}"/>
              </a:ext>
            </a:extLst>
          </p:cNvPr>
          <p:cNvSpPr txBox="1"/>
          <p:nvPr/>
        </p:nvSpPr>
        <p:spPr>
          <a:xfrm>
            <a:off x="38099" y="581024"/>
            <a:ext cx="9829802" cy="697627"/>
          </a:xfrm>
          <a:prstGeom prst="rect">
            <a:avLst/>
          </a:prstGeom>
          <a:noFill/>
          <a:ln>
            <a:solidFill>
              <a:schemeClr val="tx1"/>
            </a:solidFill>
          </a:ln>
        </p:spPr>
        <p:txBody>
          <a:bodyPr wrap="square" rtlCol="0">
            <a:spAutoFit/>
          </a:bodyPr>
          <a:lstStyle/>
          <a:p>
            <a:pPr marL="0" lvl="0" indent="0" algn="l" rtl="0">
              <a:spcBef>
                <a:spcPts val="360"/>
              </a:spcBef>
              <a:spcAft>
                <a:spcPts val="0"/>
              </a:spcAft>
              <a:buNone/>
            </a:pPr>
            <a:endParaRPr kumimoji="1" lang="en-US" altLang="ja-JP" sz="900" dirty="0">
              <a:latin typeface="Meiryo UI" panose="020B0604030504040204" pitchFamily="50" charset="-128"/>
              <a:ea typeface="Meiryo UI" panose="020B0604030504040204" pitchFamily="50" charset="-128"/>
            </a:endParaRPr>
          </a:p>
          <a:p>
            <a:pPr marL="0" lvl="0" indent="0" algn="l" rtl="0">
              <a:spcBef>
                <a:spcPts val="360"/>
              </a:spcBef>
              <a:spcAft>
                <a:spcPts val="0"/>
              </a:spcAft>
              <a:buNone/>
            </a:pPr>
            <a:r>
              <a:rPr lang="ja-JP" altLang="en-US" sz="900" dirty="0">
                <a:solidFill>
                  <a:schemeClr val="bg1">
                    <a:lumMod val="50000"/>
                  </a:schemeClr>
                </a:solidFill>
                <a:latin typeface="Meiryo UI" panose="020B0604030504040204" pitchFamily="50" charset="-128"/>
                <a:ea typeface="Meiryo UI" panose="020B0604030504040204" pitchFamily="50" charset="-128"/>
              </a:rPr>
              <a:t>事業の実施背景（課題認識）や目的（課題解決）、本事業を実施することで伝えたいストーリーや誘客戦略などの事業概要を記載すること。</a:t>
            </a:r>
            <a:endParaRPr kumimoji="1" lang="en-US" altLang="ja-JP" sz="900" dirty="0">
              <a:latin typeface="Meiryo UI" panose="020B0604030504040204" pitchFamily="50" charset="-128"/>
              <a:ea typeface="Meiryo UI" panose="020B0604030504040204" pitchFamily="50" charset="-128"/>
            </a:endParaRPr>
          </a:p>
          <a:p>
            <a:endParaRPr kumimoji="1" lang="en-US" altLang="ja-JP" sz="900" dirty="0">
              <a:latin typeface="Meiryo UI" panose="020B0604030504040204" pitchFamily="50" charset="-128"/>
              <a:ea typeface="Meiryo UI" panose="020B0604030504040204" pitchFamily="50" charset="-128"/>
            </a:endParaRPr>
          </a:p>
          <a:p>
            <a:endParaRPr kumimoji="1" lang="ja-JP" altLang="en-US" sz="900" dirty="0">
              <a:latin typeface="Meiryo UI" panose="020B0604030504040204" pitchFamily="50" charset="-128"/>
              <a:ea typeface="Meiryo UI" panose="020B0604030504040204" pitchFamily="50" charset="-128"/>
            </a:endParaRPr>
          </a:p>
        </p:txBody>
      </p:sp>
      <p:sp>
        <p:nvSpPr>
          <p:cNvPr id="1101" name="Google Shape;92;p1"/>
          <p:cNvSpPr txBox="1">
            <a:spLocks noGrp="1"/>
          </p:cNvSpPr>
          <p:nvPr>
            <p:ph type="title"/>
          </p:nvPr>
        </p:nvSpPr>
        <p:spPr>
          <a:xfrm>
            <a:off x="1785850" y="-29489"/>
            <a:ext cx="6085387" cy="47625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900"/>
              <a:buFont typeface="Meiryo"/>
              <a:buNone/>
            </a:pPr>
            <a:r>
              <a:rPr lang="ja-JP" altLang="en-US" sz="1900" dirty="0">
                <a:latin typeface="Meiryo UI" panose="020B0604030504040204" pitchFamily="50" charset="-128"/>
                <a:ea typeface="Meiryo UI" panose="020B0604030504040204" pitchFamily="50" charset="-128"/>
                <a:cs typeface="Meiryo"/>
                <a:sym typeface="Meiryo"/>
              </a:rPr>
              <a:t>事業名</a:t>
            </a:r>
            <a:r>
              <a:rPr lang="ja-JP" sz="1900" dirty="0">
                <a:latin typeface="Meiryo UI" panose="020B0604030504040204" pitchFamily="50" charset="-128"/>
                <a:ea typeface="Meiryo UI" panose="020B0604030504040204" pitchFamily="50" charset="-128"/>
                <a:cs typeface="Meiryo"/>
                <a:sym typeface="Meiryo"/>
              </a:rPr>
              <a:t>：○○○○【○○県○○市】 　</a:t>
            </a:r>
            <a:endParaRPr dirty="0">
              <a:latin typeface="Meiryo UI" panose="020B0604030504040204" pitchFamily="50" charset="-128"/>
              <a:ea typeface="Meiryo UI" panose="020B0604030504040204" pitchFamily="50" charset="-128"/>
            </a:endParaRPr>
          </a:p>
        </p:txBody>
      </p:sp>
      <p:sp>
        <p:nvSpPr>
          <p:cNvPr id="2" name="Google Shape;103;p1">
            <a:extLst>
              <a:ext uri="{FF2B5EF4-FFF2-40B4-BE49-F238E27FC236}">
                <a16:creationId xmlns:a16="http://schemas.microsoft.com/office/drawing/2014/main" id="{A40B1E53-C3CC-D990-B90E-D46B64C37459}"/>
              </a:ext>
            </a:extLst>
          </p:cNvPr>
          <p:cNvSpPr txBox="1"/>
          <p:nvPr/>
        </p:nvSpPr>
        <p:spPr>
          <a:xfrm>
            <a:off x="8787204" y="13388"/>
            <a:ext cx="1114744" cy="230792"/>
          </a:xfrm>
          <a:prstGeom prst="rect">
            <a:avLst/>
          </a:prstGeom>
          <a:noFill/>
          <a:ln>
            <a:solidFill>
              <a:schemeClr val="tx1"/>
            </a:solidFill>
          </a:ln>
        </p:spPr>
        <p:txBody>
          <a:bodyPr spcFirstLastPara="1" wrap="square" lIns="91425" tIns="45700" rIns="91425" bIns="45700" anchor="ctr" anchorCtr="0">
            <a:sp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r>
              <a:rPr kumimoji="0" lang="en-US" altLang="ja-JP" sz="900" b="0" i="0" u="none" strike="noStrike" kern="0" cap="none" spc="0" normalizeH="0" baseline="0" noProof="0" dirty="0">
                <a:ln>
                  <a:noFill/>
                </a:ln>
                <a:solidFill>
                  <a:srgbClr val="000000"/>
                </a:solidFill>
                <a:effectLst/>
                <a:uLnTx/>
                <a:uFillTx/>
                <a:latin typeface="Meiryo UI"/>
                <a:ea typeface="Meiryo UI"/>
                <a:cs typeface="Meiryo"/>
                <a:sym typeface="Meiryo"/>
              </a:rPr>
              <a:t>【</a:t>
            </a:r>
            <a:r>
              <a:rPr kumimoji="0" lang="ja-JP" altLang="en-US" sz="900" b="0" i="0" u="none" strike="noStrike" kern="0" cap="none" spc="0" normalizeH="0" baseline="0" noProof="0">
                <a:ln>
                  <a:noFill/>
                </a:ln>
                <a:solidFill>
                  <a:srgbClr val="000000"/>
                </a:solidFill>
                <a:effectLst/>
                <a:uLnTx/>
                <a:uFillTx/>
                <a:latin typeface="Meiryo UI"/>
                <a:ea typeface="Meiryo UI"/>
                <a:cs typeface="Meiryo"/>
                <a:sym typeface="Meiryo"/>
              </a:rPr>
              <a:t>事業概要説明書</a:t>
            </a:r>
            <a:r>
              <a:rPr kumimoji="0" lang="en-US" altLang="ja-JP" sz="900" b="0" i="0" u="none" strike="noStrike" kern="0" cap="none" spc="0" normalizeH="0" baseline="0" noProof="0" dirty="0">
                <a:ln>
                  <a:noFill/>
                </a:ln>
                <a:solidFill>
                  <a:srgbClr val="000000"/>
                </a:solidFill>
                <a:effectLst/>
                <a:uLnTx/>
                <a:uFillTx/>
                <a:latin typeface="Meiryo UI"/>
                <a:ea typeface="Meiryo UI"/>
                <a:cs typeface="Meiryo"/>
                <a:sym typeface="Meiryo"/>
              </a:rPr>
              <a:t>】</a:t>
            </a:r>
            <a:endParaRPr kumimoji="0" sz="900" b="0" i="0" u="none" strike="noStrike" kern="0" cap="none" spc="0" normalizeH="0" baseline="0" noProof="0" dirty="0">
              <a:ln>
                <a:noFill/>
              </a:ln>
              <a:solidFill>
                <a:srgbClr val="000000"/>
              </a:solidFill>
              <a:effectLst/>
              <a:uLnTx/>
              <a:uFillTx/>
              <a:latin typeface="Meiryo UI"/>
              <a:ea typeface="Meiryo UI"/>
              <a:cs typeface="Arial"/>
              <a:sym typeface="Arial"/>
            </a:endParaRPr>
          </a:p>
        </p:txBody>
      </p:sp>
      <p:graphicFrame>
        <p:nvGraphicFramePr>
          <p:cNvPr id="17" name="表 16">
            <a:extLst>
              <a:ext uri="{FF2B5EF4-FFF2-40B4-BE49-F238E27FC236}">
                <a16:creationId xmlns:a16="http://schemas.microsoft.com/office/drawing/2014/main" id="{B1C756B9-672C-C2BE-544E-76B76F4FB98D}"/>
              </a:ext>
            </a:extLst>
          </p:cNvPr>
          <p:cNvGraphicFramePr>
            <a:graphicFrameLocks noGrp="1"/>
          </p:cNvGraphicFramePr>
          <p:nvPr>
            <p:extLst>
              <p:ext uri="{D42A27DB-BD31-4B8C-83A1-F6EECF244321}">
                <p14:modId xmlns:p14="http://schemas.microsoft.com/office/powerpoint/2010/main" val="907941211"/>
              </p:ext>
            </p:extLst>
          </p:nvPr>
        </p:nvGraphicFramePr>
        <p:xfrm>
          <a:off x="42591" y="1329444"/>
          <a:ext cx="8450778" cy="5497522"/>
        </p:xfrm>
        <a:graphic>
          <a:graphicData uri="http://schemas.openxmlformats.org/drawingml/2006/table">
            <a:tbl>
              <a:tblPr>
                <a:tableStyleId>{5940675A-B579-460E-94D1-54222C63F5DA}</a:tableStyleId>
              </a:tblPr>
              <a:tblGrid>
                <a:gridCol w="1434517">
                  <a:extLst>
                    <a:ext uri="{9D8B030D-6E8A-4147-A177-3AD203B41FA5}">
                      <a16:colId xmlns:a16="http://schemas.microsoft.com/office/drawing/2014/main" val="723497204"/>
                    </a:ext>
                  </a:extLst>
                </a:gridCol>
                <a:gridCol w="7016261">
                  <a:extLst>
                    <a:ext uri="{9D8B030D-6E8A-4147-A177-3AD203B41FA5}">
                      <a16:colId xmlns:a16="http://schemas.microsoft.com/office/drawing/2014/main" val="3506979741"/>
                    </a:ext>
                  </a:extLst>
                </a:gridCol>
              </a:tblGrid>
              <a:tr h="360000">
                <a:tc>
                  <a:txBody>
                    <a:bodyPr/>
                    <a:lstStyle/>
                    <a:p>
                      <a:pPr algn="ctr" fontAlgn="ctr"/>
                      <a:r>
                        <a:rPr lang="ja-JP" altLang="en-US" sz="1000" b="1" u="none" strike="noStrike" dirty="0">
                          <a:solidFill>
                            <a:schemeClr val="bg1"/>
                          </a:solidFill>
                          <a:effectLst/>
                          <a:latin typeface="Meiryo UI" panose="020B0604030504040204" pitchFamily="50" charset="-128"/>
                          <a:ea typeface="Meiryo UI" panose="020B0604030504040204" pitchFamily="50" charset="-128"/>
                        </a:rPr>
                        <a:t>実施体制</a:t>
                      </a: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2060"/>
                    </a:solidFill>
                  </a:tcPr>
                </a:tc>
                <a:tc>
                  <a:txBody>
                    <a:bodyPr/>
                    <a:lstStyle/>
                    <a:p>
                      <a:pPr marL="0" marR="0" lvl="0" indent="0" algn="l" rtl="0">
                        <a:spcBef>
                          <a:spcPts val="0"/>
                        </a:spcBef>
                        <a:spcAft>
                          <a:spcPts val="0"/>
                        </a:spcAft>
                        <a:buNone/>
                      </a:pPr>
                      <a:r>
                        <a:rPr lang="ja-JP" altLang="en-US" sz="900" b="0" dirty="0">
                          <a:solidFill>
                            <a:schemeClr val="bg1">
                              <a:lumMod val="50000"/>
                            </a:schemeClr>
                          </a:solidFill>
                          <a:latin typeface="Meiryo UI" panose="020B0604030504040204" pitchFamily="50" charset="-128"/>
                          <a:ea typeface="Meiryo UI" panose="020B0604030504040204" pitchFamily="50" charset="-128"/>
                          <a:cs typeface="Meiryo"/>
                          <a:sym typeface="Meiryo"/>
                        </a:rPr>
                        <a:t>　</a:t>
                      </a:r>
                      <a:endParaRPr lang="en-US" altLang="ja-JP" sz="900" b="0"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marL="0" marR="0" lvl="0" indent="0" algn="l" rtl="0">
                        <a:spcBef>
                          <a:spcPts val="0"/>
                        </a:spcBef>
                        <a:spcAft>
                          <a:spcPts val="0"/>
                        </a:spcAft>
                        <a:buNone/>
                      </a:pPr>
                      <a:r>
                        <a:rPr kumimoji="1" lang="ja-JP" altLang="en-US" sz="900" dirty="0">
                          <a:ln>
                            <a:noFill/>
                          </a:ln>
                          <a:solidFill>
                            <a:schemeClr val="bg1">
                              <a:lumMod val="50000"/>
                            </a:schemeClr>
                          </a:solidFill>
                          <a:latin typeface="Meiryo UI" panose="020B0604030504040204" pitchFamily="50" charset="-128"/>
                          <a:ea typeface="Meiryo UI" panose="020B0604030504040204" pitchFamily="50" charset="-128"/>
                        </a:rPr>
                        <a:t>実施主体：〇〇（設立年月日：△△年△月△日）、連携先：〇〇、〇〇等　を記載すること</a:t>
                      </a:r>
                      <a:endParaRPr lang="ja-JP" altLang="en-US" sz="900" u="none" strike="noStrike" dirty="0">
                        <a:solidFill>
                          <a:schemeClr val="bg1">
                            <a:lumMod val="50000"/>
                          </a:schemeClr>
                        </a:solidFill>
                        <a:effectLst/>
                        <a:latin typeface="Meiryo UI" panose="020B0604030504040204" pitchFamily="50" charset="-128"/>
                        <a:ea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r>
                        <a:rPr lang="ja-JP" altLang="en-US" sz="900" u="none" strike="noStrike" dirty="0">
                          <a:solidFill>
                            <a:schemeClr val="bg1">
                              <a:lumMod val="50000"/>
                            </a:schemeClr>
                          </a:solidFill>
                          <a:effectLst/>
                          <a:latin typeface="Meiryo UI" panose="020B0604030504040204" pitchFamily="50" charset="-128"/>
                          <a:ea typeface="Meiryo UI" panose="020B0604030504040204" pitchFamily="50" charset="-128"/>
                        </a:rPr>
                        <a:t>　</a:t>
                      </a:r>
                      <a:endParaRPr lang="ja-JP" altLang="en-US" sz="900" b="0" i="0" u="none" strike="noStrike" dirty="0">
                        <a:solidFill>
                          <a:schemeClr val="bg1">
                            <a:lumMod val="50000"/>
                          </a:schemeClr>
                        </a:solidFill>
                        <a:effectLst/>
                        <a:latin typeface="Meiryo UI" panose="020B0604030504040204" pitchFamily="50" charset="-128"/>
                        <a:ea typeface="Meiryo UI" panose="020B0604030504040204" pitchFamily="50" charset="-128"/>
                      </a:endParaRPr>
                    </a:p>
                  </a:txBody>
                  <a:tcPr marL="5741" marR="5741" marT="5741"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tcPr>
                </a:tc>
                <a:extLst>
                  <a:ext uri="{0D108BD9-81ED-4DB2-BD59-A6C34878D82A}">
                    <a16:rowId xmlns:a16="http://schemas.microsoft.com/office/drawing/2014/main" val="839578511"/>
                  </a:ext>
                </a:extLst>
              </a:tr>
              <a:tr h="360000">
                <a:tc>
                  <a:txBody>
                    <a:bodyPr/>
                    <a:lstStyle/>
                    <a:p>
                      <a:pPr marL="0" marR="0" lvl="0" indent="0" algn="ctr" rtl="0" fontAlgn="ctr">
                        <a:lnSpc>
                          <a:spcPct val="100000"/>
                        </a:lnSpc>
                        <a:spcBef>
                          <a:spcPts val="0"/>
                        </a:spcBef>
                        <a:spcAft>
                          <a:spcPts val="0"/>
                        </a:spcAft>
                        <a:buClr>
                          <a:srgbClr val="000000"/>
                        </a:buClr>
                        <a:buFont typeface="Arial"/>
                        <a:buNone/>
                      </a:pPr>
                      <a:r>
                        <a:rPr lang="ja-JP" altLang="en-US" sz="1000" b="1" i="0" u="none" strike="noStrike" cap="none" dirty="0">
                          <a:solidFill>
                            <a:schemeClr val="bg1"/>
                          </a:solidFill>
                          <a:effectLst/>
                          <a:latin typeface="Meiryo UI" panose="020B0604030504040204" pitchFamily="50" charset="-128"/>
                          <a:ea typeface="Meiryo UI" panose="020B0604030504040204" pitchFamily="50" charset="-128"/>
                          <a:cs typeface="+mn-cs"/>
                          <a:sym typeface="Arial"/>
                        </a:rPr>
                        <a:t>事業目標（</a:t>
                      </a:r>
                      <a:r>
                        <a:rPr lang="en-US" altLang="ja-JP" sz="1000" b="1" i="0" u="none" strike="noStrike" cap="none" dirty="0">
                          <a:solidFill>
                            <a:schemeClr val="bg1"/>
                          </a:solidFill>
                          <a:effectLst/>
                          <a:latin typeface="Meiryo UI" panose="020B0604030504040204" pitchFamily="50" charset="-128"/>
                          <a:ea typeface="Meiryo UI" panose="020B0604030504040204" pitchFamily="50" charset="-128"/>
                          <a:cs typeface="+mn-cs"/>
                          <a:sym typeface="Arial"/>
                        </a:rPr>
                        <a:t>KPI</a:t>
                      </a:r>
                      <a:r>
                        <a:rPr lang="ja-JP" altLang="en-US" sz="1000" b="1" i="0" u="none" strike="noStrike" cap="none" dirty="0">
                          <a:solidFill>
                            <a:schemeClr val="bg1"/>
                          </a:solidFill>
                          <a:effectLst/>
                          <a:latin typeface="Meiryo UI" panose="020B0604030504040204" pitchFamily="50" charset="-128"/>
                          <a:ea typeface="Meiryo UI" panose="020B0604030504040204" pitchFamily="50" charset="-128"/>
                          <a:cs typeface="+mn-cs"/>
                          <a:sym typeface="Arial"/>
                        </a:rPr>
                        <a:t>）</a:t>
                      </a:r>
                      <a:endParaRPr lang="en-US" altLang="ja-JP" sz="1000" b="1" i="0" u="none" strike="noStrike" cap="none" dirty="0">
                        <a:solidFill>
                          <a:schemeClr val="bg1"/>
                        </a:solidFill>
                        <a:effectLst/>
                        <a:latin typeface="Meiryo UI" panose="020B0604030504040204" pitchFamily="50" charset="-128"/>
                        <a:ea typeface="Meiryo UI" panose="020B0604030504040204" pitchFamily="50" charset="-128"/>
                        <a:cs typeface="+mn-cs"/>
                        <a:sym typeface="Arial"/>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2060"/>
                    </a:solidFill>
                  </a:tcPr>
                </a:tc>
                <a:tc>
                  <a:txBody>
                    <a:bodyPr/>
                    <a:lstStyle/>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endPar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r>
                        <a:rPr lang="ja-JP" altLang="en-US"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rPr>
                        <a:t>具体的かつ、定量的な目標設定の内容を記載すること</a:t>
                      </a:r>
                      <a:endParaRPr lang="ja-JP" altLang="en-US" sz="900" b="0" i="0" u="none" strike="noStrike" cap="none" dirty="0">
                        <a:solidFill>
                          <a:schemeClr val="bg1">
                            <a:lumMod val="50000"/>
                          </a:schemeClr>
                        </a:solidFill>
                        <a:latin typeface="Meiryo UI" panose="020B0604030504040204" pitchFamily="50" charset="-128"/>
                        <a:ea typeface="Meiryo UI" panose="020B0604030504040204" pitchFamily="50" charset="-128"/>
                        <a:sym typeface="Arial"/>
                      </a:endParaRPr>
                    </a:p>
                  </a:txBody>
                  <a:tcPr marL="5741" marR="5741" marT="5741"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3207174055"/>
                  </a:ext>
                </a:extLst>
              </a:tr>
              <a:tr h="2082614">
                <a:tc>
                  <a:txBody>
                    <a:bodyPr/>
                    <a:lstStyle/>
                    <a:p>
                      <a:pPr marL="0" marR="0" lvl="0" indent="0" algn="ctr" rtl="0" fontAlgn="ctr">
                        <a:lnSpc>
                          <a:spcPct val="100000"/>
                        </a:lnSpc>
                        <a:spcBef>
                          <a:spcPts val="0"/>
                        </a:spcBef>
                        <a:spcAft>
                          <a:spcPts val="0"/>
                        </a:spcAft>
                        <a:buClr>
                          <a:srgbClr val="000000"/>
                        </a:buClr>
                        <a:buFont typeface="Arial"/>
                        <a:buNone/>
                      </a:pPr>
                      <a:r>
                        <a:rPr lang="ja-JP" altLang="en-US" sz="1000" b="1" i="0" u="none" strike="noStrike" cap="none" dirty="0">
                          <a:solidFill>
                            <a:schemeClr val="bg1"/>
                          </a:solidFill>
                          <a:effectLst/>
                          <a:latin typeface="Meiryo UI" panose="020B0604030504040204" pitchFamily="50" charset="-128"/>
                          <a:ea typeface="Meiryo UI" panose="020B0604030504040204" pitchFamily="50" charset="-128"/>
                          <a:cs typeface="+mn-cs"/>
                          <a:sym typeface="Arial"/>
                        </a:rPr>
                        <a:t>主な取組内容</a:t>
                      </a:r>
                      <a:endParaRPr lang="en-US" altLang="ja-JP" sz="1000" b="1" i="0" u="none" strike="noStrike" cap="none" dirty="0">
                        <a:solidFill>
                          <a:schemeClr val="bg1"/>
                        </a:solidFill>
                        <a:effectLst/>
                        <a:latin typeface="Meiryo UI" panose="020B0604030504040204" pitchFamily="50" charset="-128"/>
                        <a:ea typeface="Meiryo UI" panose="020B0604030504040204" pitchFamily="50" charset="-128"/>
                        <a:cs typeface="+mn-cs"/>
                        <a:sym typeface="Arial"/>
                      </a:endParaRPr>
                    </a:p>
                    <a:p>
                      <a:pPr marL="0" marR="0" lvl="0" indent="0" algn="ctr" rtl="0" fontAlgn="ctr">
                        <a:lnSpc>
                          <a:spcPct val="100000"/>
                        </a:lnSpc>
                        <a:spcBef>
                          <a:spcPts val="0"/>
                        </a:spcBef>
                        <a:spcAft>
                          <a:spcPts val="0"/>
                        </a:spcAft>
                        <a:buClr>
                          <a:srgbClr val="000000"/>
                        </a:buClr>
                        <a:buFont typeface="Arial"/>
                        <a:buNone/>
                      </a:pPr>
                      <a:r>
                        <a:rPr lang="ja-JP" altLang="en-US" sz="1000" b="1" i="0" u="none" strike="noStrike" cap="none" dirty="0">
                          <a:solidFill>
                            <a:schemeClr val="bg1"/>
                          </a:solidFill>
                          <a:effectLst/>
                          <a:latin typeface="Meiryo UI" panose="020B0604030504040204" pitchFamily="50" charset="-128"/>
                          <a:ea typeface="Meiryo UI" panose="020B0604030504040204" pitchFamily="50" charset="-128"/>
                          <a:cs typeface="+mn-cs"/>
                          <a:sym typeface="Arial"/>
                        </a:rPr>
                        <a:t>（造成するプログラム等）</a:t>
                      </a:r>
                      <a:endParaRPr lang="en-US" altLang="ja-JP" sz="1000" b="1" i="0" u="none" strike="noStrike" cap="none" dirty="0">
                        <a:solidFill>
                          <a:schemeClr val="bg1"/>
                        </a:solidFill>
                        <a:effectLst/>
                        <a:latin typeface="Meiryo UI" panose="020B0604030504040204" pitchFamily="50" charset="-128"/>
                        <a:ea typeface="Meiryo UI" panose="020B0604030504040204" pitchFamily="50" charset="-128"/>
                        <a:cs typeface="+mn-cs"/>
                        <a:sym typeface="Arial"/>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2060"/>
                    </a:solidFill>
                  </a:tcPr>
                </a:tc>
                <a:tc>
                  <a:txBody>
                    <a:bodyPr/>
                    <a:lstStyle/>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endPar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endPar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endPar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endPar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endPar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endPar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endPar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r>
                        <a:rPr lang="ja-JP" altLang="en-US"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rPr>
                        <a:t>反復継続した来訪を促すための旅マエ・旅ナカ・旅アトの取組の内容や、滞在環境・移動環境の整備・検証など、地域を「第</a:t>
                      </a:r>
                      <a:r>
                        <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rPr>
                        <a:t>2</a:t>
                      </a:r>
                      <a:r>
                        <a:rPr lang="ja-JP" altLang="en-US"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rPr>
                        <a:t>のふるさと」とするためにプログラムに関連して取り組む内容について記載すること</a:t>
                      </a: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endPar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endPar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endPar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endPar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algn="ctr" fontAlgn="ctr"/>
                      <a:endPar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sym typeface="Arial"/>
                      </a:endParaRPr>
                    </a:p>
                    <a:p>
                      <a:pPr algn="ctr" fontAlgn="ctr"/>
                      <a:endPar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sym typeface="Arial"/>
                      </a:endParaRPr>
                    </a:p>
                    <a:p>
                      <a:pPr algn="ctr" fontAlgn="ctr"/>
                      <a:r>
                        <a:rPr lang="ja-JP" altLang="en-US" sz="900" b="0" i="0" u="none" strike="noStrike" cap="none" dirty="0">
                          <a:solidFill>
                            <a:schemeClr val="bg1">
                              <a:lumMod val="50000"/>
                            </a:schemeClr>
                          </a:solidFill>
                          <a:latin typeface="Meiryo UI" panose="020B0604030504040204" pitchFamily="50" charset="-128"/>
                          <a:ea typeface="Meiryo UI" panose="020B0604030504040204" pitchFamily="50" charset="-128"/>
                          <a:sym typeface="Arial"/>
                        </a:rPr>
                        <a:t>　</a:t>
                      </a:r>
                    </a:p>
                  </a:txBody>
                  <a:tcPr marL="5741" marR="5741" marT="5741"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3585140796"/>
                  </a:ext>
                </a:extLst>
              </a:tr>
              <a:tr h="720000">
                <a:tc>
                  <a:txBody>
                    <a:bodyPr/>
                    <a:lstStyle/>
                    <a:p>
                      <a:pPr algn="ctr" fontAlgn="ctr"/>
                      <a:r>
                        <a:rPr lang="ja-JP" altLang="en-US" sz="1000" b="1" u="none" strike="noStrike" dirty="0">
                          <a:solidFill>
                            <a:schemeClr val="bg1"/>
                          </a:solidFill>
                          <a:effectLst/>
                          <a:latin typeface="Meiryo UI" panose="020B0604030504040204" pitchFamily="50" charset="-128"/>
                          <a:ea typeface="Meiryo UI" panose="020B0604030504040204" pitchFamily="50" charset="-128"/>
                        </a:rPr>
                        <a:t>販売計画・販売戦略</a:t>
                      </a:r>
                      <a:endParaRPr lang="ja-JP" altLang="en-US" sz="1000" b="0" i="0" u="none" strike="noStrike" dirty="0">
                        <a:solidFill>
                          <a:schemeClr val="bg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2060"/>
                    </a:solidFill>
                  </a:tcPr>
                </a:tc>
                <a:tc>
                  <a:txBody>
                    <a:bodyPr/>
                    <a:lstStyle/>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endPar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r>
                        <a:rPr lang="ja-JP" altLang="en-US"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rPr>
                        <a:t>事業内でおこなう集客や販売等に関する計画・戦略と、仮説検証の内容を記載すること</a:t>
                      </a:r>
                      <a:endPar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txBody>
                  <a:tcPr marL="5741" marR="5741" marT="5741"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2234361453"/>
                  </a:ext>
                </a:extLst>
              </a:tr>
              <a:tr h="720000">
                <a:tc>
                  <a:txBody>
                    <a:bodyPr/>
                    <a:lstStyle/>
                    <a:p>
                      <a:pPr algn="ctr" fontAlgn="ctr"/>
                      <a:r>
                        <a:rPr lang="ja-JP" altLang="en-US" sz="1000" b="1" u="none" strike="noStrike" dirty="0">
                          <a:solidFill>
                            <a:schemeClr val="bg1"/>
                          </a:solidFill>
                          <a:effectLst/>
                          <a:latin typeface="Meiryo UI" panose="020B0604030504040204" pitchFamily="50" charset="-128"/>
                          <a:ea typeface="Meiryo UI" panose="020B0604030504040204" pitchFamily="50" charset="-128"/>
                        </a:rPr>
                        <a:t>地域への経済効果に関する取組</a:t>
                      </a:r>
                      <a:endParaRPr lang="ja-JP" altLang="en-US" sz="1000" b="1" i="0" u="none" strike="noStrike" dirty="0">
                        <a:solidFill>
                          <a:schemeClr val="bg1"/>
                        </a:solidFill>
                        <a:effectLst/>
                        <a:latin typeface="Meiryo UI" panose="020B0604030504040204" pitchFamily="50" charset="-128"/>
                        <a:ea typeface="Meiryo UI" panose="020B0604030504040204" pitchFamily="50" charset="-128"/>
                      </a:endParaRP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2060"/>
                    </a:solidFill>
                  </a:tcPr>
                </a:tc>
                <a:tc>
                  <a:txBody>
                    <a:bodyPr/>
                    <a:lstStyle/>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endParaRPr lang="en-US" altLang="ja-JP" sz="900" b="0" i="0" u="none" strike="noStrike" cap="none" dirty="0">
                        <a:solidFill>
                          <a:schemeClr val="tx1"/>
                        </a:solidFill>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ctr" latinLnBrk="0" hangingPunct="1">
                        <a:lnSpc>
                          <a:spcPct val="100000"/>
                        </a:lnSpc>
                        <a:spcBef>
                          <a:spcPts val="0"/>
                        </a:spcBef>
                        <a:spcAft>
                          <a:spcPts val="0"/>
                        </a:spcAft>
                        <a:buClr>
                          <a:srgbClr val="000000"/>
                        </a:buClr>
                        <a:buSzTx/>
                        <a:buFont typeface="Arial"/>
                        <a:buNone/>
                        <a:tabLst/>
                        <a:defRPr/>
                      </a:pPr>
                      <a:r>
                        <a:rPr lang="ja-JP" altLang="en-US"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rPr>
                        <a:t>造成したプログラムについて、地域消費や地域内での経済循環に関する取組の内容を記載すること</a:t>
                      </a:r>
                      <a:endPar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txBody>
                  <a:tcPr marL="5741" marR="5741" marT="5741"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334587463"/>
                  </a:ext>
                </a:extLst>
              </a:tr>
              <a:tr h="720000">
                <a:tc>
                  <a:txBody>
                    <a:bodyPr/>
                    <a:lstStyle/>
                    <a:p>
                      <a:pPr algn="ctr" fontAlgn="ctr"/>
                      <a:r>
                        <a:rPr lang="ja-JP" altLang="en-US" sz="1000" b="1" u="none" strike="noStrike" dirty="0">
                          <a:solidFill>
                            <a:schemeClr val="bg1"/>
                          </a:solidFill>
                          <a:effectLst/>
                          <a:latin typeface="Meiryo UI" panose="020B0604030504040204" pitchFamily="50" charset="-128"/>
                          <a:ea typeface="Meiryo UI" panose="020B0604030504040204" pitchFamily="50" charset="-128"/>
                        </a:rPr>
                        <a:t>本事業の持続可能性</a:t>
                      </a:r>
                      <a:endParaRPr lang="en-US" altLang="ja-JP" sz="1000" b="1" u="none" strike="noStrike" dirty="0">
                        <a:solidFill>
                          <a:schemeClr val="bg1"/>
                        </a:solidFill>
                        <a:effectLst/>
                        <a:latin typeface="Meiryo UI" panose="020B0604030504040204" pitchFamily="50" charset="-128"/>
                        <a:ea typeface="Meiryo UI" panose="020B0604030504040204" pitchFamily="50" charset="-128"/>
                      </a:endParaRPr>
                    </a:p>
                    <a:p>
                      <a:pPr algn="ctr" fontAlgn="ctr"/>
                      <a:r>
                        <a:rPr lang="ja-JP" altLang="en-US" sz="1000" b="1" u="none" strike="noStrike" dirty="0">
                          <a:solidFill>
                            <a:schemeClr val="bg1"/>
                          </a:solidFill>
                          <a:effectLst/>
                          <a:latin typeface="Meiryo UI" panose="020B0604030504040204" pitchFamily="50" charset="-128"/>
                          <a:ea typeface="Meiryo UI" panose="020B0604030504040204" pitchFamily="50" charset="-128"/>
                        </a:rPr>
                        <a:t>を高める取組</a:t>
                      </a: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2060"/>
                    </a:solidFill>
                  </a:tcPr>
                </a:tc>
                <a:tc>
                  <a:txBody>
                    <a:bodyPr/>
                    <a:lstStyle/>
                    <a:p>
                      <a:pPr marL="0" marR="0" lvl="0" indent="0" algn="l" rtl="0">
                        <a:spcBef>
                          <a:spcPts val="0"/>
                        </a:spcBef>
                        <a:spcAft>
                          <a:spcPts val="0"/>
                        </a:spcAft>
                        <a:buNone/>
                      </a:pPr>
                      <a:endParaRPr kumimoji="1" lang="en-US" altLang="ja-JP" sz="900" b="0" i="0" u="none" strike="noStrike" cap="none" dirty="0">
                        <a:solidFill>
                          <a:schemeClr val="tx1"/>
                        </a:solidFill>
                        <a:latin typeface="Meiryo UI" panose="020B0604030504040204" pitchFamily="50" charset="-128"/>
                        <a:ea typeface="Meiryo UI" panose="020B0604030504040204" pitchFamily="50" charset="-128"/>
                        <a:sym typeface="Arial"/>
                      </a:endParaRPr>
                    </a:p>
                    <a:p>
                      <a:pPr marL="0" marR="0" lvl="0" indent="0" algn="l" rtl="0">
                        <a:spcBef>
                          <a:spcPts val="0"/>
                        </a:spcBef>
                        <a:spcAft>
                          <a:spcPts val="0"/>
                        </a:spcAft>
                        <a:buNone/>
                      </a:pPr>
                      <a:endParaRPr kumimoji="1" lang="en-US" altLang="ja-JP" sz="900" b="0" i="0" u="none" strike="noStrike" cap="none" dirty="0">
                        <a:solidFill>
                          <a:schemeClr val="tx1"/>
                        </a:solidFill>
                        <a:latin typeface="Meiryo UI" panose="020B0604030504040204" pitchFamily="50" charset="-128"/>
                        <a:ea typeface="Meiryo UI" panose="020B0604030504040204" pitchFamily="50" charset="-128"/>
                        <a:sym typeface="Arial"/>
                      </a:endParaRPr>
                    </a:p>
                    <a:p>
                      <a:pPr marL="0" marR="0" lvl="0" indent="0" algn="l" rtl="0">
                        <a:spcBef>
                          <a:spcPts val="0"/>
                        </a:spcBef>
                        <a:spcAft>
                          <a:spcPts val="0"/>
                        </a:spcAft>
                        <a:buNone/>
                      </a:pPr>
                      <a:r>
                        <a:rPr lang="ja-JP" altLang="en-US" sz="900" b="0" i="0" u="none" strike="noStrike" cap="none" dirty="0">
                          <a:solidFill>
                            <a:schemeClr val="bg1">
                              <a:lumMod val="50000"/>
                            </a:schemeClr>
                          </a:solidFill>
                          <a:latin typeface="Meiryo UI" panose="020B0604030504040204" pitchFamily="50" charset="-128"/>
                          <a:ea typeface="Meiryo UI" panose="020B0604030504040204" pitchFamily="50" charset="-128"/>
                          <a:sym typeface="Arial"/>
                        </a:rPr>
                        <a:t>本事業を持続的に中長期にわたって地域で取り組む上で必要になる取組について記載すること</a:t>
                      </a:r>
                    </a:p>
                  </a:txBody>
                  <a:tcPr marL="5741" marR="5741" marT="5741"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299544083"/>
                  </a:ext>
                </a:extLst>
              </a:tr>
              <a:tr h="360000">
                <a:tc>
                  <a:txBody>
                    <a:bodyPr/>
                    <a:lstStyle/>
                    <a:p>
                      <a:pPr algn="ctr" fontAlgn="ctr"/>
                      <a:r>
                        <a:rPr lang="ja-JP" altLang="en-US" sz="1000" b="1" u="none" strike="noStrike" dirty="0">
                          <a:solidFill>
                            <a:schemeClr val="bg1"/>
                          </a:solidFill>
                          <a:effectLst/>
                          <a:latin typeface="Meiryo UI" panose="020B0604030504040204" pitchFamily="50" charset="-128"/>
                          <a:ea typeface="Meiryo UI" panose="020B0604030504040204" pitchFamily="50" charset="-128"/>
                        </a:rPr>
                        <a:t>事業スケジュール</a:t>
                      </a:r>
                    </a:p>
                  </a:txBody>
                  <a:tcPr marL="5741" marR="5741" marT="5741" marB="0" anchor="ctr">
                    <a:lnL w="1270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solidFill>
                      <a:srgbClr val="002060"/>
                    </a:solidFill>
                  </a:tcPr>
                </a:tc>
                <a:tc>
                  <a:txBody>
                    <a:bodyPr/>
                    <a:lstStyle/>
                    <a:p>
                      <a:pPr marL="0" marR="0" lvl="0" indent="0" algn="l" rtl="0">
                        <a:spcBef>
                          <a:spcPts val="0"/>
                        </a:spcBef>
                        <a:spcAft>
                          <a:spcPts val="0"/>
                        </a:spcAft>
                        <a:buNone/>
                      </a:pPr>
                      <a:endPar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sym typeface="Arial"/>
                      </a:endParaRPr>
                    </a:p>
                    <a:p>
                      <a:pPr marL="0" marR="0" lvl="0" indent="0" algn="l" rtl="0">
                        <a:spcBef>
                          <a:spcPts val="0"/>
                        </a:spcBef>
                        <a:spcAft>
                          <a:spcPts val="0"/>
                        </a:spcAft>
                        <a:buNone/>
                      </a:pPr>
                      <a:r>
                        <a:rPr lang="ja-JP" altLang="en-US" sz="900" b="0" i="0" u="none" strike="noStrike" cap="none" dirty="0">
                          <a:solidFill>
                            <a:schemeClr val="bg1">
                              <a:lumMod val="50000"/>
                            </a:schemeClr>
                          </a:solidFill>
                          <a:latin typeface="Meiryo UI" panose="020B0604030504040204" pitchFamily="50" charset="-128"/>
                          <a:ea typeface="Meiryo UI" panose="020B0604030504040204" pitchFamily="50" charset="-128"/>
                          <a:sym typeface="Arial"/>
                        </a:rPr>
                        <a:t>（例）令和</a:t>
                      </a:r>
                      <a:r>
                        <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sym typeface="Arial"/>
                        </a:rPr>
                        <a:t>7</a:t>
                      </a:r>
                      <a:r>
                        <a:rPr lang="ja-JP" altLang="en-US" sz="900" b="0" i="0" u="none" strike="noStrike" cap="none" dirty="0">
                          <a:solidFill>
                            <a:schemeClr val="bg1">
                              <a:lumMod val="50000"/>
                            </a:schemeClr>
                          </a:solidFill>
                          <a:latin typeface="Meiryo UI" panose="020B0604030504040204" pitchFamily="50" charset="-128"/>
                          <a:ea typeface="Meiryo UI" panose="020B0604030504040204" pitchFamily="50" charset="-128"/>
                          <a:sym typeface="Arial"/>
                        </a:rPr>
                        <a:t>年６月受入体制の構築・誘客戦略の策定、８～</a:t>
                      </a:r>
                      <a:r>
                        <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sym typeface="Arial"/>
                        </a:rPr>
                        <a:t>11</a:t>
                      </a:r>
                      <a:r>
                        <a:rPr lang="ja-JP" altLang="en-US" sz="900" b="0" i="0" u="none" strike="noStrike" cap="none" dirty="0">
                          <a:solidFill>
                            <a:schemeClr val="bg1">
                              <a:lumMod val="50000"/>
                            </a:schemeClr>
                          </a:solidFill>
                          <a:latin typeface="Meiryo UI" panose="020B0604030504040204" pitchFamily="50" charset="-128"/>
                          <a:ea typeface="Meiryo UI" panose="020B0604030504040204" pitchFamily="50" charset="-128"/>
                          <a:sym typeface="Arial"/>
                        </a:rPr>
                        <a:t>月　モニターツアーの実施、</a:t>
                      </a:r>
                      <a:r>
                        <a:rPr lang="en-US" altLang="ja-JP" sz="900" b="0" i="0" u="none" strike="noStrike" cap="none" dirty="0">
                          <a:solidFill>
                            <a:schemeClr val="bg1">
                              <a:lumMod val="50000"/>
                            </a:schemeClr>
                          </a:solidFill>
                          <a:latin typeface="Meiryo UI" panose="020B0604030504040204" pitchFamily="50" charset="-128"/>
                          <a:ea typeface="Meiryo UI" panose="020B0604030504040204" pitchFamily="50" charset="-128"/>
                          <a:sym typeface="Arial"/>
                        </a:rPr>
                        <a:t>12</a:t>
                      </a:r>
                      <a:r>
                        <a:rPr lang="ja-JP" altLang="en-US" sz="900" b="0" i="0" u="none" strike="noStrike" cap="none" dirty="0">
                          <a:solidFill>
                            <a:schemeClr val="bg1">
                              <a:lumMod val="50000"/>
                            </a:schemeClr>
                          </a:solidFill>
                          <a:latin typeface="Meiryo UI" panose="020B0604030504040204" pitchFamily="50" charset="-128"/>
                          <a:ea typeface="Meiryo UI" panose="020B0604030504040204" pitchFamily="50" charset="-128"/>
                          <a:sym typeface="Arial"/>
                        </a:rPr>
                        <a:t>月ー１月　アンケートヒアリング結果の分析</a:t>
                      </a:r>
                    </a:p>
                  </a:txBody>
                  <a:tcPr marL="5741" marR="5741" marT="5741"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2302210034"/>
                  </a:ext>
                </a:extLst>
              </a:tr>
            </a:tbl>
          </a:graphicData>
        </a:graphic>
      </p:graphicFrame>
      <p:sp>
        <p:nvSpPr>
          <p:cNvPr id="20" name="Google Shape;104;p1">
            <a:extLst>
              <a:ext uri="{FF2B5EF4-FFF2-40B4-BE49-F238E27FC236}">
                <a16:creationId xmlns:a16="http://schemas.microsoft.com/office/drawing/2014/main" id="{F4254099-5881-E028-0F1B-2318F5E5CE06}"/>
              </a:ext>
            </a:extLst>
          </p:cNvPr>
          <p:cNvSpPr/>
          <p:nvPr/>
        </p:nvSpPr>
        <p:spPr>
          <a:xfrm>
            <a:off x="38099" y="585170"/>
            <a:ext cx="806451" cy="146306"/>
          </a:xfrm>
          <a:prstGeom prst="rect">
            <a:avLst/>
          </a:prstGeom>
          <a:solidFill>
            <a:srgbClr val="002060"/>
          </a:solidFill>
          <a:ln w="6350" cap="flat" cmpd="sng">
            <a:solidFill>
              <a:schemeClr val="tx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ja-JP" altLang="en-US" sz="900" b="1" dirty="0">
                <a:solidFill>
                  <a:schemeClr val="bg1"/>
                </a:solidFill>
                <a:latin typeface="Meiryo UI" panose="020B0604030504040204" pitchFamily="50" charset="-128"/>
                <a:ea typeface="Meiryo UI" panose="020B0604030504040204" pitchFamily="50" charset="-128"/>
                <a:cs typeface="Meiryo"/>
                <a:sym typeface="Meiryo"/>
              </a:rPr>
              <a:t>事業</a:t>
            </a:r>
            <a:r>
              <a:rPr lang="ja-JP" altLang="en-US" sz="1000" b="1" dirty="0">
                <a:solidFill>
                  <a:schemeClr val="bg1"/>
                </a:solidFill>
                <a:latin typeface="Meiryo UI" panose="020B0604030504040204" pitchFamily="50" charset="-128"/>
                <a:ea typeface="Meiryo UI" panose="020B0604030504040204" pitchFamily="50" charset="-128"/>
                <a:cs typeface="Meiryo"/>
                <a:sym typeface="Meiryo"/>
              </a:rPr>
              <a:t>概要</a:t>
            </a:r>
            <a:endParaRPr sz="1000" b="1" dirty="0">
              <a:solidFill>
                <a:schemeClr val="bg1"/>
              </a:solidFill>
              <a:latin typeface="Meiryo UI" panose="020B0604030504040204" pitchFamily="50" charset="-128"/>
              <a:ea typeface="Meiryo UI" panose="020B0604030504040204" pitchFamily="50" charset="-128"/>
              <a:cs typeface="Meiryo"/>
              <a:sym typeface="Meiryo"/>
            </a:endParaRPr>
          </a:p>
        </p:txBody>
      </p:sp>
      <p:sp>
        <p:nvSpPr>
          <p:cNvPr id="22" name="正方形/長方形 21">
            <a:extLst>
              <a:ext uri="{FF2B5EF4-FFF2-40B4-BE49-F238E27FC236}">
                <a16:creationId xmlns:a16="http://schemas.microsoft.com/office/drawing/2014/main" id="{31587018-3E50-00C3-1633-91791932A551}"/>
              </a:ext>
            </a:extLst>
          </p:cNvPr>
          <p:cNvSpPr/>
          <p:nvPr/>
        </p:nvSpPr>
        <p:spPr>
          <a:xfrm>
            <a:off x="8552216" y="1329444"/>
            <a:ext cx="1311193" cy="5497521"/>
          </a:xfrm>
          <a:prstGeom prst="rect">
            <a:avLst/>
          </a:prstGeom>
          <a:ln w="12700">
            <a:solidFill>
              <a:schemeClr val="tx1">
                <a:lumMod val="95000"/>
                <a:lumOff val="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cxnSp>
        <p:nvCxnSpPr>
          <p:cNvPr id="3" name="直線コネクタ 2">
            <a:extLst>
              <a:ext uri="{FF2B5EF4-FFF2-40B4-BE49-F238E27FC236}">
                <a16:creationId xmlns:a16="http://schemas.microsoft.com/office/drawing/2014/main" id="{80D8E9CC-39F6-F1EB-149D-FE0154BE49BB}"/>
              </a:ext>
            </a:extLst>
          </p:cNvPr>
          <p:cNvCxnSpPr>
            <a:cxnSpLocks/>
          </p:cNvCxnSpPr>
          <p:nvPr/>
        </p:nvCxnSpPr>
        <p:spPr>
          <a:xfrm>
            <a:off x="1853129" y="445382"/>
            <a:ext cx="6573030" cy="0"/>
          </a:xfrm>
          <a:prstGeom prst="line">
            <a:avLst/>
          </a:prstGeom>
          <a:solidFill>
            <a:srgbClr val="0066CC"/>
          </a:solidFill>
          <a:ln w="28575">
            <a:solidFill>
              <a:srgbClr val="002060"/>
            </a:solidFill>
          </a:ln>
          <a:effectLst/>
        </p:spPr>
      </p:cxnSp>
      <p:sp>
        <p:nvSpPr>
          <p:cNvPr id="4" name="楕円 3">
            <a:extLst>
              <a:ext uri="{FF2B5EF4-FFF2-40B4-BE49-F238E27FC236}">
                <a16:creationId xmlns:a16="http://schemas.microsoft.com/office/drawing/2014/main" id="{07E813EC-1009-722F-F5EB-F08EB01BA1BC}"/>
              </a:ext>
            </a:extLst>
          </p:cNvPr>
          <p:cNvSpPr/>
          <p:nvPr/>
        </p:nvSpPr>
        <p:spPr>
          <a:xfrm>
            <a:off x="1785850" y="406417"/>
            <a:ext cx="77929" cy="77929"/>
          </a:xfrm>
          <a:prstGeom prst="ellipse">
            <a:avLst/>
          </a:prstGeom>
          <a:solidFill>
            <a:srgbClr val="002060"/>
          </a:solidFill>
          <a:ln>
            <a:solidFill>
              <a:srgbClr val="002060"/>
            </a:solidFill>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endParaRPr kumimoji="1" lang="ja-JP" altLang="en-US" sz="1800" b="0" i="0" u="none" strike="noStrike" cap="none" normalizeH="0" baseline="0">
              <a:ln>
                <a:noFill/>
              </a:ln>
              <a:solidFill>
                <a:schemeClr val="tx1">
                  <a:lumMod val="75000"/>
                  <a:lumOff val="25000"/>
                </a:schemeClr>
              </a:solidFill>
              <a:effectLst/>
              <a:latin typeface="Arial"/>
              <a:ea typeface="ＭＳ Ｐゴシック"/>
            </a:endParaRPr>
          </a:p>
        </p:txBody>
      </p:sp>
      <p:sp>
        <p:nvSpPr>
          <p:cNvPr id="6" name="楕円 5">
            <a:extLst>
              <a:ext uri="{FF2B5EF4-FFF2-40B4-BE49-F238E27FC236}">
                <a16:creationId xmlns:a16="http://schemas.microsoft.com/office/drawing/2014/main" id="{7BE4CBE8-F206-A1DA-C7B5-BF3BF180A37D}"/>
              </a:ext>
            </a:extLst>
          </p:cNvPr>
          <p:cNvSpPr/>
          <p:nvPr/>
        </p:nvSpPr>
        <p:spPr>
          <a:xfrm>
            <a:off x="8348230" y="392624"/>
            <a:ext cx="77929" cy="77929"/>
          </a:xfrm>
          <a:prstGeom prst="ellipse">
            <a:avLst/>
          </a:prstGeom>
          <a:solidFill>
            <a:srgbClr val="002060"/>
          </a:solidFill>
          <a:ln>
            <a:solidFill>
              <a:srgbClr val="002060"/>
            </a:solidFill>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endParaRPr kumimoji="1" lang="ja-JP" altLang="en-US" sz="1800" b="0" i="0" u="none" strike="noStrike" cap="none" normalizeH="0" baseline="0">
              <a:ln>
                <a:noFill/>
              </a:ln>
              <a:solidFill>
                <a:schemeClr val="tx1">
                  <a:lumMod val="75000"/>
                  <a:lumOff val="25000"/>
                </a:schemeClr>
              </a:solidFill>
              <a:effectLst/>
              <a:latin typeface="Arial"/>
              <a:ea typeface="ＭＳ Ｐゴシック"/>
            </a:endParaRPr>
          </a:p>
        </p:txBody>
      </p:sp>
      <p:sp>
        <p:nvSpPr>
          <p:cNvPr id="7" name="正方形/長方形 6">
            <a:extLst>
              <a:ext uri="{FF2B5EF4-FFF2-40B4-BE49-F238E27FC236}">
                <a16:creationId xmlns:a16="http://schemas.microsoft.com/office/drawing/2014/main" id="{9CBB58A6-2477-B7E9-7D53-C27ADE9D6CD3}"/>
              </a:ext>
            </a:extLst>
          </p:cNvPr>
          <p:cNvSpPr/>
          <p:nvPr/>
        </p:nvSpPr>
        <p:spPr>
          <a:xfrm>
            <a:off x="38100" y="0"/>
            <a:ext cx="1198275" cy="524060"/>
          </a:xfrm>
          <a:prstGeom prst="rect">
            <a:avLst/>
          </a:prstGeom>
          <a:solidFill>
            <a:srgbClr val="002060"/>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F920C959-1CBE-2BDA-9EF3-0CD476074BC7}"/>
              </a:ext>
            </a:extLst>
          </p:cNvPr>
          <p:cNvSpPr txBox="1"/>
          <p:nvPr/>
        </p:nvSpPr>
        <p:spPr>
          <a:xfrm>
            <a:off x="71672" y="-13637"/>
            <a:ext cx="1164703" cy="523220"/>
          </a:xfrm>
          <a:prstGeom prst="rect">
            <a:avLst/>
          </a:prstGeom>
          <a:noFill/>
        </p:spPr>
        <p:txBody>
          <a:bodyPr wrap="square" rtlCol="0">
            <a:spAutoFit/>
          </a:bodyPr>
          <a:lstStyle/>
          <a:p>
            <a:r>
              <a:rPr kumimoji="1" lang="ja-JP" altLang="en-US" b="1" dirty="0">
                <a:solidFill>
                  <a:schemeClr val="bg1"/>
                </a:solidFill>
                <a:latin typeface="Meiryo UI" panose="020B0604030504040204" pitchFamily="50" charset="-128"/>
                <a:ea typeface="Meiryo UI" panose="020B0604030504040204" pitchFamily="50" charset="-128"/>
              </a:rPr>
              <a:t>先駆的事例</a:t>
            </a:r>
            <a:endParaRPr kumimoji="1" lang="en-US" altLang="ja-JP" b="1" dirty="0">
              <a:solidFill>
                <a:schemeClr val="bg1"/>
              </a:solidFill>
              <a:latin typeface="Meiryo UI" panose="020B0604030504040204" pitchFamily="50" charset="-128"/>
              <a:ea typeface="Meiryo UI" panose="020B0604030504040204" pitchFamily="50" charset="-128"/>
            </a:endParaRPr>
          </a:p>
          <a:p>
            <a:r>
              <a:rPr kumimoji="1" lang="ja-JP" altLang="en-US" b="1" dirty="0">
                <a:solidFill>
                  <a:schemeClr val="bg1"/>
                </a:solidFill>
                <a:latin typeface="Meiryo UI" panose="020B0604030504040204" pitchFamily="50" charset="-128"/>
                <a:ea typeface="Meiryo UI" panose="020B0604030504040204" pitchFamily="50" charset="-128"/>
              </a:rPr>
              <a:t>創出モデル</a:t>
            </a:r>
          </a:p>
        </p:txBody>
      </p:sp>
      <p:sp>
        <p:nvSpPr>
          <p:cNvPr id="9" name="正方形/長方形 8">
            <a:extLst>
              <a:ext uri="{FF2B5EF4-FFF2-40B4-BE49-F238E27FC236}">
                <a16:creationId xmlns:a16="http://schemas.microsoft.com/office/drawing/2014/main" id="{A323AD73-C5BE-6F60-F179-B876AA54AC42}"/>
              </a:ext>
            </a:extLst>
          </p:cNvPr>
          <p:cNvSpPr/>
          <p:nvPr/>
        </p:nvSpPr>
        <p:spPr>
          <a:xfrm>
            <a:off x="1243833" y="-8815"/>
            <a:ext cx="158248" cy="551739"/>
          </a:xfrm>
          <a:prstGeom prst="rect">
            <a:avLst/>
          </a:prstGeom>
          <a:solidFill>
            <a:srgbClr val="DEA900"/>
          </a:solidFill>
          <a:ln>
            <a:noFill/>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endParaRPr kumimoji="1" lang="ja-JP" altLang="en-US" sz="18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p:txBody>
      </p:sp>
      <p:sp>
        <p:nvSpPr>
          <p:cNvPr id="5" name="Google Shape;93;p1">
            <a:extLst>
              <a:ext uri="{FF2B5EF4-FFF2-40B4-BE49-F238E27FC236}">
                <a16:creationId xmlns:a16="http://schemas.microsoft.com/office/drawing/2014/main" id="{266E06C1-922D-97B9-A59A-6C7BC5A8ACAC}"/>
              </a:ext>
            </a:extLst>
          </p:cNvPr>
          <p:cNvSpPr txBox="1"/>
          <p:nvPr/>
        </p:nvSpPr>
        <p:spPr>
          <a:xfrm>
            <a:off x="8590084" y="2527444"/>
            <a:ext cx="1262575" cy="2092840"/>
          </a:xfrm>
          <a:prstGeom prst="rect">
            <a:avLst/>
          </a:prstGeom>
          <a:noFill/>
          <a:ln w="12700" cap="flat" cmpd="sng">
            <a:noFill/>
            <a:prstDash val="solid"/>
            <a:round/>
            <a:headEnd type="none" w="sm" len="sm"/>
            <a:tailEnd type="none" w="sm" len="sm"/>
          </a:ln>
        </p:spPr>
        <p:txBody>
          <a:bodyPr spcFirstLastPara="1" wrap="square" lIns="91425" tIns="45700" rIns="91425" bIns="45700" anchor="ctr" anchorCtr="0">
            <a:spAutoFit/>
          </a:bodyPr>
          <a:lstStyle/>
          <a:p>
            <a:pPr lvl="0"/>
            <a:r>
              <a:rPr lang="ja-JP" altLang="en-US"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a:t>
            </a:r>
            <a:r>
              <a:rPr lang="ja-JP" altLang="ja-JP"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事業</a:t>
            </a:r>
            <a:r>
              <a:rPr lang="ja-JP" altLang="en-US"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の内容が分かる</a:t>
            </a:r>
            <a:r>
              <a:rPr lang="ja-JP" altLang="ja-JP"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イメージ図、</a:t>
            </a:r>
            <a:r>
              <a:rPr lang="ja-JP" altLang="en-US"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画像</a:t>
            </a:r>
            <a:r>
              <a:rPr lang="ja-JP" altLang="ja-JP"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等を</a:t>
            </a:r>
            <a:r>
              <a:rPr lang="en-US" altLang="ja-JP"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3</a:t>
            </a:r>
            <a:r>
              <a:rPr lang="ja-JP" altLang="en-US"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a:t>
            </a:r>
            <a:r>
              <a:rPr lang="en-US" altLang="ja-JP"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4</a:t>
            </a:r>
            <a:r>
              <a:rPr lang="ja-JP" altLang="en-US"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点添付</a:t>
            </a:r>
            <a:r>
              <a:rPr lang="ja-JP" altLang="ja-JP"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してください。</a:t>
            </a:r>
            <a:endParaRPr lang="en-US" altLang="ja-JP" sz="1000"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lvl="0"/>
            <a:endParaRPr lang="en-US" altLang="ja-JP" sz="1000"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lvl="0"/>
            <a:r>
              <a:rPr lang="ja-JP" altLang="en-US"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・公表可能なデータで一目で見て何が映っているのか　分かりやすい画像を添付してください。　</a:t>
            </a:r>
            <a:endParaRPr lang="en-US" altLang="ja-JP" sz="1000"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lvl="0"/>
            <a:r>
              <a:rPr lang="ja-JP" altLang="en-US" sz="1000" dirty="0">
                <a:solidFill>
                  <a:schemeClr val="bg1">
                    <a:lumMod val="50000"/>
                  </a:schemeClr>
                </a:solidFill>
                <a:latin typeface="Meiryo UI" panose="020B0604030504040204" pitchFamily="50" charset="-128"/>
                <a:ea typeface="Meiryo UI" panose="020B0604030504040204" pitchFamily="50" charset="-128"/>
                <a:cs typeface="Meiryo"/>
                <a:sym typeface="Meiryo"/>
              </a:rPr>
              <a:t>（キャプションをつけてください）</a:t>
            </a:r>
            <a:endParaRPr lang="en-US" altLang="ja-JP" sz="1000" dirty="0">
              <a:solidFill>
                <a:schemeClr val="bg1">
                  <a:lumMod val="50000"/>
                </a:schemeClr>
              </a:solidFill>
              <a:latin typeface="Meiryo UI" panose="020B0604030504040204" pitchFamily="50" charset="-128"/>
              <a:ea typeface="Meiryo UI" panose="020B0604030504040204" pitchFamily="50" charset="-128"/>
              <a:cs typeface="Meiryo"/>
              <a:sym typeface="Meiryo"/>
            </a:endParaRPr>
          </a:p>
          <a:p>
            <a:pPr lvl="0"/>
            <a:endParaRPr lang="en-US" altLang="ja-JP" sz="1000" dirty="0">
              <a:solidFill>
                <a:schemeClr val="dk1"/>
              </a:solidFill>
              <a:latin typeface="Meiryo UI" panose="020B0604030504040204" pitchFamily="50" charset="-128"/>
              <a:ea typeface="Meiryo UI" panose="020B0604030504040204" pitchFamily="50" charset="-128"/>
              <a:cs typeface="Meiryo"/>
              <a:sym typeface="Meiryo"/>
            </a:endParaRPr>
          </a:p>
        </p:txBody>
      </p:sp>
      <p:sp>
        <p:nvSpPr>
          <p:cNvPr id="12" name="テキスト ボックス 7">
            <a:extLst>
              <a:ext uri="{FF2B5EF4-FFF2-40B4-BE49-F238E27FC236}">
                <a16:creationId xmlns:a16="http://schemas.microsoft.com/office/drawing/2014/main" id="{FD27F479-0D0A-5267-69DB-2389A7EDD0A0}"/>
              </a:ext>
            </a:extLst>
          </p:cNvPr>
          <p:cNvSpPr txBox="1"/>
          <p:nvPr/>
        </p:nvSpPr>
        <p:spPr>
          <a:xfrm>
            <a:off x="-3175" y="-360487"/>
            <a:ext cx="8301738" cy="369332"/>
          </a:xfrm>
          <a:prstGeom prst="rect">
            <a:avLst/>
          </a:prstGeom>
          <a:noFill/>
        </p:spPr>
        <p:txBody>
          <a:bodyPr wrap="square" rtlCol="0" anchor="ctr">
            <a:spAutoFit/>
          </a:bodyPr>
          <a:lstStyle/>
          <a:p>
            <a:r>
              <a:rPr lang="ja-JP" altLang="en-US" sz="900" b="1" dirty="0">
                <a:latin typeface="BIZ UDPゴシック" panose="020B0400000000000000" pitchFamily="50" charset="-128"/>
                <a:ea typeface="BIZ UDPゴシック" panose="020B0400000000000000" pitchFamily="50" charset="-128"/>
              </a:rPr>
              <a:t>注１：公表される前提で作成してください。注２：実証事業の概要が本事業概要説明書</a:t>
            </a:r>
            <a:r>
              <a:rPr lang="ja-JP" altLang="en-US" sz="900" b="1" u="sng" dirty="0">
                <a:solidFill>
                  <a:srgbClr val="FF0000"/>
                </a:solidFill>
                <a:latin typeface="BIZ UDPゴシック" panose="020B0400000000000000" pitchFamily="50" charset="-128"/>
                <a:ea typeface="BIZ UDPゴシック" panose="020B0400000000000000" pitchFamily="50" charset="-128"/>
              </a:rPr>
              <a:t>１枚</a:t>
            </a:r>
            <a:r>
              <a:rPr lang="ja-JP" altLang="en-US" sz="900" b="1" dirty="0">
                <a:latin typeface="BIZ UDPゴシック" panose="020B0400000000000000" pitchFamily="50" charset="-128"/>
                <a:ea typeface="BIZ UDPゴシック" panose="020B0400000000000000" pitchFamily="50" charset="-128"/>
              </a:rPr>
              <a:t>で分かるように簡潔に記載し、適宜、写真等を使用して下さい。</a:t>
            </a:r>
            <a:endParaRPr lang="en-US" altLang="ja-JP" sz="900" b="1" dirty="0">
              <a:latin typeface="BIZ UDPゴシック" panose="020B0400000000000000" pitchFamily="50" charset="-128"/>
              <a:ea typeface="BIZ UDPゴシック" panose="020B0400000000000000" pitchFamily="50" charset="-128"/>
            </a:endParaRPr>
          </a:p>
          <a:p>
            <a:r>
              <a:rPr lang="ja-JP" altLang="en-US" sz="900" b="1" dirty="0">
                <a:latin typeface="BIZ UDPゴシック" panose="020B0400000000000000" pitchFamily="50" charset="-128"/>
                <a:ea typeface="BIZ UDPゴシック" panose="020B0400000000000000" pitchFamily="50" charset="-128"/>
              </a:rPr>
              <a:t>注３：</a:t>
            </a:r>
            <a:r>
              <a:rPr lang="ja-JP" altLang="en-US" sz="900" b="1" dirty="0">
                <a:solidFill>
                  <a:schemeClr val="tx1"/>
                </a:solidFill>
                <a:latin typeface="BIZ UDPゴシック" panose="020B0400000000000000" pitchFamily="50" charset="-128"/>
                <a:ea typeface="BIZ UDPゴシック" panose="020B0400000000000000" pitchFamily="50" charset="-128"/>
              </a:rPr>
              <a:t>グレーの記入要領等</a:t>
            </a:r>
            <a:r>
              <a:rPr lang="ja-JP" altLang="en-US" sz="900" b="1" dirty="0">
                <a:latin typeface="BIZ UDPゴシック" panose="020B0400000000000000" pitchFamily="50" charset="-128"/>
                <a:ea typeface="BIZ UDPゴシック" panose="020B0400000000000000" pitchFamily="50" charset="-128"/>
              </a:rPr>
              <a:t>を削除の上、記載してください。フォントサイズは</a:t>
            </a:r>
            <a:r>
              <a:rPr lang="en-US" altLang="ja-JP" sz="900" b="1" dirty="0">
                <a:latin typeface="BIZ UDPゴシック" panose="020B0400000000000000" pitchFamily="50" charset="-128"/>
                <a:ea typeface="BIZ UDPゴシック" panose="020B0400000000000000" pitchFamily="50" charset="-128"/>
              </a:rPr>
              <a:t>【8</a:t>
            </a:r>
            <a:r>
              <a:rPr lang="ja-JP" altLang="en-US" sz="900" b="1" dirty="0">
                <a:latin typeface="BIZ UDPゴシック" panose="020B0400000000000000" pitchFamily="50" charset="-128"/>
                <a:ea typeface="BIZ UDPゴシック" panose="020B0400000000000000" pitchFamily="50" charset="-128"/>
              </a:rPr>
              <a:t>ポイント以上</a:t>
            </a:r>
            <a:r>
              <a:rPr lang="en-US" altLang="ja-JP" sz="900" b="1" dirty="0">
                <a:latin typeface="BIZ UDPゴシック" panose="020B0400000000000000" pitchFamily="50" charset="-128"/>
                <a:ea typeface="BIZ UDPゴシック" panose="020B0400000000000000" pitchFamily="50" charset="-128"/>
              </a:rPr>
              <a:t>】</a:t>
            </a:r>
            <a:r>
              <a:rPr lang="ja-JP" altLang="en-US" sz="900" b="1" dirty="0">
                <a:latin typeface="BIZ UDPゴシック" panose="020B0400000000000000" pitchFamily="50" charset="-128"/>
                <a:ea typeface="BIZ UDPゴシック" panose="020B0400000000000000" pitchFamily="50" charset="-128"/>
              </a:rPr>
              <a:t>とし、</a:t>
            </a:r>
            <a:r>
              <a:rPr lang="ja-JP" altLang="en-US" sz="900" b="1" dirty="0">
                <a:solidFill>
                  <a:srgbClr val="FF0000"/>
                </a:solidFill>
                <a:latin typeface="BIZ UDPゴシック" panose="020B0400000000000000" pitchFamily="50" charset="-128"/>
                <a:ea typeface="BIZ UDPゴシック" panose="020B0400000000000000" pitchFamily="50" charset="-128"/>
              </a:rPr>
              <a:t>重要な箇所は</a:t>
            </a:r>
            <a:r>
              <a:rPr lang="ja-JP" altLang="en-US" sz="900" b="1" u="sng" dirty="0">
                <a:solidFill>
                  <a:srgbClr val="FF0000"/>
                </a:solidFill>
                <a:latin typeface="BIZ UDPゴシック" panose="020B0400000000000000" pitchFamily="50" charset="-128"/>
                <a:ea typeface="BIZ UDPゴシック" panose="020B0400000000000000" pitchFamily="50" charset="-128"/>
              </a:rPr>
              <a:t>下線付きの赤字</a:t>
            </a:r>
            <a:r>
              <a:rPr lang="ja-JP" altLang="en-US" sz="900" b="1" dirty="0">
                <a:solidFill>
                  <a:srgbClr val="FF0000"/>
                </a:solidFill>
                <a:latin typeface="BIZ UDPゴシック" panose="020B0400000000000000" pitchFamily="50" charset="-128"/>
                <a:ea typeface="BIZ UDPゴシック" panose="020B0400000000000000" pitchFamily="50" charset="-128"/>
              </a:rPr>
              <a:t>で記載</a:t>
            </a:r>
            <a:r>
              <a:rPr lang="ja-JP" altLang="en-US" sz="900" b="1" dirty="0">
                <a:latin typeface="BIZ UDPゴシック" panose="020B0400000000000000" pitchFamily="50" charset="-128"/>
                <a:ea typeface="BIZ UDPゴシック" panose="020B0400000000000000" pitchFamily="50" charset="-128"/>
              </a:rPr>
              <a:t>してください。</a:t>
            </a:r>
          </a:p>
        </p:txBody>
      </p:sp>
    </p:spTree>
    <p:extLst>
      <p:ext uri="{BB962C8B-B14F-4D97-AF65-F5344CB8AC3E}">
        <p14:creationId xmlns:p14="http://schemas.microsoft.com/office/powerpoint/2010/main" val="1543905440"/>
      </p:ext>
    </p:extLst>
  </p:cSld>
  <p:clrMapOvr>
    <a:masterClrMapping/>
  </p:clrMapOvr>
</p:sld>
</file>

<file path=ppt/theme/theme1.xml><?xml version="1.0" encoding="utf-8"?>
<a:theme xmlns:a="http://schemas.openxmlformats.org/drawingml/2006/main" name="Office テーマ">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atMod val="130000"/>
              </a:schemeClr>
            </a:gs>
            <a:gs pos="100000">
              <a:schemeClr val="phClr">
                <a:tint val="50000"/>
                <a:satMod val="350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atMod val="130000"/>
              </a:schemeClr>
            </a:gs>
            <a:gs pos="100000">
              <a:schemeClr val="phClr">
                <a:tint val="50000"/>
                <a:satMod val="350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419</Words>
  <PresentationFormat>A4 210 x 297 mm</PresentationFormat>
  <Paragraphs>51</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BIZ UDPゴシック</vt:lpstr>
      <vt:lpstr>Meiryo UI</vt:lpstr>
      <vt:lpstr>Meiryo</vt:lpstr>
      <vt:lpstr>Arial</vt:lpstr>
      <vt:lpstr>Office テーマ</vt:lpstr>
      <vt:lpstr>事業名：○○○○【○○県○○市】 　</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