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3" r:id="rId2"/>
  </p:sldMasterIdLst>
  <p:notesMasterIdLst>
    <p:notesMasterId r:id="rId4"/>
  </p:notesMasterIdLst>
  <p:sldIdLst>
    <p:sldId id="258" r:id="rId3"/>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09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橿原 義信" initials="橿原" lastIdx="1" clrIdx="0"/>
  <p:cmAuthor id="2" name="観光庁加藤" initials="加藤" lastIdx="2" clrIdx="1"/>
  <p:cmAuthor id="3" name="ㅤ" initials="ㅤ" lastIdx="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A376"/>
    <a:srgbClr val="0070C0"/>
    <a:srgbClr val="D47C7C"/>
    <a:srgbClr val="FDE11C"/>
    <a:srgbClr val="F6D5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50"/>
    <p:restoredTop sz="94710" autoAdjust="0"/>
  </p:normalViewPr>
  <p:slideViewPr>
    <p:cSldViewPr snapToGrid="0" showGuides="1">
      <p:cViewPr varScale="1">
        <p:scale>
          <a:sx n="65" d="100"/>
          <a:sy n="65" d="100"/>
        </p:scale>
        <p:origin x="1312" y="84"/>
      </p:cViewPr>
      <p:guideLst>
        <p:guide orient="horz" pos="2183"/>
        <p:guide pos="309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Masters/slideMaster2.xml" Type="http://schemas.openxmlformats.org/officeDocument/2006/relationships/slideMaster"/><Relationship Id="rId3" Target="slides/slide1.xml" Type="http://schemas.openxmlformats.org/officeDocument/2006/relationships/slide"/><Relationship Id="rId4" Target="notesMasters/notesMaster1.xml" Type="http://schemas.openxmlformats.org/officeDocument/2006/relationships/notesMaster"/><Relationship Id="rId5" Target="commentAuthors.xml" Type="http://schemas.openxmlformats.org/officeDocument/2006/relationships/commentAuthors"/><Relationship Id="rId6" Target="presProps.xml" Type="http://schemas.openxmlformats.org/officeDocument/2006/relationships/presProps"/><Relationship Id="rId7" Target="viewProps.xml" Type="http://schemas.openxmlformats.org/officeDocument/2006/relationships/viewProps"/><Relationship Id="rId8" Target="theme/theme1.xml" Type="http://schemas.openxmlformats.org/officeDocument/2006/relationships/theme"/><Relationship Id="rId9" Target="tableStyles.xml" Type="http://schemas.openxmlformats.org/officeDocument/2006/relationships/tableStyles"/></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3" name="ヘッダー プレースホルダー 1"/>
          <p:cNvSpPr>
            <a:spLocks noGrp="1"/>
          </p:cNvSpPr>
          <p:nvPr>
            <p:ph type="hdr" sz="quarter"/>
          </p:nvPr>
        </p:nvSpPr>
        <p:spPr>
          <a:xfrm>
            <a:off x="0" y="0"/>
            <a:ext cx="2918831" cy="493316"/>
          </a:xfrm>
          <a:prstGeom prst="rect">
            <a:avLst/>
          </a:prstGeom>
        </p:spPr>
        <p:txBody>
          <a:bodyPr vert="horz" lIns="91425" tIns="45712" rIns="91425" bIns="45712" rtlCol="0"/>
          <a:lstStyle>
            <a:lvl1pPr algn="l">
              <a:defRPr sz="1200"/>
            </a:lvl1pPr>
          </a:lstStyle>
          <a:p>
            <a:endParaRPr kumimoji="1" lang="ja-JP" altLang="en-US"/>
          </a:p>
        </p:txBody>
      </p:sp>
      <p:sp>
        <p:nvSpPr>
          <p:cNvPr id="1124" name="日付プレースホルダー 2"/>
          <p:cNvSpPr>
            <a:spLocks noGrp="1"/>
          </p:cNvSpPr>
          <p:nvPr>
            <p:ph type="dt" idx="1"/>
          </p:nvPr>
        </p:nvSpPr>
        <p:spPr>
          <a:xfrm>
            <a:off x="3815375" y="0"/>
            <a:ext cx="2918831" cy="493316"/>
          </a:xfrm>
          <a:prstGeom prst="rect">
            <a:avLst/>
          </a:prstGeom>
        </p:spPr>
        <p:txBody>
          <a:bodyPr vert="horz" lIns="91425" tIns="45712" rIns="91425" bIns="45712" rtlCol="0"/>
          <a:lstStyle>
            <a:lvl1pPr algn="r">
              <a:defRPr sz="1200"/>
            </a:lvl1pPr>
          </a:lstStyle>
          <a:p>
            <a:fld id="{46D06EA9-14B5-4F31-95CC-6AD91D20700D}" type="datetimeFigureOut">
              <a:rPr kumimoji="1" lang="ja-JP" altLang="en-US" smtClean="0"/>
              <a:t>2025/4/3</a:t>
            </a:fld>
            <a:endParaRPr kumimoji="1" lang="ja-JP" altLang="en-US"/>
          </a:p>
        </p:txBody>
      </p:sp>
      <p:sp>
        <p:nvSpPr>
          <p:cNvPr id="1125"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25" tIns="45712" rIns="91425" bIns="45712" rtlCol="0" anchor="ctr"/>
          <a:lstStyle/>
          <a:p>
            <a:endParaRPr lang="ja-JP" altLang="en-US"/>
          </a:p>
        </p:txBody>
      </p:sp>
      <p:sp>
        <p:nvSpPr>
          <p:cNvPr id="1126" name="ノート プレースホルダー 4"/>
          <p:cNvSpPr>
            <a:spLocks noGrp="1"/>
          </p:cNvSpPr>
          <p:nvPr>
            <p:ph type="body" sz="quarter" idx="3"/>
          </p:nvPr>
        </p:nvSpPr>
        <p:spPr>
          <a:xfrm>
            <a:off x="673576" y="4686500"/>
            <a:ext cx="5388610" cy="4439841"/>
          </a:xfrm>
          <a:prstGeom prst="rect">
            <a:avLst/>
          </a:prstGeom>
        </p:spPr>
        <p:txBody>
          <a:bodyPr vert="horz" lIns="91425" tIns="45712" rIns="91425"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27" name="フッター プレースホルダー 5"/>
          <p:cNvSpPr>
            <a:spLocks noGrp="1"/>
          </p:cNvSpPr>
          <p:nvPr>
            <p:ph type="ftr" sz="quarter" idx="4"/>
          </p:nvPr>
        </p:nvSpPr>
        <p:spPr>
          <a:xfrm>
            <a:off x="0" y="9371285"/>
            <a:ext cx="2918831" cy="493316"/>
          </a:xfrm>
          <a:prstGeom prst="rect">
            <a:avLst/>
          </a:prstGeom>
        </p:spPr>
        <p:txBody>
          <a:bodyPr vert="horz" lIns="91425" tIns="45712" rIns="91425" bIns="45712" rtlCol="0" anchor="b"/>
          <a:lstStyle>
            <a:lvl1pPr algn="l">
              <a:defRPr sz="1200"/>
            </a:lvl1pPr>
          </a:lstStyle>
          <a:p>
            <a:endParaRPr kumimoji="1" lang="ja-JP" altLang="en-US"/>
          </a:p>
        </p:txBody>
      </p:sp>
      <p:sp>
        <p:nvSpPr>
          <p:cNvPr id="1128" name="スライド番号プレースホルダー 6"/>
          <p:cNvSpPr>
            <a:spLocks noGrp="1"/>
          </p:cNvSpPr>
          <p:nvPr>
            <p:ph type="sldNum" sz="quarter" idx="5"/>
          </p:nvPr>
        </p:nvSpPr>
        <p:spPr>
          <a:xfrm>
            <a:off x="3815375" y="9371285"/>
            <a:ext cx="2918831" cy="493316"/>
          </a:xfrm>
          <a:prstGeom prst="rect">
            <a:avLst/>
          </a:prstGeom>
        </p:spPr>
        <p:txBody>
          <a:bodyPr vert="horz" lIns="91425" tIns="45712" rIns="91425" bIns="45712"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19"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lang="ja-JP" altLang="en-US" dirty="0"/>
          </a:p>
          <a:p>
            <a:pPr marL="0" lvl="0" indent="0" algn="l" rtl="0">
              <a:spcBef>
                <a:spcPts val="360"/>
              </a:spcBef>
              <a:spcAft>
                <a:spcPts val="0"/>
              </a:spcAft>
              <a:buNone/>
            </a:pPr>
            <a:endParaRPr dirty="0"/>
          </a:p>
        </p:txBody>
      </p:sp>
      <p:sp>
        <p:nvSpPr>
          <p:cNvPr id="1120"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4062527"/>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39" name="Rectangle 14"/>
          <p:cNvSpPr>
            <a:spLocks noChangeArrowheads="1"/>
          </p:cNvSpPr>
          <p:nvPr/>
        </p:nvSpPr>
        <p:spPr>
          <a:xfrm>
            <a:off x="1833563" y="3284544"/>
            <a:ext cx="8072437" cy="73025"/>
          </a:xfrm>
          <a:prstGeom prst="rect">
            <a:avLst/>
          </a:prstGeom>
          <a:solidFill>
            <a:srgbClr val="FF0000"/>
          </a:solidFill>
          <a:ln w="9525">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40" name="Rectangle 3"/>
          <p:cNvSpPr>
            <a:spLocks noGrp="1" noChangeArrowheads="1"/>
          </p:cNvSpPr>
          <p:nvPr>
            <p:ph type="ctrTitle"/>
          </p:nvPr>
        </p:nvSpPr>
        <p:spPr>
          <a:xfrm>
            <a:off x="1784350" y="2133606"/>
            <a:ext cx="8121650" cy="1470025"/>
          </a:xfrm>
        </p:spPr>
        <p:txBody>
          <a:bodyPr/>
          <a:lstStyle>
            <a:lvl1pPr>
              <a:defRPr sz="4000"/>
            </a:lvl1pPr>
          </a:lstStyle>
          <a:p>
            <a:r>
              <a:rPr lang="ja-JP" altLang="en-US"/>
              <a:t>マスター タイトルの書式設定</a:t>
            </a:r>
          </a:p>
        </p:txBody>
      </p:sp>
      <p:sp>
        <p:nvSpPr>
          <p:cNvPr id="1041"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r>
              <a:rPr lang="ja-JP" altLang="en-US"/>
              <a:t>マスター サブタイトルの書式設定</a:t>
            </a:r>
          </a:p>
        </p:txBody>
      </p:sp>
      <p:sp>
        <p:nvSpPr>
          <p:cNvPr id="1042" name="Rectangle 5"/>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43" name="Rectangle 6"/>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44" name="Rectangle 7"/>
          <p:cNvSpPr>
            <a:spLocks noGrp="1" noChangeArrowheads="1"/>
          </p:cNvSpPr>
          <p:nvPr>
            <p:ph type="sldNum" sz="quarter" idx="12"/>
          </p:nvPr>
        </p:nvSpPr>
        <p:spPr>
          <a:xfrm>
            <a:off x="7099300" y="6245225"/>
            <a:ext cx="2311400" cy="476250"/>
          </a:xfrm>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7" name="タイトル 1"/>
          <p:cNvSpPr>
            <a:spLocks noGrp="1"/>
          </p:cNvSpPr>
          <p:nvPr>
            <p:ph type="title"/>
          </p:nvPr>
        </p:nvSpPr>
        <p:spPr/>
        <p:txBody>
          <a:bodyPr/>
          <a:lstStyle/>
          <a:p>
            <a:r>
              <a:rPr lang="ja-JP" altLang="en-US"/>
              <a:t>マスター タイトルの書式設定</a:t>
            </a:r>
          </a:p>
        </p:txBody>
      </p:sp>
      <p:sp>
        <p:nvSpPr>
          <p:cNvPr id="1098"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9"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100"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101"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3" name="縦書きタイトル 1"/>
          <p:cNvSpPr>
            <a:spLocks noGrp="1"/>
          </p:cNvSpPr>
          <p:nvPr>
            <p:ph type="title" orient="vert"/>
          </p:nvPr>
        </p:nvSpPr>
        <p:spPr>
          <a:xfrm>
            <a:off x="7058025" y="0"/>
            <a:ext cx="2352675" cy="6126163"/>
          </a:xfrm>
        </p:spPr>
        <p:txBody>
          <a:bodyPr vert="eaVert"/>
          <a:lstStyle/>
          <a:p>
            <a:r>
              <a:rPr lang="ja-JP" altLang="en-US"/>
              <a:t>マスター タイトルの書式設定</a:t>
            </a:r>
          </a:p>
        </p:txBody>
      </p:sp>
      <p:sp>
        <p:nvSpPr>
          <p:cNvPr id="1104" name="縦書きテキスト プレースホルダ 2"/>
          <p:cNvSpPr>
            <a:spLocks noGrp="1"/>
          </p:cNvSpPr>
          <p:nvPr>
            <p:ph type="body" orient="vert" idx="1"/>
          </p:nvPr>
        </p:nvSpPr>
        <p:spPr>
          <a:xfrm>
            <a:off x="4" y="0"/>
            <a:ext cx="6905625"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5"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106"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107"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109" name="コンテンツ プレースホルダ 1"/>
          <p:cNvSpPr>
            <a:spLocks noGrp="1"/>
          </p:cNvSpPr>
          <p:nvPr>
            <p:ph/>
          </p:nvPr>
        </p:nvSpPr>
        <p:spPr>
          <a:xfrm>
            <a:off x="0" y="0"/>
            <a:ext cx="9410700" cy="61261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10"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111"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112"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セクション見出し">
    <p:spTree>
      <p:nvGrpSpPr>
        <p:cNvPr id="1" name=""/>
        <p:cNvGrpSpPr/>
        <p:nvPr/>
      </p:nvGrpSpPr>
      <p:grpSpPr>
        <a:xfrm>
          <a:off x="0" y="0"/>
          <a:ext cx="0" cy="0"/>
          <a:chOff x="0" y="0"/>
          <a:chExt cx="0" cy="0"/>
        </a:xfrm>
      </p:grpSpPr>
      <p:sp>
        <p:nvSpPr>
          <p:cNvPr id="1114" name="日付プレースホルダ 3"/>
          <p:cNvSpPr>
            <a:spLocks noGrp="1"/>
          </p:cNvSpPr>
          <p:nvPr>
            <p:ph type="dt" sz="half" idx="10"/>
          </p:nvPr>
        </p:nvSpPr>
        <p:spPr/>
        <p:txBody>
          <a:bodyPr/>
          <a:lstStyle/>
          <a:p>
            <a:pPr fontAlgn="base">
              <a:spcBef>
                <a:spcPct val="0"/>
              </a:spcBef>
              <a:spcAft>
                <a:spcPct val="0"/>
              </a:spcAft>
              <a:defRPr/>
            </a:pPr>
            <a:endParaRPr lang="en-US" altLang="ja-JP" dirty="0"/>
          </a:p>
        </p:txBody>
      </p:sp>
      <p:sp>
        <p:nvSpPr>
          <p:cNvPr id="1115" name="フッター プレースホルダ 4"/>
          <p:cNvSpPr>
            <a:spLocks noGrp="1"/>
          </p:cNvSpPr>
          <p:nvPr>
            <p:ph type="ftr" sz="quarter" idx="11"/>
          </p:nvPr>
        </p:nvSpPr>
        <p:spPr/>
        <p:txBody>
          <a:bodyPr/>
          <a:lstStyle/>
          <a:p>
            <a:pPr fontAlgn="base">
              <a:spcBef>
                <a:spcPct val="0"/>
              </a:spcBef>
              <a:spcAft>
                <a:spcPct val="0"/>
              </a:spcAft>
              <a:defRPr/>
            </a:pPr>
            <a:endParaRPr lang="en-US" altLang="ja-JP" dirty="0"/>
          </a:p>
        </p:txBody>
      </p:sp>
      <p:sp>
        <p:nvSpPr>
          <p:cNvPr id="1116" name="スライド番号プレースホルダ 5"/>
          <p:cNvSpPr>
            <a:spLocks noGrp="1"/>
          </p:cNvSpPr>
          <p:nvPr>
            <p:ph type="sldNum" sz="quarter" idx="12"/>
          </p:nvPr>
        </p:nvSpPr>
        <p:spPr/>
        <p:txBody>
          <a:bodyPr/>
          <a:lstStyle/>
          <a:p>
            <a:pPr fontAlgn="base">
              <a:spcBef>
                <a:spcPct val="0"/>
              </a:spcBef>
              <a:spcAft>
                <a:spcPct val="0"/>
              </a:spcAft>
              <a:defRPr/>
            </a:pPr>
            <a:fld id="{59B376E9-991B-4BCB-8AA0-D825FCD5BED6}" type="slidenum">
              <a:rPr lang="en-US" altLang="ja-JP" smtClean="0"/>
              <a:t>‹#›</a:t>
            </a:fld>
            <a:endParaRPr lang="en-US" altLang="ja-JP" dirty="0"/>
          </a:p>
        </p:txBody>
      </p:sp>
      <p:cxnSp>
        <p:nvCxnSpPr>
          <p:cNvPr id="1117" name="直線コネクタ 6"/>
          <p:cNvCxnSpPr/>
          <p:nvPr/>
        </p:nvCxnSpPr>
        <p:spPr>
          <a:xfrm>
            <a:off x="0" y="607299"/>
            <a:ext cx="990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1119" name="日付プレースホルダー 3"/>
          <p:cNvSpPr>
            <a:spLocks noGrp="1"/>
          </p:cNvSpPr>
          <p:nvPr>
            <p:ph type="dt" sz="half" idx="10"/>
          </p:nvPr>
        </p:nvSpPr>
        <p:spPr/>
        <p:txBody>
          <a:bodyPr/>
          <a:lstStyle/>
          <a:p>
            <a:endParaRPr kumimoji="1" lang="ja-JP" altLang="en-US"/>
          </a:p>
        </p:txBody>
      </p:sp>
      <p:sp>
        <p:nvSpPr>
          <p:cNvPr id="1120" name="フッター プレースホルダー 4"/>
          <p:cNvSpPr>
            <a:spLocks noGrp="1"/>
          </p:cNvSpPr>
          <p:nvPr>
            <p:ph type="ftr" sz="quarter" idx="11"/>
          </p:nvPr>
        </p:nvSpPr>
        <p:spPr/>
        <p:txBody>
          <a:bodyPr/>
          <a:lstStyle/>
          <a:p>
            <a:endParaRPr kumimoji="1" lang="ja-JP" altLang="en-US"/>
          </a:p>
        </p:txBody>
      </p:sp>
      <p:sp>
        <p:nvSpPr>
          <p:cNvPr id="1121" name="スライド番号プレースホルダー 5"/>
          <p:cNvSpPr>
            <a:spLocks noGrp="1"/>
          </p:cNvSpPr>
          <p:nvPr>
            <p:ph type="sldNum" sz="quarter" idx="12"/>
          </p:nvPr>
        </p:nvSpPr>
        <p:spPr/>
        <p:txBody>
          <a:bodyPr/>
          <a:lstStyle/>
          <a:p>
            <a:fld id="{EB5D65D9-31D7-4BAA-9731-87A52B1BA990}" type="slidenum">
              <a:rPr kumimoji="1" lang="ja-JP" altLang="en-US" smtClean="0"/>
              <a:t>‹#›</a:t>
            </a:fld>
            <a:endParaRPr kumimoji="1" lang="ja-JP"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タイトルとコンテンツ" type="obj">
  <p:cSld name="タイトルとコンテンツ">
    <p:spTree>
      <p:nvGrpSpPr>
        <p:cNvPr id="1" name=""/>
        <p:cNvGrpSpPr/>
        <p:nvPr/>
      </p:nvGrpSpPr>
      <p:grpSpPr>
        <a:xfrm>
          <a:off x="0" y="0"/>
          <a:ext cx="0" cy="0"/>
          <a:chOff x="0" y="0"/>
          <a:chExt cx="0" cy="0"/>
        </a:xfrm>
      </p:grpSpPr>
      <p:sp>
        <p:nvSpPr>
          <p:cNvPr id="1031" name="Google Shape;16;p5"/>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2" name="Google Shape;17;p5"/>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33" name="Google Shape;18;p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34" name="Google Shape;19;p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35" name="Google Shape;20;p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extLst>
      <p:ext uri="{BB962C8B-B14F-4D97-AF65-F5344CB8AC3E}">
        <p14:creationId xmlns:p14="http://schemas.microsoft.com/office/powerpoint/2010/main" val="13412400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セクション見出し" type="secHead">
  <p:cSld name="セクション見出し">
    <p:spTree>
      <p:nvGrpSpPr>
        <p:cNvPr id="1" name=""/>
        <p:cNvGrpSpPr/>
        <p:nvPr/>
      </p:nvGrpSpPr>
      <p:grpSpPr>
        <a:xfrm>
          <a:off x="0" y="0"/>
          <a:ext cx="0" cy="0"/>
          <a:chOff x="0" y="0"/>
          <a:chExt cx="0" cy="0"/>
        </a:xfrm>
      </p:grpSpPr>
      <p:sp>
        <p:nvSpPr>
          <p:cNvPr id="1037" name="Google Shape;28;p7"/>
          <p:cNvSpPr txBox="1">
            <a:spLocks noGrp="1"/>
          </p:cNvSpPr>
          <p:nvPr>
            <p:ph type="title"/>
          </p:nvPr>
        </p:nvSpPr>
        <p:spPr>
          <a:xfrm>
            <a:off x="675878" y="1709739"/>
            <a:ext cx="8543925"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875"/>
              <a:buFont typeface="Arial"/>
              <a:buNone/>
              <a:defRPr sz="487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8" name="Google Shape;29;p7"/>
          <p:cNvSpPr txBox="1">
            <a:spLocks noGrp="1"/>
          </p:cNvSpPr>
          <p:nvPr>
            <p:ph type="body" idx="1"/>
          </p:nvPr>
        </p:nvSpPr>
        <p:spPr>
          <a:xfrm>
            <a:off x="675878" y="4589464"/>
            <a:ext cx="8543925"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rgbClr val="888888"/>
              </a:buClr>
              <a:buSzPts val="1950"/>
              <a:buNone/>
              <a:defRPr sz="1950">
                <a:solidFill>
                  <a:srgbClr val="888888"/>
                </a:solidFill>
              </a:defRPr>
            </a:lvl1pPr>
            <a:lvl2pPr marL="914400" lvl="1" indent="-228600" algn="l">
              <a:lnSpc>
                <a:spcPct val="90000"/>
              </a:lnSpc>
              <a:spcBef>
                <a:spcPts val="406"/>
              </a:spcBef>
              <a:spcAft>
                <a:spcPts val="0"/>
              </a:spcAft>
              <a:buClr>
                <a:srgbClr val="888888"/>
              </a:buClr>
              <a:buSzPts val="1625"/>
              <a:buNone/>
              <a:defRPr sz="1625">
                <a:solidFill>
                  <a:srgbClr val="888888"/>
                </a:solidFill>
              </a:defRPr>
            </a:lvl2pPr>
            <a:lvl3pPr marL="1371600" lvl="2" indent="-228600" algn="l">
              <a:lnSpc>
                <a:spcPct val="90000"/>
              </a:lnSpc>
              <a:spcBef>
                <a:spcPts val="406"/>
              </a:spcBef>
              <a:spcAft>
                <a:spcPts val="0"/>
              </a:spcAft>
              <a:buClr>
                <a:srgbClr val="888888"/>
              </a:buClr>
              <a:buSzPts val="1463"/>
              <a:buNone/>
              <a:defRPr sz="1463">
                <a:solidFill>
                  <a:srgbClr val="888888"/>
                </a:solidFill>
              </a:defRPr>
            </a:lvl3pPr>
            <a:lvl4pPr marL="1828800" lvl="3" indent="-228600" algn="l">
              <a:lnSpc>
                <a:spcPct val="90000"/>
              </a:lnSpc>
              <a:spcBef>
                <a:spcPts val="406"/>
              </a:spcBef>
              <a:spcAft>
                <a:spcPts val="0"/>
              </a:spcAft>
              <a:buClr>
                <a:srgbClr val="888888"/>
              </a:buClr>
              <a:buSzPts val="1300"/>
              <a:buNone/>
              <a:defRPr sz="1300">
                <a:solidFill>
                  <a:srgbClr val="888888"/>
                </a:solidFill>
              </a:defRPr>
            </a:lvl4pPr>
            <a:lvl5pPr marL="2286000" lvl="4" indent="-228600" algn="l">
              <a:lnSpc>
                <a:spcPct val="90000"/>
              </a:lnSpc>
              <a:spcBef>
                <a:spcPts val="406"/>
              </a:spcBef>
              <a:spcAft>
                <a:spcPts val="0"/>
              </a:spcAft>
              <a:buClr>
                <a:srgbClr val="888888"/>
              </a:buClr>
              <a:buSzPts val="1300"/>
              <a:buNone/>
              <a:defRPr sz="1300">
                <a:solidFill>
                  <a:srgbClr val="888888"/>
                </a:solidFill>
              </a:defRPr>
            </a:lvl5pPr>
            <a:lvl6pPr marL="2743200" lvl="5" indent="-228600" algn="l">
              <a:lnSpc>
                <a:spcPct val="90000"/>
              </a:lnSpc>
              <a:spcBef>
                <a:spcPts val="406"/>
              </a:spcBef>
              <a:spcAft>
                <a:spcPts val="0"/>
              </a:spcAft>
              <a:buClr>
                <a:srgbClr val="888888"/>
              </a:buClr>
              <a:buSzPts val="1300"/>
              <a:buNone/>
              <a:defRPr sz="1300">
                <a:solidFill>
                  <a:srgbClr val="888888"/>
                </a:solidFill>
              </a:defRPr>
            </a:lvl6pPr>
            <a:lvl7pPr marL="3200400" lvl="6" indent="-228600" algn="l">
              <a:lnSpc>
                <a:spcPct val="90000"/>
              </a:lnSpc>
              <a:spcBef>
                <a:spcPts val="406"/>
              </a:spcBef>
              <a:spcAft>
                <a:spcPts val="0"/>
              </a:spcAft>
              <a:buClr>
                <a:srgbClr val="888888"/>
              </a:buClr>
              <a:buSzPts val="1300"/>
              <a:buNone/>
              <a:defRPr sz="1300">
                <a:solidFill>
                  <a:srgbClr val="888888"/>
                </a:solidFill>
              </a:defRPr>
            </a:lvl7pPr>
            <a:lvl8pPr marL="3657600" lvl="7" indent="-228600" algn="l">
              <a:lnSpc>
                <a:spcPct val="90000"/>
              </a:lnSpc>
              <a:spcBef>
                <a:spcPts val="406"/>
              </a:spcBef>
              <a:spcAft>
                <a:spcPts val="0"/>
              </a:spcAft>
              <a:buClr>
                <a:srgbClr val="888888"/>
              </a:buClr>
              <a:buSzPts val="1300"/>
              <a:buNone/>
              <a:defRPr sz="1300">
                <a:solidFill>
                  <a:srgbClr val="888888"/>
                </a:solidFill>
              </a:defRPr>
            </a:lvl8pPr>
            <a:lvl9pPr marL="4114800" lvl="8" indent="-228600" algn="l">
              <a:lnSpc>
                <a:spcPct val="90000"/>
              </a:lnSpc>
              <a:spcBef>
                <a:spcPts val="406"/>
              </a:spcBef>
              <a:spcAft>
                <a:spcPts val="0"/>
              </a:spcAft>
              <a:buClr>
                <a:srgbClr val="888888"/>
              </a:buClr>
              <a:buSzPts val="1300"/>
              <a:buNone/>
              <a:defRPr sz="1300">
                <a:solidFill>
                  <a:srgbClr val="888888"/>
                </a:solidFill>
              </a:defRPr>
            </a:lvl9pPr>
          </a:lstStyle>
          <a:p>
            <a:endParaRPr/>
          </a:p>
        </p:txBody>
      </p:sp>
      <p:sp>
        <p:nvSpPr>
          <p:cNvPr id="1039" name="Google Shape;30;p7"/>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0" name="Google Shape;31;p7"/>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1" name="Google Shape;32;p7"/>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extLst>
      <p:ext uri="{BB962C8B-B14F-4D97-AF65-F5344CB8AC3E}">
        <p14:creationId xmlns:p14="http://schemas.microsoft.com/office/powerpoint/2010/main" val="4888941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2 つのコンテンツ" type="twoObj">
  <p:cSld name="2 つのコンテンツ">
    <p:spTree>
      <p:nvGrpSpPr>
        <p:cNvPr id="1" name=""/>
        <p:cNvGrpSpPr/>
        <p:nvPr/>
      </p:nvGrpSpPr>
      <p:grpSpPr>
        <a:xfrm>
          <a:off x="0" y="0"/>
          <a:ext cx="0" cy="0"/>
          <a:chOff x="0" y="0"/>
          <a:chExt cx="0" cy="0"/>
        </a:xfrm>
      </p:grpSpPr>
      <p:sp>
        <p:nvSpPr>
          <p:cNvPr id="1043" name="Google Shape;34;p8"/>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44" name="Google Shape;35;p8"/>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45" name="Google Shape;36;p8"/>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46" name="Google Shape;37;p8"/>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7" name="Google Shape;38;p8"/>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8" name="Google Shape;39;p8"/>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extLst>
      <p:ext uri="{BB962C8B-B14F-4D97-AF65-F5344CB8AC3E}">
        <p14:creationId xmlns:p14="http://schemas.microsoft.com/office/powerpoint/2010/main" val="9257897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比較" type="twoTxTwoObj">
  <p:cSld name="比較">
    <p:spTree>
      <p:nvGrpSpPr>
        <p:cNvPr id="1" name=""/>
        <p:cNvGrpSpPr/>
        <p:nvPr/>
      </p:nvGrpSpPr>
      <p:grpSpPr>
        <a:xfrm>
          <a:off x="0" y="0"/>
          <a:ext cx="0" cy="0"/>
          <a:chOff x="0" y="0"/>
          <a:chExt cx="0" cy="0"/>
        </a:xfrm>
      </p:grpSpPr>
      <p:sp>
        <p:nvSpPr>
          <p:cNvPr id="1050" name="Google Shape;41;p9"/>
          <p:cNvSpPr txBox="1">
            <a:spLocks noGrp="1"/>
          </p:cNvSpPr>
          <p:nvPr>
            <p:ph type="title"/>
          </p:nvPr>
        </p:nvSpPr>
        <p:spPr>
          <a:xfrm>
            <a:off x="68232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51" name="Google Shape;42;p9"/>
          <p:cNvSpPr txBox="1">
            <a:spLocks noGrp="1"/>
          </p:cNvSpPr>
          <p:nvPr>
            <p:ph type="body" idx="1"/>
          </p:nvPr>
        </p:nvSpPr>
        <p:spPr>
          <a:xfrm>
            <a:off x="682328" y="1681163"/>
            <a:ext cx="4190702"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52" name="Google Shape;43;p9"/>
          <p:cNvSpPr txBox="1">
            <a:spLocks noGrp="1"/>
          </p:cNvSpPr>
          <p:nvPr>
            <p:ph type="body" idx="2"/>
          </p:nvPr>
        </p:nvSpPr>
        <p:spPr>
          <a:xfrm>
            <a:off x="682328" y="2505075"/>
            <a:ext cx="4190702"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3" name="Google Shape;44;p9"/>
          <p:cNvSpPr txBox="1">
            <a:spLocks noGrp="1"/>
          </p:cNvSpPr>
          <p:nvPr>
            <p:ph type="body" idx="3"/>
          </p:nvPr>
        </p:nvSpPr>
        <p:spPr>
          <a:xfrm>
            <a:off x="5014913" y="1681163"/>
            <a:ext cx="4211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54" name="Google Shape;45;p9"/>
          <p:cNvSpPr txBox="1">
            <a:spLocks noGrp="1"/>
          </p:cNvSpPr>
          <p:nvPr>
            <p:ph type="body" idx="4"/>
          </p:nvPr>
        </p:nvSpPr>
        <p:spPr>
          <a:xfrm>
            <a:off x="5014913" y="2505075"/>
            <a:ext cx="4211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5" name="Google Shape;46;p9"/>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56" name="Google Shape;47;p9"/>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57" name="Google Shape;48;p9"/>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extLst>
      <p:ext uri="{BB962C8B-B14F-4D97-AF65-F5344CB8AC3E}">
        <p14:creationId xmlns:p14="http://schemas.microsoft.com/office/powerpoint/2010/main" val="5121695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タイトルのみ" type="titleOnly">
  <p:cSld name="タイトルのみ">
    <p:spTree>
      <p:nvGrpSpPr>
        <p:cNvPr id="1" name=""/>
        <p:cNvGrpSpPr/>
        <p:nvPr/>
      </p:nvGrpSpPr>
      <p:grpSpPr>
        <a:xfrm>
          <a:off x="0" y="0"/>
          <a:ext cx="0" cy="0"/>
          <a:chOff x="0" y="0"/>
          <a:chExt cx="0" cy="0"/>
        </a:xfrm>
      </p:grpSpPr>
      <p:sp>
        <p:nvSpPr>
          <p:cNvPr id="1059" name="Google Shape;50;p10"/>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0" name="Google Shape;51;p10"/>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1" name="Google Shape;52;p10"/>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2" name="Google Shape;53;p10"/>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extLst>
      <p:ext uri="{BB962C8B-B14F-4D97-AF65-F5344CB8AC3E}">
        <p14:creationId xmlns:p14="http://schemas.microsoft.com/office/powerpoint/2010/main" val="3465157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6" name="タイトル 1"/>
          <p:cNvSpPr>
            <a:spLocks noGrp="1"/>
          </p:cNvSpPr>
          <p:nvPr>
            <p:ph type="title"/>
          </p:nvPr>
        </p:nvSpPr>
        <p:spPr/>
        <p:txBody>
          <a:bodyPr/>
          <a:lstStyle/>
          <a:p>
            <a:r>
              <a:rPr lang="ja-JP" altLang="en-US"/>
              <a:t>マスター タイトルの書式設定</a:t>
            </a:r>
          </a:p>
        </p:txBody>
      </p:sp>
      <p:sp>
        <p:nvSpPr>
          <p:cNvPr id="1047"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8" name="Rectangle 3"/>
          <p:cNvSpPr>
            <a:spLocks noGrp="1" noChangeArrowheads="1"/>
          </p:cNvSpPr>
          <p:nvPr>
            <p:ph type="dt" sz="half" idx="10"/>
          </p:nvPr>
        </p:nvSpPr>
        <p:spPr/>
        <p:txBody>
          <a:bodyPr/>
          <a:lstStyle>
            <a:lvl1pPr>
              <a:defRPr/>
            </a:lvl1pPr>
          </a:lstStyle>
          <a:p>
            <a:pPr>
              <a:defRPr/>
            </a:pPr>
            <a:endParaRPr lang="en-US" altLang="ja-JP" dirty="0">
              <a:solidFill>
                <a:srgbClr val="000000"/>
              </a:solidFill>
            </a:endParaRPr>
          </a:p>
        </p:txBody>
      </p:sp>
      <p:sp>
        <p:nvSpPr>
          <p:cNvPr id="1049" name="Rectangle 4"/>
          <p:cNvSpPr>
            <a:spLocks noGrp="1" noChangeArrowheads="1"/>
          </p:cNvSpPr>
          <p:nvPr>
            <p:ph type="ftr" sz="quarter" idx="11"/>
          </p:nvPr>
        </p:nvSpPr>
        <p:spPr/>
        <p:txBody>
          <a:bodyPr/>
          <a:lstStyle>
            <a:lvl1pPr>
              <a:defRPr/>
            </a:lvl1pPr>
          </a:lstStyle>
          <a:p>
            <a:pPr>
              <a:defRPr/>
            </a:pPr>
            <a:endParaRPr lang="en-US" altLang="ja-JP" dirty="0">
              <a:solidFill>
                <a:srgbClr val="000000"/>
              </a:solidFill>
            </a:endParaRPr>
          </a:p>
        </p:txBody>
      </p:sp>
      <p:sp>
        <p:nvSpPr>
          <p:cNvPr id="1050" name="Rectangle 5"/>
          <p:cNvSpPr>
            <a:spLocks noGrp="1" noChangeArrowheads="1"/>
          </p:cNvSpPr>
          <p:nvPr>
            <p:ph type="sldNum" sz="quarter" idx="12"/>
          </p:nvPr>
        </p:nvSpPr>
        <p:spPr/>
        <p:txBody>
          <a:bodyPr/>
          <a:lstStyle>
            <a:lvl1pPr>
              <a:defRPr/>
            </a:lvl1pPr>
          </a:lstStyle>
          <a:p>
            <a:pPr>
              <a:defRPr/>
            </a:pPr>
            <a:fld id="{58764233-5231-4BB3-864E-7369979C1539}" type="slidenum">
              <a:rPr lang="en-US" altLang="ja-JP" smtClean="0">
                <a:solidFill>
                  <a:srgbClr val="000000"/>
                </a:solidFill>
              </a:rPr>
              <a:t>‹#›</a:t>
            </a:fld>
            <a:endParaRPr lang="en-US" altLang="ja-JP" dirty="0">
              <a:solidFill>
                <a:srgbClr val="000000"/>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白紙" type="blank">
  <p:cSld name="白紙">
    <p:spTree>
      <p:nvGrpSpPr>
        <p:cNvPr id="1" name=""/>
        <p:cNvGrpSpPr/>
        <p:nvPr/>
      </p:nvGrpSpPr>
      <p:grpSpPr>
        <a:xfrm>
          <a:off x="0" y="0"/>
          <a:ext cx="0" cy="0"/>
          <a:chOff x="0" y="0"/>
          <a:chExt cx="0" cy="0"/>
        </a:xfrm>
      </p:grpSpPr>
      <p:sp>
        <p:nvSpPr>
          <p:cNvPr id="1064" name="Google Shape;55;p11"/>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5" name="Google Shape;56;p11"/>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6" name="Google Shape;57;p11"/>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extLst>
      <p:ext uri="{BB962C8B-B14F-4D97-AF65-F5344CB8AC3E}">
        <p14:creationId xmlns:p14="http://schemas.microsoft.com/office/powerpoint/2010/main" val="31535051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タイトル付きの&#10;コンテンツ" type="objTx">
  <p:cSld name="タイトル付きの&#10;コンテンツ">
    <p:spTree>
      <p:nvGrpSpPr>
        <p:cNvPr id="1" name=""/>
        <p:cNvGrpSpPr/>
        <p:nvPr/>
      </p:nvGrpSpPr>
      <p:grpSpPr>
        <a:xfrm>
          <a:off x="0" y="0"/>
          <a:ext cx="0" cy="0"/>
          <a:chOff x="0" y="0"/>
          <a:chExt cx="0" cy="0"/>
        </a:xfrm>
      </p:grpSpPr>
      <p:sp>
        <p:nvSpPr>
          <p:cNvPr id="1068" name="Google Shape;59;p12"/>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9" name="Google Shape;60;p12"/>
          <p:cNvSpPr txBox="1">
            <a:spLocks noGrp="1"/>
          </p:cNvSpPr>
          <p:nvPr>
            <p:ph type="body" idx="1"/>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L="457200" lvl="0" indent="-393700" algn="l">
              <a:lnSpc>
                <a:spcPct val="90000"/>
              </a:lnSpc>
              <a:spcBef>
                <a:spcPts val="813"/>
              </a:spcBef>
              <a:spcAft>
                <a:spcPts val="0"/>
              </a:spcAft>
              <a:buClr>
                <a:schemeClr val="dk1"/>
              </a:buClr>
              <a:buSzPts val="2600"/>
              <a:buChar char="•"/>
              <a:defRPr sz="2600"/>
            </a:lvl1pPr>
            <a:lvl2pPr marL="914400" lvl="1" indent="-373062" algn="l">
              <a:lnSpc>
                <a:spcPct val="90000"/>
              </a:lnSpc>
              <a:spcBef>
                <a:spcPts val="406"/>
              </a:spcBef>
              <a:spcAft>
                <a:spcPts val="0"/>
              </a:spcAft>
              <a:buClr>
                <a:schemeClr val="dk1"/>
              </a:buClr>
              <a:buSzPts val="2275"/>
              <a:buChar char="•"/>
              <a:defRPr sz="2275"/>
            </a:lvl2pPr>
            <a:lvl3pPr marL="1371600" lvl="2" indent="-352425" algn="l">
              <a:lnSpc>
                <a:spcPct val="90000"/>
              </a:lnSpc>
              <a:spcBef>
                <a:spcPts val="406"/>
              </a:spcBef>
              <a:spcAft>
                <a:spcPts val="0"/>
              </a:spcAft>
              <a:buClr>
                <a:schemeClr val="dk1"/>
              </a:buClr>
              <a:buSzPts val="1950"/>
              <a:buChar char="•"/>
              <a:defRPr sz="1950"/>
            </a:lvl3pPr>
            <a:lvl4pPr marL="1828800" lvl="3" indent="-331787" algn="l">
              <a:lnSpc>
                <a:spcPct val="90000"/>
              </a:lnSpc>
              <a:spcBef>
                <a:spcPts val="406"/>
              </a:spcBef>
              <a:spcAft>
                <a:spcPts val="0"/>
              </a:spcAft>
              <a:buClr>
                <a:schemeClr val="dk1"/>
              </a:buClr>
              <a:buSzPts val="1625"/>
              <a:buChar char="•"/>
              <a:defRPr sz="1625"/>
            </a:lvl4pPr>
            <a:lvl5pPr marL="2286000" lvl="4" indent="-331787" algn="l">
              <a:lnSpc>
                <a:spcPct val="90000"/>
              </a:lnSpc>
              <a:spcBef>
                <a:spcPts val="406"/>
              </a:spcBef>
              <a:spcAft>
                <a:spcPts val="0"/>
              </a:spcAft>
              <a:buClr>
                <a:schemeClr val="dk1"/>
              </a:buClr>
              <a:buSzPts val="1625"/>
              <a:buChar char="•"/>
              <a:defRPr sz="1625"/>
            </a:lvl5pPr>
            <a:lvl6pPr marL="2743200" lvl="5" indent="-331787" algn="l">
              <a:lnSpc>
                <a:spcPct val="90000"/>
              </a:lnSpc>
              <a:spcBef>
                <a:spcPts val="406"/>
              </a:spcBef>
              <a:spcAft>
                <a:spcPts val="0"/>
              </a:spcAft>
              <a:buClr>
                <a:schemeClr val="dk1"/>
              </a:buClr>
              <a:buSzPts val="1625"/>
              <a:buChar char="•"/>
              <a:defRPr sz="1625"/>
            </a:lvl6pPr>
            <a:lvl7pPr marL="3200400" lvl="6" indent="-331787" algn="l">
              <a:lnSpc>
                <a:spcPct val="90000"/>
              </a:lnSpc>
              <a:spcBef>
                <a:spcPts val="406"/>
              </a:spcBef>
              <a:spcAft>
                <a:spcPts val="0"/>
              </a:spcAft>
              <a:buClr>
                <a:schemeClr val="dk1"/>
              </a:buClr>
              <a:buSzPts val="1625"/>
              <a:buChar char="•"/>
              <a:defRPr sz="1625"/>
            </a:lvl7pPr>
            <a:lvl8pPr marL="3657600" lvl="7" indent="-331787" algn="l">
              <a:lnSpc>
                <a:spcPct val="90000"/>
              </a:lnSpc>
              <a:spcBef>
                <a:spcPts val="406"/>
              </a:spcBef>
              <a:spcAft>
                <a:spcPts val="0"/>
              </a:spcAft>
              <a:buClr>
                <a:schemeClr val="dk1"/>
              </a:buClr>
              <a:buSzPts val="1625"/>
              <a:buChar char="•"/>
              <a:defRPr sz="1625"/>
            </a:lvl8pPr>
            <a:lvl9pPr marL="4114800" lvl="8" indent="-331787" algn="l">
              <a:lnSpc>
                <a:spcPct val="90000"/>
              </a:lnSpc>
              <a:spcBef>
                <a:spcPts val="406"/>
              </a:spcBef>
              <a:spcAft>
                <a:spcPts val="0"/>
              </a:spcAft>
              <a:buClr>
                <a:schemeClr val="dk1"/>
              </a:buClr>
              <a:buSzPts val="1625"/>
              <a:buChar char="•"/>
              <a:defRPr sz="1625"/>
            </a:lvl9pPr>
          </a:lstStyle>
          <a:p>
            <a:endParaRPr/>
          </a:p>
        </p:txBody>
      </p:sp>
      <p:sp>
        <p:nvSpPr>
          <p:cNvPr id="1070" name="Google Shape;61;p12"/>
          <p:cNvSpPr txBox="1">
            <a:spLocks noGrp="1"/>
          </p:cNvSpPr>
          <p:nvPr>
            <p:ph type="body" idx="2"/>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71" name="Google Shape;62;p12"/>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72" name="Google Shape;63;p12"/>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73" name="Google Shape;64;p12"/>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extLst>
      <p:ext uri="{BB962C8B-B14F-4D97-AF65-F5344CB8AC3E}">
        <p14:creationId xmlns:p14="http://schemas.microsoft.com/office/powerpoint/2010/main" val="41354258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タイトル付きの図" type="picTx">
  <p:cSld name="タイトル付きの図">
    <p:spTree>
      <p:nvGrpSpPr>
        <p:cNvPr id="1" name=""/>
        <p:cNvGrpSpPr/>
        <p:nvPr/>
      </p:nvGrpSpPr>
      <p:grpSpPr>
        <a:xfrm>
          <a:off x="0" y="0"/>
          <a:ext cx="0" cy="0"/>
          <a:chOff x="0" y="0"/>
          <a:chExt cx="0" cy="0"/>
        </a:xfrm>
      </p:grpSpPr>
      <p:sp>
        <p:nvSpPr>
          <p:cNvPr id="1075" name="Google Shape;66;p13"/>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76" name="Google Shape;67;p13"/>
          <p:cNvSpPr>
            <a:spLocks noGrp="1"/>
          </p:cNvSpPr>
          <p:nvPr>
            <p:ph type="pic" idx="2"/>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813"/>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R="0" lvl="1" algn="l" rtl="0">
              <a:lnSpc>
                <a:spcPct val="90000"/>
              </a:lnSpc>
              <a:spcBef>
                <a:spcPts val="406"/>
              </a:spcBef>
              <a:spcAft>
                <a:spcPts val="0"/>
              </a:spcAft>
              <a:buClr>
                <a:schemeClr val="dk1"/>
              </a:buClr>
              <a:buSzPts val="2275"/>
              <a:buFont typeface="Arial"/>
              <a:buNone/>
              <a:defRPr sz="2275" b="0" i="0" u="none" strike="noStrike" cap="none">
                <a:solidFill>
                  <a:schemeClr val="dk1"/>
                </a:solidFill>
                <a:latin typeface="Arial"/>
                <a:ea typeface="Arial"/>
                <a:cs typeface="Arial"/>
                <a:sym typeface="Arial"/>
              </a:defRPr>
            </a:lvl2pPr>
            <a:lvl3pPr marR="0" lvl="2" algn="l" rtl="0">
              <a:lnSpc>
                <a:spcPct val="90000"/>
              </a:lnSpc>
              <a:spcBef>
                <a:spcPts val="406"/>
              </a:spcBef>
              <a:spcAft>
                <a:spcPts val="0"/>
              </a:spcAft>
              <a:buClr>
                <a:schemeClr val="dk1"/>
              </a:buClr>
              <a:buSzPts val="1950"/>
              <a:buFont typeface="Arial"/>
              <a:buNone/>
              <a:defRPr sz="1950" b="0" i="0" u="none" strike="noStrike" cap="none">
                <a:solidFill>
                  <a:schemeClr val="dk1"/>
                </a:solidFill>
                <a:latin typeface="Arial"/>
                <a:ea typeface="Arial"/>
                <a:cs typeface="Arial"/>
                <a:sym typeface="Arial"/>
              </a:defRPr>
            </a:lvl3pPr>
            <a:lvl4pPr marR="0" lvl="3"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4pPr>
            <a:lvl5pPr marR="0" lvl="4"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5pPr>
            <a:lvl6pPr marR="0" lvl="5"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6pPr>
            <a:lvl7pPr marR="0" lvl="6"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7pPr>
            <a:lvl8pPr marR="0" lvl="7"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8pPr>
            <a:lvl9pPr marR="0" lvl="8"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9pPr>
          </a:lstStyle>
          <a:p>
            <a:endParaRPr dirty="0"/>
          </a:p>
        </p:txBody>
      </p:sp>
      <p:sp>
        <p:nvSpPr>
          <p:cNvPr id="1077" name="Google Shape;68;p13"/>
          <p:cNvSpPr txBox="1">
            <a:spLocks noGrp="1"/>
          </p:cNvSpPr>
          <p:nvPr>
            <p:ph type="body" idx="1"/>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78" name="Google Shape;69;p13"/>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79" name="Google Shape;70;p13"/>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80" name="Google Shape;71;p13"/>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extLst>
      <p:ext uri="{BB962C8B-B14F-4D97-AF65-F5344CB8AC3E}">
        <p14:creationId xmlns:p14="http://schemas.microsoft.com/office/powerpoint/2010/main" val="4399979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タイトルと&#10;縦書きテキスト" type="vertTx">
  <p:cSld name="タイトルと&#10;縦書きテキスト">
    <p:spTree>
      <p:nvGrpSpPr>
        <p:cNvPr id="1" name=""/>
        <p:cNvGrpSpPr/>
        <p:nvPr/>
      </p:nvGrpSpPr>
      <p:grpSpPr>
        <a:xfrm>
          <a:off x="0" y="0"/>
          <a:ext cx="0" cy="0"/>
          <a:chOff x="0" y="0"/>
          <a:chExt cx="0" cy="0"/>
        </a:xfrm>
      </p:grpSpPr>
      <p:sp>
        <p:nvSpPr>
          <p:cNvPr id="1082" name="Google Shape;73;p1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3" name="Google Shape;74;p14"/>
          <p:cNvSpPr txBox="1">
            <a:spLocks noGrp="1"/>
          </p:cNvSpPr>
          <p:nvPr>
            <p:ph type="body" idx="1"/>
          </p:nvPr>
        </p:nvSpPr>
        <p:spPr>
          <a:xfrm rot="5400000">
            <a:off x="2777332" y="-270669"/>
            <a:ext cx="4351338" cy="85439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84" name="Google Shape;75;p1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85" name="Google Shape;76;p1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86" name="Google Shape;77;p1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extLst>
      <p:ext uri="{BB962C8B-B14F-4D97-AF65-F5344CB8AC3E}">
        <p14:creationId xmlns:p14="http://schemas.microsoft.com/office/powerpoint/2010/main" val="229624176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縦書きタイトルと&#10;縦書きテキスト">
    <p:spTree>
      <p:nvGrpSpPr>
        <p:cNvPr id="1" name=""/>
        <p:cNvGrpSpPr/>
        <p:nvPr/>
      </p:nvGrpSpPr>
      <p:grpSpPr>
        <a:xfrm>
          <a:off x="0" y="0"/>
          <a:ext cx="0" cy="0"/>
          <a:chOff x="0" y="0"/>
          <a:chExt cx="0" cy="0"/>
        </a:xfrm>
      </p:grpSpPr>
      <p:sp>
        <p:nvSpPr>
          <p:cNvPr id="1088" name="Google Shape;79;p15"/>
          <p:cNvSpPr txBox="1">
            <a:spLocks noGrp="1"/>
          </p:cNvSpPr>
          <p:nvPr>
            <p:ph type="title"/>
          </p:nvPr>
        </p:nvSpPr>
        <p:spPr>
          <a:xfrm rot="5400000">
            <a:off x="5251052" y="2203053"/>
            <a:ext cx="5811838" cy="213598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9" name="Google Shape;80;p15"/>
          <p:cNvSpPr txBox="1">
            <a:spLocks noGrp="1"/>
          </p:cNvSpPr>
          <p:nvPr>
            <p:ph type="body" idx="1"/>
          </p:nvPr>
        </p:nvSpPr>
        <p:spPr>
          <a:xfrm rot="5400000">
            <a:off x="917178" y="128985"/>
            <a:ext cx="5811838" cy="628411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90" name="Google Shape;81;p1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91" name="Google Shape;82;p1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92" name="Google Shape;83;p1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extLst>
      <p:ext uri="{BB962C8B-B14F-4D97-AF65-F5344CB8AC3E}">
        <p14:creationId xmlns:p14="http://schemas.microsoft.com/office/powerpoint/2010/main" val="2458075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2" name="タイトル 1"/>
          <p:cNvSpPr>
            <a:spLocks noGrp="1"/>
          </p:cNvSpPr>
          <p:nvPr>
            <p:ph type="title"/>
          </p:nvPr>
        </p:nvSpPr>
        <p:spPr>
          <a:xfrm>
            <a:off x="782638" y="4406906"/>
            <a:ext cx="8420100" cy="1362075"/>
          </a:xfrm>
        </p:spPr>
        <p:txBody>
          <a:bodyPr anchor="t"/>
          <a:lstStyle>
            <a:lvl1pPr algn="l">
              <a:defRPr sz="4000" b="1" cap="all"/>
            </a:lvl1pPr>
          </a:lstStyle>
          <a:p>
            <a:r>
              <a:rPr lang="ja-JP" altLang="en-US"/>
              <a:t>マスター タイトルの書式設定</a:t>
            </a:r>
          </a:p>
        </p:txBody>
      </p:sp>
      <p:sp>
        <p:nvSpPr>
          <p:cNvPr id="105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1054" name="Rectangle 3"/>
          <p:cNvSpPr>
            <a:spLocks noGrp="1" noChangeArrowheads="1"/>
          </p:cNvSpPr>
          <p:nvPr>
            <p:ph type="dt" sz="half" idx="10"/>
          </p:nvPr>
        </p:nvSpPr>
        <p:spPr/>
        <p:txBody>
          <a:bodyPr/>
          <a:lstStyle>
            <a:lvl1pPr>
              <a:defRPr/>
            </a:lvl1pPr>
          </a:lstStyle>
          <a:p>
            <a:pPr>
              <a:defRPr/>
            </a:pPr>
            <a:endParaRPr lang="en-US" altLang="ja-JP" dirty="0"/>
          </a:p>
        </p:txBody>
      </p:sp>
      <p:sp>
        <p:nvSpPr>
          <p:cNvPr id="1055" name="Rectangle 4"/>
          <p:cNvSpPr>
            <a:spLocks noGrp="1" noChangeArrowheads="1"/>
          </p:cNvSpPr>
          <p:nvPr>
            <p:ph type="ftr" sz="quarter" idx="11"/>
          </p:nvPr>
        </p:nvSpPr>
        <p:spPr/>
        <p:txBody>
          <a:bodyPr/>
          <a:lstStyle>
            <a:lvl1pPr>
              <a:defRPr/>
            </a:lvl1pPr>
          </a:lstStyle>
          <a:p>
            <a:pPr>
              <a:defRPr/>
            </a:pPr>
            <a:endParaRPr lang="en-US" altLang="ja-JP" dirty="0"/>
          </a:p>
        </p:txBody>
      </p:sp>
      <p:sp>
        <p:nvSpPr>
          <p:cNvPr id="1056" name="Rectangle 5"/>
          <p:cNvSpPr>
            <a:spLocks noGrp="1" noChangeArrowheads="1"/>
          </p:cNvSpPr>
          <p:nvPr>
            <p:ph type="sldNum" sz="quarter" idx="12"/>
          </p:nvPr>
        </p:nvSpPr>
        <p:spPr/>
        <p:txBody>
          <a:bodyPr/>
          <a:lstStyle>
            <a:lvl1pPr>
              <a:defRPr/>
            </a:lvl1pPr>
          </a:lstStyle>
          <a:p>
            <a:pPr>
              <a:defRPr/>
            </a:pPr>
            <a:fld id="{DFEEB25D-4B7B-45DF-AF0B-DD05B66E5003}" type="slidenum">
              <a:rPr lang="en-US" altLang="ja-JP" smtClean="0"/>
              <a:t>‹#›</a:t>
            </a:fld>
            <a:endParaRPr lang="en-US" altLang="ja-JP"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8" name="タイトル 1"/>
          <p:cNvSpPr>
            <a:spLocks noGrp="1"/>
          </p:cNvSpPr>
          <p:nvPr>
            <p:ph type="title"/>
          </p:nvPr>
        </p:nvSpPr>
        <p:spPr/>
        <p:txBody>
          <a:bodyPr/>
          <a:lstStyle/>
          <a:p>
            <a:r>
              <a:rPr lang="ja-JP" altLang="en-US"/>
              <a:t>マスター タイトルの書式設定</a:t>
            </a:r>
          </a:p>
        </p:txBody>
      </p:sp>
      <p:sp>
        <p:nvSpPr>
          <p:cNvPr id="1059" name="コンテンツ プレースホルダ 2"/>
          <p:cNvSpPr>
            <a:spLocks noGrp="1"/>
          </p:cNvSpPr>
          <p:nvPr>
            <p:ph sz="half" idx="1"/>
          </p:nvPr>
        </p:nvSpPr>
        <p:spPr>
          <a:xfrm>
            <a:off x="495302"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コンテンツ プレースホルダ 3"/>
          <p:cNvSpPr>
            <a:spLocks noGrp="1"/>
          </p:cNvSpPr>
          <p:nvPr>
            <p:ph sz="half" idx="2"/>
          </p:nvPr>
        </p:nvSpPr>
        <p:spPr>
          <a:xfrm>
            <a:off x="5029199"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62"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63"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5"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1066"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7"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8" name="テキスト プレースホルダ 4"/>
          <p:cNvSpPr>
            <a:spLocks noGrp="1"/>
          </p:cNvSpPr>
          <p:nvPr>
            <p:ph type="body" sz="quarter" idx="3"/>
          </p:nvPr>
        </p:nvSpPr>
        <p:spPr>
          <a:xfrm>
            <a:off x="5032379"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9" name="コンテンツ プレースホルダ 5"/>
          <p:cNvSpPr>
            <a:spLocks noGrp="1"/>
          </p:cNvSpPr>
          <p:nvPr>
            <p:ph sz="quarter" idx="4"/>
          </p:nvPr>
        </p:nvSpPr>
        <p:spPr>
          <a:xfrm>
            <a:off x="5032379"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0"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71"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72"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4" name="タイトル 1"/>
          <p:cNvSpPr>
            <a:spLocks noGrp="1"/>
          </p:cNvSpPr>
          <p:nvPr>
            <p:ph type="title"/>
          </p:nvPr>
        </p:nvSpPr>
        <p:spPr/>
        <p:txBody>
          <a:bodyPr/>
          <a:lstStyle/>
          <a:p>
            <a:r>
              <a:rPr lang="ja-JP" altLang="en-US"/>
              <a:t>マスター タイトルの書式設定</a:t>
            </a:r>
          </a:p>
        </p:txBody>
      </p:sp>
      <p:sp>
        <p:nvSpPr>
          <p:cNvPr id="1075" name="Rectangle 3"/>
          <p:cNvSpPr>
            <a:spLocks noGrp="1" noChangeArrowheads="1"/>
          </p:cNvSpPr>
          <p:nvPr>
            <p:ph type="dt" sz="half" idx="10"/>
          </p:nvPr>
        </p:nvSpPr>
        <p:spPr/>
        <p:txBody>
          <a:bodyPr/>
          <a:lstStyle>
            <a:lvl1pPr>
              <a:defRPr/>
            </a:lvl1pPr>
          </a:lstStyle>
          <a:p>
            <a:pPr>
              <a:defRPr/>
            </a:pPr>
            <a:endParaRPr lang="en-US" altLang="ja-JP" dirty="0">
              <a:solidFill>
                <a:srgbClr val="000000"/>
              </a:solidFill>
            </a:endParaRPr>
          </a:p>
        </p:txBody>
      </p:sp>
      <p:sp>
        <p:nvSpPr>
          <p:cNvPr id="1076" name="Rectangle 4"/>
          <p:cNvSpPr>
            <a:spLocks noGrp="1" noChangeArrowheads="1"/>
          </p:cNvSpPr>
          <p:nvPr>
            <p:ph type="ftr" sz="quarter" idx="11"/>
          </p:nvPr>
        </p:nvSpPr>
        <p:spPr/>
        <p:txBody>
          <a:bodyPr/>
          <a:lstStyle>
            <a:lvl1pPr>
              <a:defRPr/>
            </a:lvl1pPr>
          </a:lstStyle>
          <a:p>
            <a:pPr>
              <a:defRPr/>
            </a:pPr>
            <a:endParaRPr lang="en-US" altLang="ja-JP" dirty="0">
              <a:solidFill>
                <a:srgbClr val="000000"/>
              </a:solidFill>
            </a:endParaRPr>
          </a:p>
        </p:txBody>
      </p:sp>
      <p:sp>
        <p:nvSpPr>
          <p:cNvPr id="1077" name="Rectangle 5"/>
          <p:cNvSpPr>
            <a:spLocks noGrp="1" noChangeArrowheads="1"/>
          </p:cNvSpPr>
          <p:nvPr>
            <p:ph type="sldNum" sz="quarter" idx="12"/>
          </p:nvPr>
        </p:nvSpPr>
        <p:spPr/>
        <p:txBody>
          <a:bodyPr/>
          <a:lstStyle>
            <a:lvl1pPr>
              <a:defRPr/>
            </a:lvl1pPr>
          </a:lstStyle>
          <a:p>
            <a:pPr>
              <a:defRPr/>
            </a:pPr>
            <a:fld id="{6C8B3383-B952-447B-9C5E-1900D707C22A}" type="slidenum">
              <a:rPr lang="en-US" altLang="ja-JP" smtClean="0">
                <a:solidFill>
                  <a:srgbClr val="000000"/>
                </a:solidFill>
              </a:rPr>
              <a:t>‹#›</a:t>
            </a:fld>
            <a:endParaRPr lang="en-US" altLang="ja-JP" dirty="0">
              <a:solidFill>
                <a:srgbClr val="000000"/>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9" name="Rectangle 3"/>
          <p:cNvSpPr>
            <a:spLocks noGrp="1" noChangeArrowheads="1"/>
          </p:cNvSpPr>
          <p:nvPr>
            <p:ph type="dt" sz="half" idx="10"/>
          </p:nvPr>
        </p:nvSpPr>
        <p:spPr/>
        <p:txBody>
          <a:bodyPr/>
          <a:lstStyle>
            <a:lvl1pPr>
              <a:defRPr/>
            </a:lvl1pPr>
          </a:lstStyle>
          <a:p>
            <a:pPr>
              <a:defRPr/>
            </a:pPr>
            <a:endParaRPr lang="en-US" altLang="ja-JP" dirty="0">
              <a:solidFill>
                <a:prstClr val="black"/>
              </a:solidFill>
            </a:endParaRPr>
          </a:p>
        </p:txBody>
      </p:sp>
      <p:sp>
        <p:nvSpPr>
          <p:cNvPr id="1080" name="Rectangle 4"/>
          <p:cNvSpPr>
            <a:spLocks noGrp="1" noChangeArrowheads="1"/>
          </p:cNvSpPr>
          <p:nvPr>
            <p:ph type="ftr" sz="quarter" idx="11"/>
          </p:nvPr>
        </p:nvSpPr>
        <p:spPr/>
        <p:txBody>
          <a:bodyPr/>
          <a:lstStyle>
            <a:lvl1pPr>
              <a:defRPr/>
            </a:lvl1pPr>
          </a:lstStyle>
          <a:p>
            <a:pPr>
              <a:defRPr/>
            </a:pPr>
            <a:endParaRPr lang="en-US" altLang="ja-JP" dirty="0">
              <a:solidFill>
                <a:prstClr val="black"/>
              </a:solidFill>
            </a:endParaRPr>
          </a:p>
        </p:txBody>
      </p:sp>
      <p:sp>
        <p:nvSpPr>
          <p:cNvPr id="1081" name="Rectangle 5"/>
          <p:cNvSpPr>
            <a:spLocks noGrp="1" noChangeArrowheads="1"/>
          </p:cNvSpPr>
          <p:nvPr>
            <p:ph type="sldNum" sz="quarter" idx="12"/>
          </p:nvPr>
        </p:nvSpPr>
        <p:spPr/>
        <p:txBody>
          <a:bodyPr/>
          <a:lstStyle>
            <a:lvl1pPr>
              <a:defRPr/>
            </a:lvl1pPr>
          </a:lstStyle>
          <a:p>
            <a:pPr>
              <a:defRPr/>
            </a:pPr>
            <a:fld id="{6A8F643B-1E2A-4F03-8182-047C0680F225}" type="slidenum">
              <a:rPr lang="en-US" altLang="ja-JP" smtClean="0">
                <a:solidFill>
                  <a:prstClr val="black"/>
                </a:solidFill>
              </a:rPr>
              <a:t>‹#›</a:t>
            </a:fld>
            <a:endParaRPr lang="en-US" altLang="ja-JP" dirty="0">
              <a:solidFill>
                <a:prstClr val="black"/>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3"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p>
        </p:txBody>
      </p:sp>
      <p:sp>
        <p:nvSpPr>
          <p:cNvPr id="1084" name="コンテンツ プレースホルダ 2"/>
          <p:cNvSpPr>
            <a:spLocks noGrp="1"/>
          </p:cNvSpPr>
          <p:nvPr>
            <p:ph idx="1"/>
          </p:nvPr>
        </p:nvSpPr>
        <p:spPr>
          <a:xfrm>
            <a:off x="3873499" y="27305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5" name="テキスト プレースホルダ 3"/>
          <p:cNvSpPr>
            <a:spLocks noGrp="1"/>
          </p:cNvSpPr>
          <p:nvPr>
            <p:ph type="body" sz="half" idx="2"/>
          </p:nvPr>
        </p:nvSpPr>
        <p:spPr>
          <a:xfrm>
            <a:off x="495300" y="1435102"/>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86"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87"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88"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90"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p>
        </p:txBody>
      </p:sp>
      <p:sp>
        <p:nvSpPr>
          <p:cNvPr id="1091" name="図プレースホルダ 2"/>
          <p:cNvSpPr>
            <a:spLocks noGrp="1"/>
          </p:cNvSpPr>
          <p:nvPr>
            <p:ph type="pic" idx="1" hasCustomPrompt="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1092"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93" name="Rectangle 3"/>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94" name="Rectangle 4"/>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95" name="Rectangle 5"/>
          <p:cNvSpPr>
            <a:spLocks noGrp="1" noChangeArrowheads="1"/>
          </p:cNvSpPr>
          <p:nvPr>
            <p:ph type="sldNum" sz="quarter" idx="12"/>
          </p:nvPr>
        </p:nvSpPr>
        <p:spPr/>
        <p:txBody>
          <a:bodyPr/>
          <a:lstStyle>
            <a:lvl1pPr>
              <a:defRPr/>
            </a:lvl1pPr>
          </a:lstStyle>
          <a:p>
            <a:pPr fontAlgn="base">
              <a:spcBef>
                <a:spcPct val="0"/>
              </a:spcBef>
              <a:spcAft>
                <a:spcPct val="0"/>
              </a:spcAft>
              <a:defRPr/>
            </a:pPr>
            <a:fld id="{59B376E9-991B-4BCB-8AA0-D825FCD5BED6}" type="slidenum">
              <a:rPr lang="en-US" altLang="ja-JP" smtClean="0"/>
              <a:t>‹#›</a:t>
            </a:fld>
            <a:endParaRPr lang="en-US" altLang="ja-JP" dirty="0"/>
          </a:p>
        </p:txBody>
      </p:sp>
    </p:spTree>
  </p:cSld>
  <p:clrMapOvr>
    <a:masterClrMapping/>
  </p:clrMapOvr>
  <p:hf hdr="0" ftr="0" dt="0"/>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theme/theme1.xml" Type="http://schemas.openxmlformats.org/officeDocument/2006/relationships/theme"/><Relationship Id="rId16" Target="../media/image1.jpe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5.xml" Type="http://schemas.openxmlformats.org/officeDocument/2006/relationships/slideLayout"/><Relationship Id="rId10" Target="../slideLayouts/slideLayout24.xml" Type="http://schemas.openxmlformats.org/officeDocument/2006/relationships/slideLayout"/><Relationship Id="rId11" Target="../theme/theme2.xml" Type="http://schemas.openxmlformats.org/officeDocument/2006/relationships/theme"/><Relationship Id="rId2" Target="../slideLayouts/slideLayout16.xml" Type="http://schemas.openxmlformats.org/officeDocument/2006/relationships/slideLayout"/><Relationship Id="rId3" Target="../slideLayouts/slideLayout17.xml" Type="http://schemas.openxmlformats.org/officeDocument/2006/relationships/slideLayout"/><Relationship Id="rId4" Target="../slideLayouts/slideLayout18.xml" Type="http://schemas.openxmlformats.org/officeDocument/2006/relationships/slideLayout"/><Relationship Id="rId5" Target="../slideLayouts/slideLayout19.xml" Type="http://schemas.openxmlformats.org/officeDocument/2006/relationships/slideLayout"/><Relationship Id="rId6" Target="../slideLayouts/slideLayout20.xml" Type="http://schemas.openxmlformats.org/officeDocument/2006/relationships/slideLayout"/><Relationship Id="rId7" Target="../slideLayouts/slideLayout21.xml" Type="http://schemas.openxmlformats.org/officeDocument/2006/relationships/slideLayout"/><Relationship Id="rId8" Target="../slideLayouts/slideLayout22.xml" Type="http://schemas.openxmlformats.org/officeDocument/2006/relationships/slideLayout"/><Relationship Id="rId9" Target="../slideLayouts/slideLayout23.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4"/>
            <a:ext cx="8915400" cy="4525963"/>
          </a:xfrm>
          <a:prstGeom prst="rect">
            <a:avLst/>
          </a:prstGeom>
          <a:noFill/>
          <a:ln w="9525">
            <a:noFill/>
            <a:miter lim="800000"/>
          </a:ln>
        </p:spPr>
        <p:txBody>
          <a:bodyPr vert="horz" wrap="square" lIns="91440" tIns="45720" rIns="91440" bIns="45720" numCol="1" anchor="t" anchorCtr="0" compatLnSpc="1"/>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ln>
          <a:effectLst/>
        </p:spPr>
        <p:txBody>
          <a:bodyPr vert="horz" wrap="square" lIns="91440" tIns="45720" rIns="91440" bIns="45720" numCol="1" anchor="t" anchorCtr="0" compatLnSpc="1"/>
          <a:lstStyle>
            <a:lvl1pPr algn="l">
              <a:defRPr sz="1400">
                <a:latin typeface="Arial" panose="020B0604020202020204" pitchFamily="34" charset="0"/>
                <a:ea typeface="ＭＳ Ｐゴシック" panose="020B0600070205080204" charset="-128"/>
              </a:defRPr>
            </a:lvl1pPr>
          </a:lstStyle>
          <a:p>
            <a:pPr fontAlgn="base">
              <a:spcBef>
                <a:spcPct val="0"/>
              </a:spcBef>
              <a:spcAft>
                <a:spcPct val="0"/>
              </a:spcAft>
              <a:defRPr/>
            </a:pPr>
            <a:endParaRPr lang="en-US" altLang="ja-JP" dirty="0"/>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ln>
          <a:effectLst/>
        </p:spPr>
        <p:txBody>
          <a:bodyPr vert="horz" wrap="square" lIns="91440" tIns="45720" rIns="91440" bIns="45720" numCol="1" anchor="t" anchorCtr="0" compatLnSpc="1"/>
          <a:lstStyle>
            <a:lvl1pPr algn="ctr">
              <a:defRPr sz="1400">
                <a:latin typeface="Arial" panose="020B0604020202020204" pitchFamily="34" charset="0"/>
                <a:ea typeface="ＭＳ Ｐゴシック" panose="020B0600070205080204" charset="-128"/>
              </a:defRPr>
            </a:lvl1pPr>
          </a:lstStyle>
          <a:p>
            <a:pPr fontAlgn="base">
              <a:spcBef>
                <a:spcPct val="0"/>
              </a:spcBef>
              <a:spcAft>
                <a:spcPct val="0"/>
              </a:spcAft>
              <a:defRPr/>
            </a:pPr>
            <a:endParaRPr lang="en-US" altLang="ja-JP" dirty="0"/>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ln>
          <a:effectLst/>
        </p:spPr>
        <p:txBody>
          <a:bodyPr vert="horz" wrap="square" lIns="91440" tIns="45720" rIns="91440" bIns="45720" numCol="1" anchor="t" anchorCtr="0" compatLnSpc="1"/>
          <a:lstStyle>
            <a:lvl1pPr algn="r">
              <a:defRPr sz="1400">
                <a:latin typeface="Arial" panose="020B0604020202020204" pitchFamily="34" charset="0"/>
                <a:ea typeface="ＭＳ Ｐゴシック" panose="020B0600070205080204" charset="-128"/>
              </a:defRPr>
            </a:lvl1pPr>
          </a:lstStyle>
          <a:p>
            <a:pPr fontAlgn="base">
              <a:spcBef>
                <a:spcPct val="0"/>
              </a:spcBef>
              <a:spcAft>
                <a:spcPct val="0"/>
              </a:spcAft>
              <a:defRPr/>
            </a:pPr>
            <a:fld id="{59B376E9-991B-4BCB-8AA0-D825FCD5BED6}" type="slidenum">
              <a:rPr lang="en-US" altLang="ja-JP" smtClean="0"/>
              <a:t>‹#›</a:t>
            </a:fld>
            <a:endParaRPr lang="en-US" altLang="ja-JP" dirty="0"/>
          </a:p>
        </p:txBody>
      </p:sp>
      <p:sp>
        <p:nvSpPr>
          <p:cNvPr id="1029" name="Rectangle 6"/>
          <p:cNvSpPr>
            <a:spLocks noChangeArrowheads="1"/>
          </p:cNvSpPr>
          <p:nvPr userDrawn="1"/>
        </p:nvSpPr>
        <p:spPr>
          <a:xfrm>
            <a:off x="0" y="1"/>
            <a:ext cx="9906000" cy="366713"/>
          </a:xfrm>
          <a:prstGeom prst="rect">
            <a:avLst/>
          </a:prstGeom>
          <a:noFill/>
          <a:ln w="9525" algn="ctr">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grpSp>
        <p:nvGrpSpPr>
          <p:cNvPr id="1030" name="Group 27"/>
          <p:cNvGrpSpPr/>
          <p:nvPr userDrawn="1"/>
        </p:nvGrpSpPr>
        <p:grpSpPr>
          <a:xfrm>
            <a:off x="0" y="333378"/>
            <a:ext cx="9906000" cy="214313"/>
            <a:chOff x="0" y="255"/>
            <a:chExt cx="6240" cy="135"/>
          </a:xfrm>
        </p:grpSpPr>
        <p:sp>
          <p:nvSpPr>
            <p:cNvPr id="1031" name="Rectangle 28"/>
            <p:cNvSpPr>
              <a:spLocks noChangeArrowheads="1"/>
            </p:cNvSpPr>
            <p:nvPr/>
          </p:nvSpPr>
          <p:spPr>
            <a:xfrm>
              <a:off x="0" y="345"/>
              <a:ext cx="6240" cy="45"/>
            </a:xfrm>
            <a:prstGeom prst="rect">
              <a:avLst/>
            </a:prstGeom>
            <a:solidFill>
              <a:srgbClr val="FF0000"/>
            </a:solidFill>
            <a:ln w="9525" algn="ctr">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2" name="Rectangle 29"/>
            <p:cNvSpPr>
              <a:spLocks noChangeArrowheads="1"/>
            </p:cNvSpPr>
            <p:nvPr/>
          </p:nvSpPr>
          <p:spPr>
            <a:xfrm>
              <a:off x="0" y="300"/>
              <a:ext cx="6240" cy="45"/>
            </a:xfrm>
            <a:prstGeom prst="rect">
              <a:avLst/>
            </a:prstGeom>
            <a:solidFill>
              <a:srgbClr val="FF3399"/>
            </a:solidFill>
            <a:ln w="9525" algn="ctr">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3" name="Rectangle 30"/>
            <p:cNvSpPr>
              <a:spLocks noChangeArrowheads="1"/>
            </p:cNvSpPr>
            <p:nvPr/>
          </p:nvSpPr>
          <p:spPr>
            <a:xfrm>
              <a:off x="0" y="255"/>
              <a:ext cx="6240" cy="45"/>
            </a:xfrm>
            <a:prstGeom prst="rect">
              <a:avLst/>
            </a:prstGeom>
            <a:solidFill>
              <a:srgbClr val="FFCCFF"/>
            </a:solidFill>
            <a:ln w="9525" algn="ctr">
              <a:noFill/>
              <a:miter lim="800000"/>
            </a:ln>
            <a:effectLst/>
          </p:spPr>
          <p:txBody>
            <a:bodyPr wrap="none" anchor="ctr"/>
            <a:lstStyle/>
            <a:p>
              <a:pPr algn="ctr" fontAlgn="base">
                <a:spcBef>
                  <a:spcPct val="0"/>
                </a:spcBef>
                <a:spcAft>
                  <a:spcPct val="0"/>
                </a:spcAft>
                <a:defRPr/>
              </a:pPr>
              <a:endParaRPr lang="ja-JP" altLang="en-US">
                <a:solidFill>
                  <a:srgbClr val="000000"/>
                </a:solidFill>
              </a:endParaRPr>
            </a:p>
          </p:txBody>
        </p:sp>
      </p:grpSp>
      <p:sp>
        <p:nvSpPr>
          <p:cNvPr id="1034" name="Rectangle 22"/>
          <p:cNvSpPr>
            <a:spLocks noGrp="1" noChangeArrowheads="1"/>
          </p:cNvSpPr>
          <p:nvPr>
            <p:ph type="title"/>
          </p:nvPr>
        </p:nvSpPr>
        <p:spPr>
          <a:xfrm>
            <a:off x="1" y="0"/>
            <a:ext cx="8266113" cy="476250"/>
          </a:xfrm>
          <a:prstGeom prst="rect">
            <a:avLst/>
          </a:prstGeom>
          <a:noFill/>
          <a:ln w="9525">
            <a:noFill/>
            <a:miter lim="800000"/>
          </a:ln>
        </p:spPr>
        <p:txBody>
          <a:bodyPr vert="horz" wrap="square" lIns="91440" tIns="45720" rIns="91440" bIns="45720" numCol="1" anchor="ctr" anchorCtr="0" compatLnSpc="1"/>
          <a:lstStyle/>
          <a:p>
            <a:pPr lvl="0"/>
            <a:r>
              <a:rPr lang="ja-JP" altLang="en-US"/>
              <a:t>マスタ タイトルの書式設定</a:t>
            </a:r>
          </a:p>
        </p:txBody>
      </p:sp>
      <p:pic>
        <p:nvPicPr>
          <p:cNvPr id="1077" name="Picture 32" descr="ppjtitle"/>
          <p:cNvPicPr>
            <a:picLocks noChangeAspect="1" noChangeArrowheads="1"/>
          </p:cNvPicPr>
          <p:nvPr userDrawn="1"/>
        </p:nvPicPr>
        <p:blipFill>
          <a:blip r:embed="rId16"/>
          <a:stretch>
            <a:fillRect/>
          </a:stretch>
        </p:blipFill>
        <p:spPr>
          <a:xfrm>
            <a:off x="8697913" y="0"/>
            <a:ext cx="1208087" cy="33496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hdr="0" ftr="0" dt="0"/>
  <p:txStyles>
    <p:titleStyle>
      <a:lvl1pPr algn="l" rtl="0" eaLnBrk="1" fontAlgn="base" hangingPunct="1">
        <a:spcBef>
          <a:spcPct val="0"/>
        </a:spcBef>
        <a:spcAft>
          <a:spcPct val="0"/>
        </a:spcAft>
        <a:defRPr kumimoji="1" sz="2800">
          <a:solidFill>
            <a:schemeClr val="tx1"/>
          </a:solidFill>
          <a:latin typeface="+mj-lt"/>
          <a:ea typeface="+mj-ea"/>
          <a:cs typeface="+mj-cs"/>
        </a:defRPr>
      </a:lvl1pPr>
      <a:lvl2pPr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2pPr>
      <a:lvl3pPr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3pPr>
      <a:lvl4pPr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4pPr>
      <a:lvl5pPr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5pPr>
      <a:lvl6pPr marL="457200"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6pPr>
      <a:lvl7pPr marL="914400"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7pPr>
      <a:lvl8pPr marL="1371600"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8pPr>
      <a:lvl9pPr marL="1828800" algn="l" rtl="0" eaLnBrk="1" fontAlgn="base" hangingPunct="1">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anose="020B0600070205080204"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anose="020B0600070205080204"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anose="020B0600070205080204"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anose="020B0600070205080204"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anose="020B0600070205080204"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25" name="Google Shape;10;p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575"/>
              <a:buFont typeface="Arial"/>
              <a:buNone/>
              <a:defRPr sz="3575"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26" name="Google Shape;11;p4"/>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marR="0" lvl="0" indent="-373062" algn="l" rtl="0">
              <a:lnSpc>
                <a:spcPct val="90000"/>
              </a:lnSpc>
              <a:spcBef>
                <a:spcPts val="813"/>
              </a:spcBef>
              <a:spcAft>
                <a:spcPts val="0"/>
              </a:spcAft>
              <a:buClr>
                <a:schemeClr val="dk1"/>
              </a:buClr>
              <a:buSzPts val="2275"/>
              <a:buFont typeface="Arial"/>
              <a:buChar char="•"/>
              <a:defRPr sz="2275" b="0" i="0" u="none" strike="noStrike" cap="none">
                <a:solidFill>
                  <a:schemeClr val="dk1"/>
                </a:solidFill>
                <a:latin typeface="Arial"/>
                <a:ea typeface="Arial"/>
                <a:cs typeface="Arial"/>
                <a:sym typeface="Arial"/>
              </a:defRPr>
            </a:lvl1pPr>
            <a:lvl2pPr marL="914400" marR="0" lvl="1" indent="-352425" algn="l" rtl="0">
              <a:lnSpc>
                <a:spcPct val="90000"/>
              </a:lnSpc>
              <a:spcBef>
                <a:spcPts val="406"/>
              </a:spcBef>
              <a:spcAft>
                <a:spcPts val="0"/>
              </a:spcAft>
              <a:buClr>
                <a:schemeClr val="dk1"/>
              </a:buClr>
              <a:buSzPts val="1950"/>
              <a:buFont typeface="Arial"/>
              <a:buChar char="•"/>
              <a:defRPr sz="1950" b="0" i="0" u="none" strike="noStrike" cap="none">
                <a:solidFill>
                  <a:schemeClr val="dk1"/>
                </a:solidFill>
                <a:latin typeface="Arial"/>
                <a:ea typeface="Arial"/>
                <a:cs typeface="Arial"/>
                <a:sym typeface="Arial"/>
              </a:defRPr>
            </a:lvl2pPr>
            <a:lvl3pPr marL="1371600" marR="0" lvl="2" indent="-331787" algn="l" rtl="0">
              <a:lnSpc>
                <a:spcPct val="90000"/>
              </a:lnSpc>
              <a:spcBef>
                <a:spcPts val="406"/>
              </a:spcBef>
              <a:spcAft>
                <a:spcPts val="0"/>
              </a:spcAft>
              <a:buClr>
                <a:schemeClr val="dk1"/>
              </a:buClr>
              <a:buSzPts val="1625"/>
              <a:buFont typeface="Arial"/>
              <a:buChar char="•"/>
              <a:defRPr sz="1625" b="0" i="0" u="none" strike="noStrike" cap="none">
                <a:solidFill>
                  <a:schemeClr val="dk1"/>
                </a:solidFill>
                <a:latin typeface="Arial"/>
                <a:ea typeface="Arial"/>
                <a:cs typeface="Arial"/>
                <a:sym typeface="Arial"/>
              </a:defRPr>
            </a:lvl3pPr>
            <a:lvl4pPr marL="1828800" marR="0" lvl="3"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4pPr>
            <a:lvl5pPr marL="2286000" marR="0" lvl="4"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5pPr>
            <a:lvl6pPr marL="2743200" marR="0" lvl="5"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6pPr>
            <a:lvl7pPr marL="3200400" marR="0" lvl="6"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7pPr>
            <a:lvl8pPr marL="3657600" marR="0" lvl="7"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8pPr>
            <a:lvl9pPr marL="4114800" marR="0" lvl="8"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9pPr>
          </a:lstStyle>
          <a:p>
            <a:endParaRPr/>
          </a:p>
        </p:txBody>
      </p:sp>
      <p:sp>
        <p:nvSpPr>
          <p:cNvPr id="1027" name="Google Shape;12;p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28" name="Google Shape;13;p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29" name="Google Shape;14;p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975" b="0" i="0" u="none" strike="noStrike" cap="none">
                <a:solidFill>
                  <a:srgbClr val="888888"/>
                </a:solidFill>
                <a:latin typeface="Arial"/>
                <a:ea typeface="Arial"/>
                <a:cs typeface="Arial"/>
                <a:sym typeface="Arial"/>
              </a:defRPr>
            </a:lvl1pPr>
            <a:lvl2pPr marL="0" marR="0" lvl="1" indent="0" algn="r" rtl="0">
              <a:spcBef>
                <a:spcPts val="0"/>
              </a:spcBef>
              <a:spcAft>
                <a:spcPts val="0"/>
              </a:spcAft>
              <a:buNone/>
              <a:defRPr sz="975" b="0" i="0" u="none" strike="noStrike" cap="none">
                <a:solidFill>
                  <a:srgbClr val="888888"/>
                </a:solidFill>
                <a:latin typeface="Arial"/>
                <a:ea typeface="Arial"/>
                <a:cs typeface="Arial"/>
                <a:sym typeface="Arial"/>
              </a:defRPr>
            </a:lvl2pPr>
            <a:lvl3pPr marL="0" marR="0" lvl="2" indent="0" algn="r" rtl="0">
              <a:spcBef>
                <a:spcPts val="0"/>
              </a:spcBef>
              <a:spcAft>
                <a:spcPts val="0"/>
              </a:spcAft>
              <a:buNone/>
              <a:defRPr sz="975" b="0" i="0" u="none" strike="noStrike" cap="none">
                <a:solidFill>
                  <a:srgbClr val="888888"/>
                </a:solidFill>
                <a:latin typeface="Arial"/>
                <a:ea typeface="Arial"/>
                <a:cs typeface="Arial"/>
                <a:sym typeface="Arial"/>
              </a:defRPr>
            </a:lvl3pPr>
            <a:lvl4pPr marL="0" marR="0" lvl="3" indent="0" algn="r" rtl="0">
              <a:spcBef>
                <a:spcPts val="0"/>
              </a:spcBef>
              <a:spcAft>
                <a:spcPts val="0"/>
              </a:spcAft>
              <a:buNone/>
              <a:defRPr sz="975" b="0" i="0" u="none" strike="noStrike" cap="none">
                <a:solidFill>
                  <a:srgbClr val="888888"/>
                </a:solidFill>
                <a:latin typeface="Arial"/>
                <a:ea typeface="Arial"/>
                <a:cs typeface="Arial"/>
                <a:sym typeface="Arial"/>
              </a:defRPr>
            </a:lvl4pPr>
            <a:lvl5pPr marL="0" marR="0" lvl="4" indent="0" algn="r" rtl="0">
              <a:spcBef>
                <a:spcPts val="0"/>
              </a:spcBef>
              <a:spcAft>
                <a:spcPts val="0"/>
              </a:spcAft>
              <a:buNone/>
              <a:defRPr sz="975" b="0" i="0" u="none" strike="noStrike" cap="none">
                <a:solidFill>
                  <a:srgbClr val="888888"/>
                </a:solidFill>
                <a:latin typeface="Arial"/>
                <a:ea typeface="Arial"/>
                <a:cs typeface="Arial"/>
                <a:sym typeface="Arial"/>
              </a:defRPr>
            </a:lvl5pPr>
            <a:lvl6pPr marL="0" marR="0" lvl="5" indent="0" algn="r" rtl="0">
              <a:spcBef>
                <a:spcPts val="0"/>
              </a:spcBef>
              <a:spcAft>
                <a:spcPts val="0"/>
              </a:spcAft>
              <a:buNone/>
              <a:defRPr sz="975" b="0" i="0" u="none" strike="noStrike" cap="none">
                <a:solidFill>
                  <a:srgbClr val="888888"/>
                </a:solidFill>
                <a:latin typeface="Arial"/>
                <a:ea typeface="Arial"/>
                <a:cs typeface="Arial"/>
                <a:sym typeface="Arial"/>
              </a:defRPr>
            </a:lvl6pPr>
            <a:lvl7pPr marL="0" marR="0" lvl="6" indent="0" algn="r" rtl="0">
              <a:spcBef>
                <a:spcPts val="0"/>
              </a:spcBef>
              <a:spcAft>
                <a:spcPts val="0"/>
              </a:spcAft>
              <a:buNone/>
              <a:defRPr sz="975" b="0" i="0" u="none" strike="noStrike" cap="none">
                <a:solidFill>
                  <a:srgbClr val="888888"/>
                </a:solidFill>
                <a:latin typeface="Arial"/>
                <a:ea typeface="Arial"/>
                <a:cs typeface="Arial"/>
                <a:sym typeface="Arial"/>
              </a:defRPr>
            </a:lvl7pPr>
            <a:lvl8pPr marL="0" marR="0" lvl="7" indent="0" algn="r" rtl="0">
              <a:spcBef>
                <a:spcPts val="0"/>
              </a:spcBef>
              <a:spcAft>
                <a:spcPts val="0"/>
              </a:spcAft>
              <a:buNone/>
              <a:defRPr sz="975" b="0" i="0" u="none" strike="noStrike" cap="none">
                <a:solidFill>
                  <a:srgbClr val="888888"/>
                </a:solidFill>
                <a:latin typeface="Arial"/>
                <a:ea typeface="Arial"/>
                <a:cs typeface="Arial"/>
                <a:sym typeface="Arial"/>
              </a:defRPr>
            </a:lvl8pPr>
            <a:lvl9pPr marL="0" marR="0" lvl="8" indent="0" algn="r" rtl="0">
              <a:spcBef>
                <a:spcPts val="0"/>
              </a:spcBef>
              <a:spcAft>
                <a:spcPts val="0"/>
              </a:spcAft>
              <a:buNone/>
              <a:defRPr sz="975"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dirty="0"/>
          </a:p>
        </p:txBody>
      </p:sp>
    </p:spTree>
    <p:extLst>
      <p:ext uri="{BB962C8B-B14F-4D97-AF65-F5344CB8AC3E}">
        <p14:creationId xmlns:p14="http://schemas.microsoft.com/office/powerpoint/2010/main" val="363383366"/>
      </p:ext>
    </p:extLst>
  </p:cSld>
  <p:clrMap bg1="lt1" tx1="dk1" bg2="dk2" tx2="lt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1.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FEEEBAFA-2B48-A1BA-F9B1-4C2B2486AF31}"/>
              </a:ext>
            </a:extLst>
          </p:cNvPr>
          <p:cNvSpPr txBox="1"/>
          <p:nvPr/>
        </p:nvSpPr>
        <p:spPr>
          <a:xfrm>
            <a:off x="38099" y="396482"/>
            <a:ext cx="8029576" cy="876505"/>
          </a:xfrm>
          <a:prstGeom prst="rect">
            <a:avLst/>
          </a:prstGeom>
          <a:noFill/>
          <a:ln>
            <a:solidFill>
              <a:schemeClr val="tx1"/>
            </a:solidFill>
          </a:ln>
        </p:spPr>
        <p:txBody>
          <a:bodyPr wrap="square" rtlCol="0">
            <a:noAutofit/>
          </a:bodyPr>
          <a:lstStyle/>
          <a:p>
            <a:pPr marL="0" marR="0" lvl="0" indent="0" algn="l" defTabSz="914400" rtl="0" eaLnBrk="1" fontAlgn="auto" latinLnBrk="0" hangingPunct="1">
              <a:lnSpc>
                <a:spcPct val="100000"/>
              </a:lnSpc>
              <a:spcBef>
                <a:spcPts val="360"/>
              </a:spcBef>
              <a:spcAft>
                <a:spcPts val="0"/>
              </a:spcAft>
              <a:buClr>
                <a:srgbClr val="000000"/>
              </a:buClr>
              <a:buSzTx/>
              <a:buFont typeface="Arial"/>
              <a:buNone/>
              <a:tabLst/>
              <a:defRPr/>
            </a:pPr>
            <a:endParaRPr kumimoji="1" lang="en-US" altLang="ja-JP" sz="9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Arial"/>
              <a:sym typeface="Arial"/>
            </a:endParaRPr>
          </a:p>
          <a:p>
            <a:pPr marL="0" marR="0" lvl="0" indent="0" algn="l" defTabSz="914400" rtl="0" eaLnBrk="1" fontAlgn="auto" latinLnBrk="0" hangingPunct="1">
              <a:lnSpc>
                <a:spcPct val="100000"/>
              </a:lnSpc>
              <a:spcBef>
                <a:spcPts val="360"/>
              </a:spcBef>
              <a:spcAft>
                <a:spcPts val="0"/>
              </a:spcAft>
              <a:buClr>
                <a:srgbClr val="000000"/>
              </a:buClr>
              <a:buSzTx/>
              <a:buFont typeface="Arial"/>
              <a:buNone/>
              <a:tabLst/>
              <a:defRPr/>
            </a:pPr>
            <a:r>
              <a:rPr kumimoji="0" lang="ja-JP" altLang="en-US" sz="900" kern="0" dirty="0">
                <a:latin typeface="Meiryo UI" panose="020B0604030504040204" pitchFamily="50" charset="-128"/>
                <a:ea typeface="Meiryo UI" panose="020B0604030504040204" pitchFamily="50" charset="-128"/>
                <a:cs typeface="Arial"/>
                <a:sym typeface="Arial"/>
              </a:rPr>
              <a:t>本事業の実施の背景にある問題意識</a:t>
            </a:r>
            <a:r>
              <a:rPr kumimoji="0" lang="ja-JP" altLang="en-US" sz="900"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Arial"/>
                <a:sym typeface="Arial"/>
              </a:rPr>
              <a:t>、現在販売中の体験商品に関する現状・課題、収益性改善のための仮説、収益性改善として取り組みたい内容、目指すべき姿などの事業概要を記載すること</a:t>
            </a:r>
            <a:r>
              <a:rPr kumimoji="0" lang="ja-JP" altLang="en-US" sz="900" b="0" i="0" u="none" strike="noStrike" kern="0" cap="none" spc="0" normalizeH="0" baseline="0" noProof="0" dirty="0">
                <a:ln>
                  <a:noFill/>
                </a:ln>
                <a:solidFill>
                  <a:srgbClr val="FFFFFF">
                    <a:lumMod val="50000"/>
                  </a:srgbClr>
                </a:solidFill>
                <a:effectLst/>
                <a:uLnTx/>
                <a:uFillTx/>
                <a:latin typeface="Meiryo UI" panose="020B0604030504040204" pitchFamily="50" charset="-128"/>
                <a:ea typeface="Meiryo UI" panose="020B0604030504040204" pitchFamily="50" charset="-128"/>
                <a:cs typeface="Arial"/>
                <a:sym typeface="Arial"/>
              </a:rPr>
              <a:t>。</a:t>
            </a:r>
            <a:endParaRPr kumimoji="1" lang="en-US" altLang="ja-JP" sz="9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1" lang="en-US" altLang="ja-JP" sz="9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1" lang="ja-JP" altLang="en-US" sz="9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Arial"/>
              <a:sym typeface="Arial"/>
            </a:endParaRPr>
          </a:p>
        </p:txBody>
      </p:sp>
      <p:sp>
        <p:nvSpPr>
          <p:cNvPr id="1101" name="Google Shape;92;p1"/>
          <p:cNvSpPr txBox="1">
            <a:spLocks noGrp="1"/>
          </p:cNvSpPr>
          <p:nvPr>
            <p:ph type="title"/>
          </p:nvPr>
        </p:nvSpPr>
        <p:spPr>
          <a:xfrm>
            <a:off x="4052" y="56809"/>
            <a:ext cx="6085387" cy="36933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900"/>
              <a:buFont typeface="Meiryo"/>
              <a:buNone/>
            </a:pPr>
            <a:r>
              <a:rPr lang="ja-JP" altLang="en-US" sz="1400" dirty="0">
                <a:latin typeface="Meiryo UI" panose="020B0604030504040204" pitchFamily="50" charset="-128"/>
                <a:ea typeface="Meiryo UI" panose="020B0604030504040204" pitchFamily="50" charset="-128"/>
                <a:cs typeface="Meiryo"/>
                <a:sym typeface="Meiryo"/>
              </a:rPr>
              <a:t>事業名</a:t>
            </a:r>
            <a:r>
              <a:rPr lang="ja-JP" sz="1400" dirty="0">
                <a:latin typeface="Meiryo UI" panose="020B0604030504040204" pitchFamily="50" charset="-128"/>
                <a:ea typeface="Meiryo UI" panose="020B0604030504040204" pitchFamily="50" charset="-128"/>
                <a:cs typeface="Meiryo"/>
                <a:sym typeface="Meiryo"/>
              </a:rPr>
              <a:t>：○○○○【○○県○○市】 　</a:t>
            </a:r>
            <a:endParaRPr sz="2400" dirty="0">
              <a:latin typeface="Meiryo UI" panose="020B0604030504040204" pitchFamily="50" charset="-128"/>
              <a:ea typeface="Meiryo UI" panose="020B0604030504040204" pitchFamily="50" charset="-128"/>
            </a:endParaRPr>
          </a:p>
        </p:txBody>
      </p:sp>
      <p:sp>
        <p:nvSpPr>
          <p:cNvPr id="2" name="Google Shape;103;p1">
            <a:extLst>
              <a:ext uri="{FF2B5EF4-FFF2-40B4-BE49-F238E27FC236}">
                <a16:creationId xmlns:a16="http://schemas.microsoft.com/office/drawing/2014/main" id="{A40B1E53-C3CC-D990-B90E-D46B64C37459}"/>
              </a:ext>
            </a:extLst>
          </p:cNvPr>
          <p:cNvSpPr txBox="1"/>
          <p:nvPr/>
        </p:nvSpPr>
        <p:spPr>
          <a:xfrm>
            <a:off x="8185393" y="26387"/>
            <a:ext cx="1682508" cy="230792"/>
          </a:xfrm>
          <a:prstGeom prst="rect">
            <a:avLst/>
          </a:prstGeom>
          <a:noFill/>
          <a:ln>
            <a:solidFill>
              <a:schemeClr val="tx1"/>
            </a:solidFill>
          </a:ln>
        </p:spPr>
        <p:txBody>
          <a:bodyPr spcFirstLastPara="1" wrap="square" lIns="91425" tIns="45700" rIns="91425" bIns="45700" anchor="ctr" anchorCtr="0">
            <a:sp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en-US" altLang="ja-JP" sz="900" b="0" i="0" u="none" strike="noStrike" kern="0" cap="none" spc="0" normalizeH="0" baseline="0" noProof="0" dirty="0">
                <a:ln>
                  <a:noFill/>
                </a:ln>
                <a:solidFill>
                  <a:srgbClr val="000000"/>
                </a:solidFill>
                <a:effectLst/>
                <a:uLnTx/>
                <a:uFillTx/>
                <a:latin typeface="Meiryo UI"/>
                <a:ea typeface="Meiryo UI"/>
                <a:cs typeface="Meiryo"/>
                <a:sym typeface="Meiryo"/>
              </a:rPr>
              <a:t>【</a:t>
            </a:r>
            <a:r>
              <a:rPr kumimoji="0" lang="ja-JP" altLang="en-US" sz="900" b="0" i="0" u="none" strike="noStrike" kern="0" cap="none" spc="0" normalizeH="0" baseline="0" noProof="0" dirty="0">
                <a:ln>
                  <a:noFill/>
                </a:ln>
                <a:solidFill>
                  <a:srgbClr val="000000"/>
                </a:solidFill>
                <a:effectLst/>
                <a:uLnTx/>
                <a:uFillTx/>
                <a:latin typeface="Meiryo UI"/>
                <a:ea typeface="Meiryo UI"/>
                <a:cs typeface="Meiryo"/>
                <a:sym typeface="Meiryo"/>
              </a:rPr>
              <a:t>事業概要説明書（様式</a:t>
            </a:r>
            <a:r>
              <a:rPr kumimoji="0" lang="en-US" altLang="ja-JP" sz="900" b="0" i="0" u="none" strike="noStrike" kern="0" cap="none" spc="0" normalizeH="0" baseline="0" noProof="0" dirty="0">
                <a:ln>
                  <a:noFill/>
                </a:ln>
                <a:solidFill>
                  <a:srgbClr val="000000"/>
                </a:solidFill>
                <a:effectLst/>
                <a:uLnTx/>
                <a:uFillTx/>
                <a:latin typeface="Meiryo UI"/>
                <a:ea typeface="Meiryo UI"/>
                <a:cs typeface="Meiryo"/>
                <a:sym typeface="Meiryo"/>
              </a:rPr>
              <a:t>5</a:t>
            </a:r>
            <a:r>
              <a:rPr kumimoji="0" lang="ja-JP" altLang="en-US" sz="900" b="0" i="0" u="none" strike="noStrike" kern="0" cap="none" spc="0" normalizeH="0" baseline="0" noProof="0" dirty="0">
                <a:ln>
                  <a:noFill/>
                </a:ln>
                <a:solidFill>
                  <a:srgbClr val="000000"/>
                </a:solidFill>
                <a:effectLst/>
                <a:uLnTx/>
                <a:uFillTx/>
                <a:latin typeface="Meiryo UI"/>
                <a:ea typeface="Meiryo UI"/>
                <a:cs typeface="Meiryo"/>
                <a:sym typeface="Meiryo"/>
              </a:rPr>
              <a:t>）</a:t>
            </a:r>
            <a:r>
              <a:rPr kumimoji="0" lang="en-US" altLang="ja-JP" sz="900" b="0" i="0" u="none" strike="noStrike" kern="0" cap="none" spc="0" normalizeH="0" baseline="0" noProof="0" dirty="0">
                <a:ln>
                  <a:noFill/>
                </a:ln>
                <a:solidFill>
                  <a:srgbClr val="000000"/>
                </a:solidFill>
                <a:effectLst/>
                <a:uLnTx/>
                <a:uFillTx/>
                <a:latin typeface="Meiryo UI"/>
                <a:ea typeface="Meiryo UI"/>
                <a:cs typeface="Meiryo"/>
                <a:sym typeface="Meiryo"/>
              </a:rPr>
              <a:t>】</a:t>
            </a:r>
            <a:endParaRPr kumimoji="0" sz="900" b="0" i="0" u="none" strike="noStrike" kern="0" cap="none" spc="0" normalizeH="0" baseline="0" noProof="0" dirty="0">
              <a:ln>
                <a:noFill/>
              </a:ln>
              <a:solidFill>
                <a:srgbClr val="000000"/>
              </a:solidFill>
              <a:effectLst/>
              <a:uLnTx/>
              <a:uFillTx/>
              <a:latin typeface="Meiryo UI"/>
              <a:ea typeface="Meiryo UI"/>
              <a:cs typeface="Arial"/>
              <a:sym typeface="Arial"/>
            </a:endParaRPr>
          </a:p>
        </p:txBody>
      </p:sp>
      <p:graphicFrame>
        <p:nvGraphicFramePr>
          <p:cNvPr id="17" name="表 16">
            <a:extLst>
              <a:ext uri="{FF2B5EF4-FFF2-40B4-BE49-F238E27FC236}">
                <a16:creationId xmlns:a16="http://schemas.microsoft.com/office/drawing/2014/main" id="{B1C756B9-672C-C2BE-544E-76B76F4FB98D}"/>
              </a:ext>
            </a:extLst>
          </p:cNvPr>
          <p:cNvGraphicFramePr>
            <a:graphicFrameLocks noGrp="1"/>
          </p:cNvGraphicFramePr>
          <p:nvPr>
            <p:extLst>
              <p:ext uri="{D42A27DB-BD31-4B8C-83A1-F6EECF244321}">
                <p14:modId xmlns:p14="http://schemas.microsoft.com/office/powerpoint/2010/main" val="3624888019"/>
              </p:ext>
            </p:extLst>
          </p:nvPr>
        </p:nvGraphicFramePr>
        <p:xfrm>
          <a:off x="42591" y="1272987"/>
          <a:ext cx="9825310" cy="5585013"/>
        </p:xfrm>
        <a:graphic>
          <a:graphicData uri="http://schemas.openxmlformats.org/drawingml/2006/table">
            <a:tbl>
              <a:tblPr>
                <a:tableStyleId>{5940675A-B579-460E-94D1-54222C63F5DA}</a:tableStyleId>
              </a:tblPr>
              <a:tblGrid>
                <a:gridCol w="1329009">
                  <a:extLst>
                    <a:ext uri="{9D8B030D-6E8A-4147-A177-3AD203B41FA5}">
                      <a16:colId xmlns:a16="http://schemas.microsoft.com/office/drawing/2014/main" val="723497204"/>
                    </a:ext>
                  </a:extLst>
                </a:gridCol>
                <a:gridCol w="8496301">
                  <a:extLst>
                    <a:ext uri="{9D8B030D-6E8A-4147-A177-3AD203B41FA5}">
                      <a16:colId xmlns:a16="http://schemas.microsoft.com/office/drawing/2014/main" val="3506979741"/>
                    </a:ext>
                  </a:extLst>
                </a:gridCol>
              </a:tblGrid>
              <a:tr h="450012">
                <a:tc>
                  <a:txBody>
                    <a:bodyPr/>
                    <a:lstStyle/>
                    <a:p>
                      <a:pPr algn="ctr" fontAlgn="ctr"/>
                      <a:r>
                        <a:rPr lang="ja-JP" altLang="en-US" sz="1000" b="1" u="none" strike="noStrike" dirty="0">
                          <a:solidFill>
                            <a:schemeClr val="bg1"/>
                          </a:solidFill>
                          <a:effectLst/>
                          <a:latin typeface="Meiryo UI" panose="020B0604030504040204" pitchFamily="50" charset="-128"/>
                          <a:ea typeface="Meiryo UI" panose="020B0604030504040204" pitchFamily="50" charset="-128"/>
                        </a:rPr>
                        <a:t>実施体制</a:t>
                      </a: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6">
                        <a:lumMod val="50000"/>
                      </a:schemeClr>
                    </a:solidFill>
                  </a:tcPr>
                </a:tc>
                <a:tc>
                  <a:txBody>
                    <a:bodyPr/>
                    <a:lstStyle/>
                    <a:p>
                      <a:pPr marL="0" marR="0" lvl="0" indent="0" algn="l" rtl="0">
                        <a:spcBef>
                          <a:spcPts val="0"/>
                        </a:spcBef>
                        <a:spcAft>
                          <a:spcPts val="0"/>
                        </a:spcAft>
                        <a:buNone/>
                      </a:pPr>
                      <a:r>
                        <a:rPr kumimoji="1" lang="ja-JP" altLang="en-US" sz="900" dirty="0">
                          <a:ln>
                            <a:noFill/>
                          </a:ln>
                          <a:solidFill>
                            <a:schemeClr val="tx1"/>
                          </a:solidFill>
                          <a:latin typeface="Meiryo UI" panose="020B0604030504040204" pitchFamily="50" charset="-128"/>
                          <a:ea typeface="Meiryo UI" panose="020B0604030504040204" pitchFamily="50" charset="-128"/>
                        </a:rPr>
                        <a:t>実施主体：○○</a:t>
                      </a:r>
                      <a:endParaRPr kumimoji="1" lang="en-US" altLang="ja-JP" sz="900" dirty="0">
                        <a:ln>
                          <a:noFill/>
                        </a:ln>
                        <a:solidFill>
                          <a:schemeClr val="tx1"/>
                        </a:solidFill>
                        <a:latin typeface="Meiryo UI" panose="020B0604030504040204" pitchFamily="50" charset="-128"/>
                        <a:ea typeface="Meiryo UI" panose="020B0604030504040204" pitchFamily="50" charset="-128"/>
                      </a:endParaRPr>
                    </a:p>
                    <a:p>
                      <a:pPr marL="0" marR="0" lvl="0" indent="0" algn="l" rtl="0">
                        <a:spcBef>
                          <a:spcPts val="0"/>
                        </a:spcBef>
                        <a:spcAft>
                          <a:spcPts val="0"/>
                        </a:spcAft>
                        <a:buNone/>
                      </a:pPr>
                      <a:r>
                        <a:rPr kumimoji="1" lang="ja-JP" altLang="en-US" sz="900" dirty="0">
                          <a:ln>
                            <a:noFill/>
                          </a:ln>
                          <a:solidFill>
                            <a:schemeClr val="tx1"/>
                          </a:solidFill>
                          <a:latin typeface="Meiryo UI" panose="020B0604030504040204" pitchFamily="50" charset="-128"/>
                          <a:ea typeface="Meiryo UI" panose="020B0604030504040204" pitchFamily="50" charset="-128"/>
                        </a:rPr>
                        <a:t>収益性改善の対象となる観光コンテンツ事業者：○○</a:t>
                      </a:r>
                      <a:endParaRPr lang="ja-JP" altLang="en-US" sz="90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kumimoji="1" lang="ja-JP" altLang="en-US" sz="900" dirty="0">
                          <a:ln>
                            <a:noFill/>
                          </a:ln>
                          <a:solidFill>
                            <a:schemeClr val="tx1"/>
                          </a:solidFill>
                          <a:latin typeface="Meiryo UI" panose="020B0604030504040204" pitchFamily="50" charset="-128"/>
                          <a:ea typeface="Meiryo UI" panose="020B0604030504040204" pitchFamily="50" charset="-128"/>
                        </a:rPr>
                        <a:t>連携先事業者：○○、○○等</a:t>
                      </a:r>
                      <a:r>
                        <a:rPr lang="ja-JP" altLang="en-US" sz="900" u="none" strike="noStrike" dirty="0">
                          <a:solidFill>
                            <a:schemeClr val="tx1"/>
                          </a:solidFill>
                          <a:effectLst/>
                          <a:latin typeface="Meiryo UI" panose="020B0604030504040204" pitchFamily="50" charset="-128"/>
                          <a:ea typeface="Meiryo UI" panose="020B0604030504040204" pitchFamily="50" charset="-128"/>
                        </a:rPr>
                        <a:t>　</a:t>
                      </a:r>
                      <a:endParaRPr lang="ja-JP" altLang="en-US" sz="900" b="0" i="0" u="none" strike="noStrike" dirty="0">
                        <a:solidFill>
                          <a:schemeClr val="tx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tcPr>
                </a:tc>
                <a:extLst>
                  <a:ext uri="{0D108BD9-81ED-4DB2-BD59-A6C34878D82A}">
                    <a16:rowId xmlns:a16="http://schemas.microsoft.com/office/drawing/2014/main" val="839578511"/>
                  </a:ext>
                </a:extLst>
              </a:tr>
              <a:tr h="388293">
                <a:tc>
                  <a:txBody>
                    <a:bodyPr/>
                    <a:lstStyle/>
                    <a:p>
                      <a:pPr marL="0" marR="0" lvl="0" indent="0" algn="ctr" rtl="0" fontAlgn="ctr">
                        <a:lnSpc>
                          <a:spcPct val="100000"/>
                        </a:lnSpc>
                        <a:spcBef>
                          <a:spcPts val="0"/>
                        </a:spcBef>
                        <a:spcAft>
                          <a:spcPts val="0"/>
                        </a:spcAft>
                        <a:buClr>
                          <a:srgbClr val="000000"/>
                        </a:buClr>
                        <a:buFont typeface="Arial"/>
                        <a:buNone/>
                      </a:pPr>
                      <a:r>
                        <a:rPr lang="ja-JP" altLang="en-US" sz="10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rPr>
                        <a:t>事業目標（</a:t>
                      </a:r>
                      <a:r>
                        <a:rPr lang="en-US" altLang="ja-JP" sz="10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rPr>
                        <a:t>KPI</a:t>
                      </a:r>
                      <a:r>
                        <a:rPr lang="ja-JP" altLang="en-US" sz="10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rPr>
                        <a:t>）</a:t>
                      </a:r>
                      <a:endParaRPr lang="en-US" altLang="ja-JP" sz="10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6">
                        <a:lumMod val="50000"/>
                      </a:schemeClr>
                    </a:solidFill>
                  </a:tcPr>
                </a:tc>
                <a:tc>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900" b="0" i="0" u="none" strike="noStrike" cap="none" dirty="0">
                          <a:solidFill>
                            <a:schemeClr val="tx1"/>
                          </a:solidFill>
                          <a:latin typeface="Meiryo UI" panose="020B0604030504040204" pitchFamily="50" charset="-128"/>
                          <a:ea typeface="Meiryo UI" panose="020B0604030504040204" pitchFamily="50" charset="-128"/>
                          <a:cs typeface="Meiryo"/>
                          <a:sym typeface="Meiryo"/>
                        </a:rPr>
                        <a:t>具体的かつ、定量的な目標設定の内容を記載すること</a:t>
                      </a:r>
                      <a:endParaRPr lang="ja-JP" altLang="en-US" sz="900" b="0" i="0" u="none" strike="noStrike" cap="none" dirty="0">
                        <a:solidFill>
                          <a:schemeClr val="tx1"/>
                        </a:solidFill>
                        <a:latin typeface="Meiryo UI" panose="020B0604030504040204" pitchFamily="50" charset="-128"/>
                        <a:ea typeface="Meiryo UI" panose="020B0604030504040204" pitchFamily="50" charset="-128"/>
                        <a:sym typeface="Arial"/>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207174055"/>
                  </a:ext>
                </a:extLst>
              </a:tr>
              <a:tr h="1848057">
                <a:tc>
                  <a:txBody>
                    <a:bodyPr/>
                    <a:lstStyle/>
                    <a:p>
                      <a:pPr marL="0" marR="0" lvl="0" indent="0" algn="ctr" rtl="0" fontAlgn="ctr">
                        <a:lnSpc>
                          <a:spcPct val="100000"/>
                        </a:lnSpc>
                        <a:spcBef>
                          <a:spcPts val="0"/>
                        </a:spcBef>
                        <a:spcAft>
                          <a:spcPts val="0"/>
                        </a:spcAft>
                        <a:buClr>
                          <a:srgbClr val="000000"/>
                        </a:buClr>
                        <a:buFont typeface="Arial"/>
                        <a:buNone/>
                      </a:pPr>
                      <a:r>
                        <a:rPr lang="ja-JP" altLang="en-US" sz="10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rPr>
                        <a:t>現在販売中の体験商品等に関する分析</a:t>
                      </a:r>
                      <a:endParaRPr lang="en-US" altLang="ja-JP" sz="10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6">
                        <a:lumMod val="50000"/>
                      </a:schemeClr>
                    </a:solidFill>
                  </a:tcPr>
                </a:tc>
                <a:tc>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900" b="0" i="0" u="none" strike="noStrike" cap="none" dirty="0">
                          <a:solidFill>
                            <a:schemeClr val="tx1"/>
                          </a:solidFill>
                          <a:latin typeface="Meiryo UI" panose="020B0604030504040204" pitchFamily="50" charset="-128"/>
                          <a:ea typeface="Meiryo UI" panose="020B0604030504040204" pitchFamily="50" charset="-128"/>
                          <a:cs typeface="Meiryo"/>
                          <a:sym typeface="Meiryo"/>
                        </a:rPr>
                        <a:t>収益性改善の対象となる事業者において、現在、販売中もしくは販売の準備を進めている体験商品の棚卸しを行い、個々の体験商品のミクロの視点と、当該事業者の事業全体のマクロの視点の双方から、現状に対して分析を講じ、現在の強みや課題となっていること等について、項目立てて具体的に記載すること。</a:t>
                      </a:r>
                      <a:endParaRPr lang="en-US" altLang="ja-JP" sz="900" b="0" i="0" u="none" strike="noStrike" cap="none" dirty="0">
                        <a:solidFill>
                          <a:schemeClr val="tx1"/>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tx1"/>
                        </a:solidFill>
                        <a:latin typeface="Meiryo UI" panose="020B0604030504040204" pitchFamily="50" charset="-128"/>
                        <a:ea typeface="Meiryo UI" panose="020B0604030504040204" pitchFamily="50" charset="-128"/>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900" b="0" i="0" u="none" strike="noStrike" cap="none" dirty="0">
                          <a:solidFill>
                            <a:schemeClr val="tx1"/>
                          </a:solidFill>
                          <a:latin typeface="Meiryo UI" panose="020B0604030504040204" pitchFamily="50" charset="-128"/>
                          <a:ea typeface="Meiryo UI" panose="020B0604030504040204" pitchFamily="50" charset="-128"/>
                          <a:sym typeface="Arial"/>
                        </a:rPr>
                        <a:t>＜個別の体験商品に着目したミクロの視点での分析項目例＞</a:t>
                      </a:r>
                      <a:endParaRPr lang="en-US" altLang="ja-JP" sz="900" b="0" i="0" u="none" strike="noStrike" cap="none" dirty="0">
                        <a:solidFill>
                          <a:schemeClr val="tx1"/>
                        </a:solidFill>
                        <a:latin typeface="Meiryo UI" panose="020B0604030504040204" pitchFamily="50" charset="-128"/>
                        <a:ea typeface="Meiryo UI" panose="020B0604030504040204" pitchFamily="50" charset="-128"/>
                        <a:sym typeface="Arial"/>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900" b="0" i="0" u="none" strike="noStrike" cap="none" dirty="0">
                          <a:solidFill>
                            <a:schemeClr val="tx1"/>
                          </a:solidFill>
                          <a:latin typeface="Meiryo UI" panose="020B0604030504040204" pitchFamily="50" charset="-128"/>
                          <a:ea typeface="Meiryo UI" panose="020B0604030504040204" pitchFamily="50" charset="-128"/>
                          <a:sym typeface="Arial"/>
                        </a:rPr>
                        <a:t>売上の詳細分析（販売経路別、ターゲット層別など）、成約状況の整理（予約が入りやすいタイミングなど）、他社の類似商品と比べた場合の商品の質の分析、当該商品の実施に必要なオペレーション工数や人工・経費の整理、リスク要素の整理など</a:t>
                      </a:r>
                      <a:endParaRPr lang="en-US" altLang="ja-JP" sz="900" b="0" i="0" u="none" strike="noStrike" cap="none" dirty="0">
                        <a:solidFill>
                          <a:schemeClr val="tx1"/>
                        </a:solidFill>
                        <a:latin typeface="Meiryo UI" panose="020B0604030504040204" pitchFamily="50" charset="-128"/>
                        <a:ea typeface="Meiryo UI" panose="020B0604030504040204" pitchFamily="50" charset="-128"/>
                        <a:sym typeface="Arial"/>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tx1"/>
                        </a:solidFill>
                        <a:latin typeface="Meiryo UI" panose="020B0604030504040204" pitchFamily="50" charset="-128"/>
                        <a:ea typeface="Meiryo UI" panose="020B0604030504040204" pitchFamily="50" charset="-128"/>
                        <a:sym typeface="Arial"/>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900" b="0" i="0" u="none" strike="noStrike" cap="none" dirty="0">
                          <a:solidFill>
                            <a:schemeClr val="tx1"/>
                          </a:solidFill>
                          <a:latin typeface="Meiryo UI" panose="020B0604030504040204" pitchFamily="50" charset="-128"/>
                          <a:ea typeface="Meiryo UI" panose="020B0604030504040204" pitchFamily="50" charset="-128"/>
                          <a:sym typeface="Arial"/>
                        </a:rPr>
                        <a:t>＜当該事業者が行う事業全体のマクロの視点での分析項目例＞</a:t>
                      </a:r>
                      <a:endParaRPr lang="en-US" altLang="ja-JP" sz="900" b="0" i="0" u="none" strike="noStrike" cap="none" dirty="0">
                        <a:solidFill>
                          <a:schemeClr val="tx1"/>
                        </a:solidFill>
                        <a:latin typeface="Meiryo UI" panose="020B0604030504040204" pitchFamily="50" charset="-128"/>
                        <a:ea typeface="Meiryo UI" panose="020B0604030504040204" pitchFamily="50" charset="-128"/>
                        <a:sym typeface="Arial"/>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900" b="0" i="0" u="none" strike="noStrike" cap="none" dirty="0">
                          <a:solidFill>
                            <a:schemeClr val="tx1"/>
                          </a:solidFill>
                          <a:latin typeface="Meiryo UI" panose="020B0604030504040204" pitchFamily="50" charset="-128"/>
                          <a:ea typeface="Meiryo UI" panose="020B0604030504040204" pitchFamily="50" charset="-128"/>
                          <a:sym typeface="Arial"/>
                        </a:rPr>
                        <a:t>当該事業者の「稼ぎ頭」となる商品など各商品の役割の整理、事業者全体での共通コストの整理、マーケティングコストなど中長期目線で計上しておくべき費用の整理など</a:t>
                      </a:r>
                      <a:endParaRPr lang="en-US" altLang="ja-JP" sz="900" b="0" i="0" u="none" strike="noStrike" cap="none" dirty="0">
                        <a:solidFill>
                          <a:schemeClr val="tx1"/>
                        </a:solidFill>
                        <a:latin typeface="Meiryo UI" panose="020B0604030504040204" pitchFamily="50" charset="-128"/>
                        <a:ea typeface="Meiryo UI" panose="020B0604030504040204" pitchFamily="50" charset="-128"/>
                        <a:sym typeface="Arial"/>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585140796"/>
                  </a:ext>
                </a:extLst>
              </a:tr>
              <a:tr h="1918300">
                <a:tc>
                  <a:txBody>
                    <a:bodyPr/>
                    <a:lstStyle/>
                    <a:p>
                      <a:pPr algn="ctr" fontAlgn="ctr"/>
                      <a:r>
                        <a:rPr lang="ja-JP" altLang="en-US" sz="1000" b="1" i="0" u="none" strike="noStrike" dirty="0">
                          <a:solidFill>
                            <a:schemeClr val="bg1"/>
                          </a:solidFill>
                          <a:effectLst/>
                          <a:latin typeface="Meiryo UI" panose="020B0604030504040204" pitchFamily="50" charset="-128"/>
                          <a:ea typeface="Meiryo UI" panose="020B0604030504040204" pitchFamily="50" charset="-128"/>
                        </a:rPr>
                        <a:t>収益性改善のために</a:t>
                      </a:r>
                      <a:endParaRPr lang="en-US" altLang="ja-JP" sz="1000" b="1" i="0"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1000" b="1" i="0" u="none" strike="noStrike" dirty="0">
                          <a:solidFill>
                            <a:schemeClr val="bg1"/>
                          </a:solidFill>
                          <a:effectLst/>
                          <a:latin typeface="Meiryo UI" panose="020B0604030504040204" pitchFamily="50" charset="-128"/>
                          <a:ea typeface="Meiryo UI" panose="020B0604030504040204" pitchFamily="50" charset="-128"/>
                        </a:rPr>
                        <a:t>必要と考える取組</a:t>
                      </a:r>
                      <a:r>
                        <a:rPr lang="en-US" altLang="ja-JP" sz="1000" b="1" i="0" u="none" strike="noStrike" dirty="0">
                          <a:solidFill>
                            <a:schemeClr val="bg1"/>
                          </a:solidFill>
                          <a:effectLst/>
                          <a:latin typeface="Meiryo UI" panose="020B0604030504040204" pitchFamily="50" charset="-128"/>
                          <a:ea typeface="Meiryo UI" panose="020B0604030504040204" pitchFamily="50" charset="-128"/>
                        </a:rPr>
                        <a:t>/</a:t>
                      </a:r>
                    </a:p>
                    <a:p>
                      <a:pPr algn="ctr" fontAlgn="ctr"/>
                      <a:r>
                        <a:rPr lang="ja-JP" altLang="en-US" sz="1000" b="1" i="0" u="none" strike="noStrike" dirty="0">
                          <a:solidFill>
                            <a:schemeClr val="bg1"/>
                          </a:solidFill>
                          <a:effectLst/>
                          <a:latin typeface="Meiryo UI" panose="020B0604030504040204" pitchFamily="50" charset="-128"/>
                          <a:ea typeface="Meiryo UI" panose="020B0604030504040204" pitchFamily="50" charset="-128"/>
                        </a:rPr>
                        <a:t>本事業で実証したい内容</a:t>
                      </a:r>
                      <a:endParaRPr lang="en-US" altLang="ja-JP" sz="1000" b="1" i="0" u="none" strike="noStrike" dirty="0">
                        <a:solidFill>
                          <a:schemeClr val="bg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6">
                        <a:lumMod val="50000"/>
                      </a:schemeClr>
                    </a:solidFill>
                  </a:tcPr>
                </a:tc>
                <a:tc>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900" b="0" i="0" u="none" strike="noStrike" cap="none" dirty="0">
                          <a:solidFill>
                            <a:schemeClr val="tx1"/>
                          </a:solidFill>
                          <a:latin typeface="Meiryo UI" panose="020B0604030504040204" pitchFamily="50" charset="-128"/>
                          <a:ea typeface="Meiryo UI" panose="020B0604030504040204" pitchFamily="50" charset="-128"/>
                          <a:cs typeface="Meiryo"/>
                          <a:sym typeface="Meiryo"/>
                        </a:rPr>
                        <a:t>上記の分析結果を踏まえ、収益性改善のために必要と考える取組や、本事業で実証した内容について、項目立てて具体的に記載すること。</a:t>
                      </a:r>
                      <a:endParaRPr lang="en-US" altLang="ja-JP" sz="900" b="0" i="0" u="none" strike="noStrike" cap="none" dirty="0">
                        <a:solidFill>
                          <a:schemeClr val="tx1"/>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900" b="0" i="0" u="none" strike="noStrike" cap="none" dirty="0">
                          <a:solidFill>
                            <a:schemeClr val="tx1"/>
                          </a:solidFill>
                          <a:latin typeface="Meiryo UI" panose="020B0604030504040204" pitchFamily="50" charset="-128"/>
                          <a:ea typeface="Meiryo UI" panose="020B0604030504040204" pitchFamily="50" charset="-128"/>
                          <a:cs typeface="Meiryo"/>
                          <a:sym typeface="Meiryo"/>
                        </a:rPr>
                        <a:t>この際、</a:t>
                      </a:r>
                      <a:r>
                        <a:rPr lang="en-US" altLang="ja-JP" sz="900" b="0" i="0" u="none" strike="noStrike" cap="none" dirty="0">
                          <a:solidFill>
                            <a:schemeClr val="tx1"/>
                          </a:solidFill>
                          <a:latin typeface="Meiryo UI" panose="020B0604030504040204" pitchFamily="50" charset="-128"/>
                          <a:ea typeface="Meiryo UI" panose="020B0604030504040204" pitchFamily="50" charset="-128"/>
                          <a:cs typeface="Meiryo"/>
                          <a:sym typeface="Meiryo"/>
                        </a:rPr>
                        <a:t>『</a:t>
                      </a:r>
                      <a:r>
                        <a:rPr lang="ja-JP" altLang="en-US" sz="900" b="0" i="0" u="none" strike="noStrike" cap="none" dirty="0">
                          <a:solidFill>
                            <a:schemeClr val="tx1"/>
                          </a:solidFill>
                          <a:latin typeface="Meiryo UI" panose="020B0604030504040204" pitchFamily="50" charset="-128"/>
                          <a:ea typeface="Meiryo UI" panose="020B0604030504040204" pitchFamily="50" charset="-128"/>
                          <a:cs typeface="Meiryo"/>
                          <a:sym typeface="Meiryo"/>
                        </a:rPr>
                        <a:t>販売単価の向上</a:t>
                      </a:r>
                      <a:r>
                        <a:rPr lang="en-US" altLang="ja-JP" sz="900" b="0" i="0" u="none" strike="noStrike" cap="none" dirty="0">
                          <a:solidFill>
                            <a:schemeClr val="tx1"/>
                          </a:solidFill>
                          <a:latin typeface="Meiryo UI" panose="020B0604030504040204" pitchFamily="50" charset="-128"/>
                          <a:ea typeface="Meiryo UI" panose="020B0604030504040204" pitchFamily="50" charset="-128"/>
                          <a:cs typeface="Meiryo"/>
                          <a:sym typeface="Meiryo"/>
                        </a:rPr>
                        <a:t>』『</a:t>
                      </a:r>
                      <a:r>
                        <a:rPr lang="ja-JP" altLang="en-US" sz="900" b="0" i="0" u="none" strike="noStrike" cap="none" dirty="0">
                          <a:solidFill>
                            <a:schemeClr val="tx1"/>
                          </a:solidFill>
                          <a:latin typeface="Meiryo UI" panose="020B0604030504040204" pitchFamily="50" charset="-128"/>
                          <a:ea typeface="Meiryo UI" panose="020B0604030504040204" pitchFamily="50" charset="-128"/>
                          <a:cs typeface="Meiryo"/>
                          <a:sym typeface="Meiryo"/>
                        </a:rPr>
                        <a:t>購入者数の拡大</a:t>
                      </a:r>
                      <a:r>
                        <a:rPr lang="en-US" altLang="ja-JP" sz="900" b="0" i="0" u="none" strike="noStrike" cap="none" dirty="0">
                          <a:solidFill>
                            <a:schemeClr val="tx1"/>
                          </a:solidFill>
                          <a:latin typeface="Meiryo UI" panose="020B0604030504040204" pitchFamily="50" charset="-128"/>
                          <a:ea typeface="Meiryo UI" panose="020B0604030504040204" pitchFamily="50" charset="-128"/>
                          <a:cs typeface="Meiryo"/>
                          <a:sym typeface="Meiryo"/>
                        </a:rPr>
                        <a:t>』『</a:t>
                      </a:r>
                      <a:r>
                        <a:rPr lang="ja-JP" altLang="en-US" sz="900" b="0" i="0" u="none" strike="noStrike" cap="none" dirty="0">
                          <a:solidFill>
                            <a:schemeClr val="tx1"/>
                          </a:solidFill>
                          <a:latin typeface="Meiryo UI" panose="020B0604030504040204" pitchFamily="50" charset="-128"/>
                          <a:ea typeface="Meiryo UI" panose="020B0604030504040204" pitchFamily="50" charset="-128"/>
                          <a:cs typeface="Meiryo"/>
                          <a:sym typeface="Meiryo"/>
                        </a:rPr>
                        <a:t>コスト（経費）の合理化</a:t>
                      </a:r>
                      <a:r>
                        <a:rPr lang="en-US" altLang="ja-JP" sz="900" b="0" i="0" u="none" strike="noStrike" cap="none" dirty="0">
                          <a:solidFill>
                            <a:schemeClr val="tx1"/>
                          </a:solidFill>
                          <a:latin typeface="Meiryo UI" panose="020B0604030504040204" pitchFamily="50" charset="-128"/>
                          <a:ea typeface="Meiryo UI" panose="020B0604030504040204" pitchFamily="50" charset="-128"/>
                          <a:cs typeface="Meiryo"/>
                          <a:sym typeface="Meiryo"/>
                        </a:rPr>
                        <a:t>』</a:t>
                      </a:r>
                      <a:r>
                        <a:rPr lang="ja-JP" altLang="en-US" sz="900" b="0" i="0" u="none" strike="noStrike" cap="none" dirty="0">
                          <a:solidFill>
                            <a:schemeClr val="tx1"/>
                          </a:solidFill>
                          <a:latin typeface="Meiryo UI" panose="020B0604030504040204" pitchFamily="50" charset="-128"/>
                          <a:ea typeface="Meiryo UI" panose="020B0604030504040204" pitchFamily="50" charset="-128"/>
                          <a:cs typeface="Meiryo"/>
                          <a:sym typeface="Meiryo"/>
                        </a:rPr>
                        <a:t>の３つの視点を意識した上で、本事業中に戦略的に実証したい内容について具体的に記載すること。</a:t>
                      </a:r>
                      <a:endParaRPr lang="en-US" altLang="ja-JP" sz="900" b="0" i="0" u="none" strike="noStrike" cap="none" dirty="0">
                        <a:solidFill>
                          <a:schemeClr val="tx1"/>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en-US" altLang="ja-JP" sz="900" b="0" i="0" u="none" strike="noStrike" cap="none" dirty="0">
                          <a:solidFill>
                            <a:schemeClr val="tx1"/>
                          </a:solidFill>
                          <a:latin typeface="Meiryo UI" panose="020B0604030504040204" pitchFamily="50" charset="-128"/>
                          <a:ea typeface="Meiryo UI" panose="020B0604030504040204" pitchFamily="50" charset="-128"/>
                          <a:sym typeface="Arial"/>
                        </a:rPr>
                        <a:t>※</a:t>
                      </a:r>
                      <a:r>
                        <a:rPr lang="ja-JP" altLang="en-US" sz="900" b="0" i="0" u="none" strike="noStrike" cap="none" dirty="0">
                          <a:solidFill>
                            <a:schemeClr val="tx1"/>
                          </a:solidFill>
                          <a:latin typeface="Meiryo UI" panose="020B0604030504040204" pitchFamily="50" charset="-128"/>
                          <a:ea typeface="Meiryo UI" panose="020B0604030504040204" pitchFamily="50" charset="-128"/>
                          <a:sym typeface="Arial"/>
                        </a:rPr>
                        <a:t>２か年での収益性改善を目指す場合については、令和７年度に実施する内容と次年度に実施する内容を区別して記載すること。</a:t>
                      </a:r>
                      <a:endParaRPr lang="en-US" altLang="ja-JP" sz="900" b="0" i="0" u="none" strike="noStrike" cap="none" dirty="0">
                        <a:solidFill>
                          <a:schemeClr val="tx1"/>
                        </a:solidFill>
                        <a:latin typeface="Meiryo UI" panose="020B0604030504040204" pitchFamily="50" charset="-128"/>
                        <a:ea typeface="Meiryo UI" panose="020B0604030504040204" pitchFamily="50" charset="-128"/>
                        <a:sym typeface="Arial"/>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tx1"/>
                        </a:solidFill>
                        <a:latin typeface="Meiryo UI" panose="020B0604030504040204" pitchFamily="50" charset="-128"/>
                        <a:ea typeface="Meiryo UI" panose="020B0604030504040204" pitchFamily="50" charset="-128"/>
                        <a:cs typeface="Meiryo"/>
                        <a:sym typeface="Meiryo"/>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2234361453"/>
                  </a:ext>
                </a:extLst>
              </a:tr>
              <a:tr h="475007">
                <a:tc>
                  <a:txBody>
                    <a:bodyPr/>
                    <a:lstStyle/>
                    <a:p>
                      <a:pPr algn="ctr" fontAlgn="ctr"/>
                      <a:r>
                        <a:rPr lang="ja-JP" altLang="en-US" sz="1000" b="1" u="none" strike="noStrike" dirty="0">
                          <a:solidFill>
                            <a:schemeClr val="bg1"/>
                          </a:solidFill>
                          <a:effectLst/>
                          <a:latin typeface="Meiryo UI" panose="020B0604030504040204" pitchFamily="50" charset="-128"/>
                          <a:ea typeface="Meiryo UI" panose="020B0604030504040204" pitchFamily="50" charset="-128"/>
                        </a:rPr>
                        <a:t>効果検証の方法</a:t>
                      </a:r>
                      <a:endParaRPr lang="ja-JP" altLang="en-US" sz="1000" b="1" i="0" u="none" strike="noStrike" dirty="0">
                        <a:solidFill>
                          <a:schemeClr val="bg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6">
                        <a:lumMod val="50000"/>
                      </a:schemeClr>
                    </a:solidFill>
                  </a:tcPr>
                </a:tc>
                <a:tc>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900" b="0" i="0" u="none" strike="noStrike" cap="none" dirty="0">
                          <a:solidFill>
                            <a:schemeClr val="tx1"/>
                          </a:solidFill>
                          <a:latin typeface="Meiryo UI" panose="020B0604030504040204" pitchFamily="50" charset="-128"/>
                          <a:ea typeface="Meiryo UI" panose="020B0604030504040204" pitchFamily="50" charset="-128"/>
                          <a:cs typeface="Meiryo"/>
                          <a:sym typeface="Meiryo"/>
                        </a:rPr>
                        <a:t>本事業で実施する取組の効果検証の方法や、</a:t>
                      </a:r>
                      <a:r>
                        <a:rPr lang="en-US" altLang="ja-JP" sz="900" b="0" i="0" u="none" strike="noStrike" cap="none" dirty="0">
                          <a:solidFill>
                            <a:schemeClr val="tx1"/>
                          </a:solidFill>
                          <a:latin typeface="Meiryo UI" panose="020B0604030504040204" pitchFamily="50" charset="-128"/>
                          <a:ea typeface="Meiryo UI" panose="020B0604030504040204" pitchFamily="50" charset="-128"/>
                          <a:cs typeface="Meiryo"/>
                          <a:sym typeface="Meiryo"/>
                        </a:rPr>
                        <a:t>PDCA</a:t>
                      </a:r>
                      <a:r>
                        <a:rPr lang="ja-JP" altLang="en-US" sz="900" b="0" i="0" u="none" strike="noStrike" cap="none" dirty="0">
                          <a:solidFill>
                            <a:schemeClr val="tx1"/>
                          </a:solidFill>
                          <a:latin typeface="Meiryo UI" panose="020B0604030504040204" pitchFamily="50" charset="-128"/>
                          <a:ea typeface="Meiryo UI" panose="020B0604030504040204" pitchFamily="50" charset="-128"/>
                          <a:cs typeface="Meiryo"/>
                          <a:sym typeface="Meiryo"/>
                        </a:rPr>
                        <a:t>サイクルをより効果的に回していくための工夫などについて記載すること</a:t>
                      </a:r>
                      <a:endParaRPr lang="en-US" altLang="ja-JP" sz="900" b="0" i="0" u="none" strike="noStrike" cap="none" dirty="0">
                        <a:solidFill>
                          <a:schemeClr val="tx1"/>
                        </a:solidFill>
                        <a:latin typeface="Meiryo UI" panose="020B0604030504040204" pitchFamily="50" charset="-128"/>
                        <a:ea typeface="Meiryo UI" panose="020B0604030504040204" pitchFamily="50" charset="-128"/>
                        <a:cs typeface="Meiryo"/>
                        <a:sym typeface="Meiryo"/>
                      </a:endParaRP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334587463"/>
                  </a:ext>
                </a:extLst>
              </a:tr>
              <a:tr h="505344">
                <a:tc>
                  <a:txBody>
                    <a:bodyPr/>
                    <a:lstStyle/>
                    <a:p>
                      <a:pPr algn="ctr" fontAlgn="ctr"/>
                      <a:r>
                        <a:rPr lang="ja-JP" altLang="en-US" sz="1000" b="1" u="none" strike="noStrike" dirty="0">
                          <a:solidFill>
                            <a:schemeClr val="bg1"/>
                          </a:solidFill>
                          <a:effectLst/>
                          <a:latin typeface="Meiryo UI" panose="020B0604030504040204" pitchFamily="50" charset="-128"/>
                          <a:ea typeface="Meiryo UI" panose="020B0604030504040204" pitchFamily="50" charset="-128"/>
                        </a:rPr>
                        <a:t>事業スケジュール</a:t>
                      </a: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solidFill>
                      <a:schemeClr val="accent6">
                        <a:lumMod val="50000"/>
                      </a:schemeClr>
                    </a:solidFill>
                  </a:tcPr>
                </a:tc>
                <a:tc>
                  <a:txBody>
                    <a:bodyPr/>
                    <a:lstStyle/>
                    <a:p>
                      <a:pPr marL="0" marR="0" lvl="0" indent="0" algn="l" rtl="0">
                        <a:spcBef>
                          <a:spcPts val="0"/>
                        </a:spcBef>
                        <a:spcAft>
                          <a:spcPts val="0"/>
                        </a:spcAft>
                        <a:buNone/>
                      </a:pPr>
                      <a:r>
                        <a:rPr lang="ja-JP" altLang="en-US" sz="900" b="0" i="0" u="none" strike="noStrike" cap="none" dirty="0">
                          <a:solidFill>
                            <a:schemeClr val="tx1"/>
                          </a:solidFill>
                          <a:latin typeface="Meiryo UI" panose="020B0604030504040204" pitchFamily="50" charset="-128"/>
                          <a:ea typeface="Meiryo UI" panose="020B0604030504040204" pitchFamily="50" charset="-128"/>
                          <a:sym typeface="Arial"/>
                        </a:rPr>
                        <a:t>本事業の事業期間中に想定しているスケジュールについて記載すること</a:t>
                      </a:r>
                      <a:endParaRPr lang="en-US" altLang="ja-JP" sz="900" b="0" i="0" u="none" strike="noStrike" cap="none" dirty="0">
                        <a:solidFill>
                          <a:schemeClr val="tx1"/>
                        </a:solidFill>
                        <a:latin typeface="Meiryo UI" panose="020B0604030504040204" pitchFamily="50" charset="-128"/>
                        <a:ea typeface="Meiryo UI" panose="020B0604030504040204" pitchFamily="50" charset="-128"/>
                        <a:sym typeface="Arial"/>
                      </a:endParaRPr>
                    </a:p>
                    <a:p>
                      <a:pPr marL="0" marR="0" lvl="0" indent="0" algn="l" rtl="0">
                        <a:spcBef>
                          <a:spcPts val="0"/>
                        </a:spcBef>
                        <a:spcAft>
                          <a:spcPts val="0"/>
                        </a:spcAft>
                        <a:buNone/>
                      </a:pPr>
                      <a:r>
                        <a:rPr lang="en-US" altLang="ja-JP" sz="900" b="0" i="0" u="none" strike="noStrike" cap="none" dirty="0">
                          <a:solidFill>
                            <a:schemeClr val="tx1"/>
                          </a:solidFill>
                          <a:latin typeface="Meiryo UI" panose="020B0604030504040204" pitchFamily="50" charset="-128"/>
                          <a:ea typeface="Meiryo UI" panose="020B0604030504040204" pitchFamily="50" charset="-128"/>
                          <a:sym typeface="Arial"/>
                        </a:rPr>
                        <a:t>※</a:t>
                      </a:r>
                      <a:r>
                        <a:rPr lang="ja-JP" altLang="en-US" sz="900" b="0" i="0" u="none" strike="noStrike" cap="none" dirty="0">
                          <a:solidFill>
                            <a:schemeClr val="tx1"/>
                          </a:solidFill>
                          <a:latin typeface="Meiryo UI" panose="020B0604030504040204" pitchFamily="50" charset="-128"/>
                          <a:ea typeface="Meiryo UI" panose="020B0604030504040204" pitchFamily="50" charset="-128"/>
                          <a:sym typeface="Arial"/>
                        </a:rPr>
                        <a:t>２か年での収益性改善を目指す場合については、２か年分のスケジュールを記載すること</a:t>
                      </a:r>
                    </a:p>
                  </a:txBody>
                  <a:tcPr marL="5741" marR="5741" marT="5741"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2302210034"/>
                  </a:ext>
                </a:extLst>
              </a:tr>
            </a:tbl>
          </a:graphicData>
        </a:graphic>
      </p:graphicFrame>
      <p:sp>
        <p:nvSpPr>
          <p:cNvPr id="20" name="Google Shape;104;p1">
            <a:extLst>
              <a:ext uri="{FF2B5EF4-FFF2-40B4-BE49-F238E27FC236}">
                <a16:creationId xmlns:a16="http://schemas.microsoft.com/office/drawing/2014/main" id="{F4254099-5881-E028-0F1B-2318F5E5CE06}"/>
              </a:ext>
            </a:extLst>
          </p:cNvPr>
          <p:cNvSpPr/>
          <p:nvPr/>
        </p:nvSpPr>
        <p:spPr>
          <a:xfrm>
            <a:off x="38099" y="400627"/>
            <a:ext cx="806451" cy="227279"/>
          </a:xfrm>
          <a:prstGeom prst="rect">
            <a:avLst/>
          </a:prstGeom>
          <a:solidFill>
            <a:schemeClr val="accent6">
              <a:lumMod val="50000"/>
            </a:schemeClr>
          </a:solidFill>
          <a:ln w="6350" cap="flat" cmpd="sng">
            <a:solidFill>
              <a:schemeClr val="tx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ja-JP" altLang="en-US" sz="900"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eiryo"/>
                <a:sym typeface="Meiryo"/>
              </a:rPr>
              <a:t>事業</a:t>
            </a:r>
            <a:r>
              <a:rPr kumimoji="0" lang="ja-JP" altLang="en-US" sz="1000"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eiryo"/>
                <a:sym typeface="Meiryo"/>
              </a:rPr>
              <a:t>概要</a:t>
            </a:r>
            <a:endParaRPr kumimoji="0" sz="1000"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eiryo"/>
              <a:sym typeface="Meiryo"/>
            </a:endParaRPr>
          </a:p>
        </p:txBody>
      </p:sp>
      <p:sp>
        <p:nvSpPr>
          <p:cNvPr id="12" name="テキスト ボックス 7">
            <a:extLst>
              <a:ext uri="{FF2B5EF4-FFF2-40B4-BE49-F238E27FC236}">
                <a16:creationId xmlns:a16="http://schemas.microsoft.com/office/drawing/2014/main" id="{FD27F479-0D0A-5267-69DB-2389A7EDD0A0}"/>
              </a:ext>
            </a:extLst>
          </p:cNvPr>
          <p:cNvSpPr txBox="1"/>
          <p:nvPr/>
        </p:nvSpPr>
        <p:spPr>
          <a:xfrm>
            <a:off x="-3175" y="-360487"/>
            <a:ext cx="8301738" cy="369332"/>
          </a:xfrm>
          <a:prstGeom prst="rect">
            <a:avLst/>
          </a:prstGeom>
          <a:no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ja-JP" altLang="en-US" sz="9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a:sym typeface="Arial"/>
              </a:rPr>
              <a:t>注１：公表される前提で作成してください。注２：実証事業の概要が本事業概要説明書</a:t>
            </a:r>
            <a:r>
              <a:rPr kumimoji="0" lang="ja-JP" altLang="en-US" sz="900" b="1" i="0" u="sng"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Arial"/>
                <a:sym typeface="Arial"/>
              </a:rPr>
              <a:t>１枚</a:t>
            </a:r>
            <a:r>
              <a:rPr kumimoji="0" lang="ja-JP" altLang="en-US" sz="9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a:sym typeface="Arial"/>
              </a:rPr>
              <a:t>で分かるように簡潔に記載し、適宜、写真等を使用して下さい。</a:t>
            </a:r>
            <a:endParaRPr kumimoji="0" lang="en-US" altLang="ja-JP" sz="9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ja-JP" altLang="en-US" sz="9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a:sym typeface="Arial"/>
              </a:rPr>
              <a:t>注３：グレーの記入要領等を削除の上、記載してください。フォントサイズは</a:t>
            </a:r>
            <a:r>
              <a:rPr kumimoji="0" lang="en-US" altLang="ja-JP" sz="9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a:sym typeface="Arial"/>
              </a:rPr>
              <a:t>【8</a:t>
            </a:r>
            <a:r>
              <a:rPr kumimoji="0" lang="ja-JP" altLang="en-US" sz="9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a:sym typeface="Arial"/>
              </a:rPr>
              <a:t>ポイント以上</a:t>
            </a:r>
            <a:r>
              <a:rPr kumimoji="0" lang="en-US" altLang="ja-JP" sz="9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a:sym typeface="Arial"/>
              </a:rPr>
              <a:t>】</a:t>
            </a:r>
            <a:r>
              <a:rPr kumimoji="0" lang="ja-JP" altLang="en-US" sz="9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a:sym typeface="Arial"/>
              </a:rPr>
              <a:t>とし、</a:t>
            </a:r>
            <a:r>
              <a:rPr kumimoji="0" lang="ja-JP" altLang="en-US"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Arial"/>
                <a:sym typeface="Arial"/>
              </a:rPr>
              <a:t>重要な箇所は</a:t>
            </a:r>
            <a:r>
              <a:rPr kumimoji="0" lang="ja-JP" altLang="en-US" sz="900" b="1" i="0" u="sng"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Arial"/>
                <a:sym typeface="Arial"/>
              </a:rPr>
              <a:t>下線付きの赤字</a:t>
            </a:r>
            <a:r>
              <a:rPr kumimoji="0" lang="ja-JP" altLang="en-US"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Arial"/>
                <a:sym typeface="Arial"/>
              </a:rPr>
              <a:t>で記載</a:t>
            </a:r>
            <a:r>
              <a:rPr kumimoji="0" lang="ja-JP" altLang="en-US" sz="9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Arial"/>
                <a:sym typeface="Arial"/>
              </a:rPr>
              <a:t>してください。</a:t>
            </a:r>
          </a:p>
        </p:txBody>
      </p:sp>
      <p:graphicFrame>
        <p:nvGraphicFramePr>
          <p:cNvPr id="11" name="表 10">
            <a:extLst>
              <a:ext uri="{FF2B5EF4-FFF2-40B4-BE49-F238E27FC236}">
                <a16:creationId xmlns:a16="http://schemas.microsoft.com/office/drawing/2014/main" id="{80696A72-EE8C-8C1B-C682-AB515A1E2933}"/>
              </a:ext>
            </a:extLst>
          </p:cNvPr>
          <p:cNvGraphicFramePr>
            <a:graphicFrameLocks noGrp="1"/>
          </p:cNvGraphicFramePr>
          <p:nvPr>
            <p:extLst>
              <p:ext uri="{D42A27DB-BD31-4B8C-83A1-F6EECF244321}">
                <p14:modId xmlns:p14="http://schemas.microsoft.com/office/powerpoint/2010/main" val="4128153243"/>
              </p:ext>
            </p:extLst>
          </p:nvPr>
        </p:nvGraphicFramePr>
        <p:xfrm>
          <a:off x="8101722" y="297671"/>
          <a:ext cx="1766179" cy="940105"/>
        </p:xfrm>
        <a:graphic>
          <a:graphicData uri="http://schemas.openxmlformats.org/drawingml/2006/table">
            <a:tbl>
              <a:tblPr firstRow="1" bandRow="1">
                <a:tableStyleId>{93296810-A885-4BE3-A3E7-6D5BEEA58F35}</a:tableStyleId>
              </a:tblPr>
              <a:tblGrid>
                <a:gridCol w="1474759">
                  <a:extLst>
                    <a:ext uri="{9D8B030D-6E8A-4147-A177-3AD203B41FA5}">
                      <a16:colId xmlns:a16="http://schemas.microsoft.com/office/drawing/2014/main" val="4188811950"/>
                    </a:ext>
                  </a:extLst>
                </a:gridCol>
                <a:gridCol w="291420">
                  <a:extLst>
                    <a:ext uri="{9D8B030D-6E8A-4147-A177-3AD203B41FA5}">
                      <a16:colId xmlns:a16="http://schemas.microsoft.com/office/drawing/2014/main" val="1701340978"/>
                    </a:ext>
                  </a:extLst>
                </a:gridCol>
              </a:tblGrid>
              <a:tr h="151445">
                <a:tc>
                  <a:txBody>
                    <a:bodyPr/>
                    <a:lstStyle/>
                    <a:p>
                      <a:pPr algn="ctr"/>
                      <a:r>
                        <a:rPr kumimoji="1" lang="ja-JP" altLang="en-US" sz="700" dirty="0">
                          <a:latin typeface="Meiryo UI" panose="020B0604030504040204" pitchFamily="50" charset="-128"/>
                          <a:ea typeface="Meiryo UI" panose="020B0604030504040204" pitchFamily="50" charset="-128"/>
                        </a:rPr>
                        <a:t>体験の類型</a:t>
                      </a:r>
                    </a:p>
                  </a:txBody>
                  <a:tcPr marL="0" marR="0" marT="0" marB="0" anchor="ctr">
                    <a:lnB w="3175" cap="flat" cmpd="sng" algn="ctr">
                      <a:solidFill>
                        <a:schemeClr val="bg1">
                          <a:lumMod val="75000"/>
                        </a:schemeClr>
                      </a:solidFill>
                      <a:prstDash val="solid"/>
                      <a:round/>
                      <a:headEnd type="none" w="med" len="med"/>
                      <a:tailEnd type="none" w="med" len="med"/>
                    </a:lnB>
                    <a:solidFill>
                      <a:schemeClr val="accent6">
                        <a:lumMod val="50000"/>
                      </a:schemeClr>
                    </a:solidFill>
                  </a:tcPr>
                </a:tc>
                <a:tc>
                  <a:txBody>
                    <a:bodyPr/>
                    <a:lstStyle/>
                    <a:p>
                      <a:pPr algn="ctr"/>
                      <a:r>
                        <a:rPr kumimoji="1" lang="ja-JP" altLang="en-US" sz="600" b="0" dirty="0"/>
                        <a:t>該当に〇</a:t>
                      </a:r>
                      <a:endParaRPr kumimoji="1" lang="ja-JP" altLang="en-US" sz="900" b="0" dirty="0">
                        <a:latin typeface="Meiryo UI" panose="020B0604030504040204" pitchFamily="50" charset="-128"/>
                        <a:ea typeface="Meiryo UI" panose="020B0604030504040204" pitchFamily="50" charset="-128"/>
                      </a:endParaRPr>
                    </a:p>
                  </a:txBody>
                  <a:tcPr marL="0" marR="0" marT="0" marB="0" anchor="ctr">
                    <a:lnB w="3175" cap="flat" cmpd="sng" algn="ctr">
                      <a:solidFill>
                        <a:schemeClr val="bg1">
                          <a:lumMod val="75000"/>
                        </a:schemeClr>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551493377"/>
                  </a:ext>
                </a:extLst>
              </a:tr>
              <a:tr h="151445">
                <a:tc>
                  <a:txBody>
                    <a:bodyPr/>
                    <a:lstStyle/>
                    <a:p>
                      <a:pPr algn="ctr"/>
                      <a:r>
                        <a:rPr kumimoji="1" lang="ja-JP" altLang="en-US" sz="700" b="1" dirty="0">
                          <a:solidFill>
                            <a:schemeClr val="accent6">
                              <a:lumMod val="50000"/>
                            </a:schemeClr>
                          </a:solidFill>
                          <a:latin typeface="Meiryo UI" panose="020B0604030504040204" pitchFamily="50" charset="-128"/>
                          <a:ea typeface="Meiryo UI" panose="020B0604030504040204" pitchFamily="50" charset="-128"/>
                        </a:rPr>
                        <a:t>ネイチャーアクティビティ</a:t>
                      </a:r>
                    </a:p>
                  </a:txBody>
                  <a:tcPr marL="0" marR="0"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ctr"/>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062544760"/>
                  </a:ext>
                </a:extLst>
              </a:tr>
              <a:tr h="151445">
                <a:tc>
                  <a:txBody>
                    <a:bodyPr/>
                    <a:lstStyle/>
                    <a:p>
                      <a:pPr algn="ctr"/>
                      <a:r>
                        <a:rPr kumimoji="1" lang="ja-JP" altLang="en-US" sz="700" b="1" dirty="0">
                          <a:solidFill>
                            <a:schemeClr val="accent6">
                              <a:lumMod val="50000"/>
                            </a:schemeClr>
                          </a:solidFill>
                          <a:latin typeface="Meiryo UI" panose="020B0604030504040204" pitchFamily="50" charset="-128"/>
                          <a:ea typeface="Meiryo UI" panose="020B0604030504040204" pitchFamily="50" charset="-128"/>
                        </a:rPr>
                        <a:t>天候リスクが高い</a:t>
                      </a:r>
                    </a:p>
                  </a:txBody>
                  <a:tcPr marL="0" marR="0"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ctr"/>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523896944"/>
                  </a:ext>
                </a:extLst>
              </a:tr>
              <a:tr h="151445">
                <a:tc>
                  <a:txBody>
                    <a:bodyPr/>
                    <a:lstStyle/>
                    <a:p>
                      <a:pPr algn="ctr"/>
                      <a:r>
                        <a:rPr kumimoji="1" lang="ja-JP" altLang="en-US" sz="700" b="1" dirty="0">
                          <a:solidFill>
                            <a:schemeClr val="accent6">
                              <a:lumMod val="50000"/>
                            </a:schemeClr>
                          </a:solidFill>
                          <a:latin typeface="Meiryo UI" panose="020B0604030504040204" pitchFamily="50" charset="-128"/>
                          <a:ea typeface="Meiryo UI" panose="020B0604030504040204" pitchFamily="50" charset="-128"/>
                        </a:rPr>
                        <a:t>安全管理コストが高い</a:t>
                      </a:r>
                    </a:p>
                  </a:txBody>
                  <a:tcPr marL="0" marR="0"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ctr"/>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04648130"/>
                  </a:ext>
                </a:extLst>
              </a:tr>
              <a:tr h="151445">
                <a:tc>
                  <a:txBody>
                    <a:bodyPr/>
                    <a:lstStyle/>
                    <a:p>
                      <a:pPr algn="ctr"/>
                      <a:r>
                        <a:rPr kumimoji="1" lang="ja-JP" altLang="en-US" sz="700" b="1" dirty="0">
                          <a:solidFill>
                            <a:schemeClr val="accent6">
                              <a:lumMod val="50000"/>
                            </a:schemeClr>
                          </a:solidFill>
                          <a:latin typeface="Meiryo UI" panose="020B0604030504040204" pitchFamily="50" charset="-128"/>
                          <a:ea typeface="Meiryo UI" panose="020B0604030504040204" pitchFamily="50" charset="-128"/>
                        </a:rPr>
                        <a:t>需要の繁閑の差が激しい</a:t>
                      </a:r>
                    </a:p>
                  </a:txBody>
                  <a:tcPr marL="0" marR="0"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ctr"/>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098308142"/>
                  </a:ext>
                </a:extLst>
              </a:tr>
              <a:tr h="151445">
                <a:tc>
                  <a:txBody>
                    <a:bodyPr/>
                    <a:lstStyle/>
                    <a:p>
                      <a:pPr algn="ctr"/>
                      <a:r>
                        <a:rPr kumimoji="1" lang="ja-JP" altLang="en-US" sz="700" b="1" dirty="0">
                          <a:solidFill>
                            <a:schemeClr val="bg1"/>
                          </a:solidFill>
                          <a:latin typeface="Meiryo UI" panose="020B0604030504040204" pitchFamily="50" charset="-128"/>
                          <a:ea typeface="Meiryo UI" panose="020B0604030504040204" pitchFamily="50" charset="-128"/>
                        </a:rPr>
                        <a:t>２か年での収益性改善</a:t>
                      </a:r>
                    </a:p>
                  </a:txBody>
                  <a:tcPr marL="0" marR="0"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accent6">
                        <a:lumMod val="50000"/>
                      </a:schemeClr>
                    </a:solidFill>
                  </a:tcPr>
                </a:tc>
                <a:tc>
                  <a:txBody>
                    <a:bodyPr/>
                    <a:lstStyle/>
                    <a:p>
                      <a:pPr algn="ctr"/>
                      <a:endParaRPr kumimoji="1" lang="ja-JP" altLang="en-US" sz="700" dirty="0">
                        <a:solidFill>
                          <a:srgbClr val="FF0000"/>
                        </a:solidFill>
                        <a:latin typeface="Meiryo UI" panose="020B0604030504040204" pitchFamily="50" charset="-128"/>
                        <a:ea typeface="Meiryo UI" panose="020B0604030504040204" pitchFamily="50" charset="-128"/>
                      </a:endParaRPr>
                    </a:p>
                  </a:txBody>
                  <a:tcPr marL="0" marR="0" marT="0" marB="0"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890326534"/>
                  </a:ext>
                </a:extLst>
              </a:tr>
            </a:tbl>
          </a:graphicData>
        </a:graphic>
      </p:graphicFrame>
    </p:spTree>
    <p:extLst>
      <p:ext uri="{BB962C8B-B14F-4D97-AF65-F5344CB8AC3E}">
        <p14:creationId xmlns:p14="http://schemas.microsoft.com/office/powerpoint/2010/main" val="1543905440"/>
      </p:ext>
    </p:extLst>
  </p:cSld>
  <p:clrMapOvr>
    <a:masterClrMapping/>
  </p:clrMapOvr>
</p:sld>
</file>

<file path=ppt/theme/theme1.xml><?xml version="1.0" encoding="utf-8"?>
<a:theme xmlns:a="http://schemas.openxmlformats.org/drawingml/2006/main" name="テーマ1">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FFFF00"/>
        </a:solidFill>
        <a:ln w="12700">
          <a:solidFill>
            <a:srgbClr val="FFFF00"/>
          </a:solidFill>
          <a:prstDash val="sysDash"/>
          <a:round/>
        </a:ln>
      </a:spPr>
      <a:bodyPr vertOverflow="overflow" horzOverflow="overflow" wrap="square" lIns="91422" tIns="45710" rIns="91422" bIns="45710" rtlCol="0" anchor="t" anchorCtr="0"/>
      <a:lstStyle>
        <a:defPPr marL="1338580">
          <a:lnSpc>
            <a:spcPct val="130000"/>
          </a:lnSpc>
          <a:tabLst>
            <a:tab pos="3136900" algn="ctr"/>
          </a:tabLst>
          <a:defRPr kumimoji="1" sz="1200" dirty="0" smtClean="0">
            <a:latin typeface="+mj-ea"/>
            <a:ea typeface="+mj-ea"/>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panose="020B0604020202020204"/>
            <a:ea typeface="ＭＳ Ｐゴシック" panose="020B0600070205080204" charset="-128"/>
          </a:defRPr>
        </a:defPPr>
      </a:lst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638</Words>
  <PresentationFormat>A4 210 x 297 mm</PresentationFormat>
  <Paragraphs>39</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1</vt:i4>
      </vt:variant>
    </vt:vector>
  </HeadingPairs>
  <TitlesOfParts>
    <vt:vector size="9" baseType="lpstr">
      <vt:lpstr>BIZ UDPゴシック</vt:lpstr>
      <vt:lpstr>HGP創英角ｺﾞｼｯｸUB</vt:lpstr>
      <vt:lpstr>Meiryo UI</vt:lpstr>
      <vt:lpstr>Meiryo</vt:lpstr>
      <vt:lpstr>游ゴシック</vt:lpstr>
      <vt:lpstr>Arial</vt:lpstr>
      <vt:lpstr>テーマ1</vt:lpstr>
      <vt:lpstr>Office テーマ</vt:lpstr>
      <vt:lpstr>事業名：○○○○【○○県○○市】 　</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1041-11.8.2.8500</vt:lpwstr>
  </property>
  <property fmtid="{D5CDD505-2E9C-101B-9397-08002B2CF9AE}" pid="3" name="ContentTypeId">
    <vt:lpwstr>0x0101006EBC367CE486E047A3ECE9C982D92B92</vt:lpwstr>
  </property>
</Properties>
</file>