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23" r:id="rId4"/>
  </p:sldMasterIdLst>
  <p:notesMasterIdLst>
    <p:notesMasterId r:id="rId7"/>
  </p:notesMasterIdLst>
  <p:handoutMasterIdLst>
    <p:handoutMasterId r:id="rId8"/>
  </p:handoutMasterIdLst>
  <p:sldIdLst>
    <p:sldId id="2147471553" r:id="rId5"/>
    <p:sldId id="2147471554" r:id="rId6"/>
  </p:sldIdLst>
  <p:sldSz cx="9144000" cy="6858000" type="screen4x3"/>
  <p:notesSz cx="6735763" cy="9866313"/>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様式５_事業概要" id="{F509689C-D4F6-40C5-9ECB-3DA3CAC102A8}">
          <p14:sldIdLst>
            <p14:sldId id="2147471553"/>
            <p14:sldId id="214747155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39B4317-04DF-3A19-3E9C-250125961F03}" name="江﨑 美菜" initials="美江" userId="S::ezaki-m2h8@mlit.go.jp::58a764ba-6686-4f6d-97bc-e181e789f560" providerId="AD"/>
  <p188:author id="{39A00135-57FC-57D3-0630-00A676FDCBD6}" name="PwC Japan" initials="PwC" userId="PwC Japan" providerId="None"/>
  <p188:author id="{F3060E50-B5DE-2881-86E4-03D2E2F29D93}" name="Yui Okabe (JP)" initials="YO" userId="S::yui.okabe@pwc.com::8ac86d11-1dc2-45a6-989d-8c9c6d22d7fb" providerId="AD"/>
  <p188:author id="{BD06A774-93E6-648D-6DAD-14EC01B46F34}" name="中並 春樹" initials="春中" userId="S::nakanami-h2ek@mlit.go.jp::a480dfe1-3215-40bb-835b-a02bef0a4958" providerId="AD"/>
  <p188:author id="{4CADB5B4-4E31-01D9-70FC-6A5F4CB3E5F5}" name="長坂 亮" initials="長坂" userId="S-1-5-21-603612327-3047553966-3616396257-49200" providerId="AD"/>
  <p188:author id="{D57E20E1-9110-2D18-8F2F-3267EAEC3E30}" name="藤井 香里" initials="香藤" userId="S::fujii-k59ao@mlit.go.jp::113b38cf-b52b-4a7e-ac1c-15839c340df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CBAD"/>
    <a:srgbClr val="E2EFDA"/>
    <a:srgbClr val="A5A5A5"/>
    <a:srgbClr val="A9D0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17F21A3C-D8A7-431C-B498-92AB1F40AF2D}">
  <a:tblStyle styleId="{17F21A3C-D8A7-431C-B498-92AB1F40AF2D}" styleName="PwC Table 01">
    <a:wholeTbl>
      <a:tcTxStyle>
        <a:fontRef idx="minor"/>
        <a:schemeClr val="dk1"/>
      </a:tcTxStyle>
      <a:tcStyle>
        <a:tcBdr>
          <a:left>
            <a:ln>
              <a:noFill/>
            </a:ln>
          </a:left>
          <a:right>
            <a:ln>
              <a:noFill/>
            </a:ln>
          </a:right>
          <a:top>
            <a:ln w="6350">
              <a:solidFill>
                <a:schemeClr val="dk1"/>
              </a:solidFill>
            </a:ln>
          </a:top>
          <a:bottom>
            <a:ln w="6350">
              <a:solidFill>
                <a:schemeClr val="dk1"/>
              </a:solidFill>
            </a:ln>
          </a:bottom>
          <a:insideH>
            <a:ln w="6350">
              <a:solidFill>
                <a:schemeClr val="dk1"/>
              </a:solidFill>
            </a:ln>
          </a:insideH>
          <a:insideV>
            <a:ln>
              <a:noFill/>
            </a:ln>
          </a:insideV>
        </a:tcBdr>
        <a:fill>
          <a:noFill/>
        </a:fill>
      </a:tcStyle>
    </a:wholeTbl>
    <a:band1H>
      <a:tcStyle>
        <a:tcBdr/>
        <a:fill>
          <a:noFill/>
        </a:fill>
      </a:tcStyle>
    </a:band1H>
    <a:band2H>
      <a:tcStyle>
        <a:tcBdr/>
        <a:fill>
          <a:solidFill>
            <a:srgbClr val="DEDEDE"/>
          </a:solidFill>
        </a:fill>
      </a:tcStyle>
    </a:band2H>
    <a:lastRow>
      <a:tcTxStyle b="on">
        <a:fontRef idx="minor"/>
        <a:schemeClr val="dk1"/>
      </a:tcTxStyle>
      <a:tcStyle>
        <a:tcBdr>
          <a:top>
            <a:ln w="19050">
              <a:solidFill>
                <a:schemeClr val="dk1"/>
              </a:solidFill>
            </a:ln>
          </a:top>
          <a:bottom>
            <a:ln>
              <a:noFill/>
            </a:ln>
          </a:bottom>
        </a:tcBdr>
        <a:fill>
          <a:noFill/>
        </a:fill>
      </a:tcStyle>
    </a:lastRow>
    <a:firstRow>
      <a:tcTxStyle b="on">
        <a:fontRef idx="minor"/>
        <a:schemeClr val="dk1"/>
      </a:tcTxStyle>
      <a:tcStyle>
        <a:tcBdr>
          <a:top>
            <a:ln>
              <a:noFill/>
            </a:ln>
          </a:top>
          <a:bottom>
            <a:ln w="19050">
              <a:solidFill>
                <a:schemeClr val="dk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705" autoAdjust="0"/>
  </p:normalViewPr>
  <p:slideViewPr>
    <p:cSldViewPr snapToGrid="0">
      <p:cViewPr varScale="1">
        <p:scale>
          <a:sx n="61" d="100"/>
          <a:sy n="61" d="100"/>
        </p:scale>
        <p:origin x="1440" y="6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presProps.xml" Type="http://schemas.openxmlformats.org/officeDocument/2006/relationships/presProps"/><Relationship Id="rId11" Target="viewProps.xml" Type="http://schemas.openxmlformats.org/officeDocument/2006/relationships/viewProps"/><Relationship Id="rId12" Target="theme/theme1.xml" Type="http://schemas.openxmlformats.org/officeDocument/2006/relationships/theme"/><Relationship Id="rId13" Target="tableStyles.xml" Type="http://schemas.openxmlformats.org/officeDocument/2006/relationships/tableStyles"/><Relationship Id="rId14"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handoutMasters/handoutMaster1.xml" Type="http://schemas.openxmlformats.org/officeDocument/2006/relationships/handoutMaster"/><Relationship Id="rId9" Target="tags/tag1.xml" Type="http://schemas.openxmlformats.org/officeDocument/2006/relationships/tag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4A09DDA-0787-4B42-881F-6B3C23931858}"/>
              </a:ext>
            </a:extLst>
          </p:cNvPr>
          <p:cNvSpPr>
            <a:spLocks noGrp="1"/>
          </p:cNvSpPr>
          <p:nvPr>
            <p:ph type="hdr" sz="quarter"/>
          </p:nvPr>
        </p:nvSpPr>
        <p:spPr>
          <a:xfrm>
            <a:off x="0" y="1"/>
            <a:ext cx="2918831" cy="495029"/>
          </a:xfrm>
          <a:prstGeom prst="rect">
            <a:avLst/>
          </a:prstGeom>
        </p:spPr>
        <p:txBody>
          <a:bodyPr vert="horz" lIns="90644" tIns="45322" rIns="90644" bIns="45322" rtlCol="0"/>
          <a:lstStyle>
            <a:lvl1pPr algn="l">
              <a:defRPr sz="1200"/>
            </a:lvl1pPr>
          </a:lstStyle>
          <a:p>
            <a:endParaRPr lang="en-US"/>
          </a:p>
        </p:txBody>
      </p:sp>
      <p:sp>
        <p:nvSpPr>
          <p:cNvPr id="3" name="Date Placeholder 2">
            <a:extLst>
              <a:ext uri="{FF2B5EF4-FFF2-40B4-BE49-F238E27FC236}">
                <a16:creationId xmlns:a16="http://schemas.microsoft.com/office/drawing/2014/main" id="{4431845B-8C18-C246-A0D1-61FFD196315D}"/>
              </a:ext>
            </a:extLst>
          </p:cNvPr>
          <p:cNvSpPr>
            <a:spLocks noGrp="1"/>
          </p:cNvSpPr>
          <p:nvPr>
            <p:ph type="dt" sz="quarter" idx="1"/>
          </p:nvPr>
        </p:nvSpPr>
        <p:spPr>
          <a:xfrm>
            <a:off x="3815374" y="1"/>
            <a:ext cx="2918831" cy="495029"/>
          </a:xfrm>
          <a:prstGeom prst="rect">
            <a:avLst/>
          </a:prstGeom>
        </p:spPr>
        <p:txBody>
          <a:bodyPr vert="horz" lIns="90644" tIns="45322" rIns="90644" bIns="45322" rtlCol="0"/>
          <a:lstStyle>
            <a:lvl1pPr algn="r">
              <a:defRPr sz="1200"/>
            </a:lvl1pPr>
          </a:lstStyle>
          <a:p>
            <a:fld id="{D70301B5-88AD-1849-891D-EA2905EB5A88}" type="datetimeFigureOut">
              <a:rPr lang="en-US" smtClean="0"/>
              <a:t>4/25/2025</a:t>
            </a:fld>
            <a:endParaRPr lang="en-US"/>
          </a:p>
        </p:txBody>
      </p:sp>
      <p:sp>
        <p:nvSpPr>
          <p:cNvPr id="4" name="Footer Placeholder 3">
            <a:extLst>
              <a:ext uri="{FF2B5EF4-FFF2-40B4-BE49-F238E27FC236}">
                <a16:creationId xmlns:a16="http://schemas.microsoft.com/office/drawing/2014/main" id="{EC75FE6D-CCE1-E44E-89A4-77460EF6CCBA}"/>
              </a:ext>
            </a:extLst>
          </p:cNvPr>
          <p:cNvSpPr>
            <a:spLocks noGrp="1"/>
          </p:cNvSpPr>
          <p:nvPr>
            <p:ph type="ftr" sz="quarter" idx="2"/>
          </p:nvPr>
        </p:nvSpPr>
        <p:spPr>
          <a:xfrm>
            <a:off x="0" y="9371286"/>
            <a:ext cx="2918831" cy="495028"/>
          </a:xfrm>
          <a:prstGeom prst="rect">
            <a:avLst/>
          </a:prstGeom>
        </p:spPr>
        <p:txBody>
          <a:bodyPr vert="horz" lIns="90644" tIns="45322" rIns="90644" bIns="45322"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AD6315B-F8F9-5649-8DCB-C363E729D5ED}"/>
              </a:ext>
            </a:extLst>
          </p:cNvPr>
          <p:cNvSpPr>
            <a:spLocks noGrp="1"/>
          </p:cNvSpPr>
          <p:nvPr>
            <p:ph type="sldNum" sz="quarter" idx="3"/>
          </p:nvPr>
        </p:nvSpPr>
        <p:spPr>
          <a:xfrm>
            <a:off x="3815374" y="9371286"/>
            <a:ext cx="2918831" cy="495028"/>
          </a:xfrm>
          <a:prstGeom prst="rect">
            <a:avLst/>
          </a:prstGeom>
        </p:spPr>
        <p:txBody>
          <a:bodyPr vert="horz" lIns="90644" tIns="45322" rIns="90644" bIns="45322" rtlCol="0" anchor="b"/>
          <a:lstStyle>
            <a:lvl1pPr algn="r">
              <a:defRPr sz="1200"/>
            </a:lvl1pPr>
          </a:lstStyle>
          <a:p>
            <a:fld id="{23A602F4-4C0C-5F4F-8771-7E15167AE556}" type="slidenum">
              <a:rPr lang="en-US" smtClean="0"/>
              <a:t>‹#›</a:t>
            </a:fld>
            <a:endParaRPr lang="en-US"/>
          </a:p>
        </p:txBody>
      </p:sp>
    </p:spTree>
    <p:extLst>
      <p:ext uri="{BB962C8B-B14F-4D97-AF65-F5344CB8AC3E}">
        <p14:creationId xmlns:p14="http://schemas.microsoft.com/office/powerpoint/2010/main" val="1957455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18831" cy="495029"/>
          </a:xfrm>
          <a:prstGeom prst="rect">
            <a:avLst/>
          </a:prstGeom>
        </p:spPr>
        <p:txBody>
          <a:bodyPr vert="horz" lIns="90644" tIns="45322" rIns="90644" bIns="45322" rtlCol="0"/>
          <a:lstStyle>
            <a:lvl1pPr algn="l">
              <a:defRPr sz="1200"/>
            </a:lvl1pPr>
          </a:lstStyle>
          <a:p>
            <a:endParaRPr lang="en-GB"/>
          </a:p>
        </p:txBody>
      </p:sp>
      <p:sp>
        <p:nvSpPr>
          <p:cNvPr id="3" name="Date Placeholder 2"/>
          <p:cNvSpPr>
            <a:spLocks noGrp="1"/>
          </p:cNvSpPr>
          <p:nvPr>
            <p:ph type="dt" idx="1"/>
          </p:nvPr>
        </p:nvSpPr>
        <p:spPr>
          <a:xfrm>
            <a:off x="3815374" y="1"/>
            <a:ext cx="2918831" cy="495029"/>
          </a:xfrm>
          <a:prstGeom prst="rect">
            <a:avLst/>
          </a:prstGeom>
        </p:spPr>
        <p:txBody>
          <a:bodyPr vert="horz" lIns="90644" tIns="45322" rIns="90644" bIns="45322" rtlCol="0"/>
          <a:lstStyle>
            <a:lvl1pPr algn="r">
              <a:defRPr sz="1200"/>
            </a:lvl1pPr>
          </a:lstStyle>
          <a:p>
            <a:fld id="{7850AB23-24A6-494C-BA00-B87242B78CB4}" type="datetimeFigureOut">
              <a:rPr lang="en-GB" smtClean="0"/>
              <a:t>25/04/2025</a:t>
            </a:fld>
            <a:endParaRPr lang="en-GB"/>
          </a:p>
        </p:txBody>
      </p:sp>
      <p:sp>
        <p:nvSpPr>
          <p:cNvPr id="4" name="Slide Image Placeholder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44" tIns="45322" rIns="90644" bIns="45322" rtlCol="0" anchor="ctr"/>
          <a:lstStyle/>
          <a:p>
            <a:endParaRPr lang="en-GB"/>
          </a:p>
        </p:txBody>
      </p:sp>
      <p:sp>
        <p:nvSpPr>
          <p:cNvPr id="5" name="Notes Placeholder 4"/>
          <p:cNvSpPr>
            <a:spLocks noGrp="1"/>
          </p:cNvSpPr>
          <p:nvPr>
            <p:ph type="body" sz="quarter" idx="3"/>
          </p:nvPr>
        </p:nvSpPr>
        <p:spPr>
          <a:xfrm>
            <a:off x="673577" y="4748164"/>
            <a:ext cx="5388610" cy="3884860"/>
          </a:xfrm>
          <a:prstGeom prst="rect">
            <a:avLst/>
          </a:prstGeom>
        </p:spPr>
        <p:txBody>
          <a:bodyPr vert="horz" lIns="0" tIns="0" rIns="0" bIns="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6" name="Footer Placeholder 5"/>
          <p:cNvSpPr>
            <a:spLocks noGrp="1"/>
          </p:cNvSpPr>
          <p:nvPr>
            <p:ph type="ftr" sz="quarter" idx="4"/>
          </p:nvPr>
        </p:nvSpPr>
        <p:spPr>
          <a:xfrm>
            <a:off x="0" y="9371286"/>
            <a:ext cx="2918831" cy="495028"/>
          </a:xfrm>
          <a:prstGeom prst="rect">
            <a:avLst/>
          </a:prstGeom>
        </p:spPr>
        <p:txBody>
          <a:bodyPr vert="horz" lIns="90644" tIns="45322" rIns="90644" bIns="45322" rtlCol="0" anchor="b"/>
          <a:lstStyle>
            <a:lvl1pPr algn="l">
              <a:defRPr sz="1200"/>
            </a:lvl1pPr>
          </a:lstStyle>
          <a:p>
            <a:endParaRPr lang="en-GB"/>
          </a:p>
        </p:txBody>
      </p:sp>
      <p:sp>
        <p:nvSpPr>
          <p:cNvPr id="7" name="Slide Number Placeholder 6"/>
          <p:cNvSpPr>
            <a:spLocks noGrp="1"/>
          </p:cNvSpPr>
          <p:nvPr>
            <p:ph type="sldNum" sz="quarter" idx="5"/>
          </p:nvPr>
        </p:nvSpPr>
        <p:spPr>
          <a:xfrm>
            <a:off x="3815374" y="9371286"/>
            <a:ext cx="2918831" cy="495028"/>
          </a:xfrm>
          <a:prstGeom prst="rect">
            <a:avLst/>
          </a:prstGeom>
        </p:spPr>
        <p:txBody>
          <a:bodyPr vert="horz" lIns="90644" tIns="45322" rIns="90644" bIns="45322" rtlCol="0" anchor="b"/>
          <a:lstStyle>
            <a:lvl1pPr algn="r">
              <a:defRPr sz="1200"/>
            </a:lvl1pPr>
          </a:lstStyle>
          <a:p>
            <a:fld id="{20CA530D-631F-4981-98F0-E6C07C67E1A3}" type="slidenum">
              <a:rPr lang="en-GB" smtClean="0"/>
              <a:t>‹#›</a:t>
            </a:fld>
            <a:endParaRPr lang="en-GB"/>
          </a:p>
        </p:txBody>
      </p:sp>
    </p:spTree>
    <p:extLst>
      <p:ext uri="{BB962C8B-B14F-4D97-AF65-F5344CB8AC3E}">
        <p14:creationId xmlns:p14="http://schemas.microsoft.com/office/powerpoint/2010/main" val="3129541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2.emf" Type="http://schemas.openxmlformats.org/officeDocument/2006/relationships/image"/><Relationship Id="rId5" Target="../media/image3.emf"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emf" Type="http://schemas.openxmlformats.org/officeDocument/2006/relationships/image"/><Relationship Id="rId3" Target="../media/image5.emf" Type="http://schemas.openxmlformats.org/officeDocument/2006/relationships/image"/></Relationships>
</file>

<file path=ppt/slideLayouts/_rels/slideLayout2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tags/tag4.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2.emf" Type="http://schemas.openxmlformats.org/officeDocument/2006/relationships/image"/><Relationship Id="rId5" Target="../media/image3.emf" Type="http://schemas.openxmlformats.org/officeDocument/2006/relationships/image"/></Relationships>
</file>

<file path=ppt/slideLayouts/_rels/slideLayout3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emf" Type="http://schemas.openxmlformats.org/officeDocument/2006/relationships/image"/><Relationship Id="rId3" Target="../media/image5.emf" Type="http://schemas.openxmlformats.org/officeDocument/2006/relationships/image"/></Relationships>
</file>

<file path=ppt/slideLayouts/_rels/slideLayout4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2.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emf" Type="http://schemas.openxmlformats.org/officeDocument/2006/relationships/image"/></Relationships>
</file>

<file path=ppt/slideLayouts/_rels/slideLayout4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4.emf" Type="http://schemas.openxmlformats.org/officeDocument/2006/relationships/image"/></Relationships>
</file>

<file path=ppt/slideLayouts/_rels/slideLayout4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emf" Type="http://schemas.openxmlformats.org/officeDocument/2006/relationships/image"/></Relationships>
</file>

<file path=ppt/slideLayouts/_rels/slideLayout4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emf" Type="http://schemas.openxmlformats.org/officeDocument/2006/relationships/image"/></Relationships>
</file>

<file path=ppt/slideLayouts/_rels/slideLayout5.xml.rels><?xml version="1.0" encoding="UTF-8" standalone="yes"?><Relationships xmlns="http://schemas.openxmlformats.org/package/2006/relationships"><Relationship Id="rId1" Target="../tags/tag5.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2.emf"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 Client">
    <p:spTree>
      <p:nvGrpSpPr>
        <p:cNvPr id="1" name=""/>
        <p:cNvGrpSpPr/>
        <p:nvPr/>
      </p:nvGrpSpPr>
      <p:grpSpPr>
        <a:xfrm>
          <a:off x="0" y="0"/>
          <a:ext cx="0" cy="0"/>
          <a:chOff x="0" y="0"/>
          <a:chExt cx="0" cy="0"/>
        </a:xfrm>
      </p:grpSpPr>
      <p:graphicFrame>
        <p:nvGraphicFramePr>
          <p:cNvPr id="5" name="オブジェクト 4" hidden="1"/>
          <p:cNvGraphicFramePr>
            <a:graphicFrameLocks noChangeAspect="1"/>
          </p:cNvGraphicFramePr>
          <p:nvPr userDrawn="1">
            <p:custDataLst>
              <p:tags r:id="rId1"/>
            </p:custDataLst>
            <p:extLst>
              <p:ext uri="{D42A27DB-BD31-4B8C-83A1-F6EECF244321}">
                <p14:modId xmlns:p14="http://schemas.microsoft.com/office/powerpoint/2010/main" val="41176087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スライド" r:id="rId3" imgW="473" imgH="473" progId="TCLayout.ActiveDocument.1">
                  <p:embed/>
                </p:oleObj>
              </mc:Choice>
              <mc:Fallback>
                <p:oleObj name="think-cellスライド" r:id="rId3" imgW="473" imgH="473" progId="TCLayout.ActiveDocument.1">
                  <p:embed/>
                  <p:pic>
                    <p:nvPicPr>
                      <p:cNvPr id="5" name="オブジェクト 4"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4" name="テキスト プレースホルダー 13"/>
          <p:cNvSpPr>
            <a:spLocks noGrp="1"/>
          </p:cNvSpPr>
          <p:nvPr>
            <p:ph type="body" sz="quarter" idx="11" hasCustomPrompt="1"/>
          </p:nvPr>
        </p:nvSpPr>
        <p:spPr>
          <a:xfrm>
            <a:off x="457199" y="5485128"/>
            <a:ext cx="1714801" cy="731521"/>
          </a:xfrm>
        </p:spPr>
        <p:txBody>
          <a:bodyPr anchor="b">
            <a:normAutofit/>
          </a:bodyPr>
          <a:lstStyle>
            <a:lvl1pPr marL="0" indent="0">
              <a:buNone/>
              <a:defRPr sz="1200"/>
            </a:lvl1pPr>
          </a:lstStyle>
          <a:p>
            <a:pPr lvl="0"/>
            <a:r>
              <a:rPr kumimoji="1" lang="ja-JP" altLang="en-US"/>
              <a:t>クライアントロゴを入れる場合はこちらに左下揃え</a:t>
            </a:r>
          </a:p>
        </p:txBody>
      </p:sp>
      <p:sp>
        <p:nvSpPr>
          <p:cNvPr id="8" name="Ampersand">
            <a:extLst>
              <a:ext uri="{FF2B5EF4-FFF2-40B4-BE49-F238E27FC236}">
                <a16:creationId xmlns:a16="http://schemas.microsoft.com/office/drawing/2014/main" id="{773908D2-794C-4528-9F06-D2516C7A7A5A}"/>
              </a:ext>
            </a:extLst>
          </p:cNvPr>
          <p:cNvSpPr>
            <a:spLocks noChangeAspect="1" noEditPoints="1"/>
          </p:cNvSpPr>
          <p:nvPr userDrawn="1"/>
        </p:nvSpPr>
        <p:spPr bwMode="hidden">
          <a:xfrm>
            <a:off x="3954505" y="0"/>
            <a:ext cx="5189495" cy="6858000"/>
          </a:xfrm>
          <a:custGeom>
            <a:avLst/>
            <a:gdLst>
              <a:gd name="T0" fmla="*/ 6430 w 10890"/>
              <a:gd name="T1" fmla="*/ 11342 h 14399"/>
              <a:gd name="T2" fmla="*/ 3156 w 10890"/>
              <a:gd name="T3" fmla="*/ 10441 h 14399"/>
              <a:gd name="T4" fmla="*/ 6430 w 10890"/>
              <a:gd name="T5" fmla="*/ 11342 h 14399"/>
              <a:gd name="T6" fmla="*/ 6629 w 10890"/>
              <a:gd name="T7" fmla="*/ 11436 h 14399"/>
              <a:gd name="T8" fmla="*/ 2959 w 10890"/>
              <a:gd name="T9" fmla="*/ 10441 h 14399"/>
              <a:gd name="T10" fmla="*/ 4348 w 10890"/>
              <a:gd name="T11" fmla="*/ 8307 h 14399"/>
              <a:gd name="T12" fmla="*/ 6629 w 10890"/>
              <a:gd name="T13" fmla="*/ 11436 h 14399"/>
              <a:gd name="T14" fmla="*/ 10890 w 10890"/>
              <a:gd name="T15" fmla="*/ 11315 h 14399"/>
              <a:gd name="T16" fmla="*/ 10137 w 10890"/>
              <a:gd name="T17" fmla="*/ 11679 h 14399"/>
              <a:gd name="T18" fmla="*/ 10890 w 10890"/>
              <a:gd name="T19" fmla="*/ 12328 h 14399"/>
              <a:gd name="T20" fmla="*/ 10890 w 10890"/>
              <a:gd name="T21" fmla="*/ 11315 h 14399"/>
              <a:gd name="T22" fmla="*/ 5509 w 10890"/>
              <a:gd name="T23" fmla="*/ 2309 h 14399"/>
              <a:gd name="T24" fmla="*/ 5177 w 10890"/>
              <a:gd name="T25" fmla="*/ 4979 h 14399"/>
              <a:gd name="T26" fmla="*/ 5509 w 10890"/>
              <a:gd name="T27" fmla="*/ 2309 h 14399"/>
              <a:gd name="T28" fmla="*/ 5509 w 10890"/>
              <a:gd name="T29" fmla="*/ 2112 h 14399"/>
              <a:gd name="T30" fmla="*/ 5203 w 10890"/>
              <a:gd name="T31" fmla="*/ 5193 h 14399"/>
              <a:gd name="T32" fmla="*/ 5076 w 10890"/>
              <a:gd name="T33" fmla="*/ 5169 h 14399"/>
              <a:gd name="T34" fmla="*/ 5509 w 10890"/>
              <a:gd name="T35" fmla="*/ 2112 h 14399"/>
              <a:gd name="T36" fmla="*/ 8145 w 10890"/>
              <a:gd name="T37" fmla="*/ 13316 h 14399"/>
              <a:gd name="T38" fmla="*/ 6350 w 10890"/>
              <a:gd name="T39" fmla="*/ 14399 h 14399"/>
              <a:gd name="T40" fmla="*/ 8116 w 10890"/>
              <a:gd name="T41" fmla="*/ 13597 h 14399"/>
              <a:gd name="T42" fmla="*/ 9000 w 10890"/>
              <a:gd name="T43" fmla="*/ 14399 h 14399"/>
              <a:gd name="T44" fmla="*/ 8085 w 10890"/>
              <a:gd name="T45" fmla="*/ 744 h 14399"/>
              <a:gd name="T46" fmla="*/ 9047 w 10890"/>
              <a:gd name="T47" fmla="*/ 3225 h 14399"/>
              <a:gd name="T48" fmla="*/ 6467 w 10890"/>
              <a:gd name="T49" fmla="*/ 6948 h 14399"/>
              <a:gd name="T50" fmla="*/ 10890 w 10890"/>
              <a:gd name="T51" fmla="*/ 7953 h 14399"/>
              <a:gd name="T52" fmla="*/ 8692 w 10890"/>
              <a:gd name="T53" fmla="*/ 9495 h 14399"/>
              <a:gd name="T54" fmla="*/ 9244 w 10890"/>
              <a:gd name="T55" fmla="*/ 3225 h 14399"/>
              <a:gd name="T56" fmla="*/ 7422 w 10890"/>
              <a:gd name="T57" fmla="*/ 0 h 14399"/>
              <a:gd name="T58" fmla="*/ 8085 w 10890"/>
              <a:gd name="T59" fmla="*/ 744 h 14399"/>
              <a:gd name="T60" fmla="*/ 3000 w 10890"/>
              <a:gd name="T61" fmla="*/ 14399 h 14399"/>
              <a:gd name="T62" fmla="*/ 1252 w 10890"/>
              <a:gd name="T63" fmla="*/ 13609 h 14399"/>
              <a:gd name="T64" fmla="*/ 2696 w 10890"/>
              <a:gd name="T65" fmla="*/ 6434 h 14399"/>
              <a:gd name="T66" fmla="*/ 3585 w 10890"/>
              <a:gd name="T67" fmla="*/ 0 h 14399"/>
              <a:gd name="T68" fmla="*/ 1775 w 10890"/>
              <a:gd name="T69" fmla="*/ 3394 h 14399"/>
              <a:gd name="T70" fmla="*/ 2985 w 10890"/>
              <a:gd name="T71" fmla="*/ 6490 h 14399"/>
              <a:gd name="T72" fmla="*/ 197 w 10890"/>
              <a:gd name="T73" fmla="*/ 10526 h 14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890" h="14399">
                <a:moveTo>
                  <a:pt x="6430" y="11342"/>
                </a:moveTo>
                <a:lnTo>
                  <a:pt x="6430" y="11342"/>
                </a:lnTo>
                <a:lnTo>
                  <a:pt x="4303" y="8573"/>
                </a:lnTo>
                <a:cubicBezTo>
                  <a:pt x="3341" y="9222"/>
                  <a:pt x="3156" y="9735"/>
                  <a:pt x="3156" y="10441"/>
                </a:cubicBezTo>
                <a:cubicBezTo>
                  <a:pt x="3156" y="11468"/>
                  <a:pt x="3957" y="12005"/>
                  <a:pt x="4748" y="12005"/>
                </a:cubicBezTo>
                <a:cubicBezTo>
                  <a:pt x="5465" y="12005"/>
                  <a:pt x="6041" y="11643"/>
                  <a:pt x="6430" y="11342"/>
                </a:cubicBezTo>
                <a:close/>
                <a:moveTo>
                  <a:pt x="6629" y="11436"/>
                </a:moveTo>
                <a:lnTo>
                  <a:pt x="6629" y="11436"/>
                </a:lnTo>
                <a:cubicBezTo>
                  <a:pt x="5984" y="11952"/>
                  <a:pt x="5369" y="12202"/>
                  <a:pt x="4748" y="12202"/>
                </a:cubicBezTo>
                <a:cubicBezTo>
                  <a:pt x="3859" y="12202"/>
                  <a:pt x="2959" y="11597"/>
                  <a:pt x="2959" y="10441"/>
                </a:cubicBezTo>
                <a:cubicBezTo>
                  <a:pt x="2959" y="9418"/>
                  <a:pt x="3440" y="8902"/>
                  <a:pt x="4272" y="8357"/>
                </a:cubicBezTo>
                <a:lnTo>
                  <a:pt x="4348" y="8307"/>
                </a:lnTo>
                <a:lnTo>
                  <a:pt x="6704" y="11376"/>
                </a:lnTo>
                <a:lnTo>
                  <a:pt x="6629" y="11436"/>
                </a:lnTo>
                <a:close/>
                <a:moveTo>
                  <a:pt x="10890" y="11315"/>
                </a:moveTo>
                <a:lnTo>
                  <a:pt x="10890" y="11315"/>
                </a:lnTo>
                <a:lnTo>
                  <a:pt x="10890" y="11059"/>
                </a:lnTo>
                <a:lnTo>
                  <a:pt x="10137" y="11679"/>
                </a:lnTo>
                <a:lnTo>
                  <a:pt x="10890" y="12650"/>
                </a:lnTo>
                <a:lnTo>
                  <a:pt x="10890" y="12328"/>
                </a:lnTo>
                <a:lnTo>
                  <a:pt x="10410" y="11709"/>
                </a:lnTo>
                <a:lnTo>
                  <a:pt x="10890" y="11315"/>
                </a:lnTo>
                <a:close/>
                <a:moveTo>
                  <a:pt x="5509" y="2309"/>
                </a:moveTo>
                <a:lnTo>
                  <a:pt x="5509" y="2309"/>
                </a:lnTo>
                <a:cubicBezTo>
                  <a:pt x="4911" y="2309"/>
                  <a:pt x="4509" y="2757"/>
                  <a:pt x="4509" y="3423"/>
                </a:cubicBezTo>
                <a:cubicBezTo>
                  <a:pt x="4509" y="4061"/>
                  <a:pt x="4794" y="4495"/>
                  <a:pt x="5177" y="4979"/>
                </a:cubicBezTo>
                <a:cubicBezTo>
                  <a:pt x="5951" y="4515"/>
                  <a:pt x="6397" y="4088"/>
                  <a:pt x="6397" y="3338"/>
                </a:cubicBezTo>
                <a:cubicBezTo>
                  <a:pt x="6397" y="2580"/>
                  <a:pt x="5939" y="2309"/>
                  <a:pt x="5509" y="2309"/>
                </a:cubicBezTo>
                <a:close/>
                <a:moveTo>
                  <a:pt x="5509" y="2112"/>
                </a:moveTo>
                <a:lnTo>
                  <a:pt x="5509" y="2112"/>
                </a:lnTo>
                <a:cubicBezTo>
                  <a:pt x="6168" y="2112"/>
                  <a:pt x="6594" y="2594"/>
                  <a:pt x="6594" y="3338"/>
                </a:cubicBezTo>
                <a:cubicBezTo>
                  <a:pt x="6594" y="4202"/>
                  <a:pt x="6062" y="4688"/>
                  <a:pt x="5203" y="5193"/>
                </a:cubicBezTo>
                <a:lnTo>
                  <a:pt x="5129" y="5236"/>
                </a:lnTo>
                <a:lnTo>
                  <a:pt x="5076" y="5169"/>
                </a:lnTo>
                <a:cubicBezTo>
                  <a:pt x="4658" y="4646"/>
                  <a:pt x="4312" y="4152"/>
                  <a:pt x="4312" y="3423"/>
                </a:cubicBezTo>
                <a:cubicBezTo>
                  <a:pt x="4312" y="2639"/>
                  <a:pt x="4793" y="2112"/>
                  <a:pt x="5509" y="2112"/>
                </a:cubicBezTo>
                <a:close/>
                <a:moveTo>
                  <a:pt x="8145" y="13316"/>
                </a:moveTo>
                <a:lnTo>
                  <a:pt x="8145" y="13316"/>
                </a:lnTo>
                <a:lnTo>
                  <a:pt x="8067" y="13381"/>
                </a:lnTo>
                <a:cubicBezTo>
                  <a:pt x="7613" y="13765"/>
                  <a:pt x="7072" y="14154"/>
                  <a:pt x="6350" y="14399"/>
                </a:cubicBezTo>
                <a:lnTo>
                  <a:pt x="6871" y="14399"/>
                </a:lnTo>
                <a:cubicBezTo>
                  <a:pt x="7374" y="14168"/>
                  <a:pt x="7779" y="13876"/>
                  <a:pt x="8116" y="13597"/>
                </a:cubicBezTo>
                <a:lnTo>
                  <a:pt x="8749" y="14399"/>
                </a:lnTo>
                <a:lnTo>
                  <a:pt x="9000" y="14399"/>
                </a:lnTo>
                <a:lnTo>
                  <a:pt x="8145" y="13316"/>
                </a:lnTo>
                <a:close/>
                <a:moveTo>
                  <a:pt x="8085" y="744"/>
                </a:moveTo>
                <a:lnTo>
                  <a:pt x="8085" y="744"/>
                </a:lnTo>
                <a:cubicBezTo>
                  <a:pt x="8705" y="1374"/>
                  <a:pt x="9047" y="2256"/>
                  <a:pt x="9047" y="3225"/>
                </a:cubicBezTo>
                <a:cubicBezTo>
                  <a:pt x="9047" y="5140"/>
                  <a:pt x="7817" y="6085"/>
                  <a:pt x="6558" y="6890"/>
                </a:cubicBezTo>
                <a:lnTo>
                  <a:pt x="6467" y="6948"/>
                </a:lnTo>
                <a:lnTo>
                  <a:pt x="8660" y="9776"/>
                </a:lnTo>
                <a:lnTo>
                  <a:pt x="10890" y="7953"/>
                </a:lnTo>
                <a:lnTo>
                  <a:pt x="10890" y="7699"/>
                </a:lnTo>
                <a:lnTo>
                  <a:pt x="8692" y="9495"/>
                </a:lnTo>
                <a:lnTo>
                  <a:pt x="6755" y="6997"/>
                </a:lnTo>
                <a:cubicBezTo>
                  <a:pt x="8028" y="6176"/>
                  <a:pt x="9244" y="5193"/>
                  <a:pt x="9244" y="3225"/>
                </a:cubicBezTo>
                <a:cubicBezTo>
                  <a:pt x="9244" y="2203"/>
                  <a:pt x="8882" y="1273"/>
                  <a:pt x="8226" y="605"/>
                </a:cubicBezTo>
                <a:cubicBezTo>
                  <a:pt x="7987" y="363"/>
                  <a:pt x="7717" y="160"/>
                  <a:pt x="7422" y="0"/>
                </a:cubicBezTo>
                <a:lnTo>
                  <a:pt x="6956" y="0"/>
                </a:lnTo>
                <a:cubicBezTo>
                  <a:pt x="7383" y="168"/>
                  <a:pt x="7764" y="417"/>
                  <a:pt x="8085" y="744"/>
                </a:cubicBezTo>
                <a:close/>
                <a:moveTo>
                  <a:pt x="3000" y="14399"/>
                </a:moveTo>
                <a:lnTo>
                  <a:pt x="3000" y="14399"/>
                </a:lnTo>
                <a:lnTo>
                  <a:pt x="2437" y="14399"/>
                </a:lnTo>
                <a:cubicBezTo>
                  <a:pt x="1992" y="14200"/>
                  <a:pt x="1594" y="13935"/>
                  <a:pt x="1252" y="13609"/>
                </a:cubicBezTo>
                <a:cubicBezTo>
                  <a:pt x="444" y="12837"/>
                  <a:pt x="0" y="11742"/>
                  <a:pt x="0" y="10526"/>
                </a:cubicBezTo>
                <a:cubicBezTo>
                  <a:pt x="0" y="8385"/>
                  <a:pt x="1347" y="7252"/>
                  <a:pt x="2696" y="6434"/>
                </a:cubicBezTo>
                <a:cubicBezTo>
                  <a:pt x="2143" y="5692"/>
                  <a:pt x="1578" y="4779"/>
                  <a:pt x="1578" y="3394"/>
                </a:cubicBezTo>
                <a:cubicBezTo>
                  <a:pt x="1578" y="1869"/>
                  <a:pt x="2358" y="630"/>
                  <a:pt x="3585" y="0"/>
                </a:cubicBezTo>
                <a:lnTo>
                  <a:pt x="4077" y="0"/>
                </a:lnTo>
                <a:cubicBezTo>
                  <a:pt x="2686" y="519"/>
                  <a:pt x="1775" y="1790"/>
                  <a:pt x="1775" y="3394"/>
                </a:cubicBezTo>
                <a:cubicBezTo>
                  <a:pt x="1775" y="4773"/>
                  <a:pt x="2340" y="5636"/>
                  <a:pt x="2919" y="6402"/>
                </a:cubicBezTo>
                <a:lnTo>
                  <a:pt x="2985" y="6490"/>
                </a:lnTo>
                <a:lnTo>
                  <a:pt x="2891" y="6546"/>
                </a:lnTo>
                <a:cubicBezTo>
                  <a:pt x="1558" y="7341"/>
                  <a:pt x="197" y="8434"/>
                  <a:pt x="197" y="10526"/>
                </a:cubicBezTo>
                <a:cubicBezTo>
                  <a:pt x="197" y="12425"/>
                  <a:pt x="1272" y="13845"/>
                  <a:pt x="3000" y="14399"/>
                </a:cubicBezTo>
                <a:close/>
              </a:path>
            </a:pathLst>
          </a:custGeom>
          <a:solidFill>
            <a:schemeClr val="tx1"/>
          </a:solidFill>
          <a:ln w="0">
            <a:noFill/>
            <a:prstDash val="solid"/>
            <a:round/>
            <a:headEnd/>
            <a:tailEnd/>
          </a:ln>
        </p:spPr>
        <p:txBody>
          <a:bodyPr vert="horz" wrap="square" lIns="68580" tIns="34290" rIns="68580" bIns="34290" numCol="1" anchor="t" anchorCtr="0" compatLnSpc="1">
            <a:prstTxWarp prst="textNoShape">
              <a:avLst/>
            </a:prstTxWarp>
          </a:bodyPr>
          <a:lstStyle/>
          <a:p>
            <a:pPr lvl="0"/>
            <a:endParaRPr lang="en-US" sz="1350"/>
          </a:p>
        </p:txBody>
      </p:sp>
      <p:pic>
        <p:nvPicPr>
          <p:cNvPr id="4" name="Strategy&amp;">
            <a:extLst>
              <a:ext uri="{FF2B5EF4-FFF2-40B4-BE49-F238E27FC236}">
                <a16:creationId xmlns:a16="http://schemas.microsoft.com/office/drawing/2014/main" id="{88397657-3CBD-6D47-94E5-0515350DB929}"/>
              </a:ext>
            </a:extLst>
          </p:cNvPr>
          <p:cNvPicPr>
            <a:picLocks noChangeAspect="1"/>
          </p:cNvPicPr>
          <p:nvPr userDrawn="1"/>
        </p:nvPicPr>
        <p:blipFill>
          <a:blip r:embed="rId5"/>
          <a:stretch>
            <a:fillRect/>
          </a:stretch>
        </p:blipFill>
        <p:spPr>
          <a:xfrm>
            <a:off x="292608" y="347472"/>
            <a:ext cx="1828800" cy="660400"/>
          </a:xfrm>
          <a:prstGeom prst="rect">
            <a:avLst/>
          </a:prstGeom>
        </p:spPr>
      </p:pic>
      <p:sp>
        <p:nvSpPr>
          <p:cNvPr id="7" name="Bar">
            <a:extLst>
              <a:ext uri="{FF2B5EF4-FFF2-40B4-BE49-F238E27FC236}">
                <a16:creationId xmlns:a16="http://schemas.microsoft.com/office/drawing/2014/main" id="{76C669D0-9BEB-F346-9B79-3726E8CF9897}"/>
              </a:ext>
            </a:extLst>
          </p:cNvPr>
          <p:cNvSpPr/>
          <p:nvPr userDrawn="1"/>
        </p:nvSpPr>
        <p:spPr bwMode="hidden">
          <a:xfrm>
            <a:off x="455214" y="1504950"/>
            <a:ext cx="398026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2" name="Title"/>
          <p:cNvSpPr>
            <a:spLocks noGrp="1"/>
          </p:cNvSpPr>
          <p:nvPr>
            <p:ph type="ctrTitle" hasCustomPrompt="1"/>
          </p:nvPr>
        </p:nvSpPr>
        <p:spPr>
          <a:xfrm>
            <a:off x="457200" y="1733550"/>
            <a:ext cx="3980260" cy="1695450"/>
          </a:xfrm>
        </p:spPr>
        <p:txBody>
          <a:bodyPr anchor="t" anchorCtr="0">
            <a:noAutofit/>
          </a:bodyPr>
          <a:lstStyle>
            <a:lvl1pPr algn="l">
              <a:lnSpc>
                <a:spcPct val="85000"/>
              </a:lnSpc>
              <a:defRPr sz="3200">
                <a:solidFill>
                  <a:schemeClr val="tx1"/>
                </a:solidFill>
              </a:defRPr>
            </a:lvl1pPr>
          </a:lstStyle>
          <a:p>
            <a:r>
              <a:rPr lang="ja-JP" altLang="en-US"/>
              <a:t>タイトル</a:t>
            </a:r>
            <a:endParaRPr lang="en-GB"/>
          </a:p>
        </p:txBody>
      </p:sp>
      <p:sp>
        <p:nvSpPr>
          <p:cNvPr id="3" name="Subtitle"/>
          <p:cNvSpPr>
            <a:spLocks noGrp="1"/>
          </p:cNvSpPr>
          <p:nvPr>
            <p:ph type="subTitle" idx="1" hasCustomPrompt="1"/>
          </p:nvPr>
        </p:nvSpPr>
        <p:spPr>
          <a:xfrm>
            <a:off x="457199" y="3657600"/>
            <a:ext cx="2835275" cy="685466"/>
          </a:xfrm>
        </p:spPr>
        <p:txBody>
          <a:bodyPr>
            <a:noAutofit/>
          </a:bodyPr>
          <a:lstStyle>
            <a:lvl1pPr marL="0" indent="0" algn="l">
              <a:lnSpc>
                <a:spcPct val="100000"/>
              </a:lnSpc>
              <a:spcBef>
                <a:spcPts val="0"/>
              </a:spcBef>
              <a:spcAft>
                <a:spcPts val="0"/>
              </a:spcAft>
              <a:buNone/>
              <a:defRPr sz="1200" b="0">
                <a:solidFill>
                  <a:schemeClr val="tx1"/>
                </a:solidFill>
              </a:defRPr>
            </a:lvl1pPr>
            <a:lvl2pPr marL="0" indent="0" algn="l">
              <a:lnSpc>
                <a:spcPct val="100000"/>
              </a:lnSpc>
              <a:spcBef>
                <a:spcPts val="0"/>
              </a:spcBef>
              <a:spcAft>
                <a:spcPts val="0"/>
              </a:spcAft>
              <a:buNone/>
              <a:defRPr sz="1200">
                <a:solidFill>
                  <a:schemeClr val="tx1"/>
                </a:solidFill>
              </a:defRPr>
            </a:lvl2pPr>
            <a:lvl3pPr marL="0" indent="0" algn="l">
              <a:lnSpc>
                <a:spcPct val="100000"/>
              </a:lnSpc>
              <a:spcBef>
                <a:spcPts val="0"/>
              </a:spcBef>
              <a:spcAft>
                <a:spcPts val="0"/>
              </a:spcAft>
              <a:buNone/>
              <a:defRPr sz="1200">
                <a:solidFill>
                  <a:schemeClr val="tx1"/>
                </a:solidFill>
              </a:defRPr>
            </a:lvl3pPr>
            <a:lvl4pPr marL="0" indent="0" algn="l">
              <a:lnSpc>
                <a:spcPct val="100000"/>
              </a:lnSpc>
              <a:spcBef>
                <a:spcPts val="0"/>
              </a:spcBef>
              <a:spcAft>
                <a:spcPts val="0"/>
              </a:spcAft>
              <a:buNone/>
              <a:defRPr sz="1200">
                <a:solidFill>
                  <a:schemeClr val="tx1"/>
                </a:solidFill>
              </a:defRPr>
            </a:lvl4pPr>
            <a:lvl5pPr marL="0" indent="0" algn="l">
              <a:lnSpc>
                <a:spcPct val="100000"/>
              </a:lnSpc>
              <a:spcBef>
                <a:spcPts val="0"/>
              </a:spcBef>
              <a:spcAft>
                <a:spcPts val="0"/>
              </a:spcAft>
              <a:buNone/>
              <a:defRPr sz="1200">
                <a:solidFill>
                  <a:schemeClr val="tx1"/>
                </a:solidFill>
              </a:defRPr>
            </a:lvl5pPr>
            <a:lvl6pPr marL="0" indent="0" algn="l">
              <a:lnSpc>
                <a:spcPct val="100000"/>
              </a:lnSpc>
              <a:spcBef>
                <a:spcPts val="0"/>
              </a:spcBef>
              <a:spcAft>
                <a:spcPts val="0"/>
              </a:spcAft>
              <a:buNone/>
              <a:defRPr sz="1200">
                <a:solidFill>
                  <a:schemeClr val="tx1"/>
                </a:solidFill>
              </a:defRPr>
            </a:lvl6pPr>
            <a:lvl7pPr marL="0" indent="0" algn="l">
              <a:lnSpc>
                <a:spcPct val="100000"/>
              </a:lnSpc>
              <a:spcBef>
                <a:spcPts val="0"/>
              </a:spcBef>
              <a:spcAft>
                <a:spcPts val="0"/>
              </a:spcAft>
              <a:buNone/>
              <a:defRPr sz="1200">
                <a:solidFill>
                  <a:schemeClr val="tx1"/>
                </a:solidFill>
              </a:defRPr>
            </a:lvl7pPr>
            <a:lvl8pPr marL="0" indent="0" algn="l">
              <a:lnSpc>
                <a:spcPct val="100000"/>
              </a:lnSpc>
              <a:spcBef>
                <a:spcPts val="0"/>
              </a:spcBef>
              <a:spcAft>
                <a:spcPts val="0"/>
              </a:spcAft>
              <a:buNone/>
              <a:defRPr sz="1200">
                <a:solidFill>
                  <a:schemeClr val="tx1"/>
                </a:solidFill>
              </a:defRPr>
            </a:lvl8pPr>
            <a:lvl9pPr marL="0" indent="0" algn="l">
              <a:lnSpc>
                <a:spcPct val="100000"/>
              </a:lnSpc>
              <a:spcBef>
                <a:spcPts val="0"/>
              </a:spcBef>
              <a:spcAft>
                <a:spcPts val="0"/>
              </a:spcAft>
              <a:buNone/>
              <a:defRPr sz="1200">
                <a:solidFill>
                  <a:schemeClr val="tx1"/>
                </a:solidFill>
              </a:defRPr>
            </a:lvl9pPr>
          </a:lstStyle>
          <a:p>
            <a:r>
              <a:rPr lang="ja-JP" altLang="en-US"/>
              <a:t>日付</a:t>
            </a:r>
            <a:br>
              <a:rPr lang="en-US" altLang="ja-JP"/>
            </a:br>
            <a:r>
              <a:rPr lang="ja-JP" altLang="en-US"/>
              <a:t>ドキュメント種類</a:t>
            </a:r>
            <a:endParaRPr lang="en-US"/>
          </a:p>
        </p:txBody>
      </p:sp>
      <p:sp>
        <p:nvSpPr>
          <p:cNvPr id="12" name="テキスト プレースホルダー 11"/>
          <p:cNvSpPr>
            <a:spLocks noGrp="1"/>
          </p:cNvSpPr>
          <p:nvPr>
            <p:ph type="body" sz="quarter" idx="10" hasCustomPrompt="1"/>
          </p:nvPr>
        </p:nvSpPr>
        <p:spPr>
          <a:xfrm>
            <a:off x="2602230" y="476672"/>
            <a:ext cx="1833244" cy="201508"/>
          </a:xfrm>
        </p:spPr>
        <p:txBody>
          <a:bodyPr anchor="ctr">
            <a:normAutofit/>
          </a:bodyPr>
          <a:lstStyle>
            <a:lvl1pPr marL="0" indent="0" algn="r">
              <a:buNone/>
              <a:defRPr sz="1200"/>
            </a:lvl1pPr>
          </a:lstStyle>
          <a:p>
            <a:pPr lvl="0"/>
            <a:r>
              <a:rPr kumimoji="1" lang="ja-JP" altLang="en-US"/>
              <a:t>（任意）クライアント名</a:t>
            </a:r>
          </a:p>
        </p:txBody>
      </p:sp>
    </p:spTree>
    <p:extLst>
      <p:ext uri="{BB962C8B-B14F-4D97-AF65-F5344CB8AC3E}">
        <p14:creationId xmlns:p14="http://schemas.microsoft.com/office/powerpoint/2010/main" val="3658715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Columns - Case Study">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EF292478-19AD-D64E-9671-3117C5A5238B}"/>
              </a:ext>
            </a:extLst>
          </p:cNvPr>
          <p:cNvSpPr>
            <a:spLocks noGrp="1"/>
          </p:cNvSpPr>
          <p:nvPr>
            <p:ph type="title" hasCustomPrompt="1"/>
          </p:nvPr>
        </p:nvSpPr>
        <p:spPr/>
        <p:txBody>
          <a:bodyPr/>
          <a:lstStyle>
            <a:lvl1pPr>
              <a:defRPr/>
            </a:lvl1pPr>
          </a:lstStyle>
          <a:p>
            <a:r>
              <a:rPr lang="en-US"/>
              <a:t>[Slide title]</a:t>
            </a:r>
          </a:p>
        </p:txBody>
      </p:sp>
      <p:sp>
        <p:nvSpPr>
          <p:cNvPr id="11" name="Subtitle">
            <a:extLst>
              <a:ext uri="{FF2B5EF4-FFF2-40B4-BE49-F238E27FC236}">
                <a16:creationId xmlns:a16="http://schemas.microsoft.com/office/drawing/2014/main" id="{806F0771-107E-0547-9F2C-73ADAB679BD4}"/>
              </a:ext>
            </a:extLst>
          </p:cNvPr>
          <p:cNvSpPr>
            <a:spLocks noGrp="1"/>
          </p:cNvSpPr>
          <p:nvPr>
            <p:ph type="subTitle" idx="17"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1"/>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3" name="Content Placeholder 1"/>
          <p:cNvSpPr>
            <a:spLocks noGrp="1"/>
          </p:cNvSpPr>
          <p:nvPr>
            <p:ph sz="half" idx="1"/>
          </p:nvPr>
        </p:nvSpPr>
        <p:spPr>
          <a:xfrm>
            <a:off x="457198" y="1733550"/>
            <a:ext cx="2560639" cy="4484370"/>
          </a:xfrm>
        </p:spPr>
        <p:txBody>
          <a:bodyPr/>
          <a:lstStyle>
            <a:lvl1pPr marL="179388" marR="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lvl1pPr>
            <a:lvl2pPr marL="378000" marR="0"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lvl2pPr>
            <a:lvl3pPr marL="55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3pPr>
            <a:lvl4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4pPr>
            <a:lvl5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5pPr>
          </a:lstStyle>
          <a:p>
            <a:pPr marL="179388" marR="0" lvl="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マスター テキストの書式設定</a:t>
            </a:r>
          </a:p>
          <a:p>
            <a:pPr marL="179388" marR="0" lvl="1"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2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2"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3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3"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4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4"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5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endParaRPr kumimoji="1" lang="en-US" altLang="ja-JP"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2"/>
          <p:cNvSpPr>
            <a:spLocks noGrp="1"/>
          </p:cNvSpPr>
          <p:nvPr>
            <p:ph sz="half" idx="2"/>
          </p:nvPr>
        </p:nvSpPr>
        <p:spPr>
          <a:xfrm>
            <a:off x="3292474" y="1733550"/>
            <a:ext cx="2559051" cy="4484370"/>
          </a:xfrm>
        </p:spPr>
        <p:txBody>
          <a:bodyPr/>
          <a:lstStyle>
            <a:lvl1pPr marL="179388" marR="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lvl1pPr>
            <a:lvl2pPr marL="378000" marR="0"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lvl2pPr>
            <a:lvl3pPr marL="55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3pPr>
            <a:lvl4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4pPr>
            <a:lvl5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5pPr>
          </a:lstStyle>
          <a:p>
            <a:pPr marL="179388" marR="0" lvl="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マスター テキストの書式設定</a:t>
            </a:r>
          </a:p>
          <a:p>
            <a:pPr marL="179388" marR="0" lvl="1"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2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2"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3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3"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4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4"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5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endParaRPr kumimoji="1" lang="en-US" altLang="ja-JP" sz="1600" b="0" i="0" u="none" strike="noStrike" kern="1200" cap="none" spc="0" normalizeH="0" baseline="0" noProof="0">
              <a:ln>
                <a:noFill/>
              </a:ln>
              <a:solidFill>
                <a:prstClr val="black"/>
              </a:solidFill>
              <a:effectLst/>
              <a:uLnTx/>
              <a:uFillTx/>
              <a:latin typeface="+mn-lt"/>
              <a:ea typeface="+mn-ea"/>
              <a:cs typeface="+mn-cs"/>
            </a:endParaRPr>
          </a:p>
        </p:txBody>
      </p:sp>
      <p:sp>
        <p:nvSpPr>
          <p:cNvPr id="12" name="Content Placeholder 3"/>
          <p:cNvSpPr>
            <a:spLocks noGrp="1"/>
          </p:cNvSpPr>
          <p:nvPr>
            <p:ph sz="half" idx="13"/>
          </p:nvPr>
        </p:nvSpPr>
        <p:spPr>
          <a:xfrm>
            <a:off x="6126163" y="1733550"/>
            <a:ext cx="2559052" cy="4484370"/>
          </a:xfrm>
        </p:spPr>
        <p:txBody>
          <a:bodyPr/>
          <a:lstStyle>
            <a:lvl1pPr marL="179388" marR="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lvl1pPr>
            <a:lvl2pPr marL="378000" marR="0"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lvl2pPr>
            <a:lvl3pPr marL="55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3pPr>
            <a:lvl4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4pPr>
            <a:lvl5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5pPr>
          </a:lstStyle>
          <a:p>
            <a:pPr marL="179388" marR="0" lvl="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マスター テキストの書式設定</a:t>
            </a:r>
          </a:p>
          <a:p>
            <a:pPr marL="179388" marR="0" lvl="1"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2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2"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3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3"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4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4"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5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endParaRPr kumimoji="1" lang="en-US" altLang="ja-JP" sz="1600" b="0" i="0" u="none" strike="noStrike" kern="1200" cap="none" spc="0" normalizeH="0" baseline="0" noProof="0">
              <a:ln>
                <a:noFill/>
              </a:ln>
              <a:solidFill>
                <a:prstClr val="black"/>
              </a:solidFill>
              <a:effectLst/>
              <a:uLnTx/>
              <a:uFillTx/>
              <a:latin typeface="+mn-lt"/>
              <a:ea typeface="+mn-ea"/>
              <a:cs typeface="+mn-cs"/>
            </a:endParaRPr>
          </a:p>
        </p:txBody>
      </p:sp>
      <p:sp>
        <p:nvSpPr>
          <p:cNvPr id="9" name="Footer Placeholder">
            <a:extLst>
              <a:ext uri="{FF2B5EF4-FFF2-40B4-BE49-F238E27FC236}">
                <a16:creationId xmlns:a16="http://schemas.microsoft.com/office/drawing/2014/main" id="{7EC334F8-975B-B947-9C27-BC9946D5C7CE}"/>
              </a:ext>
            </a:extLst>
          </p:cNvPr>
          <p:cNvSpPr>
            <a:spLocks noGrp="1"/>
          </p:cNvSpPr>
          <p:nvPr>
            <p:ph type="ftr" sz="quarter" idx="15"/>
          </p:nvPr>
        </p:nvSpPr>
        <p:spPr/>
        <p:txBody>
          <a:bodyPr/>
          <a:lstStyle/>
          <a:p>
            <a:endParaRPr lang="en-US"/>
          </a:p>
        </p:txBody>
      </p:sp>
      <p:sp>
        <p:nvSpPr>
          <p:cNvPr id="14" name="Footnotes">
            <a:extLst>
              <a:ext uri="{FF2B5EF4-FFF2-40B4-BE49-F238E27FC236}">
                <a16:creationId xmlns:a16="http://schemas.microsoft.com/office/drawing/2014/main" id="{08807396-F278-405D-BAEB-1EF00C9820A9}"/>
              </a:ext>
            </a:extLst>
          </p:cNvPr>
          <p:cNvSpPr>
            <a:spLocks noGrp="1"/>
          </p:cNvSpPr>
          <p:nvPr>
            <p:ph type="body" sz="quarter" idx="18"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C7ABEC37-F973-AA44-82D4-614C6B9E8CD1}"/>
              </a:ext>
            </a:extLst>
          </p:cNvPr>
          <p:cNvSpPr>
            <a:spLocks noGrp="1"/>
          </p:cNvSpPr>
          <p:nvPr>
            <p:ph type="dt" sz="half" idx="14"/>
          </p:nvPr>
        </p:nvSpPr>
        <p:spPr/>
        <p:txBody>
          <a:bodyPr/>
          <a:lstStyle/>
          <a:p>
            <a:endParaRPr lang="en-US"/>
          </a:p>
        </p:txBody>
      </p:sp>
      <p:sp>
        <p:nvSpPr>
          <p:cNvPr id="10" name="Slide Number Placeholder">
            <a:extLst>
              <a:ext uri="{FF2B5EF4-FFF2-40B4-BE49-F238E27FC236}">
                <a16:creationId xmlns:a16="http://schemas.microsoft.com/office/drawing/2014/main" id="{AEA28E03-68C1-7E48-9E22-0008E1E3C719}"/>
              </a:ext>
            </a:extLst>
          </p:cNvPr>
          <p:cNvSpPr>
            <a:spLocks noGrp="1"/>
          </p:cNvSpPr>
          <p:nvPr>
            <p:ph type="sldNum" sz="quarter" idx="1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323019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nd Three Columns - Whit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7E8FE9D-CC30-0647-8F54-0BCB569F29BC}"/>
              </a:ext>
            </a:extLst>
          </p:cNvPr>
          <p:cNvSpPr>
            <a:spLocks noGrp="1"/>
          </p:cNvSpPr>
          <p:nvPr>
            <p:ph type="title" hasCustomPrompt="1"/>
          </p:nvPr>
        </p:nvSpPr>
        <p:spPr/>
        <p:txBody>
          <a:bodyPr/>
          <a:lstStyle>
            <a:lvl1pPr>
              <a:defRPr/>
            </a:lvl1pPr>
          </a:lstStyle>
          <a:p>
            <a:r>
              <a:rPr lang="en-US"/>
              <a:t>[Slide title]</a:t>
            </a:r>
          </a:p>
        </p:txBody>
      </p:sp>
      <p:sp>
        <p:nvSpPr>
          <p:cNvPr id="15" name="Subtitle">
            <a:extLst>
              <a:ext uri="{FF2B5EF4-FFF2-40B4-BE49-F238E27FC236}">
                <a16:creationId xmlns:a16="http://schemas.microsoft.com/office/drawing/2014/main" id="{8941DCE2-10B5-584D-AA13-8FA9EFAD0B8D}"/>
              </a:ext>
            </a:extLst>
          </p:cNvPr>
          <p:cNvSpPr>
            <a:spLocks noGrp="1"/>
          </p:cNvSpPr>
          <p:nvPr>
            <p:ph type="subTitle" idx="18"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17" name="Content Placeholder 1">
            <a:extLst>
              <a:ext uri="{FF2B5EF4-FFF2-40B4-BE49-F238E27FC236}">
                <a16:creationId xmlns:a16="http://schemas.microsoft.com/office/drawing/2014/main" id="{E5FFBC4E-52BA-4B46-9AB6-C0FAEBF1CF92}"/>
              </a:ext>
            </a:extLst>
          </p:cNvPr>
          <p:cNvSpPr>
            <a:spLocks noGrp="1"/>
          </p:cNvSpPr>
          <p:nvPr>
            <p:ph idx="17" hasCustomPrompt="1"/>
          </p:nvPr>
        </p:nvSpPr>
        <p:spPr>
          <a:xfrm>
            <a:off x="457200" y="1733550"/>
            <a:ext cx="5395913" cy="15125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Bar 1">
            <a:extLst>
              <a:ext uri="{FF2B5EF4-FFF2-40B4-BE49-F238E27FC236}">
                <a16:creationId xmlns:a16="http://schemas.microsoft.com/office/drawing/2014/main" id="{D50C8DCC-6E4A-9B44-88FB-DD1208B21125}"/>
              </a:ext>
            </a:extLst>
          </p:cNvPr>
          <p:cNvSpPr/>
          <p:nvPr userDrawn="1"/>
        </p:nvSpPr>
        <p:spPr bwMode="hidden">
          <a:xfrm>
            <a:off x="457199" y="3429000"/>
            <a:ext cx="2560639"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3" name="Content Placeholder 2"/>
          <p:cNvSpPr>
            <a:spLocks noGrp="1"/>
          </p:cNvSpPr>
          <p:nvPr>
            <p:ph sz="half" idx="1" hasCustomPrompt="1"/>
          </p:nvPr>
        </p:nvSpPr>
        <p:spPr>
          <a:xfrm>
            <a:off x="457199" y="3707362"/>
            <a:ext cx="2560639" cy="2510558"/>
          </a:xfrm>
        </p:spPr>
        <p:txBody>
          <a:bodyPr>
            <a:noAutofit/>
          </a:bodyPr>
          <a:lstStyle>
            <a:lvl1pPr marL="137160" indent="-137160">
              <a:spcAft>
                <a:spcPts val="600"/>
              </a:spcAft>
              <a:buFont typeface="Arial" panose="020B0604020202020204" pitchFamily="34" charset="0"/>
              <a:buChar char="•"/>
              <a:defRPr sz="1200" b="0">
                <a:solidFill>
                  <a:schemeClr val="tx1"/>
                </a:solidFill>
              </a:defRPr>
            </a:lvl1pPr>
            <a:lvl2pPr marL="274320" indent="-137160">
              <a:spcAft>
                <a:spcPts val="600"/>
              </a:spcAft>
              <a:buFont typeface="Arial" panose="020B0604020202020204" pitchFamily="34" charset="0"/>
              <a:buChar char="–"/>
              <a:defRPr sz="1200">
                <a:solidFill>
                  <a:schemeClr val="tx1"/>
                </a:solidFill>
              </a:defRPr>
            </a:lvl2pPr>
            <a:lvl3pPr marL="411480" indent="-137160">
              <a:spcAft>
                <a:spcPts val="600"/>
              </a:spcAft>
              <a:buFont typeface="Arial" panose="020B0604020202020204" pitchFamily="34" charset="0"/>
              <a:buChar char="•"/>
              <a:defRPr sz="1200">
                <a:solidFill>
                  <a:schemeClr val="tx1"/>
                </a:solidFill>
              </a:defRPr>
            </a:lvl3pPr>
            <a:lvl4pPr marL="548640" indent="-137160">
              <a:spcAft>
                <a:spcPts val="600"/>
              </a:spcAft>
              <a:buFont typeface="Arial" panose="020B0604020202020204" pitchFamily="34" charset="0"/>
              <a:buChar char="–"/>
              <a:defRPr sz="1200">
                <a:solidFill>
                  <a:schemeClr val="tx1"/>
                </a:solidFill>
              </a:defRPr>
            </a:lvl4pPr>
            <a:lvl5pPr marL="685800" indent="-137160">
              <a:spcAft>
                <a:spcPts val="600"/>
              </a:spcAft>
              <a:buFont typeface="Arial" panose="020B0604020202020204" pitchFamily="34" charset="0"/>
              <a:buChar char="•"/>
              <a:defRPr sz="1200">
                <a:solidFill>
                  <a:schemeClr val="tx1"/>
                </a:solidFill>
              </a:defRPr>
            </a:lvl5pPr>
            <a:lvl6pPr marL="822960" indent="-137160">
              <a:spcAft>
                <a:spcPts val="600"/>
              </a:spcAft>
              <a:buFont typeface="Arial" panose="020B0604020202020204" pitchFamily="34" charset="0"/>
              <a:buChar char="–"/>
              <a:defRPr sz="1200">
                <a:solidFill>
                  <a:schemeClr val="tx1"/>
                </a:solidFill>
              </a:defRPr>
            </a:lvl6pPr>
            <a:lvl7pPr marL="960120" indent="-137160">
              <a:spcAft>
                <a:spcPts val="600"/>
              </a:spcAft>
              <a:buFont typeface="Arial" panose="020B0604020202020204" pitchFamily="34" charset="0"/>
              <a:buChar char="•"/>
              <a:defRPr sz="1200">
                <a:solidFill>
                  <a:schemeClr val="tx1"/>
                </a:solidFill>
              </a:defRPr>
            </a:lvl7pPr>
            <a:lvl8pPr marL="1097280" indent="-137160">
              <a:spcAft>
                <a:spcPts val="600"/>
              </a:spcAft>
              <a:buFont typeface="Arial" panose="020B0604020202020204" pitchFamily="34" charset="0"/>
              <a:buChar char="–"/>
              <a:defRPr sz="1200">
                <a:solidFill>
                  <a:schemeClr val="tx1"/>
                </a:solidFill>
              </a:defRPr>
            </a:lvl8pPr>
            <a:lvl9pPr marL="1234440" indent="-137160">
              <a:spcAft>
                <a:spcPts val="600"/>
              </a:spcAft>
              <a:buFont typeface="Arial" panose="020B0604020202020204" pitchFamily="34" charset="0"/>
              <a:buChar char="•"/>
              <a:defRPr sz="1200">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13" name="Bar 2">
            <a:extLst>
              <a:ext uri="{FF2B5EF4-FFF2-40B4-BE49-F238E27FC236}">
                <a16:creationId xmlns:a16="http://schemas.microsoft.com/office/drawing/2014/main" id="{B37FD052-FB9D-AC4E-847F-BEA34EA6DE73}"/>
              </a:ext>
            </a:extLst>
          </p:cNvPr>
          <p:cNvSpPr/>
          <p:nvPr userDrawn="1"/>
        </p:nvSpPr>
        <p:spPr bwMode="hidden">
          <a:xfrm>
            <a:off x="3292474" y="3429000"/>
            <a:ext cx="2560639"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4" name="Content Placeholder 3"/>
          <p:cNvSpPr>
            <a:spLocks noGrp="1"/>
          </p:cNvSpPr>
          <p:nvPr>
            <p:ph sz="half" idx="2" hasCustomPrompt="1"/>
          </p:nvPr>
        </p:nvSpPr>
        <p:spPr>
          <a:xfrm>
            <a:off x="3292474" y="3707362"/>
            <a:ext cx="2559051" cy="2510558"/>
          </a:xfrm>
        </p:spPr>
        <p:txBody>
          <a:bodyPr>
            <a:noAutofit/>
          </a:bodyPr>
          <a:lstStyle>
            <a:lvl1pPr marL="137160" indent="-137160">
              <a:spcAft>
                <a:spcPts val="600"/>
              </a:spcAft>
              <a:buFont typeface="Arial" panose="020B0604020202020204" pitchFamily="34" charset="0"/>
              <a:buChar char="•"/>
              <a:defRPr sz="1200" b="0">
                <a:solidFill>
                  <a:schemeClr val="tx1"/>
                </a:solidFill>
              </a:defRPr>
            </a:lvl1pPr>
            <a:lvl2pPr marL="274320" indent="-137160">
              <a:spcAft>
                <a:spcPts val="600"/>
              </a:spcAft>
              <a:buFont typeface="Arial" panose="020B0604020202020204" pitchFamily="34" charset="0"/>
              <a:buChar char="–"/>
              <a:defRPr sz="1200">
                <a:solidFill>
                  <a:schemeClr val="tx1"/>
                </a:solidFill>
              </a:defRPr>
            </a:lvl2pPr>
            <a:lvl3pPr marL="411480" indent="-137160">
              <a:spcAft>
                <a:spcPts val="600"/>
              </a:spcAft>
              <a:buFont typeface="Arial" panose="020B0604020202020204" pitchFamily="34" charset="0"/>
              <a:buChar char="•"/>
              <a:defRPr sz="1200">
                <a:solidFill>
                  <a:schemeClr val="tx1"/>
                </a:solidFill>
              </a:defRPr>
            </a:lvl3pPr>
            <a:lvl4pPr marL="548640" indent="-137160">
              <a:spcAft>
                <a:spcPts val="600"/>
              </a:spcAft>
              <a:buFont typeface="Arial" panose="020B0604020202020204" pitchFamily="34" charset="0"/>
              <a:buChar char="–"/>
              <a:defRPr sz="1200">
                <a:solidFill>
                  <a:schemeClr val="tx1"/>
                </a:solidFill>
              </a:defRPr>
            </a:lvl4pPr>
            <a:lvl5pPr marL="685800" indent="-137160">
              <a:spcAft>
                <a:spcPts val="600"/>
              </a:spcAft>
              <a:buFont typeface="Arial" panose="020B0604020202020204" pitchFamily="34" charset="0"/>
              <a:buChar char="•"/>
              <a:defRPr sz="1200">
                <a:solidFill>
                  <a:schemeClr val="tx1"/>
                </a:solidFill>
              </a:defRPr>
            </a:lvl5pPr>
            <a:lvl6pPr marL="822960" indent="-137160">
              <a:spcAft>
                <a:spcPts val="600"/>
              </a:spcAft>
              <a:buFont typeface="Arial" panose="020B0604020202020204" pitchFamily="34" charset="0"/>
              <a:buChar char="–"/>
              <a:defRPr sz="1200">
                <a:solidFill>
                  <a:schemeClr val="tx1"/>
                </a:solidFill>
              </a:defRPr>
            </a:lvl6pPr>
            <a:lvl7pPr marL="960120" indent="-137160">
              <a:spcAft>
                <a:spcPts val="600"/>
              </a:spcAft>
              <a:buFont typeface="Arial" panose="020B0604020202020204" pitchFamily="34" charset="0"/>
              <a:buChar char="•"/>
              <a:defRPr sz="1200">
                <a:solidFill>
                  <a:schemeClr val="tx1"/>
                </a:solidFill>
              </a:defRPr>
            </a:lvl7pPr>
            <a:lvl8pPr marL="1097280" indent="-137160">
              <a:spcAft>
                <a:spcPts val="600"/>
              </a:spcAft>
              <a:buFont typeface="Arial" panose="020B0604020202020204" pitchFamily="34" charset="0"/>
              <a:buChar char="–"/>
              <a:defRPr sz="1200">
                <a:solidFill>
                  <a:schemeClr val="tx1"/>
                </a:solidFill>
              </a:defRPr>
            </a:lvl8pPr>
            <a:lvl9pPr marL="1234440" indent="-137160">
              <a:spcAft>
                <a:spcPts val="600"/>
              </a:spcAft>
              <a:buFont typeface="Arial" panose="020B0604020202020204" pitchFamily="34" charset="0"/>
              <a:buChar char="•"/>
              <a:defRPr sz="1200">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14" name="Bar 3">
            <a:extLst>
              <a:ext uri="{FF2B5EF4-FFF2-40B4-BE49-F238E27FC236}">
                <a16:creationId xmlns:a16="http://schemas.microsoft.com/office/drawing/2014/main" id="{CF21A389-9162-2A46-80F5-1C824EDB3247}"/>
              </a:ext>
            </a:extLst>
          </p:cNvPr>
          <p:cNvSpPr/>
          <p:nvPr userDrawn="1"/>
        </p:nvSpPr>
        <p:spPr bwMode="hidden">
          <a:xfrm>
            <a:off x="6126163" y="3429000"/>
            <a:ext cx="2560637"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2" name="Content Placeholder 4"/>
          <p:cNvSpPr>
            <a:spLocks noGrp="1"/>
          </p:cNvSpPr>
          <p:nvPr>
            <p:ph sz="half" idx="13" hasCustomPrompt="1"/>
          </p:nvPr>
        </p:nvSpPr>
        <p:spPr>
          <a:xfrm>
            <a:off x="6126161" y="3707362"/>
            <a:ext cx="2560639" cy="2510558"/>
          </a:xfrm>
        </p:spPr>
        <p:txBody>
          <a:bodyPr>
            <a:noAutofit/>
          </a:bodyPr>
          <a:lstStyle>
            <a:lvl1pPr marL="137160" indent="-137160">
              <a:spcAft>
                <a:spcPts val="600"/>
              </a:spcAft>
              <a:buFont typeface="Arial" panose="020B0604020202020204" pitchFamily="34" charset="0"/>
              <a:buChar char="•"/>
              <a:defRPr sz="1200" b="0">
                <a:solidFill>
                  <a:schemeClr val="tx1"/>
                </a:solidFill>
              </a:defRPr>
            </a:lvl1pPr>
            <a:lvl2pPr marL="274320" indent="-137160">
              <a:spcAft>
                <a:spcPts val="600"/>
              </a:spcAft>
              <a:buFont typeface="Arial" panose="020B0604020202020204" pitchFamily="34" charset="0"/>
              <a:buChar char="–"/>
              <a:defRPr sz="1200">
                <a:solidFill>
                  <a:schemeClr val="tx1"/>
                </a:solidFill>
              </a:defRPr>
            </a:lvl2pPr>
            <a:lvl3pPr marL="411480" indent="-137160">
              <a:spcAft>
                <a:spcPts val="600"/>
              </a:spcAft>
              <a:buFont typeface="Arial" panose="020B0604020202020204" pitchFamily="34" charset="0"/>
              <a:buChar char="•"/>
              <a:defRPr sz="1200">
                <a:solidFill>
                  <a:schemeClr val="tx1"/>
                </a:solidFill>
              </a:defRPr>
            </a:lvl3pPr>
            <a:lvl4pPr marL="548640" indent="-137160">
              <a:spcAft>
                <a:spcPts val="600"/>
              </a:spcAft>
              <a:buFont typeface="Arial" panose="020B0604020202020204" pitchFamily="34" charset="0"/>
              <a:buChar char="–"/>
              <a:defRPr sz="1200">
                <a:solidFill>
                  <a:schemeClr val="tx1"/>
                </a:solidFill>
              </a:defRPr>
            </a:lvl4pPr>
            <a:lvl5pPr marL="685800" indent="-137160">
              <a:spcAft>
                <a:spcPts val="600"/>
              </a:spcAft>
              <a:buFont typeface="Arial" panose="020B0604020202020204" pitchFamily="34" charset="0"/>
              <a:buChar char="•"/>
              <a:defRPr sz="1200">
                <a:solidFill>
                  <a:schemeClr val="tx1"/>
                </a:solidFill>
              </a:defRPr>
            </a:lvl5pPr>
            <a:lvl6pPr marL="822960" indent="-137160">
              <a:spcAft>
                <a:spcPts val="600"/>
              </a:spcAft>
              <a:buFont typeface="Arial" panose="020B0604020202020204" pitchFamily="34" charset="0"/>
              <a:buChar char="–"/>
              <a:defRPr sz="1200">
                <a:solidFill>
                  <a:schemeClr val="tx1"/>
                </a:solidFill>
              </a:defRPr>
            </a:lvl6pPr>
            <a:lvl7pPr marL="960120" indent="-137160">
              <a:spcAft>
                <a:spcPts val="600"/>
              </a:spcAft>
              <a:buFont typeface="Arial" panose="020B0604020202020204" pitchFamily="34" charset="0"/>
              <a:buChar char="•"/>
              <a:defRPr sz="1200">
                <a:solidFill>
                  <a:schemeClr val="tx1"/>
                </a:solidFill>
              </a:defRPr>
            </a:lvl7pPr>
            <a:lvl8pPr marL="1097280" indent="-137160">
              <a:spcAft>
                <a:spcPts val="600"/>
              </a:spcAft>
              <a:buFont typeface="Arial" panose="020B0604020202020204" pitchFamily="34" charset="0"/>
              <a:buChar char="–"/>
              <a:defRPr sz="1200">
                <a:solidFill>
                  <a:schemeClr val="tx1"/>
                </a:solidFill>
              </a:defRPr>
            </a:lvl8pPr>
            <a:lvl9pPr marL="1234440" indent="-137160">
              <a:spcAft>
                <a:spcPts val="600"/>
              </a:spcAft>
              <a:buFont typeface="Arial" panose="020B0604020202020204" pitchFamily="34" charset="0"/>
              <a:buChar char="•"/>
              <a:defRPr sz="1200">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9" name="Footer Placeholder">
            <a:extLst>
              <a:ext uri="{FF2B5EF4-FFF2-40B4-BE49-F238E27FC236}">
                <a16:creationId xmlns:a16="http://schemas.microsoft.com/office/drawing/2014/main" id="{7EC334F8-975B-B947-9C27-BC9946D5C7CE}"/>
              </a:ext>
            </a:extLst>
          </p:cNvPr>
          <p:cNvSpPr>
            <a:spLocks noGrp="1"/>
          </p:cNvSpPr>
          <p:nvPr>
            <p:ph type="ftr" sz="quarter" idx="15"/>
          </p:nvPr>
        </p:nvSpPr>
        <p:spPr/>
        <p:txBody>
          <a:bodyPr/>
          <a:lstStyle/>
          <a:p>
            <a:endParaRPr lang="en-US"/>
          </a:p>
        </p:txBody>
      </p:sp>
      <p:sp>
        <p:nvSpPr>
          <p:cNvPr id="18" name="Footnotes">
            <a:extLst>
              <a:ext uri="{FF2B5EF4-FFF2-40B4-BE49-F238E27FC236}">
                <a16:creationId xmlns:a16="http://schemas.microsoft.com/office/drawing/2014/main" id="{96140AB5-59E1-428C-9946-307FA1F0C088}"/>
              </a:ext>
            </a:extLst>
          </p:cNvPr>
          <p:cNvSpPr>
            <a:spLocks noGrp="1"/>
          </p:cNvSpPr>
          <p:nvPr>
            <p:ph type="body" sz="quarter" idx="19"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C7ABEC37-F973-AA44-82D4-614C6B9E8CD1}"/>
              </a:ext>
            </a:extLst>
          </p:cNvPr>
          <p:cNvSpPr>
            <a:spLocks noGrp="1"/>
          </p:cNvSpPr>
          <p:nvPr>
            <p:ph type="dt" sz="half" idx="14"/>
          </p:nvPr>
        </p:nvSpPr>
        <p:spPr/>
        <p:txBody>
          <a:bodyPr/>
          <a:lstStyle/>
          <a:p>
            <a:endParaRPr lang="en-US"/>
          </a:p>
        </p:txBody>
      </p:sp>
      <p:sp>
        <p:nvSpPr>
          <p:cNvPr id="10" name="Slide Number Placeholder">
            <a:extLst>
              <a:ext uri="{FF2B5EF4-FFF2-40B4-BE49-F238E27FC236}">
                <a16:creationId xmlns:a16="http://schemas.microsoft.com/office/drawing/2014/main" id="{AEA28E03-68C1-7E48-9E22-0008E1E3C719}"/>
              </a:ext>
            </a:extLst>
          </p:cNvPr>
          <p:cNvSpPr>
            <a:spLocks noGrp="1"/>
          </p:cNvSpPr>
          <p:nvPr>
            <p:ph type="sldNum" sz="quarter" idx="1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1614911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nd Three Columns - Black">
    <p:bg>
      <p:bgPr>
        <a:solidFill>
          <a:srgbClr val="000000"/>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26D9A42-317D-234C-848B-CE47C7D468DA}"/>
              </a:ext>
            </a:extLst>
          </p:cNvPr>
          <p:cNvSpPr>
            <a:spLocks noGrp="1"/>
          </p:cNvSpPr>
          <p:nvPr>
            <p:ph type="title" hasCustomPrompt="1"/>
          </p:nvPr>
        </p:nvSpPr>
        <p:spPr/>
        <p:txBody>
          <a:bodyPr/>
          <a:lstStyle>
            <a:lvl1pPr>
              <a:defRPr/>
            </a:lvl1pPr>
          </a:lstStyle>
          <a:p>
            <a:r>
              <a:rPr lang="en-US"/>
              <a:t>[Slide title]</a:t>
            </a:r>
          </a:p>
        </p:txBody>
      </p:sp>
      <p:sp>
        <p:nvSpPr>
          <p:cNvPr id="15" name="Subtitle">
            <a:extLst>
              <a:ext uri="{FF2B5EF4-FFF2-40B4-BE49-F238E27FC236}">
                <a16:creationId xmlns:a16="http://schemas.microsoft.com/office/drawing/2014/main" id="{1E1BF11A-7D09-E549-B22B-4386DA3BB37B}"/>
              </a:ext>
            </a:extLst>
          </p:cNvPr>
          <p:cNvSpPr>
            <a:spLocks noGrp="1"/>
          </p:cNvSpPr>
          <p:nvPr>
            <p:ph type="subTitle" idx="18"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rgbClr val="DB536A"/>
                </a:solidFill>
              </a:defRPr>
            </a:lvl1pPr>
            <a:lvl2pPr marL="0" indent="0" algn="l">
              <a:lnSpc>
                <a:spcPct val="100000"/>
              </a:lnSpc>
              <a:spcBef>
                <a:spcPts val="0"/>
              </a:spcBef>
              <a:spcAft>
                <a:spcPts val="0"/>
              </a:spcAft>
              <a:buNone/>
              <a:defRPr sz="1400" b="1">
                <a:solidFill>
                  <a:srgbClr val="DB536A"/>
                </a:solidFill>
              </a:defRPr>
            </a:lvl2pPr>
            <a:lvl3pPr marL="0" indent="0" algn="l">
              <a:lnSpc>
                <a:spcPct val="100000"/>
              </a:lnSpc>
              <a:spcBef>
                <a:spcPts val="0"/>
              </a:spcBef>
              <a:spcAft>
                <a:spcPts val="0"/>
              </a:spcAft>
              <a:buNone/>
              <a:defRPr sz="1400" b="1">
                <a:solidFill>
                  <a:srgbClr val="DB536A"/>
                </a:solidFill>
              </a:defRPr>
            </a:lvl3pPr>
            <a:lvl4pPr marL="0" indent="0" algn="l">
              <a:lnSpc>
                <a:spcPct val="100000"/>
              </a:lnSpc>
              <a:spcBef>
                <a:spcPts val="0"/>
              </a:spcBef>
              <a:spcAft>
                <a:spcPts val="0"/>
              </a:spcAft>
              <a:buNone/>
              <a:defRPr sz="1400" b="1">
                <a:solidFill>
                  <a:srgbClr val="DB536A"/>
                </a:solidFill>
              </a:defRPr>
            </a:lvl4pPr>
            <a:lvl5pPr marL="0" indent="0" algn="l">
              <a:lnSpc>
                <a:spcPct val="100000"/>
              </a:lnSpc>
              <a:spcBef>
                <a:spcPts val="0"/>
              </a:spcBef>
              <a:spcAft>
                <a:spcPts val="0"/>
              </a:spcAft>
              <a:buNone/>
              <a:defRPr sz="1400" b="1">
                <a:solidFill>
                  <a:srgbClr val="DB536A"/>
                </a:solidFill>
              </a:defRPr>
            </a:lvl5pPr>
            <a:lvl6pPr marL="0" indent="0" algn="l">
              <a:lnSpc>
                <a:spcPct val="100000"/>
              </a:lnSpc>
              <a:spcBef>
                <a:spcPts val="0"/>
              </a:spcBef>
              <a:spcAft>
                <a:spcPts val="0"/>
              </a:spcAft>
              <a:buNone/>
              <a:defRPr sz="1400" b="1">
                <a:solidFill>
                  <a:srgbClr val="DB536A"/>
                </a:solidFill>
              </a:defRPr>
            </a:lvl6pPr>
            <a:lvl7pPr marL="0" indent="0" algn="l">
              <a:lnSpc>
                <a:spcPct val="100000"/>
              </a:lnSpc>
              <a:spcBef>
                <a:spcPts val="0"/>
              </a:spcBef>
              <a:spcAft>
                <a:spcPts val="0"/>
              </a:spcAft>
              <a:buNone/>
              <a:defRPr sz="1400" b="1">
                <a:solidFill>
                  <a:srgbClr val="DB536A"/>
                </a:solidFill>
              </a:defRPr>
            </a:lvl7pPr>
            <a:lvl8pPr marL="0" indent="0" algn="l">
              <a:lnSpc>
                <a:spcPct val="100000"/>
              </a:lnSpc>
              <a:spcBef>
                <a:spcPts val="0"/>
              </a:spcBef>
              <a:spcAft>
                <a:spcPts val="0"/>
              </a:spcAft>
              <a:buNone/>
              <a:defRPr sz="1400" b="1">
                <a:solidFill>
                  <a:srgbClr val="DB536A"/>
                </a:solidFill>
              </a:defRPr>
            </a:lvl8pPr>
            <a:lvl9pPr marL="0" indent="0" algn="l">
              <a:lnSpc>
                <a:spcPct val="100000"/>
              </a:lnSpc>
              <a:spcBef>
                <a:spcPts val="0"/>
              </a:spcBef>
              <a:spcAft>
                <a:spcPts val="0"/>
              </a:spcAft>
              <a:buNone/>
              <a:defRPr sz="1400" b="1">
                <a:solidFill>
                  <a:srgbClr val="DB536A"/>
                </a:solidFill>
              </a:defRPr>
            </a:lvl9pPr>
          </a:lstStyle>
          <a:p>
            <a:r>
              <a:rPr lang="en-US"/>
              <a:t>[Optional slide subtitle]</a:t>
            </a:r>
          </a:p>
        </p:txBody>
      </p:sp>
      <p:sp>
        <p:nvSpPr>
          <p:cNvPr id="17" name="Content Placeholder 1">
            <a:extLst>
              <a:ext uri="{FF2B5EF4-FFF2-40B4-BE49-F238E27FC236}">
                <a16:creationId xmlns:a16="http://schemas.microsoft.com/office/drawing/2014/main" id="{E5FFBC4E-52BA-4B46-9AB6-C0FAEBF1CF92}"/>
              </a:ext>
            </a:extLst>
          </p:cNvPr>
          <p:cNvSpPr>
            <a:spLocks noGrp="1"/>
          </p:cNvSpPr>
          <p:nvPr>
            <p:ph idx="17" hasCustomPrompt="1"/>
          </p:nvPr>
        </p:nvSpPr>
        <p:spPr>
          <a:xfrm>
            <a:off x="457200" y="1733550"/>
            <a:ext cx="5395913" cy="1512570"/>
          </a:xfrm>
        </p:spPr>
        <p:txBody>
          <a:bodyPr/>
          <a:lstStyle>
            <a:lvl1pPr>
              <a:defRPr>
                <a:solidFill>
                  <a:schemeClr val="tx1"/>
                </a:solidFill>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Bar 1">
            <a:extLst>
              <a:ext uri="{FF2B5EF4-FFF2-40B4-BE49-F238E27FC236}">
                <a16:creationId xmlns:a16="http://schemas.microsoft.com/office/drawing/2014/main" id="{D50C8DCC-6E4A-9B44-88FB-DD1208B21125}"/>
              </a:ext>
            </a:extLst>
          </p:cNvPr>
          <p:cNvSpPr/>
          <p:nvPr userDrawn="1"/>
        </p:nvSpPr>
        <p:spPr bwMode="hidden">
          <a:xfrm>
            <a:off x="457199" y="3429000"/>
            <a:ext cx="2560639" cy="91440"/>
          </a:xfrm>
          <a:prstGeom prst="rect">
            <a:avLst/>
          </a:prstGeom>
          <a:solidFill>
            <a:srgbClr val="DB536A"/>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3" name="Content Placeholder 2"/>
          <p:cNvSpPr>
            <a:spLocks noGrp="1"/>
          </p:cNvSpPr>
          <p:nvPr>
            <p:ph sz="half" idx="1" hasCustomPrompt="1"/>
          </p:nvPr>
        </p:nvSpPr>
        <p:spPr>
          <a:xfrm>
            <a:off x="457199" y="3707362"/>
            <a:ext cx="2560639" cy="2510558"/>
          </a:xfrm>
        </p:spPr>
        <p:txBody>
          <a:bodyPr>
            <a:noAutofit/>
          </a:bodyPr>
          <a:lstStyle>
            <a:lvl1pPr marL="137160" indent="-137160">
              <a:spcAft>
                <a:spcPts val="600"/>
              </a:spcAft>
              <a:buFont typeface="Arial" panose="020B0604020202020204" pitchFamily="34" charset="0"/>
              <a:buChar char="•"/>
              <a:defRPr sz="1200" b="0">
                <a:solidFill>
                  <a:schemeClr val="tx1"/>
                </a:solidFill>
              </a:defRPr>
            </a:lvl1pPr>
            <a:lvl2pPr marL="274320" indent="-137160">
              <a:spcAft>
                <a:spcPts val="600"/>
              </a:spcAft>
              <a:buFont typeface="Arial" panose="020B0604020202020204" pitchFamily="34" charset="0"/>
              <a:buChar char="–"/>
              <a:defRPr sz="1200">
                <a:solidFill>
                  <a:schemeClr val="tx1"/>
                </a:solidFill>
              </a:defRPr>
            </a:lvl2pPr>
            <a:lvl3pPr marL="411480" indent="-137160">
              <a:spcAft>
                <a:spcPts val="600"/>
              </a:spcAft>
              <a:buFont typeface="Arial" panose="020B0604020202020204" pitchFamily="34" charset="0"/>
              <a:buChar char="•"/>
              <a:defRPr sz="1200">
                <a:solidFill>
                  <a:schemeClr val="tx1"/>
                </a:solidFill>
              </a:defRPr>
            </a:lvl3pPr>
            <a:lvl4pPr marL="548640" indent="-137160">
              <a:spcAft>
                <a:spcPts val="600"/>
              </a:spcAft>
              <a:buFont typeface="Arial" panose="020B0604020202020204" pitchFamily="34" charset="0"/>
              <a:buChar char="–"/>
              <a:defRPr sz="1200">
                <a:solidFill>
                  <a:schemeClr val="tx1"/>
                </a:solidFill>
              </a:defRPr>
            </a:lvl4pPr>
            <a:lvl5pPr marL="685800" indent="-137160">
              <a:spcAft>
                <a:spcPts val="600"/>
              </a:spcAft>
              <a:buFont typeface="Arial" panose="020B0604020202020204" pitchFamily="34" charset="0"/>
              <a:buChar char="•"/>
              <a:defRPr sz="1200">
                <a:solidFill>
                  <a:schemeClr val="tx1"/>
                </a:solidFill>
              </a:defRPr>
            </a:lvl5pPr>
            <a:lvl6pPr marL="822960" indent="-137160">
              <a:spcAft>
                <a:spcPts val="600"/>
              </a:spcAft>
              <a:buFont typeface="Arial" panose="020B0604020202020204" pitchFamily="34" charset="0"/>
              <a:buChar char="–"/>
              <a:defRPr sz="1200">
                <a:solidFill>
                  <a:schemeClr val="tx1"/>
                </a:solidFill>
              </a:defRPr>
            </a:lvl6pPr>
            <a:lvl7pPr marL="960120" indent="-137160">
              <a:spcAft>
                <a:spcPts val="600"/>
              </a:spcAft>
              <a:buFont typeface="Arial" panose="020B0604020202020204" pitchFamily="34" charset="0"/>
              <a:buChar char="•"/>
              <a:defRPr sz="1200">
                <a:solidFill>
                  <a:schemeClr val="tx1"/>
                </a:solidFill>
              </a:defRPr>
            </a:lvl7pPr>
            <a:lvl8pPr marL="1097280" indent="-137160">
              <a:spcAft>
                <a:spcPts val="600"/>
              </a:spcAft>
              <a:buFont typeface="Arial" panose="020B0604020202020204" pitchFamily="34" charset="0"/>
              <a:buChar char="–"/>
              <a:defRPr sz="1200">
                <a:solidFill>
                  <a:schemeClr val="tx1"/>
                </a:solidFill>
              </a:defRPr>
            </a:lvl8pPr>
            <a:lvl9pPr marL="1234440" indent="-137160">
              <a:spcAft>
                <a:spcPts val="600"/>
              </a:spcAft>
              <a:buFont typeface="Arial" panose="020B0604020202020204" pitchFamily="34" charset="0"/>
              <a:buChar char="•"/>
              <a:defRPr sz="1200">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13" name="Bar 2">
            <a:extLst>
              <a:ext uri="{FF2B5EF4-FFF2-40B4-BE49-F238E27FC236}">
                <a16:creationId xmlns:a16="http://schemas.microsoft.com/office/drawing/2014/main" id="{B37FD052-FB9D-AC4E-847F-BEA34EA6DE73}"/>
              </a:ext>
            </a:extLst>
          </p:cNvPr>
          <p:cNvSpPr/>
          <p:nvPr userDrawn="1"/>
        </p:nvSpPr>
        <p:spPr bwMode="hidden">
          <a:xfrm>
            <a:off x="3292474" y="3429000"/>
            <a:ext cx="2560639" cy="91440"/>
          </a:xfrm>
          <a:prstGeom prst="rect">
            <a:avLst/>
          </a:prstGeom>
          <a:solidFill>
            <a:srgbClr val="DB536A"/>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4" name="Content Placeholder 3"/>
          <p:cNvSpPr>
            <a:spLocks noGrp="1"/>
          </p:cNvSpPr>
          <p:nvPr>
            <p:ph sz="half" idx="2" hasCustomPrompt="1"/>
          </p:nvPr>
        </p:nvSpPr>
        <p:spPr>
          <a:xfrm>
            <a:off x="3292474" y="3707362"/>
            <a:ext cx="2560639" cy="2510558"/>
          </a:xfrm>
        </p:spPr>
        <p:txBody>
          <a:bodyPr>
            <a:noAutofit/>
          </a:bodyPr>
          <a:lstStyle>
            <a:lvl1pPr marL="137160" indent="-137160">
              <a:spcAft>
                <a:spcPts val="600"/>
              </a:spcAft>
              <a:buFont typeface="Arial" panose="020B0604020202020204" pitchFamily="34" charset="0"/>
              <a:buChar char="•"/>
              <a:defRPr sz="1200" b="0">
                <a:solidFill>
                  <a:schemeClr val="tx1"/>
                </a:solidFill>
              </a:defRPr>
            </a:lvl1pPr>
            <a:lvl2pPr marL="274320" indent="-137160">
              <a:spcAft>
                <a:spcPts val="600"/>
              </a:spcAft>
              <a:buFont typeface="Arial" panose="020B0604020202020204" pitchFamily="34" charset="0"/>
              <a:buChar char="–"/>
              <a:defRPr sz="1200">
                <a:solidFill>
                  <a:schemeClr val="tx1"/>
                </a:solidFill>
              </a:defRPr>
            </a:lvl2pPr>
            <a:lvl3pPr marL="411480" indent="-137160">
              <a:spcAft>
                <a:spcPts val="600"/>
              </a:spcAft>
              <a:buFont typeface="Arial" panose="020B0604020202020204" pitchFamily="34" charset="0"/>
              <a:buChar char="•"/>
              <a:defRPr sz="1200">
                <a:solidFill>
                  <a:schemeClr val="tx1"/>
                </a:solidFill>
              </a:defRPr>
            </a:lvl3pPr>
            <a:lvl4pPr marL="548640" indent="-137160">
              <a:spcAft>
                <a:spcPts val="600"/>
              </a:spcAft>
              <a:buFont typeface="Arial" panose="020B0604020202020204" pitchFamily="34" charset="0"/>
              <a:buChar char="–"/>
              <a:defRPr sz="1200">
                <a:solidFill>
                  <a:schemeClr val="tx1"/>
                </a:solidFill>
              </a:defRPr>
            </a:lvl4pPr>
            <a:lvl5pPr marL="685800" indent="-137160">
              <a:spcAft>
                <a:spcPts val="600"/>
              </a:spcAft>
              <a:buFont typeface="Arial" panose="020B0604020202020204" pitchFamily="34" charset="0"/>
              <a:buChar char="•"/>
              <a:defRPr sz="1200">
                <a:solidFill>
                  <a:schemeClr val="tx1"/>
                </a:solidFill>
              </a:defRPr>
            </a:lvl5pPr>
            <a:lvl6pPr marL="822960" indent="-137160">
              <a:spcAft>
                <a:spcPts val="600"/>
              </a:spcAft>
              <a:buFont typeface="Arial" panose="020B0604020202020204" pitchFamily="34" charset="0"/>
              <a:buChar char="–"/>
              <a:defRPr sz="1200">
                <a:solidFill>
                  <a:schemeClr val="tx1"/>
                </a:solidFill>
              </a:defRPr>
            </a:lvl6pPr>
            <a:lvl7pPr marL="960120" indent="-137160">
              <a:spcAft>
                <a:spcPts val="600"/>
              </a:spcAft>
              <a:buFont typeface="Arial" panose="020B0604020202020204" pitchFamily="34" charset="0"/>
              <a:buChar char="•"/>
              <a:defRPr sz="1200">
                <a:solidFill>
                  <a:schemeClr val="tx1"/>
                </a:solidFill>
              </a:defRPr>
            </a:lvl7pPr>
            <a:lvl8pPr marL="1097280" indent="-137160">
              <a:spcAft>
                <a:spcPts val="600"/>
              </a:spcAft>
              <a:buFont typeface="Arial" panose="020B0604020202020204" pitchFamily="34" charset="0"/>
              <a:buChar char="–"/>
              <a:defRPr sz="1200">
                <a:solidFill>
                  <a:schemeClr val="tx1"/>
                </a:solidFill>
              </a:defRPr>
            </a:lvl8pPr>
            <a:lvl9pPr marL="1234440" indent="-137160">
              <a:spcAft>
                <a:spcPts val="600"/>
              </a:spcAft>
              <a:buFont typeface="Arial" panose="020B0604020202020204" pitchFamily="34" charset="0"/>
              <a:buChar char="•"/>
              <a:defRPr sz="1200">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14" name="Bar 3">
            <a:extLst>
              <a:ext uri="{FF2B5EF4-FFF2-40B4-BE49-F238E27FC236}">
                <a16:creationId xmlns:a16="http://schemas.microsoft.com/office/drawing/2014/main" id="{CF21A389-9162-2A46-80F5-1C824EDB3247}"/>
              </a:ext>
            </a:extLst>
          </p:cNvPr>
          <p:cNvSpPr/>
          <p:nvPr userDrawn="1"/>
        </p:nvSpPr>
        <p:spPr bwMode="hidden">
          <a:xfrm>
            <a:off x="6127749" y="3429000"/>
            <a:ext cx="2559051" cy="91440"/>
          </a:xfrm>
          <a:prstGeom prst="rect">
            <a:avLst/>
          </a:prstGeom>
          <a:solidFill>
            <a:srgbClr val="DB536A"/>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2" name="Content Placeholder 4"/>
          <p:cNvSpPr>
            <a:spLocks noGrp="1"/>
          </p:cNvSpPr>
          <p:nvPr>
            <p:ph sz="half" idx="13" hasCustomPrompt="1"/>
          </p:nvPr>
        </p:nvSpPr>
        <p:spPr>
          <a:xfrm>
            <a:off x="6126163" y="3707362"/>
            <a:ext cx="2559051" cy="2510558"/>
          </a:xfrm>
        </p:spPr>
        <p:txBody>
          <a:bodyPr>
            <a:noAutofit/>
          </a:bodyPr>
          <a:lstStyle>
            <a:lvl1pPr marL="137160" indent="-137160">
              <a:spcAft>
                <a:spcPts val="600"/>
              </a:spcAft>
              <a:buFont typeface="Arial" panose="020B0604020202020204" pitchFamily="34" charset="0"/>
              <a:buChar char="•"/>
              <a:defRPr sz="1200" b="0">
                <a:solidFill>
                  <a:schemeClr val="tx1"/>
                </a:solidFill>
              </a:defRPr>
            </a:lvl1pPr>
            <a:lvl2pPr marL="274320" indent="-137160">
              <a:spcAft>
                <a:spcPts val="600"/>
              </a:spcAft>
              <a:buFont typeface="Arial" panose="020B0604020202020204" pitchFamily="34" charset="0"/>
              <a:buChar char="–"/>
              <a:defRPr sz="1200">
                <a:solidFill>
                  <a:schemeClr val="tx1"/>
                </a:solidFill>
              </a:defRPr>
            </a:lvl2pPr>
            <a:lvl3pPr marL="411480" indent="-137160">
              <a:spcAft>
                <a:spcPts val="600"/>
              </a:spcAft>
              <a:buFont typeface="Arial" panose="020B0604020202020204" pitchFamily="34" charset="0"/>
              <a:buChar char="•"/>
              <a:defRPr sz="1200">
                <a:solidFill>
                  <a:schemeClr val="tx1"/>
                </a:solidFill>
              </a:defRPr>
            </a:lvl3pPr>
            <a:lvl4pPr marL="548640" indent="-137160">
              <a:spcAft>
                <a:spcPts val="600"/>
              </a:spcAft>
              <a:buFont typeface="Arial" panose="020B0604020202020204" pitchFamily="34" charset="0"/>
              <a:buChar char="–"/>
              <a:defRPr sz="1200">
                <a:solidFill>
                  <a:schemeClr val="tx1"/>
                </a:solidFill>
              </a:defRPr>
            </a:lvl4pPr>
            <a:lvl5pPr marL="685800" indent="-137160">
              <a:spcAft>
                <a:spcPts val="600"/>
              </a:spcAft>
              <a:buFont typeface="Arial" panose="020B0604020202020204" pitchFamily="34" charset="0"/>
              <a:buChar char="•"/>
              <a:defRPr sz="1200">
                <a:solidFill>
                  <a:schemeClr val="tx1"/>
                </a:solidFill>
              </a:defRPr>
            </a:lvl5pPr>
            <a:lvl6pPr marL="822960" indent="-137160">
              <a:spcAft>
                <a:spcPts val="600"/>
              </a:spcAft>
              <a:buFont typeface="Arial" panose="020B0604020202020204" pitchFamily="34" charset="0"/>
              <a:buChar char="–"/>
              <a:defRPr sz="1200">
                <a:solidFill>
                  <a:schemeClr val="tx1"/>
                </a:solidFill>
              </a:defRPr>
            </a:lvl6pPr>
            <a:lvl7pPr marL="960120" indent="-137160">
              <a:spcAft>
                <a:spcPts val="600"/>
              </a:spcAft>
              <a:buFont typeface="Arial" panose="020B0604020202020204" pitchFamily="34" charset="0"/>
              <a:buChar char="•"/>
              <a:defRPr sz="1200">
                <a:solidFill>
                  <a:schemeClr val="tx1"/>
                </a:solidFill>
              </a:defRPr>
            </a:lvl7pPr>
            <a:lvl8pPr marL="1097280" indent="-137160">
              <a:spcAft>
                <a:spcPts val="600"/>
              </a:spcAft>
              <a:buFont typeface="Arial" panose="020B0604020202020204" pitchFamily="34" charset="0"/>
              <a:buChar char="–"/>
              <a:defRPr sz="1200">
                <a:solidFill>
                  <a:schemeClr val="tx1"/>
                </a:solidFill>
              </a:defRPr>
            </a:lvl8pPr>
            <a:lvl9pPr marL="1234440" indent="-137160">
              <a:spcAft>
                <a:spcPts val="600"/>
              </a:spcAft>
              <a:buFont typeface="Arial" panose="020B0604020202020204" pitchFamily="34" charset="0"/>
              <a:buChar char="•"/>
              <a:defRPr sz="1200">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9" name="Footer Placeholder">
            <a:extLst>
              <a:ext uri="{FF2B5EF4-FFF2-40B4-BE49-F238E27FC236}">
                <a16:creationId xmlns:a16="http://schemas.microsoft.com/office/drawing/2014/main" id="{7EC334F8-975B-B947-9C27-BC9946D5C7CE}"/>
              </a:ext>
            </a:extLst>
          </p:cNvPr>
          <p:cNvSpPr>
            <a:spLocks noGrp="1"/>
          </p:cNvSpPr>
          <p:nvPr>
            <p:ph type="ftr" sz="quarter" idx="15"/>
          </p:nvPr>
        </p:nvSpPr>
        <p:spPr/>
        <p:txBody>
          <a:bodyPr/>
          <a:lstStyle/>
          <a:p>
            <a:endParaRPr lang="en-US"/>
          </a:p>
        </p:txBody>
      </p:sp>
      <p:sp>
        <p:nvSpPr>
          <p:cNvPr id="18" name="Footnotes">
            <a:extLst>
              <a:ext uri="{FF2B5EF4-FFF2-40B4-BE49-F238E27FC236}">
                <a16:creationId xmlns:a16="http://schemas.microsoft.com/office/drawing/2014/main" id="{26ED7619-F357-4378-9FAA-7FDEE672FB36}"/>
              </a:ext>
            </a:extLst>
          </p:cNvPr>
          <p:cNvSpPr>
            <a:spLocks noGrp="1"/>
          </p:cNvSpPr>
          <p:nvPr>
            <p:ph type="body" sz="quarter" idx="19"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C7ABEC37-F973-AA44-82D4-614C6B9E8CD1}"/>
              </a:ext>
            </a:extLst>
          </p:cNvPr>
          <p:cNvSpPr>
            <a:spLocks noGrp="1"/>
          </p:cNvSpPr>
          <p:nvPr>
            <p:ph type="dt" sz="half" idx="14"/>
          </p:nvPr>
        </p:nvSpPr>
        <p:spPr/>
        <p:txBody>
          <a:bodyPr/>
          <a:lstStyle/>
          <a:p>
            <a:endParaRPr lang="en-US"/>
          </a:p>
        </p:txBody>
      </p:sp>
      <p:sp>
        <p:nvSpPr>
          <p:cNvPr id="10" name="Slide Number Placeholder">
            <a:extLst>
              <a:ext uri="{FF2B5EF4-FFF2-40B4-BE49-F238E27FC236}">
                <a16:creationId xmlns:a16="http://schemas.microsoft.com/office/drawing/2014/main" id="{AEA28E03-68C1-7E48-9E22-0008E1E3C719}"/>
              </a:ext>
            </a:extLst>
          </p:cNvPr>
          <p:cNvSpPr>
            <a:spLocks noGrp="1"/>
          </p:cNvSpPr>
          <p:nvPr>
            <p:ph type="sldNum" sz="quarter" idx="1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4086739822"/>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our Columns">
    <p:spTree>
      <p:nvGrpSpPr>
        <p:cNvPr id="1" name=""/>
        <p:cNvGrpSpPr/>
        <p:nvPr/>
      </p:nvGrpSpPr>
      <p:grpSpPr>
        <a:xfrm>
          <a:off x="0" y="0"/>
          <a:ext cx="0" cy="0"/>
          <a:chOff x="0" y="0"/>
          <a:chExt cx="0" cy="0"/>
        </a:xfrm>
      </p:grpSpPr>
      <p:sp>
        <p:nvSpPr>
          <p:cNvPr id="18" name="Title">
            <a:extLst>
              <a:ext uri="{FF2B5EF4-FFF2-40B4-BE49-F238E27FC236}">
                <a16:creationId xmlns:a16="http://schemas.microsoft.com/office/drawing/2014/main" id="{C79F4F6C-2AC3-DC40-A687-9811E19437BF}"/>
              </a:ext>
            </a:extLst>
          </p:cNvPr>
          <p:cNvSpPr>
            <a:spLocks noGrp="1"/>
          </p:cNvSpPr>
          <p:nvPr>
            <p:ph type="title" hasCustomPrompt="1"/>
          </p:nvPr>
        </p:nvSpPr>
        <p:spPr/>
        <p:txBody>
          <a:bodyPr/>
          <a:lstStyle/>
          <a:p>
            <a:r>
              <a:rPr lang="en-US"/>
              <a:t>[Slide title]</a:t>
            </a:r>
          </a:p>
        </p:txBody>
      </p:sp>
      <p:sp>
        <p:nvSpPr>
          <p:cNvPr id="10" name="Subtitle">
            <a:extLst>
              <a:ext uri="{FF2B5EF4-FFF2-40B4-BE49-F238E27FC236}">
                <a16:creationId xmlns:a16="http://schemas.microsoft.com/office/drawing/2014/main" id="{11583BF9-C473-9042-90C4-0B4322FFAE14}"/>
              </a:ext>
            </a:extLst>
          </p:cNvPr>
          <p:cNvSpPr>
            <a:spLocks noGrp="1"/>
          </p:cNvSpPr>
          <p:nvPr>
            <p:ph type="subTitle" idx="18"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3" name="Content Placeholder 1"/>
          <p:cNvSpPr>
            <a:spLocks noGrp="1"/>
          </p:cNvSpPr>
          <p:nvPr>
            <p:ph sz="half" idx="1" hasCustomPrompt="1"/>
          </p:nvPr>
        </p:nvSpPr>
        <p:spPr>
          <a:xfrm>
            <a:off x="457199" y="1733550"/>
            <a:ext cx="1856231" cy="448437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2"/>
          <p:cNvSpPr>
            <a:spLocks noGrp="1"/>
          </p:cNvSpPr>
          <p:nvPr>
            <p:ph sz="half" idx="2" hasCustomPrompt="1"/>
          </p:nvPr>
        </p:nvSpPr>
        <p:spPr>
          <a:xfrm>
            <a:off x="2581656" y="1733550"/>
            <a:ext cx="1856231" cy="448437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Content Placeholder 3"/>
          <p:cNvSpPr>
            <a:spLocks noGrp="1"/>
          </p:cNvSpPr>
          <p:nvPr>
            <p:ph sz="half" idx="13" hasCustomPrompt="1"/>
          </p:nvPr>
        </p:nvSpPr>
        <p:spPr>
          <a:xfrm>
            <a:off x="4706113" y="1733550"/>
            <a:ext cx="1856231" cy="448437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Content Placeholder 4"/>
          <p:cNvSpPr>
            <a:spLocks noGrp="1"/>
          </p:cNvSpPr>
          <p:nvPr>
            <p:ph sz="half" idx="14" hasCustomPrompt="1"/>
          </p:nvPr>
        </p:nvSpPr>
        <p:spPr>
          <a:xfrm>
            <a:off x="6830569" y="1733550"/>
            <a:ext cx="1856231" cy="448437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Footer Placeholder">
            <a:extLst>
              <a:ext uri="{FF2B5EF4-FFF2-40B4-BE49-F238E27FC236}">
                <a16:creationId xmlns:a16="http://schemas.microsoft.com/office/drawing/2014/main" id="{5848FA95-E870-3145-A615-9D5720488006}"/>
              </a:ext>
            </a:extLst>
          </p:cNvPr>
          <p:cNvSpPr>
            <a:spLocks noGrp="1"/>
          </p:cNvSpPr>
          <p:nvPr>
            <p:ph type="ftr" sz="quarter" idx="16"/>
          </p:nvPr>
        </p:nvSpPr>
        <p:spPr/>
        <p:txBody>
          <a:bodyPr/>
          <a:lstStyle/>
          <a:p>
            <a:endParaRPr lang="en-US"/>
          </a:p>
        </p:txBody>
      </p:sp>
      <p:sp>
        <p:nvSpPr>
          <p:cNvPr id="14" name="Footnotes">
            <a:extLst>
              <a:ext uri="{FF2B5EF4-FFF2-40B4-BE49-F238E27FC236}">
                <a16:creationId xmlns:a16="http://schemas.microsoft.com/office/drawing/2014/main" id="{A3625E8B-F94E-4B4F-96C4-AD6BC9809AF9}"/>
              </a:ext>
            </a:extLst>
          </p:cNvPr>
          <p:cNvSpPr>
            <a:spLocks noGrp="1"/>
          </p:cNvSpPr>
          <p:nvPr>
            <p:ph type="body" sz="quarter" idx="19"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9" name="Date Placeholder">
            <a:extLst>
              <a:ext uri="{FF2B5EF4-FFF2-40B4-BE49-F238E27FC236}">
                <a16:creationId xmlns:a16="http://schemas.microsoft.com/office/drawing/2014/main" id="{5D51D2A8-2901-5641-B879-56C38926A523}"/>
              </a:ext>
            </a:extLst>
          </p:cNvPr>
          <p:cNvSpPr>
            <a:spLocks noGrp="1"/>
          </p:cNvSpPr>
          <p:nvPr>
            <p:ph type="dt" sz="half" idx="15"/>
          </p:nvPr>
        </p:nvSpPr>
        <p:spPr/>
        <p:txBody>
          <a:bodyPr/>
          <a:lstStyle/>
          <a:p>
            <a:endParaRPr lang="en-US"/>
          </a:p>
        </p:txBody>
      </p:sp>
      <p:sp>
        <p:nvSpPr>
          <p:cNvPr id="12" name="Slide Number Placeholder">
            <a:extLst>
              <a:ext uri="{FF2B5EF4-FFF2-40B4-BE49-F238E27FC236}">
                <a16:creationId xmlns:a16="http://schemas.microsoft.com/office/drawing/2014/main" id="{0A5B7178-1655-3A45-8843-549939D3C06C}"/>
              </a:ext>
            </a:extLst>
          </p:cNvPr>
          <p:cNvSpPr>
            <a:spLocks noGrp="1"/>
          </p:cNvSpPr>
          <p:nvPr>
            <p:ph type="sldNum" sz="quarter" idx="17"/>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139664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ive Columns">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D71A8442-7F43-614F-AC24-450457DE0F03}"/>
              </a:ext>
            </a:extLst>
          </p:cNvPr>
          <p:cNvSpPr>
            <a:spLocks noGrp="1"/>
          </p:cNvSpPr>
          <p:nvPr>
            <p:ph type="title" hasCustomPrompt="1"/>
          </p:nvPr>
        </p:nvSpPr>
        <p:spPr/>
        <p:txBody>
          <a:bodyPr/>
          <a:lstStyle/>
          <a:p>
            <a:r>
              <a:rPr lang="en-US"/>
              <a:t>[Slide title]</a:t>
            </a:r>
          </a:p>
        </p:txBody>
      </p:sp>
      <p:sp>
        <p:nvSpPr>
          <p:cNvPr id="11" name="Subtitle">
            <a:extLst>
              <a:ext uri="{FF2B5EF4-FFF2-40B4-BE49-F238E27FC236}">
                <a16:creationId xmlns:a16="http://schemas.microsoft.com/office/drawing/2014/main" id="{1F23EDD6-5599-E845-BBBB-7D0B0F9B9852}"/>
              </a:ext>
            </a:extLst>
          </p:cNvPr>
          <p:cNvSpPr>
            <a:spLocks noGrp="1"/>
          </p:cNvSpPr>
          <p:nvPr>
            <p:ph type="subTitle" idx="20"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5" name="Content Placeholder 1">
            <a:extLst>
              <a:ext uri="{FF2B5EF4-FFF2-40B4-BE49-F238E27FC236}">
                <a16:creationId xmlns:a16="http://schemas.microsoft.com/office/drawing/2014/main" id="{11D6031E-AF9C-3546-86E9-04F0DD023808}"/>
              </a:ext>
            </a:extLst>
          </p:cNvPr>
          <p:cNvSpPr>
            <a:spLocks noGrp="1"/>
          </p:cNvSpPr>
          <p:nvPr>
            <p:ph sz="quarter" idx="19"/>
          </p:nvPr>
        </p:nvSpPr>
        <p:spPr>
          <a:xfrm>
            <a:off x="457199" y="1733550"/>
            <a:ext cx="1463040" cy="4484370"/>
          </a:xfrm>
        </p:spPr>
        <p:txBody>
          <a:bodyPr>
            <a:normAutofit/>
          </a:bodyPr>
          <a:lstStyle>
            <a:lvl1pPr marL="137160" indent="-137160">
              <a:defRPr sz="1200"/>
            </a:lvl1pPr>
            <a:lvl2pPr marL="274320" indent="-137160">
              <a:defRPr sz="1200"/>
            </a:lvl2pPr>
            <a:lvl3pPr marL="411480" indent="-137160">
              <a:defRPr sz="1200"/>
            </a:lvl3pPr>
            <a:lvl4pPr marL="548640" indent="-137160">
              <a:defRPr sz="1200"/>
            </a:lvl4pPr>
            <a:lvl5pPr marL="685800" indent="-137160">
              <a:defRPr sz="1200"/>
            </a:lvl5pPr>
            <a:lvl6pPr marL="822960" indent="-137160">
              <a:defRPr sz="1200"/>
            </a:lvl6pPr>
            <a:lvl7pPr marL="960120" indent="-137160">
              <a:defRPr sz="1200"/>
            </a:lvl7pPr>
            <a:lvl8pPr marL="1097280" indent="-137160">
              <a:defRPr sz="1200"/>
            </a:lvl8pPr>
            <a:lvl9pPr marL="1234440" indent="-13716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2"/>
          <p:cNvSpPr>
            <a:spLocks noGrp="1"/>
          </p:cNvSpPr>
          <p:nvPr>
            <p:ph sz="half" idx="2"/>
          </p:nvPr>
        </p:nvSpPr>
        <p:spPr>
          <a:xfrm>
            <a:off x="2148839" y="1733550"/>
            <a:ext cx="1463040" cy="4484370"/>
          </a:xfrm>
        </p:spPr>
        <p:txBody>
          <a:bodyPr>
            <a:normAutofit/>
          </a:bodyPr>
          <a:lstStyle>
            <a:lvl1pPr marL="137160" indent="-137160">
              <a:defRPr sz="1200"/>
            </a:lvl1pPr>
            <a:lvl2pPr marL="274320" indent="-137160">
              <a:defRPr sz="1200"/>
            </a:lvl2pPr>
            <a:lvl3pPr marL="411480" indent="-137160">
              <a:defRPr sz="1200"/>
            </a:lvl3pPr>
            <a:lvl4pPr marL="548640" indent="-137160">
              <a:defRPr sz="1200"/>
            </a:lvl4pPr>
            <a:lvl5pPr marL="685800" indent="-137160">
              <a:defRPr sz="1200"/>
            </a:lvl5pPr>
            <a:lvl6pPr marL="822960" indent="-137160">
              <a:defRPr sz="1200"/>
            </a:lvl6pPr>
            <a:lvl7pPr marL="960120" indent="-137160">
              <a:defRPr sz="1200"/>
            </a:lvl7pPr>
            <a:lvl8pPr marL="1097280" indent="-137160">
              <a:defRPr sz="1200"/>
            </a:lvl8pPr>
            <a:lvl9pPr marL="1234440" indent="-13716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Content Placeholder 3"/>
          <p:cNvSpPr>
            <a:spLocks noGrp="1"/>
          </p:cNvSpPr>
          <p:nvPr>
            <p:ph sz="half" idx="13"/>
          </p:nvPr>
        </p:nvSpPr>
        <p:spPr>
          <a:xfrm>
            <a:off x="3840479" y="1733550"/>
            <a:ext cx="1463040" cy="4484370"/>
          </a:xfrm>
        </p:spPr>
        <p:txBody>
          <a:bodyPr>
            <a:normAutofit/>
          </a:bodyPr>
          <a:lstStyle>
            <a:lvl1pPr marL="137160" indent="-137160">
              <a:defRPr sz="1200"/>
            </a:lvl1pPr>
            <a:lvl2pPr marL="274320" indent="-137160">
              <a:defRPr sz="1200"/>
            </a:lvl2pPr>
            <a:lvl3pPr marL="411480" indent="-137160">
              <a:defRPr sz="1200"/>
            </a:lvl3pPr>
            <a:lvl4pPr marL="548640" indent="-137160">
              <a:defRPr sz="1200"/>
            </a:lvl4pPr>
            <a:lvl5pPr marL="685800" indent="-137160">
              <a:defRPr sz="1200"/>
            </a:lvl5pPr>
            <a:lvl6pPr marL="822960" indent="-137160">
              <a:defRPr sz="1200"/>
            </a:lvl6pPr>
            <a:lvl7pPr marL="960120" indent="-137160">
              <a:defRPr sz="1200"/>
            </a:lvl7pPr>
            <a:lvl8pPr marL="1097280" indent="-137160">
              <a:defRPr sz="1200"/>
            </a:lvl8pPr>
            <a:lvl9pPr marL="1234440" indent="-13716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Content Placeholder 4"/>
          <p:cNvSpPr>
            <a:spLocks noGrp="1"/>
          </p:cNvSpPr>
          <p:nvPr>
            <p:ph sz="half" idx="14"/>
          </p:nvPr>
        </p:nvSpPr>
        <p:spPr>
          <a:xfrm>
            <a:off x="5532119" y="1733550"/>
            <a:ext cx="1463040" cy="4484370"/>
          </a:xfrm>
        </p:spPr>
        <p:txBody>
          <a:bodyPr>
            <a:normAutofit/>
          </a:bodyPr>
          <a:lstStyle>
            <a:lvl1pPr marL="137160" indent="-137160">
              <a:defRPr sz="1200"/>
            </a:lvl1pPr>
            <a:lvl2pPr marL="274320" indent="-137160">
              <a:defRPr sz="1200"/>
            </a:lvl2pPr>
            <a:lvl3pPr marL="411480" indent="-137160">
              <a:defRPr sz="1200"/>
            </a:lvl3pPr>
            <a:lvl4pPr marL="548640" indent="-137160">
              <a:defRPr sz="1200"/>
            </a:lvl4pPr>
            <a:lvl5pPr marL="685800" indent="-137160">
              <a:defRPr sz="1200"/>
            </a:lvl5pPr>
            <a:lvl6pPr marL="822960" indent="-137160">
              <a:defRPr sz="1200"/>
            </a:lvl6pPr>
            <a:lvl7pPr marL="960120" indent="-137160">
              <a:defRPr sz="1200"/>
            </a:lvl7pPr>
            <a:lvl8pPr marL="1097280" indent="-137160">
              <a:defRPr sz="1200"/>
            </a:lvl8pPr>
            <a:lvl9pPr marL="1234440" indent="-13716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Content Placeholder 5"/>
          <p:cNvSpPr>
            <a:spLocks noGrp="1"/>
          </p:cNvSpPr>
          <p:nvPr>
            <p:ph sz="half" idx="15"/>
          </p:nvPr>
        </p:nvSpPr>
        <p:spPr>
          <a:xfrm>
            <a:off x="7223760" y="1733550"/>
            <a:ext cx="1463040" cy="4484370"/>
          </a:xfrm>
        </p:spPr>
        <p:txBody>
          <a:bodyPr>
            <a:normAutofit/>
          </a:bodyPr>
          <a:lstStyle>
            <a:lvl1pPr marL="137160" indent="-137160">
              <a:defRPr sz="1200"/>
            </a:lvl1pPr>
            <a:lvl2pPr marL="274320" indent="-137160">
              <a:defRPr sz="1200"/>
            </a:lvl2pPr>
            <a:lvl3pPr marL="411480" indent="-137160">
              <a:defRPr sz="1200"/>
            </a:lvl3pPr>
            <a:lvl4pPr marL="548640" indent="-137160">
              <a:defRPr sz="1200"/>
            </a:lvl4pPr>
            <a:lvl5pPr marL="685800" indent="-137160">
              <a:defRPr sz="1200"/>
            </a:lvl5pPr>
            <a:lvl6pPr marL="822960" indent="-137160">
              <a:defRPr sz="1200"/>
            </a:lvl6pPr>
            <a:lvl7pPr marL="960120" indent="-137160">
              <a:defRPr sz="1200"/>
            </a:lvl7pPr>
            <a:lvl8pPr marL="1097280" indent="-137160">
              <a:defRPr sz="1200"/>
            </a:lvl8pPr>
            <a:lvl9pPr marL="1234440" indent="-13716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2" name="Footer Placeholder">
            <a:extLst>
              <a:ext uri="{FF2B5EF4-FFF2-40B4-BE49-F238E27FC236}">
                <a16:creationId xmlns:a16="http://schemas.microsoft.com/office/drawing/2014/main" id="{6225CE60-4330-3F4B-89E9-084B27AF9191}"/>
              </a:ext>
            </a:extLst>
          </p:cNvPr>
          <p:cNvSpPr>
            <a:spLocks noGrp="1"/>
          </p:cNvSpPr>
          <p:nvPr>
            <p:ph type="ftr" sz="quarter" idx="17"/>
          </p:nvPr>
        </p:nvSpPr>
        <p:spPr/>
        <p:txBody>
          <a:bodyPr/>
          <a:lstStyle/>
          <a:p>
            <a:endParaRPr lang="en-US"/>
          </a:p>
        </p:txBody>
      </p:sp>
      <p:sp>
        <p:nvSpPr>
          <p:cNvPr id="15" name="Footnotes">
            <a:extLst>
              <a:ext uri="{FF2B5EF4-FFF2-40B4-BE49-F238E27FC236}">
                <a16:creationId xmlns:a16="http://schemas.microsoft.com/office/drawing/2014/main" id="{94AEC3BE-1432-41A0-B43A-D407397713DB}"/>
              </a:ext>
            </a:extLst>
          </p:cNvPr>
          <p:cNvSpPr>
            <a:spLocks noGrp="1"/>
          </p:cNvSpPr>
          <p:nvPr>
            <p:ph type="body" sz="quarter" idx="21"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10" name="Date Placeholder">
            <a:extLst>
              <a:ext uri="{FF2B5EF4-FFF2-40B4-BE49-F238E27FC236}">
                <a16:creationId xmlns:a16="http://schemas.microsoft.com/office/drawing/2014/main" id="{670AC742-0EB9-104E-A147-D70060CD786B}"/>
              </a:ext>
            </a:extLst>
          </p:cNvPr>
          <p:cNvSpPr>
            <a:spLocks noGrp="1"/>
          </p:cNvSpPr>
          <p:nvPr>
            <p:ph type="dt" sz="half" idx="16"/>
          </p:nvPr>
        </p:nvSpPr>
        <p:spPr/>
        <p:txBody>
          <a:bodyPr/>
          <a:lstStyle/>
          <a:p>
            <a:endParaRPr lang="en-US"/>
          </a:p>
        </p:txBody>
      </p:sp>
      <p:sp>
        <p:nvSpPr>
          <p:cNvPr id="13" name="Slide Number Placeholder">
            <a:extLst>
              <a:ext uri="{FF2B5EF4-FFF2-40B4-BE49-F238E27FC236}">
                <a16:creationId xmlns:a16="http://schemas.microsoft.com/office/drawing/2014/main" id="{D840D073-E4B4-184F-A678-71DA9C750595}"/>
              </a:ext>
            </a:extLst>
          </p:cNvPr>
          <p:cNvSpPr>
            <a:spLocks noGrp="1"/>
          </p:cNvSpPr>
          <p:nvPr>
            <p:ph type="sldNum" sz="quarter" idx="18"/>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0457071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idebar Left">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B2ACF52E-1554-CF4B-8A2F-612DFB5792CF}"/>
              </a:ext>
            </a:extLst>
          </p:cNvPr>
          <p:cNvSpPr>
            <a:spLocks noGrp="1"/>
          </p:cNvSpPr>
          <p:nvPr>
            <p:ph type="title" hasCustomPrompt="1"/>
          </p:nvPr>
        </p:nvSpPr>
        <p:spPr/>
        <p:txBody>
          <a:bodyPr/>
          <a:lstStyle>
            <a:lvl1pPr>
              <a:defRPr/>
            </a:lvl1pPr>
          </a:lstStyle>
          <a:p>
            <a:r>
              <a:rPr lang="en-US"/>
              <a:t>[Slide title]</a:t>
            </a:r>
          </a:p>
        </p:txBody>
      </p:sp>
      <p:sp>
        <p:nvSpPr>
          <p:cNvPr id="11" name="Subtitle">
            <a:extLst>
              <a:ext uri="{FF2B5EF4-FFF2-40B4-BE49-F238E27FC236}">
                <a16:creationId xmlns:a16="http://schemas.microsoft.com/office/drawing/2014/main" id="{806F0771-107E-0547-9F2C-73ADAB679BD4}"/>
              </a:ext>
            </a:extLst>
          </p:cNvPr>
          <p:cNvSpPr>
            <a:spLocks noGrp="1"/>
          </p:cNvSpPr>
          <p:nvPr>
            <p:ph type="subTitle" idx="17"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3" name="Content Placeholder 1"/>
          <p:cNvSpPr>
            <a:spLocks noGrp="1"/>
          </p:cNvSpPr>
          <p:nvPr>
            <p:ph sz="half" idx="1" hasCustomPrompt="1"/>
          </p:nvPr>
        </p:nvSpPr>
        <p:spPr>
          <a:xfrm>
            <a:off x="457200" y="1733550"/>
            <a:ext cx="2560638" cy="448437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GB"/>
              <a:t>Sixth level</a:t>
            </a:r>
          </a:p>
          <a:p>
            <a:pPr lvl="6"/>
            <a:r>
              <a:rPr lang="en-GB"/>
              <a:t>Seventh level</a:t>
            </a:r>
          </a:p>
          <a:p>
            <a:pPr lvl="7"/>
            <a:r>
              <a:rPr lang="en-GB"/>
              <a:t>Eighth level</a:t>
            </a:r>
          </a:p>
          <a:p>
            <a:pPr lvl="8"/>
            <a:r>
              <a:rPr lang="en-GB"/>
              <a:t>Ninth level</a:t>
            </a:r>
          </a:p>
        </p:txBody>
      </p:sp>
      <p:sp>
        <p:nvSpPr>
          <p:cNvPr id="4" name="Content Placeholder 2"/>
          <p:cNvSpPr>
            <a:spLocks noGrp="1"/>
          </p:cNvSpPr>
          <p:nvPr>
            <p:ph sz="half" idx="2" hasCustomPrompt="1"/>
          </p:nvPr>
        </p:nvSpPr>
        <p:spPr>
          <a:xfrm>
            <a:off x="3292475" y="1733550"/>
            <a:ext cx="5394326" cy="448437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9" name="Footer Placeholder">
            <a:extLst>
              <a:ext uri="{FF2B5EF4-FFF2-40B4-BE49-F238E27FC236}">
                <a16:creationId xmlns:a16="http://schemas.microsoft.com/office/drawing/2014/main" id="{7EC334F8-975B-B947-9C27-BC9946D5C7CE}"/>
              </a:ext>
            </a:extLst>
          </p:cNvPr>
          <p:cNvSpPr>
            <a:spLocks noGrp="1"/>
          </p:cNvSpPr>
          <p:nvPr>
            <p:ph type="ftr" sz="quarter" idx="15"/>
          </p:nvPr>
        </p:nvSpPr>
        <p:spPr/>
        <p:txBody>
          <a:bodyPr/>
          <a:lstStyle/>
          <a:p>
            <a:endParaRPr lang="en-US"/>
          </a:p>
        </p:txBody>
      </p:sp>
      <p:sp>
        <p:nvSpPr>
          <p:cNvPr id="14" name="Footnotes">
            <a:extLst>
              <a:ext uri="{FF2B5EF4-FFF2-40B4-BE49-F238E27FC236}">
                <a16:creationId xmlns:a16="http://schemas.microsoft.com/office/drawing/2014/main" id="{08807396-F278-405D-BAEB-1EF00C9820A9}"/>
              </a:ext>
            </a:extLst>
          </p:cNvPr>
          <p:cNvSpPr>
            <a:spLocks noGrp="1"/>
          </p:cNvSpPr>
          <p:nvPr>
            <p:ph type="body" sz="quarter" idx="18"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C7ABEC37-F973-AA44-82D4-614C6B9E8CD1}"/>
              </a:ext>
            </a:extLst>
          </p:cNvPr>
          <p:cNvSpPr>
            <a:spLocks noGrp="1"/>
          </p:cNvSpPr>
          <p:nvPr>
            <p:ph type="dt" sz="half" idx="14"/>
          </p:nvPr>
        </p:nvSpPr>
        <p:spPr/>
        <p:txBody>
          <a:bodyPr/>
          <a:lstStyle/>
          <a:p>
            <a:endParaRPr lang="en-US"/>
          </a:p>
        </p:txBody>
      </p:sp>
      <p:sp>
        <p:nvSpPr>
          <p:cNvPr id="10" name="Slide Number Placeholder">
            <a:extLst>
              <a:ext uri="{FF2B5EF4-FFF2-40B4-BE49-F238E27FC236}">
                <a16:creationId xmlns:a16="http://schemas.microsoft.com/office/drawing/2014/main" id="{AEA28E03-68C1-7E48-9E22-0008E1E3C719}"/>
              </a:ext>
            </a:extLst>
          </p:cNvPr>
          <p:cNvSpPr>
            <a:spLocks noGrp="1"/>
          </p:cNvSpPr>
          <p:nvPr>
            <p:ph type="sldNum" sz="quarter" idx="1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8108165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idebar Right">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F9558010-28AE-2C4D-BEB9-6D791FFD0145}"/>
              </a:ext>
            </a:extLst>
          </p:cNvPr>
          <p:cNvSpPr>
            <a:spLocks noGrp="1"/>
          </p:cNvSpPr>
          <p:nvPr>
            <p:ph type="title" hasCustomPrompt="1"/>
          </p:nvPr>
        </p:nvSpPr>
        <p:spPr/>
        <p:txBody>
          <a:bodyPr/>
          <a:lstStyle>
            <a:lvl1pPr>
              <a:defRPr/>
            </a:lvl1pPr>
          </a:lstStyle>
          <a:p>
            <a:r>
              <a:rPr lang="en-US"/>
              <a:t>[Slide title]</a:t>
            </a:r>
          </a:p>
        </p:txBody>
      </p:sp>
      <p:sp>
        <p:nvSpPr>
          <p:cNvPr id="11" name="Subtitle">
            <a:extLst>
              <a:ext uri="{FF2B5EF4-FFF2-40B4-BE49-F238E27FC236}">
                <a16:creationId xmlns:a16="http://schemas.microsoft.com/office/drawing/2014/main" id="{806F0771-107E-0547-9F2C-73ADAB679BD4}"/>
              </a:ext>
            </a:extLst>
          </p:cNvPr>
          <p:cNvSpPr>
            <a:spLocks noGrp="1"/>
          </p:cNvSpPr>
          <p:nvPr>
            <p:ph type="subTitle" idx="17"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3" name="Content Placeholder 1"/>
          <p:cNvSpPr>
            <a:spLocks noGrp="1"/>
          </p:cNvSpPr>
          <p:nvPr>
            <p:ph sz="half" idx="1" hasCustomPrompt="1"/>
          </p:nvPr>
        </p:nvSpPr>
        <p:spPr>
          <a:xfrm>
            <a:off x="457199" y="1733550"/>
            <a:ext cx="5394326" cy="448437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GB"/>
              <a:t>Sixth level</a:t>
            </a:r>
          </a:p>
          <a:p>
            <a:pPr lvl="6"/>
            <a:r>
              <a:rPr lang="en-GB"/>
              <a:t>Seventh level</a:t>
            </a:r>
          </a:p>
          <a:p>
            <a:pPr lvl="7"/>
            <a:r>
              <a:rPr lang="en-GB"/>
              <a:t>Eighth level</a:t>
            </a:r>
          </a:p>
          <a:p>
            <a:pPr lvl="8"/>
            <a:r>
              <a:rPr lang="en-GB"/>
              <a:t>Ninth level</a:t>
            </a:r>
          </a:p>
        </p:txBody>
      </p:sp>
      <p:sp>
        <p:nvSpPr>
          <p:cNvPr id="4" name="Content Placeholder 2"/>
          <p:cNvSpPr>
            <a:spLocks noGrp="1"/>
          </p:cNvSpPr>
          <p:nvPr>
            <p:ph sz="half" idx="2" hasCustomPrompt="1"/>
          </p:nvPr>
        </p:nvSpPr>
        <p:spPr>
          <a:xfrm>
            <a:off x="6126163" y="1733550"/>
            <a:ext cx="2560637" cy="448437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9" name="Footer Placeholder">
            <a:extLst>
              <a:ext uri="{FF2B5EF4-FFF2-40B4-BE49-F238E27FC236}">
                <a16:creationId xmlns:a16="http://schemas.microsoft.com/office/drawing/2014/main" id="{7EC334F8-975B-B947-9C27-BC9946D5C7CE}"/>
              </a:ext>
            </a:extLst>
          </p:cNvPr>
          <p:cNvSpPr>
            <a:spLocks noGrp="1"/>
          </p:cNvSpPr>
          <p:nvPr>
            <p:ph type="ftr" sz="quarter" idx="15"/>
          </p:nvPr>
        </p:nvSpPr>
        <p:spPr/>
        <p:txBody>
          <a:bodyPr/>
          <a:lstStyle/>
          <a:p>
            <a:endParaRPr lang="en-US"/>
          </a:p>
        </p:txBody>
      </p:sp>
      <p:sp>
        <p:nvSpPr>
          <p:cNvPr id="14" name="Footnotes">
            <a:extLst>
              <a:ext uri="{FF2B5EF4-FFF2-40B4-BE49-F238E27FC236}">
                <a16:creationId xmlns:a16="http://schemas.microsoft.com/office/drawing/2014/main" id="{08807396-F278-405D-BAEB-1EF00C9820A9}"/>
              </a:ext>
            </a:extLst>
          </p:cNvPr>
          <p:cNvSpPr>
            <a:spLocks noGrp="1"/>
          </p:cNvSpPr>
          <p:nvPr>
            <p:ph type="body" sz="quarter" idx="18"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C7ABEC37-F973-AA44-82D4-614C6B9E8CD1}"/>
              </a:ext>
            </a:extLst>
          </p:cNvPr>
          <p:cNvSpPr>
            <a:spLocks noGrp="1"/>
          </p:cNvSpPr>
          <p:nvPr>
            <p:ph type="dt" sz="half" idx="14"/>
          </p:nvPr>
        </p:nvSpPr>
        <p:spPr/>
        <p:txBody>
          <a:bodyPr/>
          <a:lstStyle/>
          <a:p>
            <a:endParaRPr lang="en-US"/>
          </a:p>
        </p:txBody>
      </p:sp>
      <p:sp>
        <p:nvSpPr>
          <p:cNvPr id="10" name="Slide Number Placeholder">
            <a:extLst>
              <a:ext uri="{FF2B5EF4-FFF2-40B4-BE49-F238E27FC236}">
                <a16:creationId xmlns:a16="http://schemas.microsoft.com/office/drawing/2014/main" id="{AEA28E03-68C1-7E48-9E22-0008E1E3C719}"/>
              </a:ext>
            </a:extLst>
          </p:cNvPr>
          <p:cNvSpPr>
            <a:spLocks noGrp="1"/>
          </p:cNvSpPr>
          <p:nvPr>
            <p:ph type="sldNum" sz="quarter" idx="1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9513934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idebar Photo">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8C2AE6A7-E240-DD44-80B9-F6B8A88DD63C}"/>
              </a:ext>
            </a:extLst>
          </p:cNvPr>
          <p:cNvSpPr>
            <a:spLocks noGrp="1"/>
          </p:cNvSpPr>
          <p:nvPr>
            <p:ph type="title" hasCustomPrompt="1"/>
          </p:nvPr>
        </p:nvSpPr>
        <p:spPr>
          <a:xfrm>
            <a:off x="457200" y="457199"/>
            <a:ext cx="5394326" cy="822325"/>
          </a:xfrm>
        </p:spPr>
        <p:txBody>
          <a:bodyPr/>
          <a:lstStyle>
            <a:lvl1pPr>
              <a:defRPr/>
            </a:lvl1pPr>
          </a:lstStyle>
          <a:p>
            <a:r>
              <a:rPr lang="en-US"/>
              <a:t>[Slide title]</a:t>
            </a:r>
          </a:p>
        </p:txBody>
      </p:sp>
      <p:sp>
        <p:nvSpPr>
          <p:cNvPr id="11" name="Subtitle">
            <a:extLst>
              <a:ext uri="{FF2B5EF4-FFF2-40B4-BE49-F238E27FC236}">
                <a16:creationId xmlns:a16="http://schemas.microsoft.com/office/drawing/2014/main" id="{94C5E7CD-C71E-DC42-9F3C-9C3B0BD5BE29}"/>
              </a:ext>
            </a:extLst>
          </p:cNvPr>
          <p:cNvSpPr>
            <a:spLocks noGrp="1"/>
          </p:cNvSpPr>
          <p:nvPr>
            <p:ph type="subTitle" idx="17" hasCustomPrompt="1"/>
          </p:nvPr>
        </p:nvSpPr>
        <p:spPr>
          <a:xfrm>
            <a:off x="457200" y="1325880"/>
            <a:ext cx="5394326"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3" name="Content Placeholder 1"/>
          <p:cNvSpPr>
            <a:spLocks noGrp="1"/>
          </p:cNvSpPr>
          <p:nvPr>
            <p:ph sz="half" idx="1" hasCustomPrompt="1"/>
          </p:nvPr>
        </p:nvSpPr>
        <p:spPr>
          <a:xfrm>
            <a:off x="457200" y="1733550"/>
            <a:ext cx="5394325" cy="448310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GB"/>
              <a:t>Sixth level</a:t>
            </a:r>
          </a:p>
          <a:p>
            <a:pPr lvl="6"/>
            <a:r>
              <a:rPr lang="en-GB"/>
              <a:t>Seventh level</a:t>
            </a:r>
          </a:p>
          <a:p>
            <a:pPr lvl="7"/>
            <a:r>
              <a:rPr lang="en-GB"/>
              <a:t>Eighth level</a:t>
            </a:r>
          </a:p>
          <a:p>
            <a:pPr lvl="8"/>
            <a:r>
              <a:rPr lang="en-GB"/>
              <a:t>Ninth level</a:t>
            </a:r>
          </a:p>
        </p:txBody>
      </p:sp>
      <p:sp>
        <p:nvSpPr>
          <p:cNvPr id="9" name="Picture Placeholder 1"/>
          <p:cNvSpPr>
            <a:spLocks noGrp="1"/>
          </p:cNvSpPr>
          <p:nvPr>
            <p:ph type="pic" sz="quarter" idx="13"/>
          </p:nvPr>
        </p:nvSpPr>
        <p:spPr>
          <a:xfrm>
            <a:off x="6126163" y="2822"/>
            <a:ext cx="3017837" cy="685800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8" name="Footer Placeholder">
            <a:extLst>
              <a:ext uri="{FF2B5EF4-FFF2-40B4-BE49-F238E27FC236}">
                <a16:creationId xmlns:a16="http://schemas.microsoft.com/office/drawing/2014/main" id="{8A6123B0-C7D1-0443-AD90-ABBA592C95FC}"/>
              </a:ext>
            </a:extLst>
          </p:cNvPr>
          <p:cNvSpPr>
            <a:spLocks noGrp="1"/>
          </p:cNvSpPr>
          <p:nvPr>
            <p:ph type="ftr" sz="quarter" idx="15"/>
          </p:nvPr>
        </p:nvSpPr>
        <p:spPr/>
        <p:txBody>
          <a:bodyPr/>
          <a:lstStyle/>
          <a:p>
            <a:endParaRPr lang="en-US"/>
          </a:p>
        </p:txBody>
      </p:sp>
      <p:sp>
        <p:nvSpPr>
          <p:cNvPr id="13" name="Footnotes">
            <a:extLst>
              <a:ext uri="{FF2B5EF4-FFF2-40B4-BE49-F238E27FC236}">
                <a16:creationId xmlns:a16="http://schemas.microsoft.com/office/drawing/2014/main" id="{268418DD-9C25-48B3-ABAD-B6F3A601BD3D}"/>
              </a:ext>
            </a:extLst>
          </p:cNvPr>
          <p:cNvSpPr>
            <a:spLocks noGrp="1"/>
          </p:cNvSpPr>
          <p:nvPr>
            <p:ph type="body" sz="quarter" idx="18" hasCustomPrompt="1"/>
          </p:nvPr>
        </p:nvSpPr>
        <p:spPr>
          <a:xfrm>
            <a:off x="2286000" y="6355077"/>
            <a:ext cx="3565525"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2" name="Date Placeholder">
            <a:extLst>
              <a:ext uri="{FF2B5EF4-FFF2-40B4-BE49-F238E27FC236}">
                <a16:creationId xmlns:a16="http://schemas.microsoft.com/office/drawing/2014/main" id="{A8D3AB87-4888-7E4C-9170-7EA000912030}"/>
              </a:ext>
            </a:extLst>
          </p:cNvPr>
          <p:cNvSpPr>
            <a:spLocks noGrp="1"/>
          </p:cNvSpPr>
          <p:nvPr>
            <p:ph type="dt" sz="half" idx="14"/>
          </p:nvPr>
        </p:nvSpPr>
        <p:spPr/>
        <p:txBody>
          <a:bodyPr/>
          <a:lstStyle/>
          <a:p>
            <a:endParaRPr lang="en-US"/>
          </a:p>
        </p:txBody>
      </p:sp>
      <p:sp>
        <p:nvSpPr>
          <p:cNvPr id="10" name="Slide Number Placeholder">
            <a:extLst>
              <a:ext uri="{FF2B5EF4-FFF2-40B4-BE49-F238E27FC236}">
                <a16:creationId xmlns:a16="http://schemas.microsoft.com/office/drawing/2014/main" id="{BE92E096-1023-1B47-85A7-3EF015113AE4}"/>
              </a:ext>
            </a:extLst>
          </p:cNvPr>
          <p:cNvSpPr>
            <a:spLocks noGrp="1"/>
          </p:cNvSpPr>
          <p:nvPr>
            <p:ph type="sldNum" sz="quarter" idx="1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29592555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 White">
    <p:spTree>
      <p:nvGrpSpPr>
        <p:cNvPr id="1" name=""/>
        <p:cNvGrpSpPr/>
        <p:nvPr/>
      </p:nvGrpSpPr>
      <p:grpSpPr>
        <a:xfrm>
          <a:off x="0" y="0"/>
          <a:ext cx="0" cy="0"/>
          <a:chOff x="0" y="0"/>
          <a:chExt cx="0" cy="0"/>
        </a:xfrm>
      </p:grpSpPr>
      <p:sp>
        <p:nvSpPr>
          <p:cNvPr id="12" name="Quote">
            <a:extLst>
              <a:ext uri="{FF2B5EF4-FFF2-40B4-BE49-F238E27FC236}">
                <a16:creationId xmlns:a16="http://schemas.microsoft.com/office/drawing/2014/main" id="{F1062962-CB4A-EE44-BB75-8CF0937F3128}"/>
              </a:ext>
            </a:extLst>
          </p:cNvPr>
          <p:cNvSpPr>
            <a:spLocks noChangeAspect="1" noEditPoints="1"/>
          </p:cNvSpPr>
          <p:nvPr userDrawn="1"/>
        </p:nvSpPr>
        <p:spPr bwMode="black">
          <a:xfrm>
            <a:off x="457200" y="377825"/>
            <a:ext cx="576072" cy="457200"/>
          </a:xfrm>
          <a:custGeom>
            <a:avLst/>
            <a:gdLst>
              <a:gd name="T0" fmla="*/ 515 w 515"/>
              <a:gd name="T1" fmla="*/ 46 h 418"/>
              <a:gd name="T2" fmla="*/ 515 w 515"/>
              <a:gd name="T3" fmla="*/ 46 h 418"/>
              <a:gd name="T4" fmla="*/ 456 w 515"/>
              <a:gd name="T5" fmla="*/ 82 h 418"/>
              <a:gd name="T6" fmla="*/ 411 w 515"/>
              <a:gd name="T7" fmla="*/ 121 h 418"/>
              <a:gd name="T8" fmla="*/ 377 w 515"/>
              <a:gd name="T9" fmla="*/ 170 h 418"/>
              <a:gd name="T10" fmla="*/ 361 w 515"/>
              <a:gd name="T11" fmla="*/ 236 h 418"/>
              <a:gd name="T12" fmla="*/ 398 w 515"/>
              <a:gd name="T13" fmla="*/ 236 h 418"/>
              <a:gd name="T14" fmla="*/ 474 w 515"/>
              <a:gd name="T15" fmla="*/ 259 h 418"/>
              <a:gd name="T16" fmla="*/ 501 w 515"/>
              <a:gd name="T17" fmla="*/ 328 h 418"/>
              <a:gd name="T18" fmla="*/ 477 w 515"/>
              <a:gd name="T19" fmla="*/ 389 h 418"/>
              <a:gd name="T20" fmla="*/ 410 w 515"/>
              <a:gd name="T21" fmla="*/ 418 h 418"/>
              <a:gd name="T22" fmla="*/ 315 w 515"/>
              <a:gd name="T23" fmla="*/ 374 h 418"/>
              <a:gd name="T24" fmla="*/ 286 w 515"/>
              <a:gd name="T25" fmla="*/ 259 h 418"/>
              <a:gd name="T26" fmla="*/ 308 w 515"/>
              <a:gd name="T27" fmla="*/ 168 h 418"/>
              <a:gd name="T28" fmla="*/ 360 w 515"/>
              <a:gd name="T29" fmla="*/ 94 h 418"/>
              <a:gd name="T30" fmla="*/ 428 w 515"/>
              <a:gd name="T31" fmla="*/ 37 h 418"/>
              <a:gd name="T32" fmla="*/ 487 w 515"/>
              <a:gd name="T33" fmla="*/ 0 h 418"/>
              <a:gd name="T34" fmla="*/ 515 w 515"/>
              <a:gd name="T35" fmla="*/ 46 h 418"/>
              <a:gd name="T36" fmla="*/ 229 w 515"/>
              <a:gd name="T37" fmla="*/ 46 h 418"/>
              <a:gd name="T38" fmla="*/ 229 w 515"/>
              <a:gd name="T39" fmla="*/ 46 h 418"/>
              <a:gd name="T40" fmla="*/ 170 w 515"/>
              <a:gd name="T41" fmla="*/ 82 h 418"/>
              <a:gd name="T42" fmla="*/ 124 w 515"/>
              <a:gd name="T43" fmla="*/ 121 h 418"/>
              <a:gd name="T44" fmla="*/ 91 w 515"/>
              <a:gd name="T45" fmla="*/ 170 h 418"/>
              <a:gd name="T46" fmla="*/ 75 w 515"/>
              <a:gd name="T47" fmla="*/ 236 h 418"/>
              <a:gd name="T48" fmla="*/ 112 w 515"/>
              <a:gd name="T49" fmla="*/ 236 h 418"/>
              <a:gd name="T50" fmla="*/ 187 w 515"/>
              <a:gd name="T51" fmla="*/ 259 h 418"/>
              <a:gd name="T52" fmla="*/ 215 w 515"/>
              <a:gd name="T53" fmla="*/ 328 h 418"/>
              <a:gd name="T54" fmla="*/ 190 w 515"/>
              <a:gd name="T55" fmla="*/ 389 h 418"/>
              <a:gd name="T56" fmla="*/ 123 w 515"/>
              <a:gd name="T57" fmla="*/ 418 h 418"/>
              <a:gd name="T58" fmla="*/ 28 w 515"/>
              <a:gd name="T59" fmla="*/ 374 h 418"/>
              <a:gd name="T60" fmla="*/ 0 w 515"/>
              <a:gd name="T61" fmla="*/ 259 h 418"/>
              <a:gd name="T62" fmla="*/ 21 w 515"/>
              <a:gd name="T63" fmla="*/ 168 h 418"/>
              <a:gd name="T64" fmla="*/ 74 w 515"/>
              <a:gd name="T65" fmla="*/ 94 h 418"/>
              <a:gd name="T66" fmla="*/ 141 w 515"/>
              <a:gd name="T67" fmla="*/ 37 h 418"/>
              <a:gd name="T68" fmla="*/ 201 w 515"/>
              <a:gd name="T69" fmla="*/ 0 h 418"/>
              <a:gd name="T70" fmla="*/ 229 w 515"/>
              <a:gd name="T71" fmla="*/ 46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15" h="418">
                <a:moveTo>
                  <a:pt x="515" y="46"/>
                </a:moveTo>
                <a:lnTo>
                  <a:pt x="515" y="46"/>
                </a:lnTo>
                <a:cubicBezTo>
                  <a:pt x="491" y="60"/>
                  <a:pt x="471" y="72"/>
                  <a:pt x="456" y="82"/>
                </a:cubicBezTo>
                <a:cubicBezTo>
                  <a:pt x="441" y="92"/>
                  <a:pt x="426" y="105"/>
                  <a:pt x="411" y="121"/>
                </a:cubicBezTo>
                <a:cubicBezTo>
                  <a:pt x="396" y="137"/>
                  <a:pt x="384" y="154"/>
                  <a:pt x="377" y="170"/>
                </a:cubicBezTo>
                <a:cubicBezTo>
                  <a:pt x="369" y="187"/>
                  <a:pt x="364" y="209"/>
                  <a:pt x="361" y="236"/>
                </a:cubicBezTo>
                <a:lnTo>
                  <a:pt x="398" y="236"/>
                </a:lnTo>
                <a:cubicBezTo>
                  <a:pt x="430" y="236"/>
                  <a:pt x="455" y="243"/>
                  <a:pt x="474" y="259"/>
                </a:cubicBezTo>
                <a:cubicBezTo>
                  <a:pt x="492" y="275"/>
                  <a:pt x="501" y="298"/>
                  <a:pt x="501" y="328"/>
                </a:cubicBezTo>
                <a:cubicBezTo>
                  <a:pt x="501" y="350"/>
                  <a:pt x="493" y="370"/>
                  <a:pt x="477" y="389"/>
                </a:cubicBezTo>
                <a:cubicBezTo>
                  <a:pt x="460" y="408"/>
                  <a:pt x="438" y="418"/>
                  <a:pt x="410" y="418"/>
                </a:cubicBezTo>
                <a:cubicBezTo>
                  <a:pt x="365" y="418"/>
                  <a:pt x="334" y="403"/>
                  <a:pt x="315" y="374"/>
                </a:cubicBezTo>
                <a:cubicBezTo>
                  <a:pt x="295" y="345"/>
                  <a:pt x="286" y="306"/>
                  <a:pt x="286" y="259"/>
                </a:cubicBezTo>
                <a:cubicBezTo>
                  <a:pt x="286" y="226"/>
                  <a:pt x="293" y="195"/>
                  <a:pt x="308" y="168"/>
                </a:cubicBezTo>
                <a:cubicBezTo>
                  <a:pt x="322" y="140"/>
                  <a:pt x="340" y="115"/>
                  <a:pt x="360" y="94"/>
                </a:cubicBezTo>
                <a:cubicBezTo>
                  <a:pt x="381" y="72"/>
                  <a:pt x="404" y="53"/>
                  <a:pt x="428" y="37"/>
                </a:cubicBezTo>
                <a:cubicBezTo>
                  <a:pt x="451" y="22"/>
                  <a:pt x="471" y="9"/>
                  <a:pt x="487" y="0"/>
                </a:cubicBezTo>
                <a:lnTo>
                  <a:pt x="515" y="46"/>
                </a:lnTo>
                <a:close/>
                <a:moveTo>
                  <a:pt x="229" y="46"/>
                </a:moveTo>
                <a:lnTo>
                  <a:pt x="229" y="46"/>
                </a:lnTo>
                <a:cubicBezTo>
                  <a:pt x="204" y="60"/>
                  <a:pt x="185" y="72"/>
                  <a:pt x="170" y="82"/>
                </a:cubicBezTo>
                <a:cubicBezTo>
                  <a:pt x="155" y="92"/>
                  <a:pt x="140" y="105"/>
                  <a:pt x="124" y="121"/>
                </a:cubicBezTo>
                <a:cubicBezTo>
                  <a:pt x="110" y="137"/>
                  <a:pt x="99" y="153"/>
                  <a:pt x="91" y="170"/>
                </a:cubicBezTo>
                <a:cubicBezTo>
                  <a:pt x="83" y="187"/>
                  <a:pt x="78" y="209"/>
                  <a:pt x="75" y="236"/>
                </a:cubicBezTo>
                <a:lnTo>
                  <a:pt x="112" y="236"/>
                </a:lnTo>
                <a:cubicBezTo>
                  <a:pt x="144" y="236"/>
                  <a:pt x="169" y="243"/>
                  <a:pt x="187" y="259"/>
                </a:cubicBezTo>
                <a:cubicBezTo>
                  <a:pt x="206" y="275"/>
                  <a:pt x="215" y="298"/>
                  <a:pt x="215" y="328"/>
                </a:cubicBezTo>
                <a:cubicBezTo>
                  <a:pt x="215" y="350"/>
                  <a:pt x="207" y="370"/>
                  <a:pt x="190" y="389"/>
                </a:cubicBezTo>
                <a:cubicBezTo>
                  <a:pt x="174" y="408"/>
                  <a:pt x="152" y="418"/>
                  <a:pt x="123" y="418"/>
                </a:cubicBezTo>
                <a:cubicBezTo>
                  <a:pt x="79" y="418"/>
                  <a:pt x="47" y="403"/>
                  <a:pt x="28" y="374"/>
                </a:cubicBezTo>
                <a:cubicBezTo>
                  <a:pt x="9" y="345"/>
                  <a:pt x="0" y="306"/>
                  <a:pt x="0" y="259"/>
                </a:cubicBezTo>
                <a:cubicBezTo>
                  <a:pt x="0" y="226"/>
                  <a:pt x="7" y="195"/>
                  <a:pt x="21" y="168"/>
                </a:cubicBezTo>
                <a:cubicBezTo>
                  <a:pt x="36" y="140"/>
                  <a:pt x="53" y="115"/>
                  <a:pt x="74" y="94"/>
                </a:cubicBezTo>
                <a:cubicBezTo>
                  <a:pt x="95" y="72"/>
                  <a:pt x="117" y="53"/>
                  <a:pt x="141" y="37"/>
                </a:cubicBezTo>
                <a:cubicBezTo>
                  <a:pt x="165" y="22"/>
                  <a:pt x="185" y="9"/>
                  <a:pt x="201" y="0"/>
                </a:cubicBezTo>
                <a:lnTo>
                  <a:pt x="229" y="46"/>
                </a:lnTo>
                <a:close/>
              </a:path>
            </a:pathLst>
          </a:custGeom>
          <a:solidFill>
            <a:srgbClr val="7D7D7D"/>
          </a:solidFill>
          <a:ln w="0">
            <a:noFill/>
            <a:prstDash val="solid"/>
            <a:round/>
            <a:headEnd/>
            <a:tailEnd/>
          </a:ln>
        </p:spPr>
        <p:txBody>
          <a:bodyPr vert="horz" wrap="square" lIns="68580" tIns="34290" rIns="68580" bIns="34290" numCol="1" anchor="t" anchorCtr="0" compatLnSpc="1">
            <a:prstTxWarp prst="textNoShape">
              <a:avLst/>
            </a:prstTxWarp>
          </a:bodyPr>
          <a:lstStyle/>
          <a:p>
            <a:pPr marL="0" marR="0" lvl="0" indent="0" defTabSz="685800" eaLnBrk="1" fontAlgn="auto" latinLnBrk="0" hangingPunct="1">
              <a:lnSpc>
                <a:spcPct val="100000"/>
              </a:lnSpc>
              <a:spcBef>
                <a:spcPts val="0"/>
              </a:spcBef>
              <a:spcAft>
                <a:spcPts val="0"/>
              </a:spcAft>
              <a:buClrTx/>
              <a:buSzTx/>
              <a:buFontTx/>
              <a:buNone/>
              <a:tabLst/>
              <a:defRPr/>
            </a:pPr>
            <a:endParaRPr kumimoji="0" lang="en-US" sz="1350" b="0" i="0" u="none" strike="noStrike" kern="0" cap="none" spc="0" normalizeH="0" baseline="0" noProof="0">
              <a:ln>
                <a:noFill/>
              </a:ln>
              <a:solidFill>
                <a:srgbClr val="000000"/>
              </a:solidFill>
              <a:effectLst/>
              <a:uLnTx/>
              <a:uFillTx/>
              <a:latin typeface="Arial"/>
            </a:endParaRPr>
          </a:p>
        </p:txBody>
      </p:sp>
      <p:sp>
        <p:nvSpPr>
          <p:cNvPr id="13" name="Title">
            <a:extLst>
              <a:ext uri="{FF2B5EF4-FFF2-40B4-BE49-F238E27FC236}">
                <a16:creationId xmlns:a16="http://schemas.microsoft.com/office/drawing/2014/main" id="{9703CE0D-56D4-D344-9578-546B63AC554D}"/>
              </a:ext>
            </a:extLst>
          </p:cNvPr>
          <p:cNvSpPr>
            <a:spLocks noGrp="1"/>
          </p:cNvSpPr>
          <p:nvPr>
            <p:ph type="title" hasCustomPrompt="1"/>
          </p:nvPr>
        </p:nvSpPr>
        <p:spPr>
          <a:xfrm>
            <a:off x="457199" y="1234440"/>
            <a:ext cx="3978276" cy="3794760"/>
          </a:xfrm>
        </p:spPr>
        <p:txBody>
          <a:bodyPr tIns="0" anchor="t" anchorCtr="0">
            <a:normAutofit/>
          </a:bodyPr>
          <a:lstStyle>
            <a:lvl1pPr>
              <a:defRPr sz="2800">
                <a:solidFill>
                  <a:srgbClr val="7D7D7D"/>
                </a:solidFill>
              </a:defRPr>
            </a:lvl1pPr>
          </a:lstStyle>
          <a:p>
            <a:r>
              <a:rPr lang="en-US"/>
              <a:t>[Quote]”</a:t>
            </a:r>
          </a:p>
        </p:txBody>
      </p:sp>
      <p:sp>
        <p:nvSpPr>
          <p:cNvPr id="14" name="Bar">
            <a:extLst>
              <a:ext uri="{FF2B5EF4-FFF2-40B4-BE49-F238E27FC236}">
                <a16:creationId xmlns:a16="http://schemas.microsoft.com/office/drawing/2014/main" id="{726B20E6-2C02-0643-BE31-1BDEB89FCEB3}"/>
              </a:ext>
            </a:extLst>
          </p:cNvPr>
          <p:cNvSpPr/>
          <p:nvPr userDrawn="1"/>
        </p:nvSpPr>
        <p:spPr bwMode="hidden">
          <a:xfrm>
            <a:off x="457199" y="5212080"/>
            <a:ext cx="3978275"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5" name="Subtitle">
            <a:extLst>
              <a:ext uri="{FF2B5EF4-FFF2-40B4-BE49-F238E27FC236}">
                <a16:creationId xmlns:a16="http://schemas.microsoft.com/office/drawing/2014/main" id="{D5BCEF02-2AA9-CE4D-8987-21B819F1C987}"/>
              </a:ext>
            </a:extLst>
          </p:cNvPr>
          <p:cNvSpPr>
            <a:spLocks noGrp="1"/>
          </p:cNvSpPr>
          <p:nvPr>
            <p:ph type="subTitle" idx="1" hasCustomPrompt="1"/>
          </p:nvPr>
        </p:nvSpPr>
        <p:spPr>
          <a:xfrm>
            <a:off x="457199" y="5486400"/>
            <a:ext cx="3980261" cy="730250"/>
          </a:xfrm>
        </p:spPr>
        <p:txBody>
          <a:bodyPr>
            <a:noAutofit/>
          </a:bodyPr>
          <a:lstStyle>
            <a:lvl1pPr marL="0" indent="0" algn="l">
              <a:lnSpc>
                <a:spcPct val="100000"/>
              </a:lnSpc>
              <a:spcBef>
                <a:spcPts val="0"/>
              </a:spcBef>
              <a:spcAft>
                <a:spcPts val="0"/>
              </a:spcAft>
              <a:buNone/>
              <a:defRPr sz="1200" b="1">
                <a:solidFill>
                  <a:schemeClr val="tx1"/>
                </a:solidFill>
              </a:defRPr>
            </a:lvl1pPr>
            <a:lvl2pPr marL="0" indent="0" algn="l">
              <a:lnSpc>
                <a:spcPct val="100000"/>
              </a:lnSpc>
              <a:spcBef>
                <a:spcPts val="0"/>
              </a:spcBef>
              <a:spcAft>
                <a:spcPts val="0"/>
              </a:spcAft>
              <a:buNone/>
              <a:defRPr sz="1200">
                <a:solidFill>
                  <a:schemeClr val="tx1"/>
                </a:solidFill>
              </a:defRPr>
            </a:lvl2pPr>
            <a:lvl3pPr marL="0" indent="0" algn="l">
              <a:lnSpc>
                <a:spcPct val="100000"/>
              </a:lnSpc>
              <a:spcBef>
                <a:spcPts val="0"/>
              </a:spcBef>
              <a:spcAft>
                <a:spcPts val="0"/>
              </a:spcAft>
              <a:buNone/>
              <a:defRPr sz="1200">
                <a:solidFill>
                  <a:schemeClr val="tx1"/>
                </a:solidFill>
              </a:defRPr>
            </a:lvl3pPr>
            <a:lvl4pPr marL="0" indent="0" algn="l">
              <a:lnSpc>
                <a:spcPct val="100000"/>
              </a:lnSpc>
              <a:spcBef>
                <a:spcPts val="0"/>
              </a:spcBef>
              <a:spcAft>
                <a:spcPts val="0"/>
              </a:spcAft>
              <a:buNone/>
              <a:defRPr sz="1200">
                <a:solidFill>
                  <a:schemeClr val="tx1"/>
                </a:solidFill>
              </a:defRPr>
            </a:lvl4pPr>
            <a:lvl5pPr marL="0" indent="0" algn="l">
              <a:lnSpc>
                <a:spcPct val="100000"/>
              </a:lnSpc>
              <a:spcBef>
                <a:spcPts val="0"/>
              </a:spcBef>
              <a:spcAft>
                <a:spcPts val="0"/>
              </a:spcAft>
              <a:buNone/>
              <a:defRPr sz="1200">
                <a:solidFill>
                  <a:schemeClr val="tx1"/>
                </a:solidFill>
              </a:defRPr>
            </a:lvl5pPr>
            <a:lvl6pPr marL="0" indent="0" algn="l">
              <a:lnSpc>
                <a:spcPct val="100000"/>
              </a:lnSpc>
              <a:spcBef>
                <a:spcPts val="0"/>
              </a:spcBef>
              <a:spcAft>
                <a:spcPts val="0"/>
              </a:spcAft>
              <a:buNone/>
              <a:defRPr sz="1200">
                <a:solidFill>
                  <a:schemeClr val="tx1"/>
                </a:solidFill>
              </a:defRPr>
            </a:lvl6pPr>
            <a:lvl7pPr marL="0" indent="0" algn="l">
              <a:lnSpc>
                <a:spcPct val="100000"/>
              </a:lnSpc>
              <a:spcBef>
                <a:spcPts val="0"/>
              </a:spcBef>
              <a:spcAft>
                <a:spcPts val="0"/>
              </a:spcAft>
              <a:buNone/>
              <a:defRPr sz="1200">
                <a:solidFill>
                  <a:schemeClr val="tx1"/>
                </a:solidFill>
              </a:defRPr>
            </a:lvl7pPr>
            <a:lvl8pPr marL="0" indent="0" algn="l">
              <a:lnSpc>
                <a:spcPct val="100000"/>
              </a:lnSpc>
              <a:spcBef>
                <a:spcPts val="0"/>
              </a:spcBef>
              <a:spcAft>
                <a:spcPts val="0"/>
              </a:spcAft>
              <a:buNone/>
              <a:defRPr sz="1200">
                <a:solidFill>
                  <a:schemeClr val="tx1"/>
                </a:solidFill>
              </a:defRPr>
            </a:lvl8pPr>
            <a:lvl9pPr marL="0" indent="0" algn="l">
              <a:lnSpc>
                <a:spcPct val="100000"/>
              </a:lnSpc>
              <a:spcBef>
                <a:spcPts val="0"/>
              </a:spcBef>
              <a:spcAft>
                <a:spcPts val="0"/>
              </a:spcAft>
              <a:buNone/>
              <a:defRPr sz="1200">
                <a:solidFill>
                  <a:schemeClr val="tx1"/>
                </a:solidFill>
              </a:defRPr>
            </a:lvl9pPr>
          </a:lstStyle>
          <a:p>
            <a:r>
              <a:rPr lang="en-US"/>
              <a:t>[</a:t>
            </a:r>
            <a:r>
              <a:rPr lang="en-US" err="1"/>
              <a:t>Firstname</a:t>
            </a:r>
            <a:r>
              <a:rPr lang="en-US"/>
              <a:t> </a:t>
            </a:r>
            <a:r>
              <a:rPr lang="en-US" err="1"/>
              <a:t>Lastname</a:t>
            </a:r>
            <a:r>
              <a:rPr lang="en-US"/>
              <a:t>]</a:t>
            </a:r>
          </a:p>
          <a:p>
            <a:pPr lvl="1"/>
            <a:r>
              <a:rPr lang="en-US"/>
              <a:t>[Title, Company]</a:t>
            </a:r>
          </a:p>
        </p:txBody>
      </p:sp>
      <p:sp>
        <p:nvSpPr>
          <p:cNvPr id="11" name="Picture Placeholder 1">
            <a:extLst>
              <a:ext uri="{FF2B5EF4-FFF2-40B4-BE49-F238E27FC236}">
                <a16:creationId xmlns:a16="http://schemas.microsoft.com/office/drawing/2014/main" id="{D8291153-63AE-A643-AEB1-24DDD4FAF06E}"/>
              </a:ext>
            </a:extLst>
          </p:cNvPr>
          <p:cNvSpPr>
            <a:spLocks noGrp="1"/>
          </p:cNvSpPr>
          <p:nvPr>
            <p:ph type="pic" sz="quarter" idx="22"/>
          </p:nvPr>
        </p:nvSpPr>
        <p:spPr>
          <a:xfrm>
            <a:off x="4572000" y="0"/>
            <a:ext cx="4572000" cy="685800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18" name="Footer Placeholder">
            <a:extLst>
              <a:ext uri="{FF2B5EF4-FFF2-40B4-BE49-F238E27FC236}">
                <a16:creationId xmlns:a16="http://schemas.microsoft.com/office/drawing/2014/main" id="{736AEA6C-338E-3540-94F9-1E9FB9508F3F}"/>
              </a:ext>
            </a:extLst>
          </p:cNvPr>
          <p:cNvSpPr>
            <a:spLocks noGrp="1"/>
          </p:cNvSpPr>
          <p:nvPr>
            <p:ph type="ftr" sz="quarter" idx="24"/>
          </p:nvPr>
        </p:nvSpPr>
        <p:spPr/>
        <p:txBody>
          <a:bodyPr/>
          <a:lstStyle/>
          <a:p>
            <a:endParaRPr lang="en-US"/>
          </a:p>
        </p:txBody>
      </p:sp>
      <p:sp>
        <p:nvSpPr>
          <p:cNvPr id="16" name="Footnotes">
            <a:extLst>
              <a:ext uri="{FF2B5EF4-FFF2-40B4-BE49-F238E27FC236}">
                <a16:creationId xmlns:a16="http://schemas.microsoft.com/office/drawing/2014/main" id="{1B776321-2AC7-458C-9430-23F9E3295F64}"/>
              </a:ext>
            </a:extLst>
          </p:cNvPr>
          <p:cNvSpPr>
            <a:spLocks noGrp="1"/>
          </p:cNvSpPr>
          <p:nvPr>
            <p:ph type="body" sz="quarter" idx="17" hasCustomPrompt="1"/>
          </p:nvPr>
        </p:nvSpPr>
        <p:spPr>
          <a:xfrm>
            <a:off x="2286000" y="6355077"/>
            <a:ext cx="215146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17" name="Date Placeholder">
            <a:extLst>
              <a:ext uri="{FF2B5EF4-FFF2-40B4-BE49-F238E27FC236}">
                <a16:creationId xmlns:a16="http://schemas.microsoft.com/office/drawing/2014/main" id="{3E6D252E-B8D8-1949-9CD1-0256B0821797}"/>
              </a:ext>
            </a:extLst>
          </p:cNvPr>
          <p:cNvSpPr>
            <a:spLocks noGrp="1"/>
          </p:cNvSpPr>
          <p:nvPr>
            <p:ph type="dt" sz="half" idx="23"/>
          </p:nvPr>
        </p:nvSpPr>
        <p:spPr/>
        <p:txBody>
          <a:bodyPr/>
          <a:lstStyle/>
          <a:p>
            <a:endParaRPr lang="en-US"/>
          </a:p>
        </p:txBody>
      </p:sp>
      <p:sp>
        <p:nvSpPr>
          <p:cNvPr id="19" name="Slide Number Placeholder">
            <a:extLst>
              <a:ext uri="{FF2B5EF4-FFF2-40B4-BE49-F238E27FC236}">
                <a16:creationId xmlns:a16="http://schemas.microsoft.com/office/drawing/2014/main" id="{297941C0-BE49-3641-9F35-E51F84117E13}"/>
              </a:ext>
            </a:extLst>
          </p:cNvPr>
          <p:cNvSpPr>
            <a:spLocks noGrp="1"/>
          </p:cNvSpPr>
          <p:nvPr>
            <p:ph type="sldNum" sz="quarter" idx="25"/>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156153303"/>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 Black">
    <p:bg>
      <p:bgPr>
        <a:solidFill>
          <a:srgbClr val="000000"/>
        </a:solidFill>
        <a:effectLst/>
      </p:bgPr>
    </p:bg>
    <p:spTree>
      <p:nvGrpSpPr>
        <p:cNvPr id="1" name=""/>
        <p:cNvGrpSpPr/>
        <p:nvPr/>
      </p:nvGrpSpPr>
      <p:grpSpPr>
        <a:xfrm>
          <a:off x="0" y="0"/>
          <a:ext cx="0" cy="0"/>
          <a:chOff x="0" y="0"/>
          <a:chExt cx="0" cy="0"/>
        </a:xfrm>
      </p:grpSpPr>
      <p:sp>
        <p:nvSpPr>
          <p:cNvPr id="10" name="Quote">
            <a:extLst>
              <a:ext uri="{FF2B5EF4-FFF2-40B4-BE49-F238E27FC236}">
                <a16:creationId xmlns:a16="http://schemas.microsoft.com/office/drawing/2014/main" id="{22BDFD29-6E69-4CAF-972C-5ED7996F8EA6}"/>
              </a:ext>
            </a:extLst>
          </p:cNvPr>
          <p:cNvSpPr>
            <a:spLocks noChangeAspect="1" noEditPoints="1"/>
          </p:cNvSpPr>
          <p:nvPr userDrawn="1"/>
        </p:nvSpPr>
        <p:spPr bwMode="black">
          <a:xfrm>
            <a:off x="457200" y="377825"/>
            <a:ext cx="576072" cy="457200"/>
          </a:xfrm>
          <a:custGeom>
            <a:avLst/>
            <a:gdLst>
              <a:gd name="T0" fmla="*/ 515 w 515"/>
              <a:gd name="T1" fmla="*/ 46 h 418"/>
              <a:gd name="T2" fmla="*/ 515 w 515"/>
              <a:gd name="T3" fmla="*/ 46 h 418"/>
              <a:gd name="T4" fmla="*/ 456 w 515"/>
              <a:gd name="T5" fmla="*/ 82 h 418"/>
              <a:gd name="T6" fmla="*/ 411 w 515"/>
              <a:gd name="T7" fmla="*/ 121 h 418"/>
              <a:gd name="T8" fmla="*/ 377 w 515"/>
              <a:gd name="T9" fmla="*/ 170 h 418"/>
              <a:gd name="T10" fmla="*/ 361 w 515"/>
              <a:gd name="T11" fmla="*/ 236 h 418"/>
              <a:gd name="T12" fmla="*/ 398 w 515"/>
              <a:gd name="T13" fmla="*/ 236 h 418"/>
              <a:gd name="T14" fmla="*/ 474 w 515"/>
              <a:gd name="T15" fmla="*/ 259 h 418"/>
              <a:gd name="T16" fmla="*/ 501 w 515"/>
              <a:gd name="T17" fmla="*/ 328 h 418"/>
              <a:gd name="T18" fmla="*/ 477 w 515"/>
              <a:gd name="T19" fmla="*/ 389 h 418"/>
              <a:gd name="T20" fmla="*/ 410 w 515"/>
              <a:gd name="T21" fmla="*/ 418 h 418"/>
              <a:gd name="T22" fmla="*/ 315 w 515"/>
              <a:gd name="T23" fmla="*/ 374 h 418"/>
              <a:gd name="T24" fmla="*/ 286 w 515"/>
              <a:gd name="T25" fmla="*/ 259 h 418"/>
              <a:gd name="T26" fmla="*/ 308 w 515"/>
              <a:gd name="T27" fmla="*/ 168 h 418"/>
              <a:gd name="T28" fmla="*/ 360 w 515"/>
              <a:gd name="T29" fmla="*/ 94 h 418"/>
              <a:gd name="T30" fmla="*/ 428 w 515"/>
              <a:gd name="T31" fmla="*/ 37 h 418"/>
              <a:gd name="T32" fmla="*/ 487 w 515"/>
              <a:gd name="T33" fmla="*/ 0 h 418"/>
              <a:gd name="T34" fmla="*/ 515 w 515"/>
              <a:gd name="T35" fmla="*/ 46 h 418"/>
              <a:gd name="T36" fmla="*/ 229 w 515"/>
              <a:gd name="T37" fmla="*/ 46 h 418"/>
              <a:gd name="T38" fmla="*/ 229 w 515"/>
              <a:gd name="T39" fmla="*/ 46 h 418"/>
              <a:gd name="T40" fmla="*/ 170 w 515"/>
              <a:gd name="T41" fmla="*/ 82 h 418"/>
              <a:gd name="T42" fmla="*/ 124 w 515"/>
              <a:gd name="T43" fmla="*/ 121 h 418"/>
              <a:gd name="T44" fmla="*/ 91 w 515"/>
              <a:gd name="T45" fmla="*/ 170 h 418"/>
              <a:gd name="T46" fmla="*/ 75 w 515"/>
              <a:gd name="T47" fmla="*/ 236 h 418"/>
              <a:gd name="T48" fmla="*/ 112 w 515"/>
              <a:gd name="T49" fmla="*/ 236 h 418"/>
              <a:gd name="T50" fmla="*/ 187 w 515"/>
              <a:gd name="T51" fmla="*/ 259 h 418"/>
              <a:gd name="T52" fmla="*/ 215 w 515"/>
              <a:gd name="T53" fmla="*/ 328 h 418"/>
              <a:gd name="T54" fmla="*/ 190 w 515"/>
              <a:gd name="T55" fmla="*/ 389 h 418"/>
              <a:gd name="T56" fmla="*/ 123 w 515"/>
              <a:gd name="T57" fmla="*/ 418 h 418"/>
              <a:gd name="T58" fmla="*/ 28 w 515"/>
              <a:gd name="T59" fmla="*/ 374 h 418"/>
              <a:gd name="T60" fmla="*/ 0 w 515"/>
              <a:gd name="T61" fmla="*/ 259 h 418"/>
              <a:gd name="T62" fmla="*/ 21 w 515"/>
              <a:gd name="T63" fmla="*/ 168 h 418"/>
              <a:gd name="T64" fmla="*/ 74 w 515"/>
              <a:gd name="T65" fmla="*/ 94 h 418"/>
              <a:gd name="T66" fmla="*/ 141 w 515"/>
              <a:gd name="T67" fmla="*/ 37 h 418"/>
              <a:gd name="T68" fmla="*/ 201 w 515"/>
              <a:gd name="T69" fmla="*/ 0 h 418"/>
              <a:gd name="T70" fmla="*/ 229 w 515"/>
              <a:gd name="T71" fmla="*/ 46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15" h="418">
                <a:moveTo>
                  <a:pt x="515" y="46"/>
                </a:moveTo>
                <a:lnTo>
                  <a:pt x="515" y="46"/>
                </a:lnTo>
                <a:cubicBezTo>
                  <a:pt x="491" y="60"/>
                  <a:pt x="471" y="72"/>
                  <a:pt x="456" y="82"/>
                </a:cubicBezTo>
                <a:cubicBezTo>
                  <a:pt x="441" y="92"/>
                  <a:pt x="426" y="105"/>
                  <a:pt x="411" y="121"/>
                </a:cubicBezTo>
                <a:cubicBezTo>
                  <a:pt x="396" y="137"/>
                  <a:pt x="384" y="154"/>
                  <a:pt x="377" y="170"/>
                </a:cubicBezTo>
                <a:cubicBezTo>
                  <a:pt x="369" y="187"/>
                  <a:pt x="364" y="209"/>
                  <a:pt x="361" y="236"/>
                </a:cubicBezTo>
                <a:lnTo>
                  <a:pt x="398" y="236"/>
                </a:lnTo>
                <a:cubicBezTo>
                  <a:pt x="430" y="236"/>
                  <a:pt x="455" y="243"/>
                  <a:pt x="474" y="259"/>
                </a:cubicBezTo>
                <a:cubicBezTo>
                  <a:pt x="492" y="275"/>
                  <a:pt x="501" y="298"/>
                  <a:pt x="501" y="328"/>
                </a:cubicBezTo>
                <a:cubicBezTo>
                  <a:pt x="501" y="350"/>
                  <a:pt x="493" y="370"/>
                  <a:pt x="477" y="389"/>
                </a:cubicBezTo>
                <a:cubicBezTo>
                  <a:pt x="460" y="408"/>
                  <a:pt x="438" y="418"/>
                  <a:pt x="410" y="418"/>
                </a:cubicBezTo>
                <a:cubicBezTo>
                  <a:pt x="365" y="418"/>
                  <a:pt x="334" y="403"/>
                  <a:pt x="315" y="374"/>
                </a:cubicBezTo>
                <a:cubicBezTo>
                  <a:pt x="295" y="345"/>
                  <a:pt x="286" y="306"/>
                  <a:pt x="286" y="259"/>
                </a:cubicBezTo>
                <a:cubicBezTo>
                  <a:pt x="286" y="226"/>
                  <a:pt x="293" y="195"/>
                  <a:pt x="308" y="168"/>
                </a:cubicBezTo>
                <a:cubicBezTo>
                  <a:pt x="322" y="140"/>
                  <a:pt x="340" y="115"/>
                  <a:pt x="360" y="94"/>
                </a:cubicBezTo>
                <a:cubicBezTo>
                  <a:pt x="381" y="72"/>
                  <a:pt x="404" y="53"/>
                  <a:pt x="428" y="37"/>
                </a:cubicBezTo>
                <a:cubicBezTo>
                  <a:pt x="451" y="22"/>
                  <a:pt x="471" y="9"/>
                  <a:pt x="487" y="0"/>
                </a:cubicBezTo>
                <a:lnTo>
                  <a:pt x="515" y="46"/>
                </a:lnTo>
                <a:close/>
                <a:moveTo>
                  <a:pt x="229" y="46"/>
                </a:moveTo>
                <a:lnTo>
                  <a:pt x="229" y="46"/>
                </a:lnTo>
                <a:cubicBezTo>
                  <a:pt x="204" y="60"/>
                  <a:pt x="185" y="72"/>
                  <a:pt x="170" y="82"/>
                </a:cubicBezTo>
                <a:cubicBezTo>
                  <a:pt x="155" y="92"/>
                  <a:pt x="140" y="105"/>
                  <a:pt x="124" y="121"/>
                </a:cubicBezTo>
                <a:cubicBezTo>
                  <a:pt x="110" y="137"/>
                  <a:pt x="99" y="153"/>
                  <a:pt x="91" y="170"/>
                </a:cubicBezTo>
                <a:cubicBezTo>
                  <a:pt x="83" y="187"/>
                  <a:pt x="78" y="209"/>
                  <a:pt x="75" y="236"/>
                </a:cubicBezTo>
                <a:lnTo>
                  <a:pt x="112" y="236"/>
                </a:lnTo>
                <a:cubicBezTo>
                  <a:pt x="144" y="236"/>
                  <a:pt x="169" y="243"/>
                  <a:pt x="187" y="259"/>
                </a:cubicBezTo>
                <a:cubicBezTo>
                  <a:pt x="206" y="275"/>
                  <a:pt x="215" y="298"/>
                  <a:pt x="215" y="328"/>
                </a:cubicBezTo>
                <a:cubicBezTo>
                  <a:pt x="215" y="350"/>
                  <a:pt x="207" y="370"/>
                  <a:pt x="190" y="389"/>
                </a:cubicBezTo>
                <a:cubicBezTo>
                  <a:pt x="174" y="408"/>
                  <a:pt x="152" y="418"/>
                  <a:pt x="123" y="418"/>
                </a:cubicBezTo>
                <a:cubicBezTo>
                  <a:pt x="79" y="418"/>
                  <a:pt x="47" y="403"/>
                  <a:pt x="28" y="374"/>
                </a:cubicBezTo>
                <a:cubicBezTo>
                  <a:pt x="9" y="345"/>
                  <a:pt x="0" y="306"/>
                  <a:pt x="0" y="259"/>
                </a:cubicBezTo>
                <a:cubicBezTo>
                  <a:pt x="0" y="226"/>
                  <a:pt x="7" y="195"/>
                  <a:pt x="21" y="168"/>
                </a:cubicBezTo>
                <a:cubicBezTo>
                  <a:pt x="36" y="140"/>
                  <a:pt x="53" y="115"/>
                  <a:pt x="74" y="94"/>
                </a:cubicBezTo>
                <a:cubicBezTo>
                  <a:pt x="95" y="72"/>
                  <a:pt x="117" y="53"/>
                  <a:pt x="141" y="37"/>
                </a:cubicBezTo>
                <a:cubicBezTo>
                  <a:pt x="165" y="22"/>
                  <a:pt x="185" y="9"/>
                  <a:pt x="201" y="0"/>
                </a:cubicBezTo>
                <a:lnTo>
                  <a:pt x="229" y="46"/>
                </a:lnTo>
                <a:close/>
              </a:path>
            </a:pathLst>
          </a:custGeom>
          <a:solidFill>
            <a:schemeClr val="tx1"/>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en-US" sz="1350"/>
          </a:p>
        </p:txBody>
      </p:sp>
      <p:sp>
        <p:nvSpPr>
          <p:cNvPr id="13" name="Title">
            <a:extLst>
              <a:ext uri="{FF2B5EF4-FFF2-40B4-BE49-F238E27FC236}">
                <a16:creationId xmlns:a16="http://schemas.microsoft.com/office/drawing/2014/main" id="{9703CE0D-56D4-D344-9578-546B63AC554D}"/>
              </a:ext>
            </a:extLst>
          </p:cNvPr>
          <p:cNvSpPr>
            <a:spLocks noGrp="1"/>
          </p:cNvSpPr>
          <p:nvPr>
            <p:ph type="title" hasCustomPrompt="1"/>
          </p:nvPr>
        </p:nvSpPr>
        <p:spPr>
          <a:xfrm>
            <a:off x="457200" y="1234440"/>
            <a:ext cx="3980260" cy="3794760"/>
          </a:xfrm>
        </p:spPr>
        <p:txBody>
          <a:bodyPr tIns="0" anchor="t" anchorCtr="0">
            <a:normAutofit/>
          </a:bodyPr>
          <a:lstStyle>
            <a:lvl1pPr>
              <a:defRPr sz="2800"/>
            </a:lvl1pPr>
          </a:lstStyle>
          <a:p>
            <a:r>
              <a:rPr lang="en-US"/>
              <a:t>[Quote]”</a:t>
            </a:r>
          </a:p>
        </p:txBody>
      </p:sp>
      <p:sp>
        <p:nvSpPr>
          <p:cNvPr id="14" name="Bar">
            <a:extLst>
              <a:ext uri="{FF2B5EF4-FFF2-40B4-BE49-F238E27FC236}">
                <a16:creationId xmlns:a16="http://schemas.microsoft.com/office/drawing/2014/main" id="{726B20E6-2C02-0643-BE31-1BDEB89FCEB3}"/>
              </a:ext>
            </a:extLst>
          </p:cNvPr>
          <p:cNvSpPr/>
          <p:nvPr userDrawn="1"/>
        </p:nvSpPr>
        <p:spPr bwMode="hidden">
          <a:xfrm>
            <a:off x="457200" y="5212080"/>
            <a:ext cx="3980260" cy="91440"/>
          </a:xfrm>
          <a:prstGeom prst="rect">
            <a:avLst/>
          </a:prstGeom>
          <a:solidFill>
            <a:srgbClr val="DB536A"/>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5" name="Subtitle">
            <a:extLst>
              <a:ext uri="{FF2B5EF4-FFF2-40B4-BE49-F238E27FC236}">
                <a16:creationId xmlns:a16="http://schemas.microsoft.com/office/drawing/2014/main" id="{D5BCEF02-2AA9-CE4D-8987-21B819F1C987}"/>
              </a:ext>
            </a:extLst>
          </p:cNvPr>
          <p:cNvSpPr>
            <a:spLocks noGrp="1"/>
          </p:cNvSpPr>
          <p:nvPr>
            <p:ph type="subTitle" idx="1" hasCustomPrompt="1"/>
          </p:nvPr>
        </p:nvSpPr>
        <p:spPr>
          <a:xfrm>
            <a:off x="457200" y="5486400"/>
            <a:ext cx="3980260" cy="730250"/>
          </a:xfrm>
        </p:spPr>
        <p:txBody>
          <a:bodyPr>
            <a:noAutofit/>
          </a:bodyPr>
          <a:lstStyle>
            <a:lvl1pPr marL="0" indent="0" algn="l">
              <a:lnSpc>
                <a:spcPct val="100000"/>
              </a:lnSpc>
              <a:spcBef>
                <a:spcPts val="0"/>
              </a:spcBef>
              <a:spcAft>
                <a:spcPts val="0"/>
              </a:spcAft>
              <a:buNone/>
              <a:defRPr sz="1200" b="1">
                <a:solidFill>
                  <a:schemeClr val="tx1"/>
                </a:solidFill>
              </a:defRPr>
            </a:lvl1pPr>
            <a:lvl2pPr marL="0" indent="0" algn="l">
              <a:lnSpc>
                <a:spcPct val="100000"/>
              </a:lnSpc>
              <a:spcBef>
                <a:spcPts val="0"/>
              </a:spcBef>
              <a:spcAft>
                <a:spcPts val="0"/>
              </a:spcAft>
              <a:buNone/>
              <a:defRPr sz="1200">
                <a:solidFill>
                  <a:schemeClr val="tx1"/>
                </a:solidFill>
              </a:defRPr>
            </a:lvl2pPr>
            <a:lvl3pPr marL="0" indent="0" algn="l">
              <a:lnSpc>
                <a:spcPct val="100000"/>
              </a:lnSpc>
              <a:spcBef>
                <a:spcPts val="0"/>
              </a:spcBef>
              <a:spcAft>
                <a:spcPts val="0"/>
              </a:spcAft>
              <a:buNone/>
              <a:defRPr sz="1200">
                <a:solidFill>
                  <a:schemeClr val="tx1"/>
                </a:solidFill>
              </a:defRPr>
            </a:lvl3pPr>
            <a:lvl4pPr marL="0" indent="0" algn="l">
              <a:lnSpc>
                <a:spcPct val="100000"/>
              </a:lnSpc>
              <a:spcBef>
                <a:spcPts val="0"/>
              </a:spcBef>
              <a:spcAft>
                <a:spcPts val="0"/>
              </a:spcAft>
              <a:buNone/>
              <a:defRPr sz="1200">
                <a:solidFill>
                  <a:schemeClr val="tx1"/>
                </a:solidFill>
              </a:defRPr>
            </a:lvl4pPr>
            <a:lvl5pPr marL="0" indent="0" algn="l">
              <a:lnSpc>
                <a:spcPct val="100000"/>
              </a:lnSpc>
              <a:spcBef>
                <a:spcPts val="0"/>
              </a:spcBef>
              <a:spcAft>
                <a:spcPts val="0"/>
              </a:spcAft>
              <a:buNone/>
              <a:defRPr sz="1200">
                <a:solidFill>
                  <a:schemeClr val="tx1"/>
                </a:solidFill>
              </a:defRPr>
            </a:lvl5pPr>
            <a:lvl6pPr marL="0" indent="0" algn="l">
              <a:lnSpc>
                <a:spcPct val="100000"/>
              </a:lnSpc>
              <a:spcBef>
                <a:spcPts val="0"/>
              </a:spcBef>
              <a:spcAft>
                <a:spcPts val="0"/>
              </a:spcAft>
              <a:buNone/>
              <a:defRPr sz="1200">
                <a:solidFill>
                  <a:schemeClr val="tx1"/>
                </a:solidFill>
              </a:defRPr>
            </a:lvl6pPr>
            <a:lvl7pPr marL="0" indent="0" algn="l">
              <a:lnSpc>
                <a:spcPct val="100000"/>
              </a:lnSpc>
              <a:spcBef>
                <a:spcPts val="0"/>
              </a:spcBef>
              <a:spcAft>
                <a:spcPts val="0"/>
              </a:spcAft>
              <a:buNone/>
              <a:defRPr sz="1200">
                <a:solidFill>
                  <a:schemeClr val="tx1"/>
                </a:solidFill>
              </a:defRPr>
            </a:lvl7pPr>
            <a:lvl8pPr marL="0" indent="0" algn="l">
              <a:lnSpc>
                <a:spcPct val="100000"/>
              </a:lnSpc>
              <a:spcBef>
                <a:spcPts val="0"/>
              </a:spcBef>
              <a:spcAft>
                <a:spcPts val="0"/>
              </a:spcAft>
              <a:buNone/>
              <a:defRPr sz="1200">
                <a:solidFill>
                  <a:schemeClr val="tx1"/>
                </a:solidFill>
              </a:defRPr>
            </a:lvl8pPr>
            <a:lvl9pPr marL="0" indent="0" algn="l">
              <a:lnSpc>
                <a:spcPct val="100000"/>
              </a:lnSpc>
              <a:spcBef>
                <a:spcPts val="0"/>
              </a:spcBef>
              <a:spcAft>
                <a:spcPts val="0"/>
              </a:spcAft>
              <a:buNone/>
              <a:defRPr sz="1200">
                <a:solidFill>
                  <a:schemeClr val="tx1"/>
                </a:solidFill>
              </a:defRPr>
            </a:lvl9pPr>
          </a:lstStyle>
          <a:p>
            <a:r>
              <a:rPr lang="en-US"/>
              <a:t>[</a:t>
            </a:r>
            <a:r>
              <a:rPr lang="en-US" err="1"/>
              <a:t>Firstname</a:t>
            </a:r>
            <a:r>
              <a:rPr lang="en-US"/>
              <a:t> </a:t>
            </a:r>
            <a:r>
              <a:rPr lang="en-US" err="1"/>
              <a:t>Lastname</a:t>
            </a:r>
            <a:r>
              <a:rPr lang="en-US"/>
              <a:t>]</a:t>
            </a:r>
          </a:p>
          <a:p>
            <a:pPr lvl="1"/>
            <a:r>
              <a:rPr lang="en-US"/>
              <a:t>[Title, Company]</a:t>
            </a:r>
          </a:p>
        </p:txBody>
      </p:sp>
      <p:sp>
        <p:nvSpPr>
          <p:cNvPr id="11" name="Picture Placeholder 1">
            <a:extLst>
              <a:ext uri="{FF2B5EF4-FFF2-40B4-BE49-F238E27FC236}">
                <a16:creationId xmlns:a16="http://schemas.microsoft.com/office/drawing/2014/main" id="{D8291153-63AE-A643-AEB1-24DDD4FAF06E}"/>
              </a:ext>
            </a:extLst>
          </p:cNvPr>
          <p:cNvSpPr>
            <a:spLocks noGrp="1"/>
          </p:cNvSpPr>
          <p:nvPr>
            <p:ph type="pic" sz="quarter" idx="22"/>
          </p:nvPr>
        </p:nvSpPr>
        <p:spPr>
          <a:xfrm>
            <a:off x="4572000" y="0"/>
            <a:ext cx="4572000" cy="6858000"/>
          </a:xfrm>
          <a:solidFill>
            <a:srgbClr val="7D7D7D"/>
          </a:solidFill>
        </p:spPr>
        <p:txBody>
          <a:bodyPr vert="horz" lIns="0" tIns="0" rIns="0" bIns="0" rtlCol="0" anchor="ctr" anchorCtr="0">
            <a:normAutofit/>
          </a:bodyPr>
          <a:lstStyle>
            <a:lvl1pPr marL="0" indent="0" algn="ctr">
              <a:buNone/>
              <a:defRPr lang="en-GB" sz="900" b="0" dirty="0">
                <a:solidFill>
                  <a:schemeClr val="tx1"/>
                </a:solidFill>
              </a:defRPr>
            </a:lvl1pPr>
          </a:lstStyle>
          <a:p>
            <a:pPr lvl="0" algn="ctr"/>
            <a:r>
              <a:rPr lang="ja-JP" altLang="en-US"/>
              <a:t>アイコンをクリックして図を追加</a:t>
            </a:r>
            <a:endParaRPr lang="en-GB"/>
          </a:p>
        </p:txBody>
      </p:sp>
      <p:sp>
        <p:nvSpPr>
          <p:cNvPr id="8" name="Footer Placeholder">
            <a:extLst>
              <a:ext uri="{FF2B5EF4-FFF2-40B4-BE49-F238E27FC236}">
                <a16:creationId xmlns:a16="http://schemas.microsoft.com/office/drawing/2014/main" id="{73CBD1D9-B78A-934E-9DC6-74FDF3F9CBD6}"/>
              </a:ext>
            </a:extLst>
          </p:cNvPr>
          <p:cNvSpPr>
            <a:spLocks noGrp="1"/>
          </p:cNvSpPr>
          <p:nvPr>
            <p:ph type="ftr" sz="quarter" idx="11"/>
          </p:nvPr>
        </p:nvSpPr>
        <p:spPr/>
        <p:txBody>
          <a:bodyPr/>
          <a:lstStyle/>
          <a:p>
            <a:endParaRPr lang="en-US"/>
          </a:p>
        </p:txBody>
      </p:sp>
      <p:sp>
        <p:nvSpPr>
          <p:cNvPr id="16" name="Footnotes">
            <a:extLst>
              <a:ext uri="{FF2B5EF4-FFF2-40B4-BE49-F238E27FC236}">
                <a16:creationId xmlns:a16="http://schemas.microsoft.com/office/drawing/2014/main" id="{1D7457E3-9547-4162-9182-2CE7668BD52A}"/>
              </a:ext>
            </a:extLst>
          </p:cNvPr>
          <p:cNvSpPr>
            <a:spLocks noGrp="1"/>
          </p:cNvSpPr>
          <p:nvPr>
            <p:ph type="body" sz="quarter" idx="17" hasCustomPrompt="1"/>
          </p:nvPr>
        </p:nvSpPr>
        <p:spPr>
          <a:xfrm>
            <a:off x="2286000" y="6355077"/>
            <a:ext cx="215146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5" name="Date Placeholder">
            <a:extLst>
              <a:ext uri="{FF2B5EF4-FFF2-40B4-BE49-F238E27FC236}">
                <a16:creationId xmlns:a16="http://schemas.microsoft.com/office/drawing/2014/main" id="{3AA0D3F7-400A-E141-855F-93646C5E375E}"/>
              </a:ext>
            </a:extLst>
          </p:cNvPr>
          <p:cNvSpPr>
            <a:spLocks noGrp="1"/>
          </p:cNvSpPr>
          <p:nvPr>
            <p:ph type="dt" sz="half" idx="10"/>
          </p:nvPr>
        </p:nvSpPr>
        <p:spPr/>
        <p:txBody>
          <a:bodyPr/>
          <a:lstStyle>
            <a:lvl1pPr>
              <a:defRPr>
                <a:solidFill>
                  <a:schemeClr val="tx1"/>
                </a:solidFill>
              </a:defRPr>
            </a:lvl1pPr>
          </a:lstStyle>
          <a:p>
            <a:endParaRPr lang="en-US"/>
          </a:p>
        </p:txBody>
      </p:sp>
      <p:sp>
        <p:nvSpPr>
          <p:cNvPr id="9" name="Slide Number Placeholder">
            <a:extLst>
              <a:ext uri="{FF2B5EF4-FFF2-40B4-BE49-F238E27FC236}">
                <a16:creationId xmlns:a16="http://schemas.microsoft.com/office/drawing/2014/main" id="{0C439603-7936-3F4C-9F08-0DF5D55BAF5D}"/>
              </a:ext>
            </a:extLst>
          </p:cNvPr>
          <p:cNvSpPr>
            <a:spLocks noGrp="1"/>
          </p:cNvSpPr>
          <p:nvPr>
            <p:ph type="sldNum" sz="quarter" idx="12"/>
          </p:nvPr>
        </p:nvSpPr>
        <p:spPr/>
        <p:txBody>
          <a:bodyPr/>
          <a:lstStyle>
            <a:lvl1pPr>
              <a:defRPr>
                <a:solidFill>
                  <a:schemeClr val="tx1"/>
                </a:solidFill>
              </a:defRPr>
            </a:lvl1pPr>
          </a:lstStyle>
          <a:p>
            <a:fld id="{7870704B-CE94-48CC-AF30-84932A1262A7}" type="slidenum">
              <a:rPr lang="en-GB" smtClean="0"/>
              <a:pPr/>
              <a:t>‹#›</a:t>
            </a:fld>
            <a:endParaRPr lang="en-GB"/>
          </a:p>
        </p:txBody>
      </p:sp>
    </p:spTree>
    <p:extLst>
      <p:ext uri="{BB962C8B-B14F-4D97-AF65-F5344CB8AC3E}">
        <p14:creationId xmlns:p14="http://schemas.microsoft.com/office/powerpoint/2010/main" val="299916238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9" name="Ampersand">
            <a:extLst>
              <a:ext uri="{FF2B5EF4-FFF2-40B4-BE49-F238E27FC236}">
                <a16:creationId xmlns:a16="http://schemas.microsoft.com/office/drawing/2014/main" id="{D6541CEA-BF54-4EA0-BDD5-99959E5BC355}"/>
              </a:ext>
            </a:extLst>
          </p:cNvPr>
          <p:cNvSpPr>
            <a:spLocks noChangeAspect="1" noEditPoints="1"/>
          </p:cNvSpPr>
          <p:nvPr userDrawn="1"/>
        </p:nvSpPr>
        <p:spPr bwMode="hidden">
          <a:xfrm>
            <a:off x="3954505" y="0"/>
            <a:ext cx="5189495" cy="6858000"/>
          </a:xfrm>
          <a:custGeom>
            <a:avLst/>
            <a:gdLst>
              <a:gd name="T0" fmla="*/ 6430 w 10890"/>
              <a:gd name="T1" fmla="*/ 11342 h 14399"/>
              <a:gd name="T2" fmla="*/ 3156 w 10890"/>
              <a:gd name="T3" fmla="*/ 10441 h 14399"/>
              <a:gd name="T4" fmla="*/ 6430 w 10890"/>
              <a:gd name="T5" fmla="*/ 11342 h 14399"/>
              <a:gd name="T6" fmla="*/ 6629 w 10890"/>
              <a:gd name="T7" fmla="*/ 11436 h 14399"/>
              <a:gd name="T8" fmla="*/ 2959 w 10890"/>
              <a:gd name="T9" fmla="*/ 10441 h 14399"/>
              <a:gd name="T10" fmla="*/ 4348 w 10890"/>
              <a:gd name="T11" fmla="*/ 8307 h 14399"/>
              <a:gd name="T12" fmla="*/ 6629 w 10890"/>
              <a:gd name="T13" fmla="*/ 11436 h 14399"/>
              <a:gd name="T14" fmla="*/ 10890 w 10890"/>
              <a:gd name="T15" fmla="*/ 11315 h 14399"/>
              <a:gd name="T16" fmla="*/ 10137 w 10890"/>
              <a:gd name="T17" fmla="*/ 11679 h 14399"/>
              <a:gd name="T18" fmla="*/ 10890 w 10890"/>
              <a:gd name="T19" fmla="*/ 12328 h 14399"/>
              <a:gd name="T20" fmla="*/ 10890 w 10890"/>
              <a:gd name="T21" fmla="*/ 11315 h 14399"/>
              <a:gd name="T22" fmla="*/ 5509 w 10890"/>
              <a:gd name="T23" fmla="*/ 2309 h 14399"/>
              <a:gd name="T24" fmla="*/ 5177 w 10890"/>
              <a:gd name="T25" fmla="*/ 4979 h 14399"/>
              <a:gd name="T26" fmla="*/ 5509 w 10890"/>
              <a:gd name="T27" fmla="*/ 2309 h 14399"/>
              <a:gd name="T28" fmla="*/ 5509 w 10890"/>
              <a:gd name="T29" fmla="*/ 2112 h 14399"/>
              <a:gd name="T30" fmla="*/ 5203 w 10890"/>
              <a:gd name="T31" fmla="*/ 5193 h 14399"/>
              <a:gd name="T32" fmla="*/ 5076 w 10890"/>
              <a:gd name="T33" fmla="*/ 5169 h 14399"/>
              <a:gd name="T34" fmla="*/ 5509 w 10890"/>
              <a:gd name="T35" fmla="*/ 2112 h 14399"/>
              <a:gd name="T36" fmla="*/ 8145 w 10890"/>
              <a:gd name="T37" fmla="*/ 13316 h 14399"/>
              <a:gd name="T38" fmla="*/ 6350 w 10890"/>
              <a:gd name="T39" fmla="*/ 14399 h 14399"/>
              <a:gd name="T40" fmla="*/ 8116 w 10890"/>
              <a:gd name="T41" fmla="*/ 13597 h 14399"/>
              <a:gd name="T42" fmla="*/ 9000 w 10890"/>
              <a:gd name="T43" fmla="*/ 14399 h 14399"/>
              <a:gd name="T44" fmla="*/ 8085 w 10890"/>
              <a:gd name="T45" fmla="*/ 744 h 14399"/>
              <a:gd name="T46" fmla="*/ 9047 w 10890"/>
              <a:gd name="T47" fmla="*/ 3225 h 14399"/>
              <a:gd name="T48" fmla="*/ 6467 w 10890"/>
              <a:gd name="T49" fmla="*/ 6948 h 14399"/>
              <a:gd name="T50" fmla="*/ 10890 w 10890"/>
              <a:gd name="T51" fmla="*/ 7953 h 14399"/>
              <a:gd name="T52" fmla="*/ 8692 w 10890"/>
              <a:gd name="T53" fmla="*/ 9495 h 14399"/>
              <a:gd name="T54" fmla="*/ 9244 w 10890"/>
              <a:gd name="T55" fmla="*/ 3225 h 14399"/>
              <a:gd name="T56" fmla="*/ 7422 w 10890"/>
              <a:gd name="T57" fmla="*/ 0 h 14399"/>
              <a:gd name="T58" fmla="*/ 8085 w 10890"/>
              <a:gd name="T59" fmla="*/ 744 h 14399"/>
              <a:gd name="T60" fmla="*/ 3000 w 10890"/>
              <a:gd name="T61" fmla="*/ 14399 h 14399"/>
              <a:gd name="T62" fmla="*/ 1252 w 10890"/>
              <a:gd name="T63" fmla="*/ 13609 h 14399"/>
              <a:gd name="T64" fmla="*/ 2696 w 10890"/>
              <a:gd name="T65" fmla="*/ 6434 h 14399"/>
              <a:gd name="T66" fmla="*/ 3585 w 10890"/>
              <a:gd name="T67" fmla="*/ 0 h 14399"/>
              <a:gd name="T68" fmla="*/ 1775 w 10890"/>
              <a:gd name="T69" fmla="*/ 3394 h 14399"/>
              <a:gd name="T70" fmla="*/ 2985 w 10890"/>
              <a:gd name="T71" fmla="*/ 6490 h 14399"/>
              <a:gd name="T72" fmla="*/ 197 w 10890"/>
              <a:gd name="T73" fmla="*/ 10526 h 14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890" h="14399">
                <a:moveTo>
                  <a:pt x="6430" y="11342"/>
                </a:moveTo>
                <a:lnTo>
                  <a:pt x="6430" y="11342"/>
                </a:lnTo>
                <a:lnTo>
                  <a:pt x="4303" y="8573"/>
                </a:lnTo>
                <a:cubicBezTo>
                  <a:pt x="3341" y="9222"/>
                  <a:pt x="3156" y="9735"/>
                  <a:pt x="3156" y="10441"/>
                </a:cubicBezTo>
                <a:cubicBezTo>
                  <a:pt x="3156" y="11468"/>
                  <a:pt x="3957" y="12005"/>
                  <a:pt x="4748" y="12005"/>
                </a:cubicBezTo>
                <a:cubicBezTo>
                  <a:pt x="5465" y="12005"/>
                  <a:pt x="6041" y="11643"/>
                  <a:pt x="6430" y="11342"/>
                </a:cubicBezTo>
                <a:close/>
                <a:moveTo>
                  <a:pt x="6629" y="11436"/>
                </a:moveTo>
                <a:lnTo>
                  <a:pt x="6629" y="11436"/>
                </a:lnTo>
                <a:cubicBezTo>
                  <a:pt x="5984" y="11952"/>
                  <a:pt x="5369" y="12202"/>
                  <a:pt x="4748" y="12202"/>
                </a:cubicBezTo>
                <a:cubicBezTo>
                  <a:pt x="3859" y="12202"/>
                  <a:pt x="2959" y="11597"/>
                  <a:pt x="2959" y="10441"/>
                </a:cubicBezTo>
                <a:cubicBezTo>
                  <a:pt x="2959" y="9418"/>
                  <a:pt x="3440" y="8902"/>
                  <a:pt x="4272" y="8357"/>
                </a:cubicBezTo>
                <a:lnTo>
                  <a:pt x="4348" y="8307"/>
                </a:lnTo>
                <a:lnTo>
                  <a:pt x="6704" y="11376"/>
                </a:lnTo>
                <a:lnTo>
                  <a:pt x="6629" y="11436"/>
                </a:lnTo>
                <a:close/>
                <a:moveTo>
                  <a:pt x="10890" y="11315"/>
                </a:moveTo>
                <a:lnTo>
                  <a:pt x="10890" y="11315"/>
                </a:lnTo>
                <a:lnTo>
                  <a:pt x="10890" y="11059"/>
                </a:lnTo>
                <a:lnTo>
                  <a:pt x="10137" y="11679"/>
                </a:lnTo>
                <a:lnTo>
                  <a:pt x="10890" y="12650"/>
                </a:lnTo>
                <a:lnTo>
                  <a:pt x="10890" y="12328"/>
                </a:lnTo>
                <a:lnTo>
                  <a:pt x="10410" y="11709"/>
                </a:lnTo>
                <a:lnTo>
                  <a:pt x="10890" y="11315"/>
                </a:lnTo>
                <a:close/>
                <a:moveTo>
                  <a:pt x="5509" y="2309"/>
                </a:moveTo>
                <a:lnTo>
                  <a:pt x="5509" y="2309"/>
                </a:lnTo>
                <a:cubicBezTo>
                  <a:pt x="4911" y="2309"/>
                  <a:pt x="4509" y="2757"/>
                  <a:pt x="4509" y="3423"/>
                </a:cubicBezTo>
                <a:cubicBezTo>
                  <a:pt x="4509" y="4061"/>
                  <a:pt x="4794" y="4495"/>
                  <a:pt x="5177" y="4979"/>
                </a:cubicBezTo>
                <a:cubicBezTo>
                  <a:pt x="5951" y="4515"/>
                  <a:pt x="6397" y="4088"/>
                  <a:pt x="6397" y="3338"/>
                </a:cubicBezTo>
                <a:cubicBezTo>
                  <a:pt x="6397" y="2580"/>
                  <a:pt x="5939" y="2309"/>
                  <a:pt x="5509" y="2309"/>
                </a:cubicBezTo>
                <a:close/>
                <a:moveTo>
                  <a:pt x="5509" y="2112"/>
                </a:moveTo>
                <a:lnTo>
                  <a:pt x="5509" y="2112"/>
                </a:lnTo>
                <a:cubicBezTo>
                  <a:pt x="6168" y="2112"/>
                  <a:pt x="6594" y="2594"/>
                  <a:pt x="6594" y="3338"/>
                </a:cubicBezTo>
                <a:cubicBezTo>
                  <a:pt x="6594" y="4202"/>
                  <a:pt x="6062" y="4688"/>
                  <a:pt x="5203" y="5193"/>
                </a:cubicBezTo>
                <a:lnTo>
                  <a:pt x="5129" y="5236"/>
                </a:lnTo>
                <a:lnTo>
                  <a:pt x="5076" y="5169"/>
                </a:lnTo>
                <a:cubicBezTo>
                  <a:pt x="4658" y="4646"/>
                  <a:pt x="4312" y="4152"/>
                  <a:pt x="4312" y="3423"/>
                </a:cubicBezTo>
                <a:cubicBezTo>
                  <a:pt x="4312" y="2639"/>
                  <a:pt x="4793" y="2112"/>
                  <a:pt x="5509" y="2112"/>
                </a:cubicBezTo>
                <a:close/>
                <a:moveTo>
                  <a:pt x="8145" y="13316"/>
                </a:moveTo>
                <a:lnTo>
                  <a:pt x="8145" y="13316"/>
                </a:lnTo>
                <a:lnTo>
                  <a:pt x="8067" y="13381"/>
                </a:lnTo>
                <a:cubicBezTo>
                  <a:pt x="7613" y="13765"/>
                  <a:pt x="7072" y="14154"/>
                  <a:pt x="6350" y="14399"/>
                </a:cubicBezTo>
                <a:lnTo>
                  <a:pt x="6871" y="14399"/>
                </a:lnTo>
                <a:cubicBezTo>
                  <a:pt x="7374" y="14168"/>
                  <a:pt x="7779" y="13876"/>
                  <a:pt x="8116" y="13597"/>
                </a:cubicBezTo>
                <a:lnTo>
                  <a:pt x="8749" y="14399"/>
                </a:lnTo>
                <a:lnTo>
                  <a:pt x="9000" y="14399"/>
                </a:lnTo>
                <a:lnTo>
                  <a:pt x="8145" y="13316"/>
                </a:lnTo>
                <a:close/>
                <a:moveTo>
                  <a:pt x="8085" y="744"/>
                </a:moveTo>
                <a:lnTo>
                  <a:pt x="8085" y="744"/>
                </a:lnTo>
                <a:cubicBezTo>
                  <a:pt x="8705" y="1374"/>
                  <a:pt x="9047" y="2256"/>
                  <a:pt x="9047" y="3225"/>
                </a:cubicBezTo>
                <a:cubicBezTo>
                  <a:pt x="9047" y="5140"/>
                  <a:pt x="7817" y="6085"/>
                  <a:pt x="6558" y="6890"/>
                </a:cubicBezTo>
                <a:lnTo>
                  <a:pt x="6467" y="6948"/>
                </a:lnTo>
                <a:lnTo>
                  <a:pt x="8660" y="9776"/>
                </a:lnTo>
                <a:lnTo>
                  <a:pt x="10890" y="7953"/>
                </a:lnTo>
                <a:lnTo>
                  <a:pt x="10890" y="7699"/>
                </a:lnTo>
                <a:lnTo>
                  <a:pt x="8692" y="9495"/>
                </a:lnTo>
                <a:lnTo>
                  <a:pt x="6755" y="6997"/>
                </a:lnTo>
                <a:cubicBezTo>
                  <a:pt x="8028" y="6176"/>
                  <a:pt x="9244" y="5193"/>
                  <a:pt x="9244" y="3225"/>
                </a:cubicBezTo>
                <a:cubicBezTo>
                  <a:pt x="9244" y="2203"/>
                  <a:pt x="8882" y="1273"/>
                  <a:pt x="8226" y="605"/>
                </a:cubicBezTo>
                <a:cubicBezTo>
                  <a:pt x="7987" y="363"/>
                  <a:pt x="7717" y="160"/>
                  <a:pt x="7422" y="0"/>
                </a:cubicBezTo>
                <a:lnTo>
                  <a:pt x="6956" y="0"/>
                </a:lnTo>
                <a:cubicBezTo>
                  <a:pt x="7383" y="168"/>
                  <a:pt x="7764" y="417"/>
                  <a:pt x="8085" y="744"/>
                </a:cubicBezTo>
                <a:close/>
                <a:moveTo>
                  <a:pt x="3000" y="14399"/>
                </a:moveTo>
                <a:lnTo>
                  <a:pt x="3000" y="14399"/>
                </a:lnTo>
                <a:lnTo>
                  <a:pt x="2437" y="14399"/>
                </a:lnTo>
                <a:cubicBezTo>
                  <a:pt x="1992" y="14200"/>
                  <a:pt x="1594" y="13935"/>
                  <a:pt x="1252" y="13609"/>
                </a:cubicBezTo>
                <a:cubicBezTo>
                  <a:pt x="444" y="12837"/>
                  <a:pt x="0" y="11742"/>
                  <a:pt x="0" y="10526"/>
                </a:cubicBezTo>
                <a:cubicBezTo>
                  <a:pt x="0" y="8385"/>
                  <a:pt x="1347" y="7252"/>
                  <a:pt x="2696" y="6434"/>
                </a:cubicBezTo>
                <a:cubicBezTo>
                  <a:pt x="2143" y="5692"/>
                  <a:pt x="1578" y="4779"/>
                  <a:pt x="1578" y="3394"/>
                </a:cubicBezTo>
                <a:cubicBezTo>
                  <a:pt x="1578" y="1869"/>
                  <a:pt x="2358" y="630"/>
                  <a:pt x="3585" y="0"/>
                </a:cubicBezTo>
                <a:lnTo>
                  <a:pt x="4077" y="0"/>
                </a:lnTo>
                <a:cubicBezTo>
                  <a:pt x="2686" y="519"/>
                  <a:pt x="1775" y="1790"/>
                  <a:pt x="1775" y="3394"/>
                </a:cubicBezTo>
                <a:cubicBezTo>
                  <a:pt x="1775" y="4773"/>
                  <a:pt x="2340" y="5636"/>
                  <a:pt x="2919" y="6402"/>
                </a:cubicBezTo>
                <a:lnTo>
                  <a:pt x="2985" y="6490"/>
                </a:lnTo>
                <a:lnTo>
                  <a:pt x="2891" y="6546"/>
                </a:lnTo>
                <a:cubicBezTo>
                  <a:pt x="1558" y="7341"/>
                  <a:pt x="197" y="8434"/>
                  <a:pt x="197" y="10526"/>
                </a:cubicBezTo>
                <a:cubicBezTo>
                  <a:pt x="197" y="12425"/>
                  <a:pt x="1272" y="13845"/>
                  <a:pt x="3000" y="14399"/>
                </a:cubicBezTo>
                <a:close/>
              </a:path>
            </a:pathLst>
          </a:custGeom>
          <a:solidFill>
            <a:schemeClr val="tx1"/>
          </a:solidFill>
          <a:ln w="0">
            <a:noFill/>
            <a:prstDash val="solid"/>
            <a:round/>
            <a:headEnd/>
            <a:tailEnd/>
          </a:ln>
        </p:spPr>
        <p:txBody>
          <a:bodyPr vert="horz" wrap="square" lIns="68580" tIns="34290" rIns="68580" bIns="34290" numCol="1" anchor="t" anchorCtr="0" compatLnSpc="1">
            <a:prstTxWarp prst="textNoShape">
              <a:avLst/>
            </a:prstTxWarp>
          </a:bodyPr>
          <a:lstStyle/>
          <a:p>
            <a:pPr lvl="0"/>
            <a:endParaRPr lang="en-US" sz="1350"/>
          </a:p>
        </p:txBody>
      </p:sp>
      <p:pic>
        <p:nvPicPr>
          <p:cNvPr id="11" name="Strategy&amp;">
            <a:extLst>
              <a:ext uri="{FF2B5EF4-FFF2-40B4-BE49-F238E27FC236}">
                <a16:creationId xmlns:a16="http://schemas.microsoft.com/office/drawing/2014/main" id="{EA596008-6E9D-CF4C-B798-85D8228435CA}"/>
              </a:ext>
            </a:extLst>
          </p:cNvPr>
          <p:cNvPicPr>
            <a:picLocks noChangeAspect="1"/>
          </p:cNvPicPr>
          <p:nvPr userDrawn="1"/>
        </p:nvPicPr>
        <p:blipFill>
          <a:blip r:embed="rId2"/>
          <a:stretch>
            <a:fillRect/>
          </a:stretch>
        </p:blipFill>
        <p:spPr>
          <a:xfrm>
            <a:off x="292608" y="347472"/>
            <a:ext cx="1828800" cy="488950"/>
          </a:xfrm>
          <a:prstGeom prst="rect">
            <a:avLst/>
          </a:prstGeom>
        </p:spPr>
      </p:pic>
      <p:sp>
        <p:nvSpPr>
          <p:cNvPr id="7" name="Bar">
            <a:extLst>
              <a:ext uri="{FF2B5EF4-FFF2-40B4-BE49-F238E27FC236}">
                <a16:creationId xmlns:a16="http://schemas.microsoft.com/office/drawing/2014/main" id="{76C669D0-9BEB-F346-9B79-3726E8CF9897}"/>
              </a:ext>
            </a:extLst>
          </p:cNvPr>
          <p:cNvSpPr/>
          <p:nvPr userDrawn="1"/>
        </p:nvSpPr>
        <p:spPr bwMode="hidden">
          <a:xfrm>
            <a:off x="457200" y="1504950"/>
            <a:ext cx="3978275"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2" name="Title"/>
          <p:cNvSpPr>
            <a:spLocks noGrp="1"/>
          </p:cNvSpPr>
          <p:nvPr>
            <p:ph type="ctrTitle" hasCustomPrompt="1"/>
          </p:nvPr>
        </p:nvSpPr>
        <p:spPr>
          <a:xfrm>
            <a:off x="457199" y="1733550"/>
            <a:ext cx="3978275" cy="1695450"/>
          </a:xfrm>
        </p:spPr>
        <p:txBody>
          <a:bodyPr anchor="t" anchorCtr="0">
            <a:noAutofit/>
          </a:bodyPr>
          <a:lstStyle>
            <a:lvl1pPr algn="l">
              <a:lnSpc>
                <a:spcPct val="85000"/>
              </a:lnSpc>
              <a:defRPr sz="3200">
                <a:solidFill>
                  <a:schemeClr val="tx1"/>
                </a:solidFill>
              </a:defRPr>
            </a:lvl1pPr>
          </a:lstStyle>
          <a:p>
            <a:r>
              <a:rPr lang="en-US"/>
              <a:t>[Presentation title]</a:t>
            </a:r>
            <a:endParaRPr lang="en-GB"/>
          </a:p>
        </p:txBody>
      </p:sp>
      <p:sp>
        <p:nvSpPr>
          <p:cNvPr id="3" name="Subtitle"/>
          <p:cNvSpPr>
            <a:spLocks noGrp="1"/>
          </p:cNvSpPr>
          <p:nvPr>
            <p:ph type="subTitle" idx="1" hasCustomPrompt="1"/>
          </p:nvPr>
        </p:nvSpPr>
        <p:spPr>
          <a:xfrm>
            <a:off x="457199" y="4480560"/>
            <a:ext cx="2835275" cy="685466"/>
          </a:xfrm>
        </p:spPr>
        <p:txBody>
          <a:bodyPr>
            <a:noAutofit/>
          </a:bodyPr>
          <a:lstStyle>
            <a:lvl1pPr marL="0" indent="0" algn="l">
              <a:lnSpc>
                <a:spcPct val="100000"/>
              </a:lnSpc>
              <a:spcBef>
                <a:spcPts val="0"/>
              </a:spcBef>
              <a:spcAft>
                <a:spcPts val="0"/>
              </a:spcAft>
              <a:buNone/>
              <a:defRPr sz="1200" b="0">
                <a:solidFill>
                  <a:schemeClr val="tx1"/>
                </a:solidFill>
              </a:defRPr>
            </a:lvl1pPr>
            <a:lvl2pPr marL="0" indent="0" algn="l">
              <a:lnSpc>
                <a:spcPct val="100000"/>
              </a:lnSpc>
              <a:spcBef>
                <a:spcPts val="0"/>
              </a:spcBef>
              <a:spcAft>
                <a:spcPts val="0"/>
              </a:spcAft>
              <a:buNone/>
              <a:defRPr sz="1200">
                <a:solidFill>
                  <a:schemeClr val="tx1"/>
                </a:solidFill>
              </a:defRPr>
            </a:lvl2pPr>
            <a:lvl3pPr marL="0" indent="0" algn="l">
              <a:lnSpc>
                <a:spcPct val="100000"/>
              </a:lnSpc>
              <a:spcBef>
                <a:spcPts val="0"/>
              </a:spcBef>
              <a:spcAft>
                <a:spcPts val="0"/>
              </a:spcAft>
              <a:buNone/>
              <a:defRPr sz="1200">
                <a:solidFill>
                  <a:schemeClr val="tx1"/>
                </a:solidFill>
              </a:defRPr>
            </a:lvl3pPr>
            <a:lvl4pPr marL="0" indent="0" algn="l">
              <a:lnSpc>
                <a:spcPct val="100000"/>
              </a:lnSpc>
              <a:spcBef>
                <a:spcPts val="0"/>
              </a:spcBef>
              <a:spcAft>
                <a:spcPts val="0"/>
              </a:spcAft>
              <a:buNone/>
              <a:defRPr sz="1200">
                <a:solidFill>
                  <a:schemeClr val="tx1"/>
                </a:solidFill>
              </a:defRPr>
            </a:lvl4pPr>
            <a:lvl5pPr marL="0" indent="0" algn="l">
              <a:lnSpc>
                <a:spcPct val="100000"/>
              </a:lnSpc>
              <a:spcBef>
                <a:spcPts val="0"/>
              </a:spcBef>
              <a:spcAft>
                <a:spcPts val="0"/>
              </a:spcAft>
              <a:buNone/>
              <a:defRPr sz="1200">
                <a:solidFill>
                  <a:schemeClr val="tx1"/>
                </a:solidFill>
              </a:defRPr>
            </a:lvl5pPr>
            <a:lvl6pPr marL="0" indent="0" algn="l">
              <a:lnSpc>
                <a:spcPct val="100000"/>
              </a:lnSpc>
              <a:spcBef>
                <a:spcPts val="0"/>
              </a:spcBef>
              <a:spcAft>
                <a:spcPts val="0"/>
              </a:spcAft>
              <a:buNone/>
              <a:defRPr sz="1200">
                <a:solidFill>
                  <a:schemeClr val="tx1"/>
                </a:solidFill>
              </a:defRPr>
            </a:lvl6pPr>
            <a:lvl7pPr marL="0" indent="0" algn="l">
              <a:lnSpc>
                <a:spcPct val="100000"/>
              </a:lnSpc>
              <a:spcBef>
                <a:spcPts val="0"/>
              </a:spcBef>
              <a:spcAft>
                <a:spcPts val="0"/>
              </a:spcAft>
              <a:buNone/>
              <a:defRPr sz="1200">
                <a:solidFill>
                  <a:schemeClr val="tx1"/>
                </a:solidFill>
              </a:defRPr>
            </a:lvl7pPr>
            <a:lvl8pPr marL="0" indent="0" algn="l">
              <a:lnSpc>
                <a:spcPct val="100000"/>
              </a:lnSpc>
              <a:spcBef>
                <a:spcPts val="0"/>
              </a:spcBef>
              <a:spcAft>
                <a:spcPts val="0"/>
              </a:spcAft>
              <a:buNone/>
              <a:defRPr sz="1200">
                <a:solidFill>
                  <a:schemeClr val="tx1"/>
                </a:solidFill>
              </a:defRPr>
            </a:lvl8pPr>
            <a:lvl9pPr marL="0" indent="0" algn="l">
              <a:lnSpc>
                <a:spcPct val="100000"/>
              </a:lnSpc>
              <a:spcBef>
                <a:spcPts val="0"/>
              </a:spcBef>
              <a:spcAft>
                <a:spcPts val="0"/>
              </a:spcAft>
              <a:buNone/>
              <a:defRPr sz="1200">
                <a:solidFill>
                  <a:schemeClr val="tx1"/>
                </a:solidFill>
              </a:defRPr>
            </a:lvl9pPr>
          </a:lstStyle>
          <a:p>
            <a:r>
              <a:rPr lang="en-US"/>
              <a:t>[Prepared by </a:t>
            </a:r>
            <a:r>
              <a:rPr lang="en-US" err="1"/>
              <a:t>Firstname</a:t>
            </a:r>
            <a:r>
              <a:rPr lang="en-US"/>
              <a:t> </a:t>
            </a:r>
            <a:r>
              <a:rPr lang="en-US" err="1"/>
              <a:t>Lastname</a:t>
            </a:r>
            <a:r>
              <a:rPr lang="en-US"/>
              <a:t>]</a:t>
            </a:r>
            <a:br>
              <a:rPr lang="en-US"/>
            </a:br>
            <a:r>
              <a:rPr lang="en-US"/>
              <a:t>[Month 00, 0000]</a:t>
            </a:r>
          </a:p>
        </p:txBody>
      </p:sp>
      <p:pic>
        <p:nvPicPr>
          <p:cNvPr id="15" name="PwC">
            <a:extLst>
              <a:ext uri="{FF2B5EF4-FFF2-40B4-BE49-F238E27FC236}">
                <a16:creationId xmlns:a16="http://schemas.microsoft.com/office/drawing/2014/main" id="{2C1A53B1-060B-9245-B2F4-192053206D0F}"/>
              </a:ext>
            </a:extLst>
          </p:cNvPr>
          <p:cNvPicPr>
            <a:picLocks noChangeAspect="1"/>
          </p:cNvPicPr>
          <p:nvPr userDrawn="1"/>
        </p:nvPicPr>
        <p:blipFill>
          <a:blip r:embed="rId3"/>
          <a:stretch>
            <a:fillRect/>
          </a:stretch>
        </p:blipFill>
        <p:spPr>
          <a:xfrm>
            <a:off x="256032" y="5431536"/>
            <a:ext cx="1261872" cy="1041400"/>
          </a:xfrm>
          <a:prstGeom prst="rect">
            <a:avLst/>
          </a:prstGeom>
        </p:spPr>
      </p:pic>
    </p:spTree>
    <p:extLst>
      <p:ext uri="{BB962C8B-B14F-4D97-AF65-F5344CB8AC3E}">
        <p14:creationId xmlns:p14="http://schemas.microsoft.com/office/powerpoint/2010/main" val="32607717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mage, Title and Text - White">
    <p:spTree>
      <p:nvGrpSpPr>
        <p:cNvPr id="1" name=""/>
        <p:cNvGrpSpPr/>
        <p:nvPr/>
      </p:nvGrpSpPr>
      <p:grpSpPr>
        <a:xfrm>
          <a:off x="0" y="0"/>
          <a:ext cx="0" cy="0"/>
          <a:chOff x="0" y="0"/>
          <a:chExt cx="0" cy="0"/>
        </a:xfrm>
      </p:grpSpPr>
      <p:sp>
        <p:nvSpPr>
          <p:cNvPr id="10" name="Picture Placeholder 1"/>
          <p:cNvSpPr>
            <a:spLocks noGrp="1"/>
          </p:cNvSpPr>
          <p:nvPr>
            <p:ph type="pic" sz="quarter" idx="13"/>
          </p:nvPr>
        </p:nvSpPr>
        <p:spPr bwMode="auto">
          <a:xfrm>
            <a:off x="0" y="0"/>
            <a:ext cx="9144000" cy="402336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12" name="Bar">
            <a:extLst>
              <a:ext uri="{FF2B5EF4-FFF2-40B4-BE49-F238E27FC236}">
                <a16:creationId xmlns:a16="http://schemas.microsoft.com/office/drawing/2014/main" id="{C4F1C78C-4162-4C4F-8209-CDF1986A8FF5}"/>
              </a:ext>
            </a:extLst>
          </p:cNvPr>
          <p:cNvSpPr/>
          <p:nvPr userDrawn="1"/>
        </p:nvSpPr>
        <p:spPr bwMode="hidden">
          <a:xfrm>
            <a:off x="0" y="4023360"/>
            <a:ext cx="9143999"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6" name="Title">
            <a:extLst>
              <a:ext uri="{FF2B5EF4-FFF2-40B4-BE49-F238E27FC236}">
                <a16:creationId xmlns:a16="http://schemas.microsoft.com/office/drawing/2014/main" id="{3B88ED3A-4A08-3B4B-A822-511F1F25241C}"/>
              </a:ext>
            </a:extLst>
          </p:cNvPr>
          <p:cNvSpPr>
            <a:spLocks noGrp="1"/>
          </p:cNvSpPr>
          <p:nvPr>
            <p:ph type="title" hasCustomPrompt="1"/>
          </p:nvPr>
        </p:nvSpPr>
        <p:spPr bwMode="auto">
          <a:xfrm>
            <a:off x="457200" y="4391608"/>
            <a:ext cx="3980261" cy="1826895"/>
          </a:xfrm>
        </p:spPr>
        <p:txBody>
          <a:bodyPr anchor="t" anchorCtr="0"/>
          <a:lstStyle>
            <a:lvl1pPr>
              <a:defRPr>
                <a:solidFill>
                  <a:schemeClr val="tx1"/>
                </a:solidFill>
              </a:defRPr>
            </a:lvl1pPr>
          </a:lstStyle>
          <a:p>
            <a:r>
              <a:rPr lang="en-US"/>
              <a:t>[Slide title]</a:t>
            </a:r>
          </a:p>
        </p:txBody>
      </p:sp>
      <p:sp>
        <p:nvSpPr>
          <p:cNvPr id="7" name="Text Placeholder 1">
            <a:extLst>
              <a:ext uri="{FF2B5EF4-FFF2-40B4-BE49-F238E27FC236}">
                <a16:creationId xmlns:a16="http://schemas.microsoft.com/office/drawing/2014/main" id="{46890DC7-13A2-334E-AD95-9B1925136A87}"/>
              </a:ext>
            </a:extLst>
          </p:cNvPr>
          <p:cNvSpPr>
            <a:spLocks noGrp="1"/>
          </p:cNvSpPr>
          <p:nvPr>
            <p:ph type="body" sz="quarter" idx="27"/>
          </p:nvPr>
        </p:nvSpPr>
        <p:spPr bwMode="auto">
          <a:xfrm>
            <a:off x="4706541" y="4391025"/>
            <a:ext cx="3980259" cy="1826895"/>
          </a:xfrm>
        </p:spPr>
        <p:txBody>
          <a:bodyPr>
            <a:noAutofit/>
          </a:bodyPr>
          <a:lstStyle>
            <a:lvl1pPr marL="137160" indent="-137160">
              <a:spcBef>
                <a:spcPts val="0"/>
              </a:spcBef>
              <a:defRPr sz="1200"/>
            </a:lvl1pPr>
            <a:lvl2pPr marL="274320" indent="-137160">
              <a:defRPr sz="1200"/>
            </a:lvl2pPr>
            <a:lvl3pPr marL="411480" indent="-137160">
              <a:defRPr sz="1200"/>
            </a:lvl3pPr>
            <a:lvl4pPr marL="548640" indent="-137160">
              <a:defRPr sz="1200"/>
            </a:lvl4pPr>
            <a:lvl5pPr marL="685800" indent="-137160">
              <a:defRPr sz="1200"/>
            </a:lvl5pPr>
            <a:lvl6pPr marL="822960" indent="-137160">
              <a:defRPr sz="1050"/>
            </a:lvl6pPr>
            <a:lvl7pPr marL="960120" indent="-137160">
              <a:defRPr sz="1050"/>
            </a:lvl7pPr>
            <a:lvl8pPr marL="1097280" indent="-137160">
              <a:defRPr sz="1050"/>
            </a:lvl8pPr>
            <a:lvl9pPr marL="1234440" indent="-137160">
              <a:defRPr sz="10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Footer Placeholder">
            <a:extLst>
              <a:ext uri="{FF2B5EF4-FFF2-40B4-BE49-F238E27FC236}">
                <a16:creationId xmlns:a16="http://schemas.microsoft.com/office/drawing/2014/main" id="{B4A825FC-0312-6049-B0AB-99E48243BE6A}"/>
              </a:ext>
            </a:extLst>
          </p:cNvPr>
          <p:cNvSpPr>
            <a:spLocks noGrp="1"/>
          </p:cNvSpPr>
          <p:nvPr>
            <p:ph type="ftr" sz="quarter" idx="25"/>
          </p:nvPr>
        </p:nvSpPr>
        <p:spPr bwMode="auto"/>
        <p:txBody>
          <a:bodyPr/>
          <a:lstStyle/>
          <a:p>
            <a:endParaRPr lang="en-US"/>
          </a:p>
        </p:txBody>
      </p:sp>
      <p:sp>
        <p:nvSpPr>
          <p:cNvPr id="14" name="Footnotes">
            <a:extLst>
              <a:ext uri="{FF2B5EF4-FFF2-40B4-BE49-F238E27FC236}">
                <a16:creationId xmlns:a16="http://schemas.microsoft.com/office/drawing/2014/main" id="{FACB6DB6-5D45-4892-BB59-C50CC464376D}"/>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8" name="Date Placeholder">
            <a:extLst>
              <a:ext uri="{FF2B5EF4-FFF2-40B4-BE49-F238E27FC236}">
                <a16:creationId xmlns:a16="http://schemas.microsoft.com/office/drawing/2014/main" id="{A9BC173D-4F61-B246-BA8A-197A62951DB0}"/>
              </a:ext>
            </a:extLst>
          </p:cNvPr>
          <p:cNvSpPr>
            <a:spLocks noGrp="1"/>
          </p:cNvSpPr>
          <p:nvPr>
            <p:ph type="dt" sz="half" idx="24"/>
          </p:nvPr>
        </p:nvSpPr>
        <p:spPr bwMode="auto"/>
        <p:txBody>
          <a:bodyPr/>
          <a:lstStyle/>
          <a:p>
            <a:endParaRPr lang="en-US"/>
          </a:p>
        </p:txBody>
      </p:sp>
      <p:sp>
        <p:nvSpPr>
          <p:cNvPr id="11" name="Slide Number Placeholder">
            <a:extLst>
              <a:ext uri="{FF2B5EF4-FFF2-40B4-BE49-F238E27FC236}">
                <a16:creationId xmlns:a16="http://schemas.microsoft.com/office/drawing/2014/main" id="{74446980-9DA1-B645-AEFB-39C6450082B6}"/>
              </a:ext>
            </a:extLst>
          </p:cNvPr>
          <p:cNvSpPr>
            <a:spLocks noGrp="1"/>
          </p:cNvSpPr>
          <p:nvPr>
            <p:ph type="sldNum" sz="quarter" idx="26"/>
          </p:nvPr>
        </p:nvSpPr>
        <p:spPr bwMode="auto"/>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5071044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mage, Title and Text - Black">
    <p:bg>
      <p:bgPr>
        <a:solidFill>
          <a:srgbClr val="000000"/>
        </a:solidFill>
        <a:effectLst/>
      </p:bgPr>
    </p:bg>
    <p:spTree>
      <p:nvGrpSpPr>
        <p:cNvPr id="1" name=""/>
        <p:cNvGrpSpPr/>
        <p:nvPr/>
      </p:nvGrpSpPr>
      <p:grpSpPr>
        <a:xfrm>
          <a:off x="0" y="0"/>
          <a:ext cx="0" cy="0"/>
          <a:chOff x="0" y="0"/>
          <a:chExt cx="0" cy="0"/>
        </a:xfrm>
      </p:grpSpPr>
      <p:sp>
        <p:nvSpPr>
          <p:cNvPr id="10" name="Picture Placeholder 1"/>
          <p:cNvSpPr>
            <a:spLocks noGrp="1"/>
          </p:cNvSpPr>
          <p:nvPr>
            <p:ph type="pic" sz="quarter" idx="13"/>
          </p:nvPr>
        </p:nvSpPr>
        <p:spPr bwMode="auto">
          <a:xfrm>
            <a:off x="0" y="0"/>
            <a:ext cx="9144000" cy="4023360"/>
          </a:xfrm>
          <a:solidFill>
            <a:srgbClr val="DEDEDE"/>
          </a:solidFill>
        </p:spPr>
        <p:txBody>
          <a:bodyPr anchor="ctr" anchorCtr="0"/>
          <a:lstStyle>
            <a:lvl1pPr marL="0" indent="0" algn="ctr">
              <a:spcBef>
                <a:spcPts val="0"/>
              </a:spcBef>
              <a:buFontTx/>
              <a:buNone/>
              <a:defRPr sz="900" b="0">
                <a:solidFill>
                  <a:schemeClr val="bg1"/>
                </a:solidFill>
              </a:defRPr>
            </a:lvl1pPr>
          </a:lstStyle>
          <a:p>
            <a:r>
              <a:rPr lang="ja-JP" altLang="en-US"/>
              <a:t>アイコンをクリックして図を追加</a:t>
            </a:r>
            <a:endParaRPr lang="en-GB"/>
          </a:p>
        </p:txBody>
      </p:sp>
      <p:sp>
        <p:nvSpPr>
          <p:cNvPr id="12" name="Bar">
            <a:extLst>
              <a:ext uri="{FF2B5EF4-FFF2-40B4-BE49-F238E27FC236}">
                <a16:creationId xmlns:a16="http://schemas.microsoft.com/office/drawing/2014/main" id="{C4F1C78C-4162-4C4F-8209-CDF1986A8FF5}"/>
              </a:ext>
            </a:extLst>
          </p:cNvPr>
          <p:cNvSpPr/>
          <p:nvPr userDrawn="1"/>
        </p:nvSpPr>
        <p:spPr bwMode="hidden">
          <a:xfrm>
            <a:off x="0" y="4023360"/>
            <a:ext cx="9143999" cy="91440"/>
          </a:xfrm>
          <a:prstGeom prst="rect">
            <a:avLst/>
          </a:prstGeom>
          <a:solidFill>
            <a:srgbClr val="DB536A"/>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6" name="Title">
            <a:extLst>
              <a:ext uri="{FF2B5EF4-FFF2-40B4-BE49-F238E27FC236}">
                <a16:creationId xmlns:a16="http://schemas.microsoft.com/office/drawing/2014/main" id="{3B88ED3A-4A08-3B4B-A822-511F1F25241C}"/>
              </a:ext>
            </a:extLst>
          </p:cNvPr>
          <p:cNvSpPr>
            <a:spLocks noGrp="1"/>
          </p:cNvSpPr>
          <p:nvPr>
            <p:ph type="title" hasCustomPrompt="1"/>
          </p:nvPr>
        </p:nvSpPr>
        <p:spPr bwMode="auto">
          <a:xfrm>
            <a:off x="457200" y="4391608"/>
            <a:ext cx="3980261" cy="1826895"/>
          </a:xfrm>
        </p:spPr>
        <p:txBody>
          <a:bodyPr anchor="t" anchorCtr="0"/>
          <a:lstStyle>
            <a:lvl1pPr>
              <a:defRPr>
                <a:solidFill>
                  <a:schemeClr val="tx1"/>
                </a:solidFill>
              </a:defRPr>
            </a:lvl1pPr>
          </a:lstStyle>
          <a:p>
            <a:r>
              <a:rPr lang="en-US"/>
              <a:t>[Slide title]</a:t>
            </a:r>
          </a:p>
        </p:txBody>
      </p:sp>
      <p:sp>
        <p:nvSpPr>
          <p:cNvPr id="7" name="Text Placeholder 1">
            <a:extLst>
              <a:ext uri="{FF2B5EF4-FFF2-40B4-BE49-F238E27FC236}">
                <a16:creationId xmlns:a16="http://schemas.microsoft.com/office/drawing/2014/main" id="{46890DC7-13A2-334E-AD95-9B1925136A87}"/>
              </a:ext>
            </a:extLst>
          </p:cNvPr>
          <p:cNvSpPr>
            <a:spLocks noGrp="1"/>
          </p:cNvSpPr>
          <p:nvPr>
            <p:ph type="body" sz="quarter" idx="27"/>
          </p:nvPr>
        </p:nvSpPr>
        <p:spPr bwMode="auto">
          <a:xfrm>
            <a:off x="4706541" y="4391025"/>
            <a:ext cx="3980259" cy="1826895"/>
          </a:xfrm>
        </p:spPr>
        <p:txBody>
          <a:bodyPr>
            <a:noAutofit/>
          </a:bodyPr>
          <a:lstStyle>
            <a:lvl1pPr marL="137160" indent="-137160">
              <a:spcBef>
                <a:spcPts val="0"/>
              </a:spcBef>
              <a:defRPr sz="1200">
                <a:solidFill>
                  <a:schemeClr val="tx1"/>
                </a:solidFill>
              </a:defRPr>
            </a:lvl1pPr>
            <a:lvl2pPr marL="274320" indent="-137160">
              <a:defRPr sz="1200"/>
            </a:lvl2pPr>
            <a:lvl3pPr marL="411480" indent="-137160">
              <a:defRPr sz="1200"/>
            </a:lvl3pPr>
            <a:lvl4pPr marL="548640" indent="-137160">
              <a:defRPr sz="1200"/>
            </a:lvl4pPr>
            <a:lvl5pPr marL="685800" indent="-137160">
              <a:defRPr sz="1200"/>
            </a:lvl5pPr>
            <a:lvl6pPr marL="822960" indent="-137160">
              <a:defRPr sz="1200"/>
            </a:lvl6pPr>
            <a:lvl7pPr marL="960120" indent="-137160">
              <a:defRPr sz="1200"/>
            </a:lvl7pPr>
            <a:lvl8pPr marL="1097280" indent="-137160">
              <a:defRPr sz="1200"/>
            </a:lvl8pPr>
            <a:lvl9pPr marL="1234440" indent="-13716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Footer Placeholder">
            <a:extLst>
              <a:ext uri="{FF2B5EF4-FFF2-40B4-BE49-F238E27FC236}">
                <a16:creationId xmlns:a16="http://schemas.microsoft.com/office/drawing/2014/main" id="{B4A825FC-0312-6049-B0AB-99E48243BE6A}"/>
              </a:ext>
            </a:extLst>
          </p:cNvPr>
          <p:cNvSpPr>
            <a:spLocks noGrp="1"/>
          </p:cNvSpPr>
          <p:nvPr>
            <p:ph type="ftr" sz="quarter" idx="25"/>
          </p:nvPr>
        </p:nvSpPr>
        <p:spPr bwMode="auto"/>
        <p:txBody>
          <a:bodyPr/>
          <a:lstStyle/>
          <a:p>
            <a:endParaRPr lang="en-US"/>
          </a:p>
        </p:txBody>
      </p:sp>
      <p:sp>
        <p:nvSpPr>
          <p:cNvPr id="14" name="Footnotes">
            <a:extLst>
              <a:ext uri="{FF2B5EF4-FFF2-40B4-BE49-F238E27FC236}">
                <a16:creationId xmlns:a16="http://schemas.microsoft.com/office/drawing/2014/main" id="{6CA8CFC8-8C3C-4BAC-A947-8E113C9EB967}"/>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8" name="Date Placeholder">
            <a:extLst>
              <a:ext uri="{FF2B5EF4-FFF2-40B4-BE49-F238E27FC236}">
                <a16:creationId xmlns:a16="http://schemas.microsoft.com/office/drawing/2014/main" id="{A9BC173D-4F61-B246-BA8A-197A62951DB0}"/>
              </a:ext>
            </a:extLst>
          </p:cNvPr>
          <p:cNvSpPr>
            <a:spLocks noGrp="1"/>
          </p:cNvSpPr>
          <p:nvPr>
            <p:ph type="dt" sz="half" idx="24"/>
          </p:nvPr>
        </p:nvSpPr>
        <p:spPr bwMode="auto"/>
        <p:txBody>
          <a:bodyPr/>
          <a:lstStyle/>
          <a:p>
            <a:endParaRPr lang="en-US"/>
          </a:p>
        </p:txBody>
      </p:sp>
      <p:sp>
        <p:nvSpPr>
          <p:cNvPr id="11" name="Slide Number Placeholder">
            <a:extLst>
              <a:ext uri="{FF2B5EF4-FFF2-40B4-BE49-F238E27FC236}">
                <a16:creationId xmlns:a16="http://schemas.microsoft.com/office/drawing/2014/main" id="{74446980-9DA1-B645-AEFB-39C6450082B6}"/>
              </a:ext>
            </a:extLst>
          </p:cNvPr>
          <p:cNvSpPr>
            <a:spLocks noGrp="1"/>
          </p:cNvSpPr>
          <p:nvPr>
            <p:ph type="sldNum" sz="quarter" idx="26"/>
          </p:nvPr>
        </p:nvSpPr>
        <p:spPr bwMode="auto"/>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599594654"/>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mage and Three Columns">
    <p:spTree>
      <p:nvGrpSpPr>
        <p:cNvPr id="1" name=""/>
        <p:cNvGrpSpPr/>
        <p:nvPr/>
      </p:nvGrpSpPr>
      <p:grpSpPr>
        <a:xfrm>
          <a:off x="0" y="0"/>
          <a:ext cx="0" cy="0"/>
          <a:chOff x="0" y="0"/>
          <a:chExt cx="0" cy="0"/>
        </a:xfrm>
      </p:grpSpPr>
      <p:sp>
        <p:nvSpPr>
          <p:cNvPr id="10" name="Picture Placeholder 1"/>
          <p:cNvSpPr>
            <a:spLocks noGrp="1"/>
          </p:cNvSpPr>
          <p:nvPr>
            <p:ph type="pic" sz="quarter" idx="13"/>
          </p:nvPr>
        </p:nvSpPr>
        <p:spPr>
          <a:xfrm>
            <a:off x="0" y="0"/>
            <a:ext cx="9144000" cy="2743200"/>
          </a:xfrm>
          <a:solidFill>
            <a:srgbClr val="7D7D7D"/>
          </a:solidFill>
        </p:spPr>
        <p:txBody>
          <a:bodyPr anchor="ctr" anchorCtr="0"/>
          <a:lstStyle>
            <a:lvl1pPr marL="0" indent="0" algn="ctr">
              <a:spcBef>
                <a:spcPts val="0"/>
              </a:spcBef>
              <a:buFontTx/>
              <a:buNone/>
              <a:defRPr sz="900" b="0">
                <a:solidFill>
                  <a:schemeClr val="bg1"/>
                </a:solidFill>
              </a:defRPr>
            </a:lvl1pPr>
          </a:lstStyle>
          <a:p>
            <a:r>
              <a:rPr lang="ja-JP" altLang="en-US"/>
              <a:t>アイコンをクリックして図を追加</a:t>
            </a:r>
            <a:endParaRPr lang="en-GB"/>
          </a:p>
        </p:txBody>
      </p:sp>
      <p:sp>
        <p:nvSpPr>
          <p:cNvPr id="12" name="Bar">
            <a:extLst>
              <a:ext uri="{FF2B5EF4-FFF2-40B4-BE49-F238E27FC236}">
                <a16:creationId xmlns:a16="http://schemas.microsoft.com/office/drawing/2014/main" id="{C4F1C78C-4162-4C4F-8209-CDF1986A8FF5}"/>
              </a:ext>
            </a:extLst>
          </p:cNvPr>
          <p:cNvSpPr/>
          <p:nvPr userDrawn="1"/>
        </p:nvSpPr>
        <p:spPr bwMode="hidden">
          <a:xfrm>
            <a:off x="0" y="2743200"/>
            <a:ext cx="9143999"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6" name="Title">
            <a:extLst>
              <a:ext uri="{FF2B5EF4-FFF2-40B4-BE49-F238E27FC236}">
                <a16:creationId xmlns:a16="http://schemas.microsoft.com/office/drawing/2014/main" id="{3B88ED3A-4A08-3B4B-A822-511F1F25241C}"/>
              </a:ext>
            </a:extLst>
          </p:cNvPr>
          <p:cNvSpPr>
            <a:spLocks noGrp="1"/>
          </p:cNvSpPr>
          <p:nvPr>
            <p:ph type="title" hasCustomPrompt="1"/>
          </p:nvPr>
        </p:nvSpPr>
        <p:spPr bwMode="gray">
          <a:xfrm>
            <a:off x="457200" y="457199"/>
            <a:ext cx="8229600" cy="822325"/>
          </a:xfrm>
        </p:spPr>
        <p:txBody>
          <a:bodyPr anchor="t" anchorCtr="0"/>
          <a:lstStyle>
            <a:lvl1pPr>
              <a:defRPr>
                <a:solidFill>
                  <a:schemeClr val="bg1"/>
                </a:solidFill>
              </a:defRPr>
            </a:lvl1pPr>
          </a:lstStyle>
          <a:p>
            <a:r>
              <a:rPr lang="en-US"/>
              <a:t>[Slide title]</a:t>
            </a:r>
          </a:p>
        </p:txBody>
      </p:sp>
      <p:sp>
        <p:nvSpPr>
          <p:cNvPr id="13" name="Text Placeholder 1">
            <a:extLst>
              <a:ext uri="{FF2B5EF4-FFF2-40B4-BE49-F238E27FC236}">
                <a16:creationId xmlns:a16="http://schemas.microsoft.com/office/drawing/2014/main" id="{4763210D-6C1D-4044-B3D7-BB4A94F5F8FE}"/>
              </a:ext>
            </a:extLst>
          </p:cNvPr>
          <p:cNvSpPr>
            <a:spLocks noGrp="1"/>
          </p:cNvSpPr>
          <p:nvPr>
            <p:ph type="body" sz="quarter" idx="30"/>
          </p:nvPr>
        </p:nvSpPr>
        <p:spPr>
          <a:xfrm>
            <a:off x="457200" y="3063240"/>
            <a:ext cx="2560638" cy="315468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4" name="Text Placeholder 2">
            <a:extLst>
              <a:ext uri="{FF2B5EF4-FFF2-40B4-BE49-F238E27FC236}">
                <a16:creationId xmlns:a16="http://schemas.microsoft.com/office/drawing/2014/main" id="{CBDE373B-E6B3-314E-8623-C88AA38F9096}"/>
              </a:ext>
            </a:extLst>
          </p:cNvPr>
          <p:cNvSpPr>
            <a:spLocks noGrp="1"/>
          </p:cNvSpPr>
          <p:nvPr>
            <p:ph type="body" sz="quarter" idx="31"/>
          </p:nvPr>
        </p:nvSpPr>
        <p:spPr>
          <a:xfrm>
            <a:off x="3292475" y="3063240"/>
            <a:ext cx="2560638" cy="315468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5" name="Text Placeholder 3">
            <a:extLst>
              <a:ext uri="{FF2B5EF4-FFF2-40B4-BE49-F238E27FC236}">
                <a16:creationId xmlns:a16="http://schemas.microsoft.com/office/drawing/2014/main" id="{2864D4CF-8E56-4144-8A66-8C2A1F319CA6}"/>
              </a:ext>
            </a:extLst>
          </p:cNvPr>
          <p:cNvSpPr>
            <a:spLocks noGrp="1"/>
          </p:cNvSpPr>
          <p:nvPr>
            <p:ph type="body" sz="quarter" idx="32"/>
          </p:nvPr>
        </p:nvSpPr>
        <p:spPr>
          <a:xfrm>
            <a:off x="6127751" y="3063240"/>
            <a:ext cx="2559050" cy="315468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Footer Placeholder">
            <a:extLst>
              <a:ext uri="{FF2B5EF4-FFF2-40B4-BE49-F238E27FC236}">
                <a16:creationId xmlns:a16="http://schemas.microsoft.com/office/drawing/2014/main" id="{B4A825FC-0312-6049-B0AB-99E48243BE6A}"/>
              </a:ext>
            </a:extLst>
          </p:cNvPr>
          <p:cNvSpPr>
            <a:spLocks noGrp="1"/>
          </p:cNvSpPr>
          <p:nvPr>
            <p:ph type="ftr" sz="quarter" idx="25"/>
          </p:nvPr>
        </p:nvSpPr>
        <p:spPr/>
        <p:txBody>
          <a:bodyPr/>
          <a:lstStyle/>
          <a:p>
            <a:endParaRPr lang="en-US"/>
          </a:p>
        </p:txBody>
      </p:sp>
      <p:sp>
        <p:nvSpPr>
          <p:cNvPr id="17" name="Footnotes">
            <a:extLst>
              <a:ext uri="{FF2B5EF4-FFF2-40B4-BE49-F238E27FC236}">
                <a16:creationId xmlns:a16="http://schemas.microsoft.com/office/drawing/2014/main" id="{C350D44B-F93B-4EB5-A4F7-593B07A4950A}"/>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8" name="Date Placeholder">
            <a:extLst>
              <a:ext uri="{FF2B5EF4-FFF2-40B4-BE49-F238E27FC236}">
                <a16:creationId xmlns:a16="http://schemas.microsoft.com/office/drawing/2014/main" id="{A9BC173D-4F61-B246-BA8A-197A62951DB0}"/>
              </a:ext>
            </a:extLst>
          </p:cNvPr>
          <p:cNvSpPr>
            <a:spLocks noGrp="1"/>
          </p:cNvSpPr>
          <p:nvPr>
            <p:ph type="dt" sz="half" idx="24"/>
          </p:nvPr>
        </p:nvSpPr>
        <p:spPr/>
        <p:txBody>
          <a:bodyPr/>
          <a:lstStyle/>
          <a:p>
            <a:endParaRPr lang="en-US"/>
          </a:p>
        </p:txBody>
      </p:sp>
      <p:sp>
        <p:nvSpPr>
          <p:cNvPr id="11" name="Slide Number Placeholder">
            <a:extLst>
              <a:ext uri="{FF2B5EF4-FFF2-40B4-BE49-F238E27FC236}">
                <a16:creationId xmlns:a16="http://schemas.microsoft.com/office/drawing/2014/main" id="{74446980-9DA1-B645-AEFB-39C6450082B6}"/>
              </a:ext>
            </a:extLst>
          </p:cNvPr>
          <p:cNvSpPr>
            <a:spLocks noGrp="1"/>
          </p:cNvSpPr>
          <p:nvPr>
            <p:ph type="sldNum" sz="quarter" idx="2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4262164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hree Images and Tex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6A6B7F5-F241-3D4B-AA1A-77C11028DF03}"/>
              </a:ext>
            </a:extLst>
          </p:cNvPr>
          <p:cNvSpPr>
            <a:spLocks noGrp="1"/>
          </p:cNvSpPr>
          <p:nvPr>
            <p:ph type="title" hasCustomPrompt="1"/>
          </p:nvPr>
        </p:nvSpPr>
        <p:spPr/>
        <p:txBody>
          <a:bodyPr/>
          <a:lstStyle>
            <a:lvl1pPr>
              <a:defRPr/>
            </a:lvl1pPr>
          </a:lstStyle>
          <a:p>
            <a:r>
              <a:rPr lang="en-US"/>
              <a:t>[Slide title]</a:t>
            </a:r>
          </a:p>
        </p:txBody>
      </p:sp>
      <p:sp>
        <p:nvSpPr>
          <p:cNvPr id="20" name="Subtitle">
            <a:extLst>
              <a:ext uri="{FF2B5EF4-FFF2-40B4-BE49-F238E27FC236}">
                <a16:creationId xmlns:a16="http://schemas.microsoft.com/office/drawing/2014/main" id="{0E7DDB6B-E88B-4F48-B3AE-3A8C7154BB09}"/>
              </a:ext>
            </a:extLst>
          </p:cNvPr>
          <p:cNvSpPr>
            <a:spLocks noGrp="1"/>
          </p:cNvSpPr>
          <p:nvPr>
            <p:ph type="subTitle" idx="33"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10" name="Picture Placeholder 1"/>
          <p:cNvSpPr>
            <a:spLocks noGrp="1"/>
          </p:cNvSpPr>
          <p:nvPr>
            <p:ph type="pic" sz="quarter" idx="13"/>
          </p:nvPr>
        </p:nvSpPr>
        <p:spPr>
          <a:xfrm>
            <a:off x="457200" y="1733550"/>
            <a:ext cx="2560637" cy="146685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12" name="Bar 1">
            <a:extLst>
              <a:ext uri="{FF2B5EF4-FFF2-40B4-BE49-F238E27FC236}">
                <a16:creationId xmlns:a16="http://schemas.microsoft.com/office/drawing/2014/main" id="{C4F1C78C-4162-4C4F-8209-CDF1986A8FF5}"/>
              </a:ext>
            </a:extLst>
          </p:cNvPr>
          <p:cNvSpPr/>
          <p:nvPr userDrawn="1"/>
        </p:nvSpPr>
        <p:spPr bwMode="hidden">
          <a:xfrm>
            <a:off x="457200" y="3200400"/>
            <a:ext cx="2560638"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7" name="Text Placeholder 1">
            <a:extLst>
              <a:ext uri="{FF2B5EF4-FFF2-40B4-BE49-F238E27FC236}">
                <a16:creationId xmlns:a16="http://schemas.microsoft.com/office/drawing/2014/main" id="{A4BDE679-B340-244C-A9B7-6C7663A7602F}"/>
              </a:ext>
            </a:extLst>
          </p:cNvPr>
          <p:cNvSpPr>
            <a:spLocks noGrp="1"/>
          </p:cNvSpPr>
          <p:nvPr>
            <p:ph type="body" sz="quarter" idx="30"/>
          </p:nvPr>
        </p:nvSpPr>
        <p:spPr>
          <a:xfrm>
            <a:off x="457200" y="3429000"/>
            <a:ext cx="2560638" cy="27889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6" name="Picture Placeholder 2"/>
          <p:cNvSpPr>
            <a:spLocks noGrp="1"/>
          </p:cNvSpPr>
          <p:nvPr>
            <p:ph type="pic" sz="quarter" idx="15"/>
          </p:nvPr>
        </p:nvSpPr>
        <p:spPr>
          <a:xfrm>
            <a:off x="3292475" y="1733550"/>
            <a:ext cx="2559050" cy="146685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14" name="Bar 2">
            <a:extLst>
              <a:ext uri="{FF2B5EF4-FFF2-40B4-BE49-F238E27FC236}">
                <a16:creationId xmlns:a16="http://schemas.microsoft.com/office/drawing/2014/main" id="{3C530F5F-74A7-FA47-A126-26FC2CC79ACE}"/>
              </a:ext>
            </a:extLst>
          </p:cNvPr>
          <p:cNvSpPr/>
          <p:nvPr userDrawn="1"/>
        </p:nvSpPr>
        <p:spPr bwMode="hidden">
          <a:xfrm>
            <a:off x="3287088" y="3200400"/>
            <a:ext cx="2564438"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7" name="Text Placeholder 2">
            <a:extLst>
              <a:ext uri="{FF2B5EF4-FFF2-40B4-BE49-F238E27FC236}">
                <a16:creationId xmlns:a16="http://schemas.microsoft.com/office/drawing/2014/main" id="{972C1FEF-5FB8-0B46-9290-F92DA5492CD7}"/>
              </a:ext>
            </a:extLst>
          </p:cNvPr>
          <p:cNvSpPr>
            <a:spLocks noGrp="1"/>
          </p:cNvSpPr>
          <p:nvPr>
            <p:ph type="body" sz="quarter" idx="31"/>
          </p:nvPr>
        </p:nvSpPr>
        <p:spPr>
          <a:xfrm>
            <a:off x="3292476" y="3429000"/>
            <a:ext cx="2559050" cy="27889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8" name="Picture Placeholder 3"/>
          <p:cNvSpPr>
            <a:spLocks noGrp="1"/>
          </p:cNvSpPr>
          <p:nvPr>
            <p:ph type="pic" sz="quarter" idx="17"/>
          </p:nvPr>
        </p:nvSpPr>
        <p:spPr>
          <a:xfrm>
            <a:off x="6126163" y="1733550"/>
            <a:ext cx="2559050" cy="146685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15" name="Bar 3">
            <a:extLst>
              <a:ext uri="{FF2B5EF4-FFF2-40B4-BE49-F238E27FC236}">
                <a16:creationId xmlns:a16="http://schemas.microsoft.com/office/drawing/2014/main" id="{916A65E9-19AA-6F4B-8637-B48C9BEFEFC2}"/>
              </a:ext>
            </a:extLst>
          </p:cNvPr>
          <p:cNvSpPr/>
          <p:nvPr userDrawn="1"/>
        </p:nvSpPr>
        <p:spPr bwMode="hidden">
          <a:xfrm>
            <a:off x="6126163" y="3200400"/>
            <a:ext cx="2560637"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9" name="Text Placeholder 3">
            <a:extLst>
              <a:ext uri="{FF2B5EF4-FFF2-40B4-BE49-F238E27FC236}">
                <a16:creationId xmlns:a16="http://schemas.microsoft.com/office/drawing/2014/main" id="{5D20D3EB-BA4F-F642-BC0D-419F1038FFE0}"/>
              </a:ext>
            </a:extLst>
          </p:cNvPr>
          <p:cNvSpPr>
            <a:spLocks noGrp="1"/>
          </p:cNvSpPr>
          <p:nvPr>
            <p:ph type="body" sz="quarter" idx="32"/>
          </p:nvPr>
        </p:nvSpPr>
        <p:spPr>
          <a:xfrm>
            <a:off x="6126163" y="3429000"/>
            <a:ext cx="2560637" cy="27889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Footer Placeholder">
            <a:extLst>
              <a:ext uri="{FF2B5EF4-FFF2-40B4-BE49-F238E27FC236}">
                <a16:creationId xmlns:a16="http://schemas.microsoft.com/office/drawing/2014/main" id="{B4A825FC-0312-6049-B0AB-99E48243BE6A}"/>
              </a:ext>
            </a:extLst>
          </p:cNvPr>
          <p:cNvSpPr>
            <a:spLocks noGrp="1"/>
          </p:cNvSpPr>
          <p:nvPr>
            <p:ph type="ftr" sz="quarter" idx="25"/>
          </p:nvPr>
        </p:nvSpPr>
        <p:spPr/>
        <p:txBody>
          <a:bodyPr/>
          <a:lstStyle/>
          <a:p>
            <a:endParaRPr lang="en-US"/>
          </a:p>
        </p:txBody>
      </p:sp>
      <p:sp>
        <p:nvSpPr>
          <p:cNvPr id="22" name="Footnotes">
            <a:extLst>
              <a:ext uri="{FF2B5EF4-FFF2-40B4-BE49-F238E27FC236}">
                <a16:creationId xmlns:a16="http://schemas.microsoft.com/office/drawing/2014/main" id="{0FB6018B-1C7E-465E-A286-E562293534E7}"/>
              </a:ext>
            </a:extLst>
          </p:cNvPr>
          <p:cNvSpPr>
            <a:spLocks noGrp="1"/>
          </p:cNvSpPr>
          <p:nvPr>
            <p:ph type="body" sz="quarter" idx="34"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8" name="Date Placeholder">
            <a:extLst>
              <a:ext uri="{FF2B5EF4-FFF2-40B4-BE49-F238E27FC236}">
                <a16:creationId xmlns:a16="http://schemas.microsoft.com/office/drawing/2014/main" id="{A9BC173D-4F61-B246-BA8A-197A62951DB0}"/>
              </a:ext>
            </a:extLst>
          </p:cNvPr>
          <p:cNvSpPr>
            <a:spLocks noGrp="1"/>
          </p:cNvSpPr>
          <p:nvPr>
            <p:ph type="dt" sz="half" idx="24"/>
          </p:nvPr>
        </p:nvSpPr>
        <p:spPr/>
        <p:txBody>
          <a:bodyPr/>
          <a:lstStyle/>
          <a:p>
            <a:endParaRPr lang="en-US"/>
          </a:p>
        </p:txBody>
      </p:sp>
      <p:sp>
        <p:nvSpPr>
          <p:cNvPr id="11" name="Slide Number Placeholder">
            <a:extLst>
              <a:ext uri="{FF2B5EF4-FFF2-40B4-BE49-F238E27FC236}">
                <a16:creationId xmlns:a16="http://schemas.microsoft.com/office/drawing/2014/main" id="{74446980-9DA1-B645-AEFB-39C6450082B6}"/>
              </a:ext>
            </a:extLst>
          </p:cNvPr>
          <p:cNvSpPr>
            <a:spLocks noGrp="1"/>
          </p:cNvSpPr>
          <p:nvPr>
            <p:ph type="sldNum" sz="quarter" idx="2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3353270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ive Images and Text">
    <p:spTree>
      <p:nvGrpSpPr>
        <p:cNvPr id="1" name=""/>
        <p:cNvGrpSpPr/>
        <p:nvPr/>
      </p:nvGrpSpPr>
      <p:grpSpPr>
        <a:xfrm>
          <a:off x="0" y="0"/>
          <a:ext cx="0" cy="0"/>
          <a:chOff x="0" y="0"/>
          <a:chExt cx="0" cy="0"/>
        </a:xfrm>
      </p:grpSpPr>
      <p:sp>
        <p:nvSpPr>
          <p:cNvPr id="8" name="Title">
            <a:extLst>
              <a:ext uri="{FF2B5EF4-FFF2-40B4-BE49-F238E27FC236}">
                <a16:creationId xmlns:a16="http://schemas.microsoft.com/office/drawing/2014/main" id="{7C919381-9328-7E47-8B09-D8B1BCB897B0}"/>
              </a:ext>
            </a:extLst>
          </p:cNvPr>
          <p:cNvSpPr>
            <a:spLocks noGrp="1"/>
          </p:cNvSpPr>
          <p:nvPr>
            <p:ph type="title" hasCustomPrompt="1"/>
          </p:nvPr>
        </p:nvSpPr>
        <p:spPr/>
        <p:txBody>
          <a:bodyPr/>
          <a:lstStyle/>
          <a:p>
            <a:r>
              <a:rPr lang="en-US"/>
              <a:t>[Slide title]</a:t>
            </a:r>
          </a:p>
        </p:txBody>
      </p:sp>
      <p:sp>
        <p:nvSpPr>
          <p:cNvPr id="23" name="Subtitle">
            <a:extLst>
              <a:ext uri="{FF2B5EF4-FFF2-40B4-BE49-F238E27FC236}">
                <a16:creationId xmlns:a16="http://schemas.microsoft.com/office/drawing/2014/main" id="{22F6E754-63D6-3949-83F6-AA96DD99D9EC}"/>
              </a:ext>
            </a:extLst>
          </p:cNvPr>
          <p:cNvSpPr>
            <a:spLocks noGrp="1"/>
          </p:cNvSpPr>
          <p:nvPr>
            <p:ph type="subTitle" idx="25"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11" name="Picture Placeholder 1">
            <a:extLst>
              <a:ext uri="{FF2B5EF4-FFF2-40B4-BE49-F238E27FC236}">
                <a16:creationId xmlns:a16="http://schemas.microsoft.com/office/drawing/2014/main" id="{C88AB943-2049-F64F-8734-036AAE497218}"/>
              </a:ext>
            </a:extLst>
          </p:cNvPr>
          <p:cNvSpPr>
            <a:spLocks noGrp="1"/>
          </p:cNvSpPr>
          <p:nvPr>
            <p:ph type="pic" sz="quarter" idx="19"/>
          </p:nvPr>
        </p:nvSpPr>
        <p:spPr>
          <a:xfrm>
            <a:off x="457200" y="1733550"/>
            <a:ext cx="1463040" cy="146304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14" name="Bar 1">
            <a:extLst>
              <a:ext uri="{FF2B5EF4-FFF2-40B4-BE49-F238E27FC236}">
                <a16:creationId xmlns:a16="http://schemas.microsoft.com/office/drawing/2014/main" id="{B213EB01-E97A-5F4E-87F4-BB0D4009CD33}"/>
              </a:ext>
            </a:extLst>
          </p:cNvPr>
          <p:cNvSpPr/>
          <p:nvPr userDrawn="1"/>
        </p:nvSpPr>
        <p:spPr bwMode="hidden">
          <a:xfrm>
            <a:off x="457200" y="3200400"/>
            <a:ext cx="146304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5" name="Text Placeholder 1">
            <a:extLst>
              <a:ext uri="{FF2B5EF4-FFF2-40B4-BE49-F238E27FC236}">
                <a16:creationId xmlns:a16="http://schemas.microsoft.com/office/drawing/2014/main" id="{2B23F53B-50C0-ED4F-9998-EF54E68E9795}"/>
              </a:ext>
            </a:extLst>
          </p:cNvPr>
          <p:cNvSpPr>
            <a:spLocks noGrp="1"/>
          </p:cNvSpPr>
          <p:nvPr>
            <p:ph type="body" sz="quarter" idx="24"/>
          </p:nvPr>
        </p:nvSpPr>
        <p:spPr>
          <a:xfrm>
            <a:off x="457200" y="3428998"/>
            <a:ext cx="1463040" cy="2787015"/>
          </a:xfrm>
        </p:spPr>
        <p:txBody>
          <a:bodyPr>
            <a:noAutofit/>
          </a:bodyPr>
          <a:lstStyle>
            <a:lvl1pPr marL="137160" indent="-137160">
              <a:spcBef>
                <a:spcPts val="0"/>
              </a:spcBef>
              <a:defRPr sz="1200"/>
            </a:lvl1pPr>
            <a:lvl2pPr marL="274320" indent="-137160">
              <a:defRPr sz="1200"/>
            </a:lvl2pPr>
            <a:lvl3pPr marL="411480" indent="-137160">
              <a:defRPr sz="1200"/>
            </a:lvl3pPr>
            <a:lvl4pPr marL="548640" indent="-137160">
              <a:defRPr sz="1200"/>
            </a:lvl4pPr>
            <a:lvl5pPr marL="685800" indent="-137160">
              <a:defRPr sz="1200"/>
            </a:lvl5pPr>
            <a:lvl6pPr marL="822960" indent="-137160">
              <a:defRPr sz="1200"/>
            </a:lvl6pPr>
            <a:lvl7pPr marL="960120" indent="-137160">
              <a:defRPr sz="1200"/>
            </a:lvl7pPr>
            <a:lvl8pPr marL="1097280" indent="-137160">
              <a:defRPr sz="1200"/>
            </a:lvl8pPr>
            <a:lvl9pPr marL="1234440" indent="-13716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5" name="Picture Placeholder 2">
            <a:extLst>
              <a:ext uri="{FF2B5EF4-FFF2-40B4-BE49-F238E27FC236}">
                <a16:creationId xmlns:a16="http://schemas.microsoft.com/office/drawing/2014/main" id="{089C92CD-191C-AA4E-8675-9B8384CDCE6B}"/>
              </a:ext>
            </a:extLst>
          </p:cNvPr>
          <p:cNvSpPr>
            <a:spLocks noGrp="1"/>
          </p:cNvSpPr>
          <p:nvPr>
            <p:ph type="pic" sz="quarter" idx="20"/>
          </p:nvPr>
        </p:nvSpPr>
        <p:spPr>
          <a:xfrm>
            <a:off x="2148840" y="1733550"/>
            <a:ext cx="1463040" cy="146304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16" name="Bar 2">
            <a:extLst>
              <a:ext uri="{FF2B5EF4-FFF2-40B4-BE49-F238E27FC236}">
                <a16:creationId xmlns:a16="http://schemas.microsoft.com/office/drawing/2014/main" id="{3E40EF62-EE71-2343-90D2-86442658AF6C}"/>
              </a:ext>
            </a:extLst>
          </p:cNvPr>
          <p:cNvSpPr/>
          <p:nvPr userDrawn="1"/>
        </p:nvSpPr>
        <p:spPr bwMode="hidden">
          <a:xfrm>
            <a:off x="2148840" y="3200400"/>
            <a:ext cx="146304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4" name="Content Placeholder 2"/>
          <p:cNvSpPr>
            <a:spLocks noGrp="1"/>
          </p:cNvSpPr>
          <p:nvPr>
            <p:ph sz="half" idx="2"/>
          </p:nvPr>
        </p:nvSpPr>
        <p:spPr>
          <a:xfrm>
            <a:off x="2148840" y="3428998"/>
            <a:ext cx="1463040" cy="2787015"/>
          </a:xfrm>
        </p:spPr>
        <p:txBody>
          <a:bodyPr>
            <a:noAutofit/>
          </a:bodyPr>
          <a:lstStyle>
            <a:lvl1pPr marL="137160" indent="-137160">
              <a:spcBef>
                <a:spcPts val="0"/>
              </a:spcBef>
              <a:defRPr sz="1200"/>
            </a:lvl1pPr>
            <a:lvl2pPr marL="274320" indent="-137160">
              <a:defRPr sz="1200"/>
            </a:lvl2pPr>
            <a:lvl3pPr marL="411480" indent="-137160">
              <a:defRPr sz="1200"/>
            </a:lvl3pPr>
            <a:lvl4pPr marL="548640" indent="-137160">
              <a:defRPr sz="1200"/>
            </a:lvl4pPr>
            <a:lvl5pPr marL="685800" indent="-137160">
              <a:defRPr sz="1200"/>
            </a:lvl5pPr>
            <a:lvl6pPr marL="822960">
              <a:defRPr sz="1200"/>
            </a:lvl6pPr>
            <a:lvl7pPr marL="960120">
              <a:defRPr sz="1200"/>
            </a:lvl7pPr>
            <a:lvl8pPr marL="1097280">
              <a:defRPr sz="1200"/>
            </a:lvl8pPr>
            <a:lvl9pPr marL="123444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7" name="Picture Placeholder 3">
            <a:extLst>
              <a:ext uri="{FF2B5EF4-FFF2-40B4-BE49-F238E27FC236}">
                <a16:creationId xmlns:a16="http://schemas.microsoft.com/office/drawing/2014/main" id="{18303DEC-F5D2-5241-98A8-BA631AF21860}"/>
              </a:ext>
            </a:extLst>
          </p:cNvPr>
          <p:cNvSpPr>
            <a:spLocks noGrp="1"/>
          </p:cNvSpPr>
          <p:nvPr>
            <p:ph type="pic" sz="quarter" idx="21"/>
          </p:nvPr>
        </p:nvSpPr>
        <p:spPr>
          <a:xfrm>
            <a:off x="3840480" y="1733550"/>
            <a:ext cx="1463040" cy="146304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18" name="Bar 3">
            <a:extLst>
              <a:ext uri="{FF2B5EF4-FFF2-40B4-BE49-F238E27FC236}">
                <a16:creationId xmlns:a16="http://schemas.microsoft.com/office/drawing/2014/main" id="{8631C5AF-3D1A-9A42-B2B2-0FAA7BFDC93B}"/>
              </a:ext>
            </a:extLst>
          </p:cNvPr>
          <p:cNvSpPr/>
          <p:nvPr userDrawn="1"/>
        </p:nvSpPr>
        <p:spPr bwMode="hidden">
          <a:xfrm>
            <a:off x="3840480" y="3200400"/>
            <a:ext cx="146304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6" name="Content Placeholder 3"/>
          <p:cNvSpPr>
            <a:spLocks noGrp="1"/>
          </p:cNvSpPr>
          <p:nvPr>
            <p:ph sz="half" idx="13"/>
          </p:nvPr>
        </p:nvSpPr>
        <p:spPr>
          <a:xfrm>
            <a:off x="3840480" y="3428998"/>
            <a:ext cx="1463040" cy="2787015"/>
          </a:xfrm>
        </p:spPr>
        <p:txBody>
          <a:bodyPr>
            <a:noAutofit/>
          </a:bodyPr>
          <a:lstStyle>
            <a:lvl1pPr marL="137160" indent="-137160">
              <a:spcBef>
                <a:spcPts val="0"/>
              </a:spcBef>
              <a:defRPr sz="1200"/>
            </a:lvl1pPr>
            <a:lvl2pPr marL="274320" indent="-137160">
              <a:defRPr sz="1200"/>
            </a:lvl2pPr>
            <a:lvl3pPr marL="411480" indent="-137160">
              <a:defRPr sz="1200"/>
            </a:lvl3pPr>
            <a:lvl4pPr marL="548640" indent="-137160">
              <a:defRPr sz="1200"/>
            </a:lvl4pPr>
            <a:lvl5pPr marL="685800" indent="-137160">
              <a:defRPr sz="1200"/>
            </a:lvl5pPr>
            <a:lvl6pPr marL="822960">
              <a:defRPr sz="1200"/>
            </a:lvl6pPr>
            <a:lvl7pPr marL="960120">
              <a:defRPr sz="1200"/>
            </a:lvl7pPr>
            <a:lvl8pPr marL="1097280">
              <a:defRPr sz="1200"/>
            </a:lvl8pPr>
            <a:lvl9pPr marL="123444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9" name="Picture Placeholder 4">
            <a:extLst>
              <a:ext uri="{FF2B5EF4-FFF2-40B4-BE49-F238E27FC236}">
                <a16:creationId xmlns:a16="http://schemas.microsoft.com/office/drawing/2014/main" id="{7B05DEC9-BE7A-0343-92AD-E73AE201F1FF}"/>
              </a:ext>
            </a:extLst>
          </p:cNvPr>
          <p:cNvSpPr>
            <a:spLocks noGrp="1"/>
          </p:cNvSpPr>
          <p:nvPr>
            <p:ph type="pic" sz="quarter" idx="22"/>
          </p:nvPr>
        </p:nvSpPr>
        <p:spPr>
          <a:xfrm>
            <a:off x="5532120" y="1733550"/>
            <a:ext cx="1463040" cy="146304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20" name="Bar 4">
            <a:extLst>
              <a:ext uri="{FF2B5EF4-FFF2-40B4-BE49-F238E27FC236}">
                <a16:creationId xmlns:a16="http://schemas.microsoft.com/office/drawing/2014/main" id="{5E0FA2A2-35D1-4C4F-B477-2BF690C7FD6E}"/>
              </a:ext>
            </a:extLst>
          </p:cNvPr>
          <p:cNvSpPr/>
          <p:nvPr userDrawn="1"/>
        </p:nvSpPr>
        <p:spPr bwMode="hidden">
          <a:xfrm>
            <a:off x="5532120" y="3200400"/>
            <a:ext cx="146304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7" name="Content Placeholder 4"/>
          <p:cNvSpPr>
            <a:spLocks noGrp="1"/>
          </p:cNvSpPr>
          <p:nvPr>
            <p:ph sz="half" idx="14"/>
          </p:nvPr>
        </p:nvSpPr>
        <p:spPr>
          <a:xfrm>
            <a:off x="5532120" y="3428998"/>
            <a:ext cx="1463040" cy="2787015"/>
          </a:xfrm>
        </p:spPr>
        <p:txBody>
          <a:bodyPr>
            <a:noAutofit/>
          </a:bodyPr>
          <a:lstStyle>
            <a:lvl1pPr marL="137160" indent="-137160">
              <a:spcBef>
                <a:spcPts val="0"/>
              </a:spcBef>
              <a:defRPr sz="1200"/>
            </a:lvl1pPr>
            <a:lvl2pPr marL="274320" indent="-137160">
              <a:defRPr sz="1200"/>
            </a:lvl2pPr>
            <a:lvl3pPr marL="411480" indent="-137160">
              <a:defRPr sz="1200"/>
            </a:lvl3pPr>
            <a:lvl4pPr marL="548640" indent="-137160">
              <a:defRPr sz="1200"/>
            </a:lvl4pPr>
            <a:lvl5pPr marL="685800" indent="-137160">
              <a:defRPr sz="1200"/>
            </a:lvl5pPr>
            <a:lvl6pPr marL="822960">
              <a:defRPr sz="1200"/>
            </a:lvl6pPr>
            <a:lvl7pPr marL="960120">
              <a:defRPr sz="1200"/>
            </a:lvl7pPr>
            <a:lvl8pPr marL="1097280">
              <a:defRPr sz="1200"/>
            </a:lvl8pPr>
            <a:lvl9pPr marL="123444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21" name="Picture Placeholder 5">
            <a:extLst>
              <a:ext uri="{FF2B5EF4-FFF2-40B4-BE49-F238E27FC236}">
                <a16:creationId xmlns:a16="http://schemas.microsoft.com/office/drawing/2014/main" id="{BC4ABFA8-A8AC-3749-972C-16B36E339A61}"/>
              </a:ext>
            </a:extLst>
          </p:cNvPr>
          <p:cNvSpPr>
            <a:spLocks noGrp="1"/>
          </p:cNvSpPr>
          <p:nvPr>
            <p:ph type="pic" sz="quarter" idx="23"/>
          </p:nvPr>
        </p:nvSpPr>
        <p:spPr>
          <a:xfrm>
            <a:off x="7223760" y="1733550"/>
            <a:ext cx="1463040" cy="146304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22" name="Bar 5">
            <a:extLst>
              <a:ext uri="{FF2B5EF4-FFF2-40B4-BE49-F238E27FC236}">
                <a16:creationId xmlns:a16="http://schemas.microsoft.com/office/drawing/2014/main" id="{C5301AB3-6C4E-5243-A454-5D9A365A3035}"/>
              </a:ext>
            </a:extLst>
          </p:cNvPr>
          <p:cNvSpPr/>
          <p:nvPr userDrawn="1"/>
        </p:nvSpPr>
        <p:spPr bwMode="hidden">
          <a:xfrm>
            <a:off x="7223760" y="3200400"/>
            <a:ext cx="146304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9" name="Content Placeholder 5"/>
          <p:cNvSpPr>
            <a:spLocks noGrp="1"/>
          </p:cNvSpPr>
          <p:nvPr>
            <p:ph sz="half" idx="15"/>
          </p:nvPr>
        </p:nvSpPr>
        <p:spPr>
          <a:xfrm>
            <a:off x="7223760" y="3428999"/>
            <a:ext cx="1463040" cy="2787015"/>
          </a:xfrm>
        </p:spPr>
        <p:txBody>
          <a:bodyPr>
            <a:noAutofit/>
          </a:bodyPr>
          <a:lstStyle>
            <a:lvl1pPr marL="137160" indent="-137160">
              <a:spcBef>
                <a:spcPts val="0"/>
              </a:spcBef>
              <a:defRPr sz="1200"/>
            </a:lvl1pPr>
            <a:lvl2pPr marL="274320" indent="-137160">
              <a:defRPr sz="1200"/>
            </a:lvl2pPr>
            <a:lvl3pPr marL="411480" indent="-137160">
              <a:defRPr sz="1200"/>
            </a:lvl3pPr>
            <a:lvl4pPr marL="548640" indent="-137160">
              <a:defRPr sz="1200"/>
            </a:lvl4pPr>
            <a:lvl5pPr marL="685800" indent="-137160">
              <a:defRPr sz="1200"/>
            </a:lvl5pPr>
            <a:lvl6pPr marL="822960">
              <a:defRPr sz="1200"/>
            </a:lvl6pPr>
            <a:lvl7pPr marL="960120">
              <a:defRPr sz="1200"/>
            </a:lvl7pPr>
            <a:lvl8pPr marL="1097280">
              <a:defRPr sz="1200"/>
            </a:lvl8pPr>
            <a:lvl9pPr marL="1234440">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2" name="Footer Placeholder">
            <a:extLst>
              <a:ext uri="{FF2B5EF4-FFF2-40B4-BE49-F238E27FC236}">
                <a16:creationId xmlns:a16="http://schemas.microsoft.com/office/drawing/2014/main" id="{6225CE60-4330-3F4B-89E9-084B27AF9191}"/>
              </a:ext>
            </a:extLst>
          </p:cNvPr>
          <p:cNvSpPr>
            <a:spLocks noGrp="1"/>
          </p:cNvSpPr>
          <p:nvPr>
            <p:ph type="ftr" sz="quarter" idx="17"/>
          </p:nvPr>
        </p:nvSpPr>
        <p:spPr/>
        <p:txBody>
          <a:bodyPr/>
          <a:lstStyle/>
          <a:p>
            <a:endParaRPr lang="en-US"/>
          </a:p>
        </p:txBody>
      </p:sp>
      <p:sp>
        <p:nvSpPr>
          <p:cNvPr id="25" name="Footnotes">
            <a:extLst>
              <a:ext uri="{FF2B5EF4-FFF2-40B4-BE49-F238E27FC236}">
                <a16:creationId xmlns:a16="http://schemas.microsoft.com/office/drawing/2014/main" id="{16D56B2A-A4FE-4FB4-9894-463C6CB199BC}"/>
              </a:ext>
            </a:extLst>
          </p:cNvPr>
          <p:cNvSpPr>
            <a:spLocks noGrp="1"/>
          </p:cNvSpPr>
          <p:nvPr>
            <p:ph type="body" sz="quarter" idx="26"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10" name="Date Placeholder">
            <a:extLst>
              <a:ext uri="{FF2B5EF4-FFF2-40B4-BE49-F238E27FC236}">
                <a16:creationId xmlns:a16="http://schemas.microsoft.com/office/drawing/2014/main" id="{670AC742-0EB9-104E-A147-D70060CD786B}"/>
              </a:ext>
            </a:extLst>
          </p:cNvPr>
          <p:cNvSpPr>
            <a:spLocks noGrp="1"/>
          </p:cNvSpPr>
          <p:nvPr>
            <p:ph type="dt" sz="half" idx="16"/>
          </p:nvPr>
        </p:nvSpPr>
        <p:spPr/>
        <p:txBody>
          <a:bodyPr/>
          <a:lstStyle/>
          <a:p>
            <a:endParaRPr lang="en-US"/>
          </a:p>
        </p:txBody>
      </p:sp>
      <p:sp>
        <p:nvSpPr>
          <p:cNvPr id="13" name="Slide Number Placeholder">
            <a:extLst>
              <a:ext uri="{FF2B5EF4-FFF2-40B4-BE49-F238E27FC236}">
                <a16:creationId xmlns:a16="http://schemas.microsoft.com/office/drawing/2014/main" id="{D840D073-E4B4-184F-A678-71DA9C750595}"/>
              </a:ext>
            </a:extLst>
          </p:cNvPr>
          <p:cNvSpPr>
            <a:spLocks noGrp="1"/>
          </p:cNvSpPr>
          <p:nvPr>
            <p:ph type="sldNum" sz="quarter" idx="18"/>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96185015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nfographic and Chart">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4BAD5814-5B87-284A-BC9A-C8BE3B193ADF}"/>
              </a:ext>
            </a:extLst>
          </p:cNvPr>
          <p:cNvSpPr>
            <a:spLocks noGrp="1"/>
          </p:cNvSpPr>
          <p:nvPr>
            <p:ph type="title" hasCustomPrompt="1"/>
          </p:nvPr>
        </p:nvSpPr>
        <p:spPr/>
        <p:txBody>
          <a:bodyPr/>
          <a:lstStyle>
            <a:lvl1pPr>
              <a:defRPr/>
            </a:lvl1pPr>
          </a:lstStyle>
          <a:p>
            <a:r>
              <a:rPr lang="en-US"/>
              <a:t>[Slide title]</a:t>
            </a:r>
          </a:p>
        </p:txBody>
      </p:sp>
      <p:sp>
        <p:nvSpPr>
          <p:cNvPr id="12" name="Subtitle">
            <a:extLst>
              <a:ext uri="{FF2B5EF4-FFF2-40B4-BE49-F238E27FC236}">
                <a16:creationId xmlns:a16="http://schemas.microsoft.com/office/drawing/2014/main" id="{F854227E-3742-CC4D-A453-5468B5A6C70F}"/>
              </a:ext>
            </a:extLst>
          </p:cNvPr>
          <p:cNvSpPr>
            <a:spLocks noGrp="1"/>
          </p:cNvSpPr>
          <p:nvPr>
            <p:ph type="subTitle" idx="20"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8" name="Box"/>
          <p:cNvSpPr/>
          <p:nvPr/>
        </p:nvSpPr>
        <p:spPr bwMode="hidden">
          <a:xfrm>
            <a:off x="0" y="1733550"/>
            <a:ext cx="3017838" cy="44831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11" name="Text Placeholder 2">
            <a:extLst>
              <a:ext uri="{FF2B5EF4-FFF2-40B4-BE49-F238E27FC236}">
                <a16:creationId xmlns:a16="http://schemas.microsoft.com/office/drawing/2014/main" id="{55D05493-4569-3340-B250-1E035B2427AC}"/>
              </a:ext>
            </a:extLst>
          </p:cNvPr>
          <p:cNvSpPr>
            <a:spLocks noGrp="1"/>
          </p:cNvSpPr>
          <p:nvPr>
            <p:ph type="body" sz="quarter" idx="19"/>
          </p:nvPr>
        </p:nvSpPr>
        <p:spPr>
          <a:xfrm>
            <a:off x="457200" y="1917290"/>
            <a:ext cx="2423160" cy="4113716"/>
          </a:xfrm>
        </p:spPr>
        <p:txBody>
          <a:bodyPr anchor="ctr" anchorCtr="0">
            <a:noAutofit/>
          </a:bodyPr>
          <a:lstStyle>
            <a:lvl1pPr marL="137160" indent="-137160">
              <a:spcAft>
                <a:spcPts val="600"/>
              </a:spcAft>
              <a:buFont typeface="Arial" panose="020B0604020202020204" pitchFamily="34" charset="0"/>
              <a:buChar char="•"/>
              <a:defRPr sz="1200" b="0">
                <a:solidFill>
                  <a:schemeClr val="bg1"/>
                </a:solidFill>
              </a:defRPr>
            </a:lvl1pPr>
            <a:lvl2pPr marL="274320" indent="-137160">
              <a:spcAft>
                <a:spcPts val="600"/>
              </a:spcAft>
              <a:buFont typeface="Arial" panose="020B0604020202020204" pitchFamily="34" charset="0"/>
              <a:buChar char="–"/>
              <a:defRPr sz="1200" b="0">
                <a:solidFill>
                  <a:schemeClr val="bg1"/>
                </a:solidFill>
              </a:defRPr>
            </a:lvl2pPr>
            <a:lvl3pPr marL="411480" indent="-137160">
              <a:spcAft>
                <a:spcPts val="600"/>
              </a:spcAft>
              <a:buFont typeface="Arial" panose="020B0604020202020204" pitchFamily="34" charset="0"/>
              <a:buChar char="•"/>
              <a:defRPr sz="1200" b="0">
                <a:solidFill>
                  <a:schemeClr val="bg1"/>
                </a:solidFill>
              </a:defRPr>
            </a:lvl3pPr>
            <a:lvl4pPr marL="548640" indent="-137160">
              <a:spcAft>
                <a:spcPts val="600"/>
              </a:spcAft>
              <a:buFont typeface="Arial" panose="020B0604020202020204" pitchFamily="34" charset="0"/>
              <a:buChar char="–"/>
              <a:defRPr sz="1200" b="0">
                <a:solidFill>
                  <a:schemeClr val="bg1"/>
                </a:solidFill>
              </a:defRPr>
            </a:lvl4pPr>
            <a:lvl5pPr marL="685800" indent="-137160">
              <a:spcAft>
                <a:spcPts val="600"/>
              </a:spcAft>
              <a:buFont typeface="Arial" panose="020B0604020202020204" pitchFamily="34" charset="0"/>
              <a:buChar char="•"/>
              <a:defRPr sz="1200" b="0">
                <a:solidFill>
                  <a:schemeClr val="bg1"/>
                </a:solidFill>
              </a:defRPr>
            </a:lvl5pPr>
            <a:lvl6pPr marL="822960" indent="-137160">
              <a:spcAft>
                <a:spcPts val="600"/>
              </a:spcAft>
              <a:buFont typeface="Arial" panose="020B0604020202020204" pitchFamily="34" charset="0"/>
              <a:buChar char="–"/>
              <a:defRPr sz="1200" b="0">
                <a:solidFill>
                  <a:schemeClr val="bg1"/>
                </a:solidFill>
              </a:defRPr>
            </a:lvl6pPr>
            <a:lvl7pPr marL="960120" indent="-137160">
              <a:spcAft>
                <a:spcPts val="600"/>
              </a:spcAft>
              <a:buFont typeface="Arial" panose="020B0604020202020204" pitchFamily="34" charset="0"/>
              <a:buChar char="•"/>
              <a:defRPr sz="1200" b="0">
                <a:solidFill>
                  <a:schemeClr val="bg1"/>
                </a:solidFill>
              </a:defRPr>
            </a:lvl7pPr>
            <a:lvl8pPr marL="1097280" indent="-137160">
              <a:spcAft>
                <a:spcPts val="600"/>
              </a:spcAft>
              <a:buFont typeface="Arial" panose="020B0604020202020204" pitchFamily="34" charset="0"/>
              <a:buChar char="–"/>
              <a:defRPr sz="1200" b="0">
                <a:solidFill>
                  <a:schemeClr val="bg1"/>
                </a:solidFill>
              </a:defRPr>
            </a:lvl8pPr>
            <a:lvl9pPr marL="1188720" indent="-137160">
              <a:spcAft>
                <a:spcPts val="600"/>
              </a:spcAft>
              <a:buFont typeface="Arial" panose="020B0604020202020204" pitchFamily="34" charset="0"/>
              <a:buChar char="•"/>
              <a:defRPr sz="1200" b="0">
                <a:solidFill>
                  <a:schemeClr val="bg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Chart Placeholder 1"/>
          <p:cNvSpPr>
            <a:spLocks noGrp="1"/>
          </p:cNvSpPr>
          <p:nvPr>
            <p:ph type="chart" sz="quarter" idx="13"/>
          </p:nvPr>
        </p:nvSpPr>
        <p:spPr>
          <a:xfrm>
            <a:off x="3292475" y="1733550"/>
            <a:ext cx="5394326" cy="4483100"/>
          </a:xfrm>
        </p:spPr>
        <p:txBody>
          <a:bodyPr anchor="ctr" anchorCtr="0"/>
          <a:lstStyle>
            <a:lvl1pPr marL="0" indent="0" algn="ctr">
              <a:buNone/>
              <a:defRPr sz="900" b="0">
                <a:solidFill>
                  <a:schemeClr val="tx1"/>
                </a:solidFill>
              </a:defRPr>
            </a:lvl1pPr>
          </a:lstStyle>
          <a:p>
            <a:r>
              <a:rPr lang="ja-JP" altLang="en-US"/>
              <a:t>グラフを追加</a:t>
            </a:r>
            <a:endParaRPr lang="en-GB"/>
          </a:p>
        </p:txBody>
      </p:sp>
      <p:sp>
        <p:nvSpPr>
          <p:cNvPr id="4" name="Footer Placeholder">
            <a:extLst>
              <a:ext uri="{FF2B5EF4-FFF2-40B4-BE49-F238E27FC236}">
                <a16:creationId xmlns:a16="http://schemas.microsoft.com/office/drawing/2014/main" id="{694F96C2-47B6-4747-B231-79A630D24A95}"/>
              </a:ext>
            </a:extLst>
          </p:cNvPr>
          <p:cNvSpPr>
            <a:spLocks noGrp="1"/>
          </p:cNvSpPr>
          <p:nvPr>
            <p:ph type="ftr" sz="quarter" idx="18"/>
          </p:nvPr>
        </p:nvSpPr>
        <p:spPr/>
        <p:txBody>
          <a:bodyPr/>
          <a:lstStyle/>
          <a:p>
            <a:pPr algn="l"/>
            <a:endParaRPr lang="en-US"/>
          </a:p>
        </p:txBody>
      </p:sp>
      <p:sp>
        <p:nvSpPr>
          <p:cNvPr id="14" name="Footnotes">
            <a:extLst>
              <a:ext uri="{FF2B5EF4-FFF2-40B4-BE49-F238E27FC236}">
                <a16:creationId xmlns:a16="http://schemas.microsoft.com/office/drawing/2014/main" id="{1A6A6FCD-7456-49A3-9BC4-3B5A84EC8F1C}"/>
              </a:ext>
            </a:extLst>
          </p:cNvPr>
          <p:cNvSpPr>
            <a:spLocks noGrp="1"/>
          </p:cNvSpPr>
          <p:nvPr>
            <p:ph type="body" sz="quarter" idx="21"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2" name="Date Placeholder">
            <a:extLst>
              <a:ext uri="{FF2B5EF4-FFF2-40B4-BE49-F238E27FC236}">
                <a16:creationId xmlns:a16="http://schemas.microsoft.com/office/drawing/2014/main" id="{814EA5A5-893B-6B4B-80D2-49FFC81C88C2}"/>
              </a:ext>
            </a:extLst>
          </p:cNvPr>
          <p:cNvSpPr>
            <a:spLocks noGrp="1"/>
          </p:cNvSpPr>
          <p:nvPr>
            <p:ph type="dt" sz="half" idx="17"/>
          </p:nvPr>
        </p:nvSpPr>
        <p:spPr/>
        <p:txBody>
          <a:bodyPr/>
          <a:lstStyle/>
          <a:p>
            <a:endParaRPr lang="en-US"/>
          </a:p>
        </p:txBody>
      </p:sp>
      <p:sp>
        <p:nvSpPr>
          <p:cNvPr id="6" name="Slide Number Placeholder">
            <a:extLst>
              <a:ext uri="{FF2B5EF4-FFF2-40B4-BE49-F238E27FC236}">
                <a16:creationId xmlns:a16="http://schemas.microsoft.com/office/drawing/2014/main" id="{696E2E86-965C-BE4A-BDD2-8C3B0C7986E3}"/>
              </a:ext>
            </a:extLst>
          </p:cNvPr>
          <p:cNvSpPr>
            <a:spLocks noGrp="1"/>
          </p:cNvSpPr>
          <p:nvPr>
            <p:ph type="sldNum" sz="quarter" idx="1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9841969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our Big Numbers">
    <p:spTree>
      <p:nvGrpSpPr>
        <p:cNvPr id="1" name=""/>
        <p:cNvGrpSpPr/>
        <p:nvPr/>
      </p:nvGrpSpPr>
      <p:grpSpPr>
        <a:xfrm>
          <a:off x="0" y="0"/>
          <a:ext cx="0" cy="0"/>
          <a:chOff x="0" y="0"/>
          <a:chExt cx="0" cy="0"/>
        </a:xfrm>
      </p:grpSpPr>
      <p:sp>
        <p:nvSpPr>
          <p:cNvPr id="6" name="Title">
            <a:extLst>
              <a:ext uri="{FF2B5EF4-FFF2-40B4-BE49-F238E27FC236}">
                <a16:creationId xmlns:a16="http://schemas.microsoft.com/office/drawing/2014/main" id="{A4554563-32A9-9341-8BFE-2AFAA88B089C}"/>
              </a:ext>
            </a:extLst>
          </p:cNvPr>
          <p:cNvSpPr>
            <a:spLocks noGrp="1"/>
          </p:cNvSpPr>
          <p:nvPr>
            <p:ph type="title" hasCustomPrompt="1"/>
          </p:nvPr>
        </p:nvSpPr>
        <p:spPr>
          <a:xfrm>
            <a:off x="457200" y="457200"/>
            <a:ext cx="8229600" cy="822960"/>
          </a:xfrm>
        </p:spPr>
        <p:txBody>
          <a:bodyPr/>
          <a:lstStyle>
            <a:lvl1pPr>
              <a:defRPr/>
            </a:lvl1pPr>
          </a:lstStyle>
          <a:p>
            <a:r>
              <a:rPr lang="en-US"/>
              <a:t>[Slide title]</a:t>
            </a:r>
          </a:p>
        </p:txBody>
      </p:sp>
      <p:sp>
        <p:nvSpPr>
          <p:cNvPr id="26" name="Subtitle">
            <a:extLst>
              <a:ext uri="{FF2B5EF4-FFF2-40B4-BE49-F238E27FC236}">
                <a16:creationId xmlns:a16="http://schemas.microsoft.com/office/drawing/2014/main" id="{65E09AE2-CCF1-41E1-867C-BB4EF812B9EC}"/>
              </a:ext>
            </a:extLst>
          </p:cNvPr>
          <p:cNvSpPr>
            <a:spLocks noGrp="1"/>
          </p:cNvSpPr>
          <p:nvPr>
            <p:ph type="subTitle" idx="26"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15" name="Text Placeholder 1">
            <a:extLst>
              <a:ext uri="{FF2B5EF4-FFF2-40B4-BE49-F238E27FC236}">
                <a16:creationId xmlns:a16="http://schemas.microsoft.com/office/drawing/2014/main" id="{67562605-603B-7346-BD66-E0BCE22860B3}"/>
              </a:ext>
            </a:extLst>
          </p:cNvPr>
          <p:cNvSpPr>
            <a:spLocks noGrp="1"/>
          </p:cNvSpPr>
          <p:nvPr>
            <p:ph type="body" sz="quarter" idx="15" hasCustomPrompt="1"/>
          </p:nvPr>
        </p:nvSpPr>
        <p:spPr bwMode="gray">
          <a:xfrm>
            <a:off x="457200" y="1733549"/>
            <a:ext cx="1144984" cy="1005840"/>
          </a:xfrm>
        </p:spPr>
        <p:txBody>
          <a:bodyPr>
            <a:noAutofit/>
          </a:bodyPr>
          <a:lstStyle>
            <a:lvl1pPr marL="0" indent="0">
              <a:lnSpc>
                <a:spcPct val="80000"/>
              </a:lnSpc>
              <a:spcAft>
                <a:spcPts val="0"/>
              </a:spcAft>
              <a:buFontTx/>
              <a:buNone/>
              <a:defRPr sz="7200" b="1">
                <a:solidFill>
                  <a:srgbClr val="A32020"/>
                </a:solidFill>
              </a:defRPr>
            </a:lvl1pPr>
            <a:lvl2pPr marL="0" indent="0">
              <a:lnSpc>
                <a:spcPct val="80000"/>
              </a:lnSpc>
              <a:spcAft>
                <a:spcPts val="0"/>
              </a:spcAft>
              <a:buFontTx/>
              <a:buNone/>
              <a:defRPr sz="7200" b="1">
                <a:solidFill>
                  <a:srgbClr val="A32020"/>
                </a:solidFill>
              </a:defRPr>
            </a:lvl2pPr>
            <a:lvl3pPr marL="0" indent="0">
              <a:lnSpc>
                <a:spcPct val="80000"/>
              </a:lnSpc>
              <a:spcAft>
                <a:spcPts val="0"/>
              </a:spcAft>
              <a:buFontTx/>
              <a:buNone/>
              <a:defRPr sz="7200" b="1">
                <a:solidFill>
                  <a:srgbClr val="A32020"/>
                </a:solidFill>
              </a:defRPr>
            </a:lvl3pPr>
            <a:lvl4pPr marL="0" indent="0">
              <a:lnSpc>
                <a:spcPct val="80000"/>
              </a:lnSpc>
              <a:spcAft>
                <a:spcPts val="0"/>
              </a:spcAft>
              <a:buFontTx/>
              <a:buNone/>
              <a:defRPr sz="7200" b="1">
                <a:solidFill>
                  <a:srgbClr val="A32020"/>
                </a:solidFill>
              </a:defRPr>
            </a:lvl4pPr>
            <a:lvl5pPr marL="0" indent="0">
              <a:lnSpc>
                <a:spcPct val="80000"/>
              </a:lnSpc>
              <a:spcAft>
                <a:spcPts val="0"/>
              </a:spcAft>
              <a:buFontTx/>
              <a:buNone/>
              <a:defRPr sz="7200" b="1">
                <a:solidFill>
                  <a:srgbClr val="A32020"/>
                </a:solidFill>
              </a:defRPr>
            </a:lvl5pPr>
            <a:lvl6pPr marL="0" indent="0">
              <a:lnSpc>
                <a:spcPct val="80000"/>
              </a:lnSpc>
              <a:spcAft>
                <a:spcPts val="0"/>
              </a:spcAft>
              <a:buFontTx/>
              <a:buNone/>
              <a:defRPr sz="7200" b="1">
                <a:solidFill>
                  <a:srgbClr val="A32020"/>
                </a:solidFill>
              </a:defRPr>
            </a:lvl6pPr>
            <a:lvl7pPr marL="0" indent="0">
              <a:lnSpc>
                <a:spcPct val="80000"/>
              </a:lnSpc>
              <a:spcAft>
                <a:spcPts val="0"/>
              </a:spcAft>
              <a:buFontTx/>
              <a:buNone/>
              <a:defRPr sz="7200" b="1">
                <a:solidFill>
                  <a:srgbClr val="A32020"/>
                </a:solidFill>
              </a:defRPr>
            </a:lvl7pPr>
            <a:lvl8pPr marL="0" indent="0">
              <a:lnSpc>
                <a:spcPct val="80000"/>
              </a:lnSpc>
              <a:spcAft>
                <a:spcPts val="0"/>
              </a:spcAft>
              <a:buFontTx/>
              <a:buNone/>
              <a:defRPr sz="7200" b="1">
                <a:solidFill>
                  <a:srgbClr val="A32020"/>
                </a:solidFill>
              </a:defRPr>
            </a:lvl8pPr>
            <a:lvl9pPr marL="0" indent="0">
              <a:lnSpc>
                <a:spcPct val="80000"/>
              </a:lnSpc>
              <a:spcAft>
                <a:spcPts val="0"/>
              </a:spcAft>
              <a:buFontTx/>
              <a:buNone/>
              <a:defRPr sz="7200" b="1">
                <a:solidFill>
                  <a:srgbClr val="A32020"/>
                </a:solidFill>
              </a:defRPr>
            </a:lvl9pPr>
          </a:lstStyle>
          <a:p>
            <a:pPr lvl="0"/>
            <a:r>
              <a:rPr lang="en-US"/>
              <a:t>00</a:t>
            </a:r>
          </a:p>
        </p:txBody>
      </p:sp>
      <p:sp>
        <p:nvSpPr>
          <p:cNvPr id="14" name="Text Placeholder 2">
            <a:extLst>
              <a:ext uri="{FF2B5EF4-FFF2-40B4-BE49-F238E27FC236}">
                <a16:creationId xmlns:a16="http://schemas.microsoft.com/office/drawing/2014/main" id="{607EA69E-C97B-2748-B995-85ECAE76ABA6}"/>
              </a:ext>
            </a:extLst>
          </p:cNvPr>
          <p:cNvSpPr>
            <a:spLocks noGrp="1"/>
          </p:cNvSpPr>
          <p:nvPr>
            <p:ph type="body" sz="quarter" idx="14" hasCustomPrompt="1"/>
          </p:nvPr>
        </p:nvSpPr>
        <p:spPr bwMode="gray">
          <a:xfrm>
            <a:off x="457200" y="2833166"/>
            <a:ext cx="1144984" cy="960120"/>
          </a:xfrm>
        </p:spPr>
        <p:txBody>
          <a:bodyPr>
            <a:noAutofit/>
          </a:bodyPr>
          <a:lstStyle>
            <a:lvl1pPr marL="0" indent="0">
              <a:spcAft>
                <a:spcPts val="0"/>
              </a:spcAft>
              <a:buFontTx/>
              <a:buNone/>
              <a:defRPr sz="1200" b="1">
                <a:solidFill>
                  <a:schemeClr val="tx1"/>
                </a:solidFill>
              </a:defRPr>
            </a:lvl1pPr>
            <a:lvl2pPr marL="0" indent="0">
              <a:spcAft>
                <a:spcPts val="0"/>
              </a:spcAft>
              <a:buFontTx/>
              <a:buNone/>
              <a:defRPr sz="1200" b="1">
                <a:solidFill>
                  <a:schemeClr val="tx1"/>
                </a:solidFill>
              </a:defRPr>
            </a:lvl2pPr>
            <a:lvl3pPr marL="0" indent="0">
              <a:spcAft>
                <a:spcPts val="0"/>
              </a:spcAft>
              <a:buFontTx/>
              <a:buNone/>
              <a:defRPr sz="1200" b="1">
                <a:solidFill>
                  <a:schemeClr val="tx1"/>
                </a:solidFill>
              </a:defRPr>
            </a:lvl3pPr>
            <a:lvl4pPr marL="0" indent="0">
              <a:spcAft>
                <a:spcPts val="0"/>
              </a:spcAft>
              <a:buFontTx/>
              <a:buNone/>
              <a:defRPr sz="1200" b="1">
                <a:solidFill>
                  <a:schemeClr val="tx1"/>
                </a:solidFill>
              </a:defRPr>
            </a:lvl4pPr>
            <a:lvl5pPr marL="0" indent="0">
              <a:spcAft>
                <a:spcPts val="0"/>
              </a:spcAft>
              <a:buFontTx/>
              <a:buNone/>
              <a:defRPr sz="1200" b="1">
                <a:solidFill>
                  <a:schemeClr val="tx1"/>
                </a:solidFill>
              </a:defRPr>
            </a:lvl5pPr>
            <a:lvl6pPr marL="0" indent="0">
              <a:spcAft>
                <a:spcPts val="0"/>
              </a:spcAft>
              <a:buFontTx/>
              <a:buNone/>
              <a:defRPr sz="1200" b="1">
                <a:solidFill>
                  <a:schemeClr val="tx1"/>
                </a:solidFill>
              </a:defRPr>
            </a:lvl6pPr>
            <a:lvl7pPr marL="0" indent="0">
              <a:spcAft>
                <a:spcPts val="0"/>
              </a:spcAft>
              <a:buFontTx/>
              <a:buNone/>
              <a:defRPr sz="1200" b="1">
                <a:solidFill>
                  <a:schemeClr val="tx1"/>
                </a:solidFill>
              </a:defRPr>
            </a:lvl7pPr>
            <a:lvl8pPr marL="0" indent="0">
              <a:spcAft>
                <a:spcPts val="0"/>
              </a:spcAft>
              <a:buFontTx/>
              <a:buNone/>
              <a:defRPr sz="1200" b="1">
                <a:solidFill>
                  <a:schemeClr val="tx1"/>
                </a:solidFill>
              </a:defRPr>
            </a:lvl8pPr>
            <a:lvl9pPr marL="0" indent="0">
              <a:spcAft>
                <a:spcPts val="0"/>
              </a:spcAft>
              <a:buFontTx/>
              <a:buNone/>
              <a:defRPr sz="1200" b="1">
                <a:solidFill>
                  <a:schemeClr val="tx1"/>
                </a:solidFill>
              </a:defRPr>
            </a:lvl9pPr>
          </a:lstStyle>
          <a:p>
            <a:pPr lvl="0"/>
            <a:r>
              <a:rPr lang="en-US"/>
              <a:t>[Category Name]</a:t>
            </a:r>
          </a:p>
        </p:txBody>
      </p:sp>
      <p:sp>
        <p:nvSpPr>
          <p:cNvPr id="11" name="Text Placeholder 3">
            <a:extLst>
              <a:ext uri="{FF2B5EF4-FFF2-40B4-BE49-F238E27FC236}">
                <a16:creationId xmlns:a16="http://schemas.microsoft.com/office/drawing/2014/main" id="{45A84443-E940-CF4D-9891-CD02D9DF642D}"/>
              </a:ext>
            </a:extLst>
          </p:cNvPr>
          <p:cNvSpPr>
            <a:spLocks noGrp="1"/>
          </p:cNvSpPr>
          <p:nvPr>
            <p:ph type="body" sz="quarter" idx="13"/>
          </p:nvPr>
        </p:nvSpPr>
        <p:spPr bwMode="gray">
          <a:xfrm>
            <a:off x="1737361" y="1733550"/>
            <a:ext cx="2698908" cy="2057400"/>
          </a:xfrm>
        </p:spPr>
        <p:txBody>
          <a:bodyPr rIns="182880">
            <a:noAutofit/>
          </a:bodyPr>
          <a:lstStyle>
            <a:lvl1pPr marL="137160" indent="-137160">
              <a:spcAft>
                <a:spcPts val="300"/>
              </a:spcAft>
              <a:defRPr sz="1200">
                <a:solidFill>
                  <a:schemeClr val="tx1"/>
                </a:solidFill>
              </a:defRPr>
            </a:lvl1pPr>
            <a:lvl2pPr marL="274320" indent="-137160">
              <a:spcAft>
                <a:spcPts val="300"/>
              </a:spcAft>
              <a:defRPr sz="1200">
                <a:solidFill>
                  <a:schemeClr val="tx1"/>
                </a:solidFill>
              </a:defRPr>
            </a:lvl2pPr>
            <a:lvl3pPr marL="411480" indent="-137160">
              <a:spcAft>
                <a:spcPts val="300"/>
              </a:spcAft>
              <a:defRPr sz="1200">
                <a:solidFill>
                  <a:schemeClr val="tx1"/>
                </a:solidFill>
              </a:defRPr>
            </a:lvl3pPr>
            <a:lvl4pPr marL="548640" indent="-137160">
              <a:spcAft>
                <a:spcPts val="300"/>
              </a:spcAft>
              <a:defRPr sz="1200">
                <a:solidFill>
                  <a:schemeClr val="tx1"/>
                </a:solidFill>
              </a:defRPr>
            </a:lvl4pPr>
            <a:lvl5pPr marL="685800" indent="-137160">
              <a:spcAft>
                <a:spcPts val="300"/>
              </a:spcAft>
              <a:defRPr sz="1200">
                <a:solidFill>
                  <a:schemeClr val="tx1"/>
                </a:solidFill>
              </a:defRPr>
            </a:lvl5pPr>
            <a:lvl6pPr marL="822960" indent="-137160">
              <a:spcAft>
                <a:spcPts val="300"/>
              </a:spcAft>
              <a:defRPr sz="1200">
                <a:solidFill>
                  <a:schemeClr val="tx1"/>
                </a:solidFill>
              </a:defRPr>
            </a:lvl6pPr>
            <a:lvl7pPr marL="960120" indent="-137160">
              <a:spcAft>
                <a:spcPts val="300"/>
              </a:spcAft>
              <a:defRPr sz="1200">
                <a:solidFill>
                  <a:schemeClr val="tx1"/>
                </a:solidFill>
              </a:defRPr>
            </a:lvl7pPr>
            <a:lvl8pPr marL="1097280" indent="-137160">
              <a:spcAft>
                <a:spcPts val="300"/>
              </a:spcAft>
              <a:defRPr sz="1200">
                <a:solidFill>
                  <a:schemeClr val="tx1"/>
                </a:solidFill>
              </a:defRPr>
            </a:lvl8pPr>
            <a:lvl9pPr marL="1234440" indent="-137160">
              <a:spcAft>
                <a:spcPts val="300"/>
              </a:spcAft>
              <a:defRPr sz="1200">
                <a:solidFill>
                  <a:schemeClr val="tx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8" name="Text Placeholder 4">
            <a:extLst>
              <a:ext uri="{FF2B5EF4-FFF2-40B4-BE49-F238E27FC236}">
                <a16:creationId xmlns:a16="http://schemas.microsoft.com/office/drawing/2014/main" id="{7EB0060D-C493-064E-AA24-09547C88997A}"/>
              </a:ext>
            </a:extLst>
          </p:cNvPr>
          <p:cNvSpPr>
            <a:spLocks noGrp="1"/>
          </p:cNvSpPr>
          <p:nvPr>
            <p:ph type="body" sz="quarter" idx="18" hasCustomPrompt="1"/>
          </p:nvPr>
        </p:nvSpPr>
        <p:spPr bwMode="gray">
          <a:xfrm>
            <a:off x="4706541" y="1733550"/>
            <a:ext cx="1144984" cy="1005840"/>
          </a:xfrm>
        </p:spPr>
        <p:txBody>
          <a:bodyPr>
            <a:noAutofit/>
          </a:bodyPr>
          <a:lstStyle>
            <a:lvl1pPr marL="0" indent="0">
              <a:lnSpc>
                <a:spcPct val="80000"/>
              </a:lnSpc>
              <a:spcAft>
                <a:spcPts val="0"/>
              </a:spcAft>
              <a:buFontTx/>
              <a:buNone/>
              <a:defRPr sz="7200" b="1">
                <a:solidFill>
                  <a:srgbClr val="DB536A"/>
                </a:solidFill>
              </a:defRPr>
            </a:lvl1pPr>
            <a:lvl2pPr marL="0" indent="0">
              <a:lnSpc>
                <a:spcPct val="80000"/>
              </a:lnSpc>
              <a:spcAft>
                <a:spcPts val="0"/>
              </a:spcAft>
              <a:buFontTx/>
              <a:buNone/>
              <a:defRPr sz="7200" b="1">
                <a:solidFill>
                  <a:srgbClr val="DB536A"/>
                </a:solidFill>
              </a:defRPr>
            </a:lvl2pPr>
            <a:lvl3pPr marL="0" indent="0">
              <a:lnSpc>
                <a:spcPct val="80000"/>
              </a:lnSpc>
              <a:spcAft>
                <a:spcPts val="0"/>
              </a:spcAft>
              <a:buFontTx/>
              <a:buNone/>
              <a:defRPr sz="7200" b="1">
                <a:solidFill>
                  <a:srgbClr val="DB536A"/>
                </a:solidFill>
              </a:defRPr>
            </a:lvl3pPr>
            <a:lvl4pPr marL="0" indent="0">
              <a:lnSpc>
                <a:spcPct val="80000"/>
              </a:lnSpc>
              <a:spcAft>
                <a:spcPts val="0"/>
              </a:spcAft>
              <a:buFontTx/>
              <a:buNone/>
              <a:defRPr sz="7200" b="1">
                <a:solidFill>
                  <a:srgbClr val="DB536A"/>
                </a:solidFill>
              </a:defRPr>
            </a:lvl4pPr>
            <a:lvl5pPr marL="0" indent="0">
              <a:lnSpc>
                <a:spcPct val="80000"/>
              </a:lnSpc>
              <a:spcAft>
                <a:spcPts val="0"/>
              </a:spcAft>
              <a:buFontTx/>
              <a:buNone/>
              <a:defRPr sz="7200" b="1">
                <a:solidFill>
                  <a:srgbClr val="DB536A"/>
                </a:solidFill>
              </a:defRPr>
            </a:lvl5pPr>
            <a:lvl6pPr marL="0" indent="0">
              <a:lnSpc>
                <a:spcPct val="80000"/>
              </a:lnSpc>
              <a:spcAft>
                <a:spcPts val="0"/>
              </a:spcAft>
              <a:buFontTx/>
              <a:buNone/>
              <a:defRPr sz="7200" b="1">
                <a:solidFill>
                  <a:srgbClr val="DB536A"/>
                </a:solidFill>
              </a:defRPr>
            </a:lvl6pPr>
            <a:lvl7pPr marL="0" indent="0">
              <a:lnSpc>
                <a:spcPct val="80000"/>
              </a:lnSpc>
              <a:spcAft>
                <a:spcPts val="0"/>
              </a:spcAft>
              <a:buFontTx/>
              <a:buNone/>
              <a:defRPr sz="7200" b="1">
                <a:solidFill>
                  <a:srgbClr val="DB536A"/>
                </a:solidFill>
              </a:defRPr>
            </a:lvl7pPr>
            <a:lvl8pPr marL="0" indent="0">
              <a:lnSpc>
                <a:spcPct val="80000"/>
              </a:lnSpc>
              <a:spcAft>
                <a:spcPts val="0"/>
              </a:spcAft>
              <a:buFontTx/>
              <a:buNone/>
              <a:defRPr sz="7200" b="1">
                <a:solidFill>
                  <a:srgbClr val="DB536A"/>
                </a:solidFill>
              </a:defRPr>
            </a:lvl8pPr>
            <a:lvl9pPr marL="0" indent="0">
              <a:lnSpc>
                <a:spcPct val="80000"/>
              </a:lnSpc>
              <a:spcAft>
                <a:spcPts val="0"/>
              </a:spcAft>
              <a:buFontTx/>
              <a:buNone/>
              <a:defRPr sz="7200" b="1">
                <a:solidFill>
                  <a:srgbClr val="DB536A"/>
                </a:solidFill>
              </a:defRPr>
            </a:lvl9pPr>
          </a:lstStyle>
          <a:p>
            <a:pPr lvl="0"/>
            <a:r>
              <a:rPr lang="en-US"/>
              <a:t>00</a:t>
            </a:r>
          </a:p>
        </p:txBody>
      </p:sp>
      <p:sp>
        <p:nvSpPr>
          <p:cNvPr id="17" name="Text Placeholder 5">
            <a:extLst>
              <a:ext uri="{FF2B5EF4-FFF2-40B4-BE49-F238E27FC236}">
                <a16:creationId xmlns:a16="http://schemas.microsoft.com/office/drawing/2014/main" id="{D2E61864-7397-CA45-B176-FD39B1BE21D7}"/>
              </a:ext>
            </a:extLst>
          </p:cNvPr>
          <p:cNvSpPr>
            <a:spLocks noGrp="1"/>
          </p:cNvSpPr>
          <p:nvPr>
            <p:ph type="body" sz="quarter" idx="17" hasCustomPrompt="1"/>
          </p:nvPr>
        </p:nvSpPr>
        <p:spPr bwMode="gray">
          <a:xfrm>
            <a:off x="4706541" y="2833167"/>
            <a:ext cx="1144984" cy="960120"/>
          </a:xfrm>
        </p:spPr>
        <p:txBody>
          <a:bodyPr>
            <a:noAutofit/>
          </a:bodyPr>
          <a:lstStyle>
            <a:lvl1pPr marL="0" indent="0">
              <a:spcAft>
                <a:spcPts val="0"/>
              </a:spcAft>
              <a:buFontTx/>
              <a:buNone/>
              <a:defRPr sz="1200" b="1">
                <a:solidFill>
                  <a:schemeClr val="tx1"/>
                </a:solidFill>
              </a:defRPr>
            </a:lvl1pPr>
            <a:lvl2pPr marL="0" indent="0">
              <a:spcAft>
                <a:spcPts val="0"/>
              </a:spcAft>
              <a:buFontTx/>
              <a:buNone/>
              <a:defRPr sz="1200" b="1">
                <a:solidFill>
                  <a:schemeClr val="tx1"/>
                </a:solidFill>
              </a:defRPr>
            </a:lvl2pPr>
            <a:lvl3pPr marL="0" indent="0">
              <a:spcAft>
                <a:spcPts val="0"/>
              </a:spcAft>
              <a:buFontTx/>
              <a:buNone/>
              <a:defRPr sz="1200" b="1">
                <a:solidFill>
                  <a:schemeClr val="tx1"/>
                </a:solidFill>
              </a:defRPr>
            </a:lvl3pPr>
            <a:lvl4pPr marL="0" indent="0">
              <a:spcAft>
                <a:spcPts val="0"/>
              </a:spcAft>
              <a:buFontTx/>
              <a:buNone/>
              <a:defRPr sz="1200" b="1">
                <a:solidFill>
                  <a:schemeClr val="tx1"/>
                </a:solidFill>
              </a:defRPr>
            </a:lvl4pPr>
            <a:lvl5pPr marL="0" indent="0">
              <a:spcAft>
                <a:spcPts val="0"/>
              </a:spcAft>
              <a:buFontTx/>
              <a:buNone/>
              <a:defRPr sz="1200" b="1">
                <a:solidFill>
                  <a:schemeClr val="tx1"/>
                </a:solidFill>
              </a:defRPr>
            </a:lvl5pPr>
            <a:lvl6pPr marL="0" indent="0">
              <a:spcAft>
                <a:spcPts val="0"/>
              </a:spcAft>
              <a:buFontTx/>
              <a:buNone/>
              <a:defRPr sz="1200" b="1">
                <a:solidFill>
                  <a:schemeClr val="tx1"/>
                </a:solidFill>
              </a:defRPr>
            </a:lvl6pPr>
            <a:lvl7pPr marL="0" indent="0">
              <a:spcAft>
                <a:spcPts val="0"/>
              </a:spcAft>
              <a:buFontTx/>
              <a:buNone/>
              <a:defRPr sz="1200" b="1">
                <a:solidFill>
                  <a:schemeClr val="tx1"/>
                </a:solidFill>
              </a:defRPr>
            </a:lvl7pPr>
            <a:lvl8pPr marL="0" indent="0">
              <a:spcAft>
                <a:spcPts val="0"/>
              </a:spcAft>
              <a:buFontTx/>
              <a:buNone/>
              <a:defRPr sz="1200" b="1">
                <a:solidFill>
                  <a:schemeClr val="tx1"/>
                </a:solidFill>
              </a:defRPr>
            </a:lvl8pPr>
            <a:lvl9pPr marL="0" indent="0">
              <a:spcAft>
                <a:spcPts val="0"/>
              </a:spcAft>
              <a:buFontTx/>
              <a:buNone/>
              <a:defRPr sz="1200" b="1">
                <a:solidFill>
                  <a:schemeClr val="tx1"/>
                </a:solidFill>
              </a:defRPr>
            </a:lvl9pPr>
          </a:lstStyle>
          <a:p>
            <a:pPr lvl="0"/>
            <a:r>
              <a:rPr lang="en-US"/>
              <a:t>[Category Name]</a:t>
            </a:r>
          </a:p>
        </p:txBody>
      </p:sp>
      <p:sp>
        <p:nvSpPr>
          <p:cNvPr id="16" name="Text Placeholder 6">
            <a:extLst>
              <a:ext uri="{FF2B5EF4-FFF2-40B4-BE49-F238E27FC236}">
                <a16:creationId xmlns:a16="http://schemas.microsoft.com/office/drawing/2014/main" id="{843F70DF-91C4-C849-B14B-CCA5EEFB25AF}"/>
              </a:ext>
            </a:extLst>
          </p:cNvPr>
          <p:cNvSpPr>
            <a:spLocks noGrp="1"/>
          </p:cNvSpPr>
          <p:nvPr>
            <p:ph type="body" sz="quarter" idx="16"/>
          </p:nvPr>
        </p:nvSpPr>
        <p:spPr bwMode="gray">
          <a:xfrm>
            <a:off x="5987892" y="1733550"/>
            <a:ext cx="2698908" cy="2057400"/>
          </a:xfrm>
        </p:spPr>
        <p:txBody>
          <a:bodyPr rIns="182880">
            <a:noAutofit/>
          </a:bodyPr>
          <a:lstStyle>
            <a:lvl1pPr marL="137160" indent="-137160">
              <a:spcAft>
                <a:spcPts val="300"/>
              </a:spcAft>
              <a:defRPr sz="1200">
                <a:solidFill>
                  <a:schemeClr val="tx1"/>
                </a:solidFill>
              </a:defRPr>
            </a:lvl1pPr>
            <a:lvl2pPr marL="274320" indent="-137160">
              <a:spcAft>
                <a:spcPts val="300"/>
              </a:spcAft>
              <a:defRPr sz="1200">
                <a:solidFill>
                  <a:schemeClr val="tx1"/>
                </a:solidFill>
              </a:defRPr>
            </a:lvl2pPr>
            <a:lvl3pPr marL="411480" indent="-137160">
              <a:spcAft>
                <a:spcPts val="300"/>
              </a:spcAft>
              <a:defRPr sz="1200">
                <a:solidFill>
                  <a:schemeClr val="tx1"/>
                </a:solidFill>
              </a:defRPr>
            </a:lvl3pPr>
            <a:lvl4pPr marL="548640" indent="-137160">
              <a:spcAft>
                <a:spcPts val="300"/>
              </a:spcAft>
              <a:defRPr sz="1200">
                <a:solidFill>
                  <a:schemeClr val="tx1"/>
                </a:solidFill>
              </a:defRPr>
            </a:lvl4pPr>
            <a:lvl5pPr marL="685800" indent="-137160">
              <a:spcAft>
                <a:spcPts val="300"/>
              </a:spcAft>
              <a:defRPr sz="1200">
                <a:solidFill>
                  <a:schemeClr val="tx1"/>
                </a:solidFill>
              </a:defRPr>
            </a:lvl5pPr>
            <a:lvl6pPr marL="822960" indent="-137160">
              <a:spcAft>
                <a:spcPts val="300"/>
              </a:spcAft>
              <a:defRPr sz="1200">
                <a:solidFill>
                  <a:schemeClr val="tx1"/>
                </a:solidFill>
              </a:defRPr>
            </a:lvl6pPr>
            <a:lvl7pPr marL="960120" indent="-137160">
              <a:spcAft>
                <a:spcPts val="300"/>
              </a:spcAft>
              <a:defRPr sz="1200">
                <a:solidFill>
                  <a:schemeClr val="tx1"/>
                </a:solidFill>
              </a:defRPr>
            </a:lvl7pPr>
            <a:lvl8pPr marL="1097280" indent="-137160">
              <a:spcAft>
                <a:spcPts val="300"/>
              </a:spcAft>
              <a:defRPr sz="1200">
                <a:solidFill>
                  <a:schemeClr val="tx1"/>
                </a:solidFill>
              </a:defRPr>
            </a:lvl8pPr>
            <a:lvl9pPr marL="1234440" indent="-137160">
              <a:spcAft>
                <a:spcPts val="300"/>
              </a:spcAft>
              <a:defRPr sz="1200">
                <a:solidFill>
                  <a:schemeClr val="tx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21" name="Text Placeholder 7">
            <a:extLst>
              <a:ext uri="{FF2B5EF4-FFF2-40B4-BE49-F238E27FC236}">
                <a16:creationId xmlns:a16="http://schemas.microsoft.com/office/drawing/2014/main" id="{512009F0-4886-6149-95E6-599C9EC18A30}"/>
              </a:ext>
            </a:extLst>
          </p:cNvPr>
          <p:cNvSpPr>
            <a:spLocks noGrp="1"/>
          </p:cNvSpPr>
          <p:nvPr>
            <p:ph type="body" sz="quarter" idx="21" hasCustomPrompt="1"/>
          </p:nvPr>
        </p:nvSpPr>
        <p:spPr bwMode="gray">
          <a:xfrm>
            <a:off x="457200" y="4158181"/>
            <a:ext cx="1144984" cy="1005840"/>
          </a:xfrm>
        </p:spPr>
        <p:txBody>
          <a:bodyPr>
            <a:noAutofit/>
          </a:bodyPr>
          <a:lstStyle>
            <a:lvl1pPr marL="0" indent="0">
              <a:lnSpc>
                <a:spcPct val="80000"/>
              </a:lnSpc>
              <a:spcAft>
                <a:spcPts val="0"/>
              </a:spcAft>
              <a:buFontTx/>
              <a:buNone/>
              <a:defRPr sz="7200" b="1">
                <a:solidFill>
                  <a:schemeClr val="tx1"/>
                </a:solidFill>
              </a:defRPr>
            </a:lvl1pPr>
            <a:lvl2pPr marL="0" indent="0">
              <a:lnSpc>
                <a:spcPct val="80000"/>
              </a:lnSpc>
              <a:spcAft>
                <a:spcPts val="0"/>
              </a:spcAft>
              <a:buFontTx/>
              <a:buNone/>
              <a:defRPr sz="7200" b="1">
                <a:solidFill>
                  <a:schemeClr val="tx1"/>
                </a:solidFill>
              </a:defRPr>
            </a:lvl2pPr>
            <a:lvl3pPr marL="0" indent="0">
              <a:lnSpc>
                <a:spcPct val="80000"/>
              </a:lnSpc>
              <a:spcAft>
                <a:spcPts val="0"/>
              </a:spcAft>
              <a:buFontTx/>
              <a:buNone/>
              <a:defRPr sz="7200" b="1">
                <a:solidFill>
                  <a:schemeClr val="tx1"/>
                </a:solidFill>
              </a:defRPr>
            </a:lvl3pPr>
            <a:lvl4pPr marL="0" indent="0">
              <a:lnSpc>
                <a:spcPct val="80000"/>
              </a:lnSpc>
              <a:spcAft>
                <a:spcPts val="0"/>
              </a:spcAft>
              <a:buFontTx/>
              <a:buNone/>
              <a:defRPr sz="7200" b="1">
                <a:solidFill>
                  <a:schemeClr val="tx1"/>
                </a:solidFill>
              </a:defRPr>
            </a:lvl4pPr>
            <a:lvl5pPr marL="0" indent="0">
              <a:lnSpc>
                <a:spcPct val="80000"/>
              </a:lnSpc>
              <a:spcAft>
                <a:spcPts val="0"/>
              </a:spcAft>
              <a:buFontTx/>
              <a:buNone/>
              <a:defRPr sz="7200" b="1">
                <a:solidFill>
                  <a:schemeClr val="tx1"/>
                </a:solidFill>
              </a:defRPr>
            </a:lvl5pPr>
            <a:lvl6pPr marL="0" indent="0">
              <a:lnSpc>
                <a:spcPct val="80000"/>
              </a:lnSpc>
              <a:spcAft>
                <a:spcPts val="0"/>
              </a:spcAft>
              <a:buFontTx/>
              <a:buNone/>
              <a:defRPr sz="7200" b="1">
                <a:solidFill>
                  <a:schemeClr val="tx1"/>
                </a:solidFill>
              </a:defRPr>
            </a:lvl6pPr>
            <a:lvl7pPr marL="0" indent="0">
              <a:lnSpc>
                <a:spcPct val="80000"/>
              </a:lnSpc>
              <a:spcAft>
                <a:spcPts val="0"/>
              </a:spcAft>
              <a:buFontTx/>
              <a:buNone/>
              <a:defRPr sz="7200" b="1">
                <a:solidFill>
                  <a:schemeClr val="tx1"/>
                </a:solidFill>
              </a:defRPr>
            </a:lvl7pPr>
            <a:lvl8pPr marL="0" indent="0">
              <a:lnSpc>
                <a:spcPct val="80000"/>
              </a:lnSpc>
              <a:spcAft>
                <a:spcPts val="0"/>
              </a:spcAft>
              <a:buFontTx/>
              <a:buNone/>
              <a:defRPr sz="7200" b="1">
                <a:solidFill>
                  <a:schemeClr val="tx1"/>
                </a:solidFill>
              </a:defRPr>
            </a:lvl8pPr>
            <a:lvl9pPr marL="0" indent="0">
              <a:lnSpc>
                <a:spcPct val="80000"/>
              </a:lnSpc>
              <a:spcAft>
                <a:spcPts val="0"/>
              </a:spcAft>
              <a:buFontTx/>
              <a:buNone/>
              <a:defRPr sz="7200" b="1">
                <a:solidFill>
                  <a:schemeClr val="tx1"/>
                </a:solidFill>
              </a:defRPr>
            </a:lvl9pPr>
          </a:lstStyle>
          <a:p>
            <a:pPr lvl="0"/>
            <a:r>
              <a:rPr lang="en-US"/>
              <a:t>00</a:t>
            </a:r>
          </a:p>
        </p:txBody>
      </p:sp>
      <p:sp>
        <p:nvSpPr>
          <p:cNvPr id="20" name="Text Placeholder 8">
            <a:extLst>
              <a:ext uri="{FF2B5EF4-FFF2-40B4-BE49-F238E27FC236}">
                <a16:creationId xmlns:a16="http://schemas.microsoft.com/office/drawing/2014/main" id="{5AADC160-BEF5-5840-ACD9-F4E6E6C06131}"/>
              </a:ext>
            </a:extLst>
          </p:cNvPr>
          <p:cNvSpPr>
            <a:spLocks noGrp="1"/>
          </p:cNvSpPr>
          <p:nvPr>
            <p:ph type="body" sz="quarter" idx="20" hasCustomPrompt="1"/>
          </p:nvPr>
        </p:nvSpPr>
        <p:spPr bwMode="gray">
          <a:xfrm>
            <a:off x="457200" y="5256530"/>
            <a:ext cx="1144984" cy="960120"/>
          </a:xfrm>
        </p:spPr>
        <p:txBody>
          <a:bodyPr>
            <a:noAutofit/>
          </a:bodyPr>
          <a:lstStyle>
            <a:lvl1pPr marL="0" indent="0">
              <a:spcAft>
                <a:spcPts val="0"/>
              </a:spcAft>
              <a:buFontTx/>
              <a:buNone/>
              <a:defRPr sz="1200" b="1">
                <a:solidFill>
                  <a:schemeClr val="tx1"/>
                </a:solidFill>
              </a:defRPr>
            </a:lvl1pPr>
            <a:lvl2pPr marL="0" indent="0">
              <a:spcAft>
                <a:spcPts val="0"/>
              </a:spcAft>
              <a:buFontTx/>
              <a:buNone/>
              <a:defRPr sz="1200" b="1">
                <a:solidFill>
                  <a:schemeClr val="tx1"/>
                </a:solidFill>
              </a:defRPr>
            </a:lvl2pPr>
            <a:lvl3pPr marL="0" indent="0">
              <a:spcAft>
                <a:spcPts val="0"/>
              </a:spcAft>
              <a:buFontTx/>
              <a:buNone/>
              <a:defRPr sz="1200" b="1">
                <a:solidFill>
                  <a:schemeClr val="tx1"/>
                </a:solidFill>
              </a:defRPr>
            </a:lvl3pPr>
            <a:lvl4pPr marL="0" indent="0">
              <a:spcAft>
                <a:spcPts val="0"/>
              </a:spcAft>
              <a:buFontTx/>
              <a:buNone/>
              <a:defRPr sz="1200" b="1">
                <a:solidFill>
                  <a:schemeClr val="tx1"/>
                </a:solidFill>
              </a:defRPr>
            </a:lvl4pPr>
            <a:lvl5pPr marL="0" indent="0">
              <a:spcAft>
                <a:spcPts val="0"/>
              </a:spcAft>
              <a:buFontTx/>
              <a:buNone/>
              <a:defRPr sz="1200" b="1">
                <a:solidFill>
                  <a:schemeClr val="tx1"/>
                </a:solidFill>
              </a:defRPr>
            </a:lvl5pPr>
            <a:lvl6pPr marL="0" indent="0">
              <a:spcAft>
                <a:spcPts val="0"/>
              </a:spcAft>
              <a:buFontTx/>
              <a:buNone/>
              <a:defRPr sz="1200" b="1">
                <a:solidFill>
                  <a:schemeClr val="tx1"/>
                </a:solidFill>
              </a:defRPr>
            </a:lvl6pPr>
            <a:lvl7pPr marL="0" indent="0">
              <a:spcAft>
                <a:spcPts val="0"/>
              </a:spcAft>
              <a:buFontTx/>
              <a:buNone/>
              <a:defRPr sz="1200" b="1">
                <a:solidFill>
                  <a:schemeClr val="tx1"/>
                </a:solidFill>
              </a:defRPr>
            </a:lvl7pPr>
            <a:lvl8pPr marL="0" indent="0">
              <a:spcAft>
                <a:spcPts val="0"/>
              </a:spcAft>
              <a:buFontTx/>
              <a:buNone/>
              <a:defRPr sz="1200" b="1">
                <a:solidFill>
                  <a:schemeClr val="tx1"/>
                </a:solidFill>
              </a:defRPr>
            </a:lvl8pPr>
            <a:lvl9pPr marL="0" indent="0">
              <a:spcAft>
                <a:spcPts val="0"/>
              </a:spcAft>
              <a:buFontTx/>
              <a:buNone/>
              <a:defRPr sz="1200" b="1">
                <a:solidFill>
                  <a:schemeClr val="tx1"/>
                </a:solidFill>
              </a:defRPr>
            </a:lvl9pPr>
          </a:lstStyle>
          <a:p>
            <a:pPr lvl="0"/>
            <a:r>
              <a:rPr lang="en-US"/>
              <a:t>[Category Name]</a:t>
            </a:r>
          </a:p>
        </p:txBody>
      </p:sp>
      <p:sp>
        <p:nvSpPr>
          <p:cNvPr id="19" name="Text Placeholder 9">
            <a:extLst>
              <a:ext uri="{FF2B5EF4-FFF2-40B4-BE49-F238E27FC236}">
                <a16:creationId xmlns:a16="http://schemas.microsoft.com/office/drawing/2014/main" id="{7055AB89-DE22-6444-98FE-EFAB70903E48}"/>
              </a:ext>
            </a:extLst>
          </p:cNvPr>
          <p:cNvSpPr>
            <a:spLocks noGrp="1"/>
          </p:cNvSpPr>
          <p:nvPr>
            <p:ph type="body" sz="quarter" idx="19"/>
          </p:nvPr>
        </p:nvSpPr>
        <p:spPr bwMode="gray">
          <a:xfrm>
            <a:off x="1737360" y="4158181"/>
            <a:ext cx="2700099" cy="2057400"/>
          </a:xfrm>
        </p:spPr>
        <p:txBody>
          <a:bodyPr rIns="182880">
            <a:noAutofit/>
          </a:bodyPr>
          <a:lstStyle>
            <a:lvl1pPr marL="137160" indent="-137160">
              <a:spcAft>
                <a:spcPts val="300"/>
              </a:spcAft>
              <a:defRPr sz="1200">
                <a:solidFill>
                  <a:schemeClr val="tx1"/>
                </a:solidFill>
              </a:defRPr>
            </a:lvl1pPr>
            <a:lvl2pPr marL="274320" indent="-137160">
              <a:spcAft>
                <a:spcPts val="300"/>
              </a:spcAft>
              <a:defRPr sz="1200">
                <a:solidFill>
                  <a:schemeClr val="tx1"/>
                </a:solidFill>
              </a:defRPr>
            </a:lvl2pPr>
            <a:lvl3pPr marL="411480" indent="-137160">
              <a:spcAft>
                <a:spcPts val="300"/>
              </a:spcAft>
              <a:defRPr sz="1200">
                <a:solidFill>
                  <a:schemeClr val="tx1"/>
                </a:solidFill>
              </a:defRPr>
            </a:lvl3pPr>
            <a:lvl4pPr marL="548640" indent="-137160">
              <a:spcAft>
                <a:spcPts val="300"/>
              </a:spcAft>
              <a:defRPr sz="1200">
                <a:solidFill>
                  <a:schemeClr val="tx1"/>
                </a:solidFill>
              </a:defRPr>
            </a:lvl4pPr>
            <a:lvl5pPr marL="685800" indent="-137160">
              <a:spcAft>
                <a:spcPts val="300"/>
              </a:spcAft>
              <a:defRPr sz="1200">
                <a:solidFill>
                  <a:schemeClr val="tx1"/>
                </a:solidFill>
              </a:defRPr>
            </a:lvl5pPr>
            <a:lvl6pPr marL="822960" indent="-137160">
              <a:spcAft>
                <a:spcPts val="300"/>
              </a:spcAft>
              <a:defRPr sz="1200">
                <a:solidFill>
                  <a:schemeClr val="tx1"/>
                </a:solidFill>
              </a:defRPr>
            </a:lvl6pPr>
            <a:lvl7pPr marL="960120" indent="-137160">
              <a:spcAft>
                <a:spcPts val="300"/>
              </a:spcAft>
              <a:defRPr sz="1200">
                <a:solidFill>
                  <a:schemeClr val="tx1"/>
                </a:solidFill>
              </a:defRPr>
            </a:lvl7pPr>
            <a:lvl8pPr marL="1097280" indent="-137160">
              <a:spcAft>
                <a:spcPts val="300"/>
              </a:spcAft>
              <a:defRPr sz="1200">
                <a:solidFill>
                  <a:schemeClr val="tx1"/>
                </a:solidFill>
              </a:defRPr>
            </a:lvl8pPr>
            <a:lvl9pPr marL="1234440" indent="-137160">
              <a:spcAft>
                <a:spcPts val="300"/>
              </a:spcAft>
              <a:defRPr sz="1200">
                <a:solidFill>
                  <a:schemeClr val="tx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24" name="Text Placeholder 10">
            <a:extLst>
              <a:ext uri="{FF2B5EF4-FFF2-40B4-BE49-F238E27FC236}">
                <a16:creationId xmlns:a16="http://schemas.microsoft.com/office/drawing/2014/main" id="{E932F4EE-6DCD-064C-8A6E-7D99FC351034}"/>
              </a:ext>
            </a:extLst>
          </p:cNvPr>
          <p:cNvSpPr>
            <a:spLocks noGrp="1"/>
          </p:cNvSpPr>
          <p:nvPr>
            <p:ph type="body" sz="quarter" idx="24" hasCustomPrompt="1"/>
          </p:nvPr>
        </p:nvSpPr>
        <p:spPr bwMode="gray">
          <a:xfrm>
            <a:off x="4706540" y="4156705"/>
            <a:ext cx="1144984" cy="1005840"/>
          </a:xfrm>
        </p:spPr>
        <p:txBody>
          <a:bodyPr>
            <a:noAutofit/>
          </a:bodyPr>
          <a:lstStyle>
            <a:lvl1pPr marL="0" indent="0">
              <a:lnSpc>
                <a:spcPct val="80000"/>
              </a:lnSpc>
              <a:spcAft>
                <a:spcPts val="0"/>
              </a:spcAft>
              <a:buFontTx/>
              <a:buNone/>
              <a:defRPr sz="7200" b="1">
                <a:solidFill>
                  <a:srgbClr val="464646"/>
                </a:solidFill>
              </a:defRPr>
            </a:lvl1pPr>
            <a:lvl2pPr marL="0" indent="0">
              <a:lnSpc>
                <a:spcPct val="80000"/>
              </a:lnSpc>
              <a:spcAft>
                <a:spcPts val="0"/>
              </a:spcAft>
              <a:buFontTx/>
              <a:buNone/>
              <a:defRPr sz="7200" b="1">
                <a:solidFill>
                  <a:srgbClr val="464646"/>
                </a:solidFill>
              </a:defRPr>
            </a:lvl2pPr>
            <a:lvl3pPr marL="0" indent="0">
              <a:lnSpc>
                <a:spcPct val="80000"/>
              </a:lnSpc>
              <a:spcAft>
                <a:spcPts val="0"/>
              </a:spcAft>
              <a:buFontTx/>
              <a:buNone/>
              <a:defRPr sz="7200" b="1">
                <a:solidFill>
                  <a:srgbClr val="464646"/>
                </a:solidFill>
              </a:defRPr>
            </a:lvl3pPr>
            <a:lvl4pPr marL="0" indent="0">
              <a:lnSpc>
                <a:spcPct val="80000"/>
              </a:lnSpc>
              <a:spcAft>
                <a:spcPts val="0"/>
              </a:spcAft>
              <a:buFontTx/>
              <a:buNone/>
              <a:defRPr sz="7200" b="1">
                <a:solidFill>
                  <a:srgbClr val="464646"/>
                </a:solidFill>
              </a:defRPr>
            </a:lvl4pPr>
            <a:lvl5pPr marL="0" indent="0">
              <a:lnSpc>
                <a:spcPct val="80000"/>
              </a:lnSpc>
              <a:spcAft>
                <a:spcPts val="0"/>
              </a:spcAft>
              <a:buFontTx/>
              <a:buNone/>
              <a:defRPr sz="7200" b="1">
                <a:solidFill>
                  <a:srgbClr val="464646"/>
                </a:solidFill>
              </a:defRPr>
            </a:lvl5pPr>
            <a:lvl6pPr marL="0" indent="0">
              <a:lnSpc>
                <a:spcPct val="80000"/>
              </a:lnSpc>
              <a:spcAft>
                <a:spcPts val="0"/>
              </a:spcAft>
              <a:buFontTx/>
              <a:buNone/>
              <a:defRPr sz="7200" b="1">
                <a:solidFill>
                  <a:srgbClr val="464646"/>
                </a:solidFill>
              </a:defRPr>
            </a:lvl6pPr>
            <a:lvl7pPr marL="0" indent="0">
              <a:lnSpc>
                <a:spcPct val="80000"/>
              </a:lnSpc>
              <a:spcAft>
                <a:spcPts val="0"/>
              </a:spcAft>
              <a:buFontTx/>
              <a:buNone/>
              <a:defRPr sz="7200" b="1">
                <a:solidFill>
                  <a:srgbClr val="464646"/>
                </a:solidFill>
              </a:defRPr>
            </a:lvl7pPr>
            <a:lvl8pPr marL="0" indent="0">
              <a:lnSpc>
                <a:spcPct val="80000"/>
              </a:lnSpc>
              <a:spcAft>
                <a:spcPts val="0"/>
              </a:spcAft>
              <a:buFontTx/>
              <a:buNone/>
              <a:defRPr sz="7200" b="1">
                <a:solidFill>
                  <a:srgbClr val="464646"/>
                </a:solidFill>
              </a:defRPr>
            </a:lvl8pPr>
            <a:lvl9pPr marL="0" indent="0">
              <a:lnSpc>
                <a:spcPct val="80000"/>
              </a:lnSpc>
              <a:spcAft>
                <a:spcPts val="0"/>
              </a:spcAft>
              <a:buFontTx/>
              <a:buNone/>
              <a:defRPr sz="7200" b="1">
                <a:solidFill>
                  <a:srgbClr val="464646"/>
                </a:solidFill>
              </a:defRPr>
            </a:lvl9pPr>
          </a:lstStyle>
          <a:p>
            <a:pPr lvl="0"/>
            <a:r>
              <a:rPr lang="en-US"/>
              <a:t>00</a:t>
            </a:r>
          </a:p>
        </p:txBody>
      </p:sp>
      <p:sp>
        <p:nvSpPr>
          <p:cNvPr id="23" name="Text Placeholder 11">
            <a:extLst>
              <a:ext uri="{FF2B5EF4-FFF2-40B4-BE49-F238E27FC236}">
                <a16:creationId xmlns:a16="http://schemas.microsoft.com/office/drawing/2014/main" id="{49896FAF-3675-FD48-BABC-7A81793ED379}"/>
              </a:ext>
            </a:extLst>
          </p:cNvPr>
          <p:cNvSpPr>
            <a:spLocks noGrp="1"/>
          </p:cNvSpPr>
          <p:nvPr>
            <p:ph type="body" sz="quarter" idx="23" hasCustomPrompt="1"/>
          </p:nvPr>
        </p:nvSpPr>
        <p:spPr bwMode="gray">
          <a:xfrm>
            <a:off x="4706543" y="5349240"/>
            <a:ext cx="1144984" cy="867410"/>
          </a:xfrm>
        </p:spPr>
        <p:txBody>
          <a:bodyPr>
            <a:noAutofit/>
          </a:bodyPr>
          <a:lstStyle>
            <a:lvl1pPr marL="0" indent="0">
              <a:spcAft>
                <a:spcPts val="0"/>
              </a:spcAft>
              <a:buFontTx/>
              <a:buNone/>
              <a:defRPr sz="1200" b="1">
                <a:solidFill>
                  <a:schemeClr val="tx1"/>
                </a:solidFill>
              </a:defRPr>
            </a:lvl1pPr>
            <a:lvl2pPr marL="0" indent="0">
              <a:spcAft>
                <a:spcPts val="0"/>
              </a:spcAft>
              <a:buFontTx/>
              <a:buNone/>
              <a:defRPr sz="1200" b="1">
                <a:solidFill>
                  <a:schemeClr val="tx1"/>
                </a:solidFill>
              </a:defRPr>
            </a:lvl2pPr>
            <a:lvl3pPr marL="0" indent="0">
              <a:spcAft>
                <a:spcPts val="0"/>
              </a:spcAft>
              <a:buFontTx/>
              <a:buNone/>
              <a:defRPr sz="1200" b="1">
                <a:solidFill>
                  <a:schemeClr val="tx1"/>
                </a:solidFill>
              </a:defRPr>
            </a:lvl3pPr>
            <a:lvl4pPr marL="0" indent="0">
              <a:spcAft>
                <a:spcPts val="0"/>
              </a:spcAft>
              <a:buFontTx/>
              <a:buNone/>
              <a:defRPr sz="1200" b="1">
                <a:solidFill>
                  <a:schemeClr val="tx1"/>
                </a:solidFill>
              </a:defRPr>
            </a:lvl4pPr>
            <a:lvl5pPr marL="0" indent="0">
              <a:spcAft>
                <a:spcPts val="0"/>
              </a:spcAft>
              <a:buFontTx/>
              <a:buNone/>
              <a:defRPr sz="1200" b="1">
                <a:solidFill>
                  <a:schemeClr val="tx1"/>
                </a:solidFill>
              </a:defRPr>
            </a:lvl5pPr>
            <a:lvl6pPr marL="0" indent="0">
              <a:spcAft>
                <a:spcPts val="0"/>
              </a:spcAft>
              <a:buFontTx/>
              <a:buNone/>
              <a:defRPr sz="1200" b="1">
                <a:solidFill>
                  <a:schemeClr val="tx1"/>
                </a:solidFill>
              </a:defRPr>
            </a:lvl6pPr>
            <a:lvl7pPr marL="0" indent="0">
              <a:spcAft>
                <a:spcPts val="0"/>
              </a:spcAft>
              <a:buFontTx/>
              <a:buNone/>
              <a:defRPr sz="1200" b="1">
                <a:solidFill>
                  <a:schemeClr val="tx1"/>
                </a:solidFill>
              </a:defRPr>
            </a:lvl7pPr>
            <a:lvl8pPr marL="0" indent="0">
              <a:spcAft>
                <a:spcPts val="0"/>
              </a:spcAft>
              <a:buFontTx/>
              <a:buNone/>
              <a:defRPr sz="1200" b="1">
                <a:solidFill>
                  <a:schemeClr val="tx1"/>
                </a:solidFill>
              </a:defRPr>
            </a:lvl8pPr>
            <a:lvl9pPr marL="0" indent="0">
              <a:spcAft>
                <a:spcPts val="0"/>
              </a:spcAft>
              <a:buFontTx/>
              <a:buNone/>
              <a:defRPr sz="1200" b="1">
                <a:solidFill>
                  <a:schemeClr val="tx1"/>
                </a:solidFill>
              </a:defRPr>
            </a:lvl9pPr>
          </a:lstStyle>
          <a:p>
            <a:pPr lvl="0"/>
            <a:r>
              <a:rPr lang="en-US"/>
              <a:t>[Category Name]</a:t>
            </a:r>
          </a:p>
        </p:txBody>
      </p:sp>
      <p:sp>
        <p:nvSpPr>
          <p:cNvPr id="22" name="Text Placeholder 12">
            <a:extLst>
              <a:ext uri="{FF2B5EF4-FFF2-40B4-BE49-F238E27FC236}">
                <a16:creationId xmlns:a16="http://schemas.microsoft.com/office/drawing/2014/main" id="{367D9585-0D57-9745-BB17-400CB807CCAF}"/>
              </a:ext>
            </a:extLst>
          </p:cNvPr>
          <p:cNvSpPr>
            <a:spLocks noGrp="1"/>
          </p:cNvSpPr>
          <p:nvPr>
            <p:ph type="body" sz="quarter" idx="22"/>
          </p:nvPr>
        </p:nvSpPr>
        <p:spPr bwMode="gray">
          <a:xfrm>
            <a:off x="5987892" y="4158181"/>
            <a:ext cx="2698908" cy="2058467"/>
          </a:xfrm>
        </p:spPr>
        <p:txBody>
          <a:bodyPr rIns="182880">
            <a:noAutofit/>
          </a:bodyPr>
          <a:lstStyle>
            <a:lvl1pPr marL="137160" indent="-137160">
              <a:spcAft>
                <a:spcPts val="300"/>
              </a:spcAft>
              <a:defRPr sz="1200">
                <a:solidFill>
                  <a:schemeClr val="tx1"/>
                </a:solidFill>
              </a:defRPr>
            </a:lvl1pPr>
            <a:lvl2pPr marL="274320" indent="-137160">
              <a:spcAft>
                <a:spcPts val="300"/>
              </a:spcAft>
              <a:defRPr sz="1200">
                <a:solidFill>
                  <a:schemeClr val="tx1"/>
                </a:solidFill>
              </a:defRPr>
            </a:lvl2pPr>
            <a:lvl3pPr marL="411480" indent="-137160">
              <a:spcAft>
                <a:spcPts val="300"/>
              </a:spcAft>
              <a:defRPr sz="1200">
                <a:solidFill>
                  <a:schemeClr val="tx1"/>
                </a:solidFill>
              </a:defRPr>
            </a:lvl3pPr>
            <a:lvl4pPr marL="548640" indent="-137160">
              <a:spcAft>
                <a:spcPts val="300"/>
              </a:spcAft>
              <a:defRPr sz="1200">
                <a:solidFill>
                  <a:schemeClr val="tx1"/>
                </a:solidFill>
              </a:defRPr>
            </a:lvl4pPr>
            <a:lvl5pPr marL="685800" indent="-137160">
              <a:spcAft>
                <a:spcPts val="300"/>
              </a:spcAft>
              <a:defRPr sz="1200">
                <a:solidFill>
                  <a:schemeClr val="tx1"/>
                </a:solidFill>
              </a:defRPr>
            </a:lvl5pPr>
            <a:lvl6pPr marL="822960" indent="-137160">
              <a:spcAft>
                <a:spcPts val="300"/>
              </a:spcAft>
              <a:defRPr sz="1200">
                <a:solidFill>
                  <a:schemeClr val="tx1"/>
                </a:solidFill>
              </a:defRPr>
            </a:lvl6pPr>
            <a:lvl7pPr marL="960120" indent="-137160">
              <a:spcAft>
                <a:spcPts val="300"/>
              </a:spcAft>
              <a:defRPr sz="1200">
                <a:solidFill>
                  <a:schemeClr val="tx1"/>
                </a:solidFill>
              </a:defRPr>
            </a:lvl7pPr>
            <a:lvl8pPr marL="1097280" indent="-137160">
              <a:spcAft>
                <a:spcPts val="300"/>
              </a:spcAft>
              <a:defRPr sz="1200">
                <a:solidFill>
                  <a:schemeClr val="tx1"/>
                </a:solidFill>
              </a:defRPr>
            </a:lvl8pPr>
            <a:lvl9pPr marL="1234440" indent="-137160">
              <a:spcAft>
                <a:spcPts val="300"/>
              </a:spcAft>
              <a:defRPr sz="1200">
                <a:solidFill>
                  <a:schemeClr val="tx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3" name="Footer Placeholder">
            <a:extLst>
              <a:ext uri="{FF2B5EF4-FFF2-40B4-BE49-F238E27FC236}">
                <a16:creationId xmlns:a16="http://schemas.microsoft.com/office/drawing/2014/main" id="{37EC187C-5363-C142-B64F-F15999B8B950}"/>
              </a:ext>
            </a:extLst>
          </p:cNvPr>
          <p:cNvSpPr>
            <a:spLocks noGrp="1"/>
          </p:cNvSpPr>
          <p:nvPr>
            <p:ph type="ftr" sz="quarter" idx="10"/>
          </p:nvPr>
        </p:nvSpPr>
        <p:spPr/>
        <p:txBody>
          <a:bodyPr/>
          <a:lstStyle/>
          <a:p>
            <a:endParaRPr lang="en-US"/>
          </a:p>
        </p:txBody>
      </p:sp>
      <p:sp>
        <p:nvSpPr>
          <p:cNvPr id="25" name="Footnotes">
            <a:extLst>
              <a:ext uri="{FF2B5EF4-FFF2-40B4-BE49-F238E27FC236}">
                <a16:creationId xmlns:a16="http://schemas.microsoft.com/office/drawing/2014/main" id="{F1D73492-E659-4448-966F-4635BA9FCF49}"/>
              </a:ext>
            </a:extLst>
          </p:cNvPr>
          <p:cNvSpPr>
            <a:spLocks noGrp="1"/>
          </p:cNvSpPr>
          <p:nvPr>
            <p:ph type="body" sz="quarter" idx="25"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4" name="Date Placeholder">
            <a:extLst>
              <a:ext uri="{FF2B5EF4-FFF2-40B4-BE49-F238E27FC236}">
                <a16:creationId xmlns:a16="http://schemas.microsoft.com/office/drawing/2014/main" id="{CAB6925F-A4AD-DA42-ACD3-7FA130A5DC3E}"/>
              </a:ext>
            </a:extLst>
          </p:cNvPr>
          <p:cNvSpPr>
            <a:spLocks noGrp="1"/>
          </p:cNvSpPr>
          <p:nvPr>
            <p:ph type="dt" sz="half" idx="11"/>
          </p:nvPr>
        </p:nvSpPr>
        <p:spPr/>
        <p:txBody>
          <a:bodyPr/>
          <a:lstStyle/>
          <a:p>
            <a:endParaRPr lang="en-US"/>
          </a:p>
        </p:txBody>
      </p:sp>
      <p:sp>
        <p:nvSpPr>
          <p:cNvPr id="5" name="Slide Number Placeholder">
            <a:extLst>
              <a:ext uri="{FF2B5EF4-FFF2-40B4-BE49-F238E27FC236}">
                <a16:creationId xmlns:a16="http://schemas.microsoft.com/office/drawing/2014/main" id="{6EACE07B-0316-F046-829A-445D6CABB4D3}"/>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526670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our Big Colour Block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5003E272-31E5-B446-B091-7298F137F8B1}"/>
              </a:ext>
            </a:extLst>
          </p:cNvPr>
          <p:cNvSpPr>
            <a:spLocks noGrp="1"/>
          </p:cNvSpPr>
          <p:nvPr>
            <p:ph type="title" hasCustomPrompt="1"/>
          </p:nvPr>
        </p:nvSpPr>
        <p:spPr/>
        <p:txBody>
          <a:bodyPr/>
          <a:lstStyle/>
          <a:p>
            <a:r>
              <a:rPr lang="en-US"/>
              <a:t>[Slide title]</a:t>
            </a:r>
          </a:p>
        </p:txBody>
      </p:sp>
      <p:sp>
        <p:nvSpPr>
          <p:cNvPr id="26" name="Subtitle">
            <a:extLst>
              <a:ext uri="{FF2B5EF4-FFF2-40B4-BE49-F238E27FC236}">
                <a16:creationId xmlns:a16="http://schemas.microsoft.com/office/drawing/2014/main" id="{65E09AE2-CCF1-41E1-867C-BB4EF812B9EC}"/>
              </a:ext>
            </a:extLst>
          </p:cNvPr>
          <p:cNvSpPr>
            <a:spLocks noGrp="1"/>
          </p:cNvSpPr>
          <p:nvPr>
            <p:ph type="subTitle" idx="26"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6" name="Burgundy">
            <a:extLst>
              <a:ext uri="{FF2B5EF4-FFF2-40B4-BE49-F238E27FC236}">
                <a16:creationId xmlns:a16="http://schemas.microsoft.com/office/drawing/2014/main" id="{CD1E7C1D-4CCC-2446-92A2-C00943C1D1D4}"/>
              </a:ext>
            </a:extLst>
          </p:cNvPr>
          <p:cNvSpPr/>
          <p:nvPr userDrawn="1"/>
        </p:nvSpPr>
        <p:spPr bwMode="gray">
          <a:xfrm>
            <a:off x="457198" y="1733550"/>
            <a:ext cx="4114801" cy="224028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5" name="Text Placeholder 1">
            <a:extLst>
              <a:ext uri="{FF2B5EF4-FFF2-40B4-BE49-F238E27FC236}">
                <a16:creationId xmlns:a16="http://schemas.microsoft.com/office/drawing/2014/main" id="{67562605-603B-7346-BD66-E0BCE22860B3}"/>
              </a:ext>
            </a:extLst>
          </p:cNvPr>
          <p:cNvSpPr>
            <a:spLocks noGrp="1"/>
          </p:cNvSpPr>
          <p:nvPr>
            <p:ph type="body" sz="quarter" idx="15" hasCustomPrompt="1"/>
          </p:nvPr>
        </p:nvSpPr>
        <p:spPr bwMode="gray">
          <a:xfrm>
            <a:off x="594360" y="2011679"/>
            <a:ext cx="1143000" cy="594360"/>
          </a:xfrm>
        </p:spPr>
        <p:txBody>
          <a:bodyPr>
            <a:noAutofit/>
          </a:bodyPr>
          <a:lstStyle>
            <a:lvl1pPr marL="0" indent="0">
              <a:lnSpc>
                <a:spcPct val="80000"/>
              </a:lnSpc>
              <a:spcAft>
                <a:spcPts val="0"/>
              </a:spcAft>
              <a:buFontTx/>
              <a:buNone/>
              <a:defRPr sz="3200">
                <a:solidFill>
                  <a:schemeClr val="bg1"/>
                </a:solidFill>
              </a:defRPr>
            </a:lvl1pPr>
            <a:lvl2pPr marL="0" indent="0">
              <a:lnSpc>
                <a:spcPct val="80000"/>
              </a:lnSpc>
              <a:spcAft>
                <a:spcPts val="0"/>
              </a:spcAft>
              <a:buFontTx/>
              <a:buNone/>
              <a:defRPr sz="3200">
                <a:solidFill>
                  <a:schemeClr val="bg1"/>
                </a:solidFill>
              </a:defRPr>
            </a:lvl2pPr>
            <a:lvl3pPr marL="0" indent="0">
              <a:lnSpc>
                <a:spcPct val="80000"/>
              </a:lnSpc>
              <a:spcAft>
                <a:spcPts val="0"/>
              </a:spcAft>
              <a:buFontTx/>
              <a:buNone/>
              <a:defRPr sz="3200">
                <a:solidFill>
                  <a:schemeClr val="bg1"/>
                </a:solidFill>
              </a:defRPr>
            </a:lvl3pPr>
            <a:lvl4pPr marL="0" indent="0">
              <a:lnSpc>
                <a:spcPct val="80000"/>
              </a:lnSpc>
              <a:spcAft>
                <a:spcPts val="0"/>
              </a:spcAft>
              <a:buFontTx/>
              <a:buNone/>
              <a:defRPr sz="3200">
                <a:solidFill>
                  <a:schemeClr val="bg1"/>
                </a:solidFill>
              </a:defRPr>
            </a:lvl4pPr>
            <a:lvl5pPr marL="0" indent="0">
              <a:lnSpc>
                <a:spcPct val="80000"/>
              </a:lnSpc>
              <a:spcAft>
                <a:spcPts val="0"/>
              </a:spcAft>
              <a:buFontTx/>
              <a:buNone/>
              <a:defRPr sz="3200">
                <a:solidFill>
                  <a:schemeClr val="bg1"/>
                </a:solidFill>
              </a:defRPr>
            </a:lvl5pPr>
            <a:lvl6pPr marL="0" indent="0">
              <a:lnSpc>
                <a:spcPct val="80000"/>
              </a:lnSpc>
              <a:spcAft>
                <a:spcPts val="0"/>
              </a:spcAft>
              <a:buFontTx/>
              <a:buNone/>
              <a:defRPr sz="3200">
                <a:solidFill>
                  <a:schemeClr val="bg1"/>
                </a:solidFill>
              </a:defRPr>
            </a:lvl6pPr>
            <a:lvl7pPr marL="0" indent="0">
              <a:lnSpc>
                <a:spcPct val="80000"/>
              </a:lnSpc>
              <a:spcAft>
                <a:spcPts val="0"/>
              </a:spcAft>
              <a:buFontTx/>
              <a:buNone/>
              <a:defRPr sz="3200">
                <a:solidFill>
                  <a:schemeClr val="bg1"/>
                </a:solidFill>
              </a:defRPr>
            </a:lvl7pPr>
            <a:lvl8pPr marL="0" indent="0">
              <a:lnSpc>
                <a:spcPct val="80000"/>
              </a:lnSpc>
              <a:spcAft>
                <a:spcPts val="0"/>
              </a:spcAft>
              <a:buFontTx/>
              <a:buNone/>
              <a:defRPr sz="3200">
                <a:solidFill>
                  <a:schemeClr val="bg1"/>
                </a:solidFill>
              </a:defRPr>
            </a:lvl8pPr>
            <a:lvl9pPr marL="0" indent="0">
              <a:lnSpc>
                <a:spcPct val="80000"/>
              </a:lnSpc>
              <a:spcAft>
                <a:spcPts val="0"/>
              </a:spcAft>
              <a:buFontTx/>
              <a:buNone/>
              <a:defRPr sz="3200">
                <a:solidFill>
                  <a:schemeClr val="bg1"/>
                </a:solidFill>
              </a:defRPr>
            </a:lvl9pPr>
          </a:lstStyle>
          <a:p>
            <a:pPr lvl="0"/>
            <a:r>
              <a:rPr lang="en-US"/>
              <a:t>0</a:t>
            </a:r>
          </a:p>
        </p:txBody>
      </p:sp>
      <p:sp>
        <p:nvSpPr>
          <p:cNvPr id="14" name="Text Placeholder 2">
            <a:extLst>
              <a:ext uri="{FF2B5EF4-FFF2-40B4-BE49-F238E27FC236}">
                <a16:creationId xmlns:a16="http://schemas.microsoft.com/office/drawing/2014/main" id="{607EA69E-C97B-2748-B995-85ECAE76ABA6}"/>
              </a:ext>
            </a:extLst>
          </p:cNvPr>
          <p:cNvSpPr>
            <a:spLocks noGrp="1"/>
          </p:cNvSpPr>
          <p:nvPr>
            <p:ph type="body" sz="quarter" idx="14" hasCustomPrompt="1"/>
          </p:nvPr>
        </p:nvSpPr>
        <p:spPr bwMode="gray">
          <a:xfrm>
            <a:off x="594360" y="2739509"/>
            <a:ext cx="1143000" cy="1048719"/>
          </a:xfrm>
        </p:spPr>
        <p:txBody>
          <a:bodyPr>
            <a:noAutofit/>
          </a:bodyPr>
          <a:lstStyle>
            <a:lvl1pPr marL="0" indent="0">
              <a:spcAft>
                <a:spcPts val="0"/>
              </a:spcAft>
              <a:buFontTx/>
              <a:buNone/>
              <a:defRPr sz="1200">
                <a:solidFill>
                  <a:schemeClr val="bg1"/>
                </a:solidFill>
              </a:defRPr>
            </a:lvl1pPr>
            <a:lvl2pPr marL="0" indent="0">
              <a:spcAft>
                <a:spcPts val="0"/>
              </a:spcAft>
              <a:buFontTx/>
              <a:buNone/>
              <a:defRPr sz="1200">
                <a:solidFill>
                  <a:schemeClr val="bg1"/>
                </a:solidFill>
              </a:defRPr>
            </a:lvl2pPr>
            <a:lvl3pPr marL="0" indent="0">
              <a:spcAft>
                <a:spcPts val="0"/>
              </a:spcAft>
              <a:buFontTx/>
              <a:buNone/>
              <a:defRPr sz="1200">
                <a:solidFill>
                  <a:schemeClr val="bg1"/>
                </a:solidFill>
              </a:defRPr>
            </a:lvl3pPr>
            <a:lvl4pPr marL="0" indent="0">
              <a:spcAft>
                <a:spcPts val="0"/>
              </a:spcAft>
              <a:buFontTx/>
              <a:buNone/>
              <a:defRPr sz="1200">
                <a:solidFill>
                  <a:schemeClr val="bg1"/>
                </a:solidFill>
              </a:defRPr>
            </a:lvl4pPr>
            <a:lvl5pPr marL="0" indent="0">
              <a:spcAft>
                <a:spcPts val="0"/>
              </a:spcAft>
              <a:buFontTx/>
              <a:buNone/>
              <a:defRPr sz="1200">
                <a:solidFill>
                  <a:schemeClr val="bg1"/>
                </a:solidFill>
              </a:defRPr>
            </a:lvl5pPr>
            <a:lvl6pPr marL="0" indent="0">
              <a:spcAft>
                <a:spcPts val="0"/>
              </a:spcAft>
              <a:buFontTx/>
              <a:buNone/>
              <a:defRPr sz="1200">
                <a:solidFill>
                  <a:schemeClr val="bg1"/>
                </a:solidFill>
              </a:defRPr>
            </a:lvl6pPr>
            <a:lvl7pPr marL="0" indent="0">
              <a:spcAft>
                <a:spcPts val="0"/>
              </a:spcAft>
              <a:buFontTx/>
              <a:buNone/>
              <a:defRPr sz="1200">
                <a:solidFill>
                  <a:schemeClr val="bg1"/>
                </a:solidFill>
              </a:defRPr>
            </a:lvl7pPr>
            <a:lvl8pPr marL="0" indent="0">
              <a:spcAft>
                <a:spcPts val="0"/>
              </a:spcAft>
              <a:buFontTx/>
              <a:buNone/>
              <a:defRPr sz="1200">
                <a:solidFill>
                  <a:schemeClr val="bg1"/>
                </a:solidFill>
              </a:defRPr>
            </a:lvl8pPr>
            <a:lvl9pPr marL="0" indent="0">
              <a:spcAft>
                <a:spcPts val="0"/>
              </a:spcAft>
              <a:buFontTx/>
              <a:buNone/>
              <a:defRPr sz="1200">
                <a:solidFill>
                  <a:schemeClr val="bg1"/>
                </a:solidFill>
              </a:defRPr>
            </a:lvl9pPr>
          </a:lstStyle>
          <a:p>
            <a:pPr lvl="0"/>
            <a:r>
              <a:rPr lang="en-US"/>
              <a:t>[Category Name]</a:t>
            </a:r>
          </a:p>
        </p:txBody>
      </p:sp>
      <p:sp>
        <p:nvSpPr>
          <p:cNvPr id="11" name="Text Placeholder 3">
            <a:extLst>
              <a:ext uri="{FF2B5EF4-FFF2-40B4-BE49-F238E27FC236}">
                <a16:creationId xmlns:a16="http://schemas.microsoft.com/office/drawing/2014/main" id="{45A84443-E940-CF4D-9891-CD02D9DF642D}"/>
              </a:ext>
            </a:extLst>
          </p:cNvPr>
          <p:cNvSpPr>
            <a:spLocks noGrp="1"/>
          </p:cNvSpPr>
          <p:nvPr>
            <p:ph type="body" sz="quarter" idx="13"/>
          </p:nvPr>
        </p:nvSpPr>
        <p:spPr bwMode="gray">
          <a:xfrm>
            <a:off x="1874520" y="2739509"/>
            <a:ext cx="2560955" cy="1048720"/>
          </a:xfrm>
        </p:spPr>
        <p:txBody>
          <a:bodyPr>
            <a:noAutofit/>
          </a:bodyPr>
          <a:lstStyle>
            <a:lvl1pPr marL="137160" indent="-137160">
              <a:spcAft>
                <a:spcPts val="300"/>
              </a:spcAft>
              <a:defRPr sz="1000">
                <a:solidFill>
                  <a:schemeClr val="bg1"/>
                </a:solidFill>
              </a:defRPr>
            </a:lvl1pPr>
            <a:lvl2pPr marL="274320" indent="-137160">
              <a:spcAft>
                <a:spcPts val="300"/>
              </a:spcAft>
              <a:defRPr sz="1000">
                <a:solidFill>
                  <a:schemeClr val="bg1"/>
                </a:solidFill>
              </a:defRPr>
            </a:lvl2pPr>
            <a:lvl3pPr marL="411480" indent="-137160">
              <a:spcAft>
                <a:spcPts val="300"/>
              </a:spcAft>
              <a:defRPr sz="1000">
                <a:solidFill>
                  <a:schemeClr val="bg1"/>
                </a:solidFill>
              </a:defRPr>
            </a:lvl3pPr>
            <a:lvl4pPr marL="548640" indent="-137160">
              <a:spcAft>
                <a:spcPts val="300"/>
              </a:spcAft>
              <a:defRPr sz="1000">
                <a:solidFill>
                  <a:schemeClr val="bg1"/>
                </a:solidFill>
              </a:defRPr>
            </a:lvl4pPr>
            <a:lvl5pPr marL="685800" indent="-137160">
              <a:spcAft>
                <a:spcPts val="300"/>
              </a:spcAft>
              <a:defRPr sz="1000">
                <a:solidFill>
                  <a:schemeClr val="bg1"/>
                </a:solidFill>
              </a:defRPr>
            </a:lvl5pPr>
            <a:lvl6pPr marL="822960" indent="-137160">
              <a:spcAft>
                <a:spcPts val="300"/>
              </a:spcAft>
              <a:defRPr sz="1000">
                <a:solidFill>
                  <a:schemeClr val="bg1"/>
                </a:solidFill>
              </a:defRPr>
            </a:lvl6pPr>
            <a:lvl7pPr marL="960120" indent="-137160">
              <a:spcAft>
                <a:spcPts val="300"/>
              </a:spcAft>
              <a:defRPr sz="1000">
                <a:solidFill>
                  <a:schemeClr val="bg1"/>
                </a:solidFill>
              </a:defRPr>
            </a:lvl7pPr>
            <a:lvl8pPr marL="1097280" indent="-137160">
              <a:spcAft>
                <a:spcPts val="300"/>
              </a:spcAft>
              <a:defRPr sz="1000">
                <a:solidFill>
                  <a:schemeClr val="bg1"/>
                </a:solidFill>
              </a:defRPr>
            </a:lvl8pPr>
            <a:lvl9pPr marL="1234440" indent="-137160">
              <a:spcAft>
                <a:spcPts val="300"/>
              </a:spcAft>
              <a:defRPr sz="1000">
                <a:solidFill>
                  <a:schemeClr val="bg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Rose">
            <a:extLst>
              <a:ext uri="{FF2B5EF4-FFF2-40B4-BE49-F238E27FC236}">
                <a16:creationId xmlns:a16="http://schemas.microsoft.com/office/drawing/2014/main" id="{122BB8E3-78BA-604F-8B29-C6FE7039DBE2}"/>
              </a:ext>
            </a:extLst>
          </p:cNvPr>
          <p:cNvSpPr/>
          <p:nvPr userDrawn="1"/>
        </p:nvSpPr>
        <p:spPr bwMode="gray">
          <a:xfrm>
            <a:off x="4572001" y="1733550"/>
            <a:ext cx="4114799" cy="2240280"/>
          </a:xfrm>
          <a:prstGeom prst="rect">
            <a:avLst/>
          </a:prstGeom>
          <a:solidFill>
            <a:srgbClr val="DB536A"/>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8" name="Text Placeholder 4">
            <a:extLst>
              <a:ext uri="{FF2B5EF4-FFF2-40B4-BE49-F238E27FC236}">
                <a16:creationId xmlns:a16="http://schemas.microsoft.com/office/drawing/2014/main" id="{7EB0060D-C493-064E-AA24-09547C88997A}"/>
              </a:ext>
            </a:extLst>
          </p:cNvPr>
          <p:cNvSpPr>
            <a:spLocks noGrp="1"/>
          </p:cNvSpPr>
          <p:nvPr>
            <p:ph type="body" sz="quarter" idx="18" hasCustomPrompt="1"/>
          </p:nvPr>
        </p:nvSpPr>
        <p:spPr bwMode="gray">
          <a:xfrm>
            <a:off x="4709160" y="2011679"/>
            <a:ext cx="1142365" cy="594018"/>
          </a:xfrm>
        </p:spPr>
        <p:txBody>
          <a:bodyPr>
            <a:noAutofit/>
          </a:bodyPr>
          <a:lstStyle>
            <a:lvl1pPr marL="0" indent="0">
              <a:lnSpc>
                <a:spcPct val="80000"/>
              </a:lnSpc>
              <a:spcAft>
                <a:spcPts val="0"/>
              </a:spcAft>
              <a:buFontTx/>
              <a:buNone/>
              <a:defRPr sz="3200">
                <a:solidFill>
                  <a:schemeClr val="bg1"/>
                </a:solidFill>
              </a:defRPr>
            </a:lvl1pPr>
            <a:lvl2pPr marL="0" indent="0">
              <a:lnSpc>
                <a:spcPct val="80000"/>
              </a:lnSpc>
              <a:spcAft>
                <a:spcPts val="0"/>
              </a:spcAft>
              <a:buFontTx/>
              <a:buNone/>
              <a:defRPr sz="3200">
                <a:solidFill>
                  <a:schemeClr val="bg1"/>
                </a:solidFill>
              </a:defRPr>
            </a:lvl2pPr>
            <a:lvl3pPr marL="0" indent="0">
              <a:lnSpc>
                <a:spcPct val="80000"/>
              </a:lnSpc>
              <a:spcAft>
                <a:spcPts val="0"/>
              </a:spcAft>
              <a:buFontTx/>
              <a:buNone/>
              <a:defRPr sz="3200">
                <a:solidFill>
                  <a:schemeClr val="bg1"/>
                </a:solidFill>
              </a:defRPr>
            </a:lvl3pPr>
            <a:lvl4pPr marL="0" indent="0">
              <a:lnSpc>
                <a:spcPct val="80000"/>
              </a:lnSpc>
              <a:spcAft>
                <a:spcPts val="0"/>
              </a:spcAft>
              <a:buFontTx/>
              <a:buNone/>
              <a:defRPr sz="3200">
                <a:solidFill>
                  <a:schemeClr val="bg1"/>
                </a:solidFill>
              </a:defRPr>
            </a:lvl4pPr>
            <a:lvl5pPr marL="0" indent="0">
              <a:lnSpc>
                <a:spcPct val="80000"/>
              </a:lnSpc>
              <a:spcAft>
                <a:spcPts val="0"/>
              </a:spcAft>
              <a:buFontTx/>
              <a:buNone/>
              <a:defRPr sz="3200">
                <a:solidFill>
                  <a:schemeClr val="bg1"/>
                </a:solidFill>
              </a:defRPr>
            </a:lvl5pPr>
            <a:lvl6pPr marL="0" indent="0">
              <a:lnSpc>
                <a:spcPct val="80000"/>
              </a:lnSpc>
              <a:spcAft>
                <a:spcPts val="0"/>
              </a:spcAft>
              <a:buFontTx/>
              <a:buNone/>
              <a:defRPr sz="3200">
                <a:solidFill>
                  <a:schemeClr val="bg1"/>
                </a:solidFill>
              </a:defRPr>
            </a:lvl6pPr>
            <a:lvl7pPr marL="0" indent="0">
              <a:lnSpc>
                <a:spcPct val="80000"/>
              </a:lnSpc>
              <a:spcAft>
                <a:spcPts val="0"/>
              </a:spcAft>
              <a:buFontTx/>
              <a:buNone/>
              <a:defRPr sz="3200">
                <a:solidFill>
                  <a:schemeClr val="bg1"/>
                </a:solidFill>
              </a:defRPr>
            </a:lvl7pPr>
            <a:lvl8pPr marL="0" indent="0">
              <a:lnSpc>
                <a:spcPct val="80000"/>
              </a:lnSpc>
              <a:spcAft>
                <a:spcPts val="0"/>
              </a:spcAft>
              <a:buFontTx/>
              <a:buNone/>
              <a:defRPr sz="3200">
                <a:solidFill>
                  <a:schemeClr val="bg1"/>
                </a:solidFill>
              </a:defRPr>
            </a:lvl8pPr>
            <a:lvl9pPr marL="0" indent="0">
              <a:lnSpc>
                <a:spcPct val="80000"/>
              </a:lnSpc>
              <a:spcAft>
                <a:spcPts val="0"/>
              </a:spcAft>
              <a:buFontTx/>
              <a:buNone/>
              <a:defRPr sz="3200">
                <a:solidFill>
                  <a:schemeClr val="bg1"/>
                </a:solidFill>
              </a:defRPr>
            </a:lvl9pPr>
          </a:lstStyle>
          <a:p>
            <a:pPr lvl="0"/>
            <a:r>
              <a:rPr lang="en-US"/>
              <a:t>0</a:t>
            </a:r>
          </a:p>
        </p:txBody>
      </p:sp>
      <p:sp>
        <p:nvSpPr>
          <p:cNvPr id="17" name="Text Placeholder 5">
            <a:extLst>
              <a:ext uri="{FF2B5EF4-FFF2-40B4-BE49-F238E27FC236}">
                <a16:creationId xmlns:a16="http://schemas.microsoft.com/office/drawing/2014/main" id="{D2E61864-7397-CA45-B176-FD39B1BE21D7}"/>
              </a:ext>
            </a:extLst>
          </p:cNvPr>
          <p:cNvSpPr>
            <a:spLocks noGrp="1"/>
          </p:cNvSpPr>
          <p:nvPr>
            <p:ph type="body" sz="quarter" idx="17" hasCustomPrompt="1"/>
          </p:nvPr>
        </p:nvSpPr>
        <p:spPr bwMode="gray">
          <a:xfrm>
            <a:off x="4709160" y="2739509"/>
            <a:ext cx="1142365" cy="1048719"/>
          </a:xfrm>
        </p:spPr>
        <p:txBody>
          <a:bodyPr>
            <a:noAutofit/>
          </a:bodyPr>
          <a:lstStyle>
            <a:lvl1pPr marL="0" indent="0">
              <a:spcAft>
                <a:spcPts val="0"/>
              </a:spcAft>
              <a:buFontTx/>
              <a:buNone/>
              <a:defRPr sz="1200">
                <a:solidFill>
                  <a:schemeClr val="bg1"/>
                </a:solidFill>
              </a:defRPr>
            </a:lvl1pPr>
            <a:lvl2pPr marL="0" indent="0">
              <a:spcAft>
                <a:spcPts val="0"/>
              </a:spcAft>
              <a:buFontTx/>
              <a:buNone/>
              <a:defRPr sz="1200">
                <a:solidFill>
                  <a:schemeClr val="bg1"/>
                </a:solidFill>
              </a:defRPr>
            </a:lvl2pPr>
            <a:lvl3pPr marL="0" indent="0">
              <a:spcAft>
                <a:spcPts val="0"/>
              </a:spcAft>
              <a:buFontTx/>
              <a:buNone/>
              <a:defRPr sz="1200">
                <a:solidFill>
                  <a:schemeClr val="bg1"/>
                </a:solidFill>
              </a:defRPr>
            </a:lvl3pPr>
            <a:lvl4pPr marL="0" indent="0">
              <a:spcAft>
                <a:spcPts val="0"/>
              </a:spcAft>
              <a:buFontTx/>
              <a:buNone/>
              <a:defRPr sz="1200">
                <a:solidFill>
                  <a:schemeClr val="bg1"/>
                </a:solidFill>
              </a:defRPr>
            </a:lvl4pPr>
            <a:lvl5pPr marL="0" indent="0">
              <a:spcAft>
                <a:spcPts val="0"/>
              </a:spcAft>
              <a:buFontTx/>
              <a:buNone/>
              <a:defRPr sz="1200">
                <a:solidFill>
                  <a:schemeClr val="bg1"/>
                </a:solidFill>
              </a:defRPr>
            </a:lvl5pPr>
            <a:lvl6pPr marL="0" indent="0">
              <a:spcAft>
                <a:spcPts val="0"/>
              </a:spcAft>
              <a:buFontTx/>
              <a:buNone/>
              <a:defRPr sz="1200">
                <a:solidFill>
                  <a:schemeClr val="bg1"/>
                </a:solidFill>
              </a:defRPr>
            </a:lvl6pPr>
            <a:lvl7pPr marL="0" indent="0">
              <a:spcAft>
                <a:spcPts val="0"/>
              </a:spcAft>
              <a:buFontTx/>
              <a:buNone/>
              <a:defRPr sz="1200">
                <a:solidFill>
                  <a:schemeClr val="bg1"/>
                </a:solidFill>
              </a:defRPr>
            </a:lvl7pPr>
            <a:lvl8pPr marL="0" indent="0">
              <a:spcAft>
                <a:spcPts val="0"/>
              </a:spcAft>
              <a:buFontTx/>
              <a:buNone/>
              <a:defRPr sz="1200">
                <a:solidFill>
                  <a:schemeClr val="bg1"/>
                </a:solidFill>
              </a:defRPr>
            </a:lvl8pPr>
            <a:lvl9pPr marL="0" indent="0">
              <a:spcAft>
                <a:spcPts val="0"/>
              </a:spcAft>
              <a:buFontTx/>
              <a:buNone/>
              <a:defRPr sz="1200">
                <a:solidFill>
                  <a:schemeClr val="bg1"/>
                </a:solidFill>
              </a:defRPr>
            </a:lvl9pPr>
          </a:lstStyle>
          <a:p>
            <a:pPr lvl="0"/>
            <a:r>
              <a:rPr lang="en-US"/>
              <a:t>[Category Name]</a:t>
            </a:r>
          </a:p>
        </p:txBody>
      </p:sp>
      <p:sp>
        <p:nvSpPr>
          <p:cNvPr id="16" name="Text Placeholder 6">
            <a:extLst>
              <a:ext uri="{FF2B5EF4-FFF2-40B4-BE49-F238E27FC236}">
                <a16:creationId xmlns:a16="http://schemas.microsoft.com/office/drawing/2014/main" id="{843F70DF-91C4-C849-B14B-CCA5EEFB25AF}"/>
              </a:ext>
            </a:extLst>
          </p:cNvPr>
          <p:cNvSpPr>
            <a:spLocks noGrp="1"/>
          </p:cNvSpPr>
          <p:nvPr>
            <p:ph type="body" sz="quarter" idx="16"/>
          </p:nvPr>
        </p:nvSpPr>
        <p:spPr bwMode="gray">
          <a:xfrm>
            <a:off x="5989320" y="2739509"/>
            <a:ext cx="2560320" cy="1048720"/>
          </a:xfrm>
        </p:spPr>
        <p:txBody>
          <a:bodyPr>
            <a:noAutofit/>
          </a:bodyPr>
          <a:lstStyle>
            <a:lvl1pPr marL="137160" indent="-137160">
              <a:spcAft>
                <a:spcPts val="300"/>
              </a:spcAft>
              <a:defRPr sz="1000">
                <a:solidFill>
                  <a:schemeClr val="bg1"/>
                </a:solidFill>
              </a:defRPr>
            </a:lvl1pPr>
            <a:lvl2pPr marL="274320" indent="-137160">
              <a:spcAft>
                <a:spcPts val="300"/>
              </a:spcAft>
              <a:defRPr sz="1000">
                <a:solidFill>
                  <a:schemeClr val="bg1"/>
                </a:solidFill>
              </a:defRPr>
            </a:lvl2pPr>
            <a:lvl3pPr marL="411480" indent="-137160">
              <a:spcAft>
                <a:spcPts val="300"/>
              </a:spcAft>
              <a:defRPr sz="1000">
                <a:solidFill>
                  <a:schemeClr val="bg1"/>
                </a:solidFill>
              </a:defRPr>
            </a:lvl3pPr>
            <a:lvl4pPr marL="548640" indent="-137160">
              <a:spcAft>
                <a:spcPts val="300"/>
              </a:spcAft>
              <a:defRPr sz="1000">
                <a:solidFill>
                  <a:schemeClr val="bg1"/>
                </a:solidFill>
              </a:defRPr>
            </a:lvl4pPr>
            <a:lvl5pPr marL="685800" indent="-137160">
              <a:spcAft>
                <a:spcPts val="300"/>
              </a:spcAft>
              <a:defRPr sz="1000">
                <a:solidFill>
                  <a:schemeClr val="bg1"/>
                </a:solidFill>
              </a:defRPr>
            </a:lvl5pPr>
            <a:lvl6pPr marL="822960" indent="-137160">
              <a:spcAft>
                <a:spcPts val="300"/>
              </a:spcAft>
              <a:defRPr sz="1000">
                <a:solidFill>
                  <a:schemeClr val="bg1"/>
                </a:solidFill>
              </a:defRPr>
            </a:lvl6pPr>
            <a:lvl7pPr marL="960120" indent="-137160">
              <a:spcAft>
                <a:spcPts val="300"/>
              </a:spcAft>
              <a:defRPr sz="1000">
                <a:solidFill>
                  <a:schemeClr val="bg1"/>
                </a:solidFill>
              </a:defRPr>
            </a:lvl7pPr>
            <a:lvl8pPr marL="1097280" indent="-137160">
              <a:spcAft>
                <a:spcPts val="300"/>
              </a:spcAft>
              <a:defRPr sz="1000">
                <a:solidFill>
                  <a:schemeClr val="bg1"/>
                </a:solidFill>
              </a:defRPr>
            </a:lvl8pPr>
            <a:lvl9pPr marL="1234440" indent="-137160">
              <a:spcAft>
                <a:spcPts val="300"/>
              </a:spcAft>
              <a:defRPr sz="1000">
                <a:solidFill>
                  <a:schemeClr val="bg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8" name="Black">
            <a:extLst>
              <a:ext uri="{FF2B5EF4-FFF2-40B4-BE49-F238E27FC236}">
                <a16:creationId xmlns:a16="http://schemas.microsoft.com/office/drawing/2014/main" id="{BBB7BF80-91B1-474B-B07B-85D47D294397}"/>
              </a:ext>
            </a:extLst>
          </p:cNvPr>
          <p:cNvSpPr/>
          <p:nvPr userDrawn="1"/>
        </p:nvSpPr>
        <p:spPr bwMode="gray">
          <a:xfrm>
            <a:off x="457198" y="3973830"/>
            <a:ext cx="4114801" cy="2242820"/>
          </a:xfrm>
          <a:prstGeom prst="rect">
            <a:avLst/>
          </a:prstGeom>
          <a:solidFill>
            <a:srgbClr val="00000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21" name="Text Placeholder 7">
            <a:extLst>
              <a:ext uri="{FF2B5EF4-FFF2-40B4-BE49-F238E27FC236}">
                <a16:creationId xmlns:a16="http://schemas.microsoft.com/office/drawing/2014/main" id="{512009F0-4886-6149-95E6-599C9EC18A30}"/>
              </a:ext>
            </a:extLst>
          </p:cNvPr>
          <p:cNvSpPr>
            <a:spLocks noGrp="1"/>
          </p:cNvSpPr>
          <p:nvPr>
            <p:ph type="body" sz="quarter" idx="21" hasCustomPrompt="1"/>
          </p:nvPr>
        </p:nvSpPr>
        <p:spPr bwMode="gray">
          <a:xfrm>
            <a:off x="594360" y="4251959"/>
            <a:ext cx="1143000" cy="594018"/>
          </a:xfrm>
        </p:spPr>
        <p:txBody>
          <a:bodyPr>
            <a:noAutofit/>
          </a:bodyPr>
          <a:lstStyle>
            <a:lvl1pPr marL="0" indent="0">
              <a:lnSpc>
                <a:spcPct val="80000"/>
              </a:lnSpc>
              <a:spcAft>
                <a:spcPts val="0"/>
              </a:spcAft>
              <a:buFontTx/>
              <a:buNone/>
              <a:defRPr sz="3200">
                <a:solidFill>
                  <a:schemeClr val="bg1"/>
                </a:solidFill>
              </a:defRPr>
            </a:lvl1pPr>
            <a:lvl2pPr marL="0" indent="0">
              <a:lnSpc>
                <a:spcPct val="80000"/>
              </a:lnSpc>
              <a:spcAft>
                <a:spcPts val="0"/>
              </a:spcAft>
              <a:buFontTx/>
              <a:buNone/>
              <a:defRPr sz="3200">
                <a:solidFill>
                  <a:schemeClr val="bg1"/>
                </a:solidFill>
              </a:defRPr>
            </a:lvl2pPr>
            <a:lvl3pPr marL="0" indent="0">
              <a:lnSpc>
                <a:spcPct val="80000"/>
              </a:lnSpc>
              <a:spcAft>
                <a:spcPts val="0"/>
              </a:spcAft>
              <a:buFontTx/>
              <a:buNone/>
              <a:defRPr sz="3200">
                <a:solidFill>
                  <a:schemeClr val="bg1"/>
                </a:solidFill>
              </a:defRPr>
            </a:lvl3pPr>
            <a:lvl4pPr marL="0" indent="0">
              <a:lnSpc>
                <a:spcPct val="80000"/>
              </a:lnSpc>
              <a:spcAft>
                <a:spcPts val="0"/>
              </a:spcAft>
              <a:buFontTx/>
              <a:buNone/>
              <a:defRPr sz="3200">
                <a:solidFill>
                  <a:schemeClr val="bg1"/>
                </a:solidFill>
              </a:defRPr>
            </a:lvl4pPr>
            <a:lvl5pPr marL="0" indent="0">
              <a:lnSpc>
                <a:spcPct val="80000"/>
              </a:lnSpc>
              <a:spcAft>
                <a:spcPts val="0"/>
              </a:spcAft>
              <a:buFontTx/>
              <a:buNone/>
              <a:defRPr sz="3200">
                <a:solidFill>
                  <a:schemeClr val="bg1"/>
                </a:solidFill>
              </a:defRPr>
            </a:lvl5pPr>
            <a:lvl6pPr marL="0" indent="0">
              <a:lnSpc>
                <a:spcPct val="80000"/>
              </a:lnSpc>
              <a:spcAft>
                <a:spcPts val="0"/>
              </a:spcAft>
              <a:buFontTx/>
              <a:buNone/>
              <a:defRPr sz="3200">
                <a:solidFill>
                  <a:schemeClr val="bg1"/>
                </a:solidFill>
              </a:defRPr>
            </a:lvl6pPr>
            <a:lvl7pPr marL="0" indent="0">
              <a:lnSpc>
                <a:spcPct val="80000"/>
              </a:lnSpc>
              <a:spcAft>
                <a:spcPts val="0"/>
              </a:spcAft>
              <a:buFontTx/>
              <a:buNone/>
              <a:defRPr sz="3200">
                <a:solidFill>
                  <a:schemeClr val="bg1"/>
                </a:solidFill>
              </a:defRPr>
            </a:lvl7pPr>
            <a:lvl8pPr marL="0" indent="0">
              <a:lnSpc>
                <a:spcPct val="80000"/>
              </a:lnSpc>
              <a:spcAft>
                <a:spcPts val="0"/>
              </a:spcAft>
              <a:buFontTx/>
              <a:buNone/>
              <a:defRPr sz="3200">
                <a:solidFill>
                  <a:schemeClr val="bg1"/>
                </a:solidFill>
              </a:defRPr>
            </a:lvl8pPr>
            <a:lvl9pPr marL="0" indent="0">
              <a:lnSpc>
                <a:spcPct val="80000"/>
              </a:lnSpc>
              <a:spcAft>
                <a:spcPts val="0"/>
              </a:spcAft>
              <a:buFontTx/>
              <a:buNone/>
              <a:defRPr sz="3200">
                <a:solidFill>
                  <a:schemeClr val="bg1"/>
                </a:solidFill>
              </a:defRPr>
            </a:lvl9pPr>
          </a:lstStyle>
          <a:p>
            <a:pPr lvl="0"/>
            <a:r>
              <a:rPr lang="en-US"/>
              <a:t>0</a:t>
            </a:r>
          </a:p>
        </p:txBody>
      </p:sp>
      <p:sp>
        <p:nvSpPr>
          <p:cNvPr id="20" name="Text Placeholder 8">
            <a:extLst>
              <a:ext uri="{FF2B5EF4-FFF2-40B4-BE49-F238E27FC236}">
                <a16:creationId xmlns:a16="http://schemas.microsoft.com/office/drawing/2014/main" id="{5AADC160-BEF5-5840-ACD9-F4E6E6C06131}"/>
              </a:ext>
            </a:extLst>
          </p:cNvPr>
          <p:cNvSpPr>
            <a:spLocks noGrp="1"/>
          </p:cNvSpPr>
          <p:nvPr>
            <p:ph type="body" sz="quarter" idx="20" hasCustomPrompt="1"/>
          </p:nvPr>
        </p:nvSpPr>
        <p:spPr bwMode="gray">
          <a:xfrm>
            <a:off x="594360" y="4979789"/>
            <a:ext cx="1143000" cy="1048719"/>
          </a:xfrm>
        </p:spPr>
        <p:txBody>
          <a:bodyPr>
            <a:noAutofit/>
          </a:bodyPr>
          <a:lstStyle>
            <a:lvl1pPr marL="0" indent="0">
              <a:spcAft>
                <a:spcPts val="0"/>
              </a:spcAft>
              <a:buFontTx/>
              <a:buNone/>
              <a:defRPr sz="1200">
                <a:solidFill>
                  <a:schemeClr val="bg1"/>
                </a:solidFill>
              </a:defRPr>
            </a:lvl1pPr>
            <a:lvl2pPr marL="0" indent="0">
              <a:spcAft>
                <a:spcPts val="0"/>
              </a:spcAft>
              <a:buFontTx/>
              <a:buNone/>
              <a:defRPr sz="1200">
                <a:solidFill>
                  <a:schemeClr val="bg1"/>
                </a:solidFill>
              </a:defRPr>
            </a:lvl2pPr>
            <a:lvl3pPr marL="0" indent="0">
              <a:spcAft>
                <a:spcPts val="0"/>
              </a:spcAft>
              <a:buFontTx/>
              <a:buNone/>
              <a:defRPr sz="1200">
                <a:solidFill>
                  <a:schemeClr val="bg1"/>
                </a:solidFill>
              </a:defRPr>
            </a:lvl3pPr>
            <a:lvl4pPr marL="0" indent="0">
              <a:spcAft>
                <a:spcPts val="0"/>
              </a:spcAft>
              <a:buFontTx/>
              <a:buNone/>
              <a:defRPr sz="1200">
                <a:solidFill>
                  <a:schemeClr val="bg1"/>
                </a:solidFill>
              </a:defRPr>
            </a:lvl4pPr>
            <a:lvl5pPr marL="0" indent="0">
              <a:spcAft>
                <a:spcPts val="0"/>
              </a:spcAft>
              <a:buFontTx/>
              <a:buNone/>
              <a:defRPr sz="1200">
                <a:solidFill>
                  <a:schemeClr val="bg1"/>
                </a:solidFill>
              </a:defRPr>
            </a:lvl5pPr>
            <a:lvl6pPr marL="0" indent="0">
              <a:spcAft>
                <a:spcPts val="0"/>
              </a:spcAft>
              <a:buFontTx/>
              <a:buNone/>
              <a:defRPr sz="1200">
                <a:solidFill>
                  <a:schemeClr val="bg1"/>
                </a:solidFill>
              </a:defRPr>
            </a:lvl6pPr>
            <a:lvl7pPr marL="0" indent="0">
              <a:spcAft>
                <a:spcPts val="0"/>
              </a:spcAft>
              <a:buFontTx/>
              <a:buNone/>
              <a:defRPr sz="1200">
                <a:solidFill>
                  <a:schemeClr val="bg1"/>
                </a:solidFill>
              </a:defRPr>
            </a:lvl7pPr>
            <a:lvl8pPr marL="0" indent="0">
              <a:spcAft>
                <a:spcPts val="0"/>
              </a:spcAft>
              <a:buFontTx/>
              <a:buNone/>
              <a:defRPr sz="1200">
                <a:solidFill>
                  <a:schemeClr val="bg1"/>
                </a:solidFill>
              </a:defRPr>
            </a:lvl8pPr>
            <a:lvl9pPr marL="0" indent="0">
              <a:spcAft>
                <a:spcPts val="0"/>
              </a:spcAft>
              <a:buFontTx/>
              <a:buNone/>
              <a:defRPr sz="1200">
                <a:solidFill>
                  <a:schemeClr val="bg1"/>
                </a:solidFill>
              </a:defRPr>
            </a:lvl9pPr>
          </a:lstStyle>
          <a:p>
            <a:pPr lvl="0"/>
            <a:r>
              <a:rPr lang="en-US"/>
              <a:t>[Category Name]</a:t>
            </a:r>
          </a:p>
        </p:txBody>
      </p:sp>
      <p:sp>
        <p:nvSpPr>
          <p:cNvPr id="19" name="Text Placeholder 9">
            <a:extLst>
              <a:ext uri="{FF2B5EF4-FFF2-40B4-BE49-F238E27FC236}">
                <a16:creationId xmlns:a16="http://schemas.microsoft.com/office/drawing/2014/main" id="{7055AB89-DE22-6444-98FE-EFAB70903E48}"/>
              </a:ext>
            </a:extLst>
          </p:cNvPr>
          <p:cNvSpPr>
            <a:spLocks noGrp="1"/>
          </p:cNvSpPr>
          <p:nvPr>
            <p:ph type="body" sz="quarter" idx="19"/>
          </p:nvPr>
        </p:nvSpPr>
        <p:spPr bwMode="gray">
          <a:xfrm>
            <a:off x="1874520" y="4979789"/>
            <a:ext cx="2560001" cy="1048720"/>
          </a:xfrm>
        </p:spPr>
        <p:txBody>
          <a:bodyPr>
            <a:noAutofit/>
          </a:bodyPr>
          <a:lstStyle>
            <a:lvl1pPr marL="137160" indent="-137160">
              <a:spcAft>
                <a:spcPts val="300"/>
              </a:spcAft>
              <a:defRPr sz="1000">
                <a:solidFill>
                  <a:schemeClr val="bg1"/>
                </a:solidFill>
              </a:defRPr>
            </a:lvl1pPr>
            <a:lvl2pPr marL="274320" indent="-137160">
              <a:spcAft>
                <a:spcPts val="300"/>
              </a:spcAft>
              <a:defRPr sz="1000">
                <a:solidFill>
                  <a:schemeClr val="bg1"/>
                </a:solidFill>
              </a:defRPr>
            </a:lvl2pPr>
            <a:lvl3pPr marL="411480" indent="-137160">
              <a:spcAft>
                <a:spcPts val="300"/>
              </a:spcAft>
              <a:defRPr sz="1000">
                <a:solidFill>
                  <a:schemeClr val="bg1"/>
                </a:solidFill>
              </a:defRPr>
            </a:lvl3pPr>
            <a:lvl4pPr marL="548640" indent="-137160">
              <a:spcAft>
                <a:spcPts val="300"/>
              </a:spcAft>
              <a:defRPr sz="1000">
                <a:solidFill>
                  <a:schemeClr val="bg1"/>
                </a:solidFill>
              </a:defRPr>
            </a:lvl4pPr>
            <a:lvl5pPr marL="685800" indent="-137160">
              <a:spcAft>
                <a:spcPts val="300"/>
              </a:spcAft>
              <a:defRPr sz="1000">
                <a:solidFill>
                  <a:schemeClr val="bg1"/>
                </a:solidFill>
              </a:defRPr>
            </a:lvl5pPr>
            <a:lvl6pPr marL="822960" indent="-137160">
              <a:spcAft>
                <a:spcPts val="300"/>
              </a:spcAft>
              <a:defRPr sz="1000">
                <a:solidFill>
                  <a:schemeClr val="bg1"/>
                </a:solidFill>
              </a:defRPr>
            </a:lvl6pPr>
            <a:lvl7pPr marL="960120" indent="-137160">
              <a:spcAft>
                <a:spcPts val="300"/>
              </a:spcAft>
              <a:defRPr sz="1000">
                <a:solidFill>
                  <a:schemeClr val="bg1"/>
                </a:solidFill>
              </a:defRPr>
            </a:lvl7pPr>
            <a:lvl8pPr marL="1097280" indent="-137160">
              <a:spcAft>
                <a:spcPts val="300"/>
              </a:spcAft>
              <a:defRPr sz="1000">
                <a:solidFill>
                  <a:schemeClr val="bg1"/>
                </a:solidFill>
              </a:defRPr>
            </a:lvl8pPr>
            <a:lvl9pPr marL="1234440" indent="-137160">
              <a:spcAft>
                <a:spcPts val="300"/>
              </a:spcAft>
              <a:defRPr sz="1000">
                <a:solidFill>
                  <a:schemeClr val="bg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Grey">
            <a:extLst>
              <a:ext uri="{FF2B5EF4-FFF2-40B4-BE49-F238E27FC236}">
                <a16:creationId xmlns:a16="http://schemas.microsoft.com/office/drawing/2014/main" id="{5332822A-CB52-C74F-AE53-F657B6BEA30E}"/>
              </a:ext>
            </a:extLst>
          </p:cNvPr>
          <p:cNvSpPr/>
          <p:nvPr userDrawn="1"/>
        </p:nvSpPr>
        <p:spPr bwMode="gray">
          <a:xfrm>
            <a:off x="4572001" y="3973830"/>
            <a:ext cx="4114800" cy="2242820"/>
          </a:xfrm>
          <a:prstGeom prst="rect">
            <a:avLst/>
          </a:prstGeom>
          <a:solidFill>
            <a:srgbClr val="464646"/>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24" name="Text Placeholder 10">
            <a:extLst>
              <a:ext uri="{FF2B5EF4-FFF2-40B4-BE49-F238E27FC236}">
                <a16:creationId xmlns:a16="http://schemas.microsoft.com/office/drawing/2014/main" id="{E932F4EE-6DCD-064C-8A6E-7D99FC351034}"/>
              </a:ext>
            </a:extLst>
          </p:cNvPr>
          <p:cNvSpPr>
            <a:spLocks noGrp="1"/>
          </p:cNvSpPr>
          <p:nvPr>
            <p:ph type="body" sz="quarter" idx="24" hasCustomPrompt="1"/>
          </p:nvPr>
        </p:nvSpPr>
        <p:spPr bwMode="gray">
          <a:xfrm>
            <a:off x="4709160" y="4251959"/>
            <a:ext cx="1142365" cy="594018"/>
          </a:xfrm>
        </p:spPr>
        <p:txBody>
          <a:bodyPr>
            <a:noAutofit/>
          </a:bodyPr>
          <a:lstStyle>
            <a:lvl1pPr marL="0" indent="0">
              <a:lnSpc>
                <a:spcPct val="80000"/>
              </a:lnSpc>
              <a:spcAft>
                <a:spcPts val="0"/>
              </a:spcAft>
              <a:buFontTx/>
              <a:buNone/>
              <a:defRPr sz="3200">
                <a:solidFill>
                  <a:schemeClr val="bg1"/>
                </a:solidFill>
              </a:defRPr>
            </a:lvl1pPr>
            <a:lvl2pPr marL="0" indent="0">
              <a:lnSpc>
                <a:spcPct val="80000"/>
              </a:lnSpc>
              <a:spcAft>
                <a:spcPts val="0"/>
              </a:spcAft>
              <a:buFontTx/>
              <a:buNone/>
              <a:defRPr sz="3200">
                <a:solidFill>
                  <a:schemeClr val="bg1"/>
                </a:solidFill>
              </a:defRPr>
            </a:lvl2pPr>
            <a:lvl3pPr marL="0" indent="0">
              <a:lnSpc>
                <a:spcPct val="80000"/>
              </a:lnSpc>
              <a:spcAft>
                <a:spcPts val="0"/>
              </a:spcAft>
              <a:buFontTx/>
              <a:buNone/>
              <a:defRPr sz="3200">
                <a:solidFill>
                  <a:schemeClr val="bg1"/>
                </a:solidFill>
              </a:defRPr>
            </a:lvl3pPr>
            <a:lvl4pPr marL="0" indent="0">
              <a:lnSpc>
                <a:spcPct val="80000"/>
              </a:lnSpc>
              <a:spcAft>
                <a:spcPts val="0"/>
              </a:spcAft>
              <a:buFontTx/>
              <a:buNone/>
              <a:defRPr sz="3200">
                <a:solidFill>
                  <a:schemeClr val="bg1"/>
                </a:solidFill>
              </a:defRPr>
            </a:lvl4pPr>
            <a:lvl5pPr marL="0" indent="0">
              <a:lnSpc>
                <a:spcPct val="80000"/>
              </a:lnSpc>
              <a:spcAft>
                <a:spcPts val="0"/>
              </a:spcAft>
              <a:buFontTx/>
              <a:buNone/>
              <a:defRPr sz="3200">
                <a:solidFill>
                  <a:schemeClr val="bg1"/>
                </a:solidFill>
              </a:defRPr>
            </a:lvl5pPr>
            <a:lvl6pPr marL="0" indent="0">
              <a:lnSpc>
                <a:spcPct val="80000"/>
              </a:lnSpc>
              <a:spcAft>
                <a:spcPts val="0"/>
              </a:spcAft>
              <a:buFontTx/>
              <a:buNone/>
              <a:defRPr sz="3200">
                <a:solidFill>
                  <a:schemeClr val="bg1"/>
                </a:solidFill>
              </a:defRPr>
            </a:lvl6pPr>
            <a:lvl7pPr marL="0" indent="0">
              <a:lnSpc>
                <a:spcPct val="80000"/>
              </a:lnSpc>
              <a:spcAft>
                <a:spcPts val="0"/>
              </a:spcAft>
              <a:buFontTx/>
              <a:buNone/>
              <a:defRPr sz="3200">
                <a:solidFill>
                  <a:schemeClr val="bg1"/>
                </a:solidFill>
              </a:defRPr>
            </a:lvl7pPr>
            <a:lvl8pPr marL="0" indent="0">
              <a:lnSpc>
                <a:spcPct val="80000"/>
              </a:lnSpc>
              <a:spcAft>
                <a:spcPts val="0"/>
              </a:spcAft>
              <a:buFontTx/>
              <a:buNone/>
              <a:defRPr sz="3200">
                <a:solidFill>
                  <a:schemeClr val="bg1"/>
                </a:solidFill>
              </a:defRPr>
            </a:lvl8pPr>
            <a:lvl9pPr marL="0" indent="0">
              <a:lnSpc>
                <a:spcPct val="80000"/>
              </a:lnSpc>
              <a:spcAft>
                <a:spcPts val="0"/>
              </a:spcAft>
              <a:buFontTx/>
              <a:buNone/>
              <a:defRPr sz="3200">
                <a:solidFill>
                  <a:schemeClr val="bg1"/>
                </a:solidFill>
              </a:defRPr>
            </a:lvl9pPr>
          </a:lstStyle>
          <a:p>
            <a:pPr lvl="0"/>
            <a:r>
              <a:rPr lang="en-US"/>
              <a:t>0</a:t>
            </a:r>
          </a:p>
        </p:txBody>
      </p:sp>
      <p:sp>
        <p:nvSpPr>
          <p:cNvPr id="23" name="Text Placeholder 11">
            <a:extLst>
              <a:ext uri="{FF2B5EF4-FFF2-40B4-BE49-F238E27FC236}">
                <a16:creationId xmlns:a16="http://schemas.microsoft.com/office/drawing/2014/main" id="{49896FAF-3675-FD48-BABC-7A81793ED379}"/>
              </a:ext>
            </a:extLst>
          </p:cNvPr>
          <p:cNvSpPr>
            <a:spLocks noGrp="1"/>
          </p:cNvSpPr>
          <p:nvPr>
            <p:ph type="body" sz="quarter" idx="23" hasCustomPrompt="1"/>
          </p:nvPr>
        </p:nvSpPr>
        <p:spPr bwMode="gray">
          <a:xfrm>
            <a:off x="4709160" y="4979789"/>
            <a:ext cx="1142365" cy="1048719"/>
          </a:xfrm>
        </p:spPr>
        <p:txBody>
          <a:bodyPr>
            <a:noAutofit/>
          </a:bodyPr>
          <a:lstStyle>
            <a:lvl1pPr marL="0" indent="0">
              <a:spcAft>
                <a:spcPts val="0"/>
              </a:spcAft>
              <a:buFontTx/>
              <a:buNone/>
              <a:defRPr sz="1200">
                <a:solidFill>
                  <a:schemeClr val="bg1"/>
                </a:solidFill>
              </a:defRPr>
            </a:lvl1pPr>
            <a:lvl2pPr marL="0" indent="0">
              <a:spcAft>
                <a:spcPts val="0"/>
              </a:spcAft>
              <a:buFontTx/>
              <a:buNone/>
              <a:defRPr sz="1200">
                <a:solidFill>
                  <a:schemeClr val="bg1"/>
                </a:solidFill>
              </a:defRPr>
            </a:lvl2pPr>
            <a:lvl3pPr marL="0" indent="0">
              <a:spcAft>
                <a:spcPts val="0"/>
              </a:spcAft>
              <a:buFontTx/>
              <a:buNone/>
              <a:defRPr sz="1200">
                <a:solidFill>
                  <a:schemeClr val="bg1"/>
                </a:solidFill>
              </a:defRPr>
            </a:lvl3pPr>
            <a:lvl4pPr marL="0" indent="0">
              <a:spcAft>
                <a:spcPts val="0"/>
              </a:spcAft>
              <a:buFontTx/>
              <a:buNone/>
              <a:defRPr sz="1200">
                <a:solidFill>
                  <a:schemeClr val="bg1"/>
                </a:solidFill>
              </a:defRPr>
            </a:lvl4pPr>
            <a:lvl5pPr marL="0" indent="0">
              <a:spcAft>
                <a:spcPts val="0"/>
              </a:spcAft>
              <a:buFontTx/>
              <a:buNone/>
              <a:defRPr sz="1200">
                <a:solidFill>
                  <a:schemeClr val="bg1"/>
                </a:solidFill>
              </a:defRPr>
            </a:lvl5pPr>
            <a:lvl6pPr marL="0" indent="0">
              <a:spcAft>
                <a:spcPts val="0"/>
              </a:spcAft>
              <a:buFontTx/>
              <a:buNone/>
              <a:defRPr sz="1200">
                <a:solidFill>
                  <a:schemeClr val="bg1"/>
                </a:solidFill>
              </a:defRPr>
            </a:lvl6pPr>
            <a:lvl7pPr marL="0" indent="0">
              <a:spcAft>
                <a:spcPts val="0"/>
              </a:spcAft>
              <a:buFontTx/>
              <a:buNone/>
              <a:defRPr sz="1200">
                <a:solidFill>
                  <a:schemeClr val="bg1"/>
                </a:solidFill>
              </a:defRPr>
            </a:lvl7pPr>
            <a:lvl8pPr marL="0" indent="0">
              <a:spcAft>
                <a:spcPts val="0"/>
              </a:spcAft>
              <a:buFontTx/>
              <a:buNone/>
              <a:defRPr sz="1200">
                <a:solidFill>
                  <a:schemeClr val="bg1"/>
                </a:solidFill>
              </a:defRPr>
            </a:lvl8pPr>
            <a:lvl9pPr marL="0" indent="0">
              <a:spcAft>
                <a:spcPts val="0"/>
              </a:spcAft>
              <a:buFontTx/>
              <a:buNone/>
              <a:defRPr sz="1200">
                <a:solidFill>
                  <a:schemeClr val="bg1"/>
                </a:solidFill>
              </a:defRPr>
            </a:lvl9pPr>
          </a:lstStyle>
          <a:p>
            <a:pPr lvl="0"/>
            <a:r>
              <a:rPr lang="en-US"/>
              <a:t>[Category Name]</a:t>
            </a:r>
          </a:p>
        </p:txBody>
      </p:sp>
      <p:sp>
        <p:nvSpPr>
          <p:cNvPr id="22" name="Text Placeholder 12">
            <a:extLst>
              <a:ext uri="{FF2B5EF4-FFF2-40B4-BE49-F238E27FC236}">
                <a16:creationId xmlns:a16="http://schemas.microsoft.com/office/drawing/2014/main" id="{367D9585-0D57-9745-BB17-400CB807CCAF}"/>
              </a:ext>
            </a:extLst>
          </p:cNvPr>
          <p:cNvSpPr>
            <a:spLocks noGrp="1"/>
          </p:cNvSpPr>
          <p:nvPr>
            <p:ph type="body" sz="quarter" idx="22"/>
          </p:nvPr>
        </p:nvSpPr>
        <p:spPr bwMode="gray">
          <a:xfrm>
            <a:off x="5989320" y="4979789"/>
            <a:ext cx="2560320" cy="1048720"/>
          </a:xfrm>
        </p:spPr>
        <p:txBody>
          <a:bodyPr>
            <a:noAutofit/>
          </a:bodyPr>
          <a:lstStyle>
            <a:lvl1pPr marL="137160" indent="-137160">
              <a:spcAft>
                <a:spcPts val="300"/>
              </a:spcAft>
              <a:defRPr sz="1000">
                <a:solidFill>
                  <a:schemeClr val="bg1"/>
                </a:solidFill>
              </a:defRPr>
            </a:lvl1pPr>
            <a:lvl2pPr marL="274320" indent="-137160">
              <a:spcAft>
                <a:spcPts val="300"/>
              </a:spcAft>
              <a:defRPr sz="1000">
                <a:solidFill>
                  <a:schemeClr val="bg1"/>
                </a:solidFill>
              </a:defRPr>
            </a:lvl2pPr>
            <a:lvl3pPr marL="411480" indent="-137160">
              <a:spcAft>
                <a:spcPts val="300"/>
              </a:spcAft>
              <a:defRPr sz="1000">
                <a:solidFill>
                  <a:schemeClr val="bg1"/>
                </a:solidFill>
              </a:defRPr>
            </a:lvl3pPr>
            <a:lvl4pPr marL="548640" indent="-137160">
              <a:spcAft>
                <a:spcPts val="300"/>
              </a:spcAft>
              <a:defRPr sz="1000">
                <a:solidFill>
                  <a:schemeClr val="bg1"/>
                </a:solidFill>
              </a:defRPr>
            </a:lvl4pPr>
            <a:lvl5pPr marL="685800" indent="-137160">
              <a:spcAft>
                <a:spcPts val="300"/>
              </a:spcAft>
              <a:defRPr sz="1000">
                <a:solidFill>
                  <a:schemeClr val="bg1"/>
                </a:solidFill>
              </a:defRPr>
            </a:lvl5pPr>
            <a:lvl6pPr marL="822960" indent="-137160">
              <a:spcAft>
                <a:spcPts val="300"/>
              </a:spcAft>
              <a:defRPr sz="1000">
                <a:solidFill>
                  <a:schemeClr val="bg1"/>
                </a:solidFill>
              </a:defRPr>
            </a:lvl6pPr>
            <a:lvl7pPr marL="960120" indent="-137160">
              <a:spcAft>
                <a:spcPts val="300"/>
              </a:spcAft>
              <a:defRPr sz="1000">
                <a:solidFill>
                  <a:schemeClr val="bg1"/>
                </a:solidFill>
              </a:defRPr>
            </a:lvl7pPr>
            <a:lvl8pPr marL="1097280" indent="-137160">
              <a:spcAft>
                <a:spcPts val="300"/>
              </a:spcAft>
              <a:defRPr sz="1000">
                <a:solidFill>
                  <a:schemeClr val="bg1"/>
                </a:solidFill>
              </a:defRPr>
            </a:lvl8pPr>
            <a:lvl9pPr marL="1234440" indent="-137160">
              <a:spcAft>
                <a:spcPts val="300"/>
              </a:spcAft>
              <a:defRPr sz="1000">
                <a:solidFill>
                  <a:schemeClr val="bg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3" name="Footer Placeholder">
            <a:extLst>
              <a:ext uri="{FF2B5EF4-FFF2-40B4-BE49-F238E27FC236}">
                <a16:creationId xmlns:a16="http://schemas.microsoft.com/office/drawing/2014/main" id="{37EC187C-5363-C142-B64F-F15999B8B950}"/>
              </a:ext>
            </a:extLst>
          </p:cNvPr>
          <p:cNvSpPr>
            <a:spLocks noGrp="1"/>
          </p:cNvSpPr>
          <p:nvPr>
            <p:ph type="ftr" sz="quarter" idx="10"/>
          </p:nvPr>
        </p:nvSpPr>
        <p:spPr/>
        <p:txBody>
          <a:bodyPr/>
          <a:lstStyle/>
          <a:p>
            <a:endParaRPr lang="en-US"/>
          </a:p>
        </p:txBody>
      </p:sp>
      <p:sp>
        <p:nvSpPr>
          <p:cNvPr id="25" name="Footnotes">
            <a:extLst>
              <a:ext uri="{FF2B5EF4-FFF2-40B4-BE49-F238E27FC236}">
                <a16:creationId xmlns:a16="http://schemas.microsoft.com/office/drawing/2014/main" id="{F1D73492-E659-4448-966F-4635BA9FCF49}"/>
              </a:ext>
            </a:extLst>
          </p:cNvPr>
          <p:cNvSpPr>
            <a:spLocks noGrp="1"/>
          </p:cNvSpPr>
          <p:nvPr>
            <p:ph type="body" sz="quarter" idx="25"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4" name="Date Placeholder">
            <a:extLst>
              <a:ext uri="{FF2B5EF4-FFF2-40B4-BE49-F238E27FC236}">
                <a16:creationId xmlns:a16="http://schemas.microsoft.com/office/drawing/2014/main" id="{CAB6925F-A4AD-DA42-ACD3-7FA130A5DC3E}"/>
              </a:ext>
            </a:extLst>
          </p:cNvPr>
          <p:cNvSpPr>
            <a:spLocks noGrp="1"/>
          </p:cNvSpPr>
          <p:nvPr>
            <p:ph type="dt" sz="half" idx="11"/>
          </p:nvPr>
        </p:nvSpPr>
        <p:spPr/>
        <p:txBody>
          <a:bodyPr/>
          <a:lstStyle/>
          <a:p>
            <a:endParaRPr lang="en-US"/>
          </a:p>
        </p:txBody>
      </p:sp>
      <p:sp>
        <p:nvSpPr>
          <p:cNvPr id="5" name="Slide Number Placeholder">
            <a:extLst>
              <a:ext uri="{FF2B5EF4-FFF2-40B4-BE49-F238E27FC236}">
                <a16:creationId xmlns:a16="http://schemas.microsoft.com/office/drawing/2014/main" id="{6EACE07B-0316-F046-829A-445D6CABB4D3}"/>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12542724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our Small Colour Block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5003E272-31E5-B446-B091-7298F137F8B1}"/>
              </a:ext>
            </a:extLst>
          </p:cNvPr>
          <p:cNvSpPr>
            <a:spLocks noGrp="1"/>
          </p:cNvSpPr>
          <p:nvPr>
            <p:ph type="title" hasCustomPrompt="1"/>
          </p:nvPr>
        </p:nvSpPr>
        <p:spPr>
          <a:xfrm>
            <a:off x="457200" y="457200"/>
            <a:ext cx="8229600" cy="822960"/>
          </a:xfrm>
        </p:spPr>
        <p:txBody>
          <a:bodyPr/>
          <a:lstStyle/>
          <a:p>
            <a:r>
              <a:rPr lang="en-US"/>
              <a:t>[Slide title]</a:t>
            </a:r>
          </a:p>
        </p:txBody>
      </p:sp>
      <p:sp>
        <p:nvSpPr>
          <p:cNvPr id="26" name="Subtitle">
            <a:extLst>
              <a:ext uri="{FF2B5EF4-FFF2-40B4-BE49-F238E27FC236}">
                <a16:creationId xmlns:a16="http://schemas.microsoft.com/office/drawing/2014/main" id="{65E09AE2-CCF1-41E1-867C-BB4EF812B9EC}"/>
              </a:ext>
            </a:extLst>
          </p:cNvPr>
          <p:cNvSpPr>
            <a:spLocks noGrp="1"/>
          </p:cNvSpPr>
          <p:nvPr>
            <p:ph type="subTitle" idx="26"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6" name="Burgundy">
            <a:extLst>
              <a:ext uri="{FF2B5EF4-FFF2-40B4-BE49-F238E27FC236}">
                <a16:creationId xmlns:a16="http://schemas.microsoft.com/office/drawing/2014/main" id="{CD1E7C1D-4CCC-2446-92A2-C00943C1D1D4}"/>
              </a:ext>
            </a:extLst>
          </p:cNvPr>
          <p:cNvSpPr/>
          <p:nvPr userDrawn="1"/>
        </p:nvSpPr>
        <p:spPr bwMode="gray">
          <a:xfrm>
            <a:off x="457199" y="1733550"/>
            <a:ext cx="1417320" cy="141732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5" name="Text Placeholder 1">
            <a:extLst>
              <a:ext uri="{FF2B5EF4-FFF2-40B4-BE49-F238E27FC236}">
                <a16:creationId xmlns:a16="http://schemas.microsoft.com/office/drawing/2014/main" id="{67562605-603B-7346-BD66-E0BCE22860B3}"/>
              </a:ext>
            </a:extLst>
          </p:cNvPr>
          <p:cNvSpPr>
            <a:spLocks noGrp="1"/>
          </p:cNvSpPr>
          <p:nvPr>
            <p:ph type="body" sz="quarter" idx="15" hasCustomPrompt="1"/>
          </p:nvPr>
        </p:nvSpPr>
        <p:spPr bwMode="gray">
          <a:xfrm>
            <a:off x="594360" y="1874520"/>
            <a:ext cx="1143000" cy="457200"/>
          </a:xfrm>
        </p:spPr>
        <p:txBody>
          <a:bodyPr>
            <a:noAutofit/>
          </a:bodyPr>
          <a:lstStyle>
            <a:lvl1pPr marL="0" indent="0">
              <a:lnSpc>
                <a:spcPct val="80000"/>
              </a:lnSpc>
              <a:spcAft>
                <a:spcPts val="0"/>
              </a:spcAft>
              <a:buFontTx/>
              <a:buNone/>
              <a:defRPr sz="3200">
                <a:solidFill>
                  <a:schemeClr val="bg1"/>
                </a:solidFill>
              </a:defRPr>
            </a:lvl1pPr>
            <a:lvl2pPr marL="0" indent="0">
              <a:lnSpc>
                <a:spcPct val="80000"/>
              </a:lnSpc>
              <a:spcAft>
                <a:spcPts val="0"/>
              </a:spcAft>
              <a:buFontTx/>
              <a:buNone/>
              <a:defRPr sz="3200">
                <a:solidFill>
                  <a:schemeClr val="bg1"/>
                </a:solidFill>
              </a:defRPr>
            </a:lvl2pPr>
            <a:lvl3pPr marL="0" indent="0">
              <a:lnSpc>
                <a:spcPct val="80000"/>
              </a:lnSpc>
              <a:spcAft>
                <a:spcPts val="0"/>
              </a:spcAft>
              <a:buFontTx/>
              <a:buNone/>
              <a:defRPr sz="3200">
                <a:solidFill>
                  <a:schemeClr val="bg1"/>
                </a:solidFill>
              </a:defRPr>
            </a:lvl3pPr>
            <a:lvl4pPr marL="0" indent="0">
              <a:lnSpc>
                <a:spcPct val="80000"/>
              </a:lnSpc>
              <a:spcAft>
                <a:spcPts val="0"/>
              </a:spcAft>
              <a:buFontTx/>
              <a:buNone/>
              <a:defRPr sz="3200">
                <a:solidFill>
                  <a:schemeClr val="bg1"/>
                </a:solidFill>
              </a:defRPr>
            </a:lvl4pPr>
            <a:lvl5pPr marL="0" indent="0">
              <a:lnSpc>
                <a:spcPct val="80000"/>
              </a:lnSpc>
              <a:spcAft>
                <a:spcPts val="0"/>
              </a:spcAft>
              <a:buFontTx/>
              <a:buNone/>
              <a:defRPr sz="3200">
                <a:solidFill>
                  <a:schemeClr val="bg1"/>
                </a:solidFill>
              </a:defRPr>
            </a:lvl5pPr>
            <a:lvl6pPr marL="0" indent="0">
              <a:lnSpc>
                <a:spcPct val="80000"/>
              </a:lnSpc>
              <a:spcAft>
                <a:spcPts val="0"/>
              </a:spcAft>
              <a:buFontTx/>
              <a:buNone/>
              <a:defRPr sz="3200">
                <a:solidFill>
                  <a:schemeClr val="bg1"/>
                </a:solidFill>
              </a:defRPr>
            </a:lvl6pPr>
            <a:lvl7pPr marL="0" indent="0">
              <a:lnSpc>
                <a:spcPct val="80000"/>
              </a:lnSpc>
              <a:spcAft>
                <a:spcPts val="0"/>
              </a:spcAft>
              <a:buFontTx/>
              <a:buNone/>
              <a:defRPr sz="3200">
                <a:solidFill>
                  <a:schemeClr val="bg1"/>
                </a:solidFill>
              </a:defRPr>
            </a:lvl7pPr>
            <a:lvl8pPr marL="0" indent="0">
              <a:lnSpc>
                <a:spcPct val="80000"/>
              </a:lnSpc>
              <a:spcAft>
                <a:spcPts val="0"/>
              </a:spcAft>
              <a:buFontTx/>
              <a:buNone/>
              <a:defRPr sz="3200">
                <a:solidFill>
                  <a:schemeClr val="bg1"/>
                </a:solidFill>
              </a:defRPr>
            </a:lvl8pPr>
            <a:lvl9pPr marL="0" indent="0">
              <a:lnSpc>
                <a:spcPct val="80000"/>
              </a:lnSpc>
              <a:spcAft>
                <a:spcPts val="0"/>
              </a:spcAft>
              <a:buFontTx/>
              <a:buNone/>
              <a:defRPr sz="3200">
                <a:solidFill>
                  <a:schemeClr val="bg1"/>
                </a:solidFill>
              </a:defRPr>
            </a:lvl9pPr>
          </a:lstStyle>
          <a:p>
            <a:pPr lvl="0"/>
            <a:r>
              <a:rPr lang="en-US"/>
              <a:t>0</a:t>
            </a:r>
          </a:p>
        </p:txBody>
      </p:sp>
      <p:sp>
        <p:nvSpPr>
          <p:cNvPr id="14" name="Text Placeholder 2">
            <a:extLst>
              <a:ext uri="{FF2B5EF4-FFF2-40B4-BE49-F238E27FC236}">
                <a16:creationId xmlns:a16="http://schemas.microsoft.com/office/drawing/2014/main" id="{607EA69E-C97B-2748-B995-85ECAE76ABA6}"/>
              </a:ext>
            </a:extLst>
          </p:cNvPr>
          <p:cNvSpPr>
            <a:spLocks noGrp="1"/>
          </p:cNvSpPr>
          <p:nvPr>
            <p:ph type="body" sz="quarter" idx="14" hasCustomPrompt="1"/>
          </p:nvPr>
        </p:nvSpPr>
        <p:spPr bwMode="gray">
          <a:xfrm>
            <a:off x="594360" y="2468880"/>
            <a:ext cx="1143000" cy="548640"/>
          </a:xfrm>
        </p:spPr>
        <p:txBody>
          <a:bodyPr>
            <a:noAutofit/>
          </a:bodyPr>
          <a:lstStyle>
            <a:lvl1pPr marL="0" indent="0">
              <a:spcAft>
                <a:spcPts val="0"/>
              </a:spcAft>
              <a:buFontTx/>
              <a:buNone/>
              <a:defRPr sz="1200">
                <a:solidFill>
                  <a:schemeClr val="bg1"/>
                </a:solidFill>
              </a:defRPr>
            </a:lvl1pPr>
            <a:lvl2pPr marL="0" indent="0">
              <a:spcAft>
                <a:spcPts val="0"/>
              </a:spcAft>
              <a:buFontTx/>
              <a:buNone/>
              <a:defRPr sz="1200">
                <a:solidFill>
                  <a:schemeClr val="bg1"/>
                </a:solidFill>
              </a:defRPr>
            </a:lvl2pPr>
            <a:lvl3pPr marL="0" indent="0">
              <a:spcAft>
                <a:spcPts val="0"/>
              </a:spcAft>
              <a:buFontTx/>
              <a:buNone/>
              <a:defRPr sz="1200">
                <a:solidFill>
                  <a:schemeClr val="bg1"/>
                </a:solidFill>
              </a:defRPr>
            </a:lvl3pPr>
            <a:lvl4pPr marL="0" indent="0">
              <a:spcAft>
                <a:spcPts val="0"/>
              </a:spcAft>
              <a:buFontTx/>
              <a:buNone/>
              <a:defRPr sz="1200">
                <a:solidFill>
                  <a:schemeClr val="bg1"/>
                </a:solidFill>
              </a:defRPr>
            </a:lvl4pPr>
            <a:lvl5pPr marL="0" indent="0">
              <a:spcAft>
                <a:spcPts val="0"/>
              </a:spcAft>
              <a:buFontTx/>
              <a:buNone/>
              <a:defRPr sz="1200">
                <a:solidFill>
                  <a:schemeClr val="bg1"/>
                </a:solidFill>
              </a:defRPr>
            </a:lvl5pPr>
            <a:lvl6pPr marL="0" indent="0">
              <a:spcAft>
                <a:spcPts val="0"/>
              </a:spcAft>
              <a:buFontTx/>
              <a:buNone/>
              <a:defRPr sz="1200">
                <a:solidFill>
                  <a:schemeClr val="bg1"/>
                </a:solidFill>
              </a:defRPr>
            </a:lvl6pPr>
            <a:lvl7pPr marL="0" indent="0">
              <a:spcAft>
                <a:spcPts val="0"/>
              </a:spcAft>
              <a:buFontTx/>
              <a:buNone/>
              <a:defRPr sz="1200">
                <a:solidFill>
                  <a:schemeClr val="bg1"/>
                </a:solidFill>
              </a:defRPr>
            </a:lvl7pPr>
            <a:lvl8pPr marL="0" indent="0">
              <a:spcAft>
                <a:spcPts val="0"/>
              </a:spcAft>
              <a:buFontTx/>
              <a:buNone/>
              <a:defRPr sz="1200">
                <a:solidFill>
                  <a:schemeClr val="bg1"/>
                </a:solidFill>
              </a:defRPr>
            </a:lvl8pPr>
            <a:lvl9pPr marL="0" indent="0">
              <a:spcAft>
                <a:spcPts val="0"/>
              </a:spcAft>
              <a:buFontTx/>
              <a:buNone/>
              <a:defRPr sz="1200">
                <a:solidFill>
                  <a:schemeClr val="bg1"/>
                </a:solidFill>
              </a:defRPr>
            </a:lvl9pPr>
          </a:lstStyle>
          <a:p>
            <a:pPr lvl="0"/>
            <a:r>
              <a:rPr lang="en-US"/>
              <a:t>[Category Name]</a:t>
            </a:r>
          </a:p>
        </p:txBody>
      </p:sp>
      <p:sp>
        <p:nvSpPr>
          <p:cNvPr id="11" name="Text Placeholder 3">
            <a:extLst>
              <a:ext uri="{FF2B5EF4-FFF2-40B4-BE49-F238E27FC236}">
                <a16:creationId xmlns:a16="http://schemas.microsoft.com/office/drawing/2014/main" id="{45A84443-E940-CF4D-9891-CD02D9DF642D}"/>
              </a:ext>
            </a:extLst>
          </p:cNvPr>
          <p:cNvSpPr>
            <a:spLocks noGrp="1"/>
          </p:cNvSpPr>
          <p:nvPr>
            <p:ph type="body" sz="quarter" idx="13"/>
          </p:nvPr>
        </p:nvSpPr>
        <p:spPr bwMode="gray">
          <a:xfrm>
            <a:off x="2011680" y="1733550"/>
            <a:ext cx="2425779" cy="2053537"/>
          </a:xfrm>
        </p:spPr>
        <p:txBody>
          <a:bodyPr>
            <a:noAutofit/>
          </a:bodyPr>
          <a:lstStyle>
            <a:lvl1pPr marL="137160" indent="-137160">
              <a:spcAft>
                <a:spcPts val="300"/>
              </a:spcAft>
              <a:defRPr sz="1200">
                <a:solidFill>
                  <a:schemeClr val="tx1"/>
                </a:solidFill>
              </a:defRPr>
            </a:lvl1pPr>
            <a:lvl2pPr marL="274320" indent="-137160">
              <a:spcAft>
                <a:spcPts val="300"/>
              </a:spcAft>
              <a:defRPr sz="1200">
                <a:solidFill>
                  <a:schemeClr val="tx1"/>
                </a:solidFill>
              </a:defRPr>
            </a:lvl2pPr>
            <a:lvl3pPr marL="411480" indent="-137160">
              <a:spcAft>
                <a:spcPts val="300"/>
              </a:spcAft>
              <a:defRPr sz="1200">
                <a:solidFill>
                  <a:schemeClr val="tx1"/>
                </a:solidFill>
              </a:defRPr>
            </a:lvl3pPr>
            <a:lvl4pPr marL="548640" indent="-137160">
              <a:spcAft>
                <a:spcPts val="300"/>
              </a:spcAft>
              <a:defRPr sz="1200">
                <a:solidFill>
                  <a:schemeClr val="tx1"/>
                </a:solidFill>
              </a:defRPr>
            </a:lvl4pPr>
            <a:lvl5pPr marL="685800" indent="-137160">
              <a:spcAft>
                <a:spcPts val="300"/>
              </a:spcAft>
              <a:defRPr sz="1200">
                <a:solidFill>
                  <a:schemeClr val="tx1"/>
                </a:solidFill>
              </a:defRPr>
            </a:lvl5pPr>
            <a:lvl6pPr marL="822960" indent="-137160">
              <a:spcAft>
                <a:spcPts val="300"/>
              </a:spcAft>
              <a:defRPr sz="1200">
                <a:solidFill>
                  <a:schemeClr val="tx1"/>
                </a:solidFill>
              </a:defRPr>
            </a:lvl6pPr>
            <a:lvl7pPr marL="960120" indent="-137160">
              <a:spcAft>
                <a:spcPts val="300"/>
              </a:spcAft>
              <a:defRPr sz="1200">
                <a:solidFill>
                  <a:schemeClr val="tx1"/>
                </a:solidFill>
              </a:defRPr>
            </a:lvl7pPr>
            <a:lvl8pPr marL="1097280" indent="-137160">
              <a:spcAft>
                <a:spcPts val="300"/>
              </a:spcAft>
              <a:defRPr sz="1200">
                <a:solidFill>
                  <a:schemeClr val="tx1"/>
                </a:solidFill>
              </a:defRPr>
            </a:lvl8pPr>
            <a:lvl9pPr marL="1234440" indent="-137160">
              <a:spcAft>
                <a:spcPts val="300"/>
              </a:spcAft>
              <a:defRPr sz="1200">
                <a:solidFill>
                  <a:schemeClr val="tx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Rose">
            <a:extLst>
              <a:ext uri="{FF2B5EF4-FFF2-40B4-BE49-F238E27FC236}">
                <a16:creationId xmlns:a16="http://schemas.microsoft.com/office/drawing/2014/main" id="{122BB8E3-78BA-604F-8B29-C6FE7039DBE2}"/>
              </a:ext>
            </a:extLst>
          </p:cNvPr>
          <p:cNvSpPr/>
          <p:nvPr userDrawn="1"/>
        </p:nvSpPr>
        <p:spPr bwMode="gray">
          <a:xfrm>
            <a:off x="4706542" y="1733550"/>
            <a:ext cx="1419621" cy="1417320"/>
          </a:xfrm>
          <a:prstGeom prst="rect">
            <a:avLst/>
          </a:prstGeom>
          <a:solidFill>
            <a:srgbClr val="DB536A"/>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8" name="Text Placeholder 4">
            <a:extLst>
              <a:ext uri="{FF2B5EF4-FFF2-40B4-BE49-F238E27FC236}">
                <a16:creationId xmlns:a16="http://schemas.microsoft.com/office/drawing/2014/main" id="{7EB0060D-C493-064E-AA24-09547C88997A}"/>
              </a:ext>
            </a:extLst>
          </p:cNvPr>
          <p:cNvSpPr>
            <a:spLocks noGrp="1"/>
          </p:cNvSpPr>
          <p:nvPr>
            <p:ph type="body" sz="quarter" idx="18" hasCustomPrompt="1"/>
          </p:nvPr>
        </p:nvSpPr>
        <p:spPr bwMode="gray">
          <a:xfrm>
            <a:off x="4846320" y="1874520"/>
            <a:ext cx="1143000" cy="457200"/>
          </a:xfrm>
        </p:spPr>
        <p:txBody>
          <a:bodyPr>
            <a:noAutofit/>
          </a:bodyPr>
          <a:lstStyle>
            <a:lvl1pPr marL="0" indent="0">
              <a:lnSpc>
                <a:spcPct val="80000"/>
              </a:lnSpc>
              <a:spcAft>
                <a:spcPts val="0"/>
              </a:spcAft>
              <a:buFontTx/>
              <a:buNone/>
              <a:defRPr sz="3200">
                <a:solidFill>
                  <a:schemeClr val="bg1"/>
                </a:solidFill>
              </a:defRPr>
            </a:lvl1pPr>
            <a:lvl2pPr marL="0" indent="0">
              <a:lnSpc>
                <a:spcPct val="80000"/>
              </a:lnSpc>
              <a:spcAft>
                <a:spcPts val="0"/>
              </a:spcAft>
              <a:buFontTx/>
              <a:buNone/>
              <a:defRPr sz="3200">
                <a:solidFill>
                  <a:schemeClr val="bg1"/>
                </a:solidFill>
              </a:defRPr>
            </a:lvl2pPr>
            <a:lvl3pPr marL="0" indent="0">
              <a:lnSpc>
                <a:spcPct val="80000"/>
              </a:lnSpc>
              <a:spcAft>
                <a:spcPts val="0"/>
              </a:spcAft>
              <a:buFontTx/>
              <a:buNone/>
              <a:defRPr sz="3200">
                <a:solidFill>
                  <a:schemeClr val="bg1"/>
                </a:solidFill>
              </a:defRPr>
            </a:lvl3pPr>
            <a:lvl4pPr marL="0" indent="0">
              <a:lnSpc>
                <a:spcPct val="80000"/>
              </a:lnSpc>
              <a:spcAft>
                <a:spcPts val="0"/>
              </a:spcAft>
              <a:buFontTx/>
              <a:buNone/>
              <a:defRPr sz="3200">
                <a:solidFill>
                  <a:schemeClr val="bg1"/>
                </a:solidFill>
              </a:defRPr>
            </a:lvl4pPr>
            <a:lvl5pPr marL="0" indent="0">
              <a:lnSpc>
                <a:spcPct val="80000"/>
              </a:lnSpc>
              <a:spcAft>
                <a:spcPts val="0"/>
              </a:spcAft>
              <a:buFontTx/>
              <a:buNone/>
              <a:defRPr sz="3200">
                <a:solidFill>
                  <a:schemeClr val="bg1"/>
                </a:solidFill>
              </a:defRPr>
            </a:lvl5pPr>
            <a:lvl6pPr marL="0" indent="0">
              <a:lnSpc>
                <a:spcPct val="80000"/>
              </a:lnSpc>
              <a:spcAft>
                <a:spcPts val="0"/>
              </a:spcAft>
              <a:buFontTx/>
              <a:buNone/>
              <a:defRPr sz="3200">
                <a:solidFill>
                  <a:schemeClr val="bg1"/>
                </a:solidFill>
              </a:defRPr>
            </a:lvl6pPr>
            <a:lvl7pPr marL="0" indent="0">
              <a:lnSpc>
                <a:spcPct val="80000"/>
              </a:lnSpc>
              <a:spcAft>
                <a:spcPts val="0"/>
              </a:spcAft>
              <a:buFontTx/>
              <a:buNone/>
              <a:defRPr sz="3200">
                <a:solidFill>
                  <a:schemeClr val="bg1"/>
                </a:solidFill>
              </a:defRPr>
            </a:lvl7pPr>
            <a:lvl8pPr marL="0" indent="0">
              <a:lnSpc>
                <a:spcPct val="80000"/>
              </a:lnSpc>
              <a:spcAft>
                <a:spcPts val="0"/>
              </a:spcAft>
              <a:buFontTx/>
              <a:buNone/>
              <a:defRPr sz="3200">
                <a:solidFill>
                  <a:schemeClr val="bg1"/>
                </a:solidFill>
              </a:defRPr>
            </a:lvl8pPr>
            <a:lvl9pPr marL="0" indent="0">
              <a:lnSpc>
                <a:spcPct val="80000"/>
              </a:lnSpc>
              <a:spcAft>
                <a:spcPts val="0"/>
              </a:spcAft>
              <a:buFontTx/>
              <a:buNone/>
              <a:defRPr sz="3200">
                <a:solidFill>
                  <a:schemeClr val="bg1"/>
                </a:solidFill>
              </a:defRPr>
            </a:lvl9pPr>
          </a:lstStyle>
          <a:p>
            <a:pPr lvl="0"/>
            <a:r>
              <a:rPr lang="en-US"/>
              <a:t>0</a:t>
            </a:r>
          </a:p>
        </p:txBody>
      </p:sp>
      <p:sp>
        <p:nvSpPr>
          <p:cNvPr id="17" name="Text Placeholder 5">
            <a:extLst>
              <a:ext uri="{FF2B5EF4-FFF2-40B4-BE49-F238E27FC236}">
                <a16:creationId xmlns:a16="http://schemas.microsoft.com/office/drawing/2014/main" id="{D2E61864-7397-CA45-B176-FD39B1BE21D7}"/>
              </a:ext>
            </a:extLst>
          </p:cNvPr>
          <p:cNvSpPr>
            <a:spLocks noGrp="1"/>
          </p:cNvSpPr>
          <p:nvPr>
            <p:ph type="body" sz="quarter" idx="17" hasCustomPrompt="1"/>
          </p:nvPr>
        </p:nvSpPr>
        <p:spPr bwMode="gray">
          <a:xfrm>
            <a:off x="4846320" y="2468880"/>
            <a:ext cx="1143000" cy="548640"/>
          </a:xfrm>
        </p:spPr>
        <p:txBody>
          <a:bodyPr>
            <a:noAutofit/>
          </a:bodyPr>
          <a:lstStyle>
            <a:lvl1pPr marL="0" indent="0">
              <a:spcAft>
                <a:spcPts val="0"/>
              </a:spcAft>
              <a:buFontTx/>
              <a:buNone/>
              <a:defRPr sz="1200">
                <a:solidFill>
                  <a:schemeClr val="bg1"/>
                </a:solidFill>
              </a:defRPr>
            </a:lvl1pPr>
            <a:lvl2pPr marL="0" indent="0">
              <a:spcAft>
                <a:spcPts val="0"/>
              </a:spcAft>
              <a:buFontTx/>
              <a:buNone/>
              <a:defRPr sz="1200">
                <a:solidFill>
                  <a:schemeClr val="bg1"/>
                </a:solidFill>
              </a:defRPr>
            </a:lvl2pPr>
            <a:lvl3pPr marL="0" indent="0">
              <a:spcAft>
                <a:spcPts val="0"/>
              </a:spcAft>
              <a:buFontTx/>
              <a:buNone/>
              <a:defRPr sz="1200">
                <a:solidFill>
                  <a:schemeClr val="bg1"/>
                </a:solidFill>
              </a:defRPr>
            </a:lvl3pPr>
            <a:lvl4pPr marL="0" indent="0">
              <a:spcAft>
                <a:spcPts val="0"/>
              </a:spcAft>
              <a:buFontTx/>
              <a:buNone/>
              <a:defRPr sz="1200">
                <a:solidFill>
                  <a:schemeClr val="bg1"/>
                </a:solidFill>
              </a:defRPr>
            </a:lvl4pPr>
            <a:lvl5pPr marL="0" indent="0">
              <a:spcAft>
                <a:spcPts val="0"/>
              </a:spcAft>
              <a:buFontTx/>
              <a:buNone/>
              <a:defRPr sz="1200">
                <a:solidFill>
                  <a:schemeClr val="bg1"/>
                </a:solidFill>
              </a:defRPr>
            </a:lvl5pPr>
            <a:lvl6pPr marL="0" indent="0">
              <a:spcAft>
                <a:spcPts val="0"/>
              </a:spcAft>
              <a:buFontTx/>
              <a:buNone/>
              <a:defRPr sz="1200">
                <a:solidFill>
                  <a:schemeClr val="bg1"/>
                </a:solidFill>
              </a:defRPr>
            </a:lvl6pPr>
            <a:lvl7pPr marL="0" indent="0">
              <a:spcAft>
                <a:spcPts val="0"/>
              </a:spcAft>
              <a:buFontTx/>
              <a:buNone/>
              <a:defRPr sz="1200">
                <a:solidFill>
                  <a:schemeClr val="bg1"/>
                </a:solidFill>
              </a:defRPr>
            </a:lvl7pPr>
            <a:lvl8pPr marL="0" indent="0">
              <a:spcAft>
                <a:spcPts val="0"/>
              </a:spcAft>
              <a:buFontTx/>
              <a:buNone/>
              <a:defRPr sz="1200">
                <a:solidFill>
                  <a:schemeClr val="bg1"/>
                </a:solidFill>
              </a:defRPr>
            </a:lvl8pPr>
            <a:lvl9pPr marL="0" indent="0">
              <a:spcAft>
                <a:spcPts val="0"/>
              </a:spcAft>
              <a:buFontTx/>
              <a:buNone/>
              <a:defRPr sz="1200">
                <a:solidFill>
                  <a:schemeClr val="bg1"/>
                </a:solidFill>
              </a:defRPr>
            </a:lvl9pPr>
          </a:lstStyle>
          <a:p>
            <a:pPr lvl="0"/>
            <a:r>
              <a:rPr lang="en-US"/>
              <a:t>[Category Name]</a:t>
            </a:r>
          </a:p>
        </p:txBody>
      </p:sp>
      <p:sp>
        <p:nvSpPr>
          <p:cNvPr id="16" name="Text Placeholder 6">
            <a:extLst>
              <a:ext uri="{FF2B5EF4-FFF2-40B4-BE49-F238E27FC236}">
                <a16:creationId xmlns:a16="http://schemas.microsoft.com/office/drawing/2014/main" id="{843F70DF-91C4-C849-B14B-CCA5EEFB25AF}"/>
              </a:ext>
            </a:extLst>
          </p:cNvPr>
          <p:cNvSpPr>
            <a:spLocks noGrp="1"/>
          </p:cNvSpPr>
          <p:nvPr>
            <p:ph type="body" sz="quarter" idx="16"/>
          </p:nvPr>
        </p:nvSpPr>
        <p:spPr bwMode="gray">
          <a:xfrm>
            <a:off x="6263640" y="1733550"/>
            <a:ext cx="2423160" cy="2057400"/>
          </a:xfrm>
        </p:spPr>
        <p:txBody>
          <a:bodyPr>
            <a:noAutofit/>
          </a:bodyPr>
          <a:lstStyle>
            <a:lvl1pPr marL="137160" indent="-137160">
              <a:spcAft>
                <a:spcPts val="300"/>
              </a:spcAft>
              <a:defRPr sz="1200">
                <a:solidFill>
                  <a:schemeClr val="tx1"/>
                </a:solidFill>
              </a:defRPr>
            </a:lvl1pPr>
            <a:lvl2pPr marL="274320" indent="-137160">
              <a:spcAft>
                <a:spcPts val="300"/>
              </a:spcAft>
              <a:defRPr sz="1200">
                <a:solidFill>
                  <a:schemeClr val="tx1"/>
                </a:solidFill>
              </a:defRPr>
            </a:lvl2pPr>
            <a:lvl3pPr marL="411480" indent="-137160">
              <a:spcAft>
                <a:spcPts val="300"/>
              </a:spcAft>
              <a:defRPr sz="1200">
                <a:solidFill>
                  <a:schemeClr val="tx1"/>
                </a:solidFill>
              </a:defRPr>
            </a:lvl3pPr>
            <a:lvl4pPr marL="548640" indent="-137160">
              <a:spcAft>
                <a:spcPts val="300"/>
              </a:spcAft>
              <a:defRPr sz="1200">
                <a:solidFill>
                  <a:schemeClr val="tx1"/>
                </a:solidFill>
              </a:defRPr>
            </a:lvl4pPr>
            <a:lvl5pPr marL="685800" indent="-137160">
              <a:spcAft>
                <a:spcPts val="300"/>
              </a:spcAft>
              <a:defRPr sz="1200">
                <a:solidFill>
                  <a:schemeClr val="tx1"/>
                </a:solidFill>
              </a:defRPr>
            </a:lvl5pPr>
            <a:lvl6pPr marL="822960" indent="-137160">
              <a:spcAft>
                <a:spcPts val="300"/>
              </a:spcAft>
              <a:defRPr sz="1200">
                <a:solidFill>
                  <a:schemeClr val="tx1"/>
                </a:solidFill>
              </a:defRPr>
            </a:lvl6pPr>
            <a:lvl7pPr marL="960120" indent="-137160">
              <a:spcAft>
                <a:spcPts val="300"/>
              </a:spcAft>
              <a:defRPr sz="1200">
                <a:solidFill>
                  <a:schemeClr val="tx1"/>
                </a:solidFill>
              </a:defRPr>
            </a:lvl7pPr>
            <a:lvl8pPr marL="1097280" indent="-137160">
              <a:spcAft>
                <a:spcPts val="300"/>
              </a:spcAft>
              <a:defRPr sz="1200">
                <a:solidFill>
                  <a:schemeClr val="tx1"/>
                </a:solidFill>
              </a:defRPr>
            </a:lvl8pPr>
            <a:lvl9pPr marL="1234440" indent="-137160">
              <a:spcAft>
                <a:spcPts val="300"/>
              </a:spcAft>
              <a:defRPr sz="1200">
                <a:solidFill>
                  <a:schemeClr val="tx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8" name="Black">
            <a:extLst>
              <a:ext uri="{FF2B5EF4-FFF2-40B4-BE49-F238E27FC236}">
                <a16:creationId xmlns:a16="http://schemas.microsoft.com/office/drawing/2014/main" id="{BBB7BF80-91B1-474B-B07B-85D47D294397}"/>
              </a:ext>
            </a:extLst>
          </p:cNvPr>
          <p:cNvSpPr/>
          <p:nvPr userDrawn="1"/>
        </p:nvSpPr>
        <p:spPr bwMode="gray">
          <a:xfrm>
            <a:off x="457199" y="4159045"/>
            <a:ext cx="1417320" cy="1417320"/>
          </a:xfrm>
          <a:prstGeom prst="rect">
            <a:avLst/>
          </a:prstGeom>
          <a:solidFill>
            <a:srgbClr val="00000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21" name="Text Placeholder 7">
            <a:extLst>
              <a:ext uri="{FF2B5EF4-FFF2-40B4-BE49-F238E27FC236}">
                <a16:creationId xmlns:a16="http://schemas.microsoft.com/office/drawing/2014/main" id="{512009F0-4886-6149-95E6-599C9EC18A30}"/>
              </a:ext>
            </a:extLst>
          </p:cNvPr>
          <p:cNvSpPr>
            <a:spLocks noGrp="1"/>
          </p:cNvSpPr>
          <p:nvPr>
            <p:ph type="body" sz="quarter" idx="21" hasCustomPrompt="1"/>
          </p:nvPr>
        </p:nvSpPr>
        <p:spPr bwMode="gray">
          <a:xfrm>
            <a:off x="594360" y="4297680"/>
            <a:ext cx="1143000" cy="457200"/>
          </a:xfrm>
        </p:spPr>
        <p:txBody>
          <a:bodyPr>
            <a:noAutofit/>
          </a:bodyPr>
          <a:lstStyle>
            <a:lvl1pPr marL="0" indent="0">
              <a:lnSpc>
                <a:spcPct val="80000"/>
              </a:lnSpc>
              <a:spcAft>
                <a:spcPts val="0"/>
              </a:spcAft>
              <a:buFontTx/>
              <a:buNone/>
              <a:defRPr sz="3200">
                <a:solidFill>
                  <a:schemeClr val="bg1"/>
                </a:solidFill>
              </a:defRPr>
            </a:lvl1pPr>
            <a:lvl2pPr marL="0" indent="0">
              <a:lnSpc>
                <a:spcPct val="80000"/>
              </a:lnSpc>
              <a:spcAft>
                <a:spcPts val="0"/>
              </a:spcAft>
              <a:buFontTx/>
              <a:buNone/>
              <a:defRPr sz="3200">
                <a:solidFill>
                  <a:schemeClr val="bg1"/>
                </a:solidFill>
              </a:defRPr>
            </a:lvl2pPr>
            <a:lvl3pPr marL="0" indent="0">
              <a:lnSpc>
                <a:spcPct val="80000"/>
              </a:lnSpc>
              <a:spcAft>
                <a:spcPts val="0"/>
              </a:spcAft>
              <a:buFontTx/>
              <a:buNone/>
              <a:defRPr sz="3200">
                <a:solidFill>
                  <a:schemeClr val="bg1"/>
                </a:solidFill>
              </a:defRPr>
            </a:lvl3pPr>
            <a:lvl4pPr marL="0" indent="0">
              <a:lnSpc>
                <a:spcPct val="80000"/>
              </a:lnSpc>
              <a:spcAft>
                <a:spcPts val="0"/>
              </a:spcAft>
              <a:buFontTx/>
              <a:buNone/>
              <a:defRPr sz="3200">
                <a:solidFill>
                  <a:schemeClr val="bg1"/>
                </a:solidFill>
              </a:defRPr>
            </a:lvl4pPr>
            <a:lvl5pPr marL="0" indent="0">
              <a:lnSpc>
                <a:spcPct val="80000"/>
              </a:lnSpc>
              <a:spcAft>
                <a:spcPts val="0"/>
              </a:spcAft>
              <a:buFontTx/>
              <a:buNone/>
              <a:defRPr sz="3200">
                <a:solidFill>
                  <a:schemeClr val="bg1"/>
                </a:solidFill>
              </a:defRPr>
            </a:lvl5pPr>
            <a:lvl6pPr marL="0" indent="0">
              <a:lnSpc>
                <a:spcPct val="80000"/>
              </a:lnSpc>
              <a:spcAft>
                <a:spcPts val="0"/>
              </a:spcAft>
              <a:buFontTx/>
              <a:buNone/>
              <a:defRPr sz="3200">
                <a:solidFill>
                  <a:schemeClr val="bg1"/>
                </a:solidFill>
              </a:defRPr>
            </a:lvl6pPr>
            <a:lvl7pPr marL="0" indent="0">
              <a:lnSpc>
                <a:spcPct val="80000"/>
              </a:lnSpc>
              <a:spcAft>
                <a:spcPts val="0"/>
              </a:spcAft>
              <a:buFontTx/>
              <a:buNone/>
              <a:defRPr sz="3200">
                <a:solidFill>
                  <a:schemeClr val="bg1"/>
                </a:solidFill>
              </a:defRPr>
            </a:lvl7pPr>
            <a:lvl8pPr marL="0" indent="0">
              <a:lnSpc>
                <a:spcPct val="80000"/>
              </a:lnSpc>
              <a:spcAft>
                <a:spcPts val="0"/>
              </a:spcAft>
              <a:buFontTx/>
              <a:buNone/>
              <a:defRPr sz="3200">
                <a:solidFill>
                  <a:schemeClr val="bg1"/>
                </a:solidFill>
              </a:defRPr>
            </a:lvl8pPr>
            <a:lvl9pPr marL="0" indent="0">
              <a:lnSpc>
                <a:spcPct val="80000"/>
              </a:lnSpc>
              <a:spcAft>
                <a:spcPts val="0"/>
              </a:spcAft>
              <a:buFontTx/>
              <a:buNone/>
              <a:defRPr sz="3200">
                <a:solidFill>
                  <a:schemeClr val="bg1"/>
                </a:solidFill>
              </a:defRPr>
            </a:lvl9pPr>
          </a:lstStyle>
          <a:p>
            <a:pPr lvl="0"/>
            <a:r>
              <a:rPr lang="en-US"/>
              <a:t>0</a:t>
            </a:r>
          </a:p>
        </p:txBody>
      </p:sp>
      <p:sp>
        <p:nvSpPr>
          <p:cNvPr id="20" name="Text Placeholder 8">
            <a:extLst>
              <a:ext uri="{FF2B5EF4-FFF2-40B4-BE49-F238E27FC236}">
                <a16:creationId xmlns:a16="http://schemas.microsoft.com/office/drawing/2014/main" id="{5AADC160-BEF5-5840-ACD9-F4E6E6C06131}"/>
              </a:ext>
            </a:extLst>
          </p:cNvPr>
          <p:cNvSpPr>
            <a:spLocks noGrp="1"/>
          </p:cNvSpPr>
          <p:nvPr>
            <p:ph type="body" sz="quarter" idx="20" hasCustomPrompt="1"/>
          </p:nvPr>
        </p:nvSpPr>
        <p:spPr bwMode="gray">
          <a:xfrm>
            <a:off x="594360" y="4892040"/>
            <a:ext cx="1143000" cy="548640"/>
          </a:xfrm>
        </p:spPr>
        <p:txBody>
          <a:bodyPr>
            <a:noAutofit/>
          </a:bodyPr>
          <a:lstStyle>
            <a:lvl1pPr marL="0" indent="0">
              <a:spcAft>
                <a:spcPts val="0"/>
              </a:spcAft>
              <a:buFontTx/>
              <a:buNone/>
              <a:defRPr sz="1200">
                <a:solidFill>
                  <a:schemeClr val="bg1"/>
                </a:solidFill>
              </a:defRPr>
            </a:lvl1pPr>
            <a:lvl2pPr marL="0" indent="0">
              <a:spcAft>
                <a:spcPts val="0"/>
              </a:spcAft>
              <a:buFontTx/>
              <a:buNone/>
              <a:defRPr sz="1200">
                <a:solidFill>
                  <a:schemeClr val="bg1"/>
                </a:solidFill>
              </a:defRPr>
            </a:lvl2pPr>
            <a:lvl3pPr marL="0" indent="0">
              <a:spcAft>
                <a:spcPts val="0"/>
              </a:spcAft>
              <a:buFontTx/>
              <a:buNone/>
              <a:defRPr sz="1200">
                <a:solidFill>
                  <a:schemeClr val="bg1"/>
                </a:solidFill>
              </a:defRPr>
            </a:lvl3pPr>
            <a:lvl4pPr marL="0" indent="0">
              <a:spcAft>
                <a:spcPts val="0"/>
              </a:spcAft>
              <a:buFontTx/>
              <a:buNone/>
              <a:defRPr sz="1200">
                <a:solidFill>
                  <a:schemeClr val="bg1"/>
                </a:solidFill>
              </a:defRPr>
            </a:lvl4pPr>
            <a:lvl5pPr marL="0" indent="0">
              <a:spcAft>
                <a:spcPts val="0"/>
              </a:spcAft>
              <a:buFontTx/>
              <a:buNone/>
              <a:defRPr sz="1200">
                <a:solidFill>
                  <a:schemeClr val="bg1"/>
                </a:solidFill>
              </a:defRPr>
            </a:lvl5pPr>
            <a:lvl6pPr marL="0" indent="0">
              <a:spcAft>
                <a:spcPts val="0"/>
              </a:spcAft>
              <a:buFontTx/>
              <a:buNone/>
              <a:defRPr sz="1200">
                <a:solidFill>
                  <a:schemeClr val="bg1"/>
                </a:solidFill>
              </a:defRPr>
            </a:lvl6pPr>
            <a:lvl7pPr marL="0" indent="0">
              <a:spcAft>
                <a:spcPts val="0"/>
              </a:spcAft>
              <a:buFontTx/>
              <a:buNone/>
              <a:defRPr sz="1200">
                <a:solidFill>
                  <a:schemeClr val="bg1"/>
                </a:solidFill>
              </a:defRPr>
            </a:lvl7pPr>
            <a:lvl8pPr marL="0" indent="0">
              <a:spcAft>
                <a:spcPts val="0"/>
              </a:spcAft>
              <a:buFontTx/>
              <a:buNone/>
              <a:defRPr sz="1200">
                <a:solidFill>
                  <a:schemeClr val="bg1"/>
                </a:solidFill>
              </a:defRPr>
            </a:lvl8pPr>
            <a:lvl9pPr marL="0" indent="0">
              <a:spcAft>
                <a:spcPts val="0"/>
              </a:spcAft>
              <a:buFontTx/>
              <a:buNone/>
              <a:defRPr sz="1200">
                <a:solidFill>
                  <a:schemeClr val="bg1"/>
                </a:solidFill>
              </a:defRPr>
            </a:lvl9pPr>
          </a:lstStyle>
          <a:p>
            <a:pPr lvl="0"/>
            <a:r>
              <a:rPr lang="en-US"/>
              <a:t>[Category Name]</a:t>
            </a:r>
          </a:p>
        </p:txBody>
      </p:sp>
      <p:sp>
        <p:nvSpPr>
          <p:cNvPr id="19" name="Text Placeholder 9">
            <a:extLst>
              <a:ext uri="{FF2B5EF4-FFF2-40B4-BE49-F238E27FC236}">
                <a16:creationId xmlns:a16="http://schemas.microsoft.com/office/drawing/2014/main" id="{7055AB89-DE22-6444-98FE-EFAB70903E48}"/>
              </a:ext>
            </a:extLst>
          </p:cNvPr>
          <p:cNvSpPr>
            <a:spLocks noGrp="1"/>
          </p:cNvSpPr>
          <p:nvPr>
            <p:ph type="body" sz="quarter" idx="19"/>
          </p:nvPr>
        </p:nvSpPr>
        <p:spPr bwMode="gray">
          <a:xfrm>
            <a:off x="2011679" y="4158181"/>
            <a:ext cx="2423795" cy="2057400"/>
          </a:xfrm>
        </p:spPr>
        <p:txBody>
          <a:bodyPr>
            <a:noAutofit/>
          </a:bodyPr>
          <a:lstStyle>
            <a:lvl1pPr marL="137160" indent="-137160">
              <a:spcAft>
                <a:spcPts val="300"/>
              </a:spcAft>
              <a:defRPr sz="1200">
                <a:solidFill>
                  <a:schemeClr val="tx1"/>
                </a:solidFill>
              </a:defRPr>
            </a:lvl1pPr>
            <a:lvl2pPr marL="274320" indent="-137160">
              <a:spcAft>
                <a:spcPts val="300"/>
              </a:spcAft>
              <a:defRPr sz="1200">
                <a:solidFill>
                  <a:schemeClr val="tx1"/>
                </a:solidFill>
              </a:defRPr>
            </a:lvl2pPr>
            <a:lvl3pPr marL="411480" indent="-137160">
              <a:spcAft>
                <a:spcPts val="300"/>
              </a:spcAft>
              <a:defRPr sz="1200">
                <a:solidFill>
                  <a:schemeClr val="tx1"/>
                </a:solidFill>
              </a:defRPr>
            </a:lvl3pPr>
            <a:lvl4pPr marL="548640" indent="-137160">
              <a:spcAft>
                <a:spcPts val="300"/>
              </a:spcAft>
              <a:defRPr sz="1200">
                <a:solidFill>
                  <a:schemeClr val="tx1"/>
                </a:solidFill>
              </a:defRPr>
            </a:lvl4pPr>
            <a:lvl5pPr marL="685800" indent="-137160">
              <a:spcAft>
                <a:spcPts val="300"/>
              </a:spcAft>
              <a:defRPr sz="1200">
                <a:solidFill>
                  <a:schemeClr val="tx1"/>
                </a:solidFill>
              </a:defRPr>
            </a:lvl5pPr>
            <a:lvl6pPr marL="822960" indent="-137160">
              <a:spcAft>
                <a:spcPts val="300"/>
              </a:spcAft>
              <a:defRPr sz="1200">
                <a:solidFill>
                  <a:schemeClr val="tx1"/>
                </a:solidFill>
              </a:defRPr>
            </a:lvl6pPr>
            <a:lvl7pPr marL="960120" indent="-137160">
              <a:spcAft>
                <a:spcPts val="300"/>
              </a:spcAft>
              <a:defRPr sz="1200">
                <a:solidFill>
                  <a:schemeClr val="tx1"/>
                </a:solidFill>
              </a:defRPr>
            </a:lvl7pPr>
            <a:lvl8pPr marL="1097280" indent="-137160">
              <a:spcAft>
                <a:spcPts val="300"/>
              </a:spcAft>
              <a:defRPr sz="1200">
                <a:solidFill>
                  <a:schemeClr val="tx1"/>
                </a:solidFill>
              </a:defRPr>
            </a:lvl8pPr>
            <a:lvl9pPr marL="1234440" indent="-137160">
              <a:spcAft>
                <a:spcPts val="300"/>
              </a:spcAft>
              <a:defRPr sz="1200">
                <a:solidFill>
                  <a:schemeClr val="tx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Grey">
            <a:extLst>
              <a:ext uri="{FF2B5EF4-FFF2-40B4-BE49-F238E27FC236}">
                <a16:creationId xmlns:a16="http://schemas.microsoft.com/office/drawing/2014/main" id="{5332822A-CB52-C74F-AE53-F657B6BEA30E}"/>
              </a:ext>
            </a:extLst>
          </p:cNvPr>
          <p:cNvSpPr/>
          <p:nvPr userDrawn="1"/>
        </p:nvSpPr>
        <p:spPr bwMode="gray">
          <a:xfrm>
            <a:off x="4706542" y="4159249"/>
            <a:ext cx="1417320" cy="1417320"/>
          </a:xfrm>
          <a:prstGeom prst="rect">
            <a:avLst/>
          </a:prstGeom>
          <a:solidFill>
            <a:srgbClr val="464646"/>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24" name="Text Placeholder 10">
            <a:extLst>
              <a:ext uri="{FF2B5EF4-FFF2-40B4-BE49-F238E27FC236}">
                <a16:creationId xmlns:a16="http://schemas.microsoft.com/office/drawing/2014/main" id="{E932F4EE-6DCD-064C-8A6E-7D99FC351034}"/>
              </a:ext>
            </a:extLst>
          </p:cNvPr>
          <p:cNvSpPr>
            <a:spLocks noGrp="1"/>
          </p:cNvSpPr>
          <p:nvPr>
            <p:ph type="body" sz="quarter" idx="24" hasCustomPrompt="1"/>
          </p:nvPr>
        </p:nvSpPr>
        <p:spPr bwMode="gray">
          <a:xfrm>
            <a:off x="4846320" y="4297680"/>
            <a:ext cx="1143000" cy="457200"/>
          </a:xfrm>
        </p:spPr>
        <p:txBody>
          <a:bodyPr>
            <a:noAutofit/>
          </a:bodyPr>
          <a:lstStyle>
            <a:lvl1pPr marL="0" indent="0">
              <a:lnSpc>
                <a:spcPct val="80000"/>
              </a:lnSpc>
              <a:spcAft>
                <a:spcPts val="0"/>
              </a:spcAft>
              <a:buFontTx/>
              <a:buNone/>
              <a:defRPr sz="3200">
                <a:solidFill>
                  <a:schemeClr val="bg1"/>
                </a:solidFill>
              </a:defRPr>
            </a:lvl1pPr>
            <a:lvl2pPr marL="0" indent="0">
              <a:lnSpc>
                <a:spcPct val="80000"/>
              </a:lnSpc>
              <a:spcAft>
                <a:spcPts val="0"/>
              </a:spcAft>
              <a:buFontTx/>
              <a:buNone/>
              <a:defRPr sz="3200">
                <a:solidFill>
                  <a:schemeClr val="bg1"/>
                </a:solidFill>
              </a:defRPr>
            </a:lvl2pPr>
            <a:lvl3pPr marL="0" indent="0">
              <a:lnSpc>
                <a:spcPct val="80000"/>
              </a:lnSpc>
              <a:spcAft>
                <a:spcPts val="0"/>
              </a:spcAft>
              <a:buFontTx/>
              <a:buNone/>
              <a:defRPr sz="3200">
                <a:solidFill>
                  <a:schemeClr val="bg1"/>
                </a:solidFill>
              </a:defRPr>
            </a:lvl3pPr>
            <a:lvl4pPr marL="0" indent="0">
              <a:lnSpc>
                <a:spcPct val="80000"/>
              </a:lnSpc>
              <a:spcAft>
                <a:spcPts val="0"/>
              </a:spcAft>
              <a:buFontTx/>
              <a:buNone/>
              <a:defRPr sz="3200">
                <a:solidFill>
                  <a:schemeClr val="bg1"/>
                </a:solidFill>
              </a:defRPr>
            </a:lvl4pPr>
            <a:lvl5pPr marL="0" indent="0">
              <a:lnSpc>
                <a:spcPct val="80000"/>
              </a:lnSpc>
              <a:spcAft>
                <a:spcPts val="0"/>
              </a:spcAft>
              <a:buFontTx/>
              <a:buNone/>
              <a:defRPr sz="3200">
                <a:solidFill>
                  <a:schemeClr val="bg1"/>
                </a:solidFill>
              </a:defRPr>
            </a:lvl5pPr>
            <a:lvl6pPr marL="0" indent="0">
              <a:lnSpc>
                <a:spcPct val="80000"/>
              </a:lnSpc>
              <a:spcAft>
                <a:spcPts val="0"/>
              </a:spcAft>
              <a:buFontTx/>
              <a:buNone/>
              <a:defRPr sz="3200">
                <a:solidFill>
                  <a:schemeClr val="bg1"/>
                </a:solidFill>
              </a:defRPr>
            </a:lvl6pPr>
            <a:lvl7pPr marL="0" indent="0">
              <a:lnSpc>
                <a:spcPct val="80000"/>
              </a:lnSpc>
              <a:spcAft>
                <a:spcPts val="0"/>
              </a:spcAft>
              <a:buFontTx/>
              <a:buNone/>
              <a:defRPr sz="3200">
                <a:solidFill>
                  <a:schemeClr val="bg1"/>
                </a:solidFill>
              </a:defRPr>
            </a:lvl7pPr>
            <a:lvl8pPr marL="0" indent="0">
              <a:lnSpc>
                <a:spcPct val="80000"/>
              </a:lnSpc>
              <a:spcAft>
                <a:spcPts val="0"/>
              </a:spcAft>
              <a:buFontTx/>
              <a:buNone/>
              <a:defRPr sz="3200">
                <a:solidFill>
                  <a:schemeClr val="bg1"/>
                </a:solidFill>
              </a:defRPr>
            </a:lvl8pPr>
            <a:lvl9pPr marL="0" indent="0">
              <a:lnSpc>
                <a:spcPct val="80000"/>
              </a:lnSpc>
              <a:spcAft>
                <a:spcPts val="0"/>
              </a:spcAft>
              <a:buFontTx/>
              <a:buNone/>
              <a:defRPr sz="3200">
                <a:solidFill>
                  <a:schemeClr val="bg1"/>
                </a:solidFill>
              </a:defRPr>
            </a:lvl9pPr>
          </a:lstStyle>
          <a:p>
            <a:pPr lvl="0"/>
            <a:r>
              <a:rPr lang="en-US"/>
              <a:t>0</a:t>
            </a:r>
          </a:p>
        </p:txBody>
      </p:sp>
      <p:sp>
        <p:nvSpPr>
          <p:cNvPr id="23" name="Text Placeholder 11">
            <a:extLst>
              <a:ext uri="{FF2B5EF4-FFF2-40B4-BE49-F238E27FC236}">
                <a16:creationId xmlns:a16="http://schemas.microsoft.com/office/drawing/2014/main" id="{49896FAF-3675-FD48-BABC-7A81793ED379}"/>
              </a:ext>
            </a:extLst>
          </p:cNvPr>
          <p:cNvSpPr>
            <a:spLocks noGrp="1"/>
          </p:cNvSpPr>
          <p:nvPr>
            <p:ph type="body" sz="quarter" idx="23" hasCustomPrompt="1"/>
          </p:nvPr>
        </p:nvSpPr>
        <p:spPr bwMode="gray">
          <a:xfrm>
            <a:off x="4846320" y="4892040"/>
            <a:ext cx="1143000" cy="548640"/>
          </a:xfrm>
        </p:spPr>
        <p:txBody>
          <a:bodyPr>
            <a:noAutofit/>
          </a:bodyPr>
          <a:lstStyle>
            <a:lvl1pPr marL="0" indent="0">
              <a:spcAft>
                <a:spcPts val="0"/>
              </a:spcAft>
              <a:buFontTx/>
              <a:buNone/>
              <a:defRPr sz="1200">
                <a:solidFill>
                  <a:schemeClr val="bg1"/>
                </a:solidFill>
              </a:defRPr>
            </a:lvl1pPr>
            <a:lvl2pPr marL="0" indent="0">
              <a:spcAft>
                <a:spcPts val="0"/>
              </a:spcAft>
              <a:buFontTx/>
              <a:buNone/>
              <a:defRPr sz="1200">
                <a:solidFill>
                  <a:schemeClr val="bg1"/>
                </a:solidFill>
              </a:defRPr>
            </a:lvl2pPr>
            <a:lvl3pPr marL="0" indent="0">
              <a:spcAft>
                <a:spcPts val="0"/>
              </a:spcAft>
              <a:buFontTx/>
              <a:buNone/>
              <a:defRPr sz="1200">
                <a:solidFill>
                  <a:schemeClr val="bg1"/>
                </a:solidFill>
              </a:defRPr>
            </a:lvl3pPr>
            <a:lvl4pPr marL="0" indent="0">
              <a:spcAft>
                <a:spcPts val="0"/>
              </a:spcAft>
              <a:buFontTx/>
              <a:buNone/>
              <a:defRPr sz="1200">
                <a:solidFill>
                  <a:schemeClr val="bg1"/>
                </a:solidFill>
              </a:defRPr>
            </a:lvl4pPr>
            <a:lvl5pPr marL="0" indent="0">
              <a:spcAft>
                <a:spcPts val="0"/>
              </a:spcAft>
              <a:buFontTx/>
              <a:buNone/>
              <a:defRPr sz="1200">
                <a:solidFill>
                  <a:schemeClr val="bg1"/>
                </a:solidFill>
              </a:defRPr>
            </a:lvl5pPr>
            <a:lvl6pPr marL="0" indent="0">
              <a:spcAft>
                <a:spcPts val="0"/>
              </a:spcAft>
              <a:buFontTx/>
              <a:buNone/>
              <a:defRPr sz="1200">
                <a:solidFill>
                  <a:schemeClr val="bg1"/>
                </a:solidFill>
              </a:defRPr>
            </a:lvl6pPr>
            <a:lvl7pPr marL="0" indent="0">
              <a:spcAft>
                <a:spcPts val="0"/>
              </a:spcAft>
              <a:buFontTx/>
              <a:buNone/>
              <a:defRPr sz="1200">
                <a:solidFill>
                  <a:schemeClr val="bg1"/>
                </a:solidFill>
              </a:defRPr>
            </a:lvl7pPr>
            <a:lvl8pPr marL="0" indent="0">
              <a:spcAft>
                <a:spcPts val="0"/>
              </a:spcAft>
              <a:buFontTx/>
              <a:buNone/>
              <a:defRPr sz="1200">
                <a:solidFill>
                  <a:schemeClr val="bg1"/>
                </a:solidFill>
              </a:defRPr>
            </a:lvl8pPr>
            <a:lvl9pPr marL="0" indent="0">
              <a:spcAft>
                <a:spcPts val="0"/>
              </a:spcAft>
              <a:buFontTx/>
              <a:buNone/>
              <a:defRPr sz="1200">
                <a:solidFill>
                  <a:schemeClr val="bg1"/>
                </a:solidFill>
              </a:defRPr>
            </a:lvl9pPr>
          </a:lstStyle>
          <a:p>
            <a:pPr lvl="0"/>
            <a:r>
              <a:rPr lang="en-US"/>
              <a:t>[Category Name]</a:t>
            </a:r>
          </a:p>
        </p:txBody>
      </p:sp>
      <p:sp>
        <p:nvSpPr>
          <p:cNvPr id="22" name="Text Placeholder 12">
            <a:extLst>
              <a:ext uri="{FF2B5EF4-FFF2-40B4-BE49-F238E27FC236}">
                <a16:creationId xmlns:a16="http://schemas.microsoft.com/office/drawing/2014/main" id="{367D9585-0D57-9745-BB17-400CB807CCAF}"/>
              </a:ext>
            </a:extLst>
          </p:cNvPr>
          <p:cNvSpPr>
            <a:spLocks noGrp="1"/>
          </p:cNvSpPr>
          <p:nvPr>
            <p:ph type="body" sz="quarter" idx="22"/>
          </p:nvPr>
        </p:nvSpPr>
        <p:spPr bwMode="gray">
          <a:xfrm>
            <a:off x="6263640" y="4158181"/>
            <a:ext cx="2423160" cy="2058467"/>
          </a:xfrm>
        </p:spPr>
        <p:txBody>
          <a:bodyPr>
            <a:noAutofit/>
          </a:bodyPr>
          <a:lstStyle>
            <a:lvl1pPr marL="137160" indent="-137160">
              <a:spcAft>
                <a:spcPts val="300"/>
              </a:spcAft>
              <a:defRPr sz="1200">
                <a:solidFill>
                  <a:schemeClr val="tx1"/>
                </a:solidFill>
              </a:defRPr>
            </a:lvl1pPr>
            <a:lvl2pPr marL="274320" indent="-137160">
              <a:spcAft>
                <a:spcPts val="300"/>
              </a:spcAft>
              <a:defRPr sz="1200">
                <a:solidFill>
                  <a:schemeClr val="tx1"/>
                </a:solidFill>
              </a:defRPr>
            </a:lvl2pPr>
            <a:lvl3pPr marL="411480" indent="-137160">
              <a:spcAft>
                <a:spcPts val="300"/>
              </a:spcAft>
              <a:defRPr sz="1200">
                <a:solidFill>
                  <a:schemeClr val="tx1"/>
                </a:solidFill>
              </a:defRPr>
            </a:lvl3pPr>
            <a:lvl4pPr marL="548640" indent="-137160">
              <a:spcAft>
                <a:spcPts val="300"/>
              </a:spcAft>
              <a:defRPr sz="1200">
                <a:solidFill>
                  <a:schemeClr val="tx1"/>
                </a:solidFill>
              </a:defRPr>
            </a:lvl4pPr>
            <a:lvl5pPr marL="685800" indent="-137160">
              <a:spcAft>
                <a:spcPts val="300"/>
              </a:spcAft>
              <a:defRPr sz="1200">
                <a:solidFill>
                  <a:schemeClr val="tx1"/>
                </a:solidFill>
              </a:defRPr>
            </a:lvl5pPr>
            <a:lvl6pPr marL="822960" indent="-137160">
              <a:spcAft>
                <a:spcPts val="300"/>
              </a:spcAft>
              <a:defRPr sz="1200">
                <a:solidFill>
                  <a:schemeClr val="tx1"/>
                </a:solidFill>
              </a:defRPr>
            </a:lvl6pPr>
            <a:lvl7pPr marL="960120" indent="-137160">
              <a:spcAft>
                <a:spcPts val="300"/>
              </a:spcAft>
              <a:defRPr sz="1200">
                <a:solidFill>
                  <a:schemeClr val="tx1"/>
                </a:solidFill>
              </a:defRPr>
            </a:lvl7pPr>
            <a:lvl8pPr marL="1097280" indent="-137160">
              <a:spcAft>
                <a:spcPts val="300"/>
              </a:spcAft>
              <a:defRPr sz="1200">
                <a:solidFill>
                  <a:schemeClr val="tx1"/>
                </a:solidFill>
              </a:defRPr>
            </a:lvl8pPr>
            <a:lvl9pPr marL="1234440" indent="-137160">
              <a:spcAft>
                <a:spcPts val="300"/>
              </a:spcAft>
              <a:defRPr sz="1200">
                <a:solidFill>
                  <a:schemeClr val="tx1"/>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3" name="Footer Placeholder">
            <a:extLst>
              <a:ext uri="{FF2B5EF4-FFF2-40B4-BE49-F238E27FC236}">
                <a16:creationId xmlns:a16="http://schemas.microsoft.com/office/drawing/2014/main" id="{37EC187C-5363-C142-B64F-F15999B8B950}"/>
              </a:ext>
            </a:extLst>
          </p:cNvPr>
          <p:cNvSpPr>
            <a:spLocks noGrp="1"/>
          </p:cNvSpPr>
          <p:nvPr>
            <p:ph type="ftr" sz="quarter" idx="10"/>
          </p:nvPr>
        </p:nvSpPr>
        <p:spPr/>
        <p:txBody>
          <a:bodyPr/>
          <a:lstStyle/>
          <a:p>
            <a:endParaRPr lang="en-US"/>
          </a:p>
        </p:txBody>
      </p:sp>
      <p:sp>
        <p:nvSpPr>
          <p:cNvPr id="25" name="Footnotes">
            <a:extLst>
              <a:ext uri="{FF2B5EF4-FFF2-40B4-BE49-F238E27FC236}">
                <a16:creationId xmlns:a16="http://schemas.microsoft.com/office/drawing/2014/main" id="{F1D73492-E659-4448-966F-4635BA9FCF49}"/>
              </a:ext>
            </a:extLst>
          </p:cNvPr>
          <p:cNvSpPr>
            <a:spLocks noGrp="1"/>
          </p:cNvSpPr>
          <p:nvPr>
            <p:ph type="body" sz="quarter" idx="25"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4" name="Date Placeholder">
            <a:extLst>
              <a:ext uri="{FF2B5EF4-FFF2-40B4-BE49-F238E27FC236}">
                <a16:creationId xmlns:a16="http://schemas.microsoft.com/office/drawing/2014/main" id="{CAB6925F-A4AD-DA42-ACD3-7FA130A5DC3E}"/>
              </a:ext>
            </a:extLst>
          </p:cNvPr>
          <p:cNvSpPr>
            <a:spLocks noGrp="1"/>
          </p:cNvSpPr>
          <p:nvPr>
            <p:ph type="dt" sz="half" idx="11"/>
          </p:nvPr>
        </p:nvSpPr>
        <p:spPr/>
        <p:txBody>
          <a:bodyPr/>
          <a:lstStyle/>
          <a:p>
            <a:endParaRPr lang="en-US"/>
          </a:p>
        </p:txBody>
      </p:sp>
      <p:sp>
        <p:nvSpPr>
          <p:cNvPr id="5" name="Slide Number Placeholder">
            <a:extLst>
              <a:ext uri="{FF2B5EF4-FFF2-40B4-BE49-F238E27FC236}">
                <a16:creationId xmlns:a16="http://schemas.microsoft.com/office/drawing/2014/main" id="{6EACE07B-0316-F046-829A-445D6CABB4D3}"/>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7986457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Logos">
    <p:spTree>
      <p:nvGrpSpPr>
        <p:cNvPr id="1" name=""/>
        <p:cNvGrpSpPr/>
        <p:nvPr/>
      </p:nvGrpSpPr>
      <p:grpSpPr>
        <a:xfrm>
          <a:off x="0" y="0"/>
          <a:ext cx="0" cy="0"/>
          <a:chOff x="0" y="0"/>
          <a:chExt cx="0" cy="0"/>
        </a:xfrm>
      </p:grpSpPr>
      <p:sp>
        <p:nvSpPr>
          <p:cNvPr id="8" name="Title">
            <a:extLst>
              <a:ext uri="{FF2B5EF4-FFF2-40B4-BE49-F238E27FC236}">
                <a16:creationId xmlns:a16="http://schemas.microsoft.com/office/drawing/2014/main" id="{9BBAEAEE-8DDB-6D4C-8BCD-BA00AB357C3C}"/>
              </a:ext>
            </a:extLst>
          </p:cNvPr>
          <p:cNvSpPr>
            <a:spLocks noGrp="1"/>
          </p:cNvSpPr>
          <p:nvPr>
            <p:ph type="title" hasCustomPrompt="1"/>
          </p:nvPr>
        </p:nvSpPr>
        <p:spPr/>
        <p:txBody>
          <a:bodyPr/>
          <a:lstStyle/>
          <a:p>
            <a:r>
              <a:rPr lang="en-US"/>
              <a:t>[Slide title]</a:t>
            </a:r>
          </a:p>
        </p:txBody>
      </p:sp>
      <p:sp>
        <p:nvSpPr>
          <p:cNvPr id="6" name="Subtitle">
            <a:extLst>
              <a:ext uri="{FF2B5EF4-FFF2-40B4-BE49-F238E27FC236}">
                <a16:creationId xmlns:a16="http://schemas.microsoft.com/office/drawing/2014/main" id="{61C63E5A-BD9E-F642-A58F-26B7A4F083FE}"/>
              </a:ext>
            </a:extLst>
          </p:cNvPr>
          <p:cNvSpPr>
            <a:spLocks noGrp="1"/>
          </p:cNvSpPr>
          <p:nvPr>
            <p:ph type="subTitle" idx="26"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28" name="Text Placeholder 1">
            <a:extLst>
              <a:ext uri="{FF2B5EF4-FFF2-40B4-BE49-F238E27FC236}">
                <a16:creationId xmlns:a16="http://schemas.microsoft.com/office/drawing/2014/main" id="{E8ACD8CF-AAC6-A047-96EA-21253FE4BA37}"/>
              </a:ext>
            </a:extLst>
          </p:cNvPr>
          <p:cNvSpPr>
            <a:spLocks noGrp="1"/>
          </p:cNvSpPr>
          <p:nvPr>
            <p:ph type="body" sz="quarter" idx="41"/>
          </p:nvPr>
        </p:nvSpPr>
        <p:spPr>
          <a:xfrm>
            <a:off x="457199" y="1733551"/>
            <a:ext cx="8229602" cy="505385"/>
          </a:xfrm>
        </p:spPr>
        <p:txBody>
          <a:bodyPr/>
          <a:lstStyle>
            <a:lvl1pPr marL="0" indent="0">
              <a:spcAft>
                <a:spcPts val="0"/>
              </a:spcAft>
              <a:buFontTx/>
              <a:buNone/>
              <a:defRPr/>
            </a:lvl1pPr>
            <a:lvl2pPr marL="0" indent="0">
              <a:spcAft>
                <a:spcPts val="0"/>
              </a:spcAft>
              <a:buFontTx/>
              <a:buNone/>
              <a:defRPr/>
            </a:lvl2pPr>
            <a:lvl3pPr marL="0" indent="0">
              <a:spcAft>
                <a:spcPts val="0"/>
              </a:spcAft>
              <a:buFontTx/>
              <a:buNone/>
              <a:defRPr/>
            </a:lvl3pPr>
            <a:lvl4pPr marL="0" indent="0">
              <a:spcAft>
                <a:spcPts val="0"/>
              </a:spcAft>
              <a:buFontTx/>
              <a:buNone/>
              <a:defRPr/>
            </a:lvl4pPr>
            <a:lvl5pPr marL="0" indent="0">
              <a:spcAft>
                <a:spcPts val="0"/>
              </a:spcAft>
              <a:buFontTx/>
              <a:buNone/>
              <a:defRPr/>
            </a:lvl5pPr>
            <a:lvl6pPr marL="0" indent="0">
              <a:spcAft>
                <a:spcPts val="0"/>
              </a:spcAft>
              <a:buFontTx/>
              <a:buNone/>
              <a:defRPr/>
            </a:lvl6pPr>
            <a:lvl7pPr marL="0" indent="0">
              <a:spcAft>
                <a:spcPts val="0"/>
              </a:spcAft>
              <a:buFontTx/>
              <a:buNone/>
              <a:defRPr/>
            </a:lvl7pPr>
            <a:lvl8pPr marL="0" indent="0">
              <a:spcAft>
                <a:spcPts val="0"/>
              </a:spcAft>
              <a:buFontTx/>
              <a:buNone/>
              <a:defRPr/>
            </a:lvl8pPr>
            <a:lvl9pPr marL="0" indent="0">
              <a:spcAft>
                <a:spcPts val="0"/>
              </a:spcAft>
              <a:buFontTx/>
              <a:buNone/>
              <a:defRPr/>
            </a:lvl9pPr>
          </a:lstStyle>
          <a:p>
            <a:pPr lvl="0"/>
            <a:r>
              <a:rPr lang="ja-JP" altLang="en-US"/>
              <a:t>マスター テキストの書式設定</a:t>
            </a:r>
          </a:p>
        </p:txBody>
      </p:sp>
      <p:sp>
        <p:nvSpPr>
          <p:cNvPr id="12" name="Picture Placeholder 1">
            <a:extLst>
              <a:ext uri="{FF2B5EF4-FFF2-40B4-BE49-F238E27FC236}">
                <a16:creationId xmlns:a16="http://schemas.microsoft.com/office/drawing/2014/main" id="{277FEA94-2F74-C44B-B7A4-2491A0F36517}"/>
              </a:ext>
            </a:extLst>
          </p:cNvPr>
          <p:cNvSpPr>
            <a:spLocks noGrp="1"/>
          </p:cNvSpPr>
          <p:nvPr>
            <p:ph type="pic" sz="quarter" idx="19" hasCustomPrompt="1"/>
          </p:nvPr>
        </p:nvSpPr>
        <p:spPr>
          <a:xfrm>
            <a:off x="457199" y="2386584"/>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13" name="Picture Placeholder 2">
            <a:extLst>
              <a:ext uri="{FF2B5EF4-FFF2-40B4-BE49-F238E27FC236}">
                <a16:creationId xmlns:a16="http://schemas.microsoft.com/office/drawing/2014/main" id="{E35B0C01-8D10-8640-B57B-9F00287B1099}"/>
              </a:ext>
            </a:extLst>
          </p:cNvPr>
          <p:cNvSpPr>
            <a:spLocks noGrp="1"/>
          </p:cNvSpPr>
          <p:nvPr>
            <p:ph type="pic" sz="quarter" idx="27" hasCustomPrompt="1"/>
          </p:nvPr>
        </p:nvSpPr>
        <p:spPr>
          <a:xfrm>
            <a:off x="2148839" y="2386584"/>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14" name="Picture Placeholder 3">
            <a:extLst>
              <a:ext uri="{FF2B5EF4-FFF2-40B4-BE49-F238E27FC236}">
                <a16:creationId xmlns:a16="http://schemas.microsoft.com/office/drawing/2014/main" id="{9D41283C-61BF-CF49-A579-FF76DB0A0127}"/>
              </a:ext>
            </a:extLst>
          </p:cNvPr>
          <p:cNvSpPr>
            <a:spLocks noGrp="1"/>
          </p:cNvSpPr>
          <p:nvPr>
            <p:ph type="pic" sz="quarter" idx="28" hasCustomPrompt="1"/>
          </p:nvPr>
        </p:nvSpPr>
        <p:spPr>
          <a:xfrm>
            <a:off x="3840479" y="2386584"/>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15" name="Picture Placeholder 4">
            <a:extLst>
              <a:ext uri="{FF2B5EF4-FFF2-40B4-BE49-F238E27FC236}">
                <a16:creationId xmlns:a16="http://schemas.microsoft.com/office/drawing/2014/main" id="{458BEB64-AEEA-894E-9305-4DAF4D383C70}"/>
              </a:ext>
            </a:extLst>
          </p:cNvPr>
          <p:cNvSpPr>
            <a:spLocks noGrp="1"/>
          </p:cNvSpPr>
          <p:nvPr>
            <p:ph type="pic" sz="quarter" idx="29" hasCustomPrompt="1"/>
          </p:nvPr>
        </p:nvSpPr>
        <p:spPr>
          <a:xfrm>
            <a:off x="5532119" y="2386584"/>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16" name="Picture Placeholder 5">
            <a:extLst>
              <a:ext uri="{FF2B5EF4-FFF2-40B4-BE49-F238E27FC236}">
                <a16:creationId xmlns:a16="http://schemas.microsoft.com/office/drawing/2014/main" id="{7368D934-8043-1B47-B9A4-25E006B0BFA4}"/>
              </a:ext>
            </a:extLst>
          </p:cNvPr>
          <p:cNvSpPr>
            <a:spLocks noGrp="1"/>
          </p:cNvSpPr>
          <p:nvPr>
            <p:ph type="pic" sz="quarter" idx="30" hasCustomPrompt="1"/>
          </p:nvPr>
        </p:nvSpPr>
        <p:spPr>
          <a:xfrm>
            <a:off x="7223760" y="2386584"/>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17" name="Picture Placeholder 6">
            <a:extLst>
              <a:ext uri="{FF2B5EF4-FFF2-40B4-BE49-F238E27FC236}">
                <a16:creationId xmlns:a16="http://schemas.microsoft.com/office/drawing/2014/main" id="{A0FBAB18-491C-D349-AB18-9FCED7996AB8}"/>
              </a:ext>
            </a:extLst>
          </p:cNvPr>
          <p:cNvSpPr>
            <a:spLocks noGrp="1"/>
          </p:cNvSpPr>
          <p:nvPr>
            <p:ph type="pic" sz="quarter" idx="31" hasCustomPrompt="1"/>
          </p:nvPr>
        </p:nvSpPr>
        <p:spPr>
          <a:xfrm>
            <a:off x="457199" y="3721608"/>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18" name="Picture Placeholder 7">
            <a:extLst>
              <a:ext uri="{FF2B5EF4-FFF2-40B4-BE49-F238E27FC236}">
                <a16:creationId xmlns:a16="http://schemas.microsoft.com/office/drawing/2014/main" id="{679938AE-0263-134B-9999-7D4C9C70AA00}"/>
              </a:ext>
            </a:extLst>
          </p:cNvPr>
          <p:cNvSpPr>
            <a:spLocks noGrp="1"/>
          </p:cNvSpPr>
          <p:nvPr>
            <p:ph type="pic" sz="quarter" idx="32" hasCustomPrompt="1"/>
          </p:nvPr>
        </p:nvSpPr>
        <p:spPr>
          <a:xfrm>
            <a:off x="2148839" y="3721608"/>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19" name="Picture Placeholder 8">
            <a:extLst>
              <a:ext uri="{FF2B5EF4-FFF2-40B4-BE49-F238E27FC236}">
                <a16:creationId xmlns:a16="http://schemas.microsoft.com/office/drawing/2014/main" id="{EF32A273-0480-934E-8D32-DD33BE3A2746}"/>
              </a:ext>
            </a:extLst>
          </p:cNvPr>
          <p:cNvSpPr>
            <a:spLocks noGrp="1"/>
          </p:cNvSpPr>
          <p:nvPr>
            <p:ph type="pic" sz="quarter" idx="33" hasCustomPrompt="1"/>
          </p:nvPr>
        </p:nvSpPr>
        <p:spPr>
          <a:xfrm>
            <a:off x="3840479" y="3721608"/>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20" name="Picture Placeholder 9">
            <a:extLst>
              <a:ext uri="{FF2B5EF4-FFF2-40B4-BE49-F238E27FC236}">
                <a16:creationId xmlns:a16="http://schemas.microsoft.com/office/drawing/2014/main" id="{E391ADCA-B913-3A46-B669-77A861F30660}"/>
              </a:ext>
            </a:extLst>
          </p:cNvPr>
          <p:cNvSpPr>
            <a:spLocks noGrp="1"/>
          </p:cNvSpPr>
          <p:nvPr>
            <p:ph type="pic" sz="quarter" idx="34" hasCustomPrompt="1"/>
          </p:nvPr>
        </p:nvSpPr>
        <p:spPr>
          <a:xfrm>
            <a:off x="5532119" y="3721608"/>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21" name="Picture Placeholder 10">
            <a:extLst>
              <a:ext uri="{FF2B5EF4-FFF2-40B4-BE49-F238E27FC236}">
                <a16:creationId xmlns:a16="http://schemas.microsoft.com/office/drawing/2014/main" id="{9A49AD93-FD6C-0745-AA09-BF58F62CB976}"/>
              </a:ext>
            </a:extLst>
          </p:cNvPr>
          <p:cNvSpPr>
            <a:spLocks noGrp="1"/>
          </p:cNvSpPr>
          <p:nvPr>
            <p:ph type="pic" sz="quarter" idx="35" hasCustomPrompt="1"/>
          </p:nvPr>
        </p:nvSpPr>
        <p:spPr>
          <a:xfrm>
            <a:off x="7223760" y="3721608"/>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22" name="Picture Placeholder 11">
            <a:extLst>
              <a:ext uri="{FF2B5EF4-FFF2-40B4-BE49-F238E27FC236}">
                <a16:creationId xmlns:a16="http://schemas.microsoft.com/office/drawing/2014/main" id="{E556C6AF-E3F7-8248-ABC5-E9ABC49C384F}"/>
              </a:ext>
            </a:extLst>
          </p:cNvPr>
          <p:cNvSpPr>
            <a:spLocks noGrp="1"/>
          </p:cNvSpPr>
          <p:nvPr>
            <p:ph type="pic" sz="quarter" idx="36" hasCustomPrompt="1"/>
          </p:nvPr>
        </p:nvSpPr>
        <p:spPr>
          <a:xfrm>
            <a:off x="457199" y="5073650"/>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23" name="Picture Placeholder 12">
            <a:extLst>
              <a:ext uri="{FF2B5EF4-FFF2-40B4-BE49-F238E27FC236}">
                <a16:creationId xmlns:a16="http://schemas.microsoft.com/office/drawing/2014/main" id="{7E37D1FC-A6AC-434B-9334-A218F7228E9F}"/>
              </a:ext>
            </a:extLst>
          </p:cNvPr>
          <p:cNvSpPr>
            <a:spLocks noGrp="1"/>
          </p:cNvSpPr>
          <p:nvPr>
            <p:ph type="pic" sz="quarter" idx="37" hasCustomPrompt="1"/>
          </p:nvPr>
        </p:nvSpPr>
        <p:spPr>
          <a:xfrm>
            <a:off x="2148839" y="5073650"/>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24" name="Picture Placeholder 13">
            <a:extLst>
              <a:ext uri="{FF2B5EF4-FFF2-40B4-BE49-F238E27FC236}">
                <a16:creationId xmlns:a16="http://schemas.microsoft.com/office/drawing/2014/main" id="{506AE4A5-2066-154B-A22A-55649E9A00E7}"/>
              </a:ext>
            </a:extLst>
          </p:cNvPr>
          <p:cNvSpPr>
            <a:spLocks noGrp="1"/>
          </p:cNvSpPr>
          <p:nvPr>
            <p:ph type="pic" sz="quarter" idx="38" hasCustomPrompt="1"/>
          </p:nvPr>
        </p:nvSpPr>
        <p:spPr>
          <a:xfrm>
            <a:off x="3840479" y="5073650"/>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25" name="Picture Placeholder 14">
            <a:extLst>
              <a:ext uri="{FF2B5EF4-FFF2-40B4-BE49-F238E27FC236}">
                <a16:creationId xmlns:a16="http://schemas.microsoft.com/office/drawing/2014/main" id="{38481484-A1F9-944C-8416-EF7A652C303A}"/>
              </a:ext>
            </a:extLst>
          </p:cNvPr>
          <p:cNvSpPr>
            <a:spLocks noGrp="1"/>
          </p:cNvSpPr>
          <p:nvPr>
            <p:ph type="pic" sz="quarter" idx="39" hasCustomPrompt="1"/>
          </p:nvPr>
        </p:nvSpPr>
        <p:spPr>
          <a:xfrm>
            <a:off x="5532119" y="5073650"/>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26" name="Picture Placeholder 15">
            <a:extLst>
              <a:ext uri="{FF2B5EF4-FFF2-40B4-BE49-F238E27FC236}">
                <a16:creationId xmlns:a16="http://schemas.microsoft.com/office/drawing/2014/main" id="{B0A2AC27-5F38-F444-A513-0FB522CB077F}"/>
              </a:ext>
            </a:extLst>
          </p:cNvPr>
          <p:cNvSpPr>
            <a:spLocks noGrp="1"/>
          </p:cNvSpPr>
          <p:nvPr>
            <p:ph type="pic" sz="quarter" idx="40" hasCustomPrompt="1"/>
          </p:nvPr>
        </p:nvSpPr>
        <p:spPr>
          <a:xfrm>
            <a:off x="7223760" y="5073650"/>
            <a:ext cx="1463040" cy="1143000"/>
          </a:xfrm>
          <a:noFill/>
        </p:spPr>
        <p:txBody>
          <a:bodyPr anchor="ctr" anchorCtr="0"/>
          <a:lstStyle>
            <a:lvl1pPr marL="0" indent="0" algn="ctr">
              <a:spcBef>
                <a:spcPts val="0"/>
              </a:spcBef>
              <a:buFontTx/>
              <a:buNone/>
              <a:defRPr sz="900" b="0">
                <a:solidFill>
                  <a:schemeClr val="tx1"/>
                </a:solidFill>
              </a:defRPr>
            </a:lvl1pPr>
          </a:lstStyle>
          <a:p>
            <a:r>
              <a:rPr lang="en-US"/>
              <a:t>Click icon to add logo</a:t>
            </a:r>
            <a:endParaRPr lang="en-GB"/>
          </a:p>
        </p:txBody>
      </p:sp>
      <p:sp>
        <p:nvSpPr>
          <p:cNvPr id="3" name="Footer Placeholder">
            <a:extLst>
              <a:ext uri="{FF2B5EF4-FFF2-40B4-BE49-F238E27FC236}">
                <a16:creationId xmlns:a16="http://schemas.microsoft.com/office/drawing/2014/main" id="{FBDF5DE5-9FAD-9842-BA03-185711D76ADC}"/>
              </a:ext>
            </a:extLst>
          </p:cNvPr>
          <p:cNvSpPr>
            <a:spLocks noGrp="1"/>
          </p:cNvSpPr>
          <p:nvPr>
            <p:ph type="ftr" sz="quarter" idx="10"/>
          </p:nvPr>
        </p:nvSpPr>
        <p:spPr/>
        <p:txBody>
          <a:bodyPr/>
          <a:lstStyle/>
          <a:p>
            <a:endParaRPr lang="en-US"/>
          </a:p>
        </p:txBody>
      </p:sp>
      <p:sp>
        <p:nvSpPr>
          <p:cNvPr id="27" name="Footnotes">
            <a:extLst>
              <a:ext uri="{FF2B5EF4-FFF2-40B4-BE49-F238E27FC236}">
                <a16:creationId xmlns:a16="http://schemas.microsoft.com/office/drawing/2014/main" id="{DD8B5F4F-C81D-464D-B5FC-5F8941870CF3}"/>
              </a:ext>
            </a:extLst>
          </p:cNvPr>
          <p:cNvSpPr>
            <a:spLocks noGrp="1"/>
          </p:cNvSpPr>
          <p:nvPr>
            <p:ph type="body" sz="quarter" idx="25"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4" name="Date Placeholder">
            <a:extLst>
              <a:ext uri="{FF2B5EF4-FFF2-40B4-BE49-F238E27FC236}">
                <a16:creationId xmlns:a16="http://schemas.microsoft.com/office/drawing/2014/main" id="{470A3029-D834-5149-96EF-70010D8D5EB6}"/>
              </a:ext>
            </a:extLst>
          </p:cNvPr>
          <p:cNvSpPr>
            <a:spLocks noGrp="1"/>
          </p:cNvSpPr>
          <p:nvPr>
            <p:ph type="dt" sz="half" idx="11"/>
          </p:nvPr>
        </p:nvSpPr>
        <p:spPr/>
        <p:txBody>
          <a:bodyPr/>
          <a:lstStyle/>
          <a:p>
            <a:endParaRPr lang="en-US"/>
          </a:p>
        </p:txBody>
      </p:sp>
      <p:sp>
        <p:nvSpPr>
          <p:cNvPr id="5" name="Slide Number Placeholder">
            <a:extLst>
              <a:ext uri="{FF2B5EF4-FFF2-40B4-BE49-F238E27FC236}">
                <a16:creationId xmlns:a16="http://schemas.microsoft.com/office/drawing/2014/main" id="{4BA74217-EAC3-D448-A73B-A482F813E146}"/>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826030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 Low Line - White - Client">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144837383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スライド" r:id="rId3" imgW="473" imgH="473" progId="TCLayout.ActiveDocument.1">
                  <p:embed/>
                </p:oleObj>
              </mc:Choice>
              <mc:Fallback>
                <p:oleObj name="think-cellスライド" r:id="rId3" imgW="473" imgH="473" progId="TCLayout.ActiveDocument.1">
                  <p:embed/>
                  <p:pic>
                    <p:nvPicPr>
                      <p:cNvPr id="6" name="オブジェクト 5"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6" name="テキスト プレースホルダー 15"/>
          <p:cNvSpPr>
            <a:spLocks noGrp="1"/>
          </p:cNvSpPr>
          <p:nvPr>
            <p:ph type="body" sz="quarter" idx="13" hasCustomPrompt="1"/>
          </p:nvPr>
        </p:nvSpPr>
        <p:spPr>
          <a:xfrm>
            <a:off x="6853556" y="476672"/>
            <a:ext cx="1833244" cy="201508"/>
          </a:xfrm>
        </p:spPr>
        <p:txBody>
          <a:bodyPr anchor="ctr"/>
          <a:lstStyle>
            <a:lvl1pPr marL="0" indent="0" algn="r">
              <a:buNone/>
              <a:defRPr sz="1200"/>
            </a:lvl1pPr>
          </a:lstStyle>
          <a:p>
            <a:pPr lvl="0"/>
            <a:r>
              <a:rPr kumimoji="1" lang="ja-JP" altLang="en-US"/>
              <a:t>（任意）クライアント名</a:t>
            </a:r>
          </a:p>
        </p:txBody>
      </p:sp>
      <p:sp>
        <p:nvSpPr>
          <p:cNvPr id="5" name="テキスト プレースホルダー 4"/>
          <p:cNvSpPr>
            <a:spLocks noGrp="1"/>
          </p:cNvSpPr>
          <p:nvPr>
            <p:ph type="body" sz="quarter" idx="11" hasCustomPrompt="1"/>
          </p:nvPr>
        </p:nvSpPr>
        <p:spPr>
          <a:xfrm>
            <a:off x="457201" y="5485128"/>
            <a:ext cx="1714801" cy="731521"/>
          </a:xfrm>
          <a:ln>
            <a:noFill/>
            <a:prstDash val="dash"/>
          </a:ln>
        </p:spPr>
        <p:txBody>
          <a:bodyPr anchor="b">
            <a:normAutofit/>
          </a:bodyPr>
          <a:lstStyle>
            <a:lvl1pPr marL="0" marR="0" indent="0" algn="l" defTabSz="914400" rtl="0" eaLnBrk="1" fontAlgn="auto" latinLnBrk="0" hangingPunct="1">
              <a:lnSpc>
                <a:spcPct val="85000"/>
              </a:lnSpc>
              <a:spcBef>
                <a:spcPts val="0"/>
              </a:spcBef>
              <a:spcAft>
                <a:spcPts val="0"/>
              </a:spcAft>
              <a:buClrTx/>
              <a:buSzPct val="100000"/>
              <a:buFontTx/>
              <a:buNone/>
              <a:tabLst/>
              <a:defRPr sz="1200"/>
            </a:lvl1pPr>
          </a:lstStyle>
          <a:p>
            <a:pPr marL="0" marR="0" lvl="0" indent="0" algn="l" defTabSz="914400" rtl="0" eaLnBrk="1" fontAlgn="auto" latinLnBrk="0" hangingPunct="1">
              <a:lnSpc>
                <a:spcPct val="85000"/>
              </a:lnSpc>
              <a:spcBef>
                <a:spcPts val="0"/>
              </a:spcBef>
              <a:spcAft>
                <a:spcPts val="0"/>
              </a:spcAft>
              <a:buClrTx/>
              <a:buSzPct val="100000"/>
              <a:buFontTx/>
              <a:buNone/>
              <a:tabLst/>
              <a:defRPr/>
            </a:pPr>
            <a:r>
              <a:rPr kumimoji="0" lang="ja-JP" altLang="en-US" sz="1200" b="0" i="0" u="none" strike="noStrike" kern="1200" cap="none" spc="0" normalizeH="0" baseline="0" noProof="0">
                <a:ln>
                  <a:noFill/>
                </a:ln>
                <a:solidFill>
                  <a:srgbClr val="000000"/>
                </a:solidFill>
                <a:effectLst/>
                <a:uLnTx/>
                <a:uFillTx/>
                <a:latin typeface="+mn-lt"/>
                <a:ea typeface="+mn-ea"/>
                <a:cs typeface="+mn-cs"/>
              </a:rPr>
              <a:t>クライアントロゴを入れる</a:t>
            </a:r>
            <a:br>
              <a:rPr kumimoji="0" lang="en-US" altLang="ja-JP" sz="1200" b="0" i="0" u="none" strike="noStrike" kern="1200" cap="none" spc="0" normalizeH="0" baseline="0" noProof="0">
                <a:ln>
                  <a:noFill/>
                </a:ln>
                <a:solidFill>
                  <a:srgbClr val="000000"/>
                </a:solidFill>
                <a:effectLst/>
                <a:uLnTx/>
                <a:uFillTx/>
                <a:latin typeface="+mn-lt"/>
                <a:ea typeface="+mn-ea"/>
                <a:cs typeface="+mn-cs"/>
              </a:rPr>
            </a:br>
            <a:r>
              <a:rPr kumimoji="0" lang="ja-JP" altLang="en-US" sz="1200" b="0" i="0" u="none" strike="noStrike" kern="1200" cap="none" spc="0" normalizeH="0" baseline="0" noProof="0">
                <a:ln>
                  <a:noFill/>
                </a:ln>
                <a:solidFill>
                  <a:srgbClr val="000000"/>
                </a:solidFill>
                <a:effectLst/>
                <a:uLnTx/>
                <a:uFillTx/>
                <a:latin typeface="+mn-lt"/>
                <a:ea typeface="+mn-ea"/>
                <a:cs typeface="+mn-cs"/>
              </a:rPr>
              <a:t>場合はこちらに左下揃え</a:t>
            </a:r>
            <a:endParaRPr kumimoji="0" lang="en-US" altLang="ja-JP" sz="1200" b="0" i="0" u="none" strike="noStrike" kern="1200" cap="none" spc="0" normalizeH="0" baseline="0" noProof="0">
              <a:ln>
                <a:noFill/>
              </a:ln>
              <a:solidFill>
                <a:srgbClr val="000000"/>
              </a:solidFill>
              <a:effectLst/>
              <a:uLnTx/>
              <a:uFillTx/>
              <a:latin typeface="+mn-lt"/>
              <a:ea typeface="+mn-ea"/>
              <a:cs typeface="+mn-cs"/>
            </a:endParaRPr>
          </a:p>
          <a:p>
            <a:pPr marL="0" marR="0" lvl="0" indent="0" algn="l" defTabSz="914400" rtl="0" eaLnBrk="1" fontAlgn="auto" latinLnBrk="0" hangingPunct="1">
              <a:lnSpc>
                <a:spcPct val="85000"/>
              </a:lnSpc>
              <a:spcBef>
                <a:spcPts val="0"/>
              </a:spcBef>
              <a:spcAft>
                <a:spcPts val="0"/>
              </a:spcAft>
              <a:buClrTx/>
              <a:buSzPct val="100000"/>
              <a:buFontTx/>
              <a:buNone/>
              <a:tabLst/>
              <a:defRPr/>
            </a:pPr>
            <a:endParaRPr kumimoji="0" lang="en-US" altLang="ja-JP" sz="1200" b="0" i="0" u="none" strike="noStrike" kern="1200" cap="none" spc="0" normalizeH="0" baseline="0" noProof="0">
              <a:ln>
                <a:noFill/>
              </a:ln>
              <a:solidFill>
                <a:srgbClr val="000000"/>
              </a:solidFill>
              <a:effectLst/>
              <a:uLnTx/>
              <a:uFillTx/>
              <a:latin typeface="+mn-lt"/>
              <a:ea typeface="+mn-ea"/>
              <a:cs typeface="+mn-cs"/>
            </a:endParaRPr>
          </a:p>
        </p:txBody>
      </p:sp>
      <p:sp>
        <p:nvSpPr>
          <p:cNvPr id="8" name="Ampersand">
            <a:extLst>
              <a:ext uri="{FF2B5EF4-FFF2-40B4-BE49-F238E27FC236}">
                <a16:creationId xmlns:a16="http://schemas.microsoft.com/office/drawing/2014/main" id="{BE9D18DB-354D-4893-8B32-87225607DFF3}"/>
              </a:ext>
            </a:extLst>
          </p:cNvPr>
          <p:cNvSpPr>
            <a:spLocks noChangeAspect="1" noEditPoints="1"/>
          </p:cNvSpPr>
          <p:nvPr userDrawn="1"/>
        </p:nvSpPr>
        <p:spPr bwMode="hidden">
          <a:xfrm>
            <a:off x="393192" y="1392783"/>
            <a:ext cx="2706624" cy="3296261"/>
          </a:xfrm>
          <a:custGeom>
            <a:avLst/>
            <a:gdLst>
              <a:gd name="T0" fmla="*/ 3232 w 3930"/>
              <a:gd name="T1" fmla="*/ 3828 h 4799"/>
              <a:gd name="T2" fmla="*/ 3232 w 3930"/>
              <a:gd name="T3" fmla="*/ 3828 h 4799"/>
              <a:gd name="T4" fmla="*/ 3814 w 3930"/>
              <a:gd name="T5" fmla="*/ 3349 h 4799"/>
              <a:gd name="T6" fmla="*/ 3814 w 3930"/>
              <a:gd name="T7" fmla="*/ 2283 h 4799"/>
              <a:gd name="T8" fmla="*/ 2725 w 3930"/>
              <a:gd name="T9" fmla="*/ 3174 h 4799"/>
              <a:gd name="T10" fmla="*/ 2069 w 3930"/>
              <a:gd name="T11" fmla="*/ 2328 h 4799"/>
              <a:gd name="T12" fmla="*/ 2874 w 3930"/>
              <a:gd name="T13" fmla="*/ 1137 h 4799"/>
              <a:gd name="T14" fmla="*/ 1728 w 3930"/>
              <a:gd name="T15" fmla="*/ 0 h 4799"/>
              <a:gd name="T16" fmla="*/ 501 w 3930"/>
              <a:gd name="T17" fmla="*/ 1191 h 4799"/>
              <a:gd name="T18" fmla="*/ 871 w 3930"/>
              <a:gd name="T19" fmla="*/ 2165 h 4799"/>
              <a:gd name="T20" fmla="*/ 0 w 3930"/>
              <a:gd name="T21" fmla="*/ 3457 h 4799"/>
              <a:gd name="T22" fmla="*/ 1468 w 3930"/>
              <a:gd name="T23" fmla="*/ 4799 h 4799"/>
              <a:gd name="T24" fmla="*/ 2551 w 3930"/>
              <a:gd name="T25" fmla="*/ 4388 h 4799"/>
              <a:gd name="T26" fmla="*/ 2820 w 3930"/>
              <a:gd name="T27" fmla="*/ 4728 h 4799"/>
              <a:gd name="T28" fmla="*/ 3930 w 3930"/>
              <a:gd name="T29" fmla="*/ 4728 h 4799"/>
              <a:gd name="T30" fmla="*/ 3232 w 3930"/>
              <a:gd name="T31" fmla="*/ 3828 h 4799"/>
              <a:gd name="T32" fmla="*/ 1719 w 3930"/>
              <a:gd name="T33" fmla="*/ 814 h 4799"/>
              <a:gd name="T34" fmla="*/ 1719 w 3930"/>
              <a:gd name="T35" fmla="*/ 814 h 4799"/>
              <a:gd name="T36" fmla="*/ 2032 w 3930"/>
              <a:gd name="T37" fmla="*/ 1173 h 4799"/>
              <a:gd name="T38" fmla="*/ 1606 w 3930"/>
              <a:gd name="T39" fmla="*/ 1735 h 4799"/>
              <a:gd name="T40" fmla="*/ 1369 w 3930"/>
              <a:gd name="T41" fmla="*/ 1199 h 4799"/>
              <a:gd name="T42" fmla="*/ 1719 w 3930"/>
              <a:gd name="T43" fmla="*/ 814 h 4799"/>
              <a:gd name="T44" fmla="*/ 2055 w 3930"/>
              <a:gd name="T45" fmla="*/ 3721 h 4799"/>
              <a:gd name="T46" fmla="*/ 2055 w 3930"/>
              <a:gd name="T47" fmla="*/ 3721 h 4799"/>
              <a:gd name="T48" fmla="*/ 1477 w 3930"/>
              <a:gd name="T49" fmla="*/ 3957 h 4799"/>
              <a:gd name="T50" fmla="*/ 940 w 3930"/>
              <a:gd name="T51" fmla="*/ 3429 h 4799"/>
              <a:gd name="T52" fmla="*/ 1342 w 3930"/>
              <a:gd name="T53" fmla="*/ 2793 h 4799"/>
              <a:gd name="T54" fmla="*/ 2055 w 3930"/>
              <a:gd name="T55" fmla="*/ 3721 h 47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930" h="4799">
                <a:moveTo>
                  <a:pt x="3232" y="3828"/>
                </a:moveTo>
                <a:lnTo>
                  <a:pt x="3232" y="3828"/>
                </a:lnTo>
                <a:lnTo>
                  <a:pt x="3814" y="3349"/>
                </a:lnTo>
                <a:lnTo>
                  <a:pt x="3814" y="2283"/>
                </a:lnTo>
                <a:lnTo>
                  <a:pt x="2725" y="3174"/>
                </a:lnTo>
                <a:lnTo>
                  <a:pt x="2069" y="2328"/>
                </a:lnTo>
                <a:cubicBezTo>
                  <a:pt x="2489" y="2059"/>
                  <a:pt x="2874" y="1754"/>
                  <a:pt x="2874" y="1137"/>
                </a:cubicBezTo>
                <a:cubicBezTo>
                  <a:pt x="2874" y="492"/>
                  <a:pt x="2417" y="0"/>
                  <a:pt x="1728" y="0"/>
                </a:cubicBezTo>
                <a:cubicBezTo>
                  <a:pt x="1047" y="0"/>
                  <a:pt x="501" y="474"/>
                  <a:pt x="501" y="1191"/>
                </a:cubicBezTo>
                <a:cubicBezTo>
                  <a:pt x="501" y="1633"/>
                  <a:pt x="682" y="1916"/>
                  <a:pt x="871" y="2165"/>
                </a:cubicBezTo>
                <a:cubicBezTo>
                  <a:pt x="402" y="2444"/>
                  <a:pt x="0" y="2802"/>
                  <a:pt x="0" y="3457"/>
                </a:cubicBezTo>
                <a:cubicBezTo>
                  <a:pt x="0" y="4217"/>
                  <a:pt x="545" y="4799"/>
                  <a:pt x="1468" y="4799"/>
                </a:cubicBezTo>
                <a:cubicBezTo>
                  <a:pt x="1996" y="4799"/>
                  <a:pt x="2319" y="4585"/>
                  <a:pt x="2551" y="4388"/>
                </a:cubicBezTo>
                <a:lnTo>
                  <a:pt x="2820" y="4728"/>
                </a:lnTo>
                <a:lnTo>
                  <a:pt x="3930" y="4728"/>
                </a:lnTo>
                <a:lnTo>
                  <a:pt x="3232" y="3828"/>
                </a:lnTo>
                <a:close/>
                <a:moveTo>
                  <a:pt x="1719" y="814"/>
                </a:moveTo>
                <a:lnTo>
                  <a:pt x="1719" y="814"/>
                </a:lnTo>
                <a:cubicBezTo>
                  <a:pt x="1934" y="814"/>
                  <a:pt x="2032" y="985"/>
                  <a:pt x="2032" y="1173"/>
                </a:cubicBezTo>
                <a:cubicBezTo>
                  <a:pt x="2032" y="1440"/>
                  <a:pt x="1863" y="1584"/>
                  <a:pt x="1606" y="1735"/>
                </a:cubicBezTo>
                <a:cubicBezTo>
                  <a:pt x="1471" y="1566"/>
                  <a:pt x="1369" y="1419"/>
                  <a:pt x="1369" y="1199"/>
                </a:cubicBezTo>
                <a:cubicBezTo>
                  <a:pt x="1369" y="966"/>
                  <a:pt x="1513" y="814"/>
                  <a:pt x="1719" y="814"/>
                </a:cubicBezTo>
                <a:close/>
                <a:moveTo>
                  <a:pt x="2055" y="3721"/>
                </a:moveTo>
                <a:lnTo>
                  <a:pt x="2055" y="3721"/>
                </a:lnTo>
                <a:cubicBezTo>
                  <a:pt x="1915" y="3832"/>
                  <a:pt x="1719" y="3957"/>
                  <a:pt x="1477" y="3957"/>
                </a:cubicBezTo>
                <a:cubicBezTo>
                  <a:pt x="1190" y="3957"/>
                  <a:pt x="940" y="3761"/>
                  <a:pt x="940" y="3429"/>
                </a:cubicBezTo>
                <a:cubicBezTo>
                  <a:pt x="940" y="3116"/>
                  <a:pt x="1083" y="2964"/>
                  <a:pt x="1342" y="2793"/>
                </a:cubicBezTo>
                <a:lnTo>
                  <a:pt x="2055" y="3721"/>
                </a:lnTo>
                <a:close/>
              </a:path>
            </a:pathLst>
          </a:custGeom>
          <a:solidFill>
            <a:srgbClr val="000000"/>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en-US" sz="1350"/>
          </a:p>
        </p:txBody>
      </p:sp>
      <p:pic>
        <p:nvPicPr>
          <p:cNvPr id="10" name="Strategy&amp;">
            <a:extLst>
              <a:ext uri="{FF2B5EF4-FFF2-40B4-BE49-F238E27FC236}">
                <a16:creationId xmlns:a16="http://schemas.microsoft.com/office/drawing/2014/main" id="{EC87ED3C-ACA7-4291-A40D-E26ABAB83E0D}"/>
              </a:ext>
            </a:extLst>
          </p:cNvPr>
          <p:cNvPicPr>
            <a:picLocks noChangeAspect="1"/>
          </p:cNvPicPr>
          <p:nvPr userDrawn="1"/>
        </p:nvPicPr>
        <p:blipFill>
          <a:blip r:embed="rId5"/>
          <a:stretch>
            <a:fillRect/>
          </a:stretch>
        </p:blipFill>
        <p:spPr>
          <a:xfrm>
            <a:off x="292608" y="349250"/>
            <a:ext cx="1828800" cy="660400"/>
          </a:xfrm>
          <a:prstGeom prst="rect">
            <a:avLst/>
          </a:prstGeom>
        </p:spPr>
      </p:pic>
      <p:sp>
        <p:nvSpPr>
          <p:cNvPr id="12" name="Document Type">
            <a:extLst>
              <a:ext uri="{FF2B5EF4-FFF2-40B4-BE49-F238E27FC236}">
                <a16:creationId xmlns:a16="http://schemas.microsoft.com/office/drawing/2014/main" id="{D42E99B1-6233-A145-A984-AC52AEDD731D}"/>
              </a:ext>
            </a:extLst>
          </p:cNvPr>
          <p:cNvSpPr>
            <a:spLocks noGrp="1"/>
          </p:cNvSpPr>
          <p:nvPr>
            <p:ph type="body" sz="quarter" idx="10" hasCustomPrompt="1"/>
          </p:nvPr>
        </p:nvSpPr>
        <p:spPr>
          <a:xfrm>
            <a:off x="3291840" y="1504950"/>
            <a:ext cx="5394960" cy="276224"/>
          </a:xfrm>
        </p:spPr>
        <p:txBody>
          <a:bodyPr anchor="t" anchorCtr="0">
            <a:noAutofit/>
          </a:bodyPr>
          <a:lstStyle>
            <a:lvl1pPr marL="0" indent="0">
              <a:spcBef>
                <a:spcPts val="0"/>
              </a:spcBef>
              <a:spcAft>
                <a:spcPts val="0"/>
              </a:spcAft>
              <a:buFontTx/>
              <a:buNone/>
              <a:defRPr sz="1000" b="0" cap="all" baseline="0">
                <a:solidFill>
                  <a:schemeClr val="tx1"/>
                </a:solidFill>
              </a:defRPr>
            </a:lvl1pPr>
            <a:lvl2pPr marL="0" indent="0">
              <a:spcBef>
                <a:spcPts val="0"/>
              </a:spcBef>
              <a:spcAft>
                <a:spcPts val="0"/>
              </a:spcAft>
              <a:buFontTx/>
              <a:buNone/>
              <a:defRPr sz="1000" b="0" cap="all" baseline="0">
                <a:solidFill>
                  <a:schemeClr val="tx1"/>
                </a:solidFill>
              </a:defRPr>
            </a:lvl2pPr>
            <a:lvl3pPr marL="0" indent="0">
              <a:spcBef>
                <a:spcPts val="0"/>
              </a:spcBef>
              <a:spcAft>
                <a:spcPts val="0"/>
              </a:spcAft>
              <a:buFontTx/>
              <a:buNone/>
              <a:defRPr sz="1000" b="0" cap="all" baseline="0">
                <a:solidFill>
                  <a:schemeClr val="tx1"/>
                </a:solidFill>
              </a:defRPr>
            </a:lvl3pPr>
            <a:lvl4pPr marL="0" indent="0">
              <a:spcBef>
                <a:spcPts val="0"/>
              </a:spcBef>
              <a:spcAft>
                <a:spcPts val="0"/>
              </a:spcAft>
              <a:buFontTx/>
              <a:buNone/>
              <a:defRPr sz="1000" b="0" cap="all" baseline="0">
                <a:solidFill>
                  <a:schemeClr val="tx1"/>
                </a:solidFill>
              </a:defRPr>
            </a:lvl4pPr>
            <a:lvl5pPr marL="0" indent="0">
              <a:spcBef>
                <a:spcPts val="0"/>
              </a:spcBef>
              <a:spcAft>
                <a:spcPts val="0"/>
              </a:spcAft>
              <a:buFontTx/>
              <a:buNone/>
              <a:defRPr sz="1000" b="0" cap="all" baseline="0">
                <a:solidFill>
                  <a:schemeClr val="tx1"/>
                </a:solidFill>
              </a:defRPr>
            </a:lvl5pPr>
            <a:lvl6pPr marL="0" indent="0">
              <a:spcBef>
                <a:spcPts val="0"/>
              </a:spcBef>
              <a:spcAft>
                <a:spcPts val="0"/>
              </a:spcAft>
              <a:buFontTx/>
              <a:buNone/>
              <a:defRPr sz="1000" b="0" cap="all" baseline="0">
                <a:solidFill>
                  <a:schemeClr val="tx1"/>
                </a:solidFill>
              </a:defRPr>
            </a:lvl6pPr>
            <a:lvl7pPr marL="0" indent="0">
              <a:spcBef>
                <a:spcPts val="0"/>
              </a:spcBef>
              <a:spcAft>
                <a:spcPts val="0"/>
              </a:spcAft>
              <a:buFontTx/>
              <a:buNone/>
              <a:defRPr sz="1000" b="0" cap="all" baseline="0">
                <a:solidFill>
                  <a:schemeClr val="tx1"/>
                </a:solidFill>
              </a:defRPr>
            </a:lvl7pPr>
            <a:lvl8pPr marL="0" indent="0">
              <a:spcBef>
                <a:spcPts val="0"/>
              </a:spcBef>
              <a:spcAft>
                <a:spcPts val="0"/>
              </a:spcAft>
              <a:buFontTx/>
              <a:buNone/>
              <a:defRPr sz="1000" b="0" cap="all" baseline="0">
                <a:solidFill>
                  <a:schemeClr val="tx1"/>
                </a:solidFill>
              </a:defRPr>
            </a:lvl8pPr>
            <a:lvl9pPr marL="0" indent="0">
              <a:spcBef>
                <a:spcPts val="0"/>
              </a:spcBef>
              <a:spcAft>
                <a:spcPts val="0"/>
              </a:spcAft>
              <a:buFontTx/>
              <a:buNone/>
              <a:defRPr sz="1000" b="0" cap="all" baseline="0">
                <a:solidFill>
                  <a:schemeClr val="tx1"/>
                </a:solidFill>
              </a:defRPr>
            </a:lvl9pPr>
          </a:lstStyle>
          <a:p>
            <a:r>
              <a:rPr lang="ja-JP" altLang="en-US"/>
              <a:t>ドキュメント種類（英語の場合は大文字のみ）</a:t>
            </a:r>
            <a:endParaRPr lang="en-US" altLang="ja-JP"/>
          </a:p>
        </p:txBody>
      </p:sp>
      <p:sp>
        <p:nvSpPr>
          <p:cNvPr id="2" name="Title"/>
          <p:cNvSpPr>
            <a:spLocks noGrp="1"/>
          </p:cNvSpPr>
          <p:nvPr>
            <p:ph type="ctrTitle" hasCustomPrompt="1"/>
          </p:nvPr>
        </p:nvSpPr>
        <p:spPr>
          <a:xfrm>
            <a:off x="3291840" y="1850622"/>
            <a:ext cx="5394960" cy="1876426"/>
          </a:xfrm>
        </p:spPr>
        <p:txBody>
          <a:bodyPr anchor="t" anchorCtr="0">
            <a:noAutofit/>
          </a:bodyPr>
          <a:lstStyle>
            <a:lvl1pPr algn="l">
              <a:lnSpc>
                <a:spcPct val="85000"/>
              </a:lnSpc>
              <a:defRPr sz="3600">
                <a:solidFill>
                  <a:schemeClr val="tx1"/>
                </a:solidFill>
              </a:defRPr>
            </a:lvl1pPr>
          </a:lstStyle>
          <a:p>
            <a:r>
              <a:rPr lang="ja-JP" altLang="en-US"/>
              <a:t>タイトル</a:t>
            </a:r>
            <a:endParaRPr lang="en-GB"/>
          </a:p>
        </p:txBody>
      </p:sp>
      <p:sp>
        <p:nvSpPr>
          <p:cNvPr id="3" name="Subtitle"/>
          <p:cNvSpPr>
            <a:spLocks noGrp="1"/>
          </p:cNvSpPr>
          <p:nvPr>
            <p:ph type="subTitle" idx="1" hasCustomPrompt="1"/>
          </p:nvPr>
        </p:nvSpPr>
        <p:spPr>
          <a:xfrm>
            <a:off x="3291840" y="3991820"/>
            <a:ext cx="5394960" cy="685466"/>
          </a:xfrm>
        </p:spPr>
        <p:txBody>
          <a:bodyPr anchor="b" anchorCtr="0">
            <a:noAutofit/>
          </a:bodyPr>
          <a:lstStyle>
            <a:lvl1pPr marL="0" indent="0" algn="l">
              <a:lnSpc>
                <a:spcPct val="100000"/>
              </a:lnSpc>
              <a:spcBef>
                <a:spcPts val="0"/>
              </a:spcBef>
              <a:spcAft>
                <a:spcPts val="0"/>
              </a:spcAft>
              <a:buNone/>
              <a:defRPr sz="1200" b="0">
                <a:solidFill>
                  <a:schemeClr val="tx1"/>
                </a:solidFill>
              </a:defRPr>
            </a:lvl1pPr>
            <a:lvl2pPr marL="0" indent="0" algn="l">
              <a:lnSpc>
                <a:spcPct val="100000"/>
              </a:lnSpc>
              <a:spcBef>
                <a:spcPts val="0"/>
              </a:spcBef>
              <a:spcAft>
                <a:spcPts val="0"/>
              </a:spcAft>
              <a:buNone/>
              <a:defRPr sz="1200">
                <a:solidFill>
                  <a:schemeClr val="tx1"/>
                </a:solidFill>
              </a:defRPr>
            </a:lvl2pPr>
            <a:lvl3pPr marL="0" indent="0" algn="l">
              <a:lnSpc>
                <a:spcPct val="100000"/>
              </a:lnSpc>
              <a:spcBef>
                <a:spcPts val="0"/>
              </a:spcBef>
              <a:spcAft>
                <a:spcPts val="0"/>
              </a:spcAft>
              <a:buNone/>
              <a:defRPr sz="1200">
                <a:solidFill>
                  <a:schemeClr val="tx1"/>
                </a:solidFill>
              </a:defRPr>
            </a:lvl3pPr>
            <a:lvl4pPr marL="0" indent="0" algn="l">
              <a:lnSpc>
                <a:spcPct val="100000"/>
              </a:lnSpc>
              <a:spcBef>
                <a:spcPts val="0"/>
              </a:spcBef>
              <a:spcAft>
                <a:spcPts val="0"/>
              </a:spcAft>
              <a:buNone/>
              <a:defRPr sz="1200">
                <a:solidFill>
                  <a:schemeClr val="tx1"/>
                </a:solidFill>
              </a:defRPr>
            </a:lvl4pPr>
            <a:lvl5pPr marL="0" indent="0" algn="l">
              <a:lnSpc>
                <a:spcPct val="100000"/>
              </a:lnSpc>
              <a:spcBef>
                <a:spcPts val="0"/>
              </a:spcBef>
              <a:spcAft>
                <a:spcPts val="0"/>
              </a:spcAft>
              <a:buNone/>
              <a:defRPr sz="1200">
                <a:solidFill>
                  <a:schemeClr val="tx1"/>
                </a:solidFill>
              </a:defRPr>
            </a:lvl5pPr>
            <a:lvl6pPr marL="0" indent="0" algn="l">
              <a:lnSpc>
                <a:spcPct val="100000"/>
              </a:lnSpc>
              <a:spcBef>
                <a:spcPts val="0"/>
              </a:spcBef>
              <a:spcAft>
                <a:spcPts val="0"/>
              </a:spcAft>
              <a:buNone/>
              <a:defRPr sz="1200">
                <a:solidFill>
                  <a:schemeClr val="tx1"/>
                </a:solidFill>
              </a:defRPr>
            </a:lvl6pPr>
            <a:lvl7pPr marL="0" indent="0" algn="l">
              <a:lnSpc>
                <a:spcPct val="100000"/>
              </a:lnSpc>
              <a:spcBef>
                <a:spcPts val="0"/>
              </a:spcBef>
              <a:spcAft>
                <a:spcPts val="0"/>
              </a:spcAft>
              <a:buNone/>
              <a:defRPr sz="1200">
                <a:solidFill>
                  <a:schemeClr val="tx1"/>
                </a:solidFill>
              </a:defRPr>
            </a:lvl7pPr>
            <a:lvl8pPr marL="0" indent="0" algn="l">
              <a:lnSpc>
                <a:spcPct val="100000"/>
              </a:lnSpc>
              <a:spcBef>
                <a:spcPts val="0"/>
              </a:spcBef>
              <a:spcAft>
                <a:spcPts val="0"/>
              </a:spcAft>
              <a:buNone/>
              <a:defRPr sz="1200">
                <a:solidFill>
                  <a:schemeClr val="tx1"/>
                </a:solidFill>
              </a:defRPr>
            </a:lvl8pPr>
            <a:lvl9pPr marL="0" indent="0" algn="l">
              <a:lnSpc>
                <a:spcPct val="100000"/>
              </a:lnSpc>
              <a:spcBef>
                <a:spcPts val="0"/>
              </a:spcBef>
              <a:spcAft>
                <a:spcPts val="0"/>
              </a:spcAft>
              <a:buNone/>
              <a:defRPr sz="1200">
                <a:solidFill>
                  <a:schemeClr val="tx1"/>
                </a:solidFill>
              </a:defRPr>
            </a:lvl9pPr>
          </a:lstStyle>
          <a:p>
            <a:r>
              <a:rPr lang="ja-JP" altLang="en-US"/>
              <a:t>日付</a:t>
            </a:r>
            <a:br>
              <a:rPr lang="en-US" altLang="ja-JP"/>
            </a:br>
            <a:r>
              <a:rPr lang="ja-JP" altLang="en-US"/>
              <a:t>ドキュメント種類</a:t>
            </a:r>
            <a:endParaRPr lang="en-US" altLang="ja-JP"/>
          </a:p>
        </p:txBody>
      </p:sp>
      <p:sp>
        <p:nvSpPr>
          <p:cNvPr id="7" name="Bar">
            <a:extLst>
              <a:ext uri="{FF2B5EF4-FFF2-40B4-BE49-F238E27FC236}">
                <a16:creationId xmlns:a16="http://schemas.microsoft.com/office/drawing/2014/main" id="{76C669D0-9BEB-F346-9B79-3726E8CF9897}"/>
              </a:ext>
            </a:extLst>
          </p:cNvPr>
          <p:cNvSpPr/>
          <p:nvPr userDrawn="1"/>
        </p:nvSpPr>
        <p:spPr bwMode="hidden">
          <a:xfrm>
            <a:off x="457200" y="5120640"/>
            <a:ext cx="822960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Tree>
    <p:extLst>
      <p:ext uri="{BB962C8B-B14F-4D97-AF65-F5344CB8AC3E}">
        <p14:creationId xmlns:p14="http://schemas.microsoft.com/office/powerpoint/2010/main" val="313173307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Logo Comparison - Line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543E7D3-2872-FE4B-8657-6517BAB224B2}"/>
              </a:ext>
            </a:extLst>
          </p:cNvPr>
          <p:cNvSpPr>
            <a:spLocks noGrp="1"/>
          </p:cNvSpPr>
          <p:nvPr>
            <p:ph type="title" hasCustomPrompt="1"/>
          </p:nvPr>
        </p:nvSpPr>
        <p:spPr/>
        <p:txBody>
          <a:bodyPr/>
          <a:lstStyle>
            <a:lvl1pPr>
              <a:defRPr/>
            </a:lvl1pPr>
          </a:lstStyle>
          <a:p>
            <a:r>
              <a:rPr lang="en-US"/>
              <a:t>[Slide title]</a:t>
            </a:r>
          </a:p>
        </p:txBody>
      </p:sp>
      <p:sp>
        <p:nvSpPr>
          <p:cNvPr id="8" name="Subtitle">
            <a:extLst>
              <a:ext uri="{FF2B5EF4-FFF2-40B4-BE49-F238E27FC236}">
                <a16:creationId xmlns:a16="http://schemas.microsoft.com/office/drawing/2014/main" id="{417EBE95-CD22-944F-9CE5-6B58F40DED7A}"/>
              </a:ext>
            </a:extLst>
          </p:cNvPr>
          <p:cNvSpPr>
            <a:spLocks noGrp="1"/>
          </p:cNvSpPr>
          <p:nvPr>
            <p:ph type="subTitle" idx="13" hasCustomPrompt="1"/>
          </p:nvPr>
        </p:nvSpPr>
        <p:spPr>
          <a:xfrm>
            <a:off x="456437" y="1325880"/>
            <a:ext cx="8230363"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11" name="Bar">
            <a:extLst>
              <a:ext uri="{FF2B5EF4-FFF2-40B4-BE49-F238E27FC236}">
                <a16:creationId xmlns:a16="http://schemas.microsoft.com/office/drawing/2014/main" id="{4D8B9BE4-5761-9F4F-BDA1-3B11510CD047}"/>
              </a:ext>
            </a:extLst>
          </p:cNvPr>
          <p:cNvSpPr/>
          <p:nvPr userDrawn="1"/>
        </p:nvSpPr>
        <p:spPr bwMode="auto">
          <a:xfrm>
            <a:off x="456437" y="2971800"/>
            <a:ext cx="3979038" cy="4572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3" name="Content Placeholder 1"/>
          <p:cNvSpPr>
            <a:spLocks noGrp="1"/>
          </p:cNvSpPr>
          <p:nvPr>
            <p:ph sz="half" idx="1" hasCustomPrompt="1"/>
          </p:nvPr>
        </p:nvSpPr>
        <p:spPr>
          <a:xfrm>
            <a:off x="457200" y="3154680"/>
            <a:ext cx="3979926"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13" name="Bar">
            <a:extLst>
              <a:ext uri="{FF2B5EF4-FFF2-40B4-BE49-F238E27FC236}">
                <a16:creationId xmlns:a16="http://schemas.microsoft.com/office/drawing/2014/main" id="{D90CDC5F-C799-A042-9D2A-98D887B93F77}"/>
              </a:ext>
            </a:extLst>
          </p:cNvPr>
          <p:cNvSpPr/>
          <p:nvPr userDrawn="1"/>
        </p:nvSpPr>
        <p:spPr bwMode="auto">
          <a:xfrm>
            <a:off x="4707256" y="2971800"/>
            <a:ext cx="3977639" cy="4572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4" name="Content Placeholder 2"/>
          <p:cNvSpPr>
            <a:spLocks noGrp="1"/>
          </p:cNvSpPr>
          <p:nvPr>
            <p:ph sz="half" idx="2" hasCustomPrompt="1"/>
          </p:nvPr>
        </p:nvSpPr>
        <p:spPr>
          <a:xfrm>
            <a:off x="4704588" y="3154678"/>
            <a:ext cx="3977639" cy="3063243"/>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GB"/>
              <a:t>Sixth level</a:t>
            </a:r>
          </a:p>
          <a:p>
            <a:pPr lvl="6"/>
            <a:r>
              <a:rPr lang="en-GB"/>
              <a:t>Seventh level</a:t>
            </a:r>
          </a:p>
          <a:p>
            <a:pPr lvl="7"/>
            <a:r>
              <a:rPr lang="en-GB"/>
              <a:t>Eighth level</a:t>
            </a:r>
          </a:p>
          <a:p>
            <a:pPr lvl="8"/>
            <a:r>
              <a:rPr lang="en-GB"/>
              <a:t>Ninth level</a:t>
            </a:r>
          </a:p>
        </p:txBody>
      </p:sp>
      <p:sp>
        <p:nvSpPr>
          <p:cNvPr id="9" name="Footer Placeholder">
            <a:extLst>
              <a:ext uri="{FF2B5EF4-FFF2-40B4-BE49-F238E27FC236}">
                <a16:creationId xmlns:a16="http://schemas.microsoft.com/office/drawing/2014/main" id="{6CBFAA4A-4BAE-B84D-BD9A-91B54570DF1E}"/>
              </a:ext>
            </a:extLst>
          </p:cNvPr>
          <p:cNvSpPr>
            <a:spLocks noGrp="1"/>
          </p:cNvSpPr>
          <p:nvPr>
            <p:ph type="ftr" sz="quarter" idx="11"/>
          </p:nvPr>
        </p:nvSpPr>
        <p:spPr/>
        <p:txBody>
          <a:bodyPr/>
          <a:lstStyle/>
          <a:p>
            <a:endParaRPr lang="en-US"/>
          </a:p>
        </p:txBody>
      </p:sp>
      <p:sp>
        <p:nvSpPr>
          <p:cNvPr id="12" name="Footnotes">
            <a:extLst>
              <a:ext uri="{FF2B5EF4-FFF2-40B4-BE49-F238E27FC236}">
                <a16:creationId xmlns:a16="http://schemas.microsoft.com/office/drawing/2014/main" id="{DB21F35D-5956-4D01-BAEF-45C35CDC72BE}"/>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48FFBCCC-86E9-7F42-828A-FB95454399E5}"/>
              </a:ext>
            </a:extLst>
          </p:cNvPr>
          <p:cNvSpPr>
            <a:spLocks noGrp="1"/>
          </p:cNvSpPr>
          <p:nvPr>
            <p:ph type="dt" sz="half" idx="10"/>
          </p:nvPr>
        </p:nvSpPr>
        <p:spPr/>
        <p:txBody>
          <a:bodyPr/>
          <a:lstStyle/>
          <a:p>
            <a:endParaRPr lang="en-US"/>
          </a:p>
        </p:txBody>
      </p:sp>
      <p:sp>
        <p:nvSpPr>
          <p:cNvPr id="10" name="Slide Number Placeholder">
            <a:extLst>
              <a:ext uri="{FF2B5EF4-FFF2-40B4-BE49-F238E27FC236}">
                <a16:creationId xmlns:a16="http://schemas.microsoft.com/office/drawing/2014/main" id="{7690CCDB-9368-FF4C-A00C-C580BC33D0EE}"/>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7450408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Logo Comparison - Boxe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94E03734-1E6A-2C4B-8E87-1887754108D8}"/>
              </a:ext>
            </a:extLst>
          </p:cNvPr>
          <p:cNvSpPr/>
          <p:nvPr userDrawn="1"/>
        </p:nvSpPr>
        <p:spPr>
          <a:xfrm>
            <a:off x="4708525" y="1733550"/>
            <a:ext cx="3978275" cy="4483100"/>
          </a:xfrm>
          <a:prstGeom prst="rect">
            <a:avLst/>
          </a:prstGeom>
          <a:solidFill>
            <a:srgbClr val="DEDEDE"/>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5" name="Rectangle 4">
            <a:extLst>
              <a:ext uri="{FF2B5EF4-FFF2-40B4-BE49-F238E27FC236}">
                <a16:creationId xmlns:a16="http://schemas.microsoft.com/office/drawing/2014/main" id="{262A0D13-4A1D-6845-BBE6-3EE2B49A6D07}"/>
              </a:ext>
            </a:extLst>
          </p:cNvPr>
          <p:cNvSpPr/>
          <p:nvPr userDrawn="1"/>
        </p:nvSpPr>
        <p:spPr>
          <a:xfrm>
            <a:off x="457200" y="1733550"/>
            <a:ext cx="3977639" cy="4483100"/>
          </a:xfrm>
          <a:prstGeom prst="rect">
            <a:avLst/>
          </a:prstGeom>
          <a:solidFill>
            <a:srgbClr val="00000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2" name="Title">
            <a:extLst>
              <a:ext uri="{FF2B5EF4-FFF2-40B4-BE49-F238E27FC236}">
                <a16:creationId xmlns:a16="http://schemas.microsoft.com/office/drawing/2014/main" id="{9543E7D3-2872-FE4B-8657-6517BAB224B2}"/>
              </a:ext>
            </a:extLst>
          </p:cNvPr>
          <p:cNvSpPr>
            <a:spLocks noGrp="1"/>
          </p:cNvSpPr>
          <p:nvPr>
            <p:ph type="title" hasCustomPrompt="1"/>
          </p:nvPr>
        </p:nvSpPr>
        <p:spPr/>
        <p:txBody>
          <a:bodyPr/>
          <a:lstStyle>
            <a:lvl1pPr>
              <a:defRPr/>
            </a:lvl1pPr>
          </a:lstStyle>
          <a:p>
            <a:r>
              <a:rPr lang="en-US"/>
              <a:t>[Slide title]</a:t>
            </a:r>
          </a:p>
        </p:txBody>
      </p:sp>
      <p:sp>
        <p:nvSpPr>
          <p:cNvPr id="8" name="Subtitle">
            <a:extLst>
              <a:ext uri="{FF2B5EF4-FFF2-40B4-BE49-F238E27FC236}">
                <a16:creationId xmlns:a16="http://schemas.microsoft.com/office/drawing/2014/main" id="{417EBE95-CD22-944F-9CE5-6B58F40DED7A}"/>
              </a:ext>
            </a:extLst>
          </p:cNvPr>
          <p:cNvSpPr>
            <a:spLocks noGrp="1"/>
          </p:cNvSpPr>
          <p:nvPr>
            <p:ph type="subTitle" idx="13" hasCustomPrompt="1"/>
          </p:nvPr>
        </p:nvSpPr>
        <p:spPr>
          <a:xfrm>
            <a:off x="457200" y="1325880"/>
            <a:ext cx="8229600"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3" name="Content Placeholder 1"/>
          <p:cNvSpPr>
            <a:spLocks noGrp="1"/>
          </p:cNvSpPr>
          <p:nvPr>
            <p:ph sz="half" idx="1" hasCustomPrompt="1"/>
          </p:nvPr>
        </p:nvSpPr>
        <p:spPr bwMode="gray">
          <a:xfrm>
            <a:off x="731519" y="3429001"/>
            <a:ext cx="3429000" cy="2606040"/>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4" name="Content Placeholder 2"/>
          <p:cNvSpPr>
            <a:spLocks noGrp="1"/>
          </p:cNvSpPr>
          <p:nvPr>
            <p:ph sz="half" idx="2" hasCustomPrompt="1"/>
          </p:nvPr>
        </p:nvSpPr>
        <p:spPr>
          <a:xfrm>
            <a:off x="4983162" y="3429001"/>
            <a:ext cx="3429000" cy="2602007"/>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9" name="Footer Placeholder">
            <a:extLst>
              <a:ext uri="{FF2B5EF4-FFF2-40B4-BE49-F238E27FC236}">
                <a16:creationId xmlns:a16="http://schemas.microsoft.com/office/drawing/2014/main" id="{6CBFAA4A-4BAE-B84D-BD9A-91B54570DF1E}"/>
              </a:ext>
            </a:extLst>
          </p:cNvPr>
          <p:cNvSpPr>
            <a:spLocks noGrp="1"/>
          </p:cNvSpPr>
          <p:nvPr>
            <p:ph type="ftr" sz="quarter" idx="11"/>
          </p:nvPr>
        </p:nvSpPr>
        <p:spPr/>
        <p:txBody>
          <a:bodyPr/>
          <a:lstStyle/>
          <a:p>
            <a:endParaRPr lang="en-US"/>
          </a:p>
        </p:txBody>
      </p:sp>
      <p:sp>
        <p:nvSpPr>
          <p:cNvPr id="12" name="Footnotes">
            <a:extLst>
              <a:ext uri="{FF2B5EF4-FFF2-40B4-BE49-F238E27FC236}">
                <a16:creationId xmlns:a16="http://schemas.microsoft.com/office/drawing/2014/main" id="{DB21F35D-5956-4D01-BAEF-45C35CDC72BE}"/>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48FFBCCC-86E9-7F42-828A-FB95454399E5}"/>
              </a:ext>
            </a:extLst>
          </p:cNvPr>
          <p:cNvSpPr>
            <a:spLocks noGrp="1"/>
          </p:cNvSpPr>
          <p:nvPr>
            <p:ph type="dt" sz="half" idx="10"/>
          </p:nvPr>
        </p:nvSpPr>
        <p:spPr/>
        <p:txBody>
          <a:bodyPr/>
          <a:lstStyle/>
          <a:p>
            <a:endParaRPr lang="en-US"/>
          </a:p>
        </p:txBody>
      </p:sp>
      <p:sp>
        <p:nvSpPr>
          <p:cNvPr id="10" name="Slide Number Placeholder">
            <a:extLst>
              <a:ext uri="{FF2B5EF4-FFF2-40B4-BE49-F238E27FC236}">
                <a16:creationId xmlns:a16="http://schemas.microsoft.com/office/drawing/2014/main" id="{7690CCDB-9368-FF4C-A00C-C580BC33D0EE}"/>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9566999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ection Header - Side Image">
    <p:bg>
      <p:bgPr>
        <a:solidFill>
          <a:srgbClr val="000000"/>
        </a:solidFill>
        <a:effectLst/>
      </p:bgPr>
    </p:bg>
    <p:spTree>
      <p:nvGrpSpPr>
        <p:cNvPr id="1" name=""/>
        <p:cNvGrpSpPr/>
        <p:nvPr/>
      </p:nvGrpSpPr>
      <p:grpSpPr>
        <a:xfrm>
          <a:off x="0" y="0"/>
          <a:ext cx="0" cy="0"/>
          <a:chOff x="0" y="0"/>
          <a:chExt cx="0" cy="0"/>
        </a:xfrm>
      </p:grpSpPr>
      <p:sp>
        <p:nvSpPr>
          <p:cNvPr id="5" name="Section Type">
            <a:extLst>
              <a:ext uri="{FF2B5EF4-FFF2-40B4-BE49-F238E27FC236}">
                <a16:creationId xmlns:a16="http://schemas.microsoft.com/office/drawing/2014/main" id="{52988535-80EB-3446-B474-E7F9D510F1A5}"/>
              </a:ext>
            </a:extLst>
          </p:cNvPr>
          <p:cNvSpPr>
            <a:spLocks noGrp="1"/>
          </p:cNvSpPr>
          <p:nvPr>
            <p:ph type="body" sz="quarter" idx="10" hasCustomPrompt="1"/>
          </p:nvPr>
        </p:nvSpPr>
        <p:spPr>
          <a:xfrm>
            <a:off x="457200" y="457200"/>
            <a:ext cx="3980260" cy="274320"/>
          </a:xfrm>
        </p:spPr>
        <p:txBody>
          <a:bodyPr>
            <a:noAutofit/>
          </a:bodyPr>
          <a:lstStyle>
            <a:lvl1pPr marL="0" indent="0">
              <a:spcBef>
                <a:spcPts val="0"/>
              </a:spcBef>
              <a:spcAft>
                <a:spcPts val="0"/>
              </a:spcAft>
              <a:buFontTx/>
              <a:buNone/>
              <a:defRPr sz="1000" b="0" cap="all" baseline="0">
                <a:solidFill>
                  <a:schemeClr val="tx1"/>
                </a:solidFill>
              </a:defRPr>
            </a:lvl1pPr>
            <a:lvl2pPr marL="0" indent="0">
              <a:spcBef>
                <a:spcPts val="0"/>
              </a:spcBef>
              <a:spcAft>
                <a:spcPts val="0"/>
              </a:spcAft>
              <a:buFontTx/>
              <a:buNone/>
              <a:defRPr sz="1000" b="0" cap="all" baseline="0">
                <a:solidFill>
                  <a:schemeClr val="tx1"/>
                </a:solidFill>
              </a:defRPr>
            </a:lvl2pPr>
            <a:lvl3pPr marL="0" indent="0">
              <a:spcBef>
                <a:spcPts val="0"/>
              </a:spcBef>
              <a:spcAft>
                <a:spcPts val="0"/>
              </a:spcAft>
              <a:buFontTx/>
              <a:buNone/>
              <a:defRPr sz="1000" b="0" cap="all" baseline="0">
                <a:solidFill>
                  <a:schemeClr val="tx1"/>
                </a:solidFill>
              </a:defRPr>
            </a:lvl3pPr>
            <a:lvl4pPr marL="0" indent="0">
              <a:spcBef>
                <a:spcPts val="0"/>
              </a:spcBef>
              <a:spcAft>
                <a:spcPts val="0"/>
              </a:spcAft>
              <a:buFontTx/>
              <a:buNone/>
              <a:defRPr sz="1000" b="0" cap="all" baseline="0">
                <a:solidFill>
                  <a:schemeClr val="tx1"/>
                </a:solidFill>
              </a:defRPr>
            </a:lvl4pPr>
            <a:lvl5pPr marL="0" indent="0">
              <a:spcBef>
                <a:spcPts val="0"/>
              </a:spcBef>
              <a:spcAft>
                <a:spcPts val="0"/>
              </a:spcAft>
              <a:buFontTx/>
              <a:buNone/>
              <a:defRPr sz="1000" b="0" cap="all" baseline="0">
                <a:solidFill>
                  <a:schemeClr val="tx1"/>
                </a:solidFill>
              </a:defRPr>
            </a:lvl5pPr>
            <a:lvl6pPr marL="0" indent="0">
              <a:spcBef>
                <a:spcPts val="0"/>
              </a:spcBef>
              <a:spcAft>
                <a:spcPts val="0"/>
              </a:spcAft>
              <a:buFontTx/>
              <a:buNone/>
              <a:defRPr sz="1000" b="0" cap="all" baseline="0">
                <a:solidFill>
                  <a:schemeClr val="tx1"/>
                </a:solidFill>
              </a:defRPr>
            </a:lvl6pPr>
            <a:lvl7pPr marL="0" indent="0">
              <a:spcBef>
                <a:spcPts val="0"/>
              </a:spcBef>
              <a:spcAft>
                <a:spcPts val="0"/>
              </a:spcAft>
              <a:buFontTx/>
              <a:buNone/>
              <a:defRPr sz="1000" b="0" cap="all" baseline="0">
                <a:solidFill>
                  <a:schemeClr val="tx1"/>
                </a:solidFill>
              </a:defRPr>
            </a:lvl7pPr>
            <a:lvl8pPr marL="0" indent="0">
              <a:spcBef>
                <a:spcPts val="0"/>
              </a:spcBef>
              <a:spcAft>
                <a:spcPts val="0"/>
              </a:spcAft>
              <a:buFontTx/>
              <a:buNone/>
              <a:defRPr sz="1000" b="0" cap="all" baseline="0">
                <a:solidFill>
                  <a:schemeClr val="tx1"/>
                </a:solidFill>
              </a:defRPr>
            </a:lvl8pPr>
            <a:lvl9pPr marL="0" indent="0">
              <a:spcBef>
                <a:spcPts val="0"/>
              </a:spcBef>
              <a:spcAft>
                <a:spcPts val="0"/>
              </a:spcAft>
              <a:buFontTx/>
              <a:buNone/>
              <a:defRPr sz="1000" b="0" cap="all" baseline="0">
                <a:solidFill>
                  <a:schemeClr val="tx1"/>
                </a:solidFill>
              </a:defRPr>
            </a:lvl9pPr>
          </a:lstStyle>
          <a:p>
            <a:pPr lvl="0"/>
            <a:r>
              <a:rPr lang="en-US"/>
              <a:t>[OPTIONAL SECTION TYPE]</a:t>
            </a:r>
          </a:p>
        </p:txBody>
      </p:sp>
      <p:sp>
        <p:nvSpPr>
          <p:cNvPr id="2" name="Title"/>
          <p:cNvSpPr>
            <a:spLocks noGrp="1"/>
          </p:cNvSpPr>
          <p:nvPr>
            <p:ph type="title" hasCustomPrompt="1"/>
          </p:nvPr>
        </p:nvSpPr>
        <p:spPr>
          <a:xfrm>
            <a:off x="457200" y="1733550"/>
            <a:ext cx="3980260" cy="1782939"/>
          </a:xfrm>
        </p:spPr>
        <p:txBody>
          <a:bodyPr anchor="b" anchorCtr="0">
            <a:noAutofit/>
          </a:bodyPr>
          <a:lstStyle>
            <a:lvl1pPr>
              <a:lnSpc>
                <a:spcPct val="85000"/>
              </a:lnSpc>
              <a:defRPr sz="3200" b="0" spc="0" baseline="0">
                <a:solidFill>
                  <a:schemeClr val="tx1"/>
                </a:solidFill>
                <a:latin typeface="+mj-lt"/>
              </a:defRPr>
            </a:lvl1pPr>
          </a:lstStyle>
          <a:p>
            <a:r>
              <a:rPr lang="en-US"/>
              <a:t>[Section header title]</a:t>
            </a:r>
            <a:endParaRPr lang="en-GB"/>
          </a:p>
        </p:txBody>
      </p:sp>
      <p:sp>
        <p:nvSpPr>
          <p:cNvPr id="6" name="Bar">
            <a:extLst>
              <a:ext uri="{FF2B5EF4-FFF2-40B4-BE49-F238E27FC236}">
                <a16:creationId xmlns:a16="http://schemas.microsoft.com/office/drawing/2014/main" id="{8117813E-FB79-0541-B817-A2281A6CDC85}"/>
              </a:ext>
            </a:extLst>
          </p:cNvPr>
          <p:cNvSpPr/>
          <p:nvPr userDrawn="1"/>
        </p:nvSpPr>
        <p:spPr bwMode="hidden">
          <a:xfrm>
            <a:off x="457200" y="3749040"/>
            <a:ext cx="3980260" cy="91440"/>
          </a:xfrm>
          <a:prstGeom prst="rect">
            <a:avLst/>
          </a:prstGeom>
          <a:solidFill>
            <a:srgbClr val="DB536A"/>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8" name="Text Placeholder 1">
            <a:extLst>
              <a:ext uri="{FF2B5EF4-FFF2-40B4-BE49-F238E27FC236}">
                <a16:creationId xmlns:a16="http://schemas.microsoft.com/office/drawing/2014/main" id="{5355CA45-C21A-C844-AF8F-CAACF6B32D46}"/>
              </a:ext>
            </a:extLst>
          </p:cNvPr>
          <p:cNvSpPr>
            <a:spLocks noGrp="1"/>
          </p:cNvSpPr>
          <p:nvPr>
            <p:ph type="body" sz="quarter" idx="11"/>
          </p:nvPr>
        </p:nvSpPr>
        <p:spPr>
          <a:xfrm>
            <a:off x="457200" y="4023360"/>
            <a:ext cx="3980260" cy="2193290"/>
          </a:xfrm>
        </p:spPr>
        <p:txBody>
          <a:bodyPr>
            <a:noAutofit/>
          </a:bodyPr>
          <a:lstStyle>
            <a:lvl1pPr marL="182880" indent="-182880">
              <a:spcAft>
                <a:spcPts val="600"/>
              </a:spcAft>
              <a:buFont typeface="Arial" panose="020B0604020202020204" pitchFamily="34" charset="0"/>
              <a:buChar char="•"/>
              <a:defRPr sz="1400" b="0">
                <a:solidFill>
                  <a:schemeClr val="tx1"/>
                </a:solidFill>
              </a:defRPr>
            </a:lvl1pPr>
            <a:lvl2pPr marL="365760" indent="-182880">
              <a:spcAft>
                <a:spcPts val="600"/>
              </a:spcAft>
              <a:buFont typeface="Arial" panose="020B0604020202020204" pitchFamily="34" charset="0"/>
              <a:buChar char="–"/>
              <a:defRPr sz="1400" b="0"/>
            </a:lvl2pPr>
            <a:lvl3pPr marL="548640" indent="-182880">
              <a:spcAft>
                <a:spcPts val="600"/>
              </a:spcAft>
              <a:buFont typeface="Arial" panose="020B0604020202020204" pitchFamily="34" charset="0"/>
              <a:buChar char="•"/>
              <a:defRPr sz="1400" b="0"/>
            </a:lvl3pPr>
            <a:lvl4pPr marL="731520" indent="-182880">
              <a:spcAft>
                <a:spcPts val="600"/>
              </a:spcAft>
              <a:buFont typeface="Arial" panose="020B0604020202020204" pitchFamily="34" charset="0"/>
              <a:buChar char="–"/>
              <a:defRPr sz="1400" b="0"/>
            </a:lvl4pPr>
            <a:lvl5pPr marL="914400" indent="-182880">
              <a:spcAft>
                <a:spcPts val="600"/>
              </a:spcAft>
              <a:buFont typeface="Arial" panose="020B0604020202020204" pitchFamily="34" charset="0"/>
              <a:buChar char="•"/>
              <a:defRPr sz="1400" b="0"/>
            </a:lvl5pPr>
            <a:lvl6pPr marL="1097280" indent="-182880">
              <a:spcAft>
                <a:spcPts val="600"/>
              </a:spcAft>
              <a:buFont typeface="Arial" panose="020B0604020202020204" pitchFamily="34" charset="0"/>
              <a:buChar char="–"/>
              <a:defRPr sz="1400" b="0"/>
            </a:lvl6pPr>
            <a:lvl7pPr marL="1280160" indent="-182880">
              <a:spcAft>
                <a:spcPts val="600"/>
              </a:spcAft>
              <a:buFont typeface="Arial" panose="020B0604020202020204" pitchFamily="34" charset="0"/>
              <a:buChar char="•"/>
              <a:defRPr sz="1400" b="0"/>
            </a:lvl7pPr>
            <a:lvl8pPr marL="1463040" indent="-182880">
              <a:spcAft>
                <a:spcPts val="600"/>
              </a:spcAft>
              <a:buFont typeface="Arial" panose="020B0604020202020204" pitchFamily="34" charset="0"/>
              <a:buChar char="–"/>
              <a:defRPr sz="1400" b="0"/>
            </a:lvl8pPr>
            <a:lvl9pPr marL="1645920" indent="-182880">
              <a:spcAft>
                <a:spcPts val="600"/>
              </a:spcAft>
              <a:buFont typeface="Arial" panose="020B0604020202020204" pitchFamily="34" charset="0"/>
              <a:buChar char="•"/>
              <a:defRPr sz="1400" b="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9" name="Picture Placeholder 1">
            <a:extLst>
              <a:ext uri="{FF2B5EF4-FFF2-40B4-BE49-F238E27FC236}">
                <a16:creationId xmlns:a16="http://schemas.microsoft.com/office/drawing/2014/main" id="{D58F453D-E968-664E-88AB-B0FB9EE3536E}"/>
              </a:ext>
            </a:extLst>
          </p:cNvPr>
          <p:cNvSpPr>
            <a:spLocks noGrp="1"/>
          </p:cNvSpPr>
          <p:nvPr>
            <p:ph type="pic" sz="quarter" idx="22"/>
          </p:nvPr>
        </p:nvSpPr>
        <p:spPr>
          <a:xfrm>
            <a:off x="4572000" y="0"/>
            <a:ext cx="4572000" cy="6858000"/>
          </a:xfrm>
          <a:solidFill>
            <a:srgbClr val="7D7D7D"/>
          </a:solidFill>
        </p:spPr>
        <p:txBody>
          <a:bodyPr vert="horz" lIns="0" tIns="0" rIns="0" bIns="0" rtlCol="0" anchor="ctr" anchorCtr="0">
            <a:normAutofit/>
          </a:bodyPr>
          <a:lstStyle>
            <a:lvl1pPr marL="0" indent="0" algn="ctr">
              <a:buFont typeface="Arial" panose="020B0604020202020204" pitchFamily="34" charset="0"/>
              <a:buNone/>
              <a:defRPr lang="en-GB" sz="900" b="0" dirty="0">
                <a:solidFill>
                  <a:schemeClr val="tx1"/>
                </a:solidFill>
              </a:defRPr>
            </a:lvl1pPr>
          </a:lstStyle>
          <a:p>
            <a:pPr lvl="0" algn="ctr"/>
            <a:r>
              <a:rPr lang="ja-JP" altLang="en-US"/>
              <a:t>アイコンをクリックして図を追加</a:t>
            </a:r>
            <a:endParaRPr lang="en-GB"/>
          </a:p>
        </p:txBody>
      </p:sp>
      <p:sp>
        <p:nvSpPr>
          <p:cNvPr id="11" name="Footer Placeholder">
            <a:extLst>
              <a:ext uri="{FF2B5EF4-FFF2-40B4-BE49-F238E27FC236}">
                <a16:creationId xmlns:a16="http://schemas.microsoft.com/office/drawing/2014/main" id="{1C7D1B88-02A7-3F48-89C8-3F169943A964}"/>
              </a:ext>
            </a:extLst>
          </p:cNvPr>
          <p:cNvSpPr>
            <a:spLocks noGrp="1"/>
          </p:cNvSpPr>
          <p:nvPr>
            <p:ph type="ftr" sz="quarter" idx="24"/>
          </p:nvPr>
        </p:nvSpPr>
        <p:spPr/>
        <p:txBody>
          <a:bodyPr/>
          <a:lstStyle/>
          <a:p>
            <a:endParaRPr lang="en-US"/>
          </a:p>
        </p:txBody>
      </p:sp>
      <p:sp>
        <p:nvSpPr>
          <p:cNvPr id="14" name="Footnotes">
            <a:extLst>
              <a:ext uri="{FF2B5EF4-FFF2-40B4-BE49-F238E27FC236}">
                <a16:creationId xmlns:a16="http://schemas.microsoft.com/office/drawing/2014/main" id="{E1717E7D-1BA9-4685-B640-D888B0091E8F}"/>
              </a:ext>
            </a:extLst>
          </p:cNvPr>
          <p:cNvSpPr>
            <a:spLocks noGrp="1"/>
          </p:cNvSpPr>
          <p:nvPr>
            <p:ph type="body" sz="quarter" idx="17" hasCustomPrompt="1"/>
          </p:nvPr>
        </p:nvSpPr>
        <p:spPr>
          <a:xfrm>
            <a:off x="2286000" y="6355077"/>
            <a:ext cx="215146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10" name="Date Placeholder">
            <a:extLst>
              <a:ext uri="{FF2B5EF4-FFF2-40B4-BE49-F238E27FC236}">
                <a16:creationId xmlns:a16="http://schemas.microsoft.com/office/drawing/2014/main" id="{2C9BCE8E-6601-E548-BFB9-4556F941FA62}"/>
              </a:ext>
            </a:extLst>
          </p:cNvPr>
          <p:cNvSpPr>
            <a:spLocks noGrp="1"/>
          </p:cNvSpPr>
          <p:nvPr>
            <p:ph type="dt" sz="half" idx="23"/>
          </p:nvPr>
        </p:nvSpPr>
        <p:spPr/>
        <p:txBody>
          <a:bodyPr/>
          <a:lstStyle/>
          <a:p>
            <a:endParaRPr lang="en-US"/>
          </a:p>
        </p:txBody>
      </p:sp>
      <p:sp>
        <p:nvSpPr>
          <p:cNvPr id="12" name="Slide Number Placeholder">
            <a:extLst>
              <a:ext uri="{FF2B5EF4-FFF2-40B4-BE49-F238E27FC236}">
                <a16:creationId xmlns:a16="http://schemas.microsoft.com/office/drawing/2014/main" id="{A842A3A3-641B-924E-A2DE-FA230A7A48AD}"/>
              </a:ext>
            </a:extLst>
          </p:cNvPr>
          <p:cNvSpPr>
            <a:spLocks noGrp="1"/>
          </p:cNvSpPr>
          <p:nvPr>
            <p:ph type="sldNum" sz="quarter" idx="25"/>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375197682"/>
      </p:ext>
    </p:extLst>
  </p:cSld>
  <p:clrMapOvr>
    <a:overrideClrMapping bg1="dk1" tx1="lt1" bg2="dk2" tx2="lt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ection Header - Bottom Image">
    <p:bg>
      <p:bgRef idx="1001">
        <a:schemeClr val="bg1"/>
      </p:bgRef>
    </p:bg>
    <p:spTree>
      <p:nvGrpSpPr>
        <p:cNvPr id="1" name=""/>
        <p:cNvGrpSpPr/>
        <p:nvPr/>
      </p:nvGrpSpPr>
      <p:grpSpPr>
        <a:xfrm>
          <a:off x="0" y="0"/>
          <a:ext cx="0" cy="0"/>
          <a:chOff x="0" y="0"/>
          <a:chExt cx="0" cy="0"/>
        </a:xfrm>
      </p:grpSpPr>
      <p:sp>
        <p:nvSpPr>
          <p:cNvPr id="9" name="Picture Placeholder 1">
            <a:extLst>
              <a:ext uri="{FF2B5EF4-FFF2-40B4-BE49-F238E27FC236}">
                <a16:creationId xmlns:a16="http://schemas.microsoft.com/office/drawing/2014/main" id="{D58F453D-E968-664E-88AB-B0FB9EE3536E}"/>
              </a:ext>
            </a:extLst>
          </p:cNvPr>
          <p:cNvSpPr>
            <a:spLocks noGrp="1"/>
          </p:cNvSpPr>
          <p:nvPr>
            <p:ph type="pic" sz="quarter" idx="22"/>
          </p:nvPr>
        </p:nvSpPr>
        <p:spPr bwMode="hidden">
          <a:xfrm>
            <a:off x="0" y="4114801"/>
            <a:ext cx="9144000" cy="2743199"/>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6" name="Bar">
            <a:extLst>
              <a:ext uri="{FF2B5EF4-FFF2-40B4-BE49-F238E27FC236}">
                <a16:creationId xmlns:a16="http://schemas.microsoft.com/office/drawing/2014/main" id="{8117813E-FB79-0541-B817-A2281A6CDC85}"/>
              </a:ext>
            </a:extLst>
          </p:cNvPr>
          <p:cNvSpPr/>
          <p:nvPr userDrawn="1"/>
        </p:nvSpPr>
        <p:spPr bwMode="hidden">
          <a:xfrm>
            <a:off x="-1" y="4023360"/>
            <a:ext cx="914400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5" name="Section Type">
            <a:extLst>
              <a:ext uri="{FF2B5EF4-FFF2-40B4-BE49-F238E27FC236}">
                <a16:creationId xmlns:a16="http://schemas.microsoft.com/office/drawing/2014/main" id="{52988535-80EB-3446-B474-E7F9D510F1A5}"/>
              </a:ext>
            </a:extLst>
          </p:cNvPr>
          <p:cNvSpPr>
            <a:spLocks noGrp="1"/>
          </p:cNvSpPr>
          <p:nvPr>
            <p:ph type="body" sz="quarter" idx="10" hasCustomPrompt="1"/>
          </p:nvPr>
        </p:nvSpPr>
        <p:spPr>
          <a:xfrm>
            <a:off x="457200" y="457511"/>
            <a:ext cx="3980260" cy="274320"/>
          </a:xfrm>
        </p:spPr>
        <p:txBody>
          <a:bodyPr>
            <a:noAutofit/>
          </a:bodyPr>
          <a:lstStyle>
            <a:lvl1pPr marL="0" indent="0">
              <a:spcBef>
                <a:spcPts val="0"/>
              </a:spcBef>
              <a:spcAft>
                <a:spcPts val="0"/>
              </a:spcAft>
              <a:buFontTx/>
              <a:buNone/>
              <a:defRPr sz="1000" b="0" cap="all" baseline="0">
                <a:solidFill>
                  <a:schemeClr val="tx1"/>
                </a:solidFill>
              </a:defRPr>
            </a:lvl1pPr>
            <a:lvl2pPr marL="0" indent="0">
              <a:spcBef>
                <a:spcPts val="0"/>
              </a:spcBef>
              <a:spcAft>
                <a:spcPts val="0"/>
              </a:spcAft>
              <a:buFontTx/>
              <a:buNone/>
              <a:defRPr sz="1000" b="0" cap="all" baseline="0">
                <a:solidFill>
                  <a:schemeClr val="tx1"/>
                </a:solidFill>
              </a:defRPr>
            </a:lvl2pPr>
            <a:lvl3pPr marL="0" indent="0">
              <a:spcBef>
                <a:spcPts val="0"/>
              </a:spcBef>
              <a:spcAft>
                <a:spcPts val="0"/>
              </a:spcAft>
              <a:buFontTx/>
              <a:buNone/>
              <a:defRPr sz="1000" b="0" cap="all" baseline="0">
                <a:solidFill>
                  <a:schemeClr val="tx1"/>
                </a:solidFill>
              </a:defRPr>
            </a:lvl3pPr>
            <a:lvl4pPr marL="0" indent="0">
              <a:spcBef>
                <a:spcPts val="0"/>
              </a:spcBef>
              <a:spcAft>
                <a:spcPts val="0"/>
              </a:spcAft>
              <a:buFontTx/>
              <a:buNone/>
              <a:defRPr sz="1000" b="0" cap="all" baseline="0">
                <a:solidFill>
                  <a:schemeClr val="tx1"/>
                </a:solidFill>
              </a:defRPr>
            </a:lvl4pPr>
            <a:lvl5pPr marL="0" indent="0">
              <a:spcBef>
                <a:spcPts val="0"/>
              </a:spcBef>
              <a:spcAft>
                <a:spcPts val="0"/>
              </a:spcAft>
              <a:buFontTx/>
              <a:buNone/>
              <a:defRPr sz="1000" b="0" cap="all" baseline="0">
                <a:solidFill>
                  <a:schemeClr val="tx1"/>
                </a:solidFill>
              </a:defRPr>
            </a:lvl5pPr>
            <a:lvl6pPr marL="0" indent="0">
              <a:spcBef>
                <a:spcPts val="0"/>
              </a:spcBef>
              <a:spcAft>
                <a:spcPts val="0"/>
              </a:spcAft>
              <a:buFontTx/>
              <a:buNone/>
              <a:defRPr sz="1000" b="0" cap="all" baseline="0">
                <a:solidFill>
                  <a:schemeClr val="tx1"/>
                </a:solidFill>
              </a:defRPr>
            </a:lvl6pPr>
            <a:lvl7pPr marL="0" indent="0">
              <a:spcBef>
                <a:spcPts val="0"/>
              </a:spcBef>
              <a:spcAft>
                <a:spcPts val="0"/>
              </a:spcAft>
              <a:buFontTx/>
              <a:buNone/>
              <a:defRPr sz="1000" b="0" cap="all" baseline="0">
                <a:solidFill>
                  <a:schemeClr val="tx1"/>
                </a:solidFill>
              </a:defRPr>
            </a:lvl7pPr>
            <a:lvl8pPr marL="0" indent="0">
              <a:spcBef>
                <a:spcPts val="0"/>
              </a:spcBef>
              <a:spcAft>
                <a:spcPts val="0"/>
              </a:spcAft>
              <a:buFontTx/>
              <a:buNone/>
              <a:defRPr sz="1000" b="0" cap="all" baseline="0">
                <a:solidFill>
                  <a:schemeClr val="tx1"/>
                </a:solidFill>
              </a:defRPr>
            </a:lvl8pPr>
            <a:lvl9pPr marL="0" indent="0">
              <a:spcBef>
                <a:spcPts val="0"/>
              </a:spcBef>
              <a:spcAft>
                <a:spcPts val="0"/>
              </a:spcAft>
              <a:buFontTx/>
              <a:buNone/>
              <a:defRPr sz="1000" b="0" cap="all" baseline="0">
                <a:solidFill>
                  <a:schemeClr val="tx1"/>
                </a:solidFill>
              </a:defRPr>
            </a:lvl9pPr>
          </a:lstStyle>
          <a:p>
            <a:pPr lvl="0"/>
            <a:r>
              <a:rPr lang="en-US"/>
              <a:t>[OPTIONAL SECTION TYPE]</a:t>
            </a:r>
          </a:p>
        </p:txBody>
      </p:sp>
      <p:sp>
        <p:nvSpPr>
          <p:cNvPr id="2" name="Title"/>
          <p:cNvSpPr>
            <a:spLocks noGrp="1"/>
          </p:cNvSpPr>
          <p:nvPr>
            <p:ph type="title" hasCustomPrompt="1"/>
          </p:nvPr>
        </p:nvSpPr>
        <p:spPr>
          <a:xfrm>
            <a:off x="457200" y="777551"/>
            <a:ext cx="8229600" cy="1051249"/>
          </a:xfrm>
        </p:spPr>
        <p:txBody>
          <a:bodyPr anchor="b" anchorCtr="0">
            <a:noAutofit/>
          </a:bodyPr>
          <a:lstStyle>
            <a:lvl1pPr>
              <a:lnSpc>
                <a:spcPct val="85000"/>
              </a:lnSpc>
              <a:defRPr sz="3200" b="0" spc="0" baseline="0">
                <a:solidFill>
                  <a:schemeClr val="tx1"/>
                </a:solidFill>
                <a:latin typeface="+mj-lt"/>
              </a:defRPr>
            </a:lvl1pPr>
          </a:lstStyle>
          <a:p>
            <a:r>
              <a:rPr lang="en-US"/>
              <a:t>[Section header title]</a:t>
            </a:r>
            <a:endParaRPr lang="en-GB"/>
          </a:p>
        </p:txBody>
      </p:sp>
      <p:sp>
        <p:nvSpPr>
          <p:cNvPr id="8" name="Text Placeholder 1">
            <a:extLst>
              <a:ext uri="{FF2B5EF4-FFF2-40B4-BE49-F238E27FC236}">
                <a16:creationId xmlns:a16="http://schemas.microsoft.com/office/drawing/2014/main" id="{5355CA45-C21A-C844-AF8F-CAACF6B32D46}"/>
              </a:ext>
            </a:extLst>
          </p:cNvPr>
          <p:cNvSpPr>
            <a:spLocks noGrp="1"/>
          </p:cNvSpPr>
          <p:nvPr>
            <p:ph type="body" sz="quarter" idx="11"/>
          </p:nvPr>
        </p:nvSpPr>
        <p:spPr>
          <a:xfrm>
            <a:off x="457199" y="2103120"/>
            <a:ext cx="3980259" cy="1645920"/>
          </a:xfrm>
        </p:spPr>
        <p:txBody>
          <a:bodyPr>
            <a:noAutofit/>
          </a:bodyPr>
          <a:lstStyle>
            <a:lvl1pPr marL="182880" indent="-182880">
              <a:spcAft>
                <a:spcPts val="600"/>
              </a:spcAft>
              <a:buFont typeface="Arial" panose="020B0604020202020204" pitchFamily="34" charset="0"/>
              <a:buChar char="•"/>
              <a:defRPr sz="1400" b="0">
                <a:solidFill>
                  <a:schemeClr val="tx1"/>
                </a:solidFill>
              </a:defRPr>
            </a:lvl1pPr>
            <a:lvl2pPr marL="365760" indent="-182880">
              <a:spcAft>
                <a:spcPts val="600"/>
              </a:spcAft>
              <a:buFont typeface="Arial" panose="020B0604020202020204" pitchFamily="34" charset="0"/>
              <a:buChar char="–"/>
              <a:defRPr sz="1400" b="0">
                <a:solidFill>
                  <a:schemeClr val="tx1"/>
                </a:solidFill>
              </a:defRPr>
            </a:lvl2pPr>
            <a:lvl3pPr marL="548640" indent="-182880">
              <a:spcAft>
                <a:spcPts val="600"/>
              </a:spcAft>
              <a:buFont typeface="Arial" panose="020B0604020202020204" pitchFamily="34" charset="0"/>
              <a:buChar char="•"/>
              <a:defRPr sz="1400" b="0">
                <a:solidFill>
                  <a:schemeClr val="tx1"/>
                </a:solidFill>
              </a:defRPr>
            </a:lvl3pPr>
            <a:lvl4pPr marL="731520" indent="-182880">
              <a:spcAft>
                <a:spcPts val="600"/>
              </a:spcAft>
              <a:buFont typeface="Arial" panose="020B0604020202020204" pitchFamily="34" charset="0"/>
              <a:buChar char="–"/>
              <a:defRPr sz="1400" b="0">
                <a:solidFill>
                  <a:schemeClr val="tx1"/>
                </a:solidFill>
              </a:defRPr>
            </a:lvl4pPr>
            <a:lvl5pPr marL="914400" indent="-182880">
              <a:spcAft>
                <a:spcPts val="600"/>
              </a:spcAft>
              <a:buFont typeface="Arial" panose="020B0604020202020204" pitchFamily="34" charset="0"/>
              <a:buChar char="•"/>
              <a:defRPr sz="1400" b="0">
                <a:solidFill>
                  <a:schemeClr val="tx1"/>
                </a:solidFill>
              </a:defRPr>
            </a:lvl5pPr>
            <a:lvl6pPr marL="1097280" indent="-182880">
              <a:spcAft>
                <a:spcPts val="600"/>
              </a:spcAft>
              <a:buFont typeface="Arial" panose="020B0604020202020204" pitchFamily="34" charset="0"/>
              <a:buChar char="–"/>
              <a:defRPr sz="1400"/>
            </a:lvl6pPr>
            <a:lvl7pPr marL="1280160" indent="-182880">
              <a:spcAft>
                <a:spcPts val="600"/>
              </a:spcAft>
              <a:buFont typeface="Arial" panose="020B0604020202020204" pitchFamily="34" charset="0"/>
              <a:buChar char="•"/>
              <a:defRPr sz="1400"/>
            </a:lvl7pPr>
            <a:lvl8pPr marL="1463040" indent="-182880">
              <a:spcAft>
                <a:spcPts val="600"/>
              </a:spcAft>
              <a:buFont typeface="Arial" panose="020B0604020202020204" pitchFamily="34" charset="0"/>
              <a:buChar char="–"/>
              <a:defRPr sz="1400"/>
            </a:lvl8pPr>
            <a:lvl9pPr marL="1645920" indent="-182880">
              <a:spcAft>
                <a:spcPts val="600"/>
              </a:spcAft>
              <a:buFont typeface="Arial" panose="020B0604020202020204" pitchFamily="34" charset="0"/>
              <a:buChar cha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Footer Placeholder">
            <a:extLst>
              <a:ext uri="{FF2B5EF4-FFF2-40B4-BE49-F238E27FC236}">
                <a16:creationId xmlns:a16="http://schemas.microsoft.com/office/drawing/2014/main" id="{1C7D1B88-02A7-3F48-89C8-3F169943A964}"/>
              </a:ext>
            </a:extLst>
          </p:cNvPr>
          <p:cNvSpPr>
            <a:spLocks noGrp="1"/>
          </p:cNvSpPr>
          <p:nvPr>
            <p:ph type="ftr" sz="quarter" idx="24"/>
          </p:nvPr>
        </p:nvSpPr>
        <p:spPr/>
        <p:txBody>
          <a:bodyPr/>
          <a:lstStyle/>
          <a:p>
            <a:endParaRPr lang="en-US"/>
          </a:p>
        </p:txBody>
      </p:sp>
      <p:sp>
        <p:nvSpPr>
          <p:cNvPr id="14" name="Footnotes">
            <a:extLst>
              <a:ext uri="{FF2B5EF4-FFF2-40B4-BE49-F238E27FC236}">
                <a16:creationId xmlns:a16="http://schemas.microsoft.com/office/drawing/2014/main" id="{E33E977B-92E0-4BB8-9A60-40AEDC50D510}"/>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10" name="Date Placeholder">
            <a:extLst>
              <a:ext uri="{FF2B5EF4-FFF2-40B4-BE49-F238E27FC236}">
                <a16:creationId xmlns:a16="http://schemas.microsoft.com/office/drawing/2014/main" id="{2C9BCE8E-6601-E548-BFB9-4556F941FA62}"/>
              </a:ext>
            </a:extLst>
          </p:cNvPr>
          <p:cNvSpPr>
            <a:spLocks noGrp="1"/>
          </p:cNvSpPr>
          <p:nvPr>
            <p:ph type="dt" sz="half" idx="23"/>
          </p:nvPr>
        </p:nvSpPr>
        <p:spPr/>
        <p:txBody>
          <a:bodyPr/>
          <a:lstStyle/>
          <a:p>
            <a:endParaRPr lang="en-US"/>
          </a:p>
        </p:txBody>
      </p:sp>
      <p:sp>
        <p:nvSpPr>
          <p:cNvPr id="12" name="Slide Number Placeholder">
            <a:extLst>
              <a:ext uri="{FF2B5EF4-FFF2-40B4-BE49-F238E27FC236}">
                <a16:creationId xmlns:a16="http://schemas.microsoft.com/office/drawing/2014/main" id="{A842A3A3-641B-924E-A2DE-FA230A7A48AD}"/>
              </a:ext>
            </a:extLst>
          </p:cNvPr>
          <p:cNvSpPr>
            <a:spLocks noGrp="1"/>
          </p:cNvSpPr>
          <p:nvPr>
            <p:ph type="sldNum" sz="quarter" idx="25"/>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4287402777"/>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ection Header - Full Image Light">
    <p:bg>
      <p:bgRef idx="1001">
        <a:schemeClr val="bg1"/>
      </p:bgRef>
    </p:bg>
    <p:spTree>
      <p:nvGrpSpPr>
        <p:cNvPr id="1" name=""/>
        <p:cNvGrpSpPr/>
        <p:nvPr/>
      </p:nvGrpSpPr>
      <p:grpSpPr>
        <a:xfrm>
          <a:off x="0" y="0"/>
          <a:ext cx="0" cy="0"/>
          <a:chOff x="0" y="0"/>
          <a:chExt cx="0" cy="0"/>
        </a:xfrm>
      </p:grpSpPr>
      <p:sp>
        <p:nvSpPr>
          <p:cNvPr id="9" name="Picture Placeholder 1">
            <a:extLst>
              <a:ext uri="{FF2B5EF4-FFF2-40B4-BE49-F238E27FC236}">
                <a16:creationId xmlns:a16="http://schemas.microsoft.com/office/drawing/2014/main" id="{D58F453D-E968-664E-88AB-B0FB9EE3536E}"/>
              </a:ext>
            </a:extLst>
          </p:cNvPr>
          <p:cNvSpPr>
            <a:spLocks noGrp="1"/>
          </p:cNvSpPr>
          <p:nvPr>
            <p:ph type="pic" sz="quarter" idx="22"/>
          </p:nvPr>
        </p:nvSpPr>
        <p:spPr bwMode="hidden">
          <a:xfrm>
            <a:off x="0" y="0"/>
            <a:ext cx="9144000" cy="6858000"/>
          </a:xfrm>
          <a:solidFill>
            <a:srgbClr val="DEDEDE"/>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5" name="Section Type">
            <a:extLst>
              <a:ext uri="{FF2B5EF4-FFF2-40B4-BE49-F238E27FC236}">
                <a16:creationId xmlns:a16="http://schemas.microsoft.com/office/drawing/2014/main" id="{52988535-80EB-3446-B474-E7F9D510F1A5}"/>
              </a:ext>
            </a:extLst>
          </p:cNvPr>
          <p:cNvSpPr>
            <a:spLocks noGrp="1"/>
          </p:cNvSpPr>
          <p:nvPr>
            <p:ph type="body" sz="quarter" idx="10" hasCustomPrompt="1"/>
          </p:nvPr>
        </p:nvSpPr>
        <p:spPr>
          <a:xfrm>
            <a:off x="457199" y="457200"/>
            <a:ext cx="3980261" cy="274320"/>
          </a:xfrm>
        </p:spPr>
        <p:txBody>
          <a:bodyPr>
            <a:noAutofit/>
          </a:bodyPr>
          <a:lstStyle>
            <a:lvl1pPr marL="0" indent="0">
              <a:spcBef>
                <a:spcPts val="0"/>
              </a:spcBef>
              <a:spcAft>
                <a:spcPts val="0"/>
              </a:spcAft>
              <a:buFontTx/>
              <a:buNone/>
              <a:defRPr sz="1000" b="0" cap="all" baseline="0">
                <a:solidFill>
                  <a:schemeClr val="tx1"/>
                </a:solidFill>
              </a:defRPr>
            </a:lvl1pPr>
            <a:lvl2pPr marL="0" indent="0">
              <a:spcBef>
                <a:spcPts val="0"/>
              </a:spcBef>
              <a:spcAft>
                <a:spcPts val="0"/>
              </a:spcAft>
              <a:buFontTx/>
              <a:buNone/>
              <a:defRPr sz="1000" b="0" cap="all" baseline="0">
                <a:solidFill>
                  <a:schemeClr val="tx1"/>
                </a:solidFill>
              </a:defRPr>
            </a:lvl2pPr>
            <a:lvl3pPr marL="0" indent="0">
              <a:spcBef>
                <a:spcPts val="0"/>
              </a:spcBef>
              <a:spcAft>
                <a:spcPts val="0"/>
              </a:spcAft>
              <a:buFontTx/>
              <a:buNone/>
              <a:defRPr sz="1000" b="0" cap="all" baseline="0">
                <a:solidFill>
                  <a:schemeClr val="tx1"/>
                </a:solidFill>
              </a:defRPr>
            </a:lvl3pPr>
            <a:lvl4pPr marL="0" indent="0">
              <a:spcBef>
                <a:spcPts val="0"/>
              </a:spcBef>
              <a:spcAft>
                <a:spcPts val="0"/>
              </a:spcAft>
              <a:buFontTx/>
              <a:buNone/>
              <a:defRPr sz="1000" b="0" cap="all" baseline="0">
                <a:solidFill>
                  <a:schemeClr val="tx1"/>
                </a:solidFill>
              </a:defRPr>
            </a:lvl4pPr>
            <a:lvl5pPr marL="0" indent="0">
              <a:spcBef>
                <a:spcPts val="0"/>
              </a:spcBef>
              <a:spcAft>
                <a:spcPts val="0"/>
              </a:spcAft>
              <a:buFontTx/>
              <a:buNone/>
              <a:defRPr sz="1000" b="0" cap="all" baseline="0">
                <a:solidFill>
                  <a:schemeClr val="tx1"/>
                </a:solidFill>
              </a:defRPr>
            </a:lvl5pPr>
            <a:lvl6pPr marL="0" indent="0">
              <a:spcBef>
                <a:spcPts val="0"/>
              </a:spcBef>
              <a:spcAft>
                <a:spcPts val="0"/>
              </a:spcAft>
              <a:buFontTx/>
              <a:buNone/>
              <a:defRPr sz="1000" b="0" cap="all" baseline="0">
                <a:solidFill>
                  <a:schemeClr val="tx1"/>
                </a:solidFill>
              </a:defRPr>
            </a:lvl6pPr>
            <a:lvl7pPr marL="0" indent="0">
              <a:spcBef>
                <a:spcPts val="0"/>
              </a:spcBef>
              <a:spcAft>
                <a:spcPts val="0"/>
              </a:spcAft>
              <a:buFontTx/>
              <a:buNone/>
              <a:defRPr sz="1000" b="0" cap="all" baseline="0">
                <a:solidFill>
                  <a:schemeClr val="tx1"/>
                </a:solidFill>
              </a:defRPr>
            </a:lvl7pPr>
            <a:lvl8pPr marL="0" indent="0">
              <a:spcBef>
                <a:spcPts val="0"/>
              </a:spcBef>
              <a:spcAft>
                <a:spcPts val="0"/>
              </a:spcAft>
              <a:buFontTx/>
              <a:buNone/>
              <a:defRPr sz="1000" b="0" cap="all" baseline="0">
                <a:solidFill>
                  <a:schemeClr val="tx1"/>
                </a:solidFill>
              </a:defRPr>
            </a:lvl8pPr>
            <a:lvl9pPr marL="0" indent="0">
              <a:spcBef>
                <a:spcPts val="0"/>
              </a:spcBef>
              <a:spcAft>
                <a:spcPts val="0"/>
              </a:spcAft>
              <a:buFontTx/>
              <a:buNone/>
              <a:defRPr sz="1000" b="0" cap="all" baseline="0">
                <a:solidFill>
                  <a:schemeClr val="tx1"/>
                </a:solidFill>
              </a:defRPr>
            </a:lvl9pPr>
          </a:lstStyle>
          <a:p>
            <a:pPr lvl="0"/>
            <a:r>
              <a:rPr lang="en-US"/>
              <a:t>[OPTIONAL SECTION TYPE]</a:t>
            </a:r>
          </a:p>
        </p:txBody>
      </p:sp>
      <p:sp>
        <p:nvSpPr>
          <p:cNvPr id="2" name="Title"/>
          <p:cNvSpPr>
            <a:spLocks noGrp="1"/>
          </p:cNvSpPr>
          <p:nvPr>
            <p:ph type="title" hasCustomPrompt="1"/>
          </p:nvPr>
        </p:nvSpPr>
        <p:spPr>
          <a:xfrm>
            <a:off x="457199" y="1733550"/>
            <a:ext cx="3978276" cy="1782939"/>
          </a:xfrm>
        </p:spPr>
        <p:txBody>
          <a:bodyPr anchor="b" anchorCtr="0">
            <a:noAutofit/>
          </a:bodyPr>
          <a:lstStyle>
            <a:lvl1pPr>
              <a:lnSpc>
                <a:spcPct val="85000"/>
              </a:lnSpc>
              <a:defRPr sz="3200" b="0" spc="0" baseline="0">
                <a:solidFill>
                  <a:schemeClr val="tx1"/>
                </a:solidFill>
                <a:latin typeface="+mj-lt"/>
              </a:defRPr>
            </a:lvl1pPr>
          </a:lstStyle>
          <a:p>
            <a:r>
              <a:rPr lang="en-US"/>
              <a:t>[Section header title]</a:t>
            </a:r>
            <a:endParaRPr lang="en-GB"/>
          </a:p>
        </p:txBody>
      </p:sp>
      <p:sp>
        <p:nvSpPr>
          <p:cNvPr id="16" name="Bar">
            <a:extLst>
              <a:ext uri="{FF2B5EF4-FFF2-40B4-BE49-F238E27FC236}">
                <a16:creationId xmlns:a16="http://schemas.microsoft.com/office/drawing/2014/main" id="{06AFE152-FC0C-F34D-8F3A-ED144329DBD7}"/>
              </a:ext>
            </a:extLst>
          </p:cNvPr>
          <p:cNvSpPr>
            <a:spLocks noGrp="1"/>
          </p:cNvSpPr>
          <p:nvPr>
            <p:ph type="body" sz="quarter" idx="26" hasCustomPrompt="1"/>
          </p:nvPr>
        </p:nvSpPr>
        <p:spPr bwMode="hidden">
          <a:xfrm>
            <a:off x="457199" y="3749040"/>
            <a:ext cx="3978275" cy="91440"/>
          </a:xfrm>
          <a:solidFill>
            <a:srgbClr val="A32020"/>
          </a:solidFill>
        </p:spPr>
        <p:txBody>
          <a:bodyPr anchor="ctr" anchorCtr="0">
            <a:noAutofit/>
          </a:bodyPr>
          <a:lstStyle>
            <a:lvl1pPr marL="0" algn="ctr">
              <a:spcAft>
                <a:spcPts val="0"/>
              </a:spcAft>
              <a:buFontTx/>
              <a:buNone/>
              <a:defRPr sz="100" b="0">
                <a:solidFill>
                  <a:srgbClr val="A32020"/>
                </a:solidFill>
              </a:defRPr>
            </a:lvl1pPr>
            <a:lvl2pPr marL="0" algn="ctr">
              <a:spcAft>
                <a:spcPts val="0"/>
              </a:spcAft>
              <a:buFontTx/>
              <a:buNone/>
              <a:defRPr sz="100" b="0">
                <a:solidFill>
                  <a:schemeClr val="tx1"/>
                </a:solidFill>
              </a:defRPr>
            </a:lvl2pPr>
            <a:lvl3pPr marL="0" indent="0" algn="ctr">
              <a:spcAft>
                <a:spcPts val="0"/>
              </a:spcAft>
              <a:buFontTx/>
              <a:buNone/>
              <a:defRPr sz="100" b="0">
                <a:solidFill>
                  <a:schemeClr val="tx1"/>
                </a:solidFill>
              </a:defRPr>
            </a:lvl3pPr>
            <a:lvl4pPr marL="0" indent="0" algn="ctr">
              <a:spcAft>
                <a:spcPts val="0"/>
              </a:spcAft>
              <a:buFontTx/>
              <a:buNone/>
              <a:defRPr sz="100" b="0">
                <a:solidFill>
                  <a:schemeClr val="tx1"/>
                </a:solidFill>
              </a:defRPr>
            </a:lvl4pPr>
            <a:lvl5pPr marL="0" indent="0" algn="ctr">
              <a:spcAft>
                <a:spcPts val="0"/>
              </a:spcAft>
              <a:buFontTx/>
              <a:buNone/>
              <a:defRPr sz="100" b="0">
                <a:solidFill>
                  <a:schemeClr val="tx1"/>
                </a:solidFill>
              </a:defRPr>
            </a:lvl5pPr>
            <a:lvl6pPr marL="0" indent="0" algn="ctr">
              <a:spcAft>
                <a:spcPts val="0"/>
              </a:spcAft>
              <a:buFontTx/>
              <a:buNone/>
              <a:defRPr sz="100" b="0">
                <a:solidFill>
                  <a:schemeClr val="tx1"/>
                </a:solidFill>
              </a:defRPr>
            </a:lvl6pPr>
            <a:lvl7pPr marL="0" indent="0" algn="ctr">
              <a:spcAft>
                <a:spcPts val="0"/>
              </a:spcAft>
              <a:buFontTx/>
              <a:buNone/>
              <a:defRPr sz="100" b="0">
                <a:solidFill>
                  <a:schemeClr val="tx1"/>
                </a:solidFill>
              </a:defRPr>
            </a:lvl7pPr>
            <a:lvl8pPr marL="0" indent="0" algn="ctr">
              <a:spcAft>
                <a:spcPts val="0"/>
              </a:spcAft>
              <a:buFontTx/>
              <a:buNone/>
              <a:defRPr sz="100" b="0">
                <a:solidFill>
                  <a:schemeClr val="tx1"/>
                </a:solidFill>
              </a:defRPr>
            </a:lvl8pPr>
            <a:lvl9pPr marL="0" indent="0" algn="ctr">
              <a:spcAft>
                <a:spcPts val="0"/>
              </a:spcAft>
              <a:buFontTx/>
              <a:buNone/>
              <a:defRPr sz="100" b="0">
                <a:solidFill>
                  <a:schemeClr val="tx1"/>
                </a:solidFill>
              </a:defRPr>
            </a:lvl9pPr>
          </a:lstStyle>
          <a:p>
            <a:pPr lvl="0"/>
            <a:r>
              <a:rPr lang="en-US"/>
              <a:t> </a:t>
            </a:r>
          </a:p>
        </p:txBody>
      </p:sp>
      <p:sp>
        <p:nvSpPr>
          <p:cNvPr id="8" name="Text Placeholder 1">
            <a:extLst>
              <a:ext uri="{FF2B5EF4-FFF2-40B4-BE49-F238E27FC236}">
                <a16:creationId xmlns:a16="http://schemas.microsoft.com/office/drawing/2014/main" id="{5355CA45-C21A-C844-AF8F-CAACF6B32D46}"/>
              </a:ext>
            </a:extLst>
          </p:cNvPr>
          <p:cNvSpPr>
            <a:spLocks noGrp="1"/>
          </p:cNvSpPr>
          <p:nvPr>
            <p:ph type="body" sz="quarter" idx="11"/>
          </p:nvPr>
        </p:nvSpPr>
        <p:spPr>
          <a:xfrm>
            <a:off x="457199" y="4023360"/>
            <a:ext cx="3978275" cy="2193290"/>
          </a:xfrm>
        </p:spPr>
        <p:txBody>
          <a:bodyPr>
            <a:noAutofit/>
          </a:bodyPr>
          <a:lstStyle>
            <a:lvl1pPr marL="182880" indent="-182880">
              <a:spcAft>
                <a:spcPts val="600"/>
              </a:spcAft>
              <a:buFont typeface="Arial" panose="020B0604020202020204" pitchFamily="34" charset="0"/>
              <a:buChar char="•"/>
              <a:defRPr sz="1400" b="0">
                <a:solidFill>
                  <a:schemeClr val="tx1"/>
                </a:solidFill>
              </a:defRPr>
            </a:lvl1pPr>
            <a:lvl2pPr marL="365760" indent="-182880">
              <a:spcAft>
                <a:spcPts val="600"/>
              </a:spcAft>
              <a:buFont typeface="Arial" panose="020B0604020202020204" pitchFamily="34" charset="0"/>
              <a:buChar char="–"/>
              <a:defRPr sz="1400">
                <a:solidFill>
                  <a:schemeClr val="tx1"/>
                </a:solidFill>
              </a:defRPr>
            </a:lvl2pPr>
            <a:lvl3pPr marL="548640" indent="-182880">
              <a:spcAft>
                <a:spcPts val="600"/>
              </a:spcAft>
              <a:buFont typeface="Arial" panose="020B0604020202020204" pitchFamily="34" charset="0"/>
              <a:buChar char="•"/>
              <a:defRPr sz="1400">
                <a:solidFill>
                  <a:schemeClr val="tx1"/>
                </a:solidFill>
              </a:defRPr>
            </a:lvl3pPr>
            <a:lvl4pPr marL="731520" indent="-182880">
              <a:spcAft>
                <a:spcPts val="600"/>
              </a:spcAft>
              <a:buFont typeface="Arial" panose="020B0604020202020204" pitchFamily="34" charset="0"/>
              <a:buChar char="–"/>
              <a:defRPr sz="1400">
                <a:solidFill>
                  <a:schemeClr val="tx1"/>
                </a:solidFill>
              </a:defRPr>
            </a:lvl4pPr>
            <a:lvl5pPr marL="914400" indent="-182880">
              <a:spcAft>
                <a:spcPts val="600"/>
              </a:spcAft>
              <a:buFont typeface="Arial" panose="020B0604020202020204" pitchFamily="34" charset="0"/>
              <a:buChar char="•"/>
              <a:defRPr sz="1400">
                <a:solidFill>
                  <a:schemeClr val="tx1"/>
                </a:solidFill>
              </a:defRPr>
            </a:lvl5pPr>
            <a:lvl6pPr marL="1097280" indent="-182880">
              <a:spcAft>
                <a:spcPts val="600"/>
              </a:spcAft>
              <a:buFont typeface="Arial" panose="020B0604020202020204" pitchFamily="34" charset="0"/>
              <a:buChar char="–"/>
              <a:defRPr sz="1400"/>
            </a:lvl6pPr>
            <a:lvl7pPr marL="1280160" indent="-182880">
              <a:spcAft>
                <a:spcPts val="600"/>
              </a:spcAft>
              <a:buFont typeface="Arial" panose="020B0604020202020204" pitchFamily="34" charset="0"/>
              <a:buChar char="•"/>
              <a:defRPr sz="1400"/>
            </a:lvl7pPr>
            <a:lvl8pPr marL="1463040" indent="-182880">
              <a:spcAft>
                <a:spcPts val="600"/>
              </a:spcAft>
              <a:buFont typeface="Arial" panose="020B0604020202020204" pitchFamily="34" charset="0"/>
              <a:buChar char="–"/>
              <a:defRPr sz="1400"/>
            </a:lvl8pPr>
            <a:lvl9pPr marL="1645920" indent="-182880">
              <a:spcAft>
                <a:spcPts val="600"/>
              </a:spcAft>
              <a:buFont typeface="Arial" panose="020B0604020202020204" pitchFamily="34" charset="0"/>
              <a:buChar cha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Footer Placeholder">
            <a:extLst>
              <a:ext uri="{FF2B5EF4-FFF2-40B4-BE49-F238E27FC236}">
                <a16:creationId xmlns:a16="http://schemas.microsoft.com/office/drawing/2014/main" id="{1C7D1B88-02A7-3F48-89C8-3F169943A964}"/>
              </a:ext>
            </a:extLst>
          </p:cNvPr>
          <p:cNvSpPr>
            <a:spLocks noGrp="1"/>
          </p:cNvSpPr>
          <p:nvPr>
            <p:ph type="ftr" sz="quarter" idx="24"/>
          </p:nvPr>
        </p:nvSpPr>
        <p:spPr/>
        <p:txBody>
          <a:bodyPr/>
          <a:lstStyle/>
          <a:p>
            <a:endParaRPr lang="en-US"/>
          </a:p>
        </p:txBody>
      </p:sp>
      <p:sp>
        <p:nvSpPr>
          <p:cNvPr id="14" name="Footnotes">
            <a:extLst>
              <a:ext uri="{FF2B5EF4-FFF2-40B4-BE49-F238E27FC236}">
                <a16:creationId xmlns:a16="http://schemas.microsoft.com/office/drawing/2014/main" id="{D3E5E154-CDEF-499C-ADEB-2769D545AED5}"/>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10" name="Date Placeholder">
            <a:extLst>
              <a:ext uri="{FF2B5EF4-FFF2-40B4-BE49-F238E27FC236}">
                <a16:creationId xmlns:a16="http://schemas.microsoft.com/office/drawing/2014/main" id="{2C9BCE8E-6601-E548-BFB9-4556F941FA62}"/>
              </a:ext>
            </a:extLst>
          </p:cNvPr>
          <p:cNvSpPr>
            <a:spLocks noGrp="1"/>
          </p:cNvSpPr>
          <p:nvPr>
            <p:ph type="dt" sz="half" idx="23"/>
          </p:nvPr>
        </p:nvSpPr>
        <p:spPr/>
        <p:txBody>
          <a:bodyPr/>
          <a:lstStyle/>
          <a:p>
            <a:endParaRPr lang="en-US"/>
          </a:p>
        </p:txBody>
      </p:sp>
      <p:sp>
        <p:nvSpPr>
          <p:cNvPr id="12" name="Slide Number Placeholder">
            <a:extLst>
              <a:ext uri="{FF2B5EF4-FFF2-40B4-BE49-F238E27FC236}">
                <a16:creationId xmlns:a16="http://schemas.microsoft.com/office/drawing/2014/main" id="{A842A3A3-641B-924E-A2DE-FA230A7A48AD}"/>
              </a:ext>
            </a:extLst>
          </p:cNvPr>
          <p:cNvSpPr>
            <a:spLocks noGrp="1"/>
          </p:cNvSpPr>
          <p:nvPr>
            <p:ph type="sldNum" sz="quarter" idx="25"/>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608592561"/>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ection Header - Full Image Dark">
    <p:bg>
      <p:bgPr>
        <a:solidFill>
          <a:srgbClr val="000000"/>
        </a:solidFill>
        <a:effectLst/>
      </p:bgPr>
    </p:bg>
    <p:spTree>
      <p:nvGrpSpPr>
        <p:cNvPr id="1" name=""/>
        <p:cNvGrpSpPr/>
        <p:nvPr/>
      </p:nvGrpSpPr>
      <p:grpSpPr>
        <a:xfrm>
          <a:off x="0" y="0"/>
          <a:ext cx="0" cy="0"/>
          <a:chOff x="0" y="0"/>
          <a:chExt cx="0" cy="0"/>
        </a:xfrm>
      </p:grpSpPr>
      <p:sp>
        <p:nvSpPr>
          <p:cNvPr id="9" name="Picture Placeholder 1">
            <a:extLst>
              <a:ext uri="{FF2B5EF4-FFF2-40B4-BE49-F238E27FC236}">
                <a16:creationId xmlns:a16="http://schemas.microsoft.com/office/drawing/2014/main" id="{D58F453D-E968-664E-88AB-B0FB9EE3536E}"/>
              </a:ext>
            </a:extLst>
          </p:cNvPr>
          <p:cNvSpPr>
            <a:spLocks noGrp="1"/>
          </p:cNvSpPr>
          <p:nvPr>
            <p:ph type="pic" sz="quarter" idx="22"/>
          </p:nvPr>
        </p:nvSpPr>
        <p:spPr bwMode="hidden">
          <a:xfrm>
            <a:off x="0" y="0"/>
            <a:ext cx="9144000" cy="6858000"/>
          </a:xfrm>
          <a:solidFill>
            <a:srgbClr val="7D7D7D"/>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5" name="Section Type">
            <a:extLst>
              <a:ext uri="{FF2B5EF4-FFF2-40B4-BE49-F238E27FC236}">
                <a16:creationId xmlns:a16="http://schemas.microsoft.com/office/drawing/2014/main" id="{52988535-80EB-3446-B474-E7F9D510F1A5}"/>
              </a:ext>
            </a:extLst>
          </p:cNvPr>
          <p:cNvSpPr>
            <a:spLocks noGrp="1"/>
          </p:cNvSpPr>
          <p:nvPr>
            <p:ph type="body" sz="quarter" idx="10" hasCustomPrompt="1"/>
          </p:nvPr>
        </p:nvSpPr>
        <p:spPr>
          <a:xfrm>
            <a:off x="457200" y="457200"/>
            <a:ext cx="3980260" cy="274320"/>
          </a:xfrm>
        </p:spPr>
        <p:txBody>
          <a:bodyPr>
            <a:noAutofit/>
          </a:bodyPr>
          <a:lstStyle>
            <a:lvl1pPr marL="0" indent="0">
              <a:spcBef>
                <a:spcPts val="0"/>
              </a:spcBef>
              <a:spcAft>
                <a:spcPts val="0"/>
              </a:spcAft>
              <a:buFontTx/>
              <a:buNone/>
              <a:defRPr sz="1000" b="0" cap="all" baseline="0">
                <a:solidFill>
                  <a:schemeClr val="tx1"/>
                </a:solidFill>
              </a:defRPr>
            </a:lvl1pPr>
            <a:lvl2pPr marL="0" indent="0">
              <a:spcBef>
                <a:spcPts val="0"/>
              </a:spcBef>
              <a:spcAft>
                <a:spcPts val="0"/>
              </a:spcAft>
              <a:buFontTx/>
              <a:buNone/>
              <a:defRPr sz="1000" b="0" cap="all" baseline="0">
                <a:solidFill>
                  <a:schemeClr val="tx1"/>
                </a:solidFill>
              </a:defRPr>
            </a:lvl2pPr>
            <a:lvl3pPr marL="0" indent="0">
              <a:spcBef>
                <a:spcPts val="0"/>
              </a:spcBef>
              <a:spcAft>
                <a:spcPts val="0"/>
              </a:spcAft>
              <a:buFontTx/>
              <a:buNone/>
              <a:defRPr sz="1000" b="0" cap="all" baseline="0">
                <a:solidFill>
                  <a:schemeClr val="tx1"/>
                </a:solidFill>
              </a:defRPr>
            </a:lvl3pPr>
            <a:lvl4pPr marL="0" indent="0">
              <a:spcBef>
                <a:spcPts val="0"/>
              </a:spcBef>
              <a:spcAft>
                <a:spcPts val="0"/>
              </a:spcAft>
              <a:buFontTx/>
              <a:buNone/>
              <a:defRPr sz="1000" b="0" cap="all" baseline="0">
                <a:solidFill>
                  <a:schemeClr val="tx1"/>
                </a:solidFill>
              </a:defRPr>
            </a:lvl4pPr>
            <a:lvl5pPr marL="0" indent="0">
              <a:spcBef>
                <a:spcPts val="0"/>
              </a:spcBef>
              <a:spcAft>
                <a:spcPts val="0"/>
              </a:spcAft>
              <a:buFontTx/>
              <a:buNone/>
              <a:defRPr sz="1000" b="0" cap="all" baseline="0">
                <a:solidFill>
                  <a:schemeClr val="tx1"/>
                </a:solidFill>
              </a:defRPr>
            </a:lvl5pPr>
            <a:lvl6pPr marL="0" indent="0">
              <a:spcBef>
                <a:spcPts val="0"/>
              </a:spcBef>
              <a:spcAft>
                <a:spcPts val="0"/>
              </a:spcAft>
              <a:buFontTx/>
              <a:buNone/>
              <a:defRPr sz="1000" b="0" cap="all" baseline="0">
                <a:solidFill>
                  <a:schemeClr val="tx1"/>
                </a:solidFill>
              </a:defRPr>
            </a:lvl6pPr>
            <a:lvl7pPr marL="0" indent="0">
              <a:spcBef>
                <a:spcPts val="0"/>
              </a:spcBef>
              <a:spcAft>
                <a:spcPts val="0"/>
              </a:spcAft>
              <a:buFontTx/>
              <a:buNone/>
              <a:defRPr sz="1000" b="0" cap="all" baseline="0">
                <a:solidFill>
                  <a:schemeClr val="tx1"/>
                </a:solidFill>
              </a:defRPr>
            </a:lvl7pPr>
            <a:lvl8pPr marL="0" indent="0">
              <a:spcBef>
                <a:spcPts val="0"/>
              </a:spcBef>
              <a:spcAft>
                <a:spcPts val="0"/>
              </a:spcAft>
              <a:buFontTx/>
              <a:buNone/>
              <a:defRPr sz="1000" b="0" cap="all" baseline="0">
                <a:solidFill>
                  <a:schemeClr val="tx1"/>
                </a:solidFill>
              </a:defRPr>
            </a:lvl8pPr>
            <a:lvl9pPr marL="0" indent="0">
              <a:spcBef>
                <a:spcPts val="0"/>
              </a:spcBef>
              <a:spcAft>
                <a:spcPts val="0"/>
              </a:spcAft>
              <a:buFontTx/>
              <a:buNone/>
              <a:defRPr sz="1000" b="0" cap="all" baseline="0">
                <a:solidFill>
                  <a:schemeClr val="tx1"/>
                </a:solidFill>
              </a:defRPr>
            </a:lvl9pPr>
          </a:lstStyle>
          <a:p>
            <a:pPr lvl="0"/>
            <a:r>
              <a:rPr lang="en-US"/>
              <a:t>[OPTIONAL SECTION TYPE]</a:t>
            </a:r>
          </a:p>
        </p:txBody>
      </p:sp>
      <p:sp>
        <p:nvSpPr>
          <p:cNvPr id="2" name="Title"/>
          <p:cNvSpPr>
            <a:spLocks noGrp="1"/>
          </p:cNvSpPr>
          <p:nvPr>
            <p:ph type="title" hasCustomPrompt="1"/>
          </p:nvPr>
        </p:nvSpPr>
        <p:spPr>
          <a:xfrm>
            <a:off x="457200" y="1733550"/>
            <a:ext cx="3980260" cy="1783080"/>
          </a:xfrm>
        </p:spPr>
        <p:txBody>
          <a:bodyPr anchor="b" anchorCtr="0">
            <a:noAutofit/>
          </a:bodyPr>
          <a:lstStyle>
            <a:lvl1pPr>
              <a:lnSpc>
                <a:spcPct val="85000"/>
              </a:lnSpc>
              <a:defRPr sz="3200" b="0" spc="0" baseline="0">
                <a:solidFill>
                  <a:schemeClr val="tx1"/>
                </a:solidFill>
                <a:latin typeface="+mj-lt"/>
              </a:defRPr>
            </a:lvl1pPr>
          </a:lstStyle>
          <a:p>
            <a:r>
              <a:rPr lang="en-US"/>
              <a:t>[Section header title]</a:t>
            </a:r>
            <a:endParaRPr lang="en-GB"/>
          </a:p>
        </p:txBody>
      </p:sp>
      <p:sp>
        <p:nvSpPr>
          <p:cNvPr id="13" name="Bar">
            <a:extLst>
              <a:ext uri="{FF2B5EF4-FFF2-40B4-BE49-F238E27FC236}">
                <a16:creationId xmlns:a16="http://schemas.microsoft.com/office/drawing/2014/main" id="{600C692D-8381-4D83-B819-179D35536A5D}"/>
              </a:ext>
            </a:extLst>
          </p:cNvPr>
          <p:cNvSpPr>
            <a:spLocks noGrp="1"/>
          </p:cNvSpPr>
          <p:nvPr>
            <p:ph type="body" sz="quarter" idx="26" hasCustomPrompt="1"/>
          </p:nvPr>
        </p:nvSpPr>
        <p:spPr bwMode="hidden">
          <a:xfrm>
            <a:off x="457200" y="3749040"/>
            <a:ext cx="3978275" cy="91440"/>
          </a:xfrm>
          <a:solidFill>
            <a:schemeClr val="tx1"/>
          </a:solidFill>
        </p:spPr>
        <p:txBody>
          <a:bodyPr anchor="ctr" anchorCtr="0">
            <a:noAutofit/>
          </a:bodyPr>
          <a:lstStyle>
            <a:lvl1pPr marL="0" algn="ctr">
              <a:spcAft>
                <a:spcPts val="0"/>
              </a:spcAft>
              <a:buFontTx/>
              <a:buNone/>
              <a:defRPr sz="100" b="0">
                <a:solidFill>
                  <a:schemeClr val="tx1"/>
                </a:solidFill>
              </a:defRPr>
            </a:lvl1pPr>
            <a:lvl2pPr marL="0" algn="ctr">
              <a:spcAft>
                <a:spcPts val="0"/>
              </a:spcAft>
              <a:buFontTx/>
              <a:buNone/>
              <a:defRPr sz="100" b="0">
                <a:solidFill>
                  <a:schemeClr val="tx1"/>
                </a:solidFill>
              </a:defRPr>
            </a:lvl2pPr>
            <a:lvl3pPr marL="0" indent="0" algn="ctr">
              <a:spcAft>
                <a:spcPts val="0"/>
              </a:spcAft>
              <a:buFontTx/>
              <a:buNone/>
              <a:defRPr sz="100" b="0">
                <a:solidFill>
                  <a:schemeClr val="tx1"/>
                </a:solidFill>
              </a:defRPr>
            </a:lvl3pPr>
            <a:lvl4pPr marL="0" indent="0" algn="ctr">
              <a:spcAft>
                <a:spcPts val="0"/>
              </a:spcAft>
              <a:buFontTx/>
              <a:buNone/>
              <a:defRPr sz="100" b="0">
                <a:solidFill>
                  <a:schemeClr val="tx1"/>
                </a:solidFill>
              </a:defRPr>
            </a:lvl4pPr>
            <a:lvl5pPr marL="0" indent="0" algn="ctr">
              <a:spcAft>
                <a:spcPts val="0"/>
              </a:spcAft>
              <a:buFontTx/>
              <a:buNone/>
              <a:defRPr sz="100" b="0">
                <a:solidFill>
                  <a:schemeClr val="tx1"/>
                </a:solidFill>
              </a:defRPr>
            </a:lvl5pPr>
            <a:lvl6pPr marL="0" indent="0" algn="ctr">
              <a:spcAft>
                <a:spcPts val="0"/>
              </a:spcAft>
              <a:buFontTx/>
              <a:buNone/>
              <a:defRPr sz="100" b="0">
                <a:solidFill>
                  <a:schemeClr val="tx1"/>
                </a:solidFill>
              </a:defRPr>
            </a:lvl6pPr>
            <a:lvl7pPr marL="0" indent="0" algn="ctr">
              <a:spcAft>
                <a:spcPts val="0"/>
              </a:spcAft>
              <a:buFontTx/>
              <a:buNone/>
              <a:defRPr sz="100" b="0">
                <a:solidFill>
                  <a:schemeClr val="tx1"/>
                </a:solidFill>
              </a:defRPr>
            </a:lvl7pPr>
            <a:lvl8pPr marL="0" indent="0" algn="ctr">
              <a:spcAft>
                <a:spcPts val="0"/>
              </a:spcAft>
              <a:buFontTx/>
              <a:buNone/>
              <a:defRPr sz="100" b="0">
                <a:solidFill>
                  <a:schemeClr val="tx1"/>
                </a:solidFill>
              </a:defRPr>
            </a:lvl8pPr>
            <a:lvl9pPr marL="0" indent="0" algn="ctr">
              <a:spcAft>
                <a:spcPts val="0"/>
              </a:spcAft>
              <a:buFontTx/>
              <a:buNone/>
              <a:defRPr sz="100" b="0">
                <a:solidFill>
                  <a:schemeClr val="tx1"/>
                </a:solidFill>
              </a:defRPr>
            </a:lvl9pPr>
          </a:lstStyle>
          <a:p>
            <a:pPr lvl="0"/>
            <a:r>
              <a:rPr lang="en-US"/>
              <a:t> </a:t>
            </a:r>
          </a:p>
        </p:txBody>
      </p:sp>
      <p:sp>
        <p:nvSpPr>
          <p:cNvPr id="8" name="Text Placeholder 1">
            <a:extLst>
              <a:ext uri="{FF2B5EF4-FFF2-40B4-BE49-F238E27FC236}">
                <a16:creationId xmlns:a16="http://schemas.microsoft.com/office/drawing/2014/main" id="{5355CA45-C21A-C844-AF8F-CAACF6B32D46}"/>
              </a:ext>
            </a:extLst>
          </p:cNvPr>
          <p:cNvSpPr>
            <a:spLocks noGrp="1"/>
          </p:cNvSpPr>
          <p:nvPr>
            <p:ph type="body" sz="quarter" idx="11"/>
          </p:nvPr>
        </p:nvSpPr>
        <p:spPr>
          <a:xfrm>
            <a:off x="457199" y="4023360"/>
            <a:ext cx="3980259" cy="2193290"/>
          </a:xfrm>
        </p:spPr>
        <p:txBody>
          <a:bodyPr>
            <a:noAutofit/>
          </a:bodyPr>
          <a:lstStyle>
            <a:lvl1pPr marL="182880" indent="-182880">
              <a:spcAft>
                <a:spcPts val="600"/>
              </a:spcAft>
              <a:buFont typeface="Arial" panose="020B0604020202020204" pitchFamily="34" charset="0"/>
              <a:buChar char="•"/>
              <a:defRPr sz="1400" b="0">
                <a:solidFill>
                  <a:schemeClr val="tx1"/>
                </a:solidFill>
              </a:defRPr>
            </a:lvl1pPr>
            <a:lvl2pPr marL="365760" indent="-182880">
              <a:spcAft>
                <a:spcPts val="600"/>
              </a:spcAft>
              <a:buFont typeface="Arial" panose="020B0604020202020204" pitchFamily="34" charset="0"/>
              <a:buChar char="–"/>
              <a:defRPr sz="1400"/>
            </a:lvl2pPr>
            <a:lvl3pPr marL="548640" indent="-182880">
              <a:spcAft>
                <a:spcPts val="600"/>
              </a:spcAft>
              <a:buFont typeface="Arial" panose="020B0604020202020204" pitchFamily="34" charset="0"/>
              <a:buChar char="•"/>
              <a:defRPr sz="1400"/>
            </a:lvl3pPr>
            <a:lvl4pPr marL="731520" indent="-182880">
              <a:spcAft>
                <a:spcPts val="600"/>
              </a:spcAft>
              <a:buFont typeface="Arial" panose="020B0604020202020204" pitchFamily="34" charset="0"/>
              <a:buChar char="–"/>
              <a:defRPr sz="1400"/>
            </a:lvl4pPr>
            <a:lvl5pPr marL="914400" indent="-182880">
              <a:spcAft>
                <a:spcPts val="600"/>
              </a:spcAft>
              <a:buFont typeface="Arial" panose="020B0604020202020204" pitchFamily="34" charset="0"/>
              <a:buChar char="•"/>
              <a:defRPr sz="1400"/>
            </a:lvl5pPr>
            <a:lvl6pPr marL="1097280" indent="-182880">
              <a:spcAft>
                <a:spcPts val="600"/>
              </a:spcAft>
              <a:buFont typeface="Arial" panose="020B0604020202020204" pitchFamily="34" charset="0"/>
              <a:buChar char="–"/>
              <a:defRPr sz="1400"/>
            </a:lvl6pPr>
            <a:lvl7pPr marL="1280160" indent="-182880">
              <a:spcAft>
                <a:spcPts val="600"/>
              </a:spcAft>
              <a:buFont typeface="Arial" panose="020B0604020202020204" pitchFamily="34" charset="0"/>
              <a:buChar char="•"/>
              <a:defRPr sz="1400"/>
            </a:lvl7pPr>
            <a:lvl8pPr marL="1463040" indent="-182880">
              <a:spcAft>
                <a:spcPts val="600"/>
              </a:spcAft>
              <a:buFont typeface="Arial" panose="020B0604020202020204" pitchFamily="34" charset="0"/>
              <a:buChar char="–"/>
              <a:defRPr sz="1400"/>
            </a:lvl8pPr>
            <a:lvl9pPr marL="1645920" indent="-182880">
              <a:spcAft>
                <a:spcPts val="600"/>
              </a:spcAft>
              <a:buFont typeface="Arial" panose="020B0604020202020204" pitchFamily="34" charset="0"/>
              <a:buChar cha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Footer Placeholder">
            <a:extLst>
              <a:ext uri="{FF2B5EF4-FFF2-40B4-BE49-F238E27FC236}">
                <a16:creationId xmlns:a16="http://schemas.microsoft.com/office/drawing/2014/main" id="{1C7D1B88-02A7-3F48-89C8-3F169943A964}"/>
              </a:ext>
            </a:extLst>
          </p:cNvPr>
          <p:cNvSpPr>
            <a:spLocks noGrp="1"/>
          </p:cNvSpPr>
          <p:nvPr>
            <p:ph type="ftr" sz="quarter" idx="24"/>
          </p:nvPr>
        </p:nvSpPr>
        <p:spPr/>
        <p:txBody>
          <a:bodyPr/>
          <a:lstStyle/>
          <a:p>
            <a:endParaRPr lang="en-US"/>
          </a:p>
        </p:txBody>
      </p:sp>
      <p:sp>
        <p:nvSpPr>
          <p:cNvPr id="15" name="Footnotes">
            <a:extLst>
              <a:ext uri="{FF2B5EF4-FFF2-40B4-BE49-F238E27FC236}">
                <a16:creationId xmlns:a16="http://schemas.microsoft.com/office/drawing/2014/main" id="{B598DA4A-0197-49AF-9758-AC9330B723EC}"/>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10" name="Date Placeholder">
            <a:extLst>
              <a:ext uri="{FF2B5EF4-FFF2-40B4-BE49-F238E27FC236}">
                <a16:creationId xmlns:a16="http://schemas.microsoft.com/office/drawing/2014/main" id="{2C9BCE8E-6601-E548-BFB9-4556F941FA62}"/>
              </a:ext>
            </a:extLst>
          </p:cNvPr>
          <p:cNvSpPr>
            <a:spLocks noGrp="1"/>
          </p:cNvSpPr>
          <p:nvPr>
            <p:ph type="dt" sz="half" idx="23"/>
          </p:nvPr>
        </p:nvSpPr>
        <p:spPr/>
        <p:txBody>
          <a:bodyPr/>
          <a:lstStyle/>
          <a:p>
            <a:endParaRPr lang="en-US"/>
          </a:p>
        </p:txBody>
      </p:sp>
      <p:sp>
        <p:nvSpPr>
          <p:cNvPr id="12" name="Slide Number Placeholder">
            <a:extLst>
              <a:ext uri="{FF2B5EF4-FFF2-40B4-BE49-F238E27FC236}">
                <a16:creationId xmlns:a16="http://schemas.microsoft.com/office/drawing/2014/main" id="{A842A3A3-641B-924E-A2DE-FA230A7A48AD}"/>
              </a:ext>
            </a:extLst>
          </p:cNvPr>
          <p:cNvSpPr>
            <a:spLocks noGrp="1"/>
          </p:cNvSpPr>
          <p:nvPr>
            <p:ph type="sldNum" sz="quarter" idx="25"/>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571617789"/>
      </p:ext>
    </p:extLst>
  </p:cSld>
  <p:clrMapOvr>
    <a:overrideClrMapping bg1="dk1" tx1="lt1" bg2="dk2" tx2="lt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ection Header - Big Number">
    <p:bg>
      <p:bgPr>
        <a:solidFill>
          <a:srgbClr val="000000"/>
        </a:solidFill>
        <a:effectLst/>
      </p:bgPr>
    </p:bg>
    <p:spTree>
      <p:nvGrpSpPr>
        <p:cNvPr id="1" name=""/>
        <p:cNvGrpSpPr/>
        <p:nvPr/>
      </p:nvGrpSpPr>
      <p:grpSpPr>
        <a:xfrm>
          <a:off x="0" y="0"/>
          <a:ext cx="0" cy="0"/>
          <a:chOff x="0" y="0"/>
          <a:chExt cx="0" cy="0"/>
        </a:xfrm>
      </p:grpSpPr>
      <p:sp>
        <p:nvSpPr>
          <p:cNvPr id="9" name="Picture Placeholder 1">
            <a:extLst>
              <a:ext uri="{FF2B5EF4-FFF2-40B4-BE49-F238E27FC236}">
                <a16:creationId xmlns:a16="http://schemas.microsoft.com/office/drawing/2014/main" id="{D58F453D-E968-664E-88AB-B0FB9EE3536E}"/>
              </a:ext>
            </a:extLst>
          </p:cNvPr>
          <p:cNvSpPr>
            <a:spLocks noGrp="1"/>
          </p:cNvSpPr>
          <p:nvPr>
            <p:ph type="pic" sz="quarter" idx="22"/>
          </p:nvPr>
        </p:nvSpPr>
        <p:spPr bwMode="hidden">
          <a:xfrm>
            <a:off x="0" y="0"/>
            <a:ext cx="9144000" cy="6858000"/>
          </a:xfrm>
          <a:solidFill>
            <a:srgbClr val="7D7D7D"/>
          </a:solidFill>
        </p:spPr>
        <p:txBody>
          <a:bodyPr anchor="ctr" anchorCtr="0"/>
          <a:lstStyle>
            <a:lvl1pPr marL="0" indent="0" algn="ctr">
              <a:spcBef>
                <a:spcPts val="0"/>
              </a:spcBef>
              <a:buFontTx/>
              <a:buNone/>
              <a:defRPr sz="900" b="0">
                <a:solidFill>
                  <a:schemeClr val="tx1"/>
                </a:solidFill>
              </a:defRPr>
            </a:lvl1pPr>
          </a:lstStyle>
          <a:p>
            <a:r>
              <a:rPr lang="ja-JP" altLang="en-US"/>
              <a:t>アイコンをクリックして図を追加</a:t>
            </a:r>
            <a:endParaRPr lang="en-GB"/>
          </a:p>
        </p:txBody>
      </p:sp>
      <p:sp>
        <p:nvSpPr>
          <p:cNvPr id="5" name="Section Number">
            <a:extLst>
              <a:ext uri="{FF2B5EF4-FFF2-40B4-BE49-F238E27FC236}">
                <a16:creationId xmlns:a16="http://schemas.microsoft.com/office/drawing/2014/main" id="{52988535-80EB-3446-B474-E7F9D510F1A5}"/>
              </a:ext>
            </a:extLst>
          </p:cNvPr>
          <p:cNvSpPr>
            <a:spLocks noGrp="1"/>
          </p:cNvSpPr>
          <p:nvPr>
            <p:ph type="body" sz="quarter" idx="10" hasCustomPrompt="1"/>
          </p:nvPr>
        </p:nvSpPr>
        <p:spPr>
          <a:xfrm>
            <a:off x="457200" y="457200"/>
            <a:ext cx="2011680" cy="5759450"/>
          </a:xfrm>
        </p:spPr>
        <p:txBody>
          <a:bodyPr anchor="t" anchorCtr="0">
            <a:normAutofit/>
          </a:bodyPr>
          <a:lstStyle>
            <a:lvl1pPr marL="0" indent="0" algn="ctr">
              <a:lnSpc>
                <a:spcPts val="26000"/>
              </a:lnSpc>
              <a:spcBef>
                <a:spcPts val="0"/>
              </a:spcBef>
              <a:spcAft>
                <a:spcPts val="0"/>
              </a:spcAft>
              <a:buFontTx/>
              <a:buNone/>
              <a:defRPr sz="27000" b="0" cap="none" baseline="0">
                <a:solidFill>
                  <a:schemeClr val="tx1"/>
                </a:solidFill>
                <a:latin typeface="+mj-lt"/>
              </a:defRPr>
            </a:lvl1pPr>
            <a:lvl2pPr marL="0" indent="0" algn="ctr">
              <a:spcBef>
                <a:spcPts val="0"/>
              </a:spcBef>
              <a:buFontTx/>
              <a:buNone/>
              <a:defRPr sz="1200" b="0" cap="none" baseline="0"/>
            </a:lvl2pPr>
            <a:lvl3pPr marL="0" indent="0" algn="ctr">
              <a:spcBef>
                <a:spcPts val="0"/>
              </a:spcBef>
              <a:buFontTx/>
              <a:buNone/>
              <a:defRPr sz="1200" b="0" cap="none" baseline="0"/>
            </a:lvl3pPr>
            <a:lvl4pPr marL="0" indent="0" algn="ctr">
              <a:spcBef>
                <a:spcPts val="0"/>
              </a:spcBef>
              <a:buFontTx/>
              <a:buNone/>
              <a:defRPr sz="1200" b="0" cap="none" baseline="0"/>
            </a:lvl4pPr>
            <a:lvl5pPr marL="0" indent="0" algn="ctr">
              <a:spcBef>
                <a:spcPts val="0"/>
              </a:spcBef>
              <a:buFontTx/>
              <a:buNone/>
              <a:defRPr sz="1200" b="0" cap="none" baseline="0"/>
            </a:lvl5pPr>
            <a:lvl6pPr marL="0" indent="0" algn="ctr">
              <a:spcBef>
                <a:spcPts val="0"/>
              </a:spcBef>
              <a:buFontTx/>
              <a:buNone/>
              <a:defRPr sz="1200" b="0" cap="none" baseline="0"/>
            </a:lvl6pPr>
            <a:lvl7pPr marL="0" indent="0" algn="ctr">
              <a:spcBef>
                <a:spcPts val="0"/>
              </a:spcBef>
              <a:buFontTx/>
              <a:buNone/>
              <a:defRPr sz="1200" b="0" cap="none" baseline="0"/>
            </a:lvl7pPr>
            <a:lvl8pPr marL="0" indent="0" algn="ctr">
              <a:spcBef>
                <a:spcPts val="0"/>
              </a:spcBef>
              <a:buFontTx/>
              <a:buNone/>
              <a:defRPr sz="1200" b="0" cap="none" baseline="0"/>
            </a:lvl8pPr>
            <a:lvl9pPr marL="0" indent="0" algn="ctr">
              <a:spcBef>
                <a:spcPts val="0"/>
              </a:spcBef>
              <a:buFontTx/>
              <a:buNone/>
              <a:defRPr sz="1200" b="0" cap="none" baseline="0"/>
            </a:lvl9pPr>
          </a:lstStyle>
          <a:p>
            <a:pPr lvl="0"/>
            <a:r>
              <a:rPr lang="en-US"/>
              <a:t>0</a:t>
            </a:r>
          </a:p>
        </p:txBody>
      </p:sp>
      <p:sp>
        <p:nvSpPr>
          <p:cNvPr id="2" name="Title"/>
          <p:cNvSpPr>
            <a:spLocks noGrp="1"/>
          </p:cNvSpPr>
          <p:nvPr>
            <p:ph type="title" hasCustomPrompt="1"/>
          </p:nvPr>
        </p:nvSpPr>
        <p:spPr>
          <a:xfrm>
            <a:off x="2743199" y="457200"/>
            <a:ext cx="4663123" cy="2601701"/>
          </a:xfrm>
        </p:spPr>
        <p:txBody>
          <a:bodyPr anchor="b" anchorCtr="0">
            <a:noAutofit/>
          </a:bodyPr>
          <a:lstStyle>
            <a:lvl1pPr>
              <a:lnSpc>
                <a:spcPct val="85000"/>
              </a:lnSpc>
              <a:defRPr sz="3200" b="0" spc="0" baseline="0">
                <a:solidFill>
                  <a:schemeClr val="tx1"/>
                </a:solidFill>
                <a:latin typeface="+mj-lt"/>
              </a:defRPr>
            </a:lvl1pPr>
          </a:lstStyle>
          <a:p>
            <a:r>
              <a:rPr lang="en-US"/>
              <a:t>[Section header title]</a:t>
            </a:r>
            <a:endParaRPr lang="en-GB"/>
          </a:p>
        </p:txBody>
      </p:sp>
      <p:sp>
        <p:nvSpPr>
          <p:cNvPr id="4" name="Bar">
            <a:extLst>
              <a:ext uri="{FF2B5EF4-FFF2-40B4-BE49-F238E27FC236}">
                <a16:creationId xmlns:a16="http://schemas.microsoft.com/office/drawing/2014/main" id="{7166B4F7-20FE-E54D-A2F7-89BA11550B16}"/>
              </a:ext>
            </a:extLst>
          </p:cNvPr>
          <p:cNvSpPr>
            <a:spLocks noGrp="1"/>
          </p:cNvSpPr>
          <p:nvPr>
            <p:ph type="body" sz="quarter" idx="26" hasCustomPrompt="1"/>
          </p:nvPr>
        </p:nvSpPr>
        <p:spPr bwMode="hidden">
          <a:xfrm>
            <a:off x="2743199" y="3246438"/>
            <a:ext cx="4664076" cy="91440"/>
          </a:xfrm>
          <a:solidFill>
            <a:schemeClr val="tx1"/>
          </a:solidFill>
        </p:spPr>
        <p:txBody>
          <a:bodyPr anchor="ctr" anchorCtr="0">
            <a:noAutofit/>
          </a:bodyPr>
          <a:lstStyle>
            <a:lvl1pPr marL="0" algn="ctr">
              <a:spcAft>
                <a:spcPts val="0"/>
              </a:spcAft>
              <a:buFontTx/>
              <a:buNone/>
              <a:defRPr sz="100" b="0">
                <a:solidFill>
                  <a:schemeClr val="tx1"/>
                </a:solidFill>
              </a:defRPr>
            </a:lvl1pPr>
            <a:lvl2pPr marL="0" algn="ctr">
              <a:spcAft>
                <a:spcPts val="0"/>
              </a:spcAft>
              <a:buFontTx/>
              <a:buNone/>
              <a:defRPr sz="100" b="0">
                <a:solidFill>
                  <a:schemeClr val="tx1"/>
                </a:solidFill>
              </a:defRPr>
            </a:lvl2pPr>
            <a:lvl3pPr marL="0" indent="0" algn="ctr">
              <a:spcAft>
                <a:spcPts val="0"/>
              </a:spcAft>
              <a:buFontTx/>
              <a:buNone/>
              <a:defRPr sz="100" b="0">
                <a:solidFill>
                  <a:schemeClr val="tx1"/>
                </a:solidFill>
              </a:defRPr>
            </a:lvl3pPr>
            <a:lvl4pPr marL="0" indent="0" algn="ctr">
              <a:spcAft>
                <a:spcPts val="0"/>
              </a:spcAft>
              <a:buFontTx/>
              <a:buNone/>
              <a:defRPr sz="100" b="0">
                <a:solidFill>
                  <a:schemeClr val="tx1"/>
                </a:solidFill>
              </a:defRPr>
            </a:lvl4pPr>
            <a:lvl5pPr marL="0" indent="0" algn="ctr">
              <a:spcAft>
                <a:spcPts val="0"/>
              </a:spcAft>
              <a:buFontTx/>
              <a:buNone/>
              <a:defRPr sz="100" b="0">
                <a:solidFill>
                  <a:schemeClr val="tx1"/>
                </a:solidFill>
              </a:defRPr>
            </a:lvl5pPr>
            <a:lvl6pPr marL="0" indent="0" algn="ctr">
              <a:spcAft>
                <a:spcPts val="0"/>
              </a:spcAft>
              <a:buFontTx/>
              <a:buNone/>
              <a:defRPr sz="100" b="0">
                <a:solidFill>
                  <a:schemeClr val="tx1"/>
                </a:solidFill>
              </a:defRPr>
            </a:lvl6pPr>
            <a:lvl7pPr marL="0" indent="0" algn="ctr">
              <a:spcAft>
                <a:spcPts val="0"/>
              </a:spcAft>
              <a:buFontTx/>
              <a:buNone/>
              <a:defRPr sz="100" b="0">
                <a:solidFill>
                  <a:schemeClr val="tx1"/>
                </a:solidFill>
              </a:defRPr>
            </a:lvl7pPr>
            <a:lvl8pPr marL="0" indent="0" algn="ctr">
              <a:spcAft>
                <a:spcPts val="0"/>
              </a:spcAft>
              <a:buFontTx/>
              <a:buNone/>
              <a:defRPr sz="100" b="0">
                <a:solidFill>
                  <a:schemeClr val="tx1"/>
                </a:solidFill>
              </a:defRPr>
            </a:lvl8pPr>
            <a:lvl9pPr marL="0" indent="0" algn="ctr">
              <a:spcAft>
                <a:spcPts val="0"/>
              </a:spcAft>
              <a:buFontTx/>
              <a:buNone/>
              <a:defRPr sz="100" b="0">
                <a:solidFill>
                  <a:schemeClr val="tx1"/>
                </a:solidFill>
              </a:defRPr>
            </a:lvl9pPr>
          </a:lstStyle>
          <a:p>
            <a:pPr lvl="0"/>
            <a:r>
              <a:rPr lang="en-US"/>
              <a:t> </a:t>
            </a:r>
          </a:p>
        </p:txBody>
      </p:sp>
      <p:sp>
        <p:nvSpPr>
          <p:cNvPr id="8" name="Text Placeholder 1">
            <a:extLst>
              <a:ext uri="{FF2B5EF4-FFF2-40B4-BE49-F238E27FC236}">
                <a16:creationId xmlns:a16="http://schemas.microsoft.com/office/drawing/2014/main" id="{5355CA45-C21A-C844-AF8F-CAACF6B32D46}"/>
              </a:ext>
            </a:extLst>
          </p:cNvPr>
          <p:cNvSpPr>
            <a:spLocks noGrp="1"/>
          </p:cNvSpPr>
          <p:nvPr>
            <p:ph type="body" sz="quarter" idx="11"/>
          </p:nvPr>
        </p:nvSpPr>
        <p:spPr>
          <a:xfrm>
            <a:off x="2743198" y="3520440"/>
            <a:ext cx="4663123" cy="2696210"/>
          </a:xfrm>
        </p:spPr>
        <p:txBody>
          <a:bodyPr>
            <a:noAutofit/>
          </a:bodyPr>
          <a:lstStyle>
            <a:lvl1pPr marL="182880" indent="-182880">
              <a:spcAft>
                <a:spcPts val="600"/>
              </a:spcAft>
              <a:buFont typeface="Arial" panose="020B0604020202020204" pitchFamily="34" charset="0"/>
              <a:buChar char="•"/>
              <a:defRPr sz="1400" b="0">
                <a:solidFill>
                  <a:schemeClr val="tx1"/>
                </a:solidFill>
              </a:defRPr>
            </a:lvl1pPr>
            <a:lvl2pPr marL="365760" indent="-182880">
              <a:spcAft>
                <a:spcPts val="600"/>
              </a:spcAft>
              <a:buFont typeface="Arial" panose="020B0604020202020204" pitchFamily="34" charset="0"/>
              <a:buChar char="–"/>
              <a:defRPr sz="1400"/>
            </a:lvl2pPr>
            <a:lvl3pPr marL="548640" indent="-182880">
              <a:spcAft>
                <a:spcPts val="600"/>
              </a:spcAft>
              <a:buFont typeface="Arial" panose="020B0604020202020204" pitchFamily="34" charset="0"/>
              <a:buChar char="•"/>
              <a:defRPr sz="1400"/>
            </a:lvl3pPr>
            <a:lvl4pPr marL="731520" indent="-182880">
              <a:spcAft>
                <a:spcPts val="600"/>
              </a:spcAft>
              <a:buFont typeface="Arial" panose="020B0604020202020204" pitchFamily="34" charset="0"/>
              <a:buChar char="–"/>
              <a:defRPr sz="1400"/>
            </a:lvl4pPr>
            <a:lvl5pPr marL="914400" indent="-182880">
              <a:spcAft>
                <a:spcPts val="600"/>
              </a:spcAft>
              <a:buFont typeface="Arial" panose="020B0604020202020204" pitchFamily="34" charset="0"/>
              <a:buChar char="•"/>
              <a:defRPr sz="1400"/>
            </a:lvl5pPr>
            <a:lvl6pPr marL="1097280" indent="-182880">
              <a:spcAft>
                <a:spcPts val="600"/>
              </a:spcAft>
              <a:buFont typeface="Arial" panose="020B0604020202020204" pitchFamily="34" charset="0"/>
              <a:buChar char="–"/>
              <a:defRPr sz="1400"/>
            </a:lvl6pPr>
            <a:lvl7pPr marL="1280160" indent="-182880">
              <a:spcAft>
                <a:spcPts val="600"/>
              </a:spcAft>
              <a:buFont typeface="Arial" panose="020B0604020202020204" pitchFamily="34" charset="0"/>
              <a:buChar char="•"/>
              <a:defRPr sz="1400"/>
            </a:lvl7pPr>
            <a:lvl8pPr marL="1463040" indent="-182880">
              <a:spcAft>
                <a:spcPts val="600"/>
              </a:spcAft>
              <a:buFont typeface="Arial" panose="020B0604020202020204" pitchFamily="34" charset="0"/>
              <a:buChar char="–"/>
              <a:defRPr sz="1400"/>
            </a:lvl8pPr>
            <a:lvl9pPr marL="1645920" indent="-182880">
              <a:spcAft>
                <a:spcPts val="600"/>
              </a:spcAft>
              <a:buFont typeface="Arial" panose="020B0604020202020204" pitchFamily="34" charset="0"/>
              <a:buChar cha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1" name="Footer Placeholder">
            <a:extLst>
              <a:ext uri="{FF2B5EF4-FFF2-40B4-BE49-F238E27FC236}">
                <a16:creationId xmlns:a16="http://schemas.microsoft.com/office/drawing/2014/main" id="{1C7D1B88-02A7-3F48-89C8-3F169943A964}"/>
              </a:ext>
            </a:extLst>
          </p:cNvPr>
          <p:cNvSpPr>
            <a:spLocks noGrp="1"/>
          </p:cNvSpPr>
          <p:nvPr>
            <p:ph type="ftr" sz="quarter" idx="24"/>
          </p:nvPr>
        </p:nvSpPr>
        <p:spPr/>
        <p:txBody>
          <a:bodyPr/>
          <a:lstStyle/>
          <a:p>
            <a:endParaRPr lang="en-US"/>
          </a:p>
        </p:txBody>
      </p:sp>
      <p:sp>
        <p:nvSpPr>
          <p:cNvPr id="14" name="Footnotes">
            <a:extLst>
              <a:ext uri="{FF2B5EF4-FFF2-40B4-BE49-F238E27FC236}">
                <a16:creationId xmlns:a16="http://schemas.microsoft.com/office/drawing/2014/main" id="{183F22C8-89D6-4ED3-B7C8-8AA28CEE8CE4}"/>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10" name="Date Placeholder">
            <a:extLst>
              <a:ext uri="{FF2B5EF4-FFF2-40B4-BE49-F238E27FC236}">
                <a16:creationId xmlns:a16="http://schemas.microsoft.com/office/drawing/2014/main" id="{2C9BCE8E-6601-E548-BFB9-4556F941FA62}"/>
              </a:ext>
            </a:extLst>
          </p:cNvPr>
          <p:cNvSpPr>
            <a:spLocks noGrp="1"/>
          </p:cNvSpPr>
          <p:nvPr>
            <p:ph type="dt" sz="half" idx="23"/>
          </p:nvPr>
        </p:nvSpPr>
        <p:spPr/>
        <p:txBody>
          <a:bodyPr/>
          <a:lstStyle/>
          <a:p>
            <a:endParaRPr lang="en-US"/>
          </a:p>
        </p:txBody>
      </p:sp>
      <p:sp>
        <p:nvSpPr>
          <p:cNvPr id="12" name="Slide Number Placeholder">
            <a:extLst>
              <a:ext uri="{FF2B5EF4-FFF2-40B4-BE49-F238E27FC236}">
                <a16:creationId xmlns:a16="http://schemas.microsoft.com/office/drawing/2014/main" id="{A842A3A3-641B-924E-A2DE-FA230A7A48AD}"/>
              </a:ext>
            </a:extLst>
          </p:cNvPr>
          <p:cNvSpPr>
            <a:spLocks noGrp="1"/>
          </p:cNvSpPr>
          <p:nvPr>
            <p:ph type="sldNum" sz="quarter" idx="25"/>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95637526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4666"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Only - White">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87CAB1A9-F515-884B-906F-F80430ACA23E}"/>
              </a:ext>
            </a:extLst>
          </p:cNvPr>
          <p:cNvSpPr>
            <a:spLocks noGrp="1"/>
          </p:cNvSpPr>
          <p:nvPr>
            <p:ph type="title" hasCustomPrompt="1"/>
          </p:nvPr>
        </p:nvSpPr>
        <p:spPr/>
        <p:txBody>
          <a:bodyPr/>
          <a:lstStyle>
            <a:lvl1pPr>
              <a:defRPr/>
            </a:lvl1pPr>
          </a:lstStyle>
          <a:p>
            <a:r>
              <a:rPr lang="en-US"/>
              <a:t>[Slide title]</a:t>
            </a:r>
          </a:p>
        </p:txBody>
      </p:sp>
      <p:sp>
        <p:nvSpPr>
          <p:cNvPr id="6" name="Subtitle">
            <a:extLst>
              <a:ext uri="{FF2B5EF4-FFF2-40B4-BE49-F238E27FC236}">
                <a16:creationId xmlns:a16="http://schemas.microsoft.com/office/drawing/2014/main" id="{298DDE95-B1C5-FB4C-8BF7-12046F6A30F2}"/>
              </a:ext>
            </a:extLst>
          </p:cNvPr>
          <p:cNvSpPr>
            <a:spLocks noGrp="1"/>
          </p:cNvSpPr>
          <p:nvPr>
            <p:ph type="subTitle" idx="13"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2"/>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7" name="Footer Placeholder">
            <a:extLst>
              <a:ext uri="{FF2B5EF4-FFF2-40B4-BE49-F238E27FC236}">
                <a16:creationId xmlns:a16="http://schemas.microsoft.com/office/drawing/2014/main" id="{39824D97-CFC5-B740-BB2A-7151A01897E8}"/>
              </a:ext>
            </a:extLst>
          </p:cNvPr>
          <p:cNvSpPr>
            <a:spLocks noGrp="1"/>
          </p:cNvSpPr>
          <p:nvPr>
            <p:ph type="ftr" sz="quarter" idx="11"/>
          </p:nvPr>
        </p:nvSpPr>
        <p:spPr/>
        <p:txBody>
          <a:bodyPr/>
          <a:lstStyle/>
          <a:p>
            <a:endParaRPr lang="en-US"/>
          </a:p>
        </p:txBody>
      </p:sp>
      <p:sp>
        <p:nvSpPr>
          <p:cNvPr id="10" name="Footnotes">
            <a:extLst>
              <a:ext uri="{FF2B5EF4-FFF2-40B4-BE49-F238E27FC236}">
                <a16:creationId xmlns:a16="http://schemas.microsoft.com/office/drawing/2014/main" id="{B85135FE-5CD1-40E8-8312-B6FE7B4FD826}"/>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2" name="Date Placeholder">
            <a:extLst>
              <a:ext uri="{FF2B5EF4-FFF2-40B4-BE49-F238E27FC236}">
                <a16:creationId xmlns:a16="http://schemas.microsoft.com/office/drawing/2014/main" id="{036D2812-6DE4-364B-8CB0-1D8FC82CD78B}"/>
              </a:ext>
            </a:extLst>
          </p:cNvPr>
          <p:cNvSpPr>
            <a:spLocks noGrp="1"/>
          </p:cNvSpPr>
          <p:nvPr>
            <p:ph type="dt" sz="half" idx="10"/>
          </p:nvPr>
        </p:nvSpPr>
        <p:spPr/>
        <p:txBody>
          <a:bodyPr/>
          <a:lstStyle/>
          <a:p>
            <a:endParaRPr lang="en-US"/>
          </a:p>
        </p:txBody>
      </p:sp>
      <p:sp>
        <p:nvSpPr>
          <p:cNvPr id="8" name="Slide Number Placeholder">
            <a:extLst>
              <a:ext uri="{FF2B5EF4-FFF2-40B4-BE49-F238E27FC236}">
                <a16:creationId xmlns:a16="http://schemas.microsoft.com/office/drawing/2014/main" id="{21FE94C2-E576-414B-B371-4FE3223A8A1E}"/>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53158836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Only - Burgundy">
    <p:bg>
      <p:bgPr>
        <a:solidFill>
          <a:srgbClr val="A32020"/>
        </a:solidFill>
        <a:effectLst/>
      </p:bgPr>
    </p:bg>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D3C529F5-F2B6-304B-A585-B8FB1F4B394D}"/>
              </a:ext>
            </a:extLst>
          </p:cNvPr>
          <p:cNvSpPr>
            <a:spLocks noGrp="1"/>
          </p:cNvSpPr>
          <p:nvPr>
            <p:ph type="title" hasCustomPrompt="1"/>
          </p:nvPr>
        </p:nvSpPr>
        <p:spPr/>
        <p:txBody>
          <a:bodyPr/>
          <a:lstStyle>
            <a:lvl1pPr>
              <a:defRPr/>
            </a:lvl1pPr>
          </a:lstStyle>
          <a:p>
            <a:r>
              <a:rPr lang="en-US"/>
              <a:t>[Slide title]</a:t>
            </a:r>
          </a:p>
        </p:txBody>
      </p:sp>
      <p:sp>
        <p:nvSpPr>
          <p:cNvPr id="6" name="Subtitle">
            <a:extLst>
              <a:ext uri="{FF2B5EF4-FFF2-40B4-BE49-F238E27FC236}">
                <a16:creationId xmlns:a16="http://schemas.microsoft.com/office/drawing/2014/main" id="{EA33E5AE-D003-3340-851C-47314818E701}"/>
              </a:ext>
            </a:extLst>
          </p:cNvPr>
          <p:cNvSpPr>
            <a:spLocks noGrp="1"/>
          </p:cNvSpPr>
          <p:nvPr>
            <p:ph type="subTitle" idx="13"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1"/>
                </a:solidFill>
              </a:defRPr>
            </a:lvl1pPr>
            <a:lvl2pPr marL="0" indent="0" algn="l">
              <a:lnSpc>
                <a:spcPct val="100000"/>
              </a:lnSpc>
              <a:spcBef>
                <a:spcPts val="0"/>
              </a:spcBef>
              <a:spcAft>
                <a:spcPts val="0"/>
              </a:spcAft>
              <a:buNone/>
              <a:defRPr sz="1400" b="1">
                <a:solidFill>
                  <a:schemeClr val="tx1"/>
                </a:solidFill>
              </a:defRPr>
            </a:lvl2pPr>
            <a:lvl3pPr marL="0" indent="0" algn="l">
              <a:lnSpc>
                <a:spcPct val="100000"/>
              </a:lnSpc>
              <a:spcBef>
                <a:spcPts val="0"/>
              </a:spcBef>
              <a:spcAft>
                <a:spcPts val="0"/>
              </a:spcAft>
              <a:buNone/>
              <a:defRPr sz="1400" b="1">
                <a:solidFill>
                  <a:schemeClr val="tx1"/>
                </a:solidFill>
              </a:defRPr>
            </a:lvl3pPr>
            <a:lvl4pPr marL="0" indent="0" algn="l">
              <a:lnSpc>
                <a:spcPct val="100000"/>
              </a:lnSpc>
              <a:spcBef>
                <a:spcPts val="0"/>
              </a:spcBef>
              <a:spcAft>
                <a:spcPts val="0"/>
              </a:spcAft>
              <a:buNone/>
              <a:defRPr sz="1400" b="1">
                <a:solidFill>
                  <a:schemeClr val="tx1"/>
                </a:solidFill>
              </a:defRPr>
            </a:lvl4pPr>
            <a:lvl5pPr marL="0" indent="0" algn="l">
              <a:lnSpc>
                <a:spcPct val="100000"/>
              </a:lnSpc>
              <a:spcBef>
                <a:spcPts val="0"/>
              </a:spcBef>
              <a:spcAft>
                <a:spcPts val="0"/>
              </a:spcAft>
              <a:buNone/>
              <a:defRPr sz="1400" b="1">
                <a:solidFill>
                  <a:schemeClr val="tx1"/>
                </a:solidFill>
              </a:defRPr>
            </a:lvl5pPr>
            <a:lvl6pPr marL="0" indent="0" algn="l">
              <a:lnSpc>
                <a:spcPct val="100000"/>
              </a:lnSpc>
              <a:spcBef>
                <a:spcPts val="0"/>
              </a:spcBef>
              <a:spcAft>
                <a:spcPts val="0"/>
              </a:spcAft>
              <a:buNone/>
              <a:defRPr sz="1400" b="1">
                <a:solidFill>
                  <a:schemeClr val="tx1"/>
                </a:solidFill>
              </a:defRPr>
            </a:lvl6pPr>
            <a:lvl7pPr marL="0" indent="0" algn="l">
              <a:lnSpc>
                <a:spcPct val="100000"/>
              </a:lnSpc>
              <a:spcBef>
                <a:spcPts val="0"/>
              </a:spcBef>
              <a:spcAft>
                <a:spcPts val="0"/>
              </a:spcAft>
              <a:buNone/>
              <a:defRPr sz="1400" b="1">
                <a:solidFill>
                  <a:schemeClr val="tx1"/>
                </a:solidFill>
              </a:defRPr>
            </a:lvl7pPr>
            <a:lvl8pPr marL="0" indent="0" algn="l">
              <a:lnSpc>
                <a:spcPct val="100000"/>
              </a:lnSpc>
              <a:spcBef>
                <a:spcPts val="0"/>
              </a:spcBef>
              <a:spcAft>
                <a:spcPts val="0"/>
              </a:spcAft>
              <a:buNone/>
              <a:defRPr sz="1400" b="1">
                <a:solidFill>
                  <a:schemeClr val="tx1"/>
                </a:solidFill>
              </a:defRPr>
            </a:lvl8pPr>
            <a:lvl9pPr marL="0" indent="0" algn="l">
              <a:lnSpc>
                <a:spcPct val="100000"/>
              </a:lnSpc>
              <a:spcBef>
                <a:spcPts val="0"/>
              </a:spcBef>
              <a:spcAft>
                <a:spcPts val="0"/>
              </a:spcAft>
              <a:buNone/>
              <a:defRPr sz="1400" b="1">
                <a:solidFill>
                  <a:schemeClr val="tx1"/>
                </a:solidFill>
              </a:defRPr>
            </a:lvl9pPr>
          </a:lstStyle>
          <a:p>
            <a:r>
              <a:rPr lang="en-US"/>
              <a:t>[Optional slide subtitle]</a:t>
            </a:r>
          </a:p>
        </p:txBody>
      </p:sp>
      <p:sp>
        <p:nvSpPr>
          <p:cNvPr id="7" name="Footer Placeholder">
            <a:extLst>
              <a:ext uri="{FF2B5EF4-FFF2-40B4-BE49-F238E27FC236}">
                <a16:creationId xmlns:a16="http://schemas.microsoft.com/office/drawing/2014/main" id="{39824D97-CFC5-B740-BB2A-7151A01897E8}"/>
              </a:ext>
            </a:extLst>
          </p:cNvPr>
          <p:cNvSpPr>
            <a:spLocks noGrp="1"/>
          </p:cNvSpPr>
          <p:nvPr>
            <p:ph type="ftr" sz="quarter" idx="11"/>
          </p:nvPr>
        </p:nvSpPr>
        <p:spPr/>
        <p:txBody>
          <a:bodyPr/>
          <a:lstStyle/>
          <a:p>
            <a:endParaRPr lang="en-US"/>
          </a:p>
        </p:txBody>
      </p:sp>
      <p:sp>
        <p:nvSpPr>
          <p:cNvPr id="10" name="Footnotes">
            <a:extLst>
              <a:ext uri="{FF2B5EF4-FFF2-40B4-BE49-F238E27FC236}">
                <a16:creationId xmlns:a16="http://schemas.microsoft.com/office/drawing/2014/main" id="{4C66A89B-95AB-475D-8159-A0DC7CB62EE4}"/>
              </a:ext>
            </a:extLst>
          </p:cNvPr>
          <p:cNvSpPr>
            <a:spLocks noGrp="1"/>
          </p:cNvSpPr>
          <p:nvPr>
            <p:ph type="body" sz="quarter" idx="17" hasCustomPrompt="1"/>
          </p:nvPr>
        </p:nvSpPr>
        <p:spPr>
          <a:xfrm>
            <a:off x="2286000" y="6355077"/>
            <a:ext cx="4588933"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2" name="Date Placeholder">
            <a:extLst>
              <a:ext uri="{FF2B5EF4-FFF2-40B4-BE49-F238E27FC236}">
                <a16:creationId xmlns:a16="http://schemas.microsoft.com/office/drawing/2014/main" id="{036D2812-6DE4-364B-8CB0-1D8FC82CD78B}"/>
              </a:ext>
            </a:extLst>
          </p:cNvPr>
          <p:cNvSpPr>
            <a:spLocks noGrp="1"/>
          </p:cNvSpPr>
          <p:nvPr>
            <p:ph type="dt" sz="half" idx="10"/>
          </p:nvPr>
        </p:nvSpPr>
        <p:spPr/>
        <p:txBody>
          <a:bodyPr/>
          <a:lstStyle/>
          <a:p>
            <a:endParaRPr lang="en-US"/>
          </a:p>
        </p:txBody>
      </p:sp>
      <p:sp>
        <p:nvSpPr>
          <p:cNvPr id="8" name="Slide Number Placeholder">
            <a:extLst>
              <a:ext uri="{FF2B5EF4-FFF2-40B4-BE49-F238E27FC236}">
                <a16:creationId xmlns:a16="http://schemas.microsoft.com/office/drawing/2014/main" id="{21FE94C2-E576-414B-B371-4FE3223A8A1E}"/>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248359722"/>
      </p:ext>
    </p:extLst>
  </p:cSld>
  <p:clrMapOvr>
    <a:overrideClrMapping bg1="dk1" tx1="lt1" bg2="dk2" tx2="lt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 - Black">
    <p:bg>
      <p:bgPr>
        <a:solidFill>
          <a:srgbClr val="000000"/>
        </a:solidFill>
        <a:effectLst/>
      </p:bgPr>
    </p:bg>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D3C529F5-F2B6-304B-A585-B8FB1F4B394D}"/>
              </a:ext>
            </a:extLst>
          </p:cNvPr>
          <p:cNvSpPr>
            <a:spLocks noGrp="1"/>
          </p:cNvSpPr>
          <p:nvPr>
            <p:ph type="title" hasCustomPrompt="1"/>
          </p:nvPr>
        </p:nvSpPr>
        <p:spPr/>
        <p:txBody>
          <a:bodyPr/>
          <a:lstStyle>
            <a:lvl1pPr>
              <a:defRPr/>
            </a:lvl1pPr>
          </a:lstStyle>
          <a:p>
            <a:r>
              <a:rPr lang="en-US"/>
              <a:t>[Slide title]</a:t>
            </a:r>
          </a:p>
        </p:txBody>
      </p:sp>
      <p:sp>
        <p:nvSpPr>
          <p:cNvPr id="6" name="Subtitle">
            <a:extLst>
              <a:ext uri="{FF2B5EF4-FFF2-40B4-BE49-F238E27FC236}">
                <a16:creationId xmlns:a16="http://schemas.microsoft.com/office/drawing/2014/main" id="{EA33E5AE-D003-3340-851C-47314818E701}"/>
              </a:ext>
            </a:extLst>
          </p:cNvPr>
          <p:cNvSpPr>
            <a:spLocks noGrp="1"/>
          </p:cNvSpPr>
          <p:nvPr>
            <p:ph type="subTitle" idx="13"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rgbClr val="DB536A"/>
                </a:solidFill>
              </a:defRPr>
            </a:lvl1pPr>
            <a:lvl2pPr marL="0" indent="0" algn="l">
              <a:lnSpc>
                <a:spcPct val="100000"/>
              </a:lnSpc>
              <a:spcBef>
                <a:spcPts val="0"/>
              </a:spcBef>
              <a:spcAft>
                <a:spcPts val="0"/>
              </a:spcAft>
              <a:buNone/>
              <a:defRPr sz="1400" b="1">
                <a:solidFill>
                  <a:srgbClr val="DB536A"/>
                </a:solidFill>
              </a:defRPr>
            </a:lvl2pPr>
            <a:lvl3pPr marL="0" indent="0" algn="l">
              <a:lnSpc>
                <a:spcPct val="100000"/>
              </a:lnSpc>
              <a:spcBef>
                <a:spcPts val="0"/>
              </a:spcBef>
              <a:spcAft>
                <a:spcPts val="0"/>
              </a:spcAft>
              <a:buNone/>
              <a:defRPr sz="1400" b="1">
                <a:solidFill>
                  <a:srgbClr val="DB536A"/>
                </a:solidFill>
              </a:defRPr>
            </a:lvl3pPr>
            <a:lvl4pPr marL="0" indent="0" algn="l">
              <a:lnSpc>
                <a:spcPct val="100000"/>
              </a:lnSpc>
              <a:spcBef>
                <a:spcPts val="0"/>
              </a:spcBef>
              <a:spcAft>
                <a:spcPts val="0"/>
              </a:spcAft>
              <a:buNone/>
              <a:defRPr sz="1400" b="1">
                <a:solidFill>
                  <a:srgbClr val="DB536A"/>
                </a:solidFill>
              </a:defRPr>
            </a:lvl4pPr>
            <a:lvl5pPr marL="0" indent="0" algn="l">
              <a:lnSpc>
                <a:spcPct val="100000"/>
              </a:lnSpc>
              <a:spcBef>
                <a:spcPts val="0"/>
              </a:spcBef>
              <a:spcAft>
                <a:spcPts val="0"/>
              </a:spcAft>
              <a:buNone/>
              <a:defRPr sz="1400" b="1">
                <a:solidFill>
                  <a:srgbClr val="DB536A"/>
                </a:solidFill>
              </a:defRPr>
            </a:lvl5pPr>
            <a:lvl6pPr marL="0" indent="0" algn="l">
              <a:lnSpc>
                <a:spcPct val="100000"/>
              </a:lnSpc>
              <a:spcBef>
                <a:spcPts val="0"/>
              </a:spcBef>
              <a:spcAft>
                <a:spcPts val="0"/>
              </a:spcAft>
              <a:buNone/>
              <a:defRPr sz="1400" b="1">
                <a:solidFill>
                  <a:srgbClr val="DB536A"/>
                </a:solidFill>
              </a:defRPr>
            </a:lvl6pPr>
            <a:lvl7pPr marL="0" indent="0" algn="l">
              <a:lnSpc>
                <a:spcPct val="100000"/>
              </a:lnSpc>
              <a:spcBef>
                <a:spcPts val="0"/>
              </a:spcBef>
              <a:spcAft>
                <a:spcPts val="0"/>
              </a:spcAft>
              <a:buNone/>
              <a:defRPr sz="1400" b="1">
                <a:solidFill>
                  <a:srgbClr val="DB536A"/>
                </a:solidFill>
              </a:defRPr>
            </a:lvl7pPr>
            <a:lvl8pPr marL="0" indent="0" algn="l">
              <a:lnSpc>
                <a:spcPct val="100000"/>
              </a:lnSpc>
              <a:spcBef>
                <a:spcPts val="0"/>
              </a:spcBef>
              <a:spcAft>
                <a:spcPts val="0"/>
              </a:spcAft>
              <a:buNone/>
              <a:defRPr sz="1400" b="1">
                <a:solidFill>
                  <a:srgbClr val="DB536A"/>
                </a:solidFill>
              </a:defRPr>
            </a:lvl8pPr>
            <a:lvl9pPr marL="0" indent="0" algn="l">
              <a:lnSpc>
                <a:spcPct val="100000"/>
              </a:lnSpc>
              <a:spcBef>
                <a:spcPts val="0"/>
              </a:spcBef>
              <a:spcAft>
                <a:spcPts val="0"/>
              </a:spcAft>
              <a:buNone/>
              <a:defRPr sz="1400" b="1">
                <a:solidFill>
                  <a:srgbClr val="DB536A"/>
                </a:solidFill>
              </a:defRPr>
            </a:lvl9pPr>
          </a:lstStyle>
          <a:p>
            <a:r>
              <a:rPr lang="en-US"/>
              <a:t>[Optional slide subtitle]</a:t>
            </a:r>
          </a:p>
        </p:txBody>
      </p:sp>
      <p:sp>
        <p:nvSpPr>
          <p:cNvPr id="7" name="Footer Placeholder">
            <a:extLst>
              <a:ext uri="{FF2B5EF4-FFF2-40B4-BE49-F238E27FC236}">
                <a16:creationId xmlns:a16="http://schemas.microsoft.com/office/drawing/2014/main" id="{39824D97-CFC5-B740-BB2A-7151A01897E8}"/>
              </a:ext>
            </a:extLst>
          </p:cNvPr>
          <p:cNvSpPr>
            <a:spLocks noGrp="1"/>
          </p:cNvSpPr>
          <p:nvPr>
            <p:ph type="ftr" sz="quarter" idx="11"/>
          </p:nvPr>
        </p:nvSpPr>
        <p:spPr/>
        <p:txBody>
          <a:bodyPr/>
          <a:lstStyle/>
          <a:p>
            <a:endParaRPr lang="en-US"/>
          </a:p>
        </p:txBody>
      </p:sp>
      <p:sp>
        <p:nvSpPr>
          <p:cNvPr id="10" name="Footnotes">
            <a:extLst>
              <a:ext uri="{FF2B5EF4-FFF2-40B4-BE49-F238E27FC236}">
                <a16:creationId xmlns:a16="http://schemas.microsoft.com/office/drawing/2014/main" id="{4C66A89B-95AB-475D-8159-A0DC7CB62EE4}"/>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2" name="Date Placeholder">
            <a:extLst>
              <a:ext uri="{FF2B5EF4-FFF2-40B4-BE49-F238E27FC236}">
                <a16:creationId xmlns:a16="http://schemas.microsoft.com/office/drawing/2014/main" id="{036D2812-6DE4-364B-8CB0-1D8FC82CD78B}"/>
              </a:ext>
            </a:extLst>
          </p:cNvPr>
          <p:cNvSpPr>
            <a:spLocks noGrp="1"/>
          </p:cNvSpPr>
          <p:nvPr>
            <p:ph type="dt" sz="half" idx="10"/>
          </p:nvPr>
        </p:nvSpPr>
        <p:spPr/>
        <p:txBody>
          <a:bodyPr/>
          <a:lstStyle/>
          <a:p>
            <a:endParaRPr lang="en-US"/>
          </a:p>
        </p:txBody>
      </p:sp>
      <p:sp>
        <p:nvSpPr>
          <p:cNvPr id="8" name="Slide Number Placeholder">
            <a:extLst>
              <a:ext uri="{FF2B5EF4-FFF2-40B4-BE49-F238E27FC236}">
                <a16:creationId xmlns:a16="http://schemas.microsoft.com/office/drawing/2014/main" id="{21FE94C2-E576-414B-B371-4FE3223A8A1E}"/>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39819410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 Low Line - White">
    <p:spTree>
      <p:nvGrpSpPr>
        <p:cNvPr id="1" name=""/>
        <p:cNvGrpSpPr/>
        <p:nvPr/>
      </p:nvGrpSpPr>
      <p:grpSpPr>
        <a:xfrm>
          <a:off x="0" y="0"/>
          <a:ext cx="0" cy="0"/>
          <a:chOff x="0" y="0"/>
          <a:chExt cx="0" cy="0"/>
        </a:xfrm>
      </p:grpSpPr>
      <p:pic>
        <p:nvPicPr>
          <p:cNvPr id="10" name="Strategy&amp;">
            <a:extLst>
              <a:ext uri="{FF2B5EF4-FFF2-40B4-BE49-F238E27FC236}">
                <a16:creationId xmlns:a16="http://schemas.microsoft.com/office/drawing/2014/main" id="{6193F149-69F0-7B4A-8EF9-206048DE6C16}"/>
              </a:ext>
            </a:extLst>
          </p:cNvPr>
          <p:cNvPicPr>
            <a:picLocks noChangeAspect="1"/>
          </p:cNvPicPr>
          <p:nvPr userDrawn="1"/>
        </p:nvPicPr>
        <p:blipFill>
          <a:blip r:embed="rId2"/>
          <a:stretch>
            <a:fillRect/>
          </a:stretch>
        </p:blipFill>
        <p:spPr>
          <a:xfrm>
            <a:off x="292608" y="322356"/>
            <a:ext cx="1828800" cy="488950"/>
          </a:xfrm>
          <a:prstGeom prst="rect">
            <a:avLst/>
          </a:prstGeom>
        </p:spPr>
      </p:pic>
      <p:sp>
        <p:nvSpPr>
          <p:cNvPr id="12" name="Document Type">
            <a:extLst>
              <a:ext uri="{FF2B5EF4-FFF2-40B4-BE49-F238E27FC236}">
                <a16:creationId xmlns:a16="http://schemas.microsoft.com/office/drawing/2014/main" id="{D42E99B1-6233-A145-A984-AC52AEDD731D}"/>
              </a:ext>
            </a:extLst>
          </p:cNvPr>
          <p:cNvSpPr>
            <a:spLocks noGrp="1"/>
          </p:cNvSpPr>
          <p:nvPr>
            <p:ph type="body" sz="quarter" idx="10" hasCustomPrompt="1"/>
          </p:nvPr>
        </p:nvSpPr>
        <p:spPr>
          <a:xfrm>
            <a:off x="3292474" y="1504950"/>
            <a:ext cx="5394325" cy="276224"/>
          </a:xfrm>
        </p:spPr>
        <p:txBody>
          <a:bodyPr anchor="t" anchorCtr="0">
            <a:noAutofit/>
          </a:bodyPr>
          <a:lstStyle>
            <a:lvl1pPr marL="0" indent="0">
              <a:spcBef>
                <a:spcPts val="0"/>
              </a:spcBef>
              <a:spcAft>
                <a:spcPts val="0"/>
              </a:spcAft>
              <a:buFontTx/>
              <a:buNone/>
              <a:defRPr sz="1000" b="0" cap="all" baseline="0">
                <a:solidFill>
                  <a:schemeClr val="tx1"/>
                </a:solidFill>
              </a:defRPr>
            </a:lvl1pPr>
            <a:lvl2pPr marL="0" indent="0">
              <a:spcBef>
                <a:spcPts val="0"/>
              </a:spcBef>
              <a:spcAft>
                <a:spcPts val="0"/>
              </a:spcAft>
              <a:buFontTx/>
              <a:buNone/>
              <a:defRPr sz="1000" b="0" cap="all" baseline="0">
                <a:solidFill>
                  <a:schemeClr val="tx1"/>
                </a:solidFill>
              </a:defRPr>
            </a:lvl2pPr>
            <a:lvl3pPr marL="0" indent="0">
              <a:spcBef>
                <a:spcPts val="0"/>
              </a:spcBef>
              <a:spcAft>
                <a:spcPts val="0"/>
              </a:spcAft>
              <a:buFontTx/>
              <a:buNone/>
              <a:defRPr sz="1000" b="0" cap="all" baseline="0">
                <a:solidFill>
                  <a:schemeClr val="tx1"/>
                </a:solidFill>
              </a:defRPr>
            </a:lvl3pPr>
            <a:lvl4pPr marL="0" indent="0">
              <a:spcBef>
                <a:spcPts val="0"/>
              </a:spcBef>
              <a:spcAft>
                <a:spcPts val="0"/>
              </a:spcAft>
              <a:buFontTx/>
              <a:buNone/>
              <a:defRPr sz="1000" b="0" cap="all" baseline="0">
                <a:solidFill>
                  <a:schemeClr val="tx1"/>
                </a:solidFill>
              </a:defRPr>
            </a:lvl4pPr>
            <a:lvl5pPr marL="0" indent="0">
              <a:spcBef>
                <a:spcPts val="0"/>
              </a:spcBef>
              <a:spcAft>
                <a:spcPts val="0"/>
              </a:spcAft>
              <a:buFontTx/>
              <a:buNone/>
              <a:defRPr sz="1000" b="0" cap="all" baseline="0">
                <a:solidFill>
                  <a:schemeClr val="tx1"/>
                </a:solidFill>
              </a:defRPr>
            </a:lvl5pPr>
            <a:lvl6pPr marL="0" indent="0">
              <a:spcBef>
                <a:spcPts val="0"/>
              </a:spcBef>
              <a:spcAft>
                <a:spcPts val="0"/>
              </a:spcAft>
              <a:buFontTx/>
              <a:buNone/>
              <a:defRPr sz="1000" b="0" cap="all" baseline="0">
                <a:solidFill>
                  <a:schemeClr val="tx1"/>
                </a:solidFill>
              </a:defRPr>
            </a:lvl6pPr>
            <a:lvl7pPr marL="0" indent="0">
              <a:spcBef>
                <a:spcPts val="0"/>
              </a:spcBef>
              <a:spcAft>
                <a:spcPts val="0"/>
              </a:spcAft>
              <a:buFontTx/>
              <a:buNone/>
              <a:defRPr sz="1000" b="0" cap="all" baseline="0">
                <a:solidFill>
                  <a:schemeClr val="tx1"/>
                </a:solidFill>
              </a:defRPr>
            </a:lvl7pPr>
            <a:lvl8pPr marL="0" indent="0">
              <a:spcBef>
                <a:spcPts val="0"/>
              </a:spcBef>
              <a:spcAft>
                <a:spcPts val="0"/>
              </a:spcAft>
              <a:buFontTx/>
              <a:buNone/>
              <a:defRPr sz="1000" b="0" cap="all" baseline="0">
                <a:solidFill>
                  <a:schemeClr val="tx1"/>
                </a:solidFill>
              </a:defRPr>
            </a:lvl8pPr>
            <a:lvl9pPr marL="0" indent="0">
              <a:spcBef>
                <a:spcPts val="0"/>
              </a:spcBef>
              <a:spcAft>
                <a:spcPts val="0"/>
              </a:spcAft>
              <a:buFontTx/>
              <a:buNone/>
              <a:defRPr sz="1000" b="0" cap="all" baseline="0">
                <a:solidFill>
                  <a:schemeClr val="tx1"/>
                </a:solidFill>
              </a:defRPr>
            </a:lvl9pPr>
          </a:lstStyle>
          <a:p>
            <a:pPr lvl="0"/>
            <a:r>
              <a:rPr lang="en-US"/>
              <a:t>[OPTIONAL DOCUMENT TYPE]</a:t>
            </a:r>
          </a:p>
        </p:txBody>
      </p:sp>
      <p:sp>
        <p:nvSpPr>
          <p:cNvPr id="2" name="Title"/>
          <p:cNvSpPr>
            <a:spLocks noGrp="1"/>
          </p:cNvSpPr>
          <p:nvPr>
            <p:ph type="ctrTitle" hasCustomPrompt="1"/>
          </p:nvPr>
        </p:nvSpPr>
        <p:spPr>
          <a:xfrm>
            <a:off x="3292474" y="1850622"/>
            <a:ext cx="5394325" cy="1876426"/>
          </a:xfrm>
        </p:spPr>
        <p:txBody>
          <a:bodyPr anchor="t" anchorCtr="0">
            <a:noAutofit/>
          </a:bodyPr>
          <a:lstStyle>
            <a:lvl1pPr algn="l">
              <a:lnSpc>
                <a:spcPct val="85000"/>
              </a:lnSpc>
              <a:defRPr sz="3600">
                <a:solidFill>
                  <a:schemeClr val="tx1"/>
                </a:solidFill>
              </a:defRPr>
            </a:lvl1pPr>
          </a:lstStyle>
          <a:p>
            <a:r>
              <a:rPr lang="en-US"/>
              <a:t>[Presentation title]</a:t>
            </a:r>
            <a:endParaRPr lang="en-GB"/>
          </a:p>
        </p:txBody>
      </p:sp>
      <p:sp>
        <p:nvSpPr>
          <p:cNvPr id="3" name="Subtitle"/>
          <p:cNvSpPr>
            <a:spLocks noGrp="1"/>
          </p:cNvSpPr>
          <p:nvPr>
            <p:ph type="subTitle" idx="1" hasCustomPrompt="1"/>
          </p:nvPr>
        </p:nvSpPr>
        <p:spPr>
          <a:xfrm>
            <a:off x="3292474" y="3991820"/>
            <a:ext cx="5394325" cy="685466"/>
          </a:xfrm>
        </p:spPr>
        <p:txBody>
          <a:bodyPr anchor="b" anchorCtr="0">
            <a:noAutofit/>
          </a:bodyPr>
          <a:lstStyle>
            <a:lvl1pPr marL="0" indent="0" algn="l">
              <a:lnSpc>
                <a:spcPct val="100000"/>
              </a:lnSpc>
              <a:spcBef>
                <a:spcPts val="0"/>
              </a:spcBef>
              <a:spcAft>
                <a:spcPts val="0"/>
              </a:spcAft>
              <a:buNone/>
              <a:defRPr sz="1200" b="0">
                <a:solidFill>
                  <a:schemeClr val="tx1"/>
                </a:solidFill>
              </a:defRPr>
            </a:lvl1pPr>
            <a:lvl2pPr marL="0" indent="0" algn="l">
              <a:lnSpc>
                <a:spcPct val="100000"/>
              </a:lnSpc>
              <a:spcBef>
                <a:spcPts val="0"/>
              </a:spcBef>
              <a:spcAft>
                <a:spcPts val="0"/>
              </a:spcAft>
              <a:buNone/>
              <a:defRPr sz="1200">
                <a:solidFill>
                  <a:schemeClr val="tx1"/>
                </a:solidFill>
              </a:defRPr>
            </a:lvl2pPr>
            <a:lvl3pPr marL="0" indent="0" algn="l">
              <a:lnSpc>
                <a:spcPct val="100000"/>
              </a:lnSpc>
              <a:spcBef>
                <a:spcPts val="0"/>
              </a:spcBef>
              <a:spcAft>
                <a:spcPts val="0"/>
              </a:spcAft>
              <a:buNone/>
              <a:defRPr sz="1200">
                <a:solidFill>
                  <a:schemeClr val="tx1"/>
                </a:solidFill>
              </a:defRPr>
            </a:lvl3pPr>
            <a:lvl4pPr marL="0" indent="0" algn="l">
              <a:lnSpc>
                <a:spcPct val="100000"/>
              </a:lnSpc>
              <a:spcBef>
                <a:spcPts val="0"/>
              </a:spcBef>
              <a:spcAft>
                <a:spcPts val="0"/>
              </a:spcAft>
              <a:buNone/>
              <a:defRPr sz="1200">
                <a:solidFill>
                  <a:schemeClr val="tx1"/>
                </a:solidFill>
              </a:defRPr>
            </a:lvl4pPr>
            <a:lvl5pPr marL="0" indent="0" algn="l">
              <a:lnSpc>
                <a:spcPct val="100000"/>
              </a:lnSpc>
              <a:spcBef>
                <a:spcPts val="0"/>
              </a:spcBef>
              <a:spcAft>
                <a:spcPts val="0"/>
              </a:spcAft>
              <a:buNone/>
              <a:defRPr sz="1200">
                <a:solidFill>
                  <a:schemeClr val="tx1"/>
                </a:solidFill>
              </a:defRPr>
            </a:lvl5pPr>
            <a:lvl6pPr marL="0" indent="0" algn="l">
              <a:lnSpc>
                <a:spcPct val="100000"/>
              </a:lnSpc>
              <a:spcBef>
                <a:spcPts val="0"/>
              </a:spcBef>
              <a:spcAft>
                <a:spcPts val="0"/>
              </a:spcAft>
              <a:buNone/>
              <a:defRPr sz="1200">
                <a:solidFill>
                  <a:schemeClr val="tx1"/>
                </a:solidFill>
              </a:defRPr>
            </a:lvl6pPr>
            <a:lvl7pPr marL="0" indent="0" algn="l">
              <a:lnSpc>
                <a:spcPct val="100000"/>
              </a:lnSpc>
              <a:spcBef>
                <a:spcPts val="0"/>
              </a:spcBef>
              <a:spcAft>
                <a:spcPts val="0"/>
              </a:spcAft>
              <a:buNone/>
              <a:defRPr sz="1200">
                <a:solidFill>
                  <a:schemeClr val="tx1"/>
                </a:solidFill>
              </a:defRPr>
            </a:lvl7pPr>
            <a:lvl8pPr marL="0" indent="0" algn="l">
              <a:lnSpc>
                <a:spcPct val="100000"/>
              </a:lnSpc>
              <a:spcBef>
                <a:spcPts val="0"/>
              </a:spcBef>
              <a:spcAft>
                <a:spcPts val="0"/>
              </a:spcAft>
              <a:buNone/>
              <a:defRPr sz="1200">
                <a:solidFill>
                  <a:schemeClr val="tx1"/>
                </a:solidFill>
              </a:defRPr>
            </a:lvl8pPr>
            <a:lvl9pPr marL="0" indent="0" algn="l">
              <a:lnSpc>
                <a:spcPct val="100000"/>
              </a:lnSpc>
              <a:spcBef>
                <a:spcPts val="0"/>
              </a:spcBef>
              <a:spcAft>
                <a:spcPts val="0"/>
              </a:spcAft>
              <a:buNone/>
              <a:defRPr sz="1200">
                <a:solidFill>
                  <a:schemeClr val="tx1"/>
                </a:solidFill>
              </a:defRPr>
            </a:lvl9pPr>
          </a:lstStyle>
          <a:p>
            <a:r>
              <a:rPr lang="en-US"/>
              <a:t>[Prepared by </a:t>
            </a:r>
            <a:r>
              <a:rPr lang="en-US" err="1"/>
              <a:t>Firstname</a:t>
            </a:r>
            <a:r>
              <a:rPr lang="en-US"/>
              <a:t> </a:t>
            </a:r>
            <a:r>
              <a:rPr lang="en-US" err="1"/>
              <a:t>Lastname</a:t>
            </a:r>
            <a:r>
              <a:rPr lang="en-US"/>
              <a:t>]</a:t>
            </a:r>
            <a:br>
              <a:rPr lang="en-US"/>
            </a:br>
            <a:r>
              <a:rPr lang="en-US"/>
              <a:t>[Month 00, 0000]</a:t>
            </a:r>
          </a:p>
        </p:txBody>
      </p:sp>
      <p:sp>
        <p:nvSpPr>
          <p:cNvPr id="7" name="Bar">
            <a:extLst>
              <a:ext uri="{FF2B5EF4-FFF2-40B4-BE49-F238E27FC236}">
                <a16:creationId xmlns:a16="http://schemas.microsoft.com/office/drawing/2014/main" id="{76C669D0-9BEB-F346-9B79-3726E8CF9897}"/>
              </a:ext>
            </a:extLst>
          </p:cNvPr>
          <p:cNvSpPr/>
          <p:nvPr userDrawn="1"/>
        </p:nvSpPr>
        <p:spPr bwMode="hidden">
          <a:xfrm>
            <a:off x="457200" y="5120640"/>
            <a:ext cx="822960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pic>
        <p:nvPicPr>
          <p:cNvPr id="11" name="PwC">
            <a:extLst>
              <a:ext uri="{FF2B5EF4-FFF2-40B4-BE49-F238E27FC236}">
                <a16:creationId xmlns:a16="http://schemas.microsoft.com/office/drawing/2014/main" id="{EE0698EC-7AF4-514B-B65E-E011275F1E88}"/>
              </a:ext>
            </a:extLst>
          </p:cNvPr>
          <p:cNvPicPr>
            <a:picLocks/>
          </p:cNvPicPr>
          <p:nvPr userDrawn="1"/>
        </p:nvPicPr>
        <p:blipFill>
          <a:blip r:embed="rId3"/>
          <a:stretch>
            <a:fillRect/>
          </a:stretch>
        </p:blipFill>
        <p:spPr>
          <a:xfrm>
            <a:off x="256032" y="5431536"/>
            <a:ext cx="1261872" cy="1041400"/>
          </a:xfrm>
          <a:prstGeom prst="rect">
            <a:avLst/>
          </a:prstGeom>
        </p:spPr>
      </p:pic>
      <p:sp>
        <p:nvSpPr>
          <p:cNvPr id="9" name="Ampersand">
            <a:extLst>
              <a:ext uri="{FF2B5EF4-FFF2-40B4-BE49-F238E27FC236}">
                <a16:creationId xmlns:a16="http://schemas.microsoft.com/office/drawing/2014/main" id="{BE9D18DB-354D-4893-8B32-87225607DFF3}"/>
              </a:ext>
            </a:extLst>
          </p:cNvPr>
          <p:cNvSpPr>
            <a:spLocks noChangeAspect="1" noEditPoints="1"/>
          </p:cNvSpPr>
          <p:nvPr userDrawn="1"/>
        </p:nvSpPr>
        <p:spPr bwMode="hidden">
          <a:xfrm>
            <a:off x="393192" y="1392783"/>
            <a:ext cx="2706624" cy="3296261"/>
          </a:xfrm>
          <a:custGeom>
            <a:avLst/>
            <a:gdLst>
              <a:gd name="T0" fmla="*/ 3232 w 3930"/>
              <a:gd name="T1" fmla="*/ 3828 h 4799"/>
              <a:gd name="T2" fmla="*/ 3232 w 3930"/>
              <a:gd name="T3" fmla="*/ 3828 h 4799"/>
              <a:gd name="T4" fmla="*/ 3814 w 3930"/>
              <a:gd name="T5" fmla="*/ 3349 h 4799"/>
              <a:gd name="T6" fmla="*/ 3814 w 3930"/>
              <a:gd name="T7" fmla="*/ 2283 h 4799"/>
              <a:gd name="T8" fmla="*/ 2725 w 3930"/>
              <a:gd name="T9" fmla="*/ 3174 h 4799"/>
              <a:gd name="T10" fmla="*/ 2069 w 3930"/>
              <a:gd name="T11" fmla="*/ 2328 h 4799"/>
              <a:gd name="T12" fmla="*/ 2874 w 3930"/>
              <a:gd name="T13" fmla="*/ 1137 h 4799"/>
              <a:gd name="T14" fmla="*/ 1728 w 3930"/>
              <a:gd name="T15" fmla="*/ 0 h 4799"/>
              <a:gd name="T16" fmla="*/ 501 w 3930"/>
              <a:gd name="T17" fmla="*/ 1191 h 4799"/>
              <a:gd name="T18" fmla="*/ 871 w 3930"/>
              <a:gd name="T19" fmla="*/ 2165 h 4799"/>
              <a:gd name="T20" fmla="*/ 0 w 3930"/>
              <a:gd name="T21" fmla="*/ 3457 h 4799"/>
              <a:gd name="T22" fmla="*/ 1468 w 3930"/>
              <a:gd name="T23" fmla="*/ 4799 h 4799"/>
              <a:gd name="T24" fmla="*/ 2551 w 3930"/>
              <a:gd name="T25" fmla="*/ 4388 h 4799"/>
              <a:gd name="T26" fmla="*/ 2820 w 3930"/>
              <a:gd name="T27" fmla="*/ 4728 h 4799"/>
              <a:gd name="T28" fmla="*/ 3930 w 3930"/>
              <a:gd name="T29" fmla="*/ 4728 h 4799"/>
              <a:gd name="T30" fmla="*/ 3232 w 3930"/>
              <a:gd name="T31" fmla="*/ 3828 h 4799"/>
              <a:gd name="T32" fmla="*/ 1719 w 3930"/>
              <a:gd name="T33" fmla="*/ 814 h 4799"/>
              <a:gd name="T34" fmla="*/ 1719 w 3930"/>
              <a:gd name="T35" fmla="*/ 814 h 4799"/>
              <a:gd name="T36" fmla="*/ 2032 w 3930"/>
              <a:gd name="T37" fmla="*/ 1173 h 4799"/>
              <a:gd name="T38" fmla="*/ 1606 w 3930"/>
              <a:gd name="T39" fmla="*/ 1735 h 4799"/>
              <a:gd name="T40" fmla="*/ 1369 w 3930"/>
              <a:gd name="T41" fmla="*/ 1199 h 4799"/>
              <a:gd name="T42" fmla="*/ 1719 w 3930"/>
              <a:gd name="T43" fmla="*/ 814 h 4799"/>
              <a:gd name="T44" fmla="*/ 2055 w 3930"/>
              <a:gd name="T45" fmla="*/ 3721 h 4799"/>
              <a:gd name="T46" fmla="*/ 2055 w 3930"/>
              <a:gd name="T47" fmla="*/ 3721 h 4799"/>
              <a:gd name="T48" fmla="*/ 1477 w 3930"/>
              <a:gd name="T49" fmla="*/ 3957 h 4799"/>
              <a:gd name="T50" fmla="*/ 940 w 3930"/>
              <a:gd name="T51" fmla="*/ 3429 h 4799"/>
              <a:gd name="T52" fmla="*/ 1342 w 3930"/>
              <a:gd name="T53" fmla="*/ 2793 h 4799"/>
              <a:gd name="T54" fmla="*/ 2055 w 3930"/>
              <a:gd name="T55" fmla="*/ 3721 h 47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930" h="4799">
                <a:moveTo>
                  <a:pt x="3232" y="3828"/>
                </a:moveTo>
                <a:lnTo>
                  <a:pt x="3232" y="3828"/>
                </a:lnTo>
                <a:lnTo>
                  <a:pt x="3814" y="3349"/>
                </a:lnTo>
                <a:lnTo>
                  <a:pt x="3814" y="2283"/>
                </a:lnTo>
                <a:lnTo>
                  <a:pt x="2725" y="3174"/>
                </a:lnTo>
                <a:lnTo>
                  <a:pt x="2069" y="2328"/>
                </a:lnTo>
                <a:cubicBezTo>
                  <a:pt x="2489" y="2059"/>
                  <a:pt x="2874" y="1754"/>
                  <a:pt x="2874" y="1137"/>
                </a:cubicBezTo>
                <a:cubicBezTo>
                  <a:pt x="2874" y="492"/>
                  <a:pt x="2417" y="0"/>
                  <a:pt x="1728" y="0"/>
                </a:cubicBezTo>
                <a:cubicBezTo>
                  <a:pt x="1047" y="0"/>
                  <a:pt x="501" y="474"/>
                  <a:pt x="501" y="1191"/>
                </a:cubicBezTo>
                <a:cubicBezTo>
                  <a:pt x="501" y="1633"/>
                  <a:pt x="682" y="1916"/>
                  <a:pt x="871" y="2165"/>
                </a:cubicBezTo>
                <a:cubicBezTo>
                  <a:pt x="402" y="2444"/>
                  <a:pt x="0" y="2802"/>
                  <a:pt x="0" y="3457"/>
                </a:cubicBezTo>
                <a:cubicBezTo>
                  <a:pt x="0" y="4217"/>
                  <a:pt x="545" y="4799"/>
                  <a:pt x="1468" y="4799"/>
                </a:cubicBezTo>
                <a:cubicBezTo>
                  <a:pt x="1996" y="4799"/>
                  <a:pt x="2319" y="4585"/>
                  <a:pt x="2551" y="4388"/>
                </a:cubicBezTo>
                <a:lnTo>
                  <a:pt x="2820" y="4728"/>
                </a:lnTo>
                <a:lnTo>
                  <a:pt x="3930" y="4728"/>
                </a:lnTo>
                <a:lnTo>
                  <a:pt x="3232" y="3828"/>
                </a:lnTo>
                <a:close/>
                <a:moveTo>
                  <a:pt x="1719" y="814"/>
                </a:moveTo>
                <a:lnTo>
                  <a:pt x="1719" y="814"/>
                </a:lnTo>
                <a:cubicBezTo>
                  <a:pt x="1934" y="814"/>
                  <a:pt x="2032" y="985"/>
                  <a:pt x="2032" y="1173"/>
                </a:cubicBezTo>
                <a:cubicBezTo>
                  <a:pt x="2032" y="1440"/>
                  <a:pt x="1863" y="1584"/>
                  <a:pt x="1606" y="1735"/>
                </a:cubicBezTo>
                <a:cubicBezTo>
                  <a:pt x="1471" y="1566"/>
                  <a:pt x="1369" y="1419"/>
                  <a:pt x="1369" y="1199"/>
                </a:cubicBezTo>
                <a:cubicBezTo>
                  <a:pt x="1369" y="966"/>
                  <a:pt x="1513" y="814"/>
                  <a:pt x="1719" y="814"/>
                </a:cubicBezTo>
                <a:close/>
                <a:moveTo>
                  <a:pt x="2055" y="3721"/>
                </a:moveTo>
                <a:lnTo>
                  <a:pt x="2055" y="3721"/>
                </a:lnTo>
                <a:cubicBezTo>
                  <a:pt x="1915" y="3832"/>
                  <a:pt x="1719" y="3957"/>
                  <a:pt x="1477" y="3957"/>
                </a:cubicBezTo>
                <a:cubicBezTo>
                  <a:pt x="1190" y="3957"/>
                  <a:pt x="940" y="3761"/>
                  <a:pt x="940" y="3429"/>
                </a:cubicBezTo>
                <a:cubicBezTo>
                  <a:pt x="940" y="3116"/>
                  <a:pt x="1083" y="2964"/>
                  <a:pt x="1342" y="2793"/>
                </a:cubicBezTo>
                <a:lnTo>
                  <a:pt x="2055" y="3721"/>
                </a:lnTo>
                <a:close/>
              </a:path>
            </a:pathLst>
          </a:custGeom>
          <a:solidFill>
            <a:srgbClr val="000000"/>
          </a:solidFill>
          <a:ln w="0">
            <a:noFill/>
            <a:prstDash val="solid"/>
            <a:round/>
            <a:headEnd/>
            <a:tailEnd/>
          </a:ln>
        </p:spPr>
        <p:txBody>
          <a:bodyPr vert="horz" wrap="square" lIns="68580" tIns="34290" rIns="68580" bIns="34290" numCol="1" anchor="t" anchorCtr="0" compatLnSpc="1">
            <a:prstTxWarp prst="textNoShape">
              <a:avLst/>
            </a:prstTxWarp>
          </a:bodyPr>
          <a:lstStyle/>
          <a:p>
            <a:endParaRPr lang="en-US" sz="1350"/>
          </a:p>
        </p:txBody>
      </p:sp>
    </p:spTree>
    <p:extLst>
      <p:ext uri="{BB962C8B-B14F-4D97-AF65-F5344CB8AC3E}">
        <p14:creationId xmlns:p14="http://schemas.microsoft.com/office/powerpoint/2010/main" val="47841352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Blank - White">
    <p:spTree>
      <p:nvGrpSpPr>
        <p:cNvPr id="1" name=""/>
        <p:cNvGrpSpPr/>
        <p:nvPr/>
      </p:nvGrpSpPr>
      <p:grpSpPr>
        <a:xfrm>
          <a:off x="0" y="0"/>
          <a:ext cx="0" cy="0"/>
          <a:chOff x="0" y="0"/>
          <a:chExt cx="0" cy="0"/>
        </a:xfrm>
      </p:grpSpPr>
      <p:sp>
        <p:nvSpPr>
          <p:cNvPr id="6" name="Footer Placeholder">
            <a:extLst>
              <a:ext uri="{FF2B5EF4-FFF2-40B4-BE49-F238E27FC236}">
                <a16:creationId xmlns:a16="http://schemas.microsoft.com/office/drawing/2014/main" id="{5938A7F3-DC46-CF40-A1B5-B3296748142D}"/>
              </a:ext>
            </a:extLst>
          </p:cNvPr>
          <p:cNvSpPr>
            <a:spLocks noGrp="1"/>
          </p:cNvSpPr>
          <p:nvPr>
            <p:ph type="ftr" sz="quarter" idx="11"/>
          </p:nvPr>
        </p:nvSpPr>
        <p:spPr/>
        <p:txBody>
          <a:bodyPr/>
          <a:lstStyle/>
          <a:p>
            <a:endParaRPr lang="en-US"/>
          </a:p>
        </p:txBody>
      </p:sp>
      <p:sp>
        <p:nvSpPr>
          <p:cNvPr id="9" name="Footnotes">
            <a:extLst>
              <a:ext uri="{FF2B5EF4-FFF2-40B4-BE49-F238E27FC236}">
                <a16:creationId xmlns:a16="http://schemas.microsoft.com/office/drawing/2014/main" id="{9A66386D-BDC1-46BC-8978-1302D7E2A923}"/>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5" name="Date Placeholder">
            <a:extLst>
              <a:ext uri="{FF2B5EF4-FFF2-40B4-BE49-F238E27FC236}">
                <a16:creationId xmlns:a16="http://schemas.microsoft.com/office/drawing/2014/main" id="{8B231672-7D46-4844-96B1-EB8717E46B9F}"/>
              </a:ext>
            </a:extLst>
          </p:cNvPr>
          <p:cNvSpPr>
            <a:spLocks noGrp="1"/>
          </p:cNvSpPr>
          <p:nvPr>
            <p:ph type="dt" sz="half" idx="10"/>
          </p:nvPr>
        </p:nvSpPr>
        <p:spPr/>
        <p:txBody>
          <a:bodyPr/>
          <a:lstStyle/>
          <a:p>
            <a:endParaRPr lang="en-US"/>
          </a:p>
        </p:txBody>
      </p:sp>
      <p:sp>
        <p:nvSpPr>
          <p:cNvPr id="7" name="Slide Number Placeholder">
            <a:extLst>
              <a:ext uri="{FF2B5EF4-FFF2-40B4-BE49-F238E27FC236}">
                <a16:creationId xmlns:a16="http://schemas.microsoft.com/office/drawing/2014/main" id="{C0713116-8DC7-DB4B-A478-3D294AB206B2}"/>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07957971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Blank - Black">
    <p:bg>
      <p:bgPr>
        <a:solidFill>
          <a:srgbClr val="000000"/>
        </a:solidFill>
        <a:effectLst/>
      </p:bgPr>
    </p:bg>
    <p:spTree>
      <p:nvGrpSpPr>
        <p:cNvPr id="1" name=""/>
        <p:cNvGrpSpPr/>
        <p:nvPr/>
      </p:nvGrpSpPr>
      <p:grpSpPr>
        <a:xfrm>
          <a:off x="0" y="0"/>
          <a:ext cx="0" cy="0"/>
          <a:chOff x="0" y="0"/>
          <a:chExt cx="0" cy="0"/>
        </a:xfrm>
      </p:grpSpPr>
      <p:sp>
        <p:nvSpPr>
          <p:cNvPr id="6" name="Footer Placeholder">
            <a:extLst>
              <a:ext uri="{FF2B5EF4-FFF2-40B4-BE49-F238E27FC236}">
                <a16:creationId xmlns:a16="http://schemas.microsoft.com/office/drawing/2014/main" id="{5938A7F3-DC46-CF40-A1B5-B3296748142D}"/>
              </a:ext>
            </a:extLst>
          </p:cNvPr>
          <p:cNvSpPr>
            <a:spLocks noGrp="1"/>
          </p:cNvSpPr>
          <p:nvPr>
            <p:ph type="ftr" sz="quarter" idx="11"/>
          </p:nvPr>
        </p:nvSpPr>
        <p:spPr/>
        <p:txBody>
          <a:bodyPr/>
          <a:lstStyle/>
          <a:p>
            <a:endParaRPr lang="en-US"/>
          </a:p>
        </p:txBody>
      </p:sp>
      <p:sp>
        <p:nvSpPr>
          <p:cNvPr id="9" name="Footnotes">
            <a:extLst>
              <a:ext uri="{FF2B5EF4-FFF2-40B4-BE49-F238E27FC236}">
                <a16:creationId xmlns:a16="http://schemas.microsoft.com/office/drawing/2014/main" id="{408FFBE3-5C3A-4DE5-B358-B1B4E34C1ACD}"/>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5" name="Date Placeholder">
            <a:extLst>
              <a:ext uri="{FF2B5EF4-FFF2-40B4-BE49-F238E27FC236}">
                <a16:creationId xmlns:a16="http://schemas.microsoft.com/office/drawing/2014/main" id="{8B231672-7D46-4844-96B1-EB8717E46B9F}"/>
              </a:ext>
            </a:extLst>
          </p:cNvPr>
          <p:cNvSpPr>
            <a:spLocks noGrp="1"/>
          </p:cNvSpPr>
          <p:nvPr>
            <p:ph type="dt" sz="half" idx="10"/>
          </p:nvPr>
        </p:nvSpPr>
        <p:spPr/>
        <p:txBody>
          <a:bodyPr/>
          <a:lstStyle/>
          <a:p>
            <a:endParaRPr lang="en-US"/>
          </a:p>
        </p:txBody>
      </p:sp>
      <p:sp>
        <p:nvSpPr>
          <p:cNvPr id="7" name="Slide Number Placeholder">
            <a:extLst>
              <a:ext uri="{FF2B5EF4-FFF2-40B4-BE49-F238E27FC236}">
                <a16:creationId xmlns:a16="http://schemas.microsoft.com/office/drawing/2014/main" id="{C0713116-8DC7-DB4B-A478-3D294AB206B2}"/>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761184318"/>
      </p:ext>
    </p:extLst>
  </p:cSld>
  <p:clrMapOvr>
    <a:overrideClrMapping bg1="dk1" tx1="lt1" bg2="dk2" tx2="lt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Thank You">
    <p:bg>
      <p:bgRef idx="1001">
        <a:schemeClr val="bg1"/>
      </p:bgRef>
    </p:bg>
    <p:spTree>
      <p:nvGrpSpPr>
        <p:cNvPr id="1" name=""/>
        <p:cNvGrpSpPr/>
        <p:nvPr/>
      </p:nvGrpSpPr>
      <p:grpSpPr>
        <a:xfrm>
          <a:off x="0" y="0"/>
          <a:ext cx="0" cy="0"/>
          <a:chOff x="0" y="0"/>
          <a:chExt cx="0" cy="0"/>
        </a:xfrm>
      </p:grpSpPr>
      <p:pic>
        <p:nvPicPr>
          <p:cNvPr id="9" name="Strategy&amp;">
            <a:extLst>
              <a:ext uri="{FF2B5EF4-FFF2-40B4-BE49-F238E27FC236}">
                <a16:creationId xmlns:a16="http://schemas.microsoft.com/office/drawing/2014/main" id="{32D3FF9D-6306-DB41-876C-F45786CD672D}"/>
              </a:ext>
            </a:extLst>
          </p:cNvPr>
          <p:cNvPicPr>
            <a:picLocks/>
          </p:cNvPicPr>
          <p:nvPr userDrawn="1"/>
        </p:nvPicPr>
        <p:blipFill>
          <a:blip r:embed="rId2"/>
          <a:stretch>
            <a:fillRect/>
          </a:stretch>
        </p:blipFill>
        <p:spPr>
          <a:xfrm>
            <a:off x="296466" y="349250"/>
            <a:ext cx="1828800" cy="488950"/>
          </a:xfrm>
          <a:prstGeom prst="rect">
            <a:avLst/>
          </a:prstGeom>
        </p:spPr>
      </p:pic>
      <p:sp>
        <p:nvSpPr>
          <p:cNvPr id="16" name="Title">
            <a:extLst>
              <a:ext uri="{FF2B5EF4-FFF2-40B4-BE49-F238E27FC236}">
                <a16:creationId xmlns:a16="http://schemas.microsoft.com/office/drawing/2014/main" id="{BA860F73-05C1-2440-B75E-8C8ABA5A0AAD}"/>
              </a:ext>
            </a:extLst>
          </p:cNvPr>
          <p:cNvSpPr txBox="1">
            <a:spLocks/>
          </p:cNvSpPr>
          <p:nvPr userDrawn="1"/>
        </p:nvSpPr>
        <p:spPr>
          <a:xfrm>
            <a:off x="457200" y="1733550"/>
            <a:ext cx="3980260" cy="1330008"/>
          </a:xfrm>
          <a:prstGeom prst="rect">
            <a:avLst/>
          </a:prstGeom>
        </p:spPr>
        <p:txBody>
          <a:bodyPr vert="horz" lIns="0" tIns="0" rIns="0" bIns="0" rtlCol="0" anchor="b" anchorCtr="0">
            <a:noAutofit/>
          </a:bodyPr>
          <a:lstStyle>
            <a:lvl1pPr algn="l" defTabSz="914400" rtl="0" eaLnBrk="1" latinLnBrk="0" hangingPunct="1">
              <a:lnSpc>
                <a:spcPct val="85000"/>
              </a:lnSpc>
              <a:spcBef>
                <a:spcPct val="0"/>
              </a:spcBef>
              <a:buNone/>
              <a:defRPr sz="4400" kern="1200">
                <a:solidFill>
                  <a:schemeClr val="tx1"/>
                </a:solidFill>
                <a:latin typeface="+mj-lt"/>
                <a:ea typeface="+mj-ea"/>
                <a:cs typeface="+mj-cs"/>
              </a:defRPr>
            </a:lvl1pPr>
          </a:lstStyle>
          <a:p>
            <a:r>
              <a:rPr lang="en-US" sz="3600"/>
              <a:t>Thank you</a:t>
            </a:r>
            <a:endParaRPr lang="en-GB" sz="3600"/>
          </a:p>
        </p:txBody>
      </p:sp>
      <p:sp>
        <p:nvSpPr>
          <p:cNvPr id="12" name="Bar">
            <a:extLst>
              <a:ext uri="{FF2B5EF4-FFF2-40B4-BE49-F238E27FC236}">
                <a16:creationId xmlns:a16="http://schemas.microsoft.com/office/drawing/2014/main" id="{2A9EE898-B870-4E48-A2B7-FE0A7812B418}"/>
              </a:ext>
            </a:extLst>
          </p:cNvPr>
          <p:cNvSpPr/>
          <p:nvPr userDrawn="1"/>
        </p:nvSpPr>
        <p:spPr bwMode="hidden">
          <a:xfrm>
            <a:off x="457200" y="3246438"/>
            <a:ext cx="3978275"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3" name="Legal">
            <a:extLst>
              <a:ext uri="{FF2B5EF4-FFF2-40B4-BE49-F238E27FC236}">
                <a16:creationId xmlns:a16="http://schemas.microsoft.com/office/drawing/2014/main" id="{799AD469-221A-3343-A997-2B54D2F4EBC7}"/>
              </a:ext>
            </a:extLst>
          </p:cNvPr>
          <p:cNvSpPr txBox="1"/>
          <p:nvPr userDrawn="1"/>
        </p:nvSpPr>
        <p:spPr>
          <a:xfrm>
            <a:off x="457201" y="4846320"/>
            <a:ext cx="8229600" cy="1371600"/>
          </a:xfrm>
          <a:prstGeom prst="rect">
            <a:avLst/>
          </a:prstGeom>
          <a:noFill/>
        </p:spPr>
        <p:txBody>
          <a:bodyPr wrap="square" lIns="0" tIns="0" rIns="0" bIns="0" rtlCol="0" anchor="b" anchorCtr="0">
            <a:noAutofit/>
          </a:bodyPr>
          <a:lstStyle/>
          <a:p>
            <a:pPr marL="0" marR="0" lvl="0" indent="0" algn="l" defTabSz="685800" rtl="0" eaLnBrk="1" fontAlgn="auto" latinLnBrk="0" hangingPunct="1">
              <a:lnSpc>
                <a:spcPct val="100000"/>
              </a:lnSpc>
              <a:spcBef>
                <a:spcPts val="0"/>
              </a:spcBef>
              <a:spcAft>
                <a:spcPts val="900"/>
              </a:spcAft>
              <a:buClrTx/>
              <a:buSzPct val="100000"/>
              <a:buFont typeface="Arial"/>
              <a:buNone/>
              <a:tabLst/>
              <a:defRPr/>
            </a:pPr>
            <a:r>
              <a:rPr lang="en-GB" sz="900" b="1" err="1"/>
              <a:t>strategyand.pwc.com</a:t>
            </a:r>
            <a:endParaRPr lang="en-GB" sz="900" b="1"/>
          </a:p>
          <a:p>
            <a:pPr marL="0" marR="0" lvl="0" indent="0" algn="l" defTabSz="685800" rtl="0" eaLnBrk="1" fontAlgn="auto" latinLnBrk="0" hangingPunct="1">
              <a:lnSpc>
                <a:spcPct val="100000"/>
              </a:lnSpc>
              <a:spcBef>
                <a:spcPts val="0"/>
              </a:spcBef>
              <a:spcAft>
                <a:spcPts val="0"/>
              </a:spcAft>
              <a:buClrTx/>
              <a:buSzPct val="100000"/>
              <a:buFont typeface="Arial"/>
              <a:buNone/>
              <a:tabLst/>
              <a:defRPr/>
            </a:pPr>
            <a:r>
              <a:rPr lang="en-US" sz="900"/>
              <a:t>© 2019 PwC. All rights reserved.</a:t>
            </a:r>
          </a:p>
          <a:p>
            <a:pPr marL="0" marR="0" lvl="0" indent="0" algn="l" defTabSz="685800" rtl="0" eaLnBrk="1" fontAlgn="auto" latinLnBrk="0" hangingPunct="1">
              <a:lnSpc>
                <a:spcPct val="100000"/>
              </a:lnSpc>
              <a:spcBef>
                <a:spcPts val="0"/>
              </a:spcBef>
              <a:spcAft>
                <a:spcPts val="0"/>
              </a:spcAft>
              <a:buClrTx/>
              <a:buSzPct val="100000"/>
              <a:buFont typeface="Arial"/>
              <a:buNone/>
              <a:tabLst/>
              <a:defRPr/>
            </a:pPr>
            <a:r>
              <a:rPr lang="en-US" sz="900"/>
              <a:t>PwC refers to the PwC network and/or one or more of its member firms, each of which is a separate legal entity. Please see </a:t>
            </a:r>
            <a:r>
              <a:rPr lang="en-US" sz="900" err="1"/>
              <a:t>pwc.com</a:t>
            </a:r>
            <a:r>
              <a:rPr lang="en-US" sz="900"/>
              <a:t>/structure for further details.</a:t>
            </a:r>
          </a:p>
          <a:p>
            <a:pPr marL="0" marR="0" lvl="0" indent="0" algn="l" defTabSz="685800" rtl="0" eaLnBrk="1" fontAlgn="auto" latinLnBrk="0" hangingPunct="1">
              <a:lnSpc>
                <a:spcPct val="100000"/>
              </a:lnSpc>
              <a:spcBef>
                <a:spcPts val="0"/>
              </a:spcBef>
              <a:spcAft>
                <a:spcPts val="0"/>
              </a:spcAft>
              <a:buClrTx/>
              <a:buSzPct val="100000"/>
              <a:buFont typeface="Arial"/>
              <a:buNone/>
              <a:tabLst/>
              <a:defRPr/>
            </a:pPr>
            <a:r>
              <a:rPr lang="en-US" sz="900" b="1"/>
              <a:t>Disclaimer:</a:t>
            </a:r>
            <a:r>
              <a:rPr lang="en-US" sz="900" b="0"/>
              <a:t> This content is general information purposes only, and should not be used as a substitute for consultation with professional advisors.</a:t>
            </a:r>
            <a:endParaRPr lang="en-GB" sz="900" b="0"/>
          </a:p>
        </p:txBody>
      </p:sp>
    </p:spTree>
    <p:extLst>
      <p:ext uri="{BB962C8B-B14F-4D97-AF65-F5344CB8AC3E}">
        <p14:creationId xmlns:p14="http://schemas.microsoft.com/office/powerpoint/2010/main" val="327065129"/>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2_Thank You">
    <p:bg>
      <p:bgRef idx="1001">
        <a:schemeClr val="bg1"/>
      </p:bgRef>
    </p:bg>
    <p:spTree>
      <p:nvGrpSpPr>
        <p:cNvPr id="1" name=""/>
        <p:cNvGrpSpPr/>
        <p:nvPr/>
      </p:nvGrpSpPr>
      <p:grpSpPr>
        <a:xfrm>
          <a:off x="0" y="0"/>
          <a:ext cx="0" cy="0"/>
          <a:chOff x="0" y="0"/>
          <a:chExt cx="0" cy="0"/>
        </a:xfrm>
      </p:grpSpPr>
      <p:pic>
        <p:nvPicPr>
          <p:cNvPr id="9" name="Strategy&amp;">
            <a:extLst>
              <a:ext uri="{FF2B5EF4-FFF2-40B4-BE49-F238E27FC236}">
                <a16:creationId xmlns:a16="http://schemas.microsoft.com/office/drawing/2014/main" id="{32D3FF9D-6306-DB41-876C-F45786CD672D}"/>
              </a:ext>
            </a:extLst>
          </p:cNvPr>
          <p:cNvPicPr>
            <a:picLocks/>
          </p:cNvPicPr>
          <p:nvPr userDrawn="1"/>
        </p:nvPicPr>
        <p:blipFill>
          <a:blip r:embed="rId2"/>
          <a:stretch>
            <a:fillRect/>
          </a:stretch>
        </p:blipFill>
        <p:spPr>
          <a:xfrm>
            <a:off x="296466" y="349250"/>
            <a:ext cx="1828800" cy="488950"/>
          </a:xfrm>
          <a:prstGeom prst="rect">
            <a:avLst/>
          </a:prstGeom>
        </p:spPr>
      </p:pic>
      <p:sp>
        <p:nvSpPr>
          <p:cNvPr id="16" name="Title">
            <a:extLst>
              <a:ext uri="{FF2B5EF4-FFF2-40B4-BE49-F238E27FC236}">
                <a16:creationId xmlns:a16="http://schemas.microsoft.com/office/drawing/2014/main" id="{BA860F73-05C1-2440-B75E-8C8ABA5A0AAD}"/>
              </a:ext>
            </a:extLst>
          </p:cNvPr>
          <p:cNvSpPr txBox="1">
            <a:spLocks/>
          </p:cNvSpPr>
          <p:nvPr userDrawn="1"/>
        </p:nvSpPr>
        <p:spPr>
          <a:xfrm>
            <a:off x="457200" y="1733550"/>
            <a:ext cx="3980260" cy="1330008"/>
          </a:xfrm>
          <a:prstGeom prst="rect">
            <a:avLst/>
          </a:prstGeom>
        </p:spPr>
        <p:txBody>
          <a:bodyPr vert="horz" lIns="0" tIns="0" rIns="0" bIns="0" rtlCol="0" anchor="b" anchorCtr="0">
            <a:noAutofit/>
          </a:bodyPr>
          <a:lstStyle>
            <a:lvl1pPr algn="l" defTabSz="914400" rtl="0" eaLnBrk="1" latinLnBrk="0" hangingPunct="1">
              <a:lnSpc>
                <a:spcPct val="85000"/>
              </a:lnSpc>
              <a:spcBef>
                <a:spcPct val="0"/>
              </a:spcBef>
              <a:buNone/>
              <a:defRPr sz="4400" kern="1200">
                <a:solidFill>
                  <a:schemeClr val="tx1"/>
                </a:solidFill>
                <a:latin typeface="+mj-lt"/>
                <a:ea typeface="+mj-ea"/>
                <a:cs typeface="+mj-cs"/>
              </a:defRPr>
            </a:lvl1pPr>
          </a:lstStyle>
          <a:p>
            <a:r>
              <a:rPr lang="en-US" sz="3600"/>
              <a:t>Thank you</a:t>
            </a:r>
            <a:endParaRPr lang="en-GB" sz="3600"/>
          </a:p>
        </p:txBody>
      </p:sp>
      <p:sp>
        <p:nvSpPr>
          <p:cNvPr id="12" name="Bar">
            <a:extLst>
              <a:ext uri="{FF2B5EF4-FFF2-40B4-BE49-F238E27FC236}">
                <a16:creationId xmlns:a16="http://schemas.microsoft.com/office/drawing/2014/main" id="{2A9EE898-B870-4E48-A2B7-FE0A7812B418}"/>
              </a:ext>
            </a:extLst>
          </p:cNvPr>
          <p:cNvSpPr/>
          <p:nvPr userDrawn="1"/>
        </p:nvSpPr>
        <p:spPr bwMode="hidden">
          <a:xfrm>
            <a:off x="457200" y="3246438"/>
            <a:ext cx="3978275"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Tree>
    <p:extLst>
      <p:ext uri="{BB962C8B-B14F-4D97-AF65-F5344CB8AC3E}">
        <p14:creationId xmlns:p14="http://schemas.microsoft.com/office/powerpoint/2010/main" val="2334964664"/>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1_Thank You">
    <p:bg>
      <p:bgRef idx="1001">
        <a:schemeClr val="bg1"/>
      </p:bgRef>
    </p:bg>
    <p:spTree>
      <p:nvGrpSpPr>
        <p:cNvPr id="1" name=""/>
        <p:cNvGrpSpPr/>
        <p:nvPr/>
      </p:nvGrpSpPr>
      <p:grpSpPr>
        <a:xfrm>
          <a:off x="0" y="0"/>
          <a:ext cx="0" cy="0"/>
          <a:chOff x="0" y="0"/>
          <a:chExt cx="0" cy="0"/>
        </a:xfrm>
      </p:grpSpPr>
      <p:sp>
        <p:nvSpPr>
          <p:cNvPr id="16" name="Title">
            <a:extLst>
              <a:ext uri="{FF2B5EF4-FFF2-40B4-BE49-F238E27FC236}">
                <a16:creationId xmlns:a16="http://schemas.microsoft.com/office/drawing/2014/main" id="{BA860F73-05C1-2440-B75E-8C8ABA5A0AAD}"/>
              </a:ext>
            </a:extLst>
          </p:cNvPr>
          <p:cNvSpPr txBox="1">
            <a:spLocks/>
          </p:cNvSpPr>
          <p:nvPr userDrawn="1"/>
        </p:nvSpPr>
        <p:spPr>
          <a:xfrm>
            <a:off x="457200" y="1733550"/>
            <a:ext cx="3980260" cy="1330008"/>
          </a:xfrm>
          <a:prstGeom prst="rect">
            <a:avLst/>
          </a:prstGeom>
        </p:spPr>
        <p:txBody>
          <a:bodyPr vert="horz" lIns="0" tIns="0" rIns="0" bIns="0" rtlCol="0" anchor="b" anchorCtr="0">
            <a:noAutofit/>
          </a:bodyPr>
          <a:lstStyle>
            <a:lvl1pPr algn="l" defTabSz="914400" rtl="0" eaLnBrk="1" latinLnBrk="0" hangingPunct="1">
              <a:lnSpc>
                <a:spcPct val="85000"/>
              </a:lnSpc>
              <a:spcBef>
                <a:spcPct val="0"/>
              </a:spcBef>
              <a:buNone/>
              <a:defRPr sz="4400" kern="1200">
                <a:solidFill>
                  <a:schemeClr val="tx1"/>
                </a:solidFill>
                <a:latin typeface="+mj-lt"/>
                <a:ea typeface="+mj-ea"/>
                <a:cs typeface="+mj-cs"/>
              </a:defRPr>
            </a:lvl1pPr>
          </a:lstStyle>
          <a:p>
            <a:r>
              <a:rPr lang="en-US" sz="3600"/>
              <a:t>Thank you</a:t>
            </a:r>
            <a:endParaRPr lang="en-GB" sz="3600"/>
          </a:p>
        </p:txBody>
      </p:sp>
      <p:sp>
        <p:nvSpPr>
          <p:cNvPr id="12" name="Bar">
            <a:extLst>
              <a:ext uri="{FF2B5EF4-FFF2-40B4-BE49-F238E27FC236}">
                <a16:creationId xmlns:a16="http://schemas.microsoft.com/office/drawing/2014/main" id="{2A9EE898-B870-4E48-A2B7-FE0A7812B418}"/>
              </a:ext>
            </a:extLst>
          </p:cNvPr>
          <p:cNvSpPr/>
          <p:nvPr userDrawn="1"/>
        </p:nvSpPr>
        <p:spPr bwMode="hidden">
          <a:xfrm>
            <a:off x="457200" y="3246438"/>
            <a:ext cx="3978275"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3" name="Legal">
            <a:extLst>
              <a:ext uri="{FF2B5EF4-FFF2-40B4-BE49-F238E27FC236}">
                <a16:creationId xmlns:a16="http://schemas.microsoft.com/office/drawing/2014/main" id="{799AD469-221A-3343-A997-2B54D2F4EBC7}"/>
              </a:ext>
            </a:extLst>
          </p:cNvPr>
          <p:cNvSpPr txBox="1"/>
          <p:nvPr userDrawn="1"/>
        </p:nvSpPr>
        <p:spPr>
          <a:xfrm>
            <a:off x="457201" y="4846320"/>
            <a:ext cx="8229600" cy="1371600"/>
          </a:xfrm>
          <a:prstGeom prst="rect">
            <a:avLst/>
          </a:prstGeom>
          <a:noFill/>
        </p:spPr>
        <p:txBody>
          <a:bodyPr wrap="square" lIns="0" tIns="0" rIns="0" bIns="0" rtlCol="0" anchor="b" anchorCtr="0">
            <a:noAutofit/>
          </a:bodyPr>
          <a:lstStyle/>
          <a:p>
            <a:pPr marL="0" marR="0" lvl="0" indent="0" algn="l" defTabSz="685800" rtl="0" eaLnBrk="1" fontAlgn="auto" latinLnBrk="0" hangingPunct="1">
              <a:lnSpc>
                <a:spcPct val="100000"/>
              </a:lnSpc>
              <a:spcBef>
                <a:spcPts val="0"/>
              </a:spcBef>
              <a:spcAft>
                <a:spcPts val="900"/>
              </a:spcAft>
              <a:buClrTx/>
              <a:buSzPct val="100000"/>
              <a:buFont typeface="Arial"/>
              <a:buNone/>
              <a:tabLst/>
              <a:defRPr/>
            </a:pPr>
            <a:r>
              <a:rPr lang="en-GB" sz="900" b="1" err="1"/>
              <a:t>strategyand.pwc.com</a:t>
            </a:r>
            <a:endParaRPr lang="en-GB" sz="900" b="1"/>
          </a:p>
          <a:p>
            <a:pPr marL="0" marR="0" lvl="0" indent="0" algn="l" defTabSz="685800" rtl="0" eaLnBrk="1" fontAlgn="auto" latinLnBrk="0" hangingPunct="1">
              <a:lnSpc>
                <a:spcPct val="100000"/>
              </a:lnSpc>
              <a:spcBef>
                <a:spcPts val="0"/>
              </a:spcBef>
              <a:spcAft>
                <a:spcPts val="0"/>
              </a:spcAft>
              <a:buClrTx/>
              <a:buSzPct val="100000"/>
              <a:buFont typeface="Arial"/>
              <a:buNone/>
              <a:tabLst/>
              <a:defRPr/>
            </a:pPr>
            <a:r>
              <a:rPr lang="en-US" sz="900"/>
              <a:t>© 2019 PwC. All rights reserved.</a:t>
            </a:r>
          </a:p>
          <a:p>
            <a:pPr marL="0" marR="0" lvl="0" indent="0" algn="l" defTabSz="685800" rtl="0" eaLnBrk="1" fontAlgn="auto" latinLnBrk="0" hangingPunct="1">
              <a:lnSpc>
                <a:spcPct val="100000"/>
              </a:lnSpc>
              <a:spcBef>
                <a:spcPts val="0"/>
              </a:spcBef>
              <a:spcAft>
                <a:spcPts val="0"/>
              </a:spcAft>
              <a:buClrTx/>
              <a:buSzPct val="100000"/>
              <a:buFont typeface="Arial"/>
              <a:buNone/>
              <a:tabLst/>
              <a:defRPr/>
            </a:pPr>
            <a:r>
              <a:rPr lang="en-US" sz="900"/>
              <a:t>PwC refers to the PwC network and/or one or more of its member firms, each of which is a separate legal entity. Please see </a:t>
            </a:r>
            <a:r>
              <a:rPr lang="en-US" sz="900" err="1"/>
              <a:t>pwc.com</a:t>
            </a:r>
            <a:r>
              <a:rPr lang="en-US" sz="900"/>
              <a:t>/structure for further details.</a:t>
            </a:r>
          </a:p>
          <a:p>
            <a:pPr marL="0" marR="0" lvl="0" indent="0" algn="l" defTabSz="685800" rtl="0" eaLnBrk="1" fontAlgn="auto" latinLnBrk="0" hangingPunct="1">
              <a:lnSpc>
                <a:spcPct val="100000"/>
              </a:lnSpc>
              <a:spcBef>
                <a:spcPts val="0"/>
              </a:spcBef>
              <a:spcAft>
                <a:spcPts val="0"/>
              </a:spcAft>
              <a:buClrTx/>
              <a:buSzPct val="100000"/>
              <a:buFont typeface="Arial"/>
              <a:buNone/>
              <a:tabLst/>
              <a:defRPr/>
            </a:pPr>
            <a:r>
              <a:rPr lang="en-US" sz="900" b="1"/>
              <a:t>Disclaimer:</a:t>
            </a:r>
            <a:r>
              <a:rPr lang="en-US" sz="900" b="0"/>
              <a:t> This content is general information purposes only, and should not be used as a substitute for consultation with professional advisors.</a:t>
            </a:r>
            <a:endParaRPr lang="en-GB" sz="900" b="0"/>
          </a:p>
        </p:txBody>
      </p:sp>
      <p:pic>
        <p:nvPicPr>
          <p:cNvPr id="6" name="Strategy&amp;">
            <a:extLst>
              <a:ext uri="{FF2B5EF4-FFF2-40B4-BE49-F238E27FC236}">
                <a16:creationId xmlns:a16="http://schemas.microsoft.com/office/drawing/2014/main" id="{88397657-3CBD-6D47-94E5-0515350DB929}"/>
              </a:ext>
            </a:extLst>
          </p:cNvPr>
          <p:cNvPicPr>
            <a:picLocks noChangeAspect="1"/>
          </p:cNvPicPr>
          <p:nvPr userDrawn="1"/>
        </p:nvPicPr>
        <p:blipFill>
          <a:blip r:embed="rId2"/>
          <a:stretch>
            <a:fillRect/>
          </a:stretch>
        </p:blipFill>
        <p:spPr>
          <a:xfrm>
            <a:off x="292608" y="347472"/>
            <a:ext cx="1828800" cy="660400"/>
          </a:xfrm>
          <a:prstGeom prst="rect">
            <a:avLst/>
          </a:prstGeom>
        </p:spPr>
      </p:pic>
    </p:spTree>
    <p:extLst>
      <p:ext uri="{BB962C8B-B14F-4D97-AF65-F5344CB8AC3E}">
        <p14:creationId xmlns:p14="http://schemas.microsoft.com/office/powerpoint/2010/main" val="4003447483"/>
      </p:ext>
    </p:extLst>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3_Thank You">
    <p:bg>
      <p:bgRef idx="1001">
        <a:schemeClr val="bg1"/>
      </p:bgRef>
    </p:bg>
    <p:spTree>
      <p:nvGrpSpPr>
        <p:cNvPr id="1" name=""/>
        <p:cNvGrpSpPr/>
        <p:nvPr/>
      </p:nvGrpSpPr>
      <p:grpSpPr>
        <a:xfrm>
          <a:off x="0" y="0"/>
          <a:ext cx="0" cy="0"/>
          <a:chOff x="0" y="0"/>
          <a:chExt cx="0" cy="0"/>
        </a:xfrm>
      </p:grpSpPr>
      <p:pic>
        <p:nvPicPr>
          <p:cNvPr id="6" name="Strategy&amp;">
            <a:extLst>
              <a:ext uri="{FF2B5EF4-FFF2-40B4-BE49-F238E27FC236}">
                <a16:creationId xmlns:a16="http://schemas.microsoft.com/office/drawing/2014/main" id="{88397657-3CBD-6D47-94E5-0515350DB929}"/>
              </a:ext>
            </a:extLst>
          </p:cNvPr>
          <p:cNvPicPr>
            <a:picLocks noChangeAspect="1"/>
          </p:cNvPicPr>
          <p:nvPr userDrawn="1"/>
        </p:nvPicPr>
        <p:blipFill>
          <a:blip r:embed="rId2"/>
          <a:stretch>
            <a:fillRect/>
          </a:stretch>
        </p:blipFill>
        <p:spPr>
          <a:xfrm>
            <a:off x="292608" y="347472"/>
            <a:ext cx="1828800" cy="660400"/>
          </a:xfrm>
          <a:prstGeom prst="rect">
            <a:avLst/>
          </a:prstGeom>
        </p:spPr>
      </p:pic>
    </p:spTree>
    <p:extLst>
      <p:ext uri="{BB962C8B-B14F-4D97-AF65-F5344CB8AC3E}">
        <p14:creationId xmlns:p14="http://schemas.microsoft.com/office/powerpoint/2010/main" val="3656828543"/>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45094892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スライド" r:id="rId3" imgW="473" imgH="473" progId="TCLayout.ActiveDocument.1">
                  <p:embed/>
                </p:oleObj>
              </mc:Choice>
              <mc:Fallback>
                <p:oleObj name="think-cellスライド" r:id="rId3" imgW="473" imgH="473" progId="TCLayout.ActiveDocument.1">
                  <p:embed/>
                  <p:pic>
                    <p:nvPicPr>
                      <p:cNvPr id="4" name="オブジェクト 3"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3" name="Title">
            <a:extLst>
              <a:ext uri="{FF2B5EF4-FFF2-40B4-BE49-F238E27FC236}">
                <a16:creationId xmlns:a16="http://schemas.microsoft.com/office/drawing/2014/main" id="{CF3CE2CC-14BC-5646-96AA-2C2A7938E4DD}"/>
              </a:ext>
            </a:extLst>
          </p:cNvPr>
          <p:cNvSpPr>
            <a:spLocks noGrp="1"/>
          </p:cNvSpPr>
          <p:nvPr>
            <p:ph type="title" hasCustomPrompt="1"/>
          </p:nvPr>
        </p:nvSpPr>
        <p:spPr/>
        <p:txBody>
          <a:bodyPr/>
          <a:lstStyle/>
          <a:p>
            <a:r>
              <a:rPr lang="en-US"/>
              <a:t>[Slide title]</a:t>
            </a:r>
          </a:p>
        </p:txBody>
      </p:sp>
      <p:sp>
        <p:nvSpPr>
          <p:cNvPr id="12" name="Subtitle">
            <a:extLst>
              <a:ext uri="{FF2B5EF4-FFF2-40B4-BE49-F238E27FC236}">
                <a16:creationId xmlns:a16="http://schemas.microsoft.com/office/drawing/2014/main" id="{458A0AD4-C64D-F047-9FFC-8C60FB5D1117}"/>
              </a:ext>
            </a:extLst>
          </p:cNvPr>
          <p:cNvSpPr>
            <a:spLocks noGrp="1"/>
          </p:cNvSpPr>
          <p:nvPr>
            <p:ph type="subTitle" idx="15"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1"/>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10" name="Bar">
            <a:extLst>
              <a:ext uri="{FF2B5EF4-FFF2-40B4-BE49-F238E27FC236}">
                <a16:creationId xmlns:a16="http://schemas.microsoft.com/office/drawing/2014/main" id="{69228AFC-D49C-488D-8552-7D710415F604}"/>
              </a:ext>
            </a:extLst>
          </p:cNvPr>
          <p:cNvSpPr/>
          <p:nvPr userDrawn="1"/>
        </p:nvSpPr>
        <p:spPr bwMode="hidden">
          <a:xfrm>
            <a:off x="457200" y="1734669"/>
            <a:ext cx="3980260" cy="91440"/>
          </a:xfrm>
          <a:prstGeom prst="rect">
            <a:avLst/>
          </a:prstGeom>
          <a:solidFill>
            <a:srgbClr val="A32020"/>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lang="en-US" sz="1200"/>
          </a:p>
        </p:txBody>
      </p:sp>
      <p:sp>
        <p:nvSpPr>
          <p:cNvPr id="11" name="Text Placeholder 1">
            <a:extLst>
              <a:ext uri="{FF2B5EF4-FFF2-40B4-BE49-F238E27FC236}">
                <a16:creationId xmlns:a16="http://schemas.microsoft.com/office/drawing/2014/main" id="{2558D843-2564-2842-A6B3-07BBF732627C}"/>
              </a:ext>
            </a:extLst>
          </p:cNvPr>
          <p:cNvSpPr>
            <a:spLocks noGrp="1"/>
          </p:cNvSpPr>
          <p:nvPr>
            <p:ph type="body" sz="quarter" idx="13"/>
          </p:nvPr>
        </p:nvSpPr>
        <p:spPr>
          <a:xfrm>
            <a:off x="457200" y="1963271"/>
            <a:ext cx="8229600" cy="4254649"/>
          </a:xfrm>
        </p:spPr>
        <p:txBody>
          <a:bodyPr numCol="2" spcCol="274320">
            <a:noAutofit/>
          </a:bodyPr>
          <a:lstStyle>
            <a:lvl1pPr marL="179388" marR="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b="0">
                <a:solidFill>
                  <a:schemeClr val="tx1"/>
                </a:solidFill>
              </a:defRPr>
            </a:lvl1pPr>
            <a:lvl2pPr marL="378000" marR="0"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lvl2pPr>
            <a:lvl3pPr marL="55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3pPr>
            <a:lvl4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4pPr>
            <a:lvl5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5pPr>
            <a:lvl6pPr marL="1234440" indent="-182880">
              <a:spcBef>
                <a:spcPts val="600"/>
              </a:spcBef>
              <a:spcAft>
                <a:spcPts val="0"/>
              </a:spcAft>
              <a:buFont typeface="Arial" panose="020B0604020202020204" pitchFamily="34" charset="0"/>
              <a:buChar char="–"/>
              <a:tabLst>
                <a:tab pos="4069556" algn="r"/>
              </a:tabLst>
              <a:defRPr/>
            </a:lvl6pPr>
            <a:lvl7pPr marL="1417320" indent="-182880">
              <a:spcBef>
                <a:spcPts val="600"/>
              </a:spcBef>
              <a:spcAft>
                <a:spcPts val="0"/>
              </a:spcAft>
              <a:buFont typeface="Arial" panose="020B0604020202020204" pitchFamily="34" charset="0"/>
              <a:buChar char="•"/>
              <a:tabLst>
                <a:tab pos="4069556" algn="r"/>
              </a:tabLst>
              <a:defRPr/>
            </a:lvl7pPr>
            <a:lvl8pPr marL="1600200" indent="-182880">
              <a:spcBef>
                <a:spcPts val="600"/>
              </a:spcBef>
              <a:spcAft>
                <a:spcPts val="0"/>
              </a:spcAft>
              <a:buFont typeface="Arial" panose="020B0604020202020204" pitchFamily="34" charset="0"/>
              <a:buChar char="–"/>
              <a:tabLst>
                <a:tab pos="4069556" algn="r"/>
              </a:tabLst>
              <a:defRPr/>
            </a:lvl8pPr>
            <a:lvl9pPr marL="1783080" indent="-182880">
              <a:spcBef>
                <a:spcPts val="600"/>
              </a:spcBef>
              <a:spcAft>
                <a:spcPts val="0"/>
              </a:spcAft>
              <a:buFont typeface="Arial" panose="020B0604020202020204" pitchFamily="34" charset="0"/>
              <a:buChar char="•"/>
              <a:tabLst>
                <a:tab pos="4069556" algn="r"/>
              </a:tabLst>
              <a:defRPr/>
            </a:lvl9pPr>
          </a:lstStyle>
          <a:p>
            <a:pPr marL="179388" marR="0" lvl="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マスター テキストの書式設定</a:t>
            </a:r>
          </a:p>
          <a:p>
            <a:pPr marL="179388" marR="0" lvl="1"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2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2"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3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3"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4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4"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5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endParaRPr kumimoji="1" lang="en-US" altLang="ja-JP" sz="1600" b="0" i="0" u="none" strike="noStrike" kern="1200" cap="none" spc="0" normalizeH="0" baseline="0" noProof="0">
              <a:ln>
                <a:noFill/>
              </a:ln>
              <a:solidFill>
                <a:prstClr val="black"/>
              </a:solidFill>
              <a:effectLst/>
              <a:uLnTx/>
              <a:uFillTx/>
              <a:latin typeface="+mn-lt"/>
              <a:ea typeface="+mn-ea"/>
              <a:cs typeface="+mn-cs"/>
            </a:endParaRPr>
          </a:p>
        </p:txBody>
      </p:sp>
      <p:sp>
        <p:nvSpPr>
          <p:cNvPr id="8" name="Footer Placeholder">
            <a:extLst>
              <a:ext uri="{FF2B5EF4-FFF2-40B4-BE49-F238E27FC236}">
                <a16:creationId xmlns:a16="http://schemas.microsoft.com/office/drawing/2014/main" id="{A3F1E620-FA5F-6E48-9129-8D9A589880CA}"/>
              </a:ext>
            </a:extLst>
          </p:cNvPr>
          <p:cNvSpPr>
            <a:spLocks noGrp="1"/>
          </p:cNvSpPr>
          <p:nvPr>
            <p:ph type="ftr" sz="quarter" idx="11"/>
          </p:nvPr>
        </p:nvSpPr>
        <p:spPr/>
        <p:txBody>
          <a:bodyPr/>
          <a:lstStyle/>
          <a:p>
            <a:endParaRPr lang="en-US"/>
          </a:p>
        </p:txBody>
      </p:sp>
      <p:sp>
        <p:nvSpPr>
          <p:cNvPr id="5" name="Footnotes">
            <a:extLst>
              <a:ext uri="{FF2B5EF4-FFF2-40B4-BE49-F238E27FC236}">
                <a16:creationId xmlns:a16="http://schemas.microsoft.com/office/drawing/2014/main" id="{B838EAE9-AD56-644A-AF54-3B9C86CE4BCB}"/>
              </a:ext>
            </a:extLst>
          </p:cNvPr>
          <p:cNvSpPr>
            <a:spLocks noGrp="1"/>
          </p:cNvSpPr>
          <p:nvPr>
            <p:ph type="body" sz="quarter" idx="14"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2" name="Date Placeholder">
            <a:extLst>
              <a:ext uri="{FF2B5EF4-FFF2-40B4-BE49-F238E27FC236}">
                <a16:creationId xmlns:a16="http://schemas.microsoft.com/office/drawing/2014/main" id="{C0C6769E-AC6D-6B4D-8D3A-0138AACEFD9D}"/>
              </a:ext>
            </a:extLst>
          </p:cNvPr>
          <p:cNvSpPr>
            <a:spLocks noGrp="1"/>
          </p:cNvSpPr>
          <p:nvPr>
            <p:ph type="dt" sz="half" idx="10"/>
          </p:nvPr>
        </p:nvSpPr>
        <p:spPr/>
        <p:txBody>
          <a:bodyPr/>
          <a:lstStyle/>
          <a:p>
            <a:endParaRPr lang="en-US"/>
          </a:p>
        </p:txBody>
      </p:sp>
      <p:sp>
        <p:nvSpPr>
          <p:cNvPr id="9" name="Slide Number Placeholder">
            <a:extLst>
              <a:ext uri="{FF2B5EF4-FFF2-40B4-BE49-F238E27FC236}">
                <a16:creationId xmlns:a16="http://schemas.microsoft.com/office/drawing/2014/main" id="{12DC57AA-DA42-F941-8E24-11E25802E158}"/>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1235206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7" name="Title">
            <a:extLst>
              <a:ext uri="{FF2B5EF4-FFF2-40B4-BE49-F238E27FC236}">
                <a16:creationId xmlns:a16="http://schemas.microsoft.com/office/drawing/2014/main" id="{5127389A-C3DF-3347-BE4D-69D534F0B90C}"/>
              </a:ext>
            </a:extLst>
          </p:cNvPr>
          <p:cNvSpPr>
            <a:spLocks noGrp="1"/>
          </p:cNvSpPr>
          <p:nvPr>
            <p:ph type="title" hasCustomPrompt="1"/>
          </p:nvPr>
        </p:nvSpPr>
        <p:spPr/>
        <p:txBody>
          <a:bodyPr/>
          <a:lstStyle>
            <a:lvl1pPr>
              <a:defRPr/>
            </a:lvl1pPr>
          </a:lstStyle>
          <a:p>
            <a:r>
              <a:rPr lang="en-US"/>
              <a:t>[Slide title]</a:t>
            </a:r>
          </a:p>
        </p:txBody>
      </p:sp>
      <p:sp>
        <p:nvSpPr>
          <p:cNvPr id="10" name="Subtitle">
            <a:extLst>
              <a:ext uri="{FF2B5EF4-FFF2-40B4-BE49-F238E27FC236}">
                <a16:creationId xmlns:a16="http://schemas.microsoft.com/office/drawing/2014/main" id="{D99FC200-8318-B648-A0D5-0D72DB4D6533}"/>
              </a:ext>
            </a:extLst>
          </p:cNvPr>
          <p:cNvSpPr>
            <a:spLocks noGrp="1"/>
          </p:cNvSpPr>
          <p:nvPr>
            <p:ph type="subTitle" idx="13" hasCustomPrompt="1"/>
          </p:nvPr>
        </p:nvSpPr>
        <p:spPr>
          <a:xfrm>
            <a:off x="457199" y="1325880"/>
            <a:ext cx="8229601" cy="320177"/>
          </a:xfrm>
        </p:spPr>
        <p:txBody>
          <a:bodyPr tIns="0">
            <a:noAutofit/>
          </a:bodyPr>
          <a:lstStyle>
            <a:lvl1pPr marL="0" indent="0" algn="l">
              <a:lnSpc>
                <a:spcPct val="100000"/>
              </a:lnSpc>
              <a:spcBef>
                <a:spcPts val="0"/>
              </a:spcBef>
              <a:spcAft>
                <a:spcPts val="0"/>
              </a:spcAft>
              <a:buNone/>
              <a:defRPr sz="1400" b="1">
                <a:solidFill>
                  <a:schemeClr val="tx1"/>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3" name="Content Placeholder 1"/>
          <p:cNvSpPr>
            <a:spLocks noGrp="1"/>
          </p:cNvSpPr>
          <p:nvPr>
            <p:ph idx="1"/>
          </p:nvPr>
        </p:nvSpPr>
        <p:spPr>
          <a:xfrm>
            <a:off x="457198" y="1733550"/>
            <a:ext cx="8229602" cy="4484370"/>
          </a:xfrm>
        </p:spPr>
        <p:txBody>
          <a:bodyPr/>
          <a:lstStyle>
            <a:lvl1pPr marL="179388" marR="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lvl1pPr>
            <a:lvl2pPr marL="378000" marR="0"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lvl2pPr>
            <a:lvl3pPr marL="55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3pPr>
            <a:lvl4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4pPr>
            <a:lvl5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5pPr>
          </a:lstStyle>
          <a:p>
            <a:pPr marL="179388" marR="0" lvl="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マスター テキストの書式設定</a:t>
            </a:r>
          </a:p>
          <a:p>
            <a:pPr marL="179388" marR="0" lvl="1"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2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2"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3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3"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4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4"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5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endParaRPr kumimoji="1" lang="en-US" altLang="ja-JP" sz="1600" b="0" i="0" u="none" strike="noStrike" kern="1200" cap="none" spc="0" normalizeH="0" baseline="0" noProof="0">
              <a:ln>
                <a:noFill/>
              </a:ln>
              <a:solidFill>
                <a:prstClr val="black"/>
              </a:solidFill>
              <a:effectLst/>
              <a:uLnTx/>
              <a:uFillTx/>
              <a:latin typeface="+mn-lt"/>
              <a:ea typeface="+mn-ea"/>
              <a:cs typeface="+mn-cs"/>
            </a:endParaRPr>
          </a:p>
        </p:txBody>
      </p:sp>
      <p:sp>
        <p:nvSpPr>
          <p:cNvPr id="5" name="Footer Placeholder">
            <a:extLst>
              <a:ext uri="{FF2B5EF4-FFF2-40B4-BE49-F238E27FC236}">
                <a16:creationId xmlns:a16="http://schemas.microsoft.com/office/drawing/2014/main" id="{9CBF34F6-C56F-A645-B612-033F76243BD3}"/>
              </a:ext>
            </a:extLst>
          </p:cNvPr>
          <p:cNvSpPr>
            <a:spLocks noGrp="1"/>
          </p:cNvSpPr>
          <p:nvPr>
            <p:ph type="ftr" sz="quarter" idx="15"/>
          </p:nvPr>
        </p:nvSpPr>
        <p:spPr/>
        <p:txBody>
          <a:bodyPr/>
          <a:lstStyle/>
          <a:p>
            <a:endParaRPr lang="en-US"/>
          </a:p>
        </p:txBody>
      </p:sp>
      <p:sp>
        <p:nvSpPr>
          <p:cNvPr id="9" name="Footnotes">
            <a:extLst>
              <a:ext uri="{FF2B5EF4-FFF2-40B4-BE49-F238E27FC236}">
                <a16:creationId xmlns:a16="http://schemas.microsoft.com/office/drawing/2014/main" id="{FEB2C45C-E16E-4E28-BA4C-90354A51C219}"/>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ltLang="ja-JP"/>
              <a:t>[Optional footnotes/references]</a:t>
            </a:r>
          </a:p>
        </p:txBody>
      </p:sp>
      <p:sp>
        <p:nvSpPr>
          <p:cNvPr id="4" name="Date Placeholder">
            <a:extLst>
              <a:ext uri="{FF2B5EF4-FFF2-40B4-BE49-F238E27FC236}">
                <a16:creationId xmlns:a16="http://schemas.microsoft.com/office/drawing/2014/main" id="{124EBE94-9222-404D-8CB9-BB29235737BE}"/>
              </a:ext>
            </a:extLst>
          </p:cNvPr>
          <p:cNvSpPr>
            <a:spLocks noGrp="1"/>
          </p:cNvSpPr>
          <p:nvPr>
            <p:ph type="dt" sz="half" idx="14"/>
          </p:nvPr>
        </p:nvSpPr>
        <p:spPr/>
        <p:txBody>
          <a:bodyPr/>
          <a:lstStyle/>
          <a:p>
            <a:endParaRPr lang="en-US"/>
          </a:p>
        </p:txBody>
      </p:sp>
      <p:sp>
        <p:nvSpPr>
          <p:cNvPr id="6" name="Slide Number Placeholder">
            <a:extLst>
              <a:ext uri="{FF2B5EF4-FFF2-40B4-BE49-F238E27FC236}">
                <a16:creationId xmlns:a16="http://schemas.microsoft.com/office/drawing/2014/main" id="{46487925-D163-ED40-A98A-BC1B011B4BBD}"/>
              </a:ext>
            </a:extLst>
          </p:cNvPr>
          <p:cNvSpPr>
            <a:spLocks noGrp="1"/>
          </p:cNvSpPr>
          <p:nvPr>
            <p:ph type="sldNum" sz="quarter" idx="16"/>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177113124"/>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543E7D3-2872-FE4B-8657-6517BAB224B2}"/>
              </a:ext>
            </a:extLst>
          </p:cNvPr>
          <p:cNvSpPr>
            <a:spLocks noGrp="1"/>
          </p:cNvSpPr>
          <p:nvPr>
            <p:ph type="title" hasCustomPrompt="1"/>
          </p:nvPr>
        </p:nvSpPr>
        <p:spPr/>
        <p:txBody>
          <a:bodyPr/>
          <a:lstStyle>
            <a:lvl1pPr>
              <a:defRPr/>
            </a:lvl1pPr>
          </a:lstStyle>
          <a:p>
            <a:r>
              <a:rPr lang="en-US"/>
              <a:t>[Slide title]</a:t>
            </a:r>
          </a:p>
        </p:txBody>
      </p:sp>
      <p:sp>
        <p:nvSpPr>
          <p:cNvPr id="8" name="Subtitle">
            <a:extLst>
              <a:ext uri="{FF2B5EF4-FFF2-40B4-BE49-F238E27FC236}">
                <a16:creationId xmlns:a16="http://schemas.microsoft.com/office/drawing/2014/main" id="{417EBE95-CD22-944F-9CE5-6B58F40DED7A}"/>
              </a:ext>
            </a:extLst>
          </p:cNvPr>
          <p:cNvSpPr>
            <a:spLocks noGrp="1"/>
          </p:cNvSpPr>
          <p:nvPr>
            <p:ph type="subTitle" idx="13" hasCustomPrompt="1"/>
          </p:nvPr>
        </p:nvSpPr>
        <p:spPr>
          <a:xfrm>
            <a:off x="457200" y="1325880"/>
            <a:ext cx="8229600" cy="320177"/>
          </a:xfrm>
        </p:spPr>
        <p:txBody>
          <a:bodyPr tIns="0">
            <a:noAutofit/>
          </a:bodyPr>
          <a:lstStyle>
            <a:lvl1pPr marL="0" indent="0" algn="l">
              <a:lnSpc>
                <a:spcPct val="100000"/>
              </a:lnSpc>
              <a:spcBef>
                <a:spcPts val="0"/>
              </a:spcBef>
              <a:spcAft>
                <a:spcPts val="0"/>
              </a:spcAft>
              <a:buNone/>
              <a:defRPr sz="1400" b="1">
                <a:solidFill>
                  <a:schemeClr val="tx1"/>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3" name="Content Placeholder 1"/>
          <p:cNvSpPr>
            <a:spLocks noGrp="1"/>
          </p:cNvSpPr>
          <p:nvPr>
            <p:ph sz="half" idx="1"/>
          </p:nvPr>
        </p:nvSpPr>
        <p:spPr>
          <a:xfrm>
            <a:off x="457200" y="1733550"/>
            <a:ext cx="3978275" cy="4484370"/>
          </a:xfrm>
        </p:spPr>
        <p:txBody>
          <a:bodyPr/>
          <a:lstStyle>
            <a:lvl1pPr marL="179388" marR="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lvl1pPr>
            <a:lvl2pPr marL="378000" marR="0"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lvl2pPr>
            <a:lvl3pPr marL="55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3pPr>
            <a:lvl4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4pPr>
            <a:lvl5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5pPr>
          </a:lstStyle>
          <a:p>
            <a:pPr marL="179388" marR="0" lvl="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マスター テキストの書式設定</a:t>
            </a:r>
          </a:p>
          <a:p>
            <a:pPr marL="179388" marR="0" lvl="1"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2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2"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3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3"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4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4"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5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endParaRPr kumimoji="1" lang="en-US" altLang="ja-JP" sz="1600" b="0" i="0" u="none" strike="noStrike" kern="1200" cap="none" spc="0" normalizeH="0" baseline="0" noProof="0">
              <a:ln>
                <a:noFill/>
              </a:ln>
              <a:solidFill>
                <a:prstClr val="black"/>
              </a:solidFill>
              <a:effectLst/>
              <a:uLnTx/>
              <a:uFillTx/>
              <a:latin typeface="+mn-lt"/>
              <a:ea typeface="+mn-ea"/>
              <a:cs typeface="+mn-cs"/>
            </a:endParaRPr>
          </a:p>
        </p:txBody>
      </p:sp>
      <p:sp>
        <p:nvSpPr>
          <p:cNvPr id="4" name="Content Placeholder 2"/>
          <p:cNvSpPr>
            <a:spLocks noGrp="1"/>
          </p:cNvSpPr>
          <p:nvPr>
            <p:ph sz="half" idx="2"/>
          </p:nvPr>
        </p:nvSpPr>
        <p:spPr>
          <a:xfrm>
            <a:off x="4708527" y="1733550"/>
            <a:ext cx="3978273" cy="4484370"/>
          </a:xfrm>
        </p:spPr>
        <p:txBody>
          <a:bodyPr/>
          <a:lstStyle>
            <a:lvl1pPr marL="179388" marR="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lvl1pPr>
            <a:lvl2pPr marL="378000" marR="0"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lvl2pPr>
            <a:lvl3pPr marL="55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3pPr>
            <a:lvl4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4pPr>
            <a:lvl5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lvl5pPr>
          </a:lstStyle>
          <a:p>
            <a:pPr marL="179388" marR="0" lvl="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マスター テキストの書式設定</a:t>
            </a:r>
          </a:p>
          <a:p>
            <a:pPr marL="179388" marR="0" lvl="1"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2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2"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3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3"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4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179388" marR="0" lvl="4"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5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endParaRPr kumimoji="1" lang="en-US" altLang="ja-JP" sz="1600" b="0" i="0" u="none" strike="noStrike" kern="1200" cap="none" spc="0" normalizeH="0" baseline="0" noProof="0">
              <a:ln>
                <a:noFill/>
              </a:ln>
              <a:solidFill>
                <a:prstClr val="black"/>
              </a:solidFill>
              <a:effectLst/>
              <a:uLnTx/>
              <a:uFillTx/>
              <a:latin typeface="+mn-lt"/>
              <a:ea typeface="+mn-ea"/>
              <a:cs typeface="+mn-cs"/>
            </a:endParaRPr>
          </a:p>
        </p:txBody>
      </p:sp>
      <p:sp>
        <p:nvSpPr>
          <p:cNvPr id="9" name="Footer Placeholder">
            <a:extLst>
              <a:ext uri="{FF2B5EF4-FFF2-40B4-BE49-F238E27FC236}">
                <a16:creationId xmlns:a16="http://schemas.microsoft.com/office/drawing/2014/main" id="{6CBFAA4A-4BAE-B84D-BD9A-91B54570DF1E}"/>
              </a:ext>
            </a:extLst>
          </p:cNvPr>
          <p:cNvSpPr>
            <a:spLocks noGrp="1"/>
          </p:cNvSpPr>
          <p:nvPr>
            <p:ph type="ftr" sz="quarter" idx="11"/>
          </p:nvPr>
        </p:nvSpPr>
        <p:spPr/>
        <p:txBody>
          <a:bodyPr/>
          <a:lstStyle/>
          <a:p>
            <a:endParaRPr lang="en-US"/>
          </a:p>
        </p:txBody>
      </p:sp>
      <p:sp>
        <p:nvSpPr>
          <p:cNvPr id="12" name="Footnotes">
            <a:extLst>
              <a:ext uri="{FF2B5EF4-FFF2-40B4-BE49-F238E27FC236}">
                <a16:creationId xmlns:a16="http://schemas.microsoft.com/office/drawing/2014/main" id="{DB21F35D-5956-4D01-BAEF-45C35CDC72BE}"/>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48FFBCCC-86E9-7F42-828A-FB95454399E5}"/>
              </a:ext>
            </a:extLst>
          </p:cNvPr>
          <p:cNvSpPr>
            <a:spLocks noGrp="1"/>
          </p:cNvSpPr>
          <p:nvPr>
            <p:ph type="dt" sz="half" idx="10"/>
          </p:nvPr>
        </p:nvSpPr>
        <p:spPr/>
        <p:txBody>
          <a:bodyPr/>
          <a:lstStyle/>
          <a:p>
            <a:endParaRPr lang="en-US"/>
          </a:p>
        </p:txBody>
      </p:sp>
      <p:sp>
        <p:nvSpPr>
          <p:cNvPr id="10" name="Slide Number Placeholder">
            <a:extLst>
              <a:ext uri="{FF2B5EF4-FFF2-40B4-BE49-F238E27FC236}">
                <a16:creationId xmlns:a16="http://schemas.microsoft.com/office/drawing/2014/main" id="{7690CCDB-9368-FF4C-A00C-C580BC33D0EE}"/>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2165727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wo Column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543E7D3-2872-FE4B-8657-6517BAB224B2}"/>
              </a:ext>
            </a:extLst>
          </p:cNvPr>
          <p:cNvSpPr>
            <a:spLocks noGrp="1"/>
          </p:cNvSpPr>
          <p:nvPr>
            <p:ph type="title" hasCustomPrompt="1"/>
          </p:nvPr>
        </p:nvSpPr>
        <p:spPr/>
        <p:txBody>
          <a:bodyPr/>
          <a:lstStyle>
            <a:lvl1pPr>
              <a:defRPr/>
            </a:lvl1pPr>
          </a:lstStyle>
          <a:p>
            <a:r>
              <a:rPr lang="en-US"/>
              <a:t>[Slide title]</a:t>
            </a:r>
          </a:p>
        </p:txBody>
      </p:sp>
      <p:sp>
        <p:nvSpPr>
          <p:cNvPr id="8" name="Subtitle">
            <a:extLst>
              <a:ext uri="{FF2B5EF4-FFF2-40B4-BE49-F238E27FC236}">
                <a16:creationId xmlns:a16="http://schemas.microsoft.com/office/drawing/2014/main" id="{417EBE95-CD22-944F-9CE5-6B58F40DED7A}"/>
              </a:ext>
            </a:extLst>
          </p:cNvPr>
          <p:cNvSpPr>
            <a:spLocks noGrp="1"/>
          </p:cNvSpPr>
          <p:nvPr>
            <p:ph type="subTitle" idx="13" hasCustomPrompt="1"/>
          </p:nvPr>
        </p:nvSpPr>
        <p:spPr>
          <a:xfrm>
            <a:off x="457200" y="1325880"/>
            <a:ext cx="8229600" cy="320177"/>
          </a:xfrm>
        </p:spPr>
        <p:txBody>
          <a:bodyPr tIns="0">
            <a:noAutofit/>
          </a:bodyPr>
          <a:lstStyle>
            <a:lvl1pPr marL="0" indent="0" algn="l">
              <a:lnSpc>
                <a:spcPct val="100000"/>
              </a:lnSpc>
              <a:spcBef>
                <a:spcPts val="0"/>
              </a:spcBef>
              <a:spcAft>
                <a:spcPts val="0"/>
              </a:spcAft>
              <a:buNone/>
              <a:defRPr sz="1400" b="1">
                <a:solidFill>
                  <a:schemeClr val="tx1"/>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9" name="Footer Placeholder">
            <a:extLst>
              <a:ext uri="{FF2B5EF4-FFF2-40B4-BE49-F238E27FC236}">
                <a16:creationId xmlns:a16="http://schemas.microsoft.com/office/drawing/2014/main" id="{6CBFAA4A-4BAE-B84D-BD9A-91B54570DF1E}"/>
              </a:ext>
            </a:extLst>
          </p:cNvPr>
          <p:cNvSpPr>
            <a:spLocks noGrp="1"/>
          </p:cNvSpPr>
          <p:nvPr>
            <p:ph type="ftr" sz="quarter" idx="11"/>
          </p:nvPr>
        </p:nvSpPr>
        <p:spPr/>
        <p:txBody>
          <a:bodyPr/>
          <a:lstStyle/>
          <a:p>
            <a:endParaRPr lang="en-US"/>
          </a:p>
        </p:txBody>
      </p:sp>
      <p:sp>
        <p:nvSpPr>
          <p:cNvPr id="12" name="Footnotes">
            <a:extLst>
              <a:ext uri="{FF2B5EF4-FFF2-40B4-BE49-F238E27FC236}">
                <a16:creationId xmlns:a16="http://schemas.microsoft.com/office/drawing/2014/main" id="{DB21F35D-5956-4D01-BAEF-45C35CDC72BE}"/>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48FFBCCC-86E9-7F42-828A-FB95454399E5}"/>
              </a:ext>
            </a:extLst>
          </p:cNvPr>
          <p:cNvSpPr>
            <a:spLocks noGrp="1"/>
          </p:cNvSpPr>
          <p:nvPr>
            <p:ph type="dt" sz="half" idx="10"/>
          </p:nvPr>
        </p:nvSpPr>
        <p:spPr/>
        <p:txBody>
          <a:bodyPr/>
          <a:lstStyle/>
          <a:p>
            <a:endParaRPr lang="en-US"/>
          </a:p>
        </p:txBody>
      </p:sp>
      <p:sp>
        <p:nvSpPr>
          <p:cNvPr id="10" name="Slide Number Placeholder">
            <a:extLst>
              <a:ext uri="{FF2B5EF4-FFF2-40B4-BE49-F238E27FC236}">
                <a16:creationId xmlns:a16="http://schemas.microsoft.com/office/drawing/2014/main" id="{7690CCDB-9368-FF4C-A00C-C580BC33D0EE}"/>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591669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wo Column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543E7D3-2872-FE4B-8657-6517BAB224B2}"/>
              </a:ext>
            </a:extLst>
          </p:cNvPr>
          <p:cNvSpPr>
            <a:spLocks noGrp="1"/>
          </p:cNvSpPr>
          <p:nvPr>
            <p:ph type="title" hasCustomPrompt="1"/>
          </p:nvPr>
        </p:nvSpPr>
        <p:spPr>
          <a:xfrm>
            <a:off x="457200" y="457200"/>
            <a:ext cx="8229600" cy="822960"/>
          </a:xfrm>
        </p:spPr>
        <p:txBody>
          <a:bodyPr/>
          <a:lstStyle>
            <a:lvl1pPr>
              <a:defRPr/>
            </a:lvl1pPr>
          </a:lstStyle>
          <a:p>
            <a:r>
              <a:rPr lang="en-US"/>
              <a:t>[Slide title]</a:t>
            </a:r>
          </a:p>
        </p:txBody>
      </p:sp>
      <p:sp>
        <p:nvSpPr>
          <p:cNvPr id="8" name="Subtitle">
            <a:extLst>
              <a:ext uri="{FF2B5EF4-FFF2-40B4-BE49-F238E27FC236}">
                <a16:creationId xmlns:a16="http://schemas.microsoft.com/office/drawing/2014/main" id="{417EBE95-CD22-944F-9CE5-6B58F40DED7A}"/>
              </a:ext>
            </a:extLst>
          </p:cNvPr>
          <p:cNvSpPr>
            <a:spLocks noGrp="1"/>
          </p:cNvSpPr>
          <p:nvPr>
            <p:ph type="subTitle" idx="13" hasCustomPrompt="1"/>
          </p:nvPr>
        </p:nvSpPr>
        <p:spPr>
          <a:xfrm>
            <a:off x="457200" y="1325880"/>
            <a:ext cx="8229600" cy="320177"/>
          </a:xfrm>
        </p:spPr>
        <p:txBody>
          <a:bodyPr tIns="0">
            <a:noAutofit/>
          </a:bodyPr>
          <a:lstStyle>
            <a:lvl1pPr marL="0" indent="0" algn="l">
              <a:lnSpc>
                <a:spcPct val="100000"/>
              </a:lnSpc>
              <a:spcBef>
                <a:spcPts val="0"/>
              </a:spcBef>
              <a:spcAft>
                <a:spcPts val="0"/>
              </a:spcAft>
              <a:buNone/>
              <a:defRPr sz="1400" b="1">
                <a:solidFill>
                  <a:schemeClr val="tx1"/>
                </a:solidFill>
              </a:defRPr>
            </a:lvl1pPr>
            <a:lvl2pPr marL="0" indent="0" algn="l">
              <a:lnSpc>
                <a:spcPct val="100000"/>
              </a:lnSpc>
              <a:spcBef>
                <a:spcPts val="0"/>
              </a:spcBef>
              <a:spcAft>
                <a:spcPts val="0"/>
              </a:spcAft>
              <a:buNone/>
              <a:defRPr sz="1400" b="1">
                <a:solidFill>
                  <a:schemeClr val="tx2"/>
                </a:solidFill>
              </a:defRPr>
            </a:lvl2pPr>
            <a:lvl3pPr marL="0" indent="0" algn="l">
              <a:lnSpc>
                <a:spcPct val="100000"/>
              </a:lnSpc>
              <a:spcBef>
                <a:spcPts val="0"/>
              </a:spcBef>
              <a:spcAft>
                <a:spcPts val="0"/>
              </a:spcAft>
              <a:buNone/>
              <a:defRPr sz="1400" b="1">
                <a:solidFill>
                  <a:schemeClr val="tx2"/>
                </a:solidFill>
              </a:defRPr>
            </a:lvl3pPr>
            <a:lvl4pPr marL="0" indent="0" algn="l">
              <a:lnSpc>
                <a:spcPct val="100000"/>
              </a:lnSpc>
              <a:spcBef>
                <a:spcPts val="0"/>
              </a:spcBef>
              <a:spcAft>
                <a:spcPts val="0"/>
              </a:spcAft>
              <a:buNone/>
              <a:defRPr sz="1400" b="1">
                <a:solidFill>
                  <a:schemeClr val="tx2"/>
                </a:solidFill>
              </a:defRPr>
            </a:lvl4pPr>
            <a:lvl5pPr marL="0" indent="0" algn="l">
              <a:lnSpc>
                <a:spcPct val="100000"/>
              </a:lnSpc>
              <a:spcBef>
                <a:spcPts val="0"/>
              </a:spcBef>
              <a:spcAft>
                <a:spcPts val="0"/>
              </a:spcAft>
              <a:buNone/>
              <a:defRPr sz="1400" b="1">
                <a:solidFill>
                  <a:schemeClr val="tx2"/>
                </a:solidFill>
              </a:defRPr>
            </a:lvl5pPr>
            <a:lvl6pPr marL="0" indent="0" algn="l">
              <a:lnSpc>
                <a:spcPct val="100000"/>
              </a:lnSpc>
              <a:spcBef>
                <a:spcPts val="0"/>
              </a:spcBef>
              <a:spcAft>
                <a:spcPts val="0"/>
              </a:spcAft>
              <a:buNone/>
              <a:defRPr sz="1400" b="1">
                <a:solidFill>
                  <a:schemeClr val="tx2"/>
                </a:solidFill>
              </a:defRPr>
            </a:lvl6pPr>
            <a:lvl7pPr marL="0" indent="0" algn="l">
              <a:lnSpc>
                <a:spcPct val="100000"/>
              </a:lnSpc>
              <a:spcBef>
                <a:spcPts val="0"/>
              </a:spcBef>
              <a:spcAft>
                <a:spcPts val="0"/>
              </a:spcAft>
              <a:buNone/>
              <a:defRPr sz="1400" b="1">
                <a:solidFill>
                  <a:schemeClr val="tx2"/>
                </a:solidFill>
              </a:defRPr>
            </a:lvl7pPr>
            <a:lvl8pPr marL="0" indent="0" algn="l">
              <a:lnSpc>
                <a:spcPct val="100000"/>
              </a:lnSpc>
              <a:spcBef>
                <a:spcPts val="0"/>
              </a:spcBef>
              <a:spcAft>
                <a:spcPts val="0"/>
              </a:spcAft>
              <a:buNone/>
              <a:defRPr sz="1400" b="1">
                <a:solidFill>
                  <a:schemeClr val="tx2"/>
                </a:solidFill>
              </a:defRPr>
            </a:lvl8pPr>
            <a:lvl9pPr marL="0" indent="0" algn="l">
              <a:lnSpc>
                <a:spcPct val="100000"/>
              </a:lnSpc>
              <a:spcBef>
                <a:spcPts val="0"/>
              </a:spcBef>
              <a:spcAft>
                <a:spcPts val="0"/>
              </a:spcAft>
              <a:buNone/>
              <a:defRPr sz="1400" b="1">
                <a:solidFill>
                  <a:schemeClr val="tx2"/>
                </a:solidFill>
              </a:defRPr>
            </a:lvl9pPr>
          </a:lstStyle>
          <a:p>
            <a:r>
              <a:rPr lang="en-US"/>
              <a:t>[Optional slide subtitle]</a:t>
            </a:r>
          </a:p>
        </p:txBody>
      </p:sp>
      <p:sp>
        <p:nvSpPr>
          <p:cNvPr id="9" name="Footer Placeholder">
            <a:extLst>
              <a:ext uri="{FF2B5EF4-FFF2-40B4-BE49-F238E27FC236}">
                <a16:creationId xmlns:a16="http://schemas.microsoft.com/office/drawing/2014/main" id="{6CBFAA4A-4BAE-B84D-BD9A-91B54570DF1E}"/>
              </a:ext>
            </a:extLst>
          </p:cNvPr>
          <p:cNvSpPr>
            <a:spLocks noGrp="1"/>
          </p:cNvSpPr>
          <p:nvPr>
            <p:ph type="ftr" sz="quarter" idx="11"/>
          </p:nvPr>
        </p:nvSpPr>
        <p:spPr/>
        <p:txBody>
          <a:bodyPr/>
          <a:lstStyle/>
          <a:p>
            <a:endParaRPr lang="en-US"/>
          </a:p>
        </p:txBody>
      </p:sp>
      <p:sp>
        <p:nvSpPr>
          <p:cNvPr id="12" name="Footnotes">
            <a:extLst>
              <a:ext uri="{FF2B5EF4-FFF2-40B4-BE49-F238E27FC236}">
                <a16:creationId xmlns:a16="http://schemas.microsoft.com/office/drawing/2014/main" id="{DB21F35D-5956-4D01-BAEF-45C35CDC72BE}"/>
              </a:ext>
            </a:extLst>
          </p:cNvPr>
          <p:cNvSpPr>
            <a:spLocks noGrp="1"/>
          </p:cNvSpPr>
          <p:nvPr>
            <p:ph type="body" sz="quarter" idx="17" hasCustomPrompt="1"/>
          </p:nvPr>
        </p:nvSpPr>
        <p:spPr>
          <a:xfrm>
            <a:off x="2286000" y="6355077"/>
            <a:ext cx="4572000" cy="274322"/>
          </a:xfrm>
        </p:spPr>
        <p:txBody>
          <a:bodyPr anchor="b" anchorCtr="0">
            <a:noAutofit/>
          </a:bodyPr>
          <a:lstStyle>
            <a:lvl1pPr marL="0" indent="0">
              <a:spcAft>
                <a:spcPts val="0"/>
              </a:spcAft>
              <a:buFontTx/>
              <a:buNone/>
              <a:defRPr sz="700"/>
            </a:lvl1pPr>
            <a:lvl2pPr marL="0" indent="0">
              <a:spcAft>
                <a:spcPts val="0"/>
              </a:spcAft>
              <a:buFontTx/>
              <a:buNone/>
              <a:defRPr sz="700"/>
            </a:lvl2pPr>
            <a:lvl3pPr marL="0" indent="0">
              <a:spcAft>
                <a:spcPts val="0"/>
              </a:spcAft>
              <a:buFontTx/>
              <a:buNone/>
              <a:defRPr sz="700"/>
            </a:lvl3pPr>
            <a:lvl4pPr marL="0" indent="0">
              <a:spcAft>
                <a:spcPts val="0"/>
              </a:spcAft>
              <a:buFontTx/>
              <a:buNone/>
              <a:defRPr sz="700"/>
            </a:lvl4pPr>
            <a:lvl5pPr marL="0" indent="0">
              <a:spcAft>
                <a:spcPts val="0"/>
              </a:spcAft>
              <a:buFontTx/>
              <a:buNone/>
              <a:defRPr sz="700"/>
            </a:lvl5pPr>
            <a:lvl6pPr marL="0" indent="0">
              <a:spcAft>
                <a:spcPts val="0"/>
              </a:spcAft>
              <a:buFontTx/>
              <a:buNone/>
              <a:defRPr sz="700"/>
            </a:lvl6pPr>
            <a:lvl7pPr marL="0" indent="0">
              <a:spcAft>
                <a:spcPts val="0"/>
              </a:spcAft>
              <a:buFontTx/>
              <a:buNone/>
              <a:defRPr sz="700"/>
            </a:lvl7pPr>
            <a:lvl8pPr marL="0" indent="0">
              <a:spcAft>
                <a:spcPts val="0"/>
              </a:spcAft>
              <a:buFontTx/>
              <a:buNone/>
              <a:defRPr sz="700"/>
            </a:lvl8pPr>
            <a:lvl9pPr marL="0" indent="0">
              <a:spcAft>
                <a:spcPts val="0"/>
              </a:spcAft>
              <a:buFontTx/>
              <a:buNone/>
              <a:defRPr sz="700"/>
            </a:lvl9pPr>
          </a:lstStyle>
          <a:p>
            <a:pPr lvl="0"/>
            <a:r>
              <a:rPr lang="en-US"/>
              <a:t>[Optional footnotes/references]</a:t>
            </a:r>
          </a:p>
        </p:txBody>
      </p:sp>
      <p:sp>
        <p:nvSpPr>
          <p:cNvPr id="6" name="Date Placeholder">
            <a:extLst>
              <a:ext uri="{FF2B5EF4-FFF2-40B4-BE49-F238E27FC236}">
                <a16:creationId xmlns:a16="http://schemas.microsoft.com/office/drawing/2014/main" id="{48FFBCCC-86E9-7F42-828A-FB95454399E5}"/>
              </a:ext>
            </a:extLst>
          </p:cNvPr>
          <p:cNvSpPr>
            <a:spLocks noGrp="1"/>
          </p:cNvSpPr>
          <p:nvPr>
            <p:ph type="dt" sz="half" idx="10"/>
          </p:nvPr>
        </p:nvSpPr>
        <p:spPr/>
        <p:txBody>
          <a:bodyPr/>
          <a:lstStyle/>
          <a:p>
            <a:endParaRPr lang="en-US"/>
          </a:p>
        </p:txBody>
      </p:sp>
      <p:sp>
        <p:nvSpPr>
          <p:cNvPr id="10" name="Slide Number Placeholder">
            <a:extLst>
              <a:ext uri="{FF2B5EF4-FFF2-40B4-BE49-F238E27FC236}">
                <a16:creationId xmlns:a16="http://schemas.microsoft.com/office/drawing/2014/main" id="{7690CCDB-9368-FF4C-A00C-C580BC33D0EE}"/>
              </a:ext>
            </a:extLst>
          </p:cNvPr>
          <p:cNvSpPr>
            <a:spLocks noGrp="1"/>
          </p:cNvSpPr>
          <p:nvPr>
            <p:ph type="sldNum" sz="quarter" idx="12"/>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180944587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slideLayouts/slideLayout17.xml" Type="http://schemas.openxmlformats.org/officeDocument/2006/relationships/slideLayout"/><Relationship Id="rId18" Target="../slideLayouts/slideLayout18.xml" Type="http://schemas.openxmlformats.org/officeDocument/2006/relationships/slideLayout"/><Relationship Id="rId19" Target="../slideLayouts/slideLayout19.xml" Type="http://schemas.openxmlformats.org/officeDocument/2006/relationships/slideLayout"/><Relationship Id="rId2" Target="../slideLayouts/slideLayout2.xml" Type="http://schemas.openxmlformats.org/officeDocument/2006/relationships/slideLayout"/><Relationship Id="rId20" Target="../slideLayouts/slideLayout20.xml" Type="http://schemas.openxmlformats.org/officeDocument/2006/relationships/slideLayout"/><Relationship Id="rId21" Target="../slideLayouts/slideLayout21.xml" Type="http://schemas.openxmlformats.org/officeDocument/2006/relationships/slideLayout"/><Relationship Id="rId22" Target="../slideLayouts/slideLayout22.xml" Type="http://schemas.openxmlformats.org/officeDocument/2006/relationships/slideLayout"/><Relationship Id="rId23" Target="../slideLayouts/slideLayout23.xml" Type="http://schemas.openxmlformats.org/officeDocument/2006/relationships/slideLayout"/><Relationship Id="rId24" Target="../slideLayouts/slideLayout24.xml" Type="http://schemas.openxmlformats.org/officeDocument/2006/relationships/slideLayout"/><Relationship Id="rId25" Target="../slideLayouts/slideLayout25.xml" Type="http://schemas.openxmlformats.org/officeDocument/2006/relationships/slideLayout"/><Relationship Id="rId26" Target="../slideLayouts/slideLayout26.xml" Type="http://schemas.openxmlformats.org/officeDocument/2006/relationships/slideLayout"/><Relationship Id="rId27" Target="../slideLayouts/slideLayout27.xml" Type="http://schemas.openxmlformats.org/officeDocument/2006/relationships/slideLayout"/><Relationship Id="rId28" Target="../slideLayouts/slideLayout28.xml" Type="http://schemas.openxmlformats.org/officeDocument/2006/relationships/slideLayout"/><Relationship Id="rId29" Target="../slideLayouts/slideLayout29.xml" Type="http://schemas.openxmlformats.org/officeDocument/2006/relationships/slideLayout"/><Relationship Id="rId3" Target="../slideLayouts/slideLayout3.xml" Type="http://schemas.openxmlformats.org/officeDocument/2006/relationships/slideLayout"/><Relationship Id="rId30" Target="../slideLayouts/slideLayout30.xml" Type="http://schemas.openxmlformats.org/officeDocument/2006/relationships/slideLayout"/><Relationship Id="rId31" Target="../slideLayouts/slideLayout31.xml" Type="http://schemas.openxmlformats.org/officeDocument/2006/relationships/slideLayout"/><Relationship Id="rId32" Target="../slideLayouts/slideLayout32.xml" Type="http://schemas.openxmlformats.org/officeDocument/2006/relationships/slideLayout"/><Relationship Id="rId33" Target="../slideLayouts/slideLayout33.xml" Type="http://schemas.openxmlformats.org/officeDocument/2006/relationships/slideLayout"/><Relationship Id="rId34" Target="../slideLayouts/slideLayout34.xml" Type="http://schemas.openxmlformats.org/officeDocument/2006/relationships/slideLayout"/><Relationship Id="rId35" Target="../slideLayouts/slideLayout35.xml" Type="http://schemas.openxmlformats.org/officeDocument/2006/relationships/slideLayout"/><Relationship Id="rId36" Target="../slideLayouts/slideLayout36.xml" Type="http://schemas.openxmlformats.org/officeDocument/2006/relationships/slideLayout"/><Relationship Id="rId37" Target="../slideLayouts/slideLayout37.xml" Type="http://schemas.openxmlformats.org/officeDocument/2006/relationships/slideLayout"/><Relationship Id="rId38" Target="../slideLayouts/slideLayout38.xml" Type="http://schemas.openxmlformats.org/officeDocument/2006/relationships/slideLayout"/><Relationship Id="rId39" Target="../slideLayouts/slideLayout39.xml" Type="http://schemas.openxmlformats.org/officeDocument/2006/relationships/slideLayout"/><Relationship Id="rId4" Target="../slideLayouts/slideLayout4.xml" Type="http://schemas.openxmlformats.org/officeDocument/2006/relationships/slideLayout"/><Relationship Id="rId40" Target="../slideLayouts/slideLayout40.xml" Type="http://schemas.openxmlformats.org/officeDocument/2006/relationships/slideLayout"/><Relationship Id="rId41" Target="../slideLayouts/slideLayout41.xml" Type="http://schemas.openxmlformats.org/officeDocument/2006/relationships/slideLayout"/><Relationship Id="rId42" Target="../slideLayouts/slideLayout42.xml" Type="http://schemas.openxmlformats.org/officeDocument/2006/relationships/slideLayout"/><Relationship Id="rId43" Target="../slideLayouts/slideLayout43.xml" Type="http://schemas.openxmlformats.org/officeDocument/2006/relationships/slideLayout"/><Relationship Id="rId44" Target="../slideLayouts/slideLayout44.xml" Type="http://schemas.openxmlformats.org/officeDocument/2006/relationships/slideLayout"/><Relationship Id="rId45" Target="../slideLayouts/slideLayout45.xml" Type="http://schemas.openxmlformats.org/officeDocument/2006/relationships/slideLayout"/><Relationship Id="rId46" Target="../theme/theme1.xml" Type="http://schemas.openxmlformats.org/officeDocument/2006/relationships/theme"/><Relationship Id="rId47" Target="../tags/tag2.xml" Type="http://schemas.openxmlformats.org/officeDocument/2006/relationships/tags"/><Relationship Id="rId48" Target="../embeddings/oleObject1.bin" Type="http://schemas.openxmlformats.org/officeDocument/2006/relationships/oleObject"/><Relationship Id="rId49" Target="../media/image1.emf" Type="http://schemas.openxmlformats.org/officeDocument/2006/relationships/image"/><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9" name="Object 8" hidden="1"/>
          <p:cNvGraphicFramePr>
            <a:graphicFrameLocks noChangeAspect="1"/>
          </p:cNvGraphicFramePr>
          <p:nvPr userDrawn="1">
            <p:custDataLst>
              <p:tags r:id="rId47"/>
            </p:custDataLst>
            <p:extLst>
              <p:ext uri="{D42A27DB-BD31-4B8C-83A1-F6EECF244321}">
                <p14:modId xmlns:p14="http://schemas.microsoft.com/office/powerpoint/2010/main" val="307757383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スライド" r:id="rId48" imgW="338" imgH="344" progId="TCLayout.ActiveDocument.1">
                  <p:embed/>
                </p:oleObj>
              </mc:Choice>
              <mc:Fallback>
                <p:oleObj name="think-cellスライド" r:id="rId48" imgW="338" imgH="344" progId="TCLayout.ActiveDocument.1">
                  <p:embed/>
                  <p:pic>
                    <p:nvPicPr>
                      <p:cNvPr id="9" name="Object 8" hidden="1"/>
                      <p:cNvPicPr/>
                      <p:nvPr/>
                    </p:nvPicPr>
                    <p:blipFill>
                      <a:blip r:embed="rId49"/>
                      <a:stretch>
                        <a:fillRect/>
                      </a:stretch>
                    </p:blipFill>
                    <p:spPr>
                      <a:xfrm>
                        <a:off x="1588" y="1588"/>
                        <a:ext cx="1587" cy="1587"/>
                      </a:xfrm>
                      <a:prstGeom prst="rect">
                        <a:avLst/>
                      </a:prstGeom>
                    </p:spPr>
                  </p:pic>
                </p:oleObj>
              </mc:Fallback>
            </mc:AlternateContent>
          </a:graphicData>
        </a:graphic>
      </p:graphicFrame>
      <p:sp>
        <p:nvSpPr>
          <p:cNvPr id="2" name="Title Placeholder"/>
          <p:cNvSpPr>
            <a:spLocks noGrp="1"/>
          </p:cNvSpPr>
          <p:nvPr>
            <p:ph type="title"/>
          </p:nvPr>
        </p:nvSpPr>
        <p:spPr>
          <a:xfrm>
            <a:off x="457200" y="457200"/>
            <a:ext cx="8229600" cy="822960"/>
          </a:xfrm>
          <a:prstGeom prst="rect">
            <a:avLst/>
          </a:prstGeom>
        </p:spPr>
        <p:txBody>
          <a:bodyPr vert="horz" lIns="0" tIns="0" rIns="0" bIns="0" rtlCol="0" anchor="t" anchorCtr="0">
            <a:normAutofit/>
          </a:bodyPr>
          <a:lstStyle/>
          <a:p>
            <a:r>
              <a:rPr lang="en-US"/>
              <a:t>[Slide title]</a:t>
            </a:r>
            <a:endParaRPr lang="en-GB"/>
          </a:p>
        </p:txBody>
      </p:sp>
      <p:sp>
        <p:nvSpPr>
          <p:cNvPr id="3" name="Text Placeholder"/>
          <p:cNvSpPr>
            <a:spLocks noGrp="1"/>
          </p:cNvSpPr>
          <p:nvPr>
            <p:ph type="body" idx="1"/>
          </p:nvPr>
        </p:nvSpPr>
        <p:spPr>
          <a:xfrm>
            <a:off x="457200" y="1733550"/>
            <a:ext cx="8229600" cy="4484371"/>
          </a:xfrm>
          <a:prstGeom prst="rect">
            <a:avLst/>
          </a:prstGeom>
        </p:spPr>
        <p:txBody>
          <a:bodyPr vert="horz" lIns="0" tIns="0" rIns="0" bIns="0" rtlCol="0">
            <a:normAutofit/>
          </a:bodyPr>
          <a:lstStyle/>
          <a:p>
            <a:pPr marL="179388" marR="0" lvl="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マスター テキストの書式設定</a:t>
            </a:r>
          </a:p>
          <a:p>
            <a:pPr marL="378000" marR="0" lvl="1"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2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558000" marR="0" lvl="2"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3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738000" marR="0" lvl="3"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4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p>
          <a:p>
            <a:pPr marL="738000" marR="0" lvl="4"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600" b="0" i="0" u="none" strike="noStrike" kern="1200" cap="none" spc="0" normalizeH="0" baseline="0" noProof="0">
                <a:ln>
                  <a:noFill/>
                </a:ln>
                <a:solidFill>
                  <a:prstClr val="black"/>
                </a:solidFill>
                <a:effectLst/>
                <a:uLnTx/>
                <a:uFillTx/>
                <a:latin typeface="+mn-lt"/>
                <a:ea typeface="+mn-ea"/>
                <a:cs typeface="+mn-cs"/>
              </a:rPr>
              <a:t>第 </a:t>
            </a:r>
            <a:r>
              <a:rPr kumimoji="1" lang="en-US" altLang="ja-JP" sz="1600" b="0" i="0" u="none" strike="noStrike" kern="1200" cap="none" spc="0" normalizeH="0" baseline="0" noProof="0">
                <a:ln>
                  <a:noFill/>
                </a:ln>
                <a:solidFill>
                  <a:prstClr val="black"/>
                </a:solidFill>
                <a:effectLst/>
                <a:uLnTx/>
                <a:uFillTx/>
                <a:latin typeface="+mn-lt"/>
                <a:ea typeface="+mn-ea"/>
                <a:cs typeface="+mn-cs"/>
              </a:rPr>
              <a:t>5 </a:t>
            </a:r>
            <a:r>
              <a:rPr kumimoji="1" lang="ja-JP" altLang="en-US" sz="1600" b="0" i="0" u="none" strike="noStrike" kern="1200" cap="none" spc="0" normalizeH="0" baseline="0" noProof="0">
                <a:ln>
                  <a:noFill/>
                </a:ln>
                <a:solidFill>
                  <a:prstClr val="black"/>
                </a:solidFill>
                <a:effectLst/>
                <a:uLnTx/>
                <a:uFillTx/>
                <a:latin typeface="+mn-lt"/>
                <a:ea typeface="+mn-ea"/>
                <a:cs typeface="+mn-cs"/>
              </a:rPr>
              <a:t>レベル</a:t>
            </a:r>
            <a:endParaRPr kumimoji="1" lang="en-US" altLang="ja-JP" sz="1600" b="0" i="0" u="none" strike="noStrike" kern="1200" cap="none" spc="0" normalizeH="0" baseline="0" noProof="0">
              <a:ln>
                <a:noFill/>
              </a:ln>
              <a:solidFill>
                <a:prstClr val="black"/>
              </a:solidFill>
              <a:effectLst/>
              <a:uLnTx/>
              <a:uFillTx/>
              <a:latin typeface="+mn-lt"/>
              <a:ea typeface="+mn-ea"/>
              <a:cs typeface="+mn-cs"/>
            </a:endParaRPr>
          </a:p>
        </p:txBody>
      </p:sp>
      <p:sp>
        <p:nvSpPr>
          <p:cNvPr id="5" name="Footer Placeholder">
            <a:extLst>
              <a:ext uri="{FF2B5EF4-FFF2-40B4-BE49-F238E27FC236}">
                <a16:creationId xmlns:a16="http://schemas.microsoft.com/office/drawing/2014/main" id="{BE929DBE-EF12-9845-B0FD-DF795B823DF1}"/>
              </a:ext>
            </a:extLst>
          </p:cNvPr>
          <p:cNvSpPr>
            <a:spLocks noGrp="1"/>
          </p:cNvSpPr>
          <p:nvPr>
            <p:ph type="ftr" sz="quarter" idx="3"/>
          </p:nvPr>
        </p:nvSpPr>
        <p:spPr>
          <a:xfrm>
            <a:off x="457200" y="6355080"/>
            <a:ext cx="1645920" cy="137160"/>
          </a:xfrm>
          <a:prstGeom prst="rect">
            <a:avLst/>
          </a:prstGeom>
          <a:noFill/>
        </p:spPr>
        <p:txBody>
          <a:bodyPr vert="horz" lIns="0" tIns="0" rIns="0" bIns="0" rtlCol="0" anchor="b" anchorCtr="0"/>
          <a:lstStyle>
            <a:lvl1pPr algn="l">
              <a:defRPr sz="700">
                <a:solidFill>
                  <a:schemeClr val="tx1"/>
                </a:solidFill>
              </a:defRPr>
            </a:lvl1pPr>
          </a:lstStyle>
          <a:p>
            <a:endParaRPr lang="en-US"/>
          </a:p>
        </p:txBody>
      </p:sp>
      <p:sp>
        <p:nvSpPr>
          <p:cNvPr id="4" name="Date Placeholder">
            <a:extLst>
              <a:ext uri="{FF2B5EF4-FFF2-40B4-BE49-F238E27FC236}">
                <a16:creationId xmlns:a16="http://schemas.microsoft.com/office/drawing/2014/main" id="{CAC161DD-0A25-2B4E-956E-04296B5905CA}"/>
              </a:ext>
            </a:extLst>
          </p:cNvPr>
          <p:cNvSpPr>
            <a:spLocks noGrp="1"/>
          </p:cNvSpPr>
          <p:nvPr>
            <p:ph type="dt" sz="half" idx="2"/>
          </p:nvPr>
        </p:nvSpPr>
        <p:spPr>
          <a:xfrm>
            <a:off x="7040880" y="6355080"/>
            <a:ext cx="1645920" cy="137160"/>
          </a:xfrm>
          <a:prstGeom prst="rect">
            <a:avLst/>
          </a:prstGeom>
          <a:noFill/>
        </p:spPr>
        <p:txBody>
          <a:bodyPr vert="horz" lIns="0" tIns="0" rIns="0" bIns="0" rtlCol="0" anchor="b" anchorCtr="0"/>
          <a:lstStyle>
            <a:lvl1pPr algn="r">
              <a:defRPr sz="700">
                <a:solidFill>
                  <a:schemeClr val="tx1"/>
                </a:solidFill>
              </a:defRPr>
            </a:lvl1pPr>
          </a:lstStyle>
          <a:p>
            <a:endParaRPr lang="en-US"/>
          </a:p>
        </p:txBody>
      </p:sp>
      <p:sp>
        <p:nvSpPr>
          <p:cNvPr id="6" name="Slide Number Placeholder"/>
          <p:cNvSpPr>
            <a:spLocks noGrp="1"/>
          </p:cNvSpPr>
          <p:nvPr>
            <p:ph type="sldNum" sz="quarter" idx="4"/>
          </p:nvPr>
        </p:nvSpPr>
        <p:spPr>
          <a:xfrm>
            <a:off x="7040880" y="6492240"/>
            <a:ext cx="1645920" cy="137160"/>
          </a:xfrm>
          <a:prstGeom prst="rect">
            <a:avLst/>
          </a:prstGeom>
          <a:noFill/>
        </p:spPr>
        <p:txBody>
          <a:bodyPr vert="horz" lIns="0" tIns="0" rIns="0" bIns="0" rtlCol="0" anchor="b" anchorCtr="0">
            <a:noAutofit/>
          </a:bodyPr>
          <a:lstStyle>
            <a:lvl1pPr algn="r">
              <a:defRPr sz="700">
                <a:solidFill>
                  <a:schemeClr val="tx1"/>
                </a:solidFill>
              </a:defRPr>
            </a:lvl1pPr>
          </a:lstStyle>
          <a:p>
            <a:fld id="{7870704B-CE94-48CC-AF30-84932A1262A7}" type="slidenum">
              <a:rPr lang="en-GB" smtClean="0"/>
              <a:pPr/>
              <a:t>‹#›</a:t>
            </a:fld>
            <a:endParaRPr lang="en-GB"/>
          </a:p>
        </p:txBody>
      </p:sp>
    </p:spTree>
    <p:extLst>
      <p:ext uri="{BB962C8B-B14F-4D97-AF65-F5344CB8AC3E}">
        <p14:creationId xmlns:p14="http://schemas.microsoft.com/office/powerpoint/2010/main" val="3011101579"/>
      </p:ext>
    </p:extLst>
  </p:cSld>
  <p:clrMap bg1="lt1" tx1="dk1" bg2="lt2" tx2="dk2" accent1="accent1" accent2="accent2" accent3="accent3" accent4="accent4" accent5="accent5" accent6="accent6" hlink="hlink" folHlink="folHlink"/>
  <p:sldLayoutIdLst>
    <p:sldLayoutId id="2147483818" r:id="rId1"/>
    <p:sldLayoutId id="2147483724" r:id="rId2"/>
    <p:sldLayoutId id="2147483820" r:id="rId3"/>
    <p:sldLayoutId id="2147483792" r:id="rId4"/>
    <p:sldLayoutId id="2147483740" r:id="rId5"/>
    <p:sldLayoutId id="2147483741" r:id="rId6"/>
    <p:sldLayoutId id="2147483744" r:id="rId7"/>
    <p:sldLayoutId id="2147483843" r:id="rId8"/>
    <p:sldLayoutId id="2147483842" r:id="rId9"/>
    <p:sldLayoutId id="2147483746" r:id="rId10"/>
    <p:sldLayoutId id="2147483814" r:id="rId11"/>
    <p:sldLayoutId id="2147483815" r:id="rId12"/>
    <p:sldLayoutId id="2147483747" r:id="rId13"/>
    <p:sldLayoutId id="2147483748" r:id="rId14"/>
    <p:sldLayoutId id="2147483833" r:id="rId15"/>
    <p:sldLayoutId id="2147483821" r:id="rId16"/>
    <p:sldLayoutId id="2147483822" r:id="rId17"/>
    <p:sldLayoutId id="2147483773" r:id="rId18"/>
    <p:sldLayoutId id="2147483804" r:id="rId19"/>
    <p:sldLayoutId id="2147483807" r:id="rId20"/>
    <p:sldLayoutId id="2147483808" r:id="rId21"/>
    <p:sldLayoutId id="2147483805" r:id="rId22"/>
    <p:sldLayoutId id="2147483749" r:id="rId23"/>
    <p:sldLayoutId id="2147483803" r:id="rId24"/>
    <p:sldLayoutId id="2147483813" r:id="rId25"/>
    <p:sldLayoutId id="2147483834" r:id="rId26"/>
    <p:sldLayoutId id="2147483828" r:id="rId27"/>
    <p:sldLayoutId id="2147483829" r:id="rId28"/>
    <p:sldLayoutId id="2147483830" r:id="rId29"/>
    <p:sldLayoutId id="2147483831" r:id="rId30"/>
    <p:sldLayoutId id="2147483832" r:id="rId31"/>
    <p:sldLayoutId id="2147483778" r:id="rId32"/>
    <p:sldLayoutId id="2147483810" r:id="rId33"/>
    <p:sldLayoutId id="2147483809" r:id="rId34"/>
    <p:sldLayoutId id="2147483811" r:id="rId35"/>
    <p:sldLayoutId id="2147483812" r:id="rId36"/>
    <p:sldLayoutId id="2147483786" r:id="rId37"/>
    <p:sldLayoutId id="2147483826" r:id="rId38"/>
    <p:sldLayoutId id="2147483806" r:id="rId39"/>
    <p:sldLayoutId id="2147483787" r:id="rId40"/>
    <p:sldLayoutId id="2147483816" r:id="rId41"/>
    <p:sldLayoutId id="2147483789" r:id="rId42"/>
    <p:sldLayoutId id="2147483840" r:id="rId43"/>
    <p:sldLayoutId id="2147483839" r:id="rId44"/>
    <p:sldLayoutId id="2147483841" r:id="rId45"/>
  </p:sldLayoutIdLst>
  <p:hf hdr="0"/>
  <p:txStyles>
    <p:titleStyle>
      <a:lvl1pPr algn="l" defTabSz="685800" rtl="0" eaLnBrk="1" latinLnBrk="0" hangingPunct="1">
        <a:lnSpc>
          <a:spcPct val="85000"/>
        </a:lnSpc>
        <a:spcBef>
          <a:spcPct val="0"/>
        </a:spcBef>
        <a:buNone/>
        <a:defRPr kumimoji="1" sz="2800" kern="1200">
          <a:solidFill>
            <a:schemeClr val="tx1"/>
          </a:solidFill>
          <a:latin typeface="+mj-lt"/>
          <a:ea typeface="+mj-ea"/>
          <a:cs typeface="+mj-cs"/>
        </a:defRPr>
      </a:lvl1pPr>
    </p:titleStyle>
    <p:bodyStyle>
      <a:lvl1pPr marL="179388" marR="0" indent="-179388" algn="l" defTabSz="914400" rtl="0" eaLnBrk="1" fontAlgn="auto" latinLnBrk="0" hangingPunct="1">
        <a:lnSpc>
          <a:spcPct val="90000"/>
        </a:lnSpc>
        <a:spcBef>
          <a:spcPts val="1200"/>
        </a:spcBef>
        <a:spcAft>
          <a:spcPts val="0"/>
        </a:spcAft>
        <a:buClrTx/>
        <a:buSzTx/>
        <a:buFont typeface="Arial" panose="020B0604020202020204" pitchFamily="34" charset="0"/>
        <a:buChar char="•"/>
        <a:tabLst/>
        <a:defRPr kumimoji="1" sz="1400" b="0" kern="1200">
          <a:solidFill>
            <a:schemeClr val="tx1"/>
          </a:solidFill>
          <a:latin typeface="+mn-lt"/>
          <a:ea typeface="+mn-ea"/>
          <a:cs typeface="+mn-cs"/>
        </a:defRPr>
      </a:lvl1pPr>
      <a:lvl2pPr marL="378000" marR="0" indent="-180000" algn="l" defTabSz="914400" rtl="0" eaLnBrk="1" fontAlgn="auto" latinLnBrk="0" hangingPunct="1">
        <a:lnSpc>
          <a:spcPct val="90000"/>
        </a:lnSpc>
        <a:spcBef>
          <a:spcPts val="600"/>
        </a:spcBef>
        <a:spcAft>
          <a:spcPts val="0"/>
        </a:spcAft>
        <a:buClrTx/>
        <a:buSzTx/>
        <a:buFont typeface="Arial" panose="020B0604020202020204" pitchFamily="34" charset="0"/>
        <a:buChar char="–"/>
        <a:tabLst/>
        <a:defRPr kumimoji="1" sz="1400" b="0" kern="1200">
          <a:solidFill>
            <a:schemeClr val="tx1"/>
          </a:solidFill>
          <a:latin typeface="+mn-lt"/>
          <a:ea typeface="+mn-ea"/>
          <a:cs typeface="+mn-cs"/>
        </a:defRPr>
      </a:lvl2pPr>
      <a:lvl3pPr marL="55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kumimoji="1" sz="1400" b="0" kern="1200">
          <a:solidFill>
            <a:schemeClr val="tx1"/>
          </a:solidFill>
          <a:latin typeface="+mn-lt"/>
          <a:ea typeface="+mn-ea"/>
          <a:cs typeface="+mn-cs"/>
        </a:defRPr>
      </a:lvl3pPr>
      <a:lvl4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kumimoji="1" sz="1400" b="0" kern="1200">
          <a:solidFill>
            <a:schemeClr val="tx1"/>
          </a:solidFill>
          <a:latin typeface="+mn-lt"/>
          <a:ea typeface="+mn-ea"/>
          <a:cs typeface="+mn-cs"/>
        </a:defRPr>
      </a:lvl4pPr>
      <a:lvl5pPr marL="738000" marR="0" indent="-17938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kumimoji="1" sz="1400" b="0" kern="1200">
          <a:solidFill>
            <a:schemeClr val="tx1"/>
          </a:solidFill>
          <a:latin typeface="+mn-lt"/>
          <a:ea typeface="+mn-ea"/>
          <a:cs typeface="+mn-cs"/>
        </a:defRPr>
      </a:lvl5pPr>
      <a:lvl6pPr marL="1097280" indent="-182880" algn="l" defTabSz="685800" rtl="0" eaLnBrk="1" latinLnBrk="0" hangingPunct="1">
        <a:lnSpc>
          <a:spcPct val="100000"/>
        </a:lnSpc>
        <a:spcBef>
          <a:spcPts val="0"/>
        </a:spcBef>
        <a:spcAft>
          <a:spcPts val="600"/>
        </a:spcAft>
        <a:buFont typeface="Arial" panose="020B0604020202020204" pitchFamily="34" charset="0"/>
        <a:buChar char="–"/>
        <a:defRPr kumimoji="1" sz="1400" b="0" kern="1200">
          <a:solidFill>
            <a:schemeClr val="tx1"/>
          </a:solidFill>
          <a:latin typeface="+mn-lt"/>
          <a:ea typeface="+mn-ea"/>
          <a:cs typeface="+mn-cs"/>
        </a:defRPr>
      </a:lvl6pPr>
      <a:lvl7pPr marL="1280160" indent="-182880" algn="l" defTabSz="685800" rtl="0" eaLnBrk="1" latinLnBrk="0" hangingPunct="1">
        <a:lnSpc>
          <a:spcPct val="100000"/>
        </a:lnSpc>
        <a:spcBef>
          <a:spcPts val="0"/>
        </a:spcBef>
        <a:spcAft>
          <a:spcPts val="600"/>
        </a:spcAft>
        <a:buFont typeface="Arial" panose="020B0604020202020204" pitchFamily="34" charset="0"/>
        <a:buChar char="•"/>
        <a:defRPr kumimoji="1" sz="1400" b="0" kern="1200">
          <a:solidFill>
            <a:schemeClr val="tx1"/>
          </a:solidFill>
          <a:latin typeface="+mn-lt"/>
          <a:ea typeface="+mn-ea"/>
          <a:cs typeface="+mn-cs"/>
        </a:defRPr>
      </a:lvl7pPr>
      <a:lvl8pPr marL="1463040" indent="-182880" algn="l" defTabSz="685800" rtl="0" eaLnBrk="1" latinLnBrk="0" hangingPunct="1">
        <a:lnSpc>
          <a:spcPct val="100000"/>
        </a:lnSpc>
        <a:spcBef>
          <a:spcPts val="0"/>
        </a:spcBef>
        <a:spcAft>
          <a:spcPts val="600"/>
        </a:spcAft>
        <a:buFont typeface="Arial" panose="020B0604020202020204" pitchFamily="34" charset="0"/>
        <a:buChar char="–"/>
        <a:defRPr kumimoji="1" sz="1400" b="0" kern="1200">
          <a:solidFill>
            <a:schemeClr val="tx1"/>
          </a:solidFill>
          <a:latin typeface="+mn-lt"/>
          <a:ea typeface="+mn-ea"/>
          <a:cs typeface="+mn-cs"/>
        </a:defRPr>
      </a:lvl8pPr>
      <a:lvl9pPr marL="1645920" indent="-182880" algn="l" defTabSz="685800" rtl="0" eaLnBrk="1" latinLnBrk="0" hangingPunct="1">
        <a:lnSpc>
          <a:spcPct val="100000"/>
        </a:lnSpc>
        <a:spcBef>
          <a:spcPts val="0"/>
        </a:spcBef>
        <a:spcAft>
          <a:spcPts val="600"/>
        </a:spcAft>
        <a:buFont typeface="Arial" panose="020B0604020202020204" pitchFamily="34" charset="0"/>
        <a:buChar char="•"/>
        <a:defRPr kumimoji="1" sz="1400" b="0" kern="1200">
          <a:solidFill>
            <a:schemeClr val="tx1"/>
          </a:solidFill>
          <a:latin typeface="+mn-lt"/>
          <a:ea typeface="+mn-ea"/>
          <a:cs typeface="+mn-cs"/>
        </a:defRPr>
      </a:lvl9pPr>
    </p:bodyStyle>
    <p:otherStyle>
      <a:defPPr>
        <a:defRPr lang="en-US"/>
      </a:defPPr>
      <a:lvl1pPr marL="0" algn="l" defTabSz="685800" rtl="0" eaLnBrk="1" latinLnBrk="0" hangingPunct="1">
        <a:defRPr kumimoji="1" sz="1400" kern="1200">
          <a:solidFill>
            <a:schemeClr val="tx1"/>
          </a:solidFill>
          <a:latin typeface="+mn-lt"/>
          <a:ea typeface="+mn-ea"/>
          <a:cs typeface="+mn-cs"/>
        </a:defRPr>
      </a:lvl1pPr>
      <a:lvl2pPr marL="342900" algn="l" defTabSz="685800" rtl="0" eaLnBrk="1" latinLnBrk="0" hangingPunct="1">
        <a:defRPr kumimoji="1" sz="1400" kern="1200">
          <a:solidFill>
            <a:schemeClr val="tx1"/>
          </a:solidFill>
          <a:latin typeface="+mn-lt"/>
          <a:ea typeface="+mn-ea"/>
          <a:cs typeface="+mn-cs"/>
        </a:defRPr>
      </a:lvl2pPr>
      <a:lvl3pPr marL="685800" algn="l" defTabSz="685800" rtl="0" eaLnBrk="1" latinLnBrk="0" hangingPunct="1">
        <a:defRPr kumimoji="1" sz="1400" kern="1200">
          <a:solidFill>
            <a:schemeClr val="tx1"/>
          </a:solidFill>
          <a:latin typeface="+mn-lt"/>
          <a:ea typeface="+mn-ea"/>
          <a:cs typeface="+mn-cs"/>
        </a:defRPr>
      </a:lvl3pPr>
      <a:lvl4pPr marL="1028700" algn="l" defTabSz="685800" rtl="0" eaLnBrk="1" latinLnBrk="0" hangingPunct="1">
        <a:defRPr kumimoji="1" sz="1400" kern="1200">
          <a:solidFill>
            <a:schemeClr val="tx1"/>
          </a:solidFill>
          <a:latin typeface="+mn-lt"/>
          <a:ea typeface="+mn-ea"/>
          <a:cs typeface="+mn-cs"/>
        </a:defRPr>
      </a:lvl4pPr>
      <a:lvl5pPr marL="1371600" algn="l" defTabSz="685800" rtl="0" eaLnBrk="1" latinLnBrk="0" hangingPunct="1">
        <a:defRPr kumimoji="1" sz="1400" kern="1200">
          <a:solidFill>
            <a:schemeClr val="tx1"/>
          </a:solidFill>
          <a:latin typeface="+mn-lt"/>
          <a:ea typeface="+mn-ea"/>
          <a:cs typeface="+mn-cs"/>
        </a:defRPr>
      </a:lvl5pPr>
      <a:lvl6pPr marL="1714500" algn="l" defTabSz="685800" rtl="0" eaLnBrk="1" latinLnBrk="0" hangingPunct="1">
        <a:defRPr kumimoji="1" sz="1400" kern="1200">
          <a:solidFill>
            <a:schemeClr val="tx1"/>
          </a:solidFill>
          <a:latin typeface="+mn-lt"/>
          <a:ea typeface="+mn-ea"/>
          <a:cs typeface="+mn-cs"/>
        </a:defRPr>
      </a:lvl6pPr>
      <a:lvl7pPr marL="2057400" algn="l" defTabSz="685800" rtl="0" eaLnBrk="1" latinLnBrk="0" hangingPunct="1">
        <a:defRPr kumimoji="1" sz="1400" kern="1200">
          <a:solidFill>
            <a:schemeClr val="tx1"/>
          </a:solidFill>
          <a:latin typeface="+mn-lt"/>
          <a:ea typeface="+mn-ea"/>
          <a:cs typeface="+mn-cs"/>
        </a:defRPr>
      </a:lvl7pPr>
      <a:lvl8pPr marL="2400300" algn="l" defTabSz="685800" rtl="0" eaLnBrk="1" latinLnBrk="0" hangingPunct="1">
        <a:defRPr kumimoji="1" sz="1400" kern="1200">
          <a:solidFill>
            <a:schemeClr val="tx1"/>
          </a:solidFill>
          <a:latin typeface="+mn-lt"/>
          <a:ea typeface="+mn-ea"/>
          <a:cs typeface="+mn-cs"/>
        </a:defRPr>
      </a:lvl8pPr>
      <a:lvl9pPr marL="2743200" algn="l" defTabSz="685800" rtl="0" eaLnBrk="1" latinLnBrk="0" hangingPunct="1">
        <a:defRPr kumimoji="1"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2880" userDrawn="1">
          <p15:clr>
            <a:srgbClr val="F26B43"/>
          </p15:clr>
        </p15:guide>
        <p15:guide id="1" pos="288" userDrawn="1">
          <p15:clr>
            <a:srgbClr val="F26B43"/>
          </p15:clr>
        </p15:guide>
        <p15:guide id="2" pos="5472" userDrawn="1">
          <p15:clr>
            <a:srgbClr val="F26B43"/>
          </p15:clr>
        </p15:guide>
        <p15:guide id="3" pos="2966" userDrawn="1">
          <p15:clr>
            <a:srgbClr val="F26B43"/>
          </p15:clr>
        </p15:guide>
        <p15:guide id="4" pos="2794" userDrawn="1">
          <p15:clr>
            <a:srgbClr val="F26B43"/>
          </p15:clr>
        </p15:guide>
        <p15:guide id="5" orient="horz" pos="3916" userDrawn="1">
          <p15:clr>
            <a:srgbClr val="F26B43"/>
          </p15:clr>
        </p15:guide>
        <p15:guide id="6" pos="2074" userDrawn="1">
          <p15:clr>
            <a:srgbClr val="F26B43"/>
          </p15:clr>
        </p15:guide>
        <p15:guide id="7" pos="1901" userDrawn="1">
          <p15:clr>
            <a:srgbClr val="F26B43"/>
          </p15:clr>
        </p15:guide>
        <p15:guide id="8" pos="3686" userDrawn="1">
          <p15:clr>
            <a:srgbClr val="F26B43"/>
          </p15:clr>
        </p15:guide>
        <p15:guide id="9" pos="3859" userDrawn="1">
          <p15:clr>
            <a:srgbClr val="F26B43"/>
          </p15:clr>
        </p15:guide>
        <p15:guide id="10" orient="horz" pos="2160" userDrawn="1">
          <p15:clr>
            <a:srgbClr val="F26B43"/>
          </p15:clr>
        </p15:guide>
        <p15:guide id="12" orient="horz" pos="1092" userDrawn="1">
          <p15:clr>
            <a:srgbClr val="F26B43"/>
          </p15:clr>
        </p15:guide>
        <p15:guide id="13" orient="horz" pos="288" userDrawn="1">
          <p15:clr>
            <a:srgbClr val="F26B43"/>
          </p15:clr>
        </p15:guide>
        <p15:guide id="14" orient="horz" pos="948" userDrawn="1">
          <p15:clr>
            <a:srgbClr val="F26B43"/>
          </p15:clr>
        </p15:guide>
      </p15:sldGuideLst>
    </p:ext>
  </p:extLst>
</p:sldMaster>
</file>

<file path=ppt/slides/_rels/slide1.xml.rels><?xml version="1.0" encoding="UTF-8" standalone="yes"?><Relationships xmlns="http://schemas.openxmlformats.org/package/2006/relationships"><Relationship Id="rId1" Target="../tags/tag6.xml" Type="http://schemas.openxmlformats.org/officeDocument/2006/relationships/tags"/><Relationship Id="rId2" Target="../slideLayouts/slideLayout8.xml" Type="http://schemas.openxmlformats.org/officeDocument/2006/relationships/slideLayout"/><Relationship Id="rId3" Target="../embeddings/oleObject3.bin" Type="http://schemas.openxmlformats.org/officeDocument/2006/relationships/oleObject"/><Relationship Id="rId4" Target="../media/image6.emf" Type="http://schemas.openxmlformats.org/officeDocument/2006/relationships/image"/></Relationships>
</file>

<file path=ppt/slides/_rels/slide2.xml.rels><?xml version="1.0" encoding="UTF-8" standalone="yes"?><Relationships xmlns="http://schemas.openxmlformats.org/package/2006/relationships"><Relationship Id="rId1" Target="../tags/tag7.xml" Type="http://schemas.openxmlformats.org/officeDocument/2006/relationships/tags"/><Relationship Id="rId2" Target="../slideLayouts/slideLayout8.xml" Type="http://schemas.openxmlformats.org/officeDocument/2006/relationships/slideLayout"/><Relationship Id="rId3" Target="../embeddings/oleObject3.bin" Type="http://schemas.openxmlformats.org/officeDocument/2006/relationships/oleObject"/><Relationship Id="rId4" Target="../media/image6.e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73825-435D-C95F-6462-147965A9182F}"/>
            </a:ext>
          </a:extLst>
        </p:cNvPr>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B6C8F53E-A53A-A63F-E98C-C16A5DE72B2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84" imgH="486" progId="TCLayout.ActiveDocument.1">
                  <p:embed/>
                </p:oleObj>
              </mc:Choice>
              <mc:Fallback>
                <p:oleObj name="think-cellスライド" r:id="rId3" imgW="484" imgH="486" progId="TCLayout.ActiveDocument.1">
                  <p:embed/>
                  <p:pic>
                    <p:nvPicPr>
                      <p:cNvPr id="8" name="think-cell data - do not delete" hidden="1">
                        <a:extLst>
                          <a:ext uri="{FF2B5EF4-FFF2-40B4-BE49-F238E27FC236}">
                            <a16:creationId xmlns:a16="http://schemas.microsoft.com/office/drawing/2014/main" id="{B6C8F53E-A53A-A63F-E98C-C16A5DE72B2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5" name="正方形/長方形 34">
            <a:extLst>
              <a:ext uri="{FF2B5EF4-FFF2-40B4-BE49-F238E27FC236}">
                <a16:creationId xmlns:a16="http://schemas.microsoft.com/office/drawing/2014/main" id="{12B49693-05FA-782A-C09E-C94C3D4090AD}"/>
              </a:ext>
            </a:extLst>
          </p:cNvPr>
          <p:cNvSpPr/>
          <p:nvPr/>
        </p:nvSpPr>
        <p:spPr>
          <a:xfrm>
            <a:off x="330946" y="4408744"/>
            <a:ext cx="169523" cy="725667"/>
          </a:xfrm>
          <a:prstGeom prst="rect">
            <a:avLst/>
          </a:prstGeom>
          <a:solidFill>
            <a:srgbClr val="A5A5A5"/>
          </a:solidFill>
          <a:ln>
            <a:solidFill>
              <a:srgbClr val="A5A5A5"/>
            </a:solidFill>
          </a:ln>
        </p:spPr>
        <p:style>
          <a:lnRef idx="0">
            <a:schemeClr val="accent1"/>
          </a:lnRef>
          <a:fillRef idx="1">
            <a:schemeClr val="accent1"/>
          </a:fillRef>
          <a:effectRef idx="0">
            <a:schemeClr val="dk1"/>
          </a:effectRef>
          <a:fontRef idx="minor">
            <a:schemeClr val="lt1"/>
          </a:fontRef>
        </p:style>
        <p:txBody>
          <a:bodyPr vert="eaVert" rtlCol="0" anchor="ctr"/>
          <a:lstStyle/>
          <a:p>
            <a:pPr algn="ctr">
              <a:lnSpc>
                <a:spcPct val="100000"/>
              </a:lnSpc>
            </a:pPr>
            <a:r>
              <a:rPr kumimoji="1" lang="ja-JP" altLang="en-US" sz="1000" b="1" dirty="0">
                <a:solidFill>
                  <a:schemeClr val="bg1"/>
                </a:solidFill>
                <a:latin typeface="Meiryo UI" panose="020B0604030504040204" pitchFamily="50" charset="-128"/>
                <a:ea typeface="Meiryo UI" panose="020B0604030504040204" pitchFamily="50" charset="-128"/>
              </a:rPr>
              <a:t>事業運営</a:t>
            </a:r>
            <a:endParaRPr kumimoji="1" lang="en-US" altLang="ja-JP" sz="1000" b="1" dirty="0">
              <a:solidFill>
                <a:schemeClr val="bg1"/>
              </a:solidFill>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3E73D70E-25B6-7814-AB73-20639FB14987}"/>
              </a:ext>
            </a:extLst>
          </p:cNvPr>
          <p:cNvSpPr/>
          <p:nvPr/>
        </p:nvSpPr>
        <p:spPr>
          <a:xfrm>
            <a:off x="330945" y="5211219"/>
            <a:ext cx="169523" cy="725667"/>
          </a:xfrm>
          <a:prstGeom prst="rect">
            <a:avLst/>
          </a:prstGeom>
          <a:solidFill>
            <a:srgbClr val="A5A5A5"/>
          </a:solidFill>
          <a:ln>
            <a:solidFill>
              <a:srgbClr val="A5A5A5"/>
            </a:solidFill>
          </a:ln>
        </p:spPr>
        <p:style>
          <a:lnRef idx="0">
            <a:schemeClr val="accent1"/>
          </a:lnRef>
          <a:fillRef idx="1">
            <a:schemeClr val="accent1"/>
          </a:fillRef>
          <a:effectRef idx="0">
            <a:schemeClr val="dk1"/>
          </a:effectRef>
          <a:fontRef idx="minor">
            <a:schemeClr val="lt1"/>
          </a:fontRef>
        </p:style>
        <p:txBody>
          <a:bodyPr vert="eaVert" tIns="0" bIns="0" rtlCol="0" anchor="ctr"/>
          <a:lstStyle/>
          <a:p>
            <a:pPr algn="ctr">
              <a:lnSpc>
                <a:spcPct val="100000"/>
              </a:lnSpc>
            </a:pPr>
            <a:r>
              <a:rPr kumimoji="1" lang="ja-JP" altLang="en-US" sz="950" b="1" dirty="0">
                <a:solidFill>
                  <a:schemeClr val="bg1"/>
                </a:solidFill>
                <a:latin typeface="Meiryo UI" panose="020B0604030504040204" pitchFamily="50" charset="-128"/>
                <a:ea typeface="Meiryo UI" panose="020B0604030504040204" pitchFamily="50" charset="-128"/>
              </a:rPr>
              <a:t>事業運営支援</a:t>
            </a:r>
            <a:endParaRPr kumimoji="1" lang="en-US" altLang="ja-JP" sz="950" b="1" dirty="0">
              <a:solidFill>
                <a:schemeClr val="bg1"/>
              </a:solidFill>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D23B8FBB-436F-6A67-905B-8D3531360B2D}"/>
              </a:ext>
            </a:extLst>
          </p:cNvPr>
          <p:cNvSpPr/>
          <p:nvPr/>
        </p:nvSpPr>
        <p:spPr>
          <a:xfrm>
            <a:off x="330944" y="6013692"/>
            <a:ext cx="169523" cy="725667"/>
          </a:xfrm>
          <a:prstGeom prst="rect">
            <a:avLst/>
          </a:prstGeom>
          <a:solidFill>
            <a:srgbClr val="A5A5A5"/>
          </a:solidFill>
          <a:ln>
            <a:solidFill>
              <a:srgbClr val="A5A5A5"/>
            </a:solidFill>
          </a:ln>
        </p:spPr>
        <p:style>
          <a:lnRef idx="0">
            <a:schemeClr val="accent1"/>
          </a:lnRef>
          <a:fillRef idx="1">
            <a:schemeClr val="accent1"/>
          </a:fillRef>
          <a:effectRef idx="0">
            <a:schemeClr val="dk1"/>
          </a:effectRef>
          <a:fontRef idx="minor">
            <a:schemeClr val="lt1"/>
          </a:fontRef>
        </p:style>
        <p:txBody>
          <a:bodyPr vert="eaVert" lIns="36000" tIns="0" rIns="36000" bIns="0" rtlCol="0" anchor="ctr"/>
          <a:lstStyle/>
          <a:p>
            <a:pPr algn="ctr">
              <a:lnSpc>
                <a:spcPct val="100000"/>
              </a:lnSpc>
            </a:pPr>
            <a:r>
              <a:rPr kumimoji="1" lang="ja-JP" altLang="en-US" sz="1000" b="1" dirty="0">
                <a:solidFill>
                  <a:schemeClr val="bg1"/>
                </a:solidFill>
                <a:latin typeface="Meiryo UI" panose="020B0604030504040204" pitchFamily="50" charset="-128"/>
                <a:ea typeface="Meiryo UI" panose="020B0604030504040204" pitchFamily="50" charset="-128"/>
              </a:rPr>
              <a:t>取組実施</a:t>
            </a:r>
            <a:endParaRPr kumimoji="1" lang="en-US" altLang="ja-JP" sz="1000" b="1" dirty="0">
              <a:solidFill>
                <a:schemeClr val="bg1"/>
              </a:solidFill>
              <a:latin typeface="Meiryo UI" panose="020B0604030504040204" pitchFamily="50" charset="-128"/>
              <a:ea typeface="Meiryo UI" panose="020B0604030504040204" pitchFamily="50" charset="-128"/>
            </a:endParaRPr>
          </a:p>
        </p:txBody>
      </p:sp>
      <p:grpSp>
        <p:nvGrpSpPr>
          <p:cNvPr id="13" name="グループ化 12">
            <a:extLst>
              <a:ext uri="{FF2B5EF4-FFF2-40B4-BE49-F238E27FC236}">
                <a16:creationId xmlns:a16="http://schemas.microsoft.com/office/drawing/2014/main" id="{922DDA6F-9794-B8ED-3612-F4BF23CDE5B5}"/>
              </a:ext>
            </a:extLst>
          </p:cNvPr>
          <p:cNvGrpSpPr/>
          <p:nvPr/>
        </p:nvGrpSpPr>
        <p:grpSpPr>
          <a:xfrm>
            <a:off x="306000" y="89450"/>
            <a:ext cx="8532000" cy="378069"/>
            <a:chOff x="306000" y="360485"/>
            <a:chExt cx="8532000" cy="378069"/>
          </a:xfrm>
        </p:grpSpPr>
        <p:sp>
          <p:nvSpPr>
            <p:cNvPr id="9" name="正方形/長方形 8">
              <a:extLst>
                <a:ext uri="{FF2B5EF4-FFF2-40B4-BE49-F238E27FC236}">
                  <a16:creationId xmlns:a16="http://schemas.microsoft.com/office/drawing/2014/main" id="{C616046B-6EF1-3CFB-152F-93A9411BB968}"/>
                </a:ext>
              </a:extLst>
            </p:cNvPr>
            <p:cNvSpPr/>
            <p:nvPr/>
          </p:nvSpPr>
          <p:spPr>
            <a:xfrm>
              <a:off x="316523" y="360485"/>
              <a:ext cx="8510954" cy="378069"/>
            </a:xfrm>
            <a:prstGeom prst="rect">
              <a:avLst/>
            </a:prstGeom>
            <a:noFill/>
            <a:ln>
              <a:noFill/>
            </a:ln>
            <a:effectLst>
              <a:reflection blurRad="6350" stA="52000" endA="300" endPos="35000" dir="5400000" sy="-100000" algn="bl" rotWithShape="0"/>
            </a:effectLst>
          </p:spPr>
          <p:style>
            <a:lnRef idx="0">
              <a:schemeClr val="accent1"/>
            </a:lnRef>
            <a:fillRef idx="1">
              <a:schemeClr val="accent1"/>
            </a:fillRef>
            <a:effectRef idx="0">
              <a:schemeClr val="dk1"/>
            </a:effectRef>
            <a:fontRef idx="minor">
              <a:schemeClr val="lt1"/>
            </a:fontRef>
          </p:style>
          <p:txBody>
            <a:bodyPr rtlCol="0" anchor="ctr"/>
            <a:lstStyle/>
            <a:p>
              <a:pPr>
                <a:lnSpc>
                  <a:spcPct val="100000"/>
                </a:lnSpc>
              </a:pPr>
              <a:r>
                <a:rPr kumimoji="1" lang="ja-JP" altLang="en-US" sz="2000" b="1" dirty="0">
                  <a:solidFill>
                    <a:schemeClr val="tx1"/>
                  </a:solidFill>
                  <a:latin typeface="Meiryo UI" panose="020B0604030504040204" pitchFamily="50" charset="-128"/>
                  <a:ea typeface="Meiryo UI" panose="020B0604030504040204" pitchFamily="50" charset="-128"/>
                </a:rPr>
                <a:t>事業概要（</a:t>
              </a:r>
              <a:r>
                <a:rPr kumimoji="1" lang="en-US" altLang="ja-JP" sz="2000" b="1" dirty="0">
                  <a:solidFill>
                    <a:schemeClr val="tx1"/>
                  </a:solidFill>
                  <a:latin typeface="Meiryo UI" panose="020B0604030504040204" pitchFamily="50" charset="-128"/>
                  <a:ea typeface="Meiryo UI" panose="020B0604030504040204" pitchFamily="50" charset="-128"/>
                </a:rPr>
                <a:t>1/2</a:t>
              </a:r>
              <a:r>
                <a:rPr kumimoji="1" lang="ja-JP" altLang="en-US" sz="2000" b="1" dirty="0">
                  <a:solidFill>
                    <a:schemeClr val="tx1"/>
                  </a:solidFill>
                  <a:latin typeface="Meiryo UI" panose="020B0604030504040204" pitchFamily="50" charset="-128"/>
                  <a:ea typeface="Meiryo UI" panose="020B0604030504040204" pitchFamily="50" charset="-128"/>
                </a:rPr>
                <a:t>）</a:t>
              </a:r>
              <a:endParaRPr kumimoji="1" lang="en-US" altLang="ja-JP" sz="2000" b="1" dirty="0">
                <a:solidFill>
                  <a:schemeClr val="tx1"/>
                </a:solidFill>
                <a:latin typeface="Meiryo UI" panose="020B0604030504040204" pitchFamily="50" charset="-128"/>
                <a:ea typeface="Meiryo UI" panose="020B0604030504040204" pitchFamily="50" charset="-128"/>
              </a:endParaRPr>
            </a:p>
          </p:txBody>
        </p:sp>
        <p:cxnSp>
          <p:nvCxnSpPr>
            <p:cNvPr id="12" name="直線コネクタ 11">
              <a:extLst>
                <a:ext uri="{FF2B5EF4-FFF2-40B4-BE49-F238E27FC236}">
                  <a16:creationId xmlns:a16="http://schemas.microsoft.com/office/drawing/2014/main" id="{9B261361-DAC5-B18F-5F4D-3AD7498EDE07}"/>
                </a:ext>
              </a:extLst>
            </p:cNvPr>
            <p:cNvCxnSpPr>
              <a:cxnSpLocks/>
            </p:cNvCxnSpPr>
            <p:nvPr/>
          </p:nvCxnSpPr>
          <p:spPr>
            <a:xfrm>
              <a:off x="306000" y="738554"/>
              <a:ext cx="8532000" cy="0"/>
            </a:xfrm>
            <a:prstGeom prst="line">
              <a:avLst/>
            </a:prstGeom>
            <a:ln w="57150">
              <a:solidFill>
                <a:srgbClr val="E2EFDA"/>
              </a:solidFill>
            </a:ln>
          </p:spPr>
          <p:style>
            <a:lnRef idx="1">
              <a:schemeClr val="accent1"/>
            </a:lnRef>
            <a:fillRef idx="0">
              <a:schemeClr val="accent1"/>
            </a:fillRef>
            <a:effectRef idx="0">
              <a:schemeClr val="accent1"/>
            </a:effectRef>
            <a:fontRef idx="minor">
              <a:schemeClr val="tx1"/>
            </a:fontRef>
          </p:style>
        </p:cxnSp>
      </p:grpSp>
      <p:sp>
        <p:nvSpPr>
          <p:cNvPr id="15" name="正方形/長方形 14">
            <a:extLst>
              <a:ext uri="{FF2B5EF4-FFF2-40B4-BE49-F238E27FC236}">
                <a16:creationId xmlns:a16="http://schemas.microsoft.com/office/drawing/2014/main" id="{50729F64-7B70-EEFA-0AD5-CA9F6114E3C7}"/>
              </a:ext>
            </a:extLst>
          </p:cNvPr>
          <p:cNvSpPr/>
          <p:nvPr/>
        </p:nvSpPr>
        <p:spPr>
          <a:xfrm>
            <a:off x="294075" y="557698"/>
            <a:ext cx="5449500" cy="245576"/>
          </a:xfrm>
          <a:prstGeom prst="rect">
            <a:avLst/>
          </a:prstGeom>
          <a:solidFill>
            <a:srgbClr val="E2EFDA"/>
          </a:solidFill>
          <a:ln w="6350">
            <a:solidFill>
              <a:srgbClr val="E2EFDA"/>
            </a:solidFill>
          </a:ln>
        </p:spPr>
        <p:txBody>
          <a:bodyPr vert="horz" wrap="square" lIns="91440" tIns="45720" rIns="91440" bIns="45720" rtlCol="0" anchor="ctr">
            <a:noAutofit/>
          </a:bodyPr>
          <a:lstStyle/>
          <a:p>
            <a:r>
              <a:rPr kumimoji="1" lang="en-US" altLang="ja-JP" sz="1600" b="1">
                <a:solidFill>
                  <a:schemeClr val="accent4"/>
                </a:solidFill>
                <a:latin typeface="Meiryo UI" panose="020B0604030504040204" pitchFamily="50" charset="-128"/>
                <a:ea typeface="Meiryo UI" panose="020B0604030504040204" pitchFamily="50" charset="-128"/>
              </a:rPr>
              <a:t>ⅰ. </a:t>
            </a:r>
            <a:r>
              <a:rPr kumimoji="1" lang="ja-JP" altLang="en-US" sz="1600" b="1">
                <a:solidFill>
                  <a:schemeClr val="accent4"/>
                </a:solidFill>
                <a:latin typeface="Meiryo UI" panose="020B0604030504040204" pitchFamily="50" charset="-128"/>
                <a:ea typeface="Meiryo UI" panose="020B0604030504040204" pitchFamily="50" charset="-128"/>
              </a:rPr>
              <a:t>申請地域概要</a:t>
            </a:r>
            <a:endParaRPr kumimoji="1" lang="en-US" altLang="ja-JP" sz="1600" b="1">
              <a:solidFill>
                <a:schemeClr val="accent4"/>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40D2E36B-8767-3F88-2391-B1C28F1D133E}"/>
              </a:ext>
            </a:extLst>
          </p:cNvPr>
          <p:cNvSpPr/>
          <p:nvPr/>
        </p:nvSpPr>
        <p:spPr>
          <a:xfrm>
            <a:off x="306000" y="3771570"/>
            <a:ext cx="8532000" cy="231328"/>
          </a:xfrm>
          <a:prstGeom prst="rect">
            <a:avLst/>
          </a:prstGeom>
          <a:solidFill>
            <a:srgbClr val="E2EFDA"/>
          </a:solidFill>
          <a:ln w="6350">
            <a:solidFill>
              <a:srgbClr val="E2EFDA"/>
            </a:solidFill>
          </a:ln>
        </p:spPr>
        <p:txBody>
          <a:bodyPr vert="horz" wrap="square" lIns="91440" tIns="45720" rIns="91440" bIns="45720" rtlCol="0" anchor="ctr">
            <a:noAutofit/>
          </a:bodyPr>
          <a:lstStyle/>
          <a:p>
            <a:r>
              <a:rPr kumimoji="1" lang="en-US" altLang="ja-JP" sz="1600" b="1" dirty="0">
                <a:solidFill>
                  <a:schemeClr val="accent4"/>
                </a:solidFill>
                <a:latin typeface="Meiryo UI" panose="020B0604030504040204" pitchFamily="50" charset="-128"/>
                <a:ea typeface="Meiryo UI" panose="020B0604030504040204" pitchFamily="50" charset="-128"/>
              </a:rPr>
              <a:t>ii. </a:t>
            </a:r>
            <a:r>
              <a:rPr kumimoji="1" lang="ja-JP" altLang="en-US" sz="1600" b="1" dirty="0">
                <a:solidFill>
                  <a:schemeClr val="accent4"/>
                </a:solidFill>
                <a:latin typeface="Meiryo UI" panose="020B0604030504040204" pitchFamily="50" charset="-128"/>
                <a:ea typeface="Meiryo UI" panose="020B0604030504040204" pitchFamily="50" charset="-128"/>
              </a:rPr>
              <a:t>事業実施体制</a:t>
            </a:r>
            <a:endParaRPr kumimoji="1" lang="en-US" altLang="ja-JP" sz="1600" b="1" dirty="0">
              <a:solidFill>
                <a:schemeClr val="accent4"/>
              </a:solidFill>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4A4B9F16-674B-4898-B0D4-CF6563D49973}"/>
              </a:ext>
            </a:extLst>
          </p:cNvPr>
          <p:cNvSpPr/>
          <p:nvPr/>
        </p:nvSpPr>
        <p:spPr>
          <a:xfrm>
            <a:off x="5973814" y="65780"/>
            <a:ext cx="2864186" cy="208690"/>
          </a:xfrm>
          <a:prstGeom prst="rect">
            <a:avLst/>
          </a:prstGeom>
          <a:solidFill>
            <a:srgbClr val="FFFFFF"/>
          </a:solidFill>
          <a:ln w="6350">
            <a:noFill/>
          </a:ln>
        </p:spPr>
        <p:txBody>
          <a:bodyPr vert="horz" wrap="square" lIns="91440" tIns="45720" rIns="91440" bIns="45720" rtlCol="0" anchor="ctr">
            <a:noAutofit/>
          </a:bodyPr>
          <a:lstStyle/>
          <a:p>
            <a:pPr algn="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モデル実証 様式５</a:t>
            </a:r>
            <a:r>
              <a:rPr kumimoji="1" lang="en-US" altLang="ja-JP" sz="1000"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160930C1-54BD-A8BB-4DBB-384C2E97B047}"/>
              </a:ext>
            </a:extLst>
          </p:cNvPr>
          <p:cNvSpPr/>
          <p:nvPr/>
        </p:nvSpPr>
        <p:spPr>
          <a:xfrm>
            <a:off x="5320428" y="6281533"/>
            <a:ext cx="2006762" cy="201686"/>
          </a:xfrm>
          <a:prstGeom prst="rect">
            <a:avLst/>
          </a:prstGeom>
          <a:solidFill>
            <a:schemeClr val="bg1"/>
          </a:solidFill>
          <a:ln w="6350">
            <a:solidFill>
              <a:schemeClr val="tx1"/>
            </a:solidFill>
          </a:ln>
        </p:spPr>
        <p:txBody>
          <a:bodyPr vert="horz" wrap="square" lIns="91440" tIns="45720" rIns="91440" bIns="45720" rtlCol="0" anchor="ctr">
            <a:noAutofit/>
          </a:bodyPr>
          <a:lstStyle/>
          <a:p>
            <a:pPr algn="ctr"/>
            <a:r>
              <a:rPr kumimoji="1" lang="ja-JP" altLang="en-US" sz="1050" b="1" dirty="0">
                <a:latin typeface="Meiryo UI" panose="020B0604030504040204" pitchFamily="50" charset="-128"/>
                <a:ea typeface="Meiryo UI" panose="020B0604030504040204" pitchFamily="50" charset="-128"/>
              </a:rPr>
              <a:t>飲食店　○店舗</a:t>
            </a:r>
          </a:p>
        </p:txBody>
      </p:sp>
      <p:sp>
        <p:nvSpPr>
          <p:cNvPr id="41" name="正方形/長方形 40">
            <a:extLst>
              <a:ext uri="{FF2B5EF4-FFF2-40B4-BE49-F238E27FC236}">
                <a16:creationId xmlns:a16="http://schemas.microsoft.com/office/drawing/2014/main" id="{655E25F5-E3B1-A55A-3ECA-E77510C5A70D}"/>
              </a:ext>
            </a:extLst>
          </p:cNvPr>
          <p:cNvSpPr/>
          <p:nvPr/>
        </p:nvSpPr>
        <p:spPr>
          <a:xfrm>
            <a:off x="5320428" y="6045660"/>
            <a:ext cx="2006762" cy="201686"/>
          </a:xfrm>
          <a:prstGeom prst="rect">
            <a:avLst/>
          </a:prstGeom>
          <a:solidFill>
            <a:schemeClr val="bg1"/>
          </a:solidFill>
          <a:ln w="6350">
            <a:solidFill>
              <a:schemeClr val="tx1"/>
            </a:solidFill>
          </a:ln>
        </p:spPr>
        <p:txBody>
          <a:bodyPr vert="horz" wrap="square" lIns="91440" tIns="45720" rIns="91440" bIns="45720" rtlCol="0" anchor="ctr">
            <a:noAutofit/>
          </a:bodyPr>
          <a:lstStyle/>
          <a:p>
            <a:pPr algn="ctr"/>
            <a:r>
              <a:rPr kumimoji="1" lang="ja-JP" altLang="en-US" sz="1050" b="1" dirty="0">
                <a:latin typeface="Meiryo UI" panose="020B0604030504040204" pitchFamily="50" charset="-128"/>
                <a:ea typeface="Meiryo UI" panose="020B0604030504040204" pitchFamily="50" charset="-128"/>
              </a:rPr>
              <a:t>宿泊施設　○施設</a:t>
            </a:r>
            <a:endParaRPr kumimoji="1" lang="en-US" altLang="ja-JP" sz="1050" b="1" dirty="0">
              <a:latin typeface="Meiryo UI" panose="020B0604030504040204" pitchFamily="50" charset="-128"/>
              <a:ea typeface="Meiryo UI" panose="020B0604030504040204" pitchFamily="50" charset="-128"/>
            </a:endParaRPr>
          </a:p>
        </p:txBody>
      </p:sp>
      <p:cxnSp>
        <p:nvCxnSpPr>
          <p:cNvPr id="45" name="コネクタ: カギ線 44">
            <a:extLst>
              <a:ext uri="{FF2B5EF4-FFF2-40B4-BE49-F238E27FC236}">
                <a16:creationId xmlns:a16="http://schemas.microsoft.com/office/drawing/2014/main" id="{F1D1AC42-5085-D1B0-B834-39D6963F2276}"/>
              </a:ext>
            </a:extLst>
          </p:cNvPr>
          <p:cNvCxnSpPr>
            <a:cxnSpLocks/>
            <a:stCxn id="11" idx="2"/>
            <a:endCxn id="24" idx="0"/>
          </p:cNvCxnSpPr>
          <p:nvPr/>
        </p:nvCxnSpPr>
        <p:spPr>
          <a:xfrm rot="16200000" flipH="1">
            <a:off x="4432065" y="2262881"/>
            <a:ext cx="945959" cy="6619597"/>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3" name="正方形/長方形 52">
            <a:extLst>
              <a:ext uri="{FF2B5EF4-FFF2-40B4-BE49-F238E27FC236}">
                <a16:creationId xmlns:a16="http://schemas.microsoft.com/office/drawing/2014/main" id="{D241714D-852F-C9DD-A362-2DCC7C6E0930}"/>
              </a:ext>
            </a:extLst>
          </p:cNvPr>
          <p:cNvSpPr/>
          <p:nvPr/>
        </p:nvSpPr>
        <p:spPr>
          <a:xfrm>
            <a:off x="2799970" y="6045660"/>
            <a:ext cx="2319115" cy="310350"/>
          </a:xfrm>
          <a:prstGeom prst="rect">
            <a:avLst/>
          </a:prstGeom>
          <a:solidFill>
            <a:srgbClr val="FFFFFF"/>
          </a:solidFill>
          <a:ln w="6350">
            <a:solidFill>
              <a:schemeClr val="tx1"/>
            </a:solidFill>
          </a:ln>
        </p:spPr>
        <p:txBody>
          <a:bodyPr vert="horz" wrap="square" lIns="91440" tIns="45720" rIns="91440" bIns="45720" rtlCol="0" anchor="ctr">
            <a:noAutofit/>
          </a:bodyPr>
          <a:lstStyle/>
          <a:p>
            <a:pPr algn="ctr"/>
            <a:r>
              <a:rPr kumimoji="1" lang="ja-JP" altLang="en-US" sz="1050" b="1" dirty="0">
                <a:latin typeface="Meiryo UI" panose="020B0604030504040204" pitchFamily="50" charset="-128"/>
                <a:ea typeface="Meiryo UI" panose="020B0604030504040204" pitchFamily="50" charset="-128"/>
              </a:rPr>
              <a:t>○○○</a:t>
            </a:r>
          </a:p>
        </p:txBody>
      </p:sp>
      <p:cxnSp>
        <p:nvCxnSpPr>
          <p:cNvPr id="54" name="コネクタ: カギ線 53">
            <a:extLst>
              <a:ext uri="{FF2B5EF4-FFF2-40B4-BE49-F238E27FC236}">
                <a16:creationId xmlns:a16="http://schemas.microsoft.com/office/drawing/2014/main" id="{7CF29911-DEE0-DBAF-C085-5C5484139592}"/>
              </a:ext>
            </a:extLst>
          </p:cNvPr>
          <p:cNvCxnSpPr>
            <a:cxnSpLocks/>
            <a:stCxn id="11" idx="2"/>
            <a:endCxn id="53" idx="0"/>
          </p:cNvCxnSpPr>
          <p:nvPr/>
        </p:nvCxnSpPr>
        <p:spPr>
          <a:xfrm rot="16200000" flipH="1">
            <a:off x="2304408" y="4390539"/>
            <a:ext cx="945959" cy="236428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 name="正方形/長方形 27">
            <a:extLst>
              <a:ext uri="{FF2B5EF4-FFF2-40B4-BE49-F238E27FC236}">
                <a16:creationId xmlns:a16="http://schemas.microsoft.com/office/drawing/2014/main" id="{E1DD03B9-1A94-3E6D-BD09-BAC8BED8BC40}"/>
              </a:ext>
            </a:extLst>
          </p:cNvPr>
          <p:cNvSpPr/>
          <p:nvPr/>
        </p:nvSpPr>
        <p:spPr>
          <a:xfrm>
            <a:off x="571697" y="4103581"/>
            <a:ext cx="2047098" cy="246929"/>
          </a:xfrm>
          <a:prstGeom prst="rect">
            <a:avLst/>
          </a:prstGeom>
          <a:solidFill>
            <a:srgbClr val="A5A5A5"/>
          </a:solidFill>
          <a:ln>
            <a:solidFill>
              <a:srgbClr val="A5A5A5"/>
            </a:solidFill>
          </a:ln>
        </p:spPr>
        <p:style>
          <a:lnRef idx="0">
            <a:schemeClr val="accent1"/>
          </a:lnRef>
          <a:fillRef idx="1">
            <a:schemeClr val="accent1"/>
          </a:fillRef>
          <a:effectRef idx="0">
            <a:schemeClr val="dk1"/>
          </a:effectRef>
          <a:fontRef idx="minor">
            <a:schemeClr val="lt1"/>
          </a:fontRef>
        </p:style>
        <p:txBody>
          <a:bodyPr lIns="36000" rIns="36000" rtlCol="0" anchor="t"/>
          <a:lstStyle/>
          <a:p>
            <a:pPr algn="ctr">
              <a:lnSpc>
                <a:spcPct val="100000"/>
              </a:lnSpc>
            </a:pPr>
            <a:r>
              <a:rPr kumimoji="1" lang="ja-JP" altLang="en-US" sz="1100" b="1" dirty="0">
                <a:solidFill>
                  <a:schemeClr val="bg1"/>
                </a:solidFill>
                <a:latin typeface="Meiryo UI" panose="020B0604030504040204" pitchFamily="50" charset="-128"/>
                <a:ea typeface="Meiryo UI" panose="020B0604030504040204" pitchFamily="50" charset="-128"/>
              </a:rPr>
              <a:t>地方公共団体</a:t>
            </a:r>
            <a:endParaRPr kumimoji="1" lang="en-US" altLang="ja-JP" sz="1100" b="1" dirty="0">
              <a:solidFill>
                <a:schemeClr val="bg1"/>
              </a:solidFill>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16B02B9D-4C57-BBAD-9151-850DF3C01701}"/>
              </a:ext>
            </a:extLst>
          </p:cNvPr>
          <p:cNvSpPr/>
          <p:nvPr/>
        </p:nvSpPr>
        <p:spPr>
          <a:xfrm>
            <a:off x="2744334" y="4103581"/>
            <a:ext cx="2365729" cy="246929"/>
          </a:xfrm>
          <a:prstGeom prst="rect">
            <a:avLst/>
          </a:prstGeom>
          <a:solidFill>
            <a:srgbClr val="A5A5A5"/>
          </a:solidFill>
          <a:ln>
            <a:solidFill>
              <a:srgbClr val="A5A5A5"/>
            </a:solidFill>
          </a:ln>
        </p:spPr>
        <p:style>
          <a:lnRef idx="0">
            <a:schemeClr val="accent1"/>
          </a:lnRef>
          <a:fillRef idx="1">
            <a:schemeClr val="accent1"/>
          </a:fillRef>
          <a:effectRef idx="0">
            <a:schemeClr val="dk1"/>
          </a:effectRef>
          <a:fontRef idx="minor">
            <a:schemeClr val="lt1"/>
          </a:fontRef>
        </p:style>
        <p:txBody>
          <a:bodyPr lIns="36000" rIns="36000" rtlCol="0" anchor="t"/>
          <a:lstStyle/>
          <a:p>
            <a:pPr algn="ctr">
              <a:lnSpc>
                <a:spcPct val="100000"/>
              </a:lnSpc>
            </a:pPr>
            <a:r>
              <a:rPr kumimoji="1" lang="en-US" altLang="ja-JP" sz="1100" b="1" dirty="0">
                <a:solidFill>
                  <a:schemeClr val="bg1"/>
                </a:solidFill>
                <a:latin typeface="Meiryo UI" panose="020B0604030504040204" pitchFamily="50" charset="-128"/>
                <a:ea typeface="Meiryo UI" panose="020B0604030504040204" pitchFamily="50" charset="-128"/>
              </a:rPr>
              <a:t>DMO</a:t>
            </a:r>
            <a:r>
              <a:rPr kumimoji="1" lang="ja-JP" altLang="en-US" sz="1100" b="1" dirty="0">
                <a:solidFill>
                  <a:schemeClr val="bg1"/>
                </a:solidFill>
                <a:latin typeface="Meiryo UI" panose="020B0604030504040204" pitchFamily="50" charset="-128"/>
                <a:ea typeface="Meiryo UI" panose="020B0604030504040204" pitchFamily="50" charset="-128"/>
              </a:rPr>
              <a:t>・観光協会・地域の業界団体等</a:t>
            </a:r>
            <a:endParaRPr kumimoji="1" lang="en-US" altLang="ja-JP" sz="1100" b="1" dirty="0">
              <a:solidFill>
                <a:schemeClr val="bg1"/>
              </a:solidFill>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B45B0F93-501B-DC0E-9874-F8B70D7ECD33}"/>
              </a:ext>
            </a:extLst>
          </p:cNvPr>
          <p:cNvSpPr/>
          <p:nvPr/>
        </p:nvSpPr>
        <p:spPr>
          <a:xfrm>
            <a:off x="5235602" y="4103581"/>
            <a:ext cx="2047098" cy="246929"/>
          </a:xfrm>
          <a:prstGeom prst="rect">
            <a:avLst/>
          </a:prstGeom>
          <a:solidFill>
            <a:srgbClr val="A5A5A5"/>
          </a:solidFill>
          <a:ln>
            <a:solidFill>
              <a:srgbClr val="A5A5A5"/>
            </a:solidFill>
          </a:ln>
        </p:spPr>
        <p:style>
          <a:lnRef idx="0">
            <a:schemeClr val="accent1"/>
          </a:lnRef>
          <a:fillRef idx="1">
            <a:schemeClr val="accent1"/>
          </a:fillRef>
          <a:effectRef idx="0">
            <a:schemeClr val="dk1"/>
          </a:effectRef>
          <a:fontRef idx="minor">
            <a:schemeClr val="lt1"/>
          </a:fontRef>
        </p:style>
        <p:txBody>
          <a:bodyPr lIns="36000" rIns="36000" rtlCol="0" anchor="t"/>
          <a:lstStyle/>
          <a:p>
            <a:pPr algn="ctr">
              <a:lnSpc>
                <a:spcPct val="100000"/>
              </a:lnSpc>
            </a:pPr>
            <a:r>
              <a:rPr kumimoji="1" lang="ja-JP" altLang="en-US" sz="1100" b="1" dirty="0">
                <a:solidFill>
                  <a:schemeClr val="bg1"/>
                </a:solidFill>
                <a:latin typeface="Meiryo UI" panose="020B0604030504040204" pitchFamily="50" charset="-128"/>
                <a:ea typeface="Meiryo UI" panose="020B0604030504040204" pitchFamily="50" charset="-128"/>
              </a:rPr>
              <a:t>地域事業者</a:t>
            </a:r>
            <a:endParaRPr kumimoji="1" lang="en-US" altLang="ja-JP" sz="1100" b="1" dirty="0">
              <a:solidFill>
                <a:schemeClr val="bg1"/>
              </a:solidFill>
              <a:latin typeface="Meiryo UI" panose="020B0604030504040204" pitchFamily="50" charset="-128"/>
              <a:ea typeface="Meiryo UI" panose="020B0604030504040204" pitchFamily="50" charset="-128"/>
            </a:endParaRPr>
          </a:p>
        </p:txBody>
      </p:sp>
      <p:sp>
        <p:nvSpPr>
          <p:cNvPr id="57" name="正方形/長方形 56">
            <a:extLst>
              <a:ext uri="{FF2B5EF4-FFF2-40B4-BE49-F238E27FC236}">
                <a16:creationId xmlns:a16="http://schemas.microsoft.com/office/drawing/2014/main" id="{7C112C32-EF19-8266-20F6-685E29CCEC74}"/>
              </a:ext>
            </a:extLst>
          </p:cNvPr>
          <p:cNvSpPr/>
          <p:nvPr/>
        </p:nvSpPr>
        <p:spPr>
          <a:xfrm>
            <a:off x="7408240" y="4103581"/>
            <a:ext cx="1419235" cy="246929"/>
          </a:xfrm>
          <a:prstGeom prst="rect">
            <a:avLst/>
          </a:prstGeom>
          <a:solidFill>
            <a:schemeClr val="bg1"/>
          </a:solidFill>
          <a:ln>
            <a:solidFill>
              <a:srgbClr val="A5A5A5"/>
            </a:solidFill>
          </a:ln>
        </p:spPr>
        <p:style>
          <a:lnRef idx="0">
            <a:schemeClr val="accent1"/>
          </a:lnRef>
          <a:fillRef idx="1">
            <a:schemeClr val="accent1"/>
          </a:fillRef>
          <a:effectRef idx="0">
            <a:schemeClr val="dk1"/>
          </a:effectRef>
          <a:fontRef idx="minor">
            <a:schemeClr val="lt1"/>
          </a:fontRef>
        </p:style>
        <p:txBody>
          <a:bodyPr lIns="36000" rIns="36000" rtlCol="0" anchor="t"/>
          <a:lstStyle/>
          <a:p>
            <a:pPr algn="ctr">
              <a:lnSpc>
                <a:spcPct val="100000"/>
              </a:lnSpc>
            </a:pPr>
            <a:r>
              <a:rPr kumimoji="1" lang="ja-JP" altLang="en-US" sz="1100" b="1" dirty="0">
                <a:solidFill>
                  <a:schemeClr val="accent4"/>
                </a:solidFill>
                <a:latin typeface="Meiryo UI" panose="020B0604030504040204" pitchFamily="50" charset="-128"/>
                <a:ea typeface="Meiryo UI" panose="020B0604030504040204" pitchFamily="50" charset="-128"/>
              </a:rPr>
              <a:t>外部（委託事業者）</a:t>
            </a:r>
            <a:endParaRPr kumimoji="1" lang="en-US" altLang="ja-JP" sz="1100" b="1" dirty="0">
              <a:solidFill>
                <a:schemeClr val="accent4"/>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52DFC8A8-5396-94DC-94D3-ECF5579EFE47}"/>
              </a:ext>
            </a:extLst>
          </p:cNvPr>
          <p:cNvSpPr/>
          <p:nvPr/>
        </p:nvSpPr>
        <p:spPr>
          <a:xfrm>
            <a:off x="571697" y="4429559"/>
            <a:ext cx="2047098" cy="670142"/>
          </a:xfrm>
          <a:prstGeom prst="rect">
            <a:avLst/>
          </a:prstGeom>
          <a:solidFill>
            <a:srgbClr val="FFFFFF"/>
          </a:solidFill>
          <a:ln w="12700">
            <a:solidFill>
              <a:srgbClr val="FD6412"/>
            </a:solidFill>
          </a:ln>
        </p:spPr>
        <p:txBody>
          <a:bodyPr vert="horz" wrap="square" lIns="0" tIns="0" rIns="0" bIns="36000" rtlCol="0" anchor="ctr">
            <a:noAutofit/>
          </a:bodyPr>
          <a:lstStyle/>
          <a:p>
            <a:pPr algn="ctr"/>
            <a:endParaRPr kumimoji="1" lang="en-US" altLang="ja-JP" dirty="0">
              <a:latin typeface="Meiryo UI" panose="020B0604030504040204" pitchFamily="50" charset="-128"/>
              <a:ea typeface="Meiryo UI" panose="020B0604030504040204" pitchFamily="50" charset="-128"/>
            </a:endParaRPr>
          </a:p>
          <a:p>
            <a:pPr algn="ctr"/>
            <a:r>
              <a:rPr kumimoji="1" lang="ja-JP" altLang="en-US" sz="1050" b="1" dirty="0">
                <a:solidFill>
                  <a:srgbClr val="FD6412"/>
                </a:solidFill>
                <a:latin typeface="Meiryo UI" panose="020B0604030504040204" pitchFamily="50" charset="-128"/>
                <a:ea typeface="Meiryo UI" panose="020B0604030504040204" pitchFamily="50" charset="-128"/>
              </a:rPr>
              <a:t>○○○</a:t>
            </a:r>
          </a:p>
        </p:txBody>
      </p:sp>
      <p:sp>
        <p:nvSpPr>
          <p:cNvPr id="59" name="正方形/長方形 58">
            <a:extLst>
              <a:ext uri="{FF2B5EF4-FFF2-40B4-BE49-F238E27FC236}">
                <a16:creationId xmlns:a16="http://schemas.microsoft.com/office/drawing/2014/main" id="{10A8C83B-946A-8AD3-4319-1575F8EAD4E6}"/>
              </a:ext>
            </a:extLst>
          </p:cNvPr>
          <p:cNvSpPr/>
          <p:nvPr/>
        </p:nvSpPr>
        <p:spPr>
          <a:xfrm>
            <a:off x="571697" y="4429559"/>
            <a:ext cx="2047098" cy="153165"/>
          </a:xfrm>
          <a:prstGeom prst="rect">
            <a:avLst/>
          </a:prstGeom>
          <a:solidFill>
            <a:srgbClr val="FD6412"/>
          </a:solidFill>
          <a:ln w="12700">
            <a:solidFill>
              <a:srgbClr val="FD6412"/>
            </a:solidFill>
          </a:ln>
        </p:spPr>
        <p:txBody>
          <a:bodyPr vert="horz" wrap="square" lIns="0" tIns="36000" rIns="0" bIns="36000" rtlCol="0" anchor="ctr">
            <a:noAutofit/>
          </a:bodyPr>
          <a:lstStyle/>
          <a:p>
            <a:pPr algn="ctr"/>
            <a:r>
              <a:rPr kumimoji="1" lang="ja-JP" altLang="en-US" sz="1050" b="1" dirty="0">
                <a:solidFill>
                  <a:schemeClr val="bg1"/>
                </a:solidFill>
                <a:latin typeface="Meiryo UI" panose="020B0604030504040204" pitchFamily="50" charset="-128"/>
                <a:ea typeface="Meiryo UI" panose="020B0604030504040204" pitchFamily="50" charset="-128"/>
              </a:rPr>
              <a:t>申請団体</a:t>
            </a:r>
          </a:p>
        </p:txBody>
      </p:sp>
      <p:cxnSp>
        <p:nvCxnSpPr>
          <p:cNvPr id="75" name="直線コネクタ 74">
            <a:extLst>
              <a:ext uri="{FF2B5EF4-FFF2-40B4-BE49-F238E27FC236}">
                <a16:creationId xmlns:a16="http://schemas.microsoft.com/office/drawing/2014/main" id="{A87ABDCD-45F2-B617-9ACD-0A9D5814E90E}"/>
              </a:ext>
            </a:extLst>
          </p:cNvPr>
          <p:cNvCxnSpPr>
            <a:cxnSpLocks/>
          </p:cNvCxnSpPr>
          <p:nvPr/>
        </p:nvCxnSpPr>
        <p:spPr>
          <a:xfrm>
            <a:off x="618832" y="5172815"/>
            <a:ext cx="8352764"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53956CA1-0FC3-7D07-7B03-3851FC431B98}"/>
              </a:ext>
            </a:extLst>
          </p:cNvPr>
          <p:cNvCxnSpPr>
            <a:cxnSpLocks/>
          </p:cNvCxnSpPr>
          <p:nvPr/>
        </p:nvCxnSpPr>
        <p:spPr>
          <a:xfrm>
            <a:off x="618832" y="5975290"/>
            <a:ext cx="8352764" cy="0"/>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78" name="正方形/長方形 77">
            <a:extLst>
              <a:ext uri="{FF2B5EF4-FFF2-40B4-BE49-F238E27FC236}">
                <a16:creationId xmlns:a16="http://schemas.microsoft.com/office/drawing/2014/main" id="{397024CF-2FD8-96D0-9BA7-E501EBBE1BAD}"/>
              </a:ext>
            </a:extLst>
          </p:cNvPr>
          <p:cNvSpPr/>
          <p:nvPr/>
        </p:nvSpPr>
        <p:spPr>
          <a:xfrm>
            <a:off x="929157" y="5628730"/>
            <a:ext cx="914400" cy="240246"/>
          </a:xfrm>
          <a:prstGeom prst="rect">
            <a:avLst/>
          </a:prstGeom>
          <a:noFill/>
          <a:ln w="6350">
            <a:noFill/>
          </a:ln>
        </p:spPr>
        <p:txBody>
          <a:bodyPr vert="horz" wrap="square" lIns="91440" tIns="45720" rIns="91440" bIns="45720" rtlCol="0" anchor="ctr">
            <a:noAutofit/>
          </a:bodyPr>
          <a:lstStyle/>
          <a:p>
            <a:pPr algn="ctr"/>
            <a:r>
              <a:rPr kumimoji="1" lang="ja-JP" altLang="en-US" sz="1100">
                <a:latin typeface="Meiryo UI" panose="020B0604030504040204" pitchFamily="50" charset="-128"/>
                <a:ea typeface="Meiryo UI" panose="020B0604030504040204" pitchFamily="50" charset="-128"/>
              </a:rPr>
              <a:t>連携</a:t>
            </a:r>
          </a:p>
        </p:txBody>
      </p:sp>
      <p:sp>
        <p:nvSpPr>
          <p:cNvPr id="79" name="正方形/長方形 78">
            <a:extLst>
              <a:ext uri="{FF2B5EF4-FFF2-40B4-BE49-F238E27FC236}">
                <a16:creationId xmlns:a16="http://schemas.microsoft.com/office/drawing/2014/main" id="{4BCC9589-B6B5-BB89-570B-111E9D260C89}"/>
              </a:ext>
            </a:extLst>
          </p:cNvPr>
          <p:cNvSpPr/>
          <p:nvPr/>
        </p:nvSpPr>
        <p:spPr>
          <a:xfrm>
            <a:off x="7461908" y="5641030"/>
            <a:ext cx="914400" cy="240246"/>
          </a:xfrm>
          <a:prstGeom prst="rect">
            <a:avLst/>
          </a:prstGeom>
          <a:noFill/>
          <a:ln w="6350">
            <a:noFill/>
          </a:ln>
        </p:spPr>
        <p:txBody>
          <a:bodyPr vert="horz" wrap="square" lIns="91440" tIns="45720" rIns="91440" bIns="45720" rtlCol="0" anchor="ctr">
            <a:noAutofit/>
          </a:bodyPr>
          <a:lstStyle/>
          <a:p>
            <a:pPr algn="ctr"/>
            <a:r>
              <a:rPr kumimoji="1" lang="ja-JP" altLang="en-US" sz="1100">
                <a:latin typeface="Meiryo UI" panose="020B0604030504040204" pitchFamily="50" charset="-128"/>
                <a:ea typeface="Meiryo UI" panose="020B0604030504040204" pitchFamily="50" charset="-128"/>
              </a:rPr>
              <a:t>委託</a:t>
            </a:r>
          </a:p>
        </p:txBody>
      </p:sp>
      <p:sp>
        <p:nvSpPr>
          <p:cNvPr id="80" name="正方形/長方形 79">
            <a:extLst>
              <a:ext uri="{FF2B5EF4-FFF2-40B4-BE49-F238E27FC236}">
                <a16:creationId xmlns:a16="http://schemas.microsoft.com/office/drawing/2014/main" id="{DA89F9F1-7C6A-5887-EB1E-1C2936C9FF04}"/>
              </a:ext>
            </a:extLst>
          </p:cNvPr>
          <p:cNvSpPr/>
          <p:nvPr/>
        </p:nvSpPr>
        <p:spPr>
          <a:xfrm>
            <a:off x="4999406" y="5667925"/>
            <a:ext cx="1383105" cy="227946"/>
          </a:xfrm>
          <a:prstGeom prst="rect">
            <a:avLst/>
          </a:prstGeom>
          <a:noFill/>
          <a:ln w="6350">
            <a:noFill/>
          </a:ln>
        </p:spPr>
        <p:txBody>
          <a:bodyPr vert="horz" wrap="square" lIns="91440" tIns="45720" rIns="91440" bIns="45720" rtlCol="0" anchor="ctr">
            <a:noAutofit/>
          </a:bodyPr>
          <a:lstStyle/>
          <a:p>
            <a:pPr algn="ctr"/>
            <a:r>
              <a:rPr kumimoji="1" lang="ja-JP" altLang="en-US" sz="1100">
                <a:latin typeface="Meiryo UI" panose="020B0604030504040204" pitchFamily="50" charset="-128"/>
                <a:ea typeface="Meiryo UI" panose="020B0604030504040204" pitchFamily="50" charset="-128"/>
              </a:rPr>
              <a:t>声かけ・進捗管理</a:t>
            </a:r>
          </a:p>
        </p:txBody>
      </p:sp>
      <p:sp>
        <p:nvSpPr>
          <p:cNvPr id="18" name="正方形/長方形 17">
            <a:extLst>
              <a:ext uri="{FF2B5EF4-FFF2-40B4-BE49-F238E27FC236}">
                <a16:creationId xmlns:a16="http://schemas.microsoft.com/office/drawing/2014/main" id="{2B04413A-9225-5BFD-5199-D6DD2159CD1A}"/>
              </a:ext>
            </a:extLst>
          </p:cNvPr>
          <p:cNvSpPr/>
          <p:nvPr/>
        </p:nvSpPr>
        <p:spPr>
          <a:xfrm>
            <a:off x="2799970" y="6403013"/>
            <a:ext cx="2319115" cy="310350"/>
          </a:xfrm>
          <a:prstGeom prst="rect">
            <a:avLst/>
          </a:prstGeom>
          <a:solidFill>
            <a:srgbClr val="FFFFFF"/>
          </a:solidFill>
          <a:ln w="6350">
            <a:solidFill>
              <a:schemeClr val="tx1"/>
            </a:solidFill>
          </a:ln>
        </p:spPr>
        <p:txBody>
          <a:bodyPr vert="horz" wrap="square" lIns="91440" tIns="45720" rIns="91440" bIns="45720" rtlCol="0" anchor="ctr">
            <a:noAutofit/>
          </a:bodyPr>
          <a:lstStyle/>
          <a:p>
            <a:pPr algn="ctr"/>
            <a:r>
              <a:rPr kumimoji="1" lang="ja-JP" altLang="en-US" sz="1050" b="1" dirty="0">
                <a:latin typeface="Meiryo UI" panose="020B0604030504040204" pitchFamily="50" charset="-128"/>
                <a:ea typeface="Meiryo UI" panose="020B0604030504040204" pitchFamily="50" charset="-128"/>
              </a:rPr>
              <a:t>○○○</a:t>
            </a:r>
          </a:p>
        </p:txBody>
      </p:sp>
      <p:sp>
        <p:nvSpPr>
          <p:cNvPr id="19" name="正方形/長方形 18">
            <a:extLst>
              <a:ext uri="{FF2B5EF4-FFF2-40B4-BE49-F238E27FC236}">
                <a16:creationId xmlns:a16="http://schemas.microsoft.com/office/drawing/2014/main" id="{BECBD522-1529-ABBE-6C65-EA863042A837}"/>
              </a:ext>
            </a:extLst>
          </p:cNvPr>
          <p:cNvSpPr/>
          <p:nvPr/>
        </p:nvSpPr>
        <p:spPr>
          <a:xfrm>
            <a:off x="591865" y="6045660"/>
            <a:ext cx="2006762" cy="310350"/>
          </a:xfrm>
          <a:prstGeom prst="rect">
            <a:avLst/>
          </a:prstGeom>
          <a:solidFill>
            <a:srgbClr val="FFFFFF"/>
          </a:solidFill>
          <a:ln w="6350">
            <a:solidFill>
              <a:schemeClr val="tx1"/>
            </a:solidFill>
          </a:ln>
        </p:spPr>
        <p:txBody>
          <a:bodyPr vert="horz" wrap="square" lIns="91440" tIns="45720" rIns="91440" bIns="45720" rtlCol="0" anchor="ctr">
            <a:noAutofit/>
          </a:bodyPr>
          <a:lstStyle/>
          <a:p>
            <a:pPr algn="ctr"/>
            <a:r>
              <a:rPr kumimoji="1" lang="ja-JP" altLang="en-US" sz="1050" b="1" dirty="0">
                <a:latin typeface="Meiryo UI" panose="020B0604030504040204" pitchFamily="50" charset="-128"/>
                <a:ea typeface="Meiryo UI" panose="020B0604030504040204" pitchFamily="50" charset="-128"/>
              </a:rPr>
              <a:t>○○○</a:t>
            </a:r>
          </a:p>
        </p:txBody>
      </p:sp>
      <p:sp>
        <p:nvSpPr>
          <p:cNvPr id="24" name="正方形/長方形 23">
            <a:extLst>
              <a:ext uri="{FF2B5EF4-FFF2-40B4-BE49-F238E27FC236}">
                <a16:creationId xmlns:a16="http://schemas.microsoft.com/office/drawing/2014/main" id="{254FAEA1-9C70-A4A2-7E2E-AA1B52B2CDA5}"/>
              </a:ext>
            </a:extLst>
          </p:cNvPr>
          <p:cNvSpPr/>
          <p:nvPr/>
        </p:nvSpPr>
        <p:spPr>
          <a:xfrm>
            <a:off x="7519208" y="6045660"/>
            <a:ext cx="1391270" cy="310350"/>
          </a:xfrm>
          <a:prstGeom prst="rect">
            <a:avLst/>
          </a:prstGeom>
          <a:solidFill>
            <a:schemeClr val="bg1"/>
          </a:solidFill>
          <a:ln w="6350">
            <a:solidFill>
              <a:schemeClr val="tx1"/>
            </a:solidFill>
          </a:ln>
        </p:spPr>
        <p:txBody>
          <a:bodyPr vert="horz" wrap="square" lIns="0" tIns="45720" rIns="0" bIns="45720" rtlCol="0" anchor="ctr">
            <a:noAutofit/>
          </a:bodyPr>
          <a:lstStyle/>
          <a:p>
            <a:pPr algn="ctr"/>
            <a:r>
              <a:rPr kumimoji="1" lang="ja-JP" altLang="en-US" sz="1050" b="1" dirty="0">
                <a:latin typeface="Meiryo UI" panose="020B0604030504040204" pitchFamily="50" charset="-128"/>
                <a:ea typeface="Meiryo UI" panose="020B0604030504040204" pitchFamily="50" charset="-128"/>
              </a:rPr>
              <a:t>○○○</a:t>
            </a:r>
          </a:p>
          <a:p>
            <a:pPr algn="ctr"/>
            <a:endParaRPr kumimoji="1" lang="en-US" altLang="ja-JP" sz="1050" b="1" dirty="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3E78E740-35D1-70E8-EA5C-5388A77D4DBA}"/>
              </a:ext>
            </a:extLst>
          </p:cNvPr>
          <p:cNvSpPr/>
          <p:nvPr/>
        </p:nvSpPr>
        <p:spPr>
          <a:xfrm>
            <a:off x="5320428" y="6511677"/>
            <a:ext cx="2006762" cy="201686"/>
          </a:xfrm>
          <a:prstGeom prst="rect">
            <a:avLst/>
          </a:prstGeom>
          <a:solidFill>
            <a:schemeClr val="bg1"/>
          </a:solidFill>
          <a:ln w="6350">
            <a:solidFill>
              <a:schemeClr val="tx1"/>
            </a:solidFill>
          </a:ln>
        </p:spPr>
        <p:txBody>
          <a:bodyPr vert="horz" wrap="square" lIns="91440" tIns="45720" rIns="91440" bIns="45720" rtlCol="0" anchor="ctr">
            <a:noAutofit/>
          </a:bodyPr>
          <a:lstStyle/>
          <a:p>
            <a:pPr algn="ctr"/>
            <a:r>
              <a:rPr kumimoji="1" lang="ja-JP" altLang="en-US" sz="1050" b="1" dirty="0">
                <a:latin typeface="Meiryo UI" panose="020B0604030504040204" pitchFamily="50" charset="-128"/>
                <a:ea typeface="Meiryo UI" panose="020B0604030504040204" pitchFamily="50" charset="-128"/>
              </a:rPr>
              <a:t>観光事業社　○社</a:t>
            </a:r>
            <a:endParaRPr kumimoji="1" lang="en-US" altLang="ja-JP" sz="1050" b="1" dirty="0">
              <a:latin typeface="Meiryo UI" panose="020B0604030504040204" pitchFamily="50" charset="-128"/>
              <a:ea typeface="Meiryo UI" panose="020B0604030504040204" pitchFamily="50" charset="-128"/>
            </a:endParaRPr>
          </a:p>
        </p:txBody>
      </p:sp>
      <p:cxnSp>
        <p:nvCxnSpPr>
          <p:cNvPr id="31" name="コネクタ: カギ線 30">
            <a:extLst>
              <a:ext uri="{FF2B5EF4-FFF2-40B4-BE49-F238E27FC236}">
                <a16:creationId xmlns:a16="http://schemas.microsoft.com/office/drawing/2014/main" id="{3F6A15DD-CEE5-4CFF-CE73-BC2D36D31D6C}"/>
              </a:ext>
            </a:extLst>
          </p:cNvPr>
          <p:cNvCxnSpPr>
            <a:cxnSpLocks/>
            <a:stCxn id="11" idx="2"/>
            <a:endCxn id="41" idx="0"/>
          </p:cNvCxnSpPr>
          <p:nvPr/>
        </p:nvCxnSpPr>
        <p:spPr>
          <a:xfrm rot="16200000" flipH="1">
            <a:off x="3486548" y="3208398"/>
            <a:ext cx="945959" cy="472856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9E53376C-DA75-2DB6-F516-A759351464CF}"/>
              </a:ext>
            </a:extLst>
          </p:cNvPr>
          <p:cNvCxnSpPr>
            <a:cxnSpLocks/>
            <a:stCxn id="11" idx="2"/>
            <a:endCxn id="19" idx="0"/>
          </p:cNvCxnSpPr>
          <p:nvPr/>
        </p:nvCxnSpPr>
        <p:spPr>
          <a:xfrm>
            <a:off x="1595246" y="5099701"/>
            <a:ext cx="0" cy="94595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3" name="正方形/長方形 42">
            <a:extLst>
              <a:ext uri="{FF2B5EF4-FFF2-40B4-BE49-F238E27FC236}">
                <a16:creationId xmlns:a16="http://schemas.microsoft.com/office/drawing/2014/main" id="{7F70E931-6397-7E26-BBD2-AB5FC6EE2592}"/>
              </a:ext>
            </a:extLst>
          </p:cNvPr>
          <p:cNvSpPr/>
          <p:nvPr/>
        </p:nvSpPr>
        <p:spPr>
          <a:xfrm>
            <a:off x="3267061" y="5649280"/>
            <a:ext cx="914400" cy="240246"/>
          </a:xfrm>
          <a:prstGeom prst="rect">
            <a:avLst/>
          </a:prstGeom>
          <a:noFill/>
          <a:ln w="6350">
            <a:noFill/>
          </a:ln>
        </p:spPr>
        <p:txBody>
          <a:bodyPr vert="horz" wrap="square" lIns="91440" tIns="45720" rIns="91440" bIns="45720" rtlCol="0" anchor="ctr">
            <a:noAutofit/>
          </a:bodyPr>
          <a:lstStyle/>
          <a:p>
            <a:pPr algn="ctr"/>
            <a:r>
              <a:rPr kumimoji="1" lang="ja-JP" altLang="en-US" sz="1100">
                <a:latin typeface="Meiryo UI" panose="020B0604030504040204" pitchFamily="50" charset="-128"/>
                <a:ea typeface="Meiryo UI" panose="020B0604030504040204" pitchFamily="50" charset="-128"/>
              </a:rPr>
              <a:t>連携</a:t>
            </a:r>
          </a:p>
        </p:txBody>
      </p:sp>
      <p:cxnSp>
        <p:nvCxnSpPr>
          <p:cNvPr id="23" name="コネクタ: カギ線 22">
            <a:extLst>
              <a:ext uri="{FF2B5EF4-FFF2-40B4-BE49-F238E27FC236}">
                <a16:creationId xmlns:a16="http://schemas.microsoft.com/office/drawing/2014/main" id="{887054C5-5609-183B-8063-D9F98C12AE19}"/>
              </a:ext>
            </a:extLst>
          </p:cNvPr>
          <p:cNvCxnSpPr>
            <a:cxnSpLocks/>
            <a:stCxn id="24" idx="2"/>
          </p:cNvCxnSpPr>
          <p:nvPr/>
        </p:nvCxnSpPr>
        <p:spPr>
          <a:xfrm rot="5400000">
            <a:off x="7725312" y="5988443"/>
            <a:ext cx="121965" cy="857099"/>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2" name="正方形/長方形 31">
            <a:extLst>
              <a:ext uri="{FF2B5EF4-FFF2-40B4-BE49-F238E27FC236}">
                <a16:creationId xmlns:a16="http://schemas.microsoft.com/office/drawing/2014/main" id="{81193AA0-0991-20A7-02AF-65792945B549}"/>
              </a:ext>
            </a:extLst>
          </p:cNvPr>
          <p:cNvSpPr/>
          <p:nvPr/>
        </p:nvSpPr>
        <p:spPr>
          <a:xfrm>
            <a:off x="7630135" y="6492397"/>
            <a:ext cx="1513865" cy="240246"/>
          </a:xfrm>
          <a:prstGeom prst="rect">
            <a:avLst/>
          </a:prstGeom>
          <a:noFill/>
          <a:ln w="6350">
            <a:noFill/>
          </a:ln>
        </p:spPr>
        <p:txBody>
          <a:bodyPr vert="horz" wrap="square" lIns="91440" tIns="45720" rIns="91440" bIns="45720" rtlCol="0" anchor="ctr">
            <a:noAutofit/>
          </a:bodyPr>
          <a:lstStyle/>
          <a:p>
            <a:pPr algn="ctr"/>
            <a:r>
              <a:rPr kumimoji="1" lang="ja-JP" altLang="en-US" sz="1100">
                <a:latin typeface="Meiryo UI" panose="020B0604030504040204" pitchFamily="50" charset="-128"/>
                <a:ea typeface="Meiryo UI" panose="020B0604030504040204" pitchFamily="50" charset="-128"/>
              </a:rPr>
              <a:t>専門家による指導</a:t>
            </a:r>
          </a:p>
        </p:txBody>
      </p:sp>
      <p:graphicFrame>
        <p:nvGraphicFramePr>
          <p:cNvPr id="6" name="表 5">
            <a:extLst>
              <a:ext uri="{FF2B5EF4-FFF2-40B4-BE49-F238E27FC236}">
                <a16:creationId xmlns:a16="http://schemas.microsoft.com/office/drawing/2014/main" id="{A0A7C860-742C-9613-E019-74C574792352}"/>
              </a:ext>
            </a:extLst>
          </p:cNvPr>
          <p:cNvGraphicFramePr>
            <a:graphicFrameLocks noGrp="1"/>
          </p:cNvGraphicFramePr>
          <p:nvPr>
            <p:extLst>
              <p:ext uri="{D42A27DB-BD31-4B8C-83A1-F6EECF244321}">
                <p14:modId xmlns:p14="http://schemas.microsoft.com/office/powerpoint/2010/main" val="2068948765"/>
              </p:ext>
            </p:extLst>
          </p:nvPr>
        </p:nvGraphicFramePr>
        <p:xfrm>
          <a:off x="242644" y="853183"/>
          <a:ext cx="5510819" cy="2758594"/>
        </p:xfrm>
        <a:graphic>
          <a:graphicData uri="http://schemas.openxmlformats.org/drawingml/2006/table">
            <a:tbl>
              <a:tblPr/>
              <a:tblGrid>
                <a:gridCol w="1428214">
                  <a:extLst>
                    <a:ext uri="{9D8B030D-6E8A-4147-A177-3AD203B41FA5}">
                      <a16:colId xmlns:a16="http://schemas.microsoft.com/office/drawing/2014/main" val="1379194239"/>
                    </a:ext>
                  </a:extLst>
                </a:gridCol>
                <a:gridCol w="4082605">
                  <a:extLst>
                    <a:ext uri="{9D8B030D-6E8A-4147-A177-3AD203B41FA5}">
                      <a16:colId xmlns:a16="http://schemas.microsoft.com/office/drawing/2014/main" val="2929222000"/>
                    </a:ext>
                  </a:extLst>
                </a:gridCol>
              </a:tblGrid>
              <a:tr h="331031">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algn="l" fontAlgn="base"/>
                      <a:r>
                        <a:rPr lang="ja-JP" altLang="en-US" sz="1200" b="1" i="0" dirty="0">
                          <a:solidFill>
                            <a:schemeClr val="tx1"/>
                          </a:solidFill>
                          <a:effectLst/>
                          <a:latin typeface="Meiryo UI" panose="020B0604030504040204" pitchFamily="50" charset="-128"/>
                          <a:ea typeface="Meiryo UI" panose="020B0604030504040204" pitchFamily="50" charset="-128"/>
                        </a:rPr>
                        <a:t>本事業対象地域</a:t>
                      </a:r>
                    </a:p>
                  </a:txBody>
                  <a:tcPr>
                    <a:lnL w="15050" cap="flat" cmpd="sng" algn="ctr">
                      <a:noFill/>
                      <a:prstDash val="solid"/>
                      <a:round/>
                      <a:headEnd type="none" w="med" len="med"/>
                      <a:tailEnd type="none" w="med" len="med"/>
                    </a:lnL>
                    <a:lnR w="12700" cap="flat" cmpd="sng" algn="ctr">
                      <a:solidFill>
                        <a:srgbClr val="2E2E38"/>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marL="0" marR="0" lvl="0" indent="0" algn="l" defTabSz="1043056" rtl="0" eaLnBrk="1" fontAlgn="base" latinLnBrk="0" hangingPunct="1">
                        <a:lnSpc>
                          <a:spcPct val="100000"/>
                        </a:lnSpc>
                        <a:spcBef>
                          <a:spcPts val="0"/>
                        </a:spcBef>
                        <a:spcAft>
                          <a:spcPts val="0"/>
                        </a:spcAft>
                        <a:buClrTx/>
                        <a:buSzTx/>
                        <a:buFontTx/>
                        <a:buNone/>
                        <a:tabLst/>
                        <a:defRPr/>
                      </a:pPr>
                      <a:r>
                        <a:rPr lang="ja-JP" altLang="en-US" sz="1200" dirty="0">
                          <a:solidFill>
                            <a:schemeClr val="bg1">
                              <a:lumMod val="65000"/>
                            </a:schemeClr>
                          </a:solidFill>
                          <a:latin typeface="Meiryo UI" panose="020B0604030504040204" pitchFamily="50" charset="-128"/>
                          <a:ea typeface="Meiryo UI" panose="020B0604030504040204" pitchFamily="50" charset="-128"/>
                        </a:rPr>
                        <a:t>例）京都駅、東山（祇園、清水）地域、嵯峨嵐山地域等</a:t>
                      </a:r>
                      <a:endParaRPr kumimoji="1" lang="ja-JP" altLang="en-US" sz="1200" dirty="0">
                        <a:solidFill>
                          <a:schemeClr val="bg1">
                            <a:lumMod val="65000"/>
                          </a:schemeClr>
                        </a:solidFill>
                        <a:latin typeface="Meiryo UI" panose="020B0604030504040204" pitchFamily="50" charset="-128"/>
                        <a:ea typeface="Meiryo UI" panose="020B0604030504040204" pitchFamily="50" charset="-128"/>
                      </a:endParaRPr>
                    </a:p>
                  </a:txBody>
                  <a:tcPr>
                    <a:lnL w="12700" cap="flat" cmpd="sng" algn="ctr">
                      <a:solidFill>
                        <a:srgbClr val="2E2E38"/>
                      </a:solidFill>
                      <a:prstDash val="solid"/>
                      <a:round/>
                      <a:headEnd type="none" w="med" len="med"/>
                      <a:tailEnd type="none" w="med" len="med"/>
                    </a:lnL>
                    <a:lnR w="15050" cap="flat" cmpd="sng" algn="ctr">
                      <a:no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6654102"/>
                  </a:ext>
                </a:extLst>
              </a:tr>
              <a:tr h="331031">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algn="l" fontAlgn="base"/>
                      <a:r>
                        <a:rPr lang="ja-JP" altLang="en-US" sz="1200" b="1" i="0" dirty="0">
                          <a:solidFill>
                            <a:schemeClr val="tx1"/>
                          </a:solidFill>
                          <a:effectLst/>
                          <a:latin typeface="Meiryo UI" panose="020B0604030504040204" pitchFamily="50" charset="-128"/>
                          <a:ea typeface="Meiryo UI" panose="020B0604030504040204" pitchFamily="50" charset="-128"/>
                        </a:rPr>
                        <a:t>申請団体名</a:t>
                      </a:r>
                    </a:p>
                  </a:txBody>
                  <a:tcPr>
                    <a:lnL w="15050" cap="flat" cmpd="sng" algn="ctr">
                      <a:noFill/>
                      <a:prstDash val="solid"/>
                      <a:round/>
                      <a:headEnd type="none" w="med" len="med"/>
                      <a:tailEnd type="none" w="med" len="med"/>
                    </a:lnL>
                    <a:lnR w="12700" cap="flat" cmpd="sng" algn="ctr">
                      <a:solidFill>
                        <a:srgbClr val="2E2E38"/>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algn="l" fontAlgn="base"/>
                      <a:r>
                        <a:rPr lang="ja-JP" altLang="en-US" sz="1200" b="0" i="0" dirty="0">
                          <a:solidFill>
                            <a:schemeClr val="bg1">
                              <a:lumMod val="65000"/>
                            </a:schemeClr>
                          </a:solidFill>
                          <a:effectLst/>
                          <a:latin typeface="Meiryo UI" panose="020B0604030504040204" pitchFamily="50" charset="-128"/>
                          <a:ea typeface="Meiryo UI" panose="020B0604030504040204" pitchFamily="50" charset="-128"/>
                        </a:rPr>
                        <a:t>例）京都府京都市</a:t>
                      </a:r>
                      <a:endParaRPr lang="en-US" sz="1200" b="0" i="0" dirty="0">
                        <a:solidFill>
                          <a:schemeClr val="bg1">
                            <a:lumMod val="65000"/>
                          </a:schemeClr>
                        </a:solidFill>
                        <a:effectLst/>
                        <a:latin typeface="Meiryo UI" panose="020B0604030504040204" pitchFamily="50" charset="-128"/>
                        <a:ea typeface="Meiryo UI" panose="020B0604030504040204" pitchFamily="50" charset="-128"/>
                      </a:endParaRPr>
                    </a:p>
                  </a:txBody>
                  <a:tcPr>
                    <a:lnL w="12700" cap="flat" cmpd="sng" algn="ctr">
                      <a:solidFill>
                        <a:srgbClr val="2E2E38"/>
                      </a:solidFill>
                      <a:prstDash val="solid"/>
                      <a:round/>
                      <a:headEnd type="none" w="med" len="med"/>
                      <a:tailEnd type="none" w="med" len="med"/>
                    </a:lnL>
                    <a:lnR w="15050" cap="flat" cmpd="sng" algn="ctr">
                      <a:no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17082550"/>
                  </a:ext>
                </a:extLst>
              </a:tr>
              <a:tr h="551719">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marL="0" marR="0" lvl="0" indent="0" algn="l" defTabSz="1043056" rtl="0" eaLnBrk="1" fontAlgn="base" latinLnBrk="0" hangingPunct="1">
                        <a:lnSpc>
                          <a:spcPct val="100000"/>
                        </a:lnSpc>
                        <a:spcBef>
                          <a:spcPts val="0"/>
                        </a:spcBef>
                        <a:spcAft>
                          <a:spcPts val="0"/>
                        </a:spcAft>
                        <a:buClrTx/>
                        <a:buSzTx/>
                        <a:buFontTx/>
                        <a:buNone/>
                        <a:tabLst/>
                        <a:defRPr/>
                      </a:pPr>
                      <a:r>
                        <a:rPr lang="ja-JP" altLang="en-US" sz="1200" b="1" i="0" dirty="0">
                          <a:solidFill>
                            <a:schemeClr val="tx1"/>
                          </a:solidFill>
                          <a:effectLst/>
                          <a:latin typeface="Meiryo UI" panose="020B0604030504040204" pitchFamily="50" charset="-128"/>
                          <a:ea typeface="Meiryo UI" panose="020B0604030504040204" pitchFamily="50" charset="-128"/>
                        </a:rPr>
                        <a:t>年間観光客数</a:t>
                      </a:r>
                      <a:endParaRPr lang="en-US" altLang="ja-JP" sz="1200" b="1" i="0" dirty="0">
                        <a:solidFill>
                          <a:schemeClr val="tx1"/>
                        </a:solidFill>
                        <a:effectLst/>
                        <a:latin typeface="Meiryo UI" panose="020B0604030504040204" pitchFamily="50" charset="-128"/>
                        <a:ea typeface="Meiryo UI" panose="020B0604030504040204" pitchFamily="50" charset="-128"/>
                      </a:endParaRPr>
                    </a:p>
                    <a:p>
                      <a:pPr marL="0" marR="0" lvl="0" indent="0" algn="l" defTabSz="1043056" rtl="0" eaLnBrk="1" fontAlgn="base" latinLnBrk="0" hangingPunct="1">
                        <a:lnSpc>
                          <a:spcPct val="100000"/>
                        </a:lnSpc>
                        <a:spcBef>
                          <a:spcPts val="0"/>
                        </a:spcBef>
                        <a:spcAft>
                          <a:spcPts val="0"/>
                        </a:spcAft>
                        <a:buClrTx/>
                        <a:buSzTx/>
                        <a:buFontTx/>
                        <a:buNone/>
                        <a:tabLst/>
                        <a:defRPr/>
                      </a:pPr>
                      <a:r>
                        <a:rPr lang="ja-JP" altLang="en-US" sz="1200" b="1" i="0" dirty="0">
                          <a:solidFill>
                            <a:schemeClr val="tx1"/>
                          </a:solidFill>
                          <a:effectLst/>
                          <a:latin typeface="Meiryo UI" panose="020B0604030504040204" pitchFamily="50" charset="-128"/>
                          <a:ea typeface="Meiryo UI" panose="020B0604030504040204" pitchFamily="50" charset="-128"/>
                        </a:rPr>
                        <a:t>（令和●年）</a:t>
                      </a:r>
                      <a:endParaRPr lang="en-US" altLang="ja-JP" sz="1200" b="1" i="0" dirty="0">
                        <a:solidFill>
                          <a:schemeClr val="tx1"/>
                        </a:solidFill>
                        <a:effectLst/>
                        <a:latin typeface="Meiryo UI" panose="020B0604030504040204" pitchFamily="50" charset="-128"/>
                        <a:ea typeface="Meiryo UI" panose="020B0604030504040204" pitchFamily="50" charset="-128"/>
                      </a:endParaRPr>
                    </a:p>
                  </a:txBody>
                  <a:tcPr>
                    <a:lnL w="15050" cap="flat" cmpd="sng" algn="ctr">
                      <a:noFill/>
                      <a:prstDash val="solid"/>
                      <a:round/>
                      <a:headEnd type="none" w="med" len="med"/>
                      <a:tailEnd type="none" w="med" len="med"/>
                    </a:lnL>
                    <a:lnR w="12700" cap="flat" cmpd="sng" algn="ctr">
                      <a:solidFill>
                        <a:srgbClr val="2E2E38"/>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marL="0" indent="0" algn="l" fontAlgn="base">
                        <a:buFont typeface="Arial" panose="020B0604020202020204" pitchFamily="34" charset="0"/>
                        <a:buNone/>
                      </a:pPr>
                      <a:r>
                        <a:rPr lang="ja-JP" altLang="en-US" sz="1200" b="0" i="0" dirty="0">
                          <a:solidFill>
                            <a:schemeClr val="bg1">
                              <a:lumMod val="65000"/>
                            </a:schemeClr>
                          </a:solidFill>
                          <a:effectLst/>
                          <a:latin typeface="Meiryo UI" panose="020B0604030504040204" pitchFamily="50" charset="-128"/>
                          <a:ea typeface="Meiryo UI" panose="020B0604030504040204" pitchFamily="50" charset="-128"/>
                        </a:rPr>
                        <a:t>例）約</a:t>
                      </a:r>
                      <a:r>
                        <a:rPr lang="en-US" altLang="ja-JP" sz="1200" b="0" i="0" dirty="0">
                          <a:solidFill>
                            <a:schemeClr val="bg1">
                              <a:lumMod val="65000"/>
                            </a:schemeClr>
                          </a:solidFill>
                          <a:effectLst/>
                          <a:latin typeface="Meiryo UI" panose="020B0604030504040204" pitchFamily="50" charset="-128"/>
                          <a:ea typeface="Meiryo UI" panose="020B0604030504040204" pitchFamily="50" charset="-128"/>
                        </a:rPr>
                        <a:t>5,000</a:t>
                      </a:r>
                      <a:r>
                        <a:rPr lang="ja-JP" altLang="en-US" sz="1200" b="0" i="0" dirty="0">
                          <a:solidFill>
                            <a:schemeClr val="bg1">
                              <a:lumMod val="65000"/>
                            </a:schemeClr>
                          </a:solidFill>
                          <a:effectLst/>
                          <a:latin typeface="Meiryo UI" panose="020B0604030504040204" pitchFamily="50" charset="-128"/>
                          <a:ea typeface="Meiryo UI" panose="020B0604030504040204" pitchFamily="50" charset="-128"/>
                        </a:rPr>
                        <a:t>万人（うち外国人約</a:t>
                      </a:r>
                      <a:r>
                        <a:rPr lang="en-US" altLang="ja-JP" sz="1200" b="0" i="0" dirty="0">
                          <a:solidFill>
                            <a:schemeClr val="bg1">
                              <a:lumMod val="65000"/>
                            </a:schemeClr>
                          </a:solidFill>
                          <a:effectLst/>
                          <a:latin typeface="Meiryo UI" panose="020B0604030504040204" pitchFamily="50" charset="-128"/>
                          <a:ea typeface="Meiryo UI" panose="020B0604030504040204" pitchFamily="50" charset="-128"/>
                        </a:rPr>
                        <a:t>700</a:t>
                      </a:r>
                      <a:r>
                        <a:rPr lang="ja-JP" altLang="en-US" sz="1200" b="0" i="0" dirty="0">
                          <a:solidFill>
                            <a:schemeClr val="bg1">
                              <a:lumMod val="65000"/>
                            </a:schemeClr>
                          </a:solidFill>
                          <a:effectLst/>
                          <a:latin typeface="Meiryo UI" panose="020B0604030504040204" pitchFamily="50" charset="-128"/>
                          <a:ea typeface="Meiryo UI" panose="020B0604030504040204" pitchFamily="50" charset="-128"/>
                        </a:rPr>
                        <a:t>万人）</a:t>
                      </a:r>
                    </a:p>
                  </a:txBody>
                  <a:tcPr>
                    <a:lnL w="12700" cap="flat" cmpd="sng" algn="ctr">
                      <a:solidFill>
                        <a:srgbClr val="2E2E38"/>
                      </a:solidFill>
                      <a:prstDash val="solid"/>
                      <a:round/>
                      <a:headEnd type="none" w="med" len="med"/>
                      <a:tailEnd type="none" w="med" len="med"/>
                    </a:lnL>
                    <a:lnR w="15050" cap="flat" cmpd="sng" algn="ctr">
                      <a:no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15783878"/>
                  </a:ext>
                </a:extLst>
              </a:tr>
              <a:tr h="551719">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marL="0" marR="0" lvl="0" indent="0" algn="l" defTabSz="1043056" rtl="0" eaLnBrk="1" fontAlgn="base" latinLnBrk="0" hangingPunct="1">
                        <a:lnSpc>
                          <a:spcPct val="100000"/>
                        </a:lnSpc>
                        <a:spcBef>
                          <a:spcPts val="0"/>
                        </a:spcBef>
                        <a:spcAft>
                          <a:spcPts val="0"/>
                        </a:spcAft>
                        <a:buClrTx/>
                        <a:buSzTx/>
                        <a:buFontTx/>
                        <a:buNone/>
                        <a:tabLst/>
                        <a:defRPr/>
                      </a:pPr>
                      <a:r>
                        <a:rPr lang="ja-JP" altLang="en-US" sz="1200" b="1" i="0" dirty="0">
                          <a:solidFill>
                            <a:schemeClr val="tx1"/>
                          </a:solidFill>
                          <a:effectLst/>
                          <a:latin typeface="Meiryo UI" panose="020B0604030504040204" pitchFamily="50" charset="-128"/>
                          <a:ea typeface="Meiryo UI" panose="020B0604030504040204" pitchFamily="50" charset="-128"/>
                        </a:rPr>
                        <a:t>年間延べ宿泊客数</a:t>
                      </a:r>
                      <a:endParaRPr lang="en-US" altLang="ja-JP" sz="1200" b="1" i="0" dirty="0">
                        <a:solidFill>
                          <a:schemeClr val="tx1"/>
                        </a:solidFill>
                        <a:effectLst/>
                        <a:latin typeface="Meiryo UI" panose="020B0604030504040204" pitchFamily="50" charset="-128"/>
                        <a:ea typeface="Meiryo UI" panose="020B0604030504040204" pitchFamily="50" charset="-128"/>
                      </a:endParaRPr>
                    </a:p>
                    <a:p>
                      <a:pPr marL="0" marR="0" lvl="0" indent="0" algn="l" defTabSz="1043056" rtl="0" eaLnBrk="1" fontAlgn="base" latinLnBrk="0" hangingPunct="1">
                        <a:lnSpc>
                          <a:spcPct val="100000"/>
                        </a:lnSpc>
                        <a:spcBef>
                          <a:spcPts val="0"/>
                        </a:spcBef>
                        <a:spcAft>
                          <a:spcPts val="0"/>
                        </a:spcAft>
                        <a:buClrTx/>
                        <a:buSzTx/>
                        <a:buFontTx/>
                        <a:buNone/>
                        <a:tabLst/>
                        <a:defRPr/>
                      </a:pPr>
                      <a:r>
                        <a:rPr lang="ja-JP" altLang="en-US" sz="1200" b="1" i="0" dirty="0">
                          <a:solidFill>
                            <a:schemeClr val="tx1"/>
                          </a:solidFill>
                          <a:effectLst/>
                          <a:latin typeface="Meiryo UI" panose="020B0604030504040204" pitchFamily="50" charset="-128"/>
                          <a:ea typeface="Meiryo UI" panose="020B0604030504040204" pitchFamily="50" charset="-128"/>
                        </a:rPr>
                        <a:t>（令和●年）</a:t>
                      </a:r>
                      <a:endParaRPr lang="en-US" altLang="ja-JP" sz="1200" b="1" i="0" dirty="0">
                        <a:solidFill>
                          <a:schemeClr val="tx1"/>
                        </a:solidFill>
                        <a:effectLst/>
                        <a:latin typeface="Meiryo UI" panose="020B0604030504040204" pitchFamily="50" charset="-128"/>
                        <a:ea typeface="Meiryo UI" panose="020B0604030504040204" pitchFamily="50" charset="-128"/>
                      </a:endParaRPr>
                    </a:p>
                  </a:txBody>
                  <a:tcPr>
                    <a:lnL w="15050" cap="flat" cmpd="sng" algn="ctr">
                      <a:noFill/>
                      <a:prstDash val="solid"/>
                      <a:round/>
                      <a:headEnd type="none" w="med" len="med"/>
                      <a:tailEnd type="none" w="med" len="med"/>
                    </a:lnL>
                    <a:lnR w="12700" cap="flat" cmpd="sng" algn="ctr">
                      <a:solidFill>
                        <a:srgbClr val="2E2E38"/>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algn="l" fontAlgn="base">
                        <a:buFont typeface="Arial" panose="020B0604020202020204" pitchFamily="34" charset="0"/>
                        <a:buNone/>
                      </a:pPr>
                      <a:r>
                        <a:rPr lang="ja-JP" altLang="en-US" sz="1200" b="0" i="0" dirty="0">
                          <a:solidFill>
                            <a:schemeClr val="bg1">
                              <a:lumMod val="65000"/>
                            </a:schemeClr>
                          </a:solidFill>
                          <a:effectLst/>
                          <a:latin typeface="Meiryo UI" panose="020B0604030504040204" pitchFamily="50" charset="-128"/>
                          <a:ea typeface="Meiryo UI" panose="020B0604030504040204" pitchFamily="50" charset="-128"/>
                        </a:rPr>
                        <a:t>例）約</a:t>
                      </a:r>
                      <a:r>
                        <a:rPr lang="en-US" altLang="ja-JP" sz="1200" b="0" i="0" dirty="0">
                          <a:solidFill>
                            <a:schemeClr val="bg1">
                              <a:lumMod val="65000"/>
                            </a:schemeClr>
                          </a:solidFill>
                          <a:effectLst/>
                          <a:latin typeface="Meiryo UI" panose="020B0604030504040204" pitchFamily="50" charset="-128"/>
                          <a:ea typeface="Meiryo UI" panose="020B0604030504040204" pitchFamily="50" charset="-128"/>
                        </a:rPr>
                        <a:t>2,300</a:t>
                      </a:r>
                      <a:r>
                        <a:rPr lang="ja-JP" altLang="en-US" sz="1200" b="0" i="0" dirty="0">
                          <a:solidFill>
                            <a:schemeClr val="bg1">
                              <a:lumMod val="65000"/>
                            </a:schemeClr>
                          </a:solidFill>
                          <a:effectLst/>
                          <a:latin typeface="Meiryo UI" panose="020B0604030504040204" pitchFamily="50" charset="-128"/>
                          <a:ea typeface="Meiryo UI" panose="020B0604030504040204" pitchFamily="50" charset="-128"/>
                        </a:rPr>
                        <a:t>万人（うち外国人約</a:t>
                      </a:r>
                      <a:r>
                        <a:rPr lang="en-US" altLang="ja-JP" sz="1200" b="0" i="0" dirty="0">
                          <a:solidFill>
                            <a:schemeClr val="bg1">
                              <a:lumMod val="65000"/>
                            </a:schemeClr>
                          </a:solidFill>
                          <a:effectLst/>
                          <a:latin typeface="Meiryo UI" panose="020B0604030504040204" pitchFamily="50" charset="-128"/>
                          <a:ea typeface="Meiryo UI" panose="020B0604030504040204" pitchFamily="50" charset="-128"/>
                        </a:rPr>
                        <a:t>1,150</a:t>
                      </a:r>
                      <a:r>
                        <a:rPr lang="ja-JP" altLang="en-US" sz="1200" b="0" i="0" dirty="0">
                          <a:solidFill>
                            <a:schemeClr val="bg1">
                              <a:lumMod val="65000"/>
                            </a:schemeClr>
                          </a:solidFill>
                          <a:effectLst/>
                          <a:latin typeface="Meiryo UI" panose="020B0604030504040204" pitchFamily="50" charset="-128"/>
                          <a:ea typeface="Meiryo UI" panose="020B0604030504040204" pitchFamily="50" charset="-128"/>
                        </a:rPr>
                        <a:t>万人）</a:t>
                      </a:r>
                      <a:endParaRPr lang="en-US" altLang="zh-TW" sz="1200" b="0" i="0" dirty="0">
                        <a:solidFill>
                          <a:schemeClr val="bg1">
                            <a:lumMod val="65000"/>
                          </a:schemeClr>
                        </a:solidFill>
                        <a:effectLst/>
                        <a:latin typeface="Meiryo UI" panose="020B0604030504040204" pitchFamily="50" charset="-128"/>
                        <a:ea typeface="Meiryo UI" panose="020B0604030504040204" pitchFamily="50" charset="-128"/>
                      </a:endParaRPr>
                    </a:p>
                  </a:txBody>
                  <a:tcPr>
                    <a:lnL w="12700" cap="flat" cmpd="sng" algn="ctr">
                      <a:solidFill>
                        <a:srgbClr val="2E2E38"/>
                      </a:solidFill>
                      <a:prstDash val="solid"/>
                      <a:round/>
                      <a:headEnd type="none" w="med" len="med"/>
                      <a:tailEnd type="none" w="med" len="med"/>
                    </a:lnL>
                    <a:lnR w="15050" cap="flat" cmpd="sng" algn="ctr">
                      <a:no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2399909"/>
                  </a:ext>
                </a:extLst>
              </a:tr>
              <a:tr h="993094">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algn="l" fontAlgn="base"/>
                      <a:r>
                        <a:rPr lang="ja-JP" altLang="en-US" sz="1200" b="1" i="0" dirty="0">
                          <a:solidFill>
                            <a:schemeClr val="tx1"/>
                          </a:solidFill>
                          <a:effectLst/>
                          <a:latin typeface="Meiryo UI" panose="020B0604030504040204" pitchFamily="50" charset="-128"/>
                          <a:ea typeface="Meiryo UI" panose="020B0604030504040204" pitchFamily="50" charset="-128"/>
                        </a:rPr>
                        <a:t>主な観光資源</a:t>
                      </a:r>
                    </a:p>
                  </a:txBody>
                  <a:tcPr>
                    <a:lnL w="15050" cap="flat" cmpd="sng" algn="ctr">
                      <a:noFill/>
                      <a:prstDash val="solid"/>
                      <a:round/>
                      <a:headEnd type="none" w="med" len="med"/>
                      <a:tailEnd type="none" w="med" len="med"/>
                    </a:lnL>
                    <a:lnR w="12700" cap="flat" cmpd="sng" algn="ctr">
                      <a:solidFill>
                        <a:srgbClr val="2E2E38"/>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685800" rtl="0" eaLnBrk="1" latinLnBrk="0" hangingPunct="1">
                        <a:defRPr kumimoji="1" sz="1400" kern="1200">
                          <a:solidFill>
                            <a:schemeClr val="tx1"/>
                          </a:solidFill>
                          <a:latin typeface="EYInterstate"/>
                          <a:ea typeface="Meiryo UI"/>
                        </a:defRPr>
                      </a:lvl1pPr>
                      <a:lvl2pPr marL="342900" algn="l" defTabSz="685800" rtl="0" eaLnBrk="1" latinLnBrk="0" hangingPunct="1">
                        <a:defRPr kumimoji="1" sz="1400" kern="1200">
                          <a:solidFill>
                            <a:schemeClr val="tx1"/>
                          </a:solidFill>
                          <a:latin typeface="EYInterstate"/>
                          <a:ea typeface="Meiryo UI"/>
                        </a:defRPr>
                      </a:lvl2pPr>
                      <a:lvl3pPr marL="685800" algn="l" defTabSz="685800" rtl="0" eaLnBrk="1" latinLnBrk="0" hangingPunct="1">
                        <a:defRPr kumimoji="1" sz="1400" kern="1200">
                          <a:solidFill>
                            <a:schemeClr val="tx1"/>
                          </a:solidFill>
                          <a:latin typeface="EYInterstate"/>
                          <a:ea typeface="Meiryo UI"/>
                        </a:defRPr>
                      </a:lvl3pPr>
                      <a:lvl4pPr marL="1028700" algn="l" defTabSz="685800" rtl="0" eaLnBrk="1" latinLnBrk="0" hangingPunct="1">
                        <a:defRPr kumimoji="1" sz="1400" kern="1200">
                          <a:solidFill>
                            <a:schemeClr val="tx1"/>
                          </a:solidFill>
                          <a:latin typeface="EYInterstate"/>
                          <a:ea typeface="Meiryo UI"/>
                        </a:defRPr>
                      </a:lvl4pPr>
                      <a:lvl5pPr marL="1371600" algn="l" defTabSz="685800" rtl="0" eaLnBrk="1" latinLnBrk="0" hangingPunct="1">
                        <a:defRPr kumimoji="1" sz="1400" kern="1200">
                          <a:solidFill>
                            <a:schemeClr val="tx1"/>
                          </a:solidFill>
                          <a:latin typeface="EYInterstate"/>
                          <a:ea typeface="Meiryo UI"/>
                        </a:defRPr>
                      </a:lvl5pPr>
                      <a:lvl6pPr marL="1714500" algn="l" defTabSz="685800" rtl="0" eaLnBrk="1" latinLnBrk="0" hangingPunct="1">
                        <a:defRPr kumimoji="1" sz="1400" kern="1200">
                          <a:solidFill>
                            <a:schemeClr val="tx1"/>
                          </a:solidFill>
                          <a:latin typeface="EYInterstate"/>
                          <a:ea typeface="Meiryo UI"/>
                        </a:defRPr>
                      </a:lvl6pPr>
                      <a:lvl7pPr marL="2057400" algn="l" defTabSz="685800" rtl="0" eaLnBrk="1" latinLnBrk="0" hangingPunct="1">
                        <a:defRPr kumimoji="1" sz="1400" kern="1200">
                          <a:solidFill>
                            <a:schemeClr val="tx1"/>
                          </a:solidFill>
                          <a:latin typeface="EYInterstate"/>
                          <a:ea typeface="Meiryo UI"/>
                        </a:defRPr>
                      </a:lvl7pPr>
                      <a:lvl8pPr marL="2400300" algn="l" defTabSz="685800" rtl="0" eaLnBrk="1" latinLnBrk="0" hangingPunct="1">
                        <a:defRPr kumimoji="1" sz="1400" kern="1200">
                          <a:solidFill>
                            <a:schemeClr val="tx1"/>
                          </a:solidFill>
                          <a:latin typeface="EYInterstate"/>
                          <a:ea typeface="Meiryo UI"/>
                        </a:defRPr>
                      </a:lvl8pPr>
                      <a:lvl9pPr marL="2743200" algn="l" defTabSz="685800" rtl="0" eaLnBrk="1" latinLnBrk="0" hangingPunct="1">
                        <a:defRPr kumimoji="1" sz="1400" kern="1200">
                          <a:solidFill>
                            <a:schemeClr val="tx1"/>
                          </a:solidFill>
                          <a:latin typeface="EYInterstate"/>
                          <a:ea typeface="Meiryo UI"/>
                        </a:defRPr>
                      </a:lvl9pPr>
                    </a:lstStyle>
                    <a:p>
                      <a:pPr defTabSz="898525">
                        <a:tabLst>
                          <a:tab pos="1258888" algn="l"/>
                          <a:tab pos="1612900" algn="l"/>
                          <a:tab pos="1793875" algn="l"/>
                        </a:tabLst>
                      </a:pPr>
                      <a:r>
                        <a:rPr lang="ja-JP" altLang="en-US" sz="1200" dirty="0">
                          <a:solidFill>
                            <a:schemeClr val="bg1">
                              <a:lumMod val="65000"/>
                            </a:schemeClr>
                          </a:solidFill>
                          <a:latin typeface="Meiryo UI" panose="020B0604030504040204" pitchFamily="50" charset="-128"/>
                          <a:ea typeface="Meiryo UI" panose="020B0604030504040204" pitchFamily="50" charset="-128"/>
                          <a:cs typeface="メイリオ"/>
                        </a:rPr>
                        <a:t>例）茶道、華道、現代美術などの</a:t>
                      </a:r>
                      <a:r>
                        <a:rPr lang="ja-JP" altLang="en-US" sz="1200" b="1" dirty="0">
                          <a:solidFill>
                            <a:schemeClr val="bg1">
                              <a:lumMod val="65000"/>
                            </a:schemeClr>
                          </a:solidFill>
                          <a:latin typeface="Meiryo UI" panose="020B0604030504040204" pitchFamily="50" charset="-128"/>
                          <a:ea typeface="Meiryo UI" panose="020B0604030504040204" pitchFamily="50" charset="-128"/>
                          <a:cs typeface="メイリオ"/>
                        </a:rPr>
                        <a:t>「文化芸術」</a:t>
                      </a:r>
                      <a:endParaRPr lang="en-US" altLang="ja-JP" sz="1200" b="1" dirty="0">
                        <a:solidFill>
                          <a:schemeClr val="bg1">
                            <a:lumMod val="65000"/>
                          </a:schemeClr>
                        </a:solidFill>
                        <a:latin typeface="Meiryo UI" panose="020B0604030504040204" pitchFamily="50" charset="-128"/>
                        <a:ea typeface="Meiryo UI" panose="020B0604030504040204" pitchFamily="50" charset="-128"/>
                        <a:cs typeface="メイリオ"/>
                      </a:endParaRPr>
                    </a:p>
                    <a:p>
                      <a:pPr marL="0" marR="0" lvl="0" indent="0" algn="l" defTabSz="898525" rtl="0" eaLnBrk="1" fontAlgn="auto" latinLnBrk="0" hangingPunct="1">
                        <a:lnSpc>
                          <a:spcPct val="100000"/>
                        </a:lnSpc>
                        <a:spcBef>
                          <a:spcPts val="0"/>
                        </a:spcBef>
                        <a:spcAft>
                          <a:spcPts val="0"/>
                        </a:spcAft>
                        <a:buClrTx/>
                        <a:buSzTx/>
                        <a:buFontTx/>
                        <a:buNone/>
                        <a:tabLst>
                          <a:tab pos="1258888" algn="l"/>
                          <a:tab pos="1612900" algn="l"/>
                          <a:tab pos="1793875" algn="l"/>
                        </a:tabLst>
                        <a:defRPr/>
                      </a:pPr>
                      <a:r>
                        <a:rPr lang="ja-JP" altLang="en-US" sz="1200" dirty="0">
                          <a:solidFill>
                            <a:schemeClr val="bg1">
                              <a:lumMod val="65000"/>
                            </a:schemeClr>
                          </a:solidFill>
                          <a:latin typeface="Meiryo UI" panose="020B0604030504040204" pitchFamily="50" charset="-128"/>
                          <a:ea typeface="Meiryo UI" panose="020B0604030504040204" pitchFamily="50" charset="-128"/>
                          <a:cs typeface="メイリオ"/>
                        </a:rPr>
                        <a:t>　　　世界遺産「古都京都の文化財」などの</a:t>
                      </a:r>
                      <a:r>
                        <a:rPr lang="ja-JP" altLang="en-US" sz="1200" b="1" dirty="0">
                          <a:solidFill>
                            <a:schemeClr val="bg1">
                              <a:lumMod val="65000"/>
                            </a:schemeClr>
                          </a:solidFill>
                          <a:latin typeface="Meiryo UI" panose="020B0604030504040204" pitchFamily="50" charset="-128"/>
                          <a:ea typeface="Meiryo UI" panose="020B0604030504040204" pitchFamily="50" charset="-128"/>
                          <a:cs typeface="メイリオ"/>
                        </a:rPr>
                        <a:t>「文化財」</a:t>
                      </a:r>
                      <a:endParaRPr lang="en-US" altLang="ja-JP" sz="1200" b="1" dirty="0">
                        <a:solidFill>
                          <a:schemeClr val="bg1">
                            <a:lumMod val="65000"/>
                          </a:schemeClr>
                        </a:solidFill>
                        <a:latin typeface="Meiryo UI" panose="020B0604030504040204" pitchFamily="50" charset="-128"/>
                        <a:ea typeface="Meiryo UI" panose="020B0604030504040204" pitchFamily="50" charset="-128"/>
                        <a:cs typeface="メイリオ"/>
                      </a:endParaRPr>
                    </a:p>
                    <a:p>
                      <a:pPr algn="l" defTabSz="898525">
                        <a:tabLst>
                          <a:tab pos="1258888" algn="l"/>
                          <a:tab pos="1612900" algn="l"/>
                          <a:tab pos="1793875" algn="l"/>
                        </a:tabLst>
                      </a:pPr>
                      <a:r>
                        <a:rPr lang="ja-JP" altLang="en-US" sz="1200" dirty="0">
                          <a:solidFill>
                            <a:schemeClr val="bg1">
                              <a:lumMod val="65000"/>
                            </a:schemeClr>
                          </a:solidFill>
                          <a:latin typeface="Meiryo UI" panose="020B0604030504040204" pitchFamily="50" charset="-128"/>
                          <a:ea typeface="Meiryo UI" panose="020B0604030504040204" pitchFamily="50" charset="-128"/>
                          <a:cs typeface="メイリオ"/>
                        </a:rPr>
                        <a:t>　　　西陣織、京料理、京菓子などの</a:t>
                      </a:r>
                      <a:r>
                        <a:rPr lang="ja-JP" altLang="en-US" sz="1200" b="1" dirty="0">
                          <a:solidFill>
                            <a:schemeClr val="bg1">
                              <a:lumMod val="65000"/>
                            </a:schemeClr>
                          </a:solidFill>
                          <a:latin typeface="Meiryo UI" panose="020B0604030504040204" pitchFamily="50" charset="-128"/>
                          <a:ea typeface="Meiryo UI" panose="020B0604030504040204" pitchFamily="50" charset="-128"/>
                          <a:cs typeface="メイリオ"/>
                        </a:rPr>
                        <a:t>「伝統産業」</a:t>
                      </a:r>
                      <a:endParaRPr lang="en-US" altLang="ja-JP" sz="1200" b="1" dirty="0">
                        <a:solidFill>
                          <a:schemeClr val="bg1">
                            <a:lumMod val="65000"/>
                          </a:schemeClr>
                        </a:solidFill>
                        <a:latin typeface="Meiryo UI" panose="020B0604030504040204" pitchFamily="50" charset="-128"/>
                        <a:ea typeface="Meiryo UI" panose="020B0604030504040204" pitchFamily="50" charset="-128"/>
                        <a:cs typeface="メイリオ"/>
                      </a:endParaRPr>
                    </a:p>
                    <a:p>
                      <a:pPr algn="l" defTabSz="898525">
                        <a:tabLst>
                          <a:tab pos="1258888" algn="l"/>
                          <a:tab pos="1612900" algn="l"/>
                          <a:tab pos="1793875" algn="l"/>
                        </a:tabLst>
                      </a:pPr>
                      <a:r>
                        <a:rPr lang="ja-JP" altLang="en-US" sz="1200" dirty="0">
                          <a:solidFill>
                            <a:schemeClr val="bg1">
                              <a:lumMod val="65000"/>
                            </a:schemeClr>
                          </a:solidFill>
                          <a:latin typeface="Meiryo UI" panose="020B0604030504040204" pitchFamily="50" charset="-128"/>
                          <a:ea typeface="Meiryo UI" panose="020B0604030504040204" pitchFamily="50" charset="-128"/>
                          <a:cs typeface="メイリオ"/>
                        </a:rPr>
                        <a:t>　　　寺社、京町家、里山などの</a:t>
                      </a:r>
                      <a:r>
                        <a:rPr lang="ja-JP" altLang="en-US" sz="1200" b="1" dirty="0">
                          <a:solidFill>
                            <a:schemeClr val="bg1">
                              <a:lumMod val="65000"/>
                            </a:schemeClr>
                          </a:solidFill>
                          <a:latin typeface="Meiryo UI" panose="020B0604030504040204" pitchFamily="50" charset="-128"/>
                          <a:ea typeface="Meiryo UI" panose="020B0604030504040204" pitchFamily="50" charset="-128"/>
                          <a:cs typeface="メイリオ"/>
                        </a:rPr>
                        <a:t>「自然・景観」　</a:t>
                      </a:r>
                      <a:r>
                        <a:rPr lang="ja-JP" altLang="en-US" sz="1200" dirty="0">
                          <a:solidFill>
                            <a:schemeClr val="bg1">
                              <a:lumMod val="65000"/>
                            </a:schemeClr>
                          </a:solidFill>
                          <a:latin typeface="Meiryo UI" panose="020B0604030504040204" pitchFamily="50" charset="-128"/>
                          <a:ea typeface="Meiryo UI" panose="020B0604030504040204" pitchFamily="50" charset="-128"/>
                          <a:cs typeface="メイリオ"/>
                        </a:rPr>
                        <a:t>など</a:t>
                      </a:r>
                      <a:endParaRPr lang="en-US" altLang="ja-JP" sz="1200" dirty="0">
                        <a:solidFill>
                          <a:schemeClr val="bg1">
                            <a:lumMod val="65000"/>
                          </a:schemeClr>
                        </a:solidFill>
                        <a:latin typeface="Meiryo UI" panose="020B0604030504040204" pitchFamily="50" charset="-128"/>
                        <a:ea typeface="Meiryo UI" panose="020B0604030504040204" pitchFamily="50" charset="-128"/>
                        <a:cs typeface="メイリオ"/>
                      </a:endParaRPr>
                    </a:p>
                  </a:txBody>
                  <a:tcPr>
                    <a:lnL w="12700" cap="flat" cmpd="sng" algn="ctr">
                      <a:solidFill>
                        <a:srgbClr val="2E2E38"/>
                      </a:solidFill>
                      <a:prstDash val="solid"/>
                      <a:round/>
                      <a:headEnd type="none" w="med" len="med"/>
                      <a:tailEnd type="none" w="med" len="med"/>
                    </a:lnL>
                    <a:lnR w="15050" cap="flat" cmpd="sng" algn="ctr">
                      <a:no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8468040"/>
                  </a:ext>
                </a:extLst>
              </a:tr>
            </a:tbl>
          </a:graphicData>
        </a:graphic>
      </p:graphicFrame>
      <p:sp>
        <p:nvSpPr>
          <p:cNvPr id="20" name="正方形/長方形 19">
            <a:extLst>
              <a:ext uri="{FF2B5EF4-FFF2-40B4-BE49-F238E27FC236}">
                <a16:creationId xmlns:a16="http://schemas.microsoft.com/office/drawing/2014/main" id="{F1070035-69E5-DE89-A61D-75EC4E62978D}"/>
              </a:ext>
            </a:extLst>
          </p:cNvPr>
          <p:cNvSpPr/>
          <p:nvPr/>
        </p:nvSpPr>
        <p:spPr>
          <a:xfrm>
            <a:off x="5953124" y="607135"/>
            <a:ext cx="2808281" cy="1238537"/>
          </a:xfrm>
          <a:prstGeom prst="rect">
            <a:avLst/>
          </a:prstGeom>
          <a:solidFill>
            <a:schemeClr val="bg1">
              <a:lumMod val="95000"/>
            </a:schemeClr>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kumimoji="1" lang="ja-JP" altLang="en-US" sz="1400" dirty="0">
                <a:solidFill>
                  <a:schemeClr val="tx1"/>
                </a:solidFill>
                <a:latin typeface="Meiryo UI" panose="020B0604030504040204" pitchFamily="50" charset="-128"/>
                <a:ea typeface="Meiryo UI" panose="020B0604030504040204" pitchFamily="50" charset="-128"/>
              </a:rPr>
              <a:t>地域観光資源の写真</a:t>
            </a: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lnSpc>
                <a:spcPct val="100000"/>
              </a:lnSpc>
            </a:pPr>
            <a:r>
              <a:rPr kumimoji="1" lang="ja-JP" altLang="en-US" sz="1400" dirty="0">
                <a:solidFill>
                  <a:schemeClr val="tx1"/>
                </a:solidFill>
                <a:latin typeface="Meiryo UI" panose="020B0604030504040204" pitchFamily="50" charset="-128"/>
                <a:ea typeface="Meiryo UI" panose="020B0604030504040204" pitchFamily="50" charset="-128"/>
              </a:rPr>
              <a:t>（風景、建物、芸術　等）</a:t>
            </a:r>
          </a:p>
        </p:txBody>
      </p:sp>
      <p:sp>
        <p:nvSpPr>
          <p:cNvPr id="40" name="正方形/長方形 39">
            <a:extLst>
              <a:ext uri="{FF2B5EF4-FFF2-40B4-BE49-F238E27FC236}">
                <a16:creationId xmlns:a16="http://schemas.microsoft.com/office/drawing/2014/main" id="{B82440E6-8429-D520-746A-BE283A2B8C9C}"/>
              </a:ext>
            </a:extLst>
          </p:cNvPr>
          <p:cNvSpPr/>
          <p:nvPr/>
        </p:nvSpPr>
        <p:spPr>
          <a:xfrm>
            <a:off x="5950685" y="2185058"/>
            <a:ext cx="2808281" cy="1238537"/>
          </a:xfrm>
          <a:prstGeom prst="rect">
            <a:avLst/>
          </a:prstGeom>
          <a:solidFill>
            <a:schemeClr val="bg1">
              <a:lumMod val="95000"/>
            </a:schemeClr>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kumimoji="1" lang="ja-JP" altLang="en-US" sz="1400" dirty="0">
                <a:solidFill>
                  <a:schemeClr val="tx1"/>
                </a:solidFill>
                <a:latin typeface="Meiryo UI" panose="020B0604030504040204" pitchFamily="50" charset="-128"/>
                <a:ea typeface="Meiryo UI" panose="020B0604030504040204" pitchFamily="50" charset="-128"/>
              </a:rPr>
              <a:t>地域観光資源の写真</a:t>
            </a:r>
            <a:endParaRPr kumimoji="1" lang="en-US" altLang="ja-JP" sz="1400" dirty="0">
              <a:solidFill>
                <a:schemeClr val="tx1"/>
              </a:solidFill>
              <a:latin typeface="Meiryo UI" panose="020B0604030504040204" pitchFamily="50" charset="-128"/>
              <a:ea typeface="Meiryo UI" panose="020B0604030504040204" pitchFamily="50" charset="-128"/>
            </a:endParaRPr>
          </a:p>
          <a:p>
            <a:pPr algn="ctr">
              <a:lnSpc>
                <a:spcPct val="100000"/>
              </a:lnSpc>
            </a:pPr>
            <a:r>
              <a:rPr kumimoji="1" lang="ja-JP" altLang="en-US" sz="1400" dirty="0">
                <a:solidFill>
                  <a:schemeClr val="tx1"/>
                </a:solidFill>
                <a:latin typeface="Meiryo UI" panose="020B0604030504040204" pitchFamily="50" charset="-128"/>
                <a:ea typeface="Meiryo UI" panose="020B0604030504040204" pitchFamily="50" charset="-128"/>
              </a:rPr>
              <a:t>（風景、建物、芸術　等）</a:t>
            </a:r>
          </a:p>
        </p:txBody>
      </p:sp>
      <p:sp>
        <p:nvSpPr>
          <p:cNvPr id="5" name="吹き出し: 四角形 4">
            <a:extLst>
              <a:ext uri="{FF2B5EF4-FFF2-40B4-BE49-F238E27FC236}">
                <a16:creationId xmlns:a16="http://schemas.microsoft.com/office/drawing/2014/main" id="{E2DB1BA5-6D25-B8F4-8D71-B2F196FB3018}"/>
              </a:ext>
            </a:extLst>
          </p:cNvPr>
          <p:cNvSpPr/>
          <p:nvPr/>
        </p:nvSpPr>
        <p:spPr>
          <a:xfrm>
            <a:off x="-3138951" y="2153807"/>
            <a:ext cx="2526383" cy="922563"/>
          </a:xfrm>
          <a:prstGeom prst="wedgeRectCallout">
            <a:avLst>
              <a:gd name="adj1" fmla="val 58356"/>
              <a:gd name="adj2" fmla="val -16077"/>
            </a:avLst>
          </a:prstGeom>
          <a:solidFill>
            <a:srgbClr val="F8CBAD"/>
          </a:solidFill>
          <a:ln w="6350">
            <a:solidFill>
              <a:schemeClr val="tx1"/>
            </a:solidFill>
          </a:ln>
        </p:spPr>
        <p:txBody>
          <a:bodyPr vert="horz" wrap="square" lIns="91440" tIns="45720" rIns="91440" bIns="45720" rtlCol="0" anchor="ctr">
            <a:noAutofit/>
          </a:bodyPr>
          <a:lstStyle/>
          <a:p>
            <a:pPr marL="171450" indent="-171450">
              <a:spcBef>
                <a:spcPts val="1200"/>
              </a:spcBef>
              <a:buFont typeface="Arial" panose="020B0604020202020204" pitchFamily="34" charset="0"/>
              <a:buChar char="•"/>
            </a:pPr>
            <a:r>
              <a:rPr lang="ja-JP" altLang="en-US" sz="1200" i="0" dirty="0">
                <a:solidFill>
                  <a:schemeClr val="accent4"/>
                </a:solidFill>
                <a:effectLst/>
                <a:latin typeface="Meiryo UI" panose="020B0604030504040204" pitchFamily="50" charset="-128"/>
                <a:ea typeface="Meiryo UI" panose="020B0604030504040204" pitchFamily="50" charset="-128"/>
              </a:rPr>
              <a:t>年間外国人観光客数及び外国人延べ宿泊客数は、直近の数値を記載し、基点とした年度を記載してください。</a:t>
            </a:r>
            <a:endParaRPr lang="en-US" altLang="ja-JP" sz="1200" i="0" dirty="0">
              <a:solidFill>
                <a:schemeClr val="accent4"/>
              </a:solidFill>
              <a:effectLst/>
              <a:latin typeface="Meiryo UI" panose="020B0604030504040204" pitchFamily="50" charset="-128"/>
              <a:ea typeface="Meiryo UI" panose="020B0604030504040204" pitchFamily="50" charset="-128"/>
            </a:endParaRPr>
          </a:p>
        </p:txBody>
      </p:sp>
      <p:sp>
        <p:nvSpPr>
          <p:cNvPr id="4" name="吹き出し: 四角形 3">
            <a:extLst>
              <a:ext uri="{FF2B5EF4-FFF2-40B4-BE49-F238E27FC236}">
                <a16:creationId xmlns:a16="http://schemas.microsoft.com/office/drawing/2014/main" id="{7D10DA04-2106-FFA6-A6E8-ED7FA8D0D365}"/>
              </a:ext>
            </a:extLst>
          </p:cNvPr>
          <p:cNvSpPr/>
          <p:nvPr/>
        </p:nvSpPr>
        <p:spPr>
          <a:xfrm>
            <a:off x="-3138951" y="3676599"/>
            <a:ext cx="2526383" cy="980964"/>
          </a:xfrm>
          <a:prstGeom prst="wedgeRectCallout">
            <a:avLst>
              <a:gd name="adj1" fmla="val 58356"/>
              <a:gd name="adj2" fmla="val -16077"/>
            </a:avLst>
          </a:prstGeom>
          <a:solidFill>
            <a:srgbClr val="F8CBAD"/>
          </a:solidFill>
          <a:ln w="6350">
            <a:solidFill>
              <a:schemeClr val="tx1"/>
            </a:solidFill>
          </a:ln>
        </p:spPr>
        <p:txBody>
          <a:bodyPr vert="horz" wrap="square" lIns="91440" tIns="45720" rIns="91440" bIns="45720" rtlCol="0" anchor="ctr">
            <a:noAutofit/>
          </a:bodyPr>
          <a:lstStyle/>
          <a:p>
            <a:pPr marL="171450" indent="-171450">
              <a:spcBef>
                <a:spcPts val="1200"/>
              </a:spcBef>
              <a:buFont typeface="Arial" panose="020B0604020202020204" pitchFamily="34" charset="0"/>
              <a:buChar char="•"/>
            </a:pPr>
            <a:r>
              <a:rPr kumimoji="1" lang="ja-JP" altLang="en-US" sz="1200" dirty="0">
                <a:solidFill>
                  <a:schemeClr val="accent4"/>
                </a:solidFill>
                <a:latin typeface="Meiryo UI" panose="020B0604030504040204" pitchFamily="50" charset="-128"/>
                <a:ea typeface="Meiryo UI" panose="020B0604030504040204" pitchFamily="50" charset="-128"/>
              </a:rPr>
              <a:t>様式１の事業参画団体について、事業の体制図を作成してください。</a:t>
            </a:r>
          </a:p>
        </p:txBody>
      </p:sp>
      <p:sp>
        <p:nvSpPr>
          <p:cNvPr id="7" name="吹き出し: 四角形 6">
            <a:extLst>
              <a:ext uri="{FF2B5EF4-FFF2-40B4-BE49-F238E27FC236}">
                <a16:creationId xmlns:a16="http://schemas.microsoft.com/office/drawing/2014/main" id="{5F0AC678-C581-140A-30E0-874D0F5912BC}"/>
              </a:ext>
            </a:extLst>
          </p:cNvPr>
          <p:cNvSpPr/>
          <p:nvPr/>
        </p:nvSpPr>
        <p:spPr>
          <a:xfrm>
            <a:off x="9502769" y="1905782"/>
            <a:ext cx="1949003" cy="709306"/>
          </a:xfrm>
          <a:prstGeom prst="wedgeRectCallout">
            <a:avLst>
              <a:gd name="adj1" fmla="val -60202"/>
              <a:gd name="adj2" fmla="val -17455"/>
            </a:avLst>
          </a:prstGeom>
          <a:solidFill>
            <a:srgbClr val="F8CBAD"/>
          </a:solidFill>
          <a:ln w="6350">
            <a:solidFill>
              <a:schemeClr val="tx1"/>
            </a:solidFill>
          </a:ln>
        </p:spPr>
        <p:txBody>
          <a:bodyPr vert="horz" wrap="square" lIns="91440" tIns="45720" rIns="91440" bIns="45720" rtlCol="0" anchor="ctr">
            <a:noAutofit/>
          </a:bodyPr>
          <a:lstStyle/>
          <a:p>
            <a:pPr marL="171450" indent="-171450">
              <a:buFont typeface="Arial" panose="020B0604020202020204" pitchFamily="34" charset="0"/>
              <a:buChar char="•"/>
            </a:pPr>
            <a:r>
              <a:rPr kumimoji="1" lang="ja-JP" altLang="en-US" sz="1200" dirty="0">
                <a:solidFill>
                  <a:schemeClr val="accent4"/>
                </a:solidFill>
                <a:latin typeface="Meiryo UI" panose="020B0604030504040204" pitchFamily="50" charset="-128"/>
                <a:ea typeface="Meiryo UI" panose="020B0604030504040204" pitchFamily="50" charset="-128"/>
              </a:rPr>
              <a:t>写真の内容が分かるよう、タイトルを記入ください</a:t>
            </a:r>
          </a:p>
        </p:txBody>
      </p:sp>
      <p:sp>
        <p:nvSpPr>
          <p:cNvPr id="10" name="正方形/長方形 9">
            <a:extLst>
              <a:ext uri="{FF2B5EF4-FFF2-40B4-BE49-F238E27FC236}">
                <a16:creationId xmlns:a16="http://schemas.microsoft.com/office/drawing/2014/main" id="{8EE454D9-198D-17E6-265F-8A239E7F33F9}"/>
              </a:ext>
            </a:extLst>
          </p:cNvPr>
          <p:cNvSpPr/>
          <p:nvPr/>
        </p:nvSpPr>
        <p:spPr>
          <a:xfrm>
            <a:off x="5950686" y="1858166"/>
            <a:ext cx="2808281" cy="210282"/>
          </a:xfrm>
          <a:prstGeom prst="rect">
            <a:avLst/>
          </a:prstGeom>
          <a:solidFill>
            <a:schemeClr val="bg1"/>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kumimoji="1" lang="ja-JP" altLang="en-US" sz="1000">
                <a:solidFill>
                  <a:schemeClr val="bg1">
                    <a:lumMod val="65000"/>
                  </a:schemeClr>
                </a:solidFill>
                <a:latin typeface="Meiryo UI" panose="020B0604030504040204" pitchFamily="50" charset="-128"/>
                <a:ea typeface="Meiryo UI" panose="020B0604030504040204" pitchFamily="50" charset="-128"/>
              </a:rPr>
              <a:t>写真のタイトル</a:t>
            </a:r>
          </a:p>
        </p:txBody>
      </p:sp>
      <p:sp>
        <p:nvSpPr>
          <p:cNvPr id="14" name="正方形/長方形 13">
            <a:extLst>
              <a:ext uri="{FF2B5EF4-FFF2-40B4-BE49-F238E27FC236}">
                <a16:creationId xmlns:a16="http://schemas.microsoft.com/office/drawing/2014/main" id="{12AAE3BE-5A28-2C54-F9C1-5F73B480AC96}"/>
              </a:ext>
            </a:extLst>
          </p:cNvPr>
          <p:cNvSpPr/>
          <p:nvPr/>
        </p:nvSpPr>
        <p:spPr>
          <a:xfrm>
            <a:off x="5950685" y="3408174"/>
            <a:ext cx="2808281" cy="210282"/>
          </a:xfrm>
          <a:prstGeom prst="rect">
            <a:avLst/>
          </a:prstGeom>
          <a:solidFill>
            <a:schemeClr val="bg1"/>
          </a:solidFill>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kumimoji="1" lang="ja-JP" altLang="en-US" sz="1000" dirty="0">
                <a:solidFill>
                  <a:schemeClr val="bg1">
                    <a:lumMod val="65000"/>
                  </a:schemeClr>
                </a:solidFill>
                <a:latin typeface="Meiryo UI" panose="020B0604030504040204" pitchFamily="50" charset="-128"/>
                <a:ea typeface="Meiryo UI" panose="020B0604030504040204" pitchFamily="50" charset="-128"/>
              </a:rPr>
              <a:t>写真のタイトル</a:t>
            </a:r>
          </a:p>
        </p:txBody>
      </p:sp>
      <p:sp>
        <p:nvSpPr>
          <p:cNvPr id="16" name="スライド番号プレースホルダー 6">
            <a:extLst>
              <a:ext uri="{FF2B5EF4-FFF2-40B4-BE49-F238E27FC236}">
                <a16:creationId xmlns:a16="http://schemas.microsoft.com/office/drawing/2014/main" id="{D2EF84C7-0813-D936-B7C1-8D7FC15F6A6D}"/>
              </a:ext>
            </a:extLst>
          </p:cNvPr>
          <p:cNvSpPr txBox="1">
            <a:spLocks/>
          </p:cNvSpPr>
          <p:nvPr/>
        </p:nvSpPr>
        <p:spPr>
          <a:xfrm>
            <a:off x="7401830" y="6672715"/>
            <a:ext cx="1645920" cy="137160"/>
          </a:xfrm>
          <a:prstGeom prst="rect">
            <a:avLst/>
          </a:prstGeom>
          <a:noFill/>
        </p:spPr>
        <p:txBody>
          <a:bodyPr vert="horz" lIns="0" tIns="0" rIns="0" bIns="0" rtlCol="0" anchor="b" anchorCtr="0">
            <a:noAutofit/>
          </a:bodyPr>
          <a:lstStyle>
            <a:defPPr>
              <a:defRPr lang="en-US"/>
            </a:defPPr>
            <a:lvl1pPr marL="0" algn="r" defTabSz="914400" rtl="0" eaLnBrk="1" latinLnBrk="0" hangingPunct="1">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870704B-CE94-48CC-AF30-84932A1262A7}" type="slidenum">
              <a:rPr lang="en-GB" smtClean="0">
                <a:latin typeface="Meiryo UI" panose="020B0604030504040204" pitchFamily="50" charset="-128"/>
                <a:ea typeface="Meiryo UI" panose="020B0604030504040204" pitchFamily="50" charset="-128"/>
              </a:rPr>
              <a:pPr/>
              <a:t>1</a:t>
            </a:fld>
            <a:endParaRPr lang="en-GB"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26705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73825-435D-C95F-6462-147965A9182F}"/>
            </a:ext>
          </a:extLst>
        </p:cNvPr>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B6C8F53E-A53A-A63F-E98C-C16A5DE72B2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84" imgH="486" progId="TCLayout.ActiveDocument.1">
                  <p:embed/>
                </p:oleObj>
              </mc:Choice>
              <mc:Fallback>
                <p:oleObj name="think-cellスライド" r:id="rId3" imgW="484" imgH="486" progId="TCLayout.ActiveDocument.1">
                  <p:embed/>
                  <p:pic>
                    <p:nvPicPr>
                      <p:cNvPr id="8" name="think-cell data - do not delete" hidden="1">
                        <a:extLst>
                          <a:ext uri="{FF2B5EF4-FFF2-40B4-BE49-F238E27FC236}">
                            <a16:creationId xmlns:a16="http://schemas.microsoft.com/office/drawing/2014/main" id="{B6C8F53E-A53A-A63F-E98C-C16A5DE72B2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pSp>
        <p:nvGrpSpPr>
          <p:cNvPr id="13" name="グループ化 12">
            <a:extLst>
              <a:ext uri="{FF2B5EF4-FFF2-40B4-BE49-F238E27FC236}">
                <a16:creationId xmlns:a16="http://schemas.microsoft.com/office/drawing/2014/main" id="{922DDA6F-9794-B8ED-3612-F4BF23CDE5B5}"/>
              </a:ext>
            </a:extLst>
          </p:cNvPr>
          <p:cNvGrpSpPr/>
          <p:nvPr/>
        </p:nvGrpSpPr>
        <p:grpSpPr>
          <a:xfrm>
            <a:off x="316523" y="89450"/>
            <a:ext cx="8510954" cy="378069"/>
            <a:chOff x="316523" y="360485"/>
            <a:chExt cx="8510954" cy="378069"/>
          </a:xfrm>
        </p:grpSpPr>
        <p:sp>
          <p:nvSpPr>
            <p:cNvPr id="9" name="正方形/長方形 8">
              <a:extLst>
                <a:ext uri="{FF2B5EF4-FFF2-40B4-BE49-F238E27FC236}">
                  <a16:creationId xmlns:a16="http://schemas.microsoft.com/office/drawing/2014/main" id="{C616046B-6EF1-3CFB-152F-93A9411BB968}"/>
                </a:ext>
              </a:extLst>
            </p:cNvPr>
            <p:cNvSpPr/>
            <p:nvPr/>
          </p:nvSpPr>
          <p:spPr>
            <a:xfrm>
              <a:off x="316523" y="360485"/>
              <a:ext cx="8510954" cy="378069"/>
            </a:xfrm>
            <a:prstGeom prst="rect">
              <a:avLst/>
            </a:prstGeom>
            <a:noFill/>
            <a:ln>
              <a:noFill/>
            </a:ln>
            <a:effectLst>
              <a:reflection blurRad="6350" stA="52000" endA="300" endPos="35000" dir="5400000" sy="-100000" algn="bl" rotWithShape="0"/>
            </a:effectLst>
          </p:spPr>
          <p:style>
            <a:lnRef idx="0">
              <a:schemeClr val="accent1"/>
            </a:lnRef>
            <a:fillRef idx="1">
              <a:schemeClr val="accent1"/>
            </a:fillRef>
            <a:effectRef idx="0">
              <a:schemeClr val="dk1"/>
            </a:effectRef>
            <a:fontRef idx="minor">
              <a:schemeClr val="lt1"/>
            </a:fontRef>
          </p:style>
          <p:txBody>
            <a:bodyPr rtlCol="0" anchor="ctr"/>
            <a:lstStyle/>
            <a:p>
              <a:pPr>
                <a:lnSpc>
                  <a:spcPct val="100000"/>
                </a:lnSpc>
              </a:pPr>
              <a:r>
                <a:rPr kumimoji="1" lang="ja-JP" altLang="en-US" sz="2000" b="1" dirty="0">
                  <a:solidFill>
                    <a:schemeClr val="tx1"/>
                  </a:solidFill>
                  <a:latin typeface="Meiryo UI" panose="020B0604030504040204" pitchFamily="50" charset="-128"/>
                  <a:ea typeface="Meiryo UI" panose="020B0604030504040204" pitchFamily="50" charset="-128"/>
                </a:rPr>
                <a:t>事業概要（</a:t>
              </a:r>
              <a:r>
                <a:rPr kumimoji="1" lang="en-US" altLang="ja-JP" sz="2000" b="1" dirty="0">
                  <a:solidFill>
                    <a:schemeClr val="tx1"/>
                  </a:solidFill>
                  <a:latin typeface="Meiryo UI" panose="020B0604030504040204" pitchFamily="50" charset="-128"/>
                  <a:ea typeface="Meiryo UI" panose="020B0604030504040204" pitchFamily="50" charset="-128"/>
                </a:rPr>
                <a:t>2/2</a:t>
              </a:r>
              <a:r>
                <a:rPr kumimoji="1" lang="ja-JP" altLang="en-US" sz="2000" b="1" dirty="0">
                  <a:solidFill>
                    <a:schemeClr val="tx1"/>
                  </a:solidFill>
                  <a:latin typeface="Meiryo UI" panose="020B0604030504040204" pitchFamily="50" charset="-128"/>
                  <a:ea typeface="Meiryo UI" panose="020B0604030504040204" pitchFamily="50" charset="-128"/>
                </a:rPr>
                <a:t>）</a:t>
              </a:r>
              <a:endParaRPr kumimoji="1" lang="en-US" altLang="ja-JP" sz="2000" b="1" dirty="0">
                <a:solidFill>
                  <a:schemeClr val="tx1"/>
                </a:solidFill>
                <a:latin typeface="Meiryo UI" panose="020B0604030504040204" pitchFamily="50" charset="-128"/>
                <a:ea typeface="Meiryo UI" panose="020B0604030504040204" pitchFamily="50" charset="-128"/>
              </a:endParaRPr>
            </a:p>
          </p:txBody>
        </p:sp>
        <p:cxnSp>
          <p:nvCxnSpPr>
            <p:cNvPr id="12" name="直線コネクタ 11">
              <a:extLst>
                <a:ext uri="{FF2B5EF4-FFF2-40B4-BE49-F238E27FC236}">
                  <a16:creationId xmlns:a16="http://schemas.microsoft.com/office/drawing/2014/main" id="{9B261361-DAC5-B18F-5F4D-3AD7498EDE07}"/>
                </a:ext>
              </a:extLst>
            </p:cNvPr>
            <p:cNvCxnSpPr>
              <a:cxnSpLocks/>
            </p:cNvCxnSpPr>
            <p:nvPr/>
          </p:nvCxnSpPr>
          <p:spPr>
            <a:xfrm>
              <a:off x="316523" y="738554"/>
              <a:ext cx="8510954" cy="0"/>
            </a:xfrm>
            <a:prstGeom prst="line">
              <a:avLst/>
            </a:prstGeom>
            <a:ln w="57150">
              <a:solidFill>
                <a:srgbClr val="E2EFDA"/>
              </a:solidFill>
            </a:ln>
          </p:spPr>
          <p:style>
            <a:lnRef idx="1">
              <a:schemeClr val="accent1"/>
            </a:lnRef>
            <a:fillRef idx="0">
              <a:schemeClr val="accent1"/>
            </a:fillRef>
            <a:effectRef idx="0">
              <a:schemeClr val="accent1"/>
            </a:effectRef>
            <a:fontRef idx="minor">
              <a:schemeClr val="tx1"/>
            </a:fontRef>
          </p:style>
        </p:cxnSp>
      </p:grpSp>
      <p:sp>
        <p:nvSpPr>
          <p:cNvPr id="15" name="正方形/長方形 14">
            <a:extLst>
              <a:ext uri="{FF2B5EF4-FFF2-40B4-BE49-F238E27FC236}">
                <a16:creationId xmlns:a16="http://schemas.microsoft.com/office/drawing/2014/main" id="{50729F64-7B70-EEFA-0AD5-CA9F6114E3C7}"/>
              </a:ext>
            </a:extLst>
          </p:cNvPr>
          <p:cNvSpPr/>
          <p:nvPr/>
        </p:nvSpPr>
        <p:spPr>
          <a:xfrm>
            <a:off x="294075" y="557698"/>
            <a:ext cx="8533402" cy="245576"/>
          </a:xfrm>
          <a:prstGeom prst="rect">
            <a:avLst/>
          </a:prstGeom>
          <a:solidFill>
            <a:srgbClr val="E2EFDA"/>
          </a:solidFill>
          <a:ln w="6350">
            <a:solidFill>
              <a:srgbClr val="E2EFDA"/>
            </a:solidFill>
          </a:ln>
        </p:spPr>
        <p:txBody>
          <a:bodyPr vert="horz" wrap="square" lIns="91440" tIns="45720" rIns="91440" bIns="45720" rtlCol="0" anchor="ctr">
            <a:noAutofit/>
          </a:bodyPr>
          <a:lstStyle/>
          <a:p>
            <a:r>
              <a:rPr kumimoji="1" lang="en-US" altLang="ja-JP" sz="1600" b="1" dirty="0">
                <a:solidFill>
                  <a:schemeClr val="accent4"/>
                </a:solidFill>
                <a:latin typeface="Meiryo UI" panose="020B0604030504040204" pitchFamily="50" charset="-128"/>
                <a:ea typeface="Meiryo UI" panose="020B0604030504040204" pitchFamily="50" charset="-128"/>
              </a:rPr>
              <a:t>iii. </a:t>
            </a:r>
            <a:r>
              <a:rPr kumimoji="1" lang="ja-JP" altLang="en-US" sz="1600" b="1" dirty="0">
                <a:solidFill>
                  <a:schemeClr val="accent4"/>
                </a:solidFill>
                <a:latin typeface="Meiryo UI" panose="020B0604030504040204" pitchFamily="50" charset="-128"/>
                <a:ea typeface="Meiryo UI" panose="020B0604030504040204" pitchFamily="50" charset="-128"/>
              </a:rPr>
              <a:t>取組の背景・目的</a:t>
            </a:r>
            <a:endParaRPr kumimoji="1" lang="en-US" altLang="ja-JP" sz="1600" b="1" dirty="0">
              <a:solidFill>
                <a:schemeClr val="accent4"/>
              </a:solidFill>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D3C0B0FC-515A-655E-6357-BF5849FBB9BB}"/>
              </a:ext>
            </a:extLst>
          </p:cNvPr>
          <p:cNvSpPr/>
          <p:nvPr/>
        </p:nvSpPr>
        <p:spPr>
          <a:xfrm>
            <a:off x="316523" y="1382569"/>
            <a:ext cx="4007827" cy="1619510"/>
          </a:xfrm>
          <a:prstGeom prst="rect">
            <a:avLst/>
          </a:prstGeom>
          <a:solidFill>
            <a:schemeClr val="bg1"/>
          </a:solidFill>
          <a:ln>
            <a:solidFill>
              <a:schemeClr val="bg1">
                <a:lumMod val="75000"/>
              </a:schemeClr>
            </a:solidFill>
          </a:ln>
        </p:spPr>
        <p:style>
          <a:lnRef idx="0">
            <a:schemeClr val="accent1"/>
          </a:lnRef>
          <a:fillRef idx="1">
            <a:schemeClr val="accent1"/>
          </a:fillRef>
          <a:effectRef idx="0">
            <a:schemeClr val="dk1"/>
          </a:effectRef>
          <a:fontRef idx="minor">
            <a:schemeClr val="lt1"/>
          </a:fontRef>
        </p:style>
        <p:txBody>
          <a:bodyPr rtlCol="0" anchor="ctr"/>
          <a:lstStyle/>
          <a:p>
            <a:pPr>
              <a:lnSpc>
                <a:spcPct val="100000"/>
              </a:lnSpc>
            </a:pP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記入例</a:t>
            </a:r>
            <a:endParaRPr kumimoji="1" lang="en-US" altLang="ja-JP" sz="1200" dirty="0">
              <a:solidFill>
                <a:schemeClr val="bg1">
                  <a:lumMod val="65000"/>
                </a:schemeClr>
              </a:solidFill>
              <a:latin typeface="Meiryo UI" panose="020B0604030504040204" pitchFamily="50" charset="-128"/>
              <a:ea typeface="Meiryo UI" panose="020B0604030504040204" pitchFamily="50" charset="-128"/>
            </a:endParaRPr>
          </a:p>
          <a:p>
            <a:pPr marL="285750" indent="-285750">
              <a:lnSpc>
                <a:spcPct val="100000"/>
              </a:lnSpc>
              <a:buFont typeface="Arial" panose="020B0604020202020204" pitchFamily="34" charset="0"/>
              <a:buChar char="•"/>
            </a:pP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これまでの受入実績</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年間あたりの外国人延べ宿泊者総数は</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人。うち、ベジタリアン・ヴィーガンの多い台湾・欧米は</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人、ムスリムの多い東南アジアは</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人である。</a:t>
            </a:r>
            <a:endParaRPr kumimoji="1" lang="en-US" altLang="ja-JP" sz="1200" dirty="0">
              <a:solidFill>
                <a:schemeClr val="bg1">
                  <a:lumMod val="65000"/>
                </a:schemeClr>
              </a:solidFill>
              <a:latin typeface="Meiryo UI" panose="020B0604030504040204" pitchFamily="50" charset="-128"/>
              <a:ea typeface="Meiryo UI" panose="020B0604030504040204" pitchFamily="50" charset="-128"/>
            </a:endParaRPr>
          </a:p>
          <a:p>
            <a:pPr marL="285750" indent="-285750">
              <a:lnSpc>
                <a:spcPct val="100000"/>
              </a:lnSpc>
              <a:buFont typeface="Arial" panose="020B0604020202020204" pitchFamily="34" charset="0"/>
              <a:buChar char="•"/>
            </a:pP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地域の課題</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 ムスリムの受入環境未整備のため東南アジアからの誘客に苦戦。また、</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XXX</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を訪れる観光客は多いが宿泊者数が少ない点が課題。</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05D5867B-9BD3-F067-6835-8D000BE3FA7A}"/>
              </a:ext>
            </a:extLst>
          </p:cNvPr>
          <p:cNvSpPr/>
          <p:nvPr/>
        </p:nvSpPr>
        <p:spPr>
          <a:xfrm>
            <a:off x="4819650" y="1382569"/>
            <a:ext cx="4007827" cy="1619508"/>
          </a:xfrm>
          <a:prstGeom prst="rect">
            <a:avLst/>
          </a:prstGeom>
          <a:solidFill>
            <a:schemeClr val="bg1"/>
          </a:solidFill>
          <a:ln>
            <a:solidFill>
              <a:schemeClr val="bg1">
                <a:lumMod val="75000"/>
              </a:schemeClr>
            </a:solidFill>
          </a:ln>
        </p:spPr>
        <p:style>
          <a:lnRef idx="0">
            <a:schemeClr val="accent1"/>
          </a:lnRef>
          <a:fillRef idx="1">
            <a:schemeClr val="accent1"/>
          </a:fillRef>
          <a:effectRef idx="0">
            <a:schemeClr val="dk1"/>
          </a:effectRef>
          <a:fontRef idx="minor">
            <a:schemeClr val="lt1"/>
          </a:fontRef>
        </p:style>
        <p:txBody>
          <a:bodyPr rtlCol="0" anchor="ctr"/>
          <a:lstStyle/>
          <a:p>
            <a:pPr>
              <a:lnSpc>
                <a:spcPct val="100000"/>
              </a:lnSpc>
            </a:pP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記入例</a:t>
            </a:r>
            <a:endParaRPr kumimoji="1" lang="en-US" altLang="ja-JP" sz="1200" dirty="0">
              <a:solidFill>
                <a:schemeClr val="bg1">
                  <a:lumMod val="65000"/>
                </a:schemeClr>
              </a:solidFill>
              <a:latin typeface="Meiryo UI" panose="020B0604030504040204" pitchFamily="50" charset="-128"/>
              <a:ea typeface="Meiryo UI" panose="020B0604030504040204" pitchFamily="50" charset="-128"/>
            </a:endParaRPr>
          </a:p>
          <a:p>
            <a:pPr marL="285750" indent="-285750">
              <a:lnSpc>
                <a:spcPct val="100000"/>
              </a:lnSpc>
              <a:buFont typeface="Arial" panose="020B0604020202020204" pitchFamily="34" charset="0"/>
              <a:buChar char="•"/>
            </a:pP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本事業終了時の目指す姿</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飲食・宿泊共にベジタリアン・ヴィーガン、ムスリムの対応事業者が存在し、相互誘客を行える連携体制が構築されている。また、</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DMO</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を中心に取組戦略を策定し次年度以降の取組内容が明示化されている。</a:t>
            </a:r>
            <a:endParaRPr kumimoji="1" lang="en-US" altLang="ja-JP" sz="1200" dirty="0">
              <a:solidFill>
                <a:schemeClr val="bg1">
                  <a:lumMod val="65000"/>
                </a:schemeClr>
              </a:solidFill>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4A4B9F16-674B-4898-B0D4-CF6563D49973}"/>
              </a:ext>
            </a:extLst>
          </p:cNvPr>
          <p:cNvSpPr/>
          <p:nvPr/>
        </p:nvSpPr>
        <p:spPr>
          <a:xfrm>
            <a:off x="5963291" y="65780"/>
            <a:ext cx="2864186" cy="208690"/>
          </a:xfrm>
          <a:prstGeom prst="rect">
            <a:avLst/>
          </a:prstGeom>
          <a:solidFill>
            <a:srgbClr val="FFFFFF"/>
          </a:solidFill>
          <a:ln w="6350">
            <a:noFill/>
          </a:ln>
        </p:spPr>
        <p:txBody>
          <a:bodyPr vert="horz" wrap="square" lIns="91440" tIns="45720" rIns="91440" bIns="45720" rtlCol="0" anchor="ctr">
            <a:noAutofit/>
          </a:bodyPr>
          <a:lstStyle/>
          <a:p>
            <a:pPr algn="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モデル実証 様式５</a:t>
            </a:r>
            <a:r>
              <a:rPr kumimoji="1" lang="en-US" altLang="ja-JP" sz="1000"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10" name="二等辺三角形 9">
            <a:extLst>
              <a:ext uri="{FF2B5EF4-FFF2-40B4-BE49-F238E27FC236}">
                <a16:creationId xmlns:a16="http://schemas.microsoft.com/office/drawing/2014/main" id="{3411363D-8169-0047-6DAB-D37472A52012}"/>
              </a:ext>
            </a:extLst>
          </p:cNvPr>
          <p:cNvSpPr/>
          <p:nvPr/>
        </p:nvSpPr>
        <p:spPr>
          <a:xfrm rot="5400000">
            <a:off x="4180794" y="2181051"/>
            <a:ext cx="804860" cy="223836"/>
          </a:xfrm>
          <a:prstGeom prst="triangle">
            <a:avLst/>
          </a:prstGeom>
          <a:solidFill>
            <a:schemeClr val="tx1">
              <a:lumMod val="65000"/>
              <a:lumOff val="35000"/>
            </a:schemeClr>
          </a:solidFill>
          <a:ln>
            <a:solidFill>
              <a:schemeClr val="tx1">
                <a:lumMod val="65000"/>
                <a:lumOff val="35000"/>
              </a:schemeClr>
            </a:solid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a:solidFill>
                <a:schemeClr val="tx1"/>
              </a:solidFill>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9113681C-13E5-1620-1E93-3625B1615BD8}"/>
              </a:ext>
            </a:extLst>
          </p:cNvPr>
          <p:cNvSpPr/>
          <p:nvPr/>
        </p:nvSpPr>
        <p:spPr>
          <a:xfrm>
            <a:off x="316522" y="3258652"/>
            <a:ext cx="8510953" cy="336364"/>
          </a:xfrm>
          <a:prstGeom prst="rect">
            <a:avLst/>
          </a:prstGeom>
          <a:solidFill>
            <a:srgbClr val="E2EFDA"/>
          </a:solidFill>
          <a:ln w="6350">
            <a:solidFill>
              <a:srgbClr val="E2EFDA"/>
            </a:solidFill>
          </a:ln>
        </p:spPr>
        <p:txBody>
          <a:bodyPr vert="horz" wrap="square" lIns="91440" tIns="45720" rIns="91440" bIns="45720" rtlCol="0" anchor="ctr">
            <a:noAutofit/>
          </a:bodyPr>
          <a:lstStyle/>
          <a:p>
            <a:r>
              <a:rPr kumimoji="1" lang="en-US" altLang="ja-JP" sz="1600" b="1" dirty="0">
                <a:solidFill>
                  <a:schemeClr val="accent4"/>
                </a:solidFill>
                <a:latin typeface="Meiryo UI" panose="020B0604030504040204" pitchFamily="50" charset="-128"/>
                <a:ea typeface="Meiryo UI" panose="020B0604030504040204" pitchFamily="50" charset="-128"/>
              </a:rPr>
              <a:t>iv. </a:t>
            </a:r>
            <a:r>
              <a:rPr kumimoji="1" lang="ja-JP" altLang="en-US" sz="1600" b="1" dirty="0">
                <a:solidFill>
                  <a:schemeClr val="accent4"/>
                </a:solidFill>
                <a:latin typeface="Meiryo UI" panose="020B0604030504040204" pitchFamily="50" charset="-128"/>
                <a:ea typeface="Meiryo UI" panose="020B0604030504040204" pitchFamily="50" charset="-128"/>
              </a:rPr>
              <a:t>実証事業計画一覧</a:t>
            </a:r>
            <a:endParaRPr kumimoji="1" lang="en-US" altLang="ja-JP" sz="1600" b="1" dirty="0">
              <a:solidFill>
                <a:schemeClr val="accent4"/>
              </a:solidFill>
              <a:latin typeface="Meiryo UI" panose="020B0604030504040204" pitchFamily="50" charset="-128"/>
              <a:ea typeface="Meiryo UI" panose="020B0604030504040204" pitchFamily="50" charset="-128"/>
            </a:endParaRPr>
          </a:p>
        </p:txBody>
      </p:sp>
      <p:graphicFrame>
        <p:nvGraphicFramePr>
          <p:cNvPr id="27" name="表 26">
            <a:extLst>
              <a:ext uri="{FF2B5EF4-FFF2-40B4-BE49-F238E27FC236}">
                <a16:creationId xmlns:a16="http://schemas.microsoft.com/office/drawing/2014/main" id="{2A46E52A-2DB0-4BFB-C11B-DBD1509292D5}"/>
              </a:ext>
            </a:extLst>
          </p:cNvPr>
          <p:cNvGraphicFramePr>
            <a:graphicFrameLocks noGrp="1"/>
          </p:cNvGraphicFramePr>
          <p:nvPr>
            <p:extLst>
              <p:ext uri="{D42A27DB-BD31-4B8C-83A1-F6EECF244321}">
                <p14:modId xmlns:p14="http://schemas.microsoft.com/office/powerpoint/2010/main" val="2869312448"/>
              </p:ext>
            </p:extLst>
          </p:nvPr>
        </p:nvGraphicFramePr>
        <p:xfrm>
          <a:off x="316524" y="3681149"/>
          <a:ext cx="8510951" cy="3062361"/>
        </p:xfrm>
        <a:graphic>
          <a:graphicData uri="http://schemas.openxmlformats.org/drawingml/2006/table">
            <a:tbl>
              <a:tblPr firstRow="1" bandRow="1">
                <a:tableStyleId>{2D5ABB26-0587-4C30-8999-92F81FD0307C}</a:tableStyleId>
              </a:tblPr>
              <a:tblGrid>
                <a:gridCol w="883626">
                  <a:extLst>
                    <a:ext uri="{9D8B030D-6E8A-4147-A177-3AD203B41FA5}">
                      <a16:colId xmlns:a16="http://schemas.microsoft.com/office/drawing/2014/main" val="2293935731"/>
                    </a:ext>
                  </a:extLst>
                </a:gridCol>
                <a:gridCol w="5971117">
                  <a:extLst>
                    <a:ext uri="{9D8B030D-6E8A-4147-A177-3AD203B41FA5}">
                      <a16:colId xmlns:a16="http://schemas.microsoft.com/office/drawing/2014/main" val="280415872"/>
                    </a:ext>
                  </a:extLst>
                </a:gridCol>
                <a:gridCol w="1656208">
                  <a:extLst>
                    <a:ext uri="{9D8B030D-6E8A-4147-A177-3AD203B41FA5}">
                      <a16:colId xmlns:a16="http://schemas.microsoft.com/office/drawing/2014/main" val="1651068852"/>
                    </a:ext>
                  </a:extLst>
                </a:gridCol>
              </a:tblGrid>
              <a:tr h="135589">
                <a:tc>
                  <a:txBody>
                    <a:bodyPr/>
                    <a:lstStyle/>
                    <a:p>
                      <a:pPr algn="ctr">
                        <a:buFontTx/>
                        <a:buNone/>
                      </a:pPr>
                      <a:r>
                        <a:rPr kumimoji="1" lang="ja-JP" altLang="en-US" sz="900" b="0" dirty="0">
                          <a:solidFill>
                            <a:schemeClr val="tx1"/>
                          </a:solidFill>
                          <a:latin typeface="Meiryo UI" panose="020B0604030504040204" pitchFamily="50" charset="-128"/>
                          <a:ea typeface="Meiryo UI" panose="020B0604030504040204" pitchFamily="50" charset="-128"/>
                        </a:rPr>
                        <a:t>分類</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indent="0" algn="ctr">
                        <a:spcBef>
                          <a:spcPts val="300"/>
                        </a:spcBef>
                        <a:buFontTx/>
                        <a:buNone/>
                      </a:pPr>
                      <a:r>
                        <a:rPr kumimoji="1" lang="ja-JP" altLang="en-US" sz="900" b="0" dirty="0">
                          <a:solidFill>
                            <a:schemeClr val="tx1"/>
                          </a:solidFill>
                          <a:latin typeface="Meiryo UI" panose="020B0604030504040204" pitchFamily="50" charset="-128"/>
                          <a:ea typeface="Meiryo UI" panose="020B0604030504040204" pitchFamily="50" charset="-128"/>
                        </a:rPr>
                        <a:t>事業内容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indent="0" algn="ctr">
                        <a:spcBef>
                          <a:spcPts val="300"/>
                        </a:spcBef>
                        <a:buFontTx/>
                        <a:buNone/>
                      </a:pPr>
                      <a:r>
                        <a:rPr kumimoji="1" lang="ja-JP" altLang="en-US" sz="900" b="0" dirty="0">
                          <a:solidFill>
                            <a:schemeClr val="accent3"/>
                          </a:solidFill>
                          <a:latin typeface="Meiryo UI" panose="020B0604030504040204" pitchFamily="50" charset="-128"/>
                          <a:ea typeface="Meiryo UI" panose="020B0604030504040204" pitchFamily="50" charset="-128"/>
                        </a:rPr>
                        <a:t>事業のアウトプット</a:t>
                      </a:r>
                      <a:r>
                        <a:rPr kumimoji="1" lang="en-US" altLang="ja-JP" sz="900" b="0" dirty="0">
                          <a:solidFill>
                            <a:schemeClr val="accent3"/>
                          </a:solidFill>
                          <a:latin typeface="Meiryo UI" panose="020B0604030504040204" pitchFamily="50" charset="-128"/>
                          <a:ea typeface="Meiryo UI" panose="020B0604030504040204" pitchFamily="50" charset="-128"/>
                        </a:rPr>
                        <a:t>/KPI</a:t>
                      </a:r>
                      <a:endParaRPr kumimoji="1" lang="ja-JP" altLang="en-US" sz="900" b="0" dirty="0">
                        <a:solidFill>
                          <a:schemeClr val="accent3"/>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851364388"/>
                  </a:ext>
                </a:extLst>
              </a:tr>
              <a:tr h="471712">
                <a:tc>
                  <a:txBody>
                    <a:bodyPr/>
                    <a:lstStyle/>
                    <a:p>
                      <a:pPr algn="ctr"/>
                      <a:r>
                        <a:rPr kumimoji="1" lang="ja-JP" altLang="en-US" sz="1100" b="0" dirty="0">
                          <a:solidFill>
                            <a:schemeClr val="accent4"/>
                          </a:solidFill>
                          <a:latin typeface="Meiryo UI" panose="020B0604030504040204" pitchFamily="50" charset="-128"/>
                          <a:ea typeface="Meiryo UI" panose="020B0604030504040204" pitchFamily="50" charset="-128"/>
                        </a:rPr>
                        <a:t>戦略・計画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9388" indent="-179388" algn="l">
                        <a:spcBef>
                          <a:spcPts val="300"/>
                        </a:spcBef>
                        <a:buFont typeface="Arial" panose="020B0604020202020204" pitchFamily="34" charset="0"/>
                        <a:buChar char="•"/>
                      </a:pP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例）飲食・宿泊事業者、市職員、専門家に参加いただき検討会を実施。意見交換を踏まえて次年度以降の取組　戦略を策定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9388" indent="-179388">
                        <a:spcBef>
                          <a:spcPts val="300"/>
                        </a:spcBef>
                        <a:buFont typeface="Arial" panose="020B0604020202020204" pitchFamily="34" charset="0"/>
                        <a:buChar char="•"/>
                      </a:pPr>
                      <a:endParaRPr kumimoji="1" lang="ja-JP" altLang="en-US" sz="1200" b="0" dirty="0">
                        <a:solidFill>
                          <a:schemeClr val="bg1">
                            <a:lumMod val="65000"/>
                          </a:schemeClr>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21926544"/>
                  </a:ext>
                </a:extLst>
              </a:tr>
              <a:tr h="596079">
                <a:tc>
                  <a:txBody>
                    <a:bodyPr/>
                    <a:lstStyle/>
                    <a:p>
                      <a:pPr algn="ctr"/>
                      <a:r>
                        <a:rPr kumimoji="1" lang="ja-JP" altLang="en-US" sz="1100" b="0" dirty="0">
                          <a:solidFill>
                            <a:schemeClr val="accent4"/>
                          </a:solidFill>
                          <a:latin typeface="Meiryo UI" panose="020B0604030504040204" pitchFamily="50" charset="-128"/>
                          <a:ea typeface="Meiryo UI" panose="020B0604030504040204" pitchFamily="50" charset="-128"/>
                        </a:rPr>
                        <a:t>人材育成・</a:t>
                      </a:r>
                      <a:endParaRPr kumimoji="1" lang="en-US" altLang="ja-JP" sz="1100" b="0" dirty="0">
                        <a:solidFill>
                          <a:schemeClr val="accent4"/>
                        </a:solidFill>
                        <a:latin typeface="Meiryo UI" panose="020B0604030504040204" pitchFamily="50" charset="-128"/>
                        <a:ea typeface="Meiryo UI" panose="020B0604030504040204" pitchFamily="50" charset="-128"/>
                      </a:endParaRPr>
                    </a:p>
                    <a:p>
                      <a:pPr algn="ctr"/>
                      <a:r>
                        <a:rPr kumimoji="1" lang="ja-JP" altLang="en-US" sz="1100" b="0" dirty="0">
                          <a:solidFill>
                            <a:schemeClr val="accent4"/>
                          </a:solidFill>
                          <a:latin typeface="Meiryo UI" panose="020B0604030504040204" pitchFamily="50" charset="-128"/>
                          <a:ea typeface="Meiryo UI" panose="020B0604030504040204" pitchFamily="50" charset="-128"/>
                        </a:rPr>
                        <a:t>体制強化</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a:spcBef>
                          <a:spcPts val="300"/>
                        </a:spcBef>
                        <a:buFont typeface="Arial" panose="020B0604020202020204" pitchFamily="34" charset="0"/>
                        <a:buChar char="•"/>
                      </a:pP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例）地域事業者の意識醸成を目的にセミナーを実施。</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氏より受入環境整備を行う意義や基本的な取組方針に関しての講演を想定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1450" indent="-171450">
                        <a:spcBef>
                          <a:spcPts val="300"/>
                        </a:spcBef>
                        <a:buFont typeface="Arial" panose="020B0604020202020204" pitchFamily="34" charset="0"/>
                        <a:buChar char="•"/>
                      </a:pPr>
                      <a:endParaRPr kumimoji="1" lang="ja-JP" altLang="en-US" sz="1200" b="0" dirty="0">
                        <a:solidFill>
                          <a:schemeClr val="bg1">
                            <a:lumMod val="65000"/>
                          </a:schemeClr>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18207479"/>
                  </a:ext>
                </a:extLst>
              </a:tr>
              <a:tr h="511022">
                <a:tc>
                  <a:txBody>
                    <a:bodyPr/>
                    <a:lstStyle/>
                    <a:p>
                      <a:pPr algn="ctr"/>
                      <a:r>
                        <a:rPr kumimoji="1" lang="ja-JP" altLang="en-US" sz="1100" b="0" dirty="0">
                          <a:solidFill>
                            <a:schemeClr val="accent4"/>
                          </a:solidFill>
                          <a:latin typeface="Meiryo UI" panose="020B0604030504040204" pitchFamily="50" charset="-128"/>
                          <a:ea typeface="Meiryo UI" panose="020B0604030504040204" pitchFamily="50" charset="-128"/>
                        </a:rPr>
                        <a:t>環境整備</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a:spcBef>
                          <a:spcPts val="300"/>
                        </a:spcBef>
                        <a:buFont typeface="Arial" panose="020B0604020202020204" pitchFamily="34" charset="0"/>
                        <a:buChar char="•"/>
                      </a:pP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例）飲食事業者</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x</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軒にて、メニュー開発を実施</a:t>
                      </a:r>
                      <a:endParaRPr kumimoji="1" lang="en-US" altLang="ja-JP" sz="1100" b="0" dirty="0">
                        <a:solidFill>
                          <a:schemeClr val="bg1">
                            <a:lumMod val="65000"/>
                          </a:schemeClr>
                        </a:solidFill>
                        <a:latin typeface="Meiryo UI" panose="020B0604030504040204" pitchFamily="50" charset="-128"/>
                        <a:ea typeface="Meiryo UI" panose="020B0604030504040204" pitchFamily="50" charset="-128"/>
                      </a:endParaRPr>
                    </a:p>
                    <a:p>
                      <a:pPr marL="171450" indent="-171450" algn="l">
                        <a:spcBef>
                          <a:spcPts val="300"/>
                        </a:spcBef>
                        <a:buFont typeface="Arial" panose="020B0604020202020204" pitchFamily="34" charset="0"/>
                        <a:buChar char="•"/>
                      </a:pP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　　　宿泊施設</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x</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軒にて、メニュー開発および礼拝スペースの設置を実施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1450" indent="-171450">
                        <a:spcBef>
                          <a:spcPts val="300"/>
                        </a:spcBef>
                        <a:buFont typeface="Arial" panose="020B0604020202020204" pitchFamily="34" charset="0"/>
                        <a:buChar char="•"/>
                      </a:pPr>
                      <a:endParaRPr kumimoji="1" lang="ja-JP" altLang="en-US" sz="1200" b="0" dirty="0">
                        <a:solidFill>
                          <a:schemeClr val="bg1">
                            <a:lumMod val="65000"/>
                          </a:schemeClr>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27570778"/>
                  </a:ext>
                </a:extLst>
              </a:tr>
              <a:tr h="699707">
                <a:tc>
                  <a:txBody>
                    <a:bodyPr/>
                    <a:lstStyle/>
                    <a:p>
                      <a:pPr algn="ctr"/>
                      <a:r>
                        <a:rPr kumimoji="1" lang="ja-JP" altLang="en-US" sz="1100" b="0" dirty="0">
                          <a:solidFill>
                            <a:schemeClr val="accent4"/>
                          </a:solidFill>
                          <a:latin typeface="Meiryo UI" panose="020B0604030504040204" pitchFamily="50" charset="-128"/>
                          <a:ea typeface="Meiryo UI" panose="020B0604030504040204" pitchFamily="50" charset="-128"/>
                        </a:rPr>
                        <a:t>情報発信</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a:spcBef>
                          <a:spcPts val="300"/>
                        </a:spcBef>
                        <a:buFont typeface="Arial" panose="020B0604020202020204" pitchFamily="34" charset="0"/>
                        <a:buChar char="•"/>
                      </a:pP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例）</a:t>
                      </a:r>
                      <a:r>
                        <a:rPr kumimoji="1" lang="en-US" altLang="ja-JP" sz="1100" b="0" dirty="0" err="1">
                          <a:solidFill>
                            <a:schemeClr val="bg1">
                              <a:lumMod val="65000"/>
                            </a:schemeClr>
                          </a:solidFill>
                          <a:latin typeface="Meiryo UI" panose="020B0604030504040204" pitchFamily="50" charset="-128"/>
                          <a:ea typeface="Meiryo UI" panose="020B0604030504040204" pitchFamily="50" charset="-128"/>
                        </a:rPr>
                        <a:t>HappyCow</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にて本事業においてメニュー開発を行った店舗の情報発信を外国人観光客に向けて実施</a:t>
                      </a:r>
                      <a:endParaRPr kumimoji="1" lang="en-US" altLang="ja-JP" sz="1100" b="0" dirty="0">
                        <a:solidFill>
                          <a:schemeClr val="bg1">
                            <a:lumMod val="65000"/>
                          </a:schemeClr>
                        </a:solidFill>
                        <a:latin typeface="Meiryo UI" panose="020B0604030504040204" pitchFamily="50" charset="-128"/>
                        <a:ea typeface="Meiryo UI" panose="020B0604030504040204" pitchFamily="50" charset="-128"/>
                      </a:endParaRPr>
                    </a:p>
                    <a:p>
                      <a:pPr marL="171450" indent="-171450" algn="l">
                        <a:spcBef>
                          <a:spcPts val="300"/>
                        </a:spcBef>
                        <a:buFont typeface="Arial" panose="020B0604020202020204" pitchFamily="34" charset="0"/>
                        <a:buChar char="•"/>
                      </a:pP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　　　各事業者の</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HP</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にて外国人観光客に向けて開発メニューや礼拝スペースの紹介を実施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1450" indent="-171450">
                        <a:spcBef>
                          <a:spcPts val="300"/>
                        </a:spcBef>
                        <a:buFont typeface="Arial" panose="020B0604020202020204" pitchFamily="34" charset="0"/>
                        <a:buChar char="•"/>
                      </a:pPr>
                      <a:endParaRPr kumimoji="1" lang="ja-JP" altLang="en-US" sz="1200" b="0" dirty="0">
                        <a:solidFill>
                          <a:schemeClr val="bg1">
                            <a:lumMod val="65000"/>
                          </a:schemeClr>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65008856"/>
                  </a:ext>
                </a:extLst>
              </a:tr>
              <a:tr h="555241">
                <a:tc>
                  <a:txBody>
                    <a:bodyPr/>
                    <a:lstStyle/>
                    <a:p>
                      <a:pPr algn="ctr"/>
                      <a:r>
                        <a:rPr kumimoji="1" lang="ja-JP" altLang="en-US" sz="1100" b="0" dirty="0">
                          <a:solidFill>
                            <a:schemeClr val="accent4"/>
                          </a:solidFill>
                          <a:latin typeface="Meiryo UI" panose="020B0604030504040204" pitchFamily="50" charset="-128"/>
                          <a:ea typeface="Meiryo UI" panose="020B0604030504040204" pitchFamily="50" charset="-128"/>
                        </a:rPr>
                        <a:t>旅行商品造成</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l">
                        <a:spcBef>
                          <a:spcPts val="300"/>
                        </a:spcBef>
                        <a:buFont typeface="Arial" panose="020B0604020202020204" pitchFamily="34" charset="0"/>
                        <a:buChar char="•"/>
                      </a:pP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例）</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地域の観光地</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と</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、本事業においてメニュー開発を実施した飲食店</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・宿泊施設</a:t>
                      </a:r>
                      <a:r>
                        <a:rPr kumimoji="1" lang="en-US" altLang="ja-JP" sz="1100" b="0" dirty="0">
                          <a:solidFill>
                            <a:schemeClr val="bg1">
                              <a:lumMod val="65000"/>
                            </a:schemeClr>
                          </a:solidFill>
                          <a:latin typeface="Meiryo UI" panose="020B0604030504040204" pitchFamily="50" charset="-128"/>
                          <a:ea typeface="Meiryo UI" panose="020B0604030504040204" pitchFamily="50" charset="-128"/>
                        </a:rPr>
                        <a:t>xx</a:t>
                      </a:r>
                      <a:r>
                        <a:rPr kumimoji="1" lang="ja-JP" altLang="en-US" sz="1100" b="0" dirty="0">
                          <a:solidFill>
                            <a:schemeClr val="bg1">
                              <a:lumMod val="65000"/>
                            </a:schemeClr>
                          </a:solidFill>
                          <a:latin typeface="Meiryo UI" panose="020B0604030504040204" pitchFamily="50" charset="-128"/>
                          <a:ea typeface="Meiryo UI" panose="020B0604030504040204" pitchFamily="50" charset="-128"/>
                        </a:rPr>
                        <a:t>を含んだモデルコースを造成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171450" indent="-171450">
                        <a:spcBef>
                          <a:spcPts val="300"/>
                        </a:spcBef>
                        <a:buFont typeface="Arial" panose="020B0604020202020204" pitchFamily="34" charset="0"/>
                        <a:buChar char="•"/>
                      </a:pPr>
                      <a:endParaRPr kumimoji="1" lang="ja-JP" altLang="en-US" sz="1200" b="0" dirty="0">
                        <a:solidFill>
                          <a:schemeClr val="bg1">
                            <a:lumMod val="65000"/>
                          </a:schemeClr>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26823101"/>
                  </a:ext>
                </a:extLst>
              </a:tr>
            </a:tbl>
          </a:graphicData>
        </a:graphic>
      </p:graphicFrame>
      <p:sp>
        <p:nvSpPr>
          <p:cNvPr id="34" name="正方形/長方形 33">
            <a:extLst>
              <a:ext uri="{FF2B5EF4-FFF2-40B4-BE49-F238E27FC236}">
                <a16:creationId xmlns:a16="http://schemas.microsoft.com/office/drawing/2014/main" id="{62BE0382-48E2-9592-0C6C-E033805E4F31}"/>
              </a:ext>
            </a:extLst>
          </p:cNvPr>
          <p:cNvSpPr/>
          <p:nvPr/>
        </p:nvSpPr>
        <p:spPr>
          <a:xfrm>
            <a:off x="316523" y="882164"/>
            <a:ext cx="8533402" cy="392094"/>
          </a:xfrm>
          <a:prstGeom prst="rect">
            <a:avLst/>
          </a:prstGeom>
          <a:solidFill>
            <a:schemeClr val="bg1"/>
          </a:solidFill>
          <a:ln>
            <a:solidFill>
              <a:schemeClr val="bg1">
                <a:lumMod val="75000"/>
              </a:schemeClr>
            </a:solidFill>
          </a:ln>
        </p:spPr>
        <p:style>
          <a:lnRef idx="0">
            <a:schemeClr val="accent1"/>
          </a:lnRef>
          <a:fillRef idx="1">
            <a:schemeClr val="accent1"/>
          </a:fillRef>
          <a:effectRef idx="0">
            <a:schemeClr val="dk1"/>
          </a:effectRef>
          <a:fontRef idx="minor">
            <a:schemeClr val="lt1"/>
          </a:fontRef>
        </p:style>
        <p:txBody>
          <a:bodyPr rtlCol="0" anchor="ctr"/>
          <a:lstStyle/>
          <a:p>
            <a:pPr>
              <a:lnSpc>
                <a:spcPct val="100000"/>
              </a:lnSpc>
            </a:pP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a:t>
            </a:r>
            <a:r>
              <a:rPr kumimoji="1" lang="ja-JP" altLang="en-US" sz="1200" dirty="0">
                <a:solidFill>
                  <a:schemeClr val="bg1">
                    <a:lumMod val="65000"/>
                  </a:schemeClr>
                </a:solidFill>
                <a:latin typeface="Meiryo UI" panose="020B0604030504040204" pitchFamily="50" charset="-128"/>
                <a:ea typeface="Meiryo UI" panose="020B0604030504040204" pitchFamily="50" charset="-128"/>
              </a:rPr>
              <a:t>☆☆どういった地域を目指していくのか、姿を簡潔に記載する</a:t>
            </a:r>
            <a:r>
              <a:rPr kumimoji="1" lang="en-US" altLang="ja-JP" sz="1200" dirty="0">
                <a:solidFill>
                  <a:schemeClr val="bg1">
                    <a:lumMod val="65000"/>
                  </a:schemeClr>
                </a:solidFill>
                <a:latin typeface="Meiryo UI" panose="020B0604030504040204" pitchFamily="50" charset="-128"/>
                <a:ea typeface="Meiryo UI" panose="020B0604030504040204" pitchFamily="50" charset="-128"/>
              </a:rPr>
              <a:t>】</a:t>
            </a:r>
          </a:p>
        </p:txBody>
      </p:sp>
      <p:sp>
        <p:nvSpPr>
          <p:cNvPr id="4" name="スライド番号プレースホルダー 6">
            <a:extLst>
              <a:ext uri="{FF2B5EF4-FFF2-40B4-BE49-F238E27FC236}">
                <a16:creationId xmlns:a16="http://schemas.microsoft.com/office/drawing/2014/main" id="{3921021D-A099-52EE-9627-904E2E5476DA}"/>
              </a:ext>
            </a:extLst>
          </p:cNvPr>
          <p:cNvSpPr txBox="1">
            <a:spLocks/>
          </p:cNvSpPr>
          <p:nvPr/>
        </p:nvSpPr>
        <p:spPr>
          <a:xfrm>
            <a:off x="7401830" y="6672715"/>
            <a:ext cx="1645920" cy="137160"/>
          </a:xfrm>
          <a:prstGeom prst="rect">
            <a:avLst/>
          </a:prstGeom>
          <a:noFill/>
        </p:spPr>
        <p:txBody>
          <a:bodyPr vert="horz" lIns="0" tIns="0" rIns="0" bIns="0" rtlCol="0" anchor="b" anchorCtr="0">
            <a:noAutofit/>
          </a:bodyPr>
          <a:lstStyle>
            <a:defPPr>
              <a:defRPr lang="en-US"/>
            </a:defPPr>
            <a:lvl1pPr marL="0" algn="r" defTabSz="914400" rtl="0" eaLnBrk="1" latinLnBrk="0" hangingPunct="1">
              <a:defRPr sz="7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870704B-CE94-48CC-AF30-84932A1262A7}" type="slidenum">
              <a:rPr lang="en-GB" smtClean="0">
                <a:latin typeface="Meiryo UI" panose="020B0604030504040204" pitchFamily="50" charset="-128"/>
                <a:ea typeface="Meiryo UI" panose="020B0604030504040204" pitchFamily="50" charset="-128"/>
              </a:rPr>
              <a:pPr/>
              <a:t>2</a:t>
            </a:fld>
            <a:endParaRPr lang="en-GB" dirty="0">
              <a:latin typeface="Meiryo UI" panose="020B0604030504040204" pitchFamily="50" charset="-128"/>
              <a:ea typeface="Meiryo UI" panose="020B0604030504040204" pitchFamily="50" charset="-128"/>
            </a:endParaRPr>
          </a:p>
        </p:txBody>
      </p:sp>
      <p:sp>
        <p:nvSpPr>
          <p:cNvPr id="6" name="吹き出し: 四角形 5">
            <a:extLst>
              <a:ext uri="{FF2B5EF4-FFF2-40B4-BE49-F238E27FC236}">
                <a16:creationId xmlns:a16="http://schemas.microsoft.com/office/drawing/2014/main" id="{BE560414-DC24-CA30-61D0-8F31D88E0A93}"/>
              </a:ext>
            </a:extLst>
          </p:cNvPr>
          <p:cNvSpPr/>
          <p:nvPr/>
        </p:nvSpPr>
        <p:spPr>
          <a:xfrm>
            <a:off x="-3223115" y="1268711"/>
            <a:ext cx="2526383" cy="980964"/>
          </a:xfrm>
          <a:prstGeom prst="wedgeRectCallout">
            <a:avLst>
              <a:gd name="adj1" fmla="val 58356"/>
              <a:gd name="adj2" fmla="val -16077"/>
            </a:avLst>
          </a:prstGeom>
          <a:solidFill>
            <a:srgbClr val="F8CBAD"/>
          </a:solidFill>
          <a:ln w="6350">
            <a:solidFill>
              <a:schemeClr val="tx1"/>
            </a:solidFill>
          </a:ln>
        </p:spPr>
        <p:txBody>
          <a:bodyPr vert="horz" wrap="square" lIns="91440" tIns="45720" rIns="91440" bIns="45720" rtlCol="0" anchor="ctr">
            <a:noAutofit/>
          </a:bodyPr>
          <a:lstStyle/>
          <a:p>
            <a:pPr marL="171450" indent="-171450">
              <a:spcBef>
                <a:spcPts val="1200"/>
              </a:spcBef>
              <a:buFont typeface="Arial" panose="020B0604020202020204" pitchFamily="34" charset="0"/>
              <a:buChar char="•"/>
            </a:pPr>
            <a:r>
              <a:rPr kumimoji="1" lang="en-US" altLang="ja-JP" sz="1200" dirty="0">
                <a:solidFill>
                  <a:schemeClr val="accent4"/>
                </a:solidFill>
                <a:latin typeface="Meiryo UI" panose="020B0604030504040204" pitchFamily="50" charset="-128"/>
                <a:ea typeface="Meiryo UI" panose="020B0604030504040204" pitchFamily="50" charset="-128"/>
              </a:rPr>
              <a:t>ⅲ</a:t>
            </a:r>
            <a:r>
              <a:rPr kumimoji="1" lang="ja-JP" altLang="en-US" sz="1200" dirty="0">
                <a:solidFill>
                  <a:schemeClr val="accent4"/>
                </a:solidFill>
                <a:latin typeface="Meiryo UI" panose="020B0604030504040204" pitchFamily="50" charset="-128"/>
                <a:ea typeface="Meiryo UI" panose="020B0604030504040204" pitchFamily="50" charset="-128"/>
              </a:rPr>
              <a:t>）及び</a:t>
            </a:r>
            <a:r>
              <a:rPr kumimoji="1" lang="en-US" altLang="ja-JP" sz="1200" dirty="0">
                <a:solidFill>
                  <a:schemeClr val="accent4"/>
                </a:solidFill>
                <a:latin typeface="Meiryo UI" panose="020B0604030504040204" pitchFamily="50" charset="-128"/>
                <a:ea typeface="Meiryo UI" panose="020B0604030504040204" pitchFamily="50" charset="-128"/>
              </a:rPr>
              <a:t>ⅳ</a:t>
            </a:r>
            <a:r>
              <a:rPr kumimoji="1" lang="ja-JP" altLang="en-US" sz="1200" dirty="0">
                <a:solidFill>
                  <a:schemeClr val="accent4"/>
                </a:solidFill>
                <a:latin typeface="Meiryo UI" panose="020B0604030504040204" pitchFamily="50" charset="-128"/>
                <a:ea typeface="Meiryo UI" panose="020B0604030504040204" pitchFamily="50" charset="-128"/>
              </a:rPr>
              <a:t>）には、様式１の内容を簡潔に記載してください。</a:t>
            </a:r>
          </a:p>
        </p:txBody>
      </p:sp>
      <p:sp>
        <p:nvSpPr>
          <p:cNvPr id="11" name="吹き出し: 四角形 10">
            <a:extLst>
              <a:ext uri="{FF2B5EF4-FFF2-40B4-BE49-F238E27FC236}">
                <a16:creationId xmlns:a16="http://schemas.microsoft.com/office/drawing/2014/main" id="{71E262D1-6EA6-AF0A-9E84-64BA0E0AEFA6}"/>
              </a:ext>
            </a:extLst>
          </p:cNvPr>
          <p:cNvSpPr/>
          <p:nvPr/>
        </p:nvSpPr>
        <p:spPr>
          <a:xfrm>
            <a:off x="-3223116" y="3627362"/>
            <a:ext cx="2526383" cy="980964"/>
          </a:xfrm>
          <a:prstGeom prst="wedgeRectCallout">
            <a:avLst>
              <a:gd name="adj1" fmla="val 58356"/>
              <a:gd name="adj2" fmla="val -16077"/>
            </a:avLst>
          </a:prstGeom>
          <a:solidFill>
            <a:srgbClr val="F8CBAD"/>
          </a:solidFill>
          <a:ln w="6350">
            <a:solidFill>
              <a:schemeClr val="tx1"/>
            </a:solidFill>
          </a:ln>
        </p:spPr>
        <p:txBody>
          <a:bodyPr vert="horz" wrap="square" lIns="91440" tIns="45720" rIns="91440" bIns="45720" rtlCol="0" anchor="ctr">
            <a:noAutofit/>
          </a:bodyPr>
          <a:lstStyle/>
          <a:p>
            <a:pPr marL="171450" indent="-171450">
              <a:spcBef>
                <a:spcPts val="1200"/>
              </a:spcBef>
              <a:buFont typeface="Arial" panose="020B0604020202020204" pitchFamily="34" charset="0"/>
              <a:buChar char="•"/>
            </a:pPr>
            <a:r>
              <a:rPr kumimoji="1" lang="ja-JP" altLang="en-US" sz="1200" dirty="0">
                <a:solidFill>
                  <a:schemeClr val="accent4"/>
                </a:solidFill>
                <a:latin typeface="Meiryo UI" panose="020B0604030504040204" pitchFamily="50" charset="-128"/>
                <a:ea typeface="Meiryo UI" panose="020B0604030504040204" pitchFamily="50" charset="-128"/>
              </a:rPr>
              <a:t>必要に応じて、欄を追加または削除してください。</a:t>
            </a:r>
          </a:p>
        </p:txBody>
      </p:sp>
      <p:sp>
        <p:nvSpPr>
          <p:cNvPr id="2" name="吹き出し: 四角形 1">
            <a:extLst>
              <a:ext uri="{FF2B5EF4-FFF2-40B4-BE49-F238E27FC236}">
                <a16:creationId xmlns:a16="http://schemas.microsoft.com/office/drawing/2014/main" id="{21851966-56B1-C6D9-9607-C77003F02322}"/>
              </a:ext>
            </a:extLst>
          </p:cNvPr>
          <p:cNvSpPr/>
          <p:nvPr/>
        </p:nvSpPr>
        <p:spPr>
          <a:xfrm>
            <a:off x="9499528" y="3627362"/>
            <a:ext cx="2526383" cy="980964"/>
          </a:xfrm>
          <a:prstGeom prst="wedgeRectCallout">
            <a:avLst>
              <a:gd name="adj1" fmla="val -57640"/>
              <a:gd name="adj2" fmla="val 8631"/>
            </a:avLst>
          </a:prstGeom>
          <a:solidFill>
            <a:srgbClr val="F8CBAD"/>
          </a:solidFill>
          <a:ln w="6350">
            <a:solidFill>
              <a:schemeClr val="tx1"/>
            </a:solidFill>
          </a:ln>
        </p:spPr>
        <p:txBody>
          <a:bodyPr vert="horz" wrap="square" lIns="91440" tIns="45720" rIns="91440" bIns="45720" rtlCol="0" anchor="ctr">
            <a:noAutofit/>
          </a:bodyPr>
          <a:lstStyle/>
          <a:p>
            <a:pPr marL="171450" indent="-171450">
              <a:spcBef>
                <a:spcPts val="1200"/>
              </a:spcBef>
              <a:buFont typeface="Arial" panose="020B0604020202020204" pitchFamily="34" charset="0"/>
              <a:buChar char="•"/>
            </a:pPr>
            <a:r>
              <a:rPr kumimoji="1" lang="ja-JP" altLang="en-US" sz="1200" dirty="0">
                <a:solidFill>
                  <a:schemeClr val="accent4"/>
                </a:solidFill>
                <a:latin typeface="Meiryo UI" panose="020B0604030504040204" pitchFamily="50" charset="-128"/>
                <a:ea typeface="Meiryo UI" panose="020B0604030504040204" pitchFamily="50" charset="-128"/>
              </a:rPr>
              <a:t>定量的な指標を設定してください。</a:t>
            </a:r>
          </a:p>
        </p:txBody>
      </p:sp>
    </p:spTree>
    <p:extLst>
      <p:ext uri="{BB962C8B-B14F-4D97-AF65-F5344CB8AC3E}">
        <p14:creationId xmlns:p14="http://schemas.microsoft.com/office/powerpoint/2010/main" val="36583467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THINKCELLPRESENTATIONDONOTDELETE" val="&lt;?xml version=&quot;1.0&quot; encoding=&quot;UTF-16&quot; standalone=&quot;yes&quot;?&gt;&lt;root reqver=&quot;28224&quot;&gt;&lt;version val=&quot;35630&quot;/&gt;&lt;CPresentation id=&quot;1&quot;&gt;&lt;m_precDefaultNumber&gt;&lt;m_yearfmt&gt;&lt;begin val=&quot;0&quot;/&gt;&lt;end val=&quot;4&quot;/&gt;&lt;/m_yearfmt&gt;&lt;/m_precDefaultNumber&gt;&lt;m_precDefaultPercent&gt;&lt;m_yearfmt&gt;&lt;begin val=&quot;0&quot;/&gt;&lt;end val=&quot;4&quot;/&gt;&lt;/m_yearfmt&gt;&lt;/m_precDefaultPercent&gt;&lt;m_precDefaultDate&gt;&lt;m_bNumberIsYear val=&quot;0&quot;/&gt;&lt;m_strFormatTime&gt;%#m/%#d&lt;/m_strFormatTime&gt;&lt;m_yearfmt&gt;&lt;begin val=&quot;0&quot;/&gt;&lt;end val=&quot;0&quot;/&gt;&lt;/m_yearfmt&gt;&lt;/m_precDefaultDate&gt;&lt;m_precDefaultDay&gt;&lt;m_bNumberIsYear val=&quot;0&quot;/&gt;&lt;m_strFormatTime&gt;%#d&lt;/m_strFormatTime&gt;&lt;m_yearfmt&gt;&lt;begin val=&quot;0&quot;/&gt;&lt;end val=&quot;4&quot;/&gt;&lt;/m_yearfmt&gt;&lt;/m_precDefaultDay&gt;&lt;m_precDefaultWeek&gt;&lt;m_bNumberIsYear val=&quot;0&quot;/&gt;&lt;m_strFormatTime&gt;%d&lt;/m_strFormatTime&gt;&lt;m_yearfmt&gt;&lt;begin val=&quot;0&quot;/&gt;&lt;end val=&quot;4&quot;/&gt;&lt;/m_yearfmt&gt;&lt;/m_precDefaultWeek&gt;&lt;m_precDefaultMonth&gt;&lt;m_bNumberIsYear val=&quot;0&quot;/&gt;&lt;m_strFormatTime&gt;%1&lt;/m_strFormatTime&gt;&lt;m_yearfmt&gt;&lt;begin val=&quot;0&quot;/&gt;&lt;end val=&quot;4&quot;/&gt;&lt;/m_yearfmt&gt;&lt;/m_precDefaultMonth&gt;&lt;m_precDefaultQuarter&gt;&lt;m_bNumberIsYear val=&quot;0&quot;/&gt;&lt;m_strFormatTime&gt;Q%5&lt;/m_strFormatTime&gt;&lt;m_yearfmt&gt;&lt;begin val=&quot;0&quot;/&gt;&lt;end val=&quot;4&quot;/&gt;&lt;/m_yearfmt&gt;&lt;/m_precDefaultQuarter&gt;&lt;m_precDefaultYear&gt;&lt;m_bNumberIsYear val=&quot;0&quot;/&gt;&lt;m_strFormatTime&gt;%Y&lt;/m_strFormatTime&gt;&lt;m_yearfmt&gt;&lt;begin val=&quot;0&quot;/&gt;&lt;end val=&quot;0&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0&quot;/&gt;&lt;/m_mruColor&gt;&lt;m_eweekdayFirstOfWeek val=&quot;1&quot;/&gt;&lt;m_eweekdayFirstOfWorkweek val=&quot;2&quot;/&gt;&lt;m_eweekdayFirstOfWeekend val=&quot;7&quot;/&gt;&lt;/CPresentation&gt;&lt;/root&gt;"/>
  <p:tag name="LASTSLIDEVIEWED" val="2147471541,2,Slide2147471286"/>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PwC Strategy">
  <a:themeElements>
    <a:clrScheme name="PwC Strategy Colors">
      <a:dk1>
        <a:srgbClr val="000000"/>
      </a:dk1>
      <a:lt1>
        <a:srgbClr val="FFFFFF"/>
      </a:lt1>
      <a:dk2>
        <a:srgbClr val="A32020"/>
      </a:dk2>
      <a:lt2>
        <a:srgbClr val="DEDEDE"/>
      </a:lt2>
      <a:accent1>
        <a:srgbClr val="A32020"/>
      </a:accent1>
      <a:accent2>
        <a:srgbClr val="DB536A"/>
      </a:accent2>
      <a:accent3>
        <a:srgbClr val="000000"/>
      </a:accent3>
      <a:accent4>
        <a:srgbClr val="464646"/>
      </a:accent4>
      <a:accent5>
        <a:srgbClr val="7D7D7D"/>
      </a:accent5>
      <a:accent6>
        <a:srgbClr val="DEDEDE"/>
      </a:accent6>
      <a:hlink>
        <a:srgbClr val="A32020"/>
      </a:hlink>
      <a:folHlink>
        <a:srgbClr val="A32020"/>
      </a:folHlink>
    </a:clrScheme>
    <a:fontScheme name="Strategy&amp;">
      <a:majorFont>
        <a:latin typeface="Georgia"/>
        <a:ea typeface="HGP明朝B"/>
        <a:cs typeface=""/>
      </a:majorFont>
      <a:minorFont>
        <a:latin typeface="Arial"/>
        <a:ea typeface="ＭＳ Ｐゴシック"/>
        <a:cs typeface=""/>
      </a:minorFont>
    </a:fontScheme>
    <a:fmtScheme name="PwC Strategy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solidFill>
          <a:schemeClr val="bg1"/>
        </a:solidFill>
        <a:ln>
          <a:solidFill>
            <a:schemeClr val="tx1"/>
          </a:solidFill>
        </a:ln>
      </a:spPr>
      <a:bodyPr rtlCol="0" anchor="ctr"/>
      <a:lstStyle>
        <a:defPPr algn="ctr">
          <a:lnSpc>
            <a:spcPct val="100000"/>
          </a:lnSpc>
          <a:defRPr kumimoji="1" sz="1400" dirty="0" smtClean="0">
            <a:solidFill>
              <a:schemeClr val="tx1"/>
            </a:solidFill>
          </a:defRPr>
        </a:defPPr>
      </a:lstStyle>
      <a:style>
        <a:lnRef idx="0">
          <a:schemeClr val="accent1"/>
        </a:lnRef>
        <a:fillRef idx="1">
          <a:schemeClr val="accent1"/>
        </a:fillRef>
        <a:effectRef idx="0">
          <a:schemeClr val="dk1"/>
        </a:effectRef>
        <a:fontRef idx="minor">
          <a:schemeClr val="lt1"/>
        </a:fontRef>
      </a:style>
    </a:spDef>
    <a:lnDef>
      <a:spPr>
        <a:ln w="9525" cap="sq">
          <a:solidFill>
            <a:schemeClr val="tx1"/>
          </a:solidFill>
          <a:tailEnd type="none"/>
        </a:ln>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spAutoFit/>
      </a:bodyPr>
      <a:lstStyle>
        <a:defPPr>
          <a:lnSpc>
            <a:spcPct val="100000"/>
          </a:lnSpc>
          <a:spcAft>
            <a:spcPts val="600"/>
          </a:spcAft>
          <a:buSzPct val="100000"/>
          <a:defRPr kumimoji="1" sz="1400" dirty="0" smtClean="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 name="Strategy Burgundy">
      <a:srgbClr val="A32020"/>
    </a:custClr>
  </a:custClrLst>
  <a:extLst>
    <a:ext uri="{05A4C25C-085E-4340-85A3-A5531E510DB2}">
      <thm15:themeFamily xmlns:thm15="http://schemas.microsoft.com/office/thememl/2012/main" name="プレゼンテーション1" id="{113D88DD-E44E-4BE3-AEE5-1286FF919150}" vid="{2C971C62-64E1-46BF-B8F7-DF51B181CC4E}"/>
    </a:ext>
  </a:extLst>
</a:theme>
</file>

<file path=ppt/theme/theme2.xml><?xml version="1.0" encoding="utf-8"?>
<a:theme xmlns:a="http://schemas.openxmlformats.org/drawingml/2006/main" name="PwC Strategy">
  <a:themeElements>
    <a:clrScheme name="PwC Strategy Colors">
      <a:dk1>
        <a:srgbClr val="000000"/>
      </a:dk1>
      <a:lt1>
        <a:srgbClr val="FFFFFF"/>
      </a:lt1>
      <a:dk2>
        <a:srgbClr val="A32020"/>
      </a:dk2>
      <a:lt2>
        <a:srgbClr val="DEDEDE"/>
      </a:lt2>
      <a:accent1>
        <a:srgbClr val="A32020"/>
      </a:accent1>
      <a:accent2>
        <a:srgbClr val="DB536A"/>
      </a:accent2>
      <a:accent3>
        <a:srgbClr val="000000"/>
      </a:accent3>
      <a:accent4>
        <a:srgbClr val="464646"/>
      </a:accent4>
      <a:accent5>
        <a:srgbClr val="7D7D7D"/>
      </a:accent5>
      <a:accent6>
        <a:srgbClr val="DEDEDE"/>
      </a:accent6>
      <a:hlink>
        <a:srgbClr val="A32020"/>
      </a:hlink>
      <a:folHlink>
        <a:srgbClr val="A32020"/>
      </a:folHlink>
    </a:clrScheme>
    <a:fontScheme name="PwC Strategy Fonts">
      <a:majorFont>
        <a:latin typeface="Georgia"/>
        <a:ea typeface=""/>
        <a:cs typeface=""/>
      </a:majorFont>
      <a:minorFont>
        <a:latin typeface="Arial"/>
        <a:ea typeface=""/>
        <a:cs typeface=""/>
      </a:minorFont>
    </a:fontScheme>
    <a:fmtScheme name="PwC Strategy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400"/>
        </a:defPPr>
      </a:lstStyle>
      <a:style>
        <a:lnRef idx="0">
          <a:schemeClr val="accent1"/>
        </a:lnRef>
        <a:fillRef idx="1">
          <a:schemeClr val="accent1"/>
        </a:fillRef>
        <a:effectRef idx="0">
          <a:schemeClr val="dk1"/>
        </a:effectRef>
        <a:fontRef idx="minor">
          <a:schemeClr val="lt1"/>
        </a:fontRef>
      </a:style>
    </a:spDef>
    <a:lnDef>
      <a:spPr>
        <a:ln w="12700"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lstStyle>
        <a:defPPr marL="182880" indent="-182880">
          <a:lnSpc>
            <a:spcPct val="100000"/>
          </a:lnSpc>
          <a:spcAft>
            <a:spcPts val="600"/>
          </a:spcAft>
          <a:buSzPct val="100000"/>
          <a:buFont typeface="Arial"/>
          <a:buChar char="•"/>
          <a:defRPr sz="140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 name="Strategy Burgundy">
      <a:srgbClr val="A32020"/>
    </a:custClr>
  </a:custClrLst>
</a:theme>
</file>

<file path=ppt/theme/theme3.xml><?xml version="1.0" encoding="utf-8"?>
<a:theme xmlns:a="http://schemas.openxmlformats.org/drawingml/2006/main" name="PwC Strategy">
  <a:themeElements>
    <a:clrScheme name="PwC Strategy Colors">
      <a:dk1>
        <a:srgbClr val="000000"/>
      </a:dk1>
      <a:lt1>
        <a:srgbClr val="FFFFFF"/>
      </a:lt1>
      <a:dk2>
        <a:srgbClr val="A32020"/>
      </a:dk2>
      <a:lt2>
        <a:srgbClr val="DEDEDE"/>
      </a:lt2>
      <a:accent1>
        <a:srgbClr val="A32020"/>
      </a:accent1>
      <a:accent2>
        <a:srgbClr val="DB536A"/>
      </a:accent2>
      <a:accent3>
        <a:srgbClr val="000000"/>
      </a:accent3>
      <a:accent4>
        <a:srgbClr val="464646"/>
      </a:accent4>
      <a:accent5>
        <a:srgbClr val="7D7D7D"/>
      </a:accent5>
      <a:accent6>
        <a:srgbClr val="DEDEDE"/>
      </a:accent6>
      <a:hlink>
        <a:srgbClr val="A32020"/>
      </a:hlink>
      <a:folHlink>
        <a:srgbClr val="A32020"/>
      </a:folHlink>
    </a:clrScheme>
    <a:fontScheme name="PwC Strategy Fonts">
      <a:majorFont>
        <a:latin typeface="Georgia"/>
        <a:ea typeface=""/>
        <a:cs typeface=""/>
      </a:majorFont>
      <a:minorFont>
        <a:latin typeface="Arial"/>
        <a:ea typeface=""/>
        <a:cs typeface=""/>
      </a:minorFont>
    </a:fontScheme>
    <a:fmtScheme name="PwC Strategy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400"/>
        </a:defPPr>
      </a:lstStyle>
      <a:style>
        <a:lnRef idx="0">
          <a:schemeClr val="accent1"/>
        </a:lnRef>
        <a:fillRef idx="1">
          <a:schemeClr val="accent1"/>
        </a:fillRef>
        <a:effectRef idx="0">
          <a:schemeClr val="dk1"/>
        </a:effectRef>
        <a:fontRef idx="minor">
          <a:schemeClr val="lt1"/>
        </a:fontRef>
      </a:style>
    </a:spDef>
    <a:lnDef>
      <a:spPr>
        <a:ln w="12700"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lstStyle>
        <a:defPPr marL="182880" indent="-182880">
          <a:lnSpc>
            <a:spcPct val="100000"/>
          </a:lnSpc>
          <a:spcAft>
            <a:spcPts val="600"/>
          </a:spcAft>
          <a:buSzPct val="100000"/>
          <a:buFont typeface="Arial"/>
          <a:buChar char="•"/>
          <a:defRPr sz="140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 name="Strategy Burgundy">
      <a:srgbClr val="A32020"/>
    </a:custClr>
  </a:custClr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BB347AE22BFE8347B64A26E814D7EC8E" ma:contentTypeVersion="4" ma:contentTypeDescription="新しいドキュメントを作成します。" ma:contentTypeScope="" ma:versionID="d37d91898812cffca3d07a2972f99003">
  <xsd:schema xmlns:xsd="http://www.w3.org/2001/XMLSchema" xmlns:xs="http://www.w3.org/2001/XMLSchema" xmlns:p="http://schemas.microsoft.com/office/2006/metadata/properties" xmlns:ns2="92e75691-a68d-4525-94ef-f5aa73ccc92e" targetNamespace="http://schemas.microsoft.com/office/2006/metadata/properties" ma:root="true" ma:fieldsID="ab89860a4f4c097ef0bfdad44ed4ecc1" ns2:_="">
    <xsd:import namespace="92e75691-a68d-4525-94ef-f5aa73ccc92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e75691-a68d-4525-94ef-f5aa73ccc9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5A8FFD0-939B-4A48-9942-8B4227722C5F}">
  <ds:schemaRefs>
    <ds:schemaRef ds:uri="http://schemas.microsoft.com/sharepoint/v3/contenttype/forms"/>
  </ds:schemaRefs>
</ds:datastoreItem>
</file>

<file path=customXml/itemProps2.xml><?xml version="1.0" encoding="utf-8"?>
<ds:datastoreItem xmlns:ds="http://schemas.openxmlformats.org/officeDocument/2006/customXml" ds:itemID="{F1362EA9-339E-4724-BAD0-B3D323C10C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2e75691-a68d-4525-94ef-f5aa73ccc9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ED5E33B-A760-4442-93F5-9F138EEB0A59}">
  <ds:schemaRefs>
    <ds:schemaRef ds:uri="http://purl.org/dc/elements/1.1/"/>
    <ds:schemaRef ds:uri="http://www.w3.org/XML/1998/namespace"/>
    <ds:schemaRef ds:uri="http://schemas.openxmlformats.org/package/2006/metadata/core-properties"/>
    <ds:schemaRef ds:uri="http://schemas.microsoft.com/office/infopath/2007/PartnerControls"/>
    <ds:schemaRef ds:uri="http://purl.org/dc/terms/"/>
    <ds:schemaRef ds:uri="http://schemas.microsoft.com/office/2006/documentManagement/types"/>
    <ds:schemaRef ds:uri="92e75691-a68d-4525-94ef-f5aa73ccc92e"/>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blank</Template>
  <Words>702</Words>
  <PresentationFormat>画面に合わせる (4:3)</PresentationFormat>
  <Paragraphs>81</Paragraphs>
  <Slides>2</Slides>
  <Notes>0</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7" baseType="lpstr">
      <vt:lpstr>Meiryo UI</vt:lpstr>
      <vt:lpstr>Arial</vt:lpstr>
      <vt:lpstr>Georgia</vt:lpstr>
      <vt:lpstr>PwC Strategy</vt:lpstr>
      <vt:lpstr>think-cellスライド</vt:lpstr>
      <vt:lpstr>PowerPoint プレゼンテーション</vt:lpstr>
      <vt:lpstr>PowerPoint プレゼンテーション</vt:lpstr>
    </vt:vector>
  </TitlesOfParts>
  <LinksUpToDate>false</LinksUpToDate>
  <SharedDoc>false</SharedDoc>
  <HyperlinkBase/>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0x010100BB347AE22BFE8347B64A26E814D7EC8E</vt:lpwstr>
  </property>
</Properties>
</file>