
<file path=[Content_Types].xml><?xml version="1.0" encoding="utf-8"?>
<Types xmlns="http://schemas.openxmlformats.org/package/2006/content-types">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22" r:id="rId4"/>
    <p:sldMasterId id="2147484025" r:id="rId5"/>
    <p:sldMasterId id="2147484028" r:id="rId6"/>
  </p:sldMasterIdLst>
  <p:notesMasterIdLst>
    <p:notesMasterId r:id="rId21"/>
  </p:notesMasterIdLst>
  <p:handoutMasterIdLst>
    <p:handoutMasterId r:id="rId22"/>
  </p:handoutMasterIdLst>
  <p:sldIdLst>
    <p:sldId id="586" r:id="rId7"/>
    <p:sldId id="642" r:id="rId8"/>
    <p:sldId id="644" r:id="rId9"/>
    <p:sldId id="625" r:id="rId10"/>
    <p:sldId id="623" r:id="rId11"/>
    <p:sldId id="647" r:id="rId12"/>
    <p:sldId id="627" r:id="rId13"/>
    <p:sldId id="635" r:id="rId14"/>
    <p:sldId id="645" r:id="rId15"/>
    <p:sldId id="637" r:id="rId16"/>
    <p:sldId id="638" r:id="rId17"/>
    <p:sldId id="630" r:id="rId18"/>
    <p:sldId id="646" r:id="rId19"/>
    <p:sldId id="641" r:id="rId20"/>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FE2D6024-1AA0-4EA9-B4E6-CE7C26A44E8B}">
          <p14:sldIdLst>
            <p14:sldId id="586"/>
            <p14:sldId id="642"/>
            <p14:sldId id="644"/>
            <p14:sldId id="625"/>
            <p14:sldId id="623"/>
            <p14:sldId id="647"/>
            <p14:sldId id="627"/>
            <p14:sldId id="635"/>
            <p14:sldId id="645"/>
            <p14:sldId id="637"/>
            <p14:sldId id="638"/>
            <p14:sldId id="630"/>
            <p14:sldId id="646"/>
            <p14:sldId id="641"/>
          </p14:sldIdLst>
        </p14:section>
      </p14:sectionLst>
    </p:ext>
    <p:ext uri="{EFAFB233-063F-42B5-8137-9DF3F51BA10A}">
      <p15:sldGuideLst xmlns:p15="http://schemas.microsoft.com/office/powerpoint/2012/main">
        <p15:guide id="1" orient="horz" pos="3113" userDrawn="1">
          <p15:clr>
            <a:srgbClr val="A4A3A4"/>
          </p15:clr>
        </p15:guide>
        <p15:guide id="3" pos="1124" userDrawn="1">
          <p15:clr>
            <a:srgbClr val="A4A3A4"/>
          </p15:clr>
        </p15:guide>
        <p15:guide id="5" pos="6000" userDrawn="1">
          <p15:clr>
            <a:srgbClr val="A4A3A4"/>
          </p15:clr>
        </p15:guide>
        <p15:guide id="6" orient="horz" pos="3793" userDrawn="1">
          <p15:clr>
            <a:srgbClr val="A4A3A4"/>
          </p15:clr>
        </p15:guide>
        <p15:guide id="7" orient="horz" pos="175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C40CB-8918-490C-CAE5-E5FBD0F92DB1}" name="Ryo Sato" initials="RS" userId="S::ryo@puplica.com::864c852e-8616-4b02-8f3f-3e3e922448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4C9BD3"/>
    <a:srgbClr val="FFFF99"/>
    <a:srgbClr val="9DC8E7"/>
    <a:srgbClr val="AAD6E7"/>
    <a:srgbClr val="0000FF"/>
    <a:srgbClr val="59A2D6"/>
    <a:srgbClr val="2F748F"/>
    <a:srgbClr val="007CB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91" autoAdjust="0"/>
    <p:restoredTop sz="94333" autoAdjust="0"/>
  </p:normalViewPr>
  <p:slideViewPr>
    <p:cSldViewPr snapToGrid="0">
      <p:cViewPr varScale="1">
        <p:scale>
          <a:sx n="107" d="100"/>
          <a:sy n="107" d="100"/>
        </p:scale>
        <p:origin x="1656" y="108"/>
      </p:cViewPr>
      <p:guideLst>
        <p:guide orient="horz" pos="3113"/>
        <p:guide pos="1124"/>
        <p:guide pos="6000"/>
        <p:guide orient="horz" pos="3793"/>
        <p:guide orient="horz" pos="1752"/>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4.xml" Type="http://schemas.openxmlformats.org/officeDocument/2006/relationships/slide"/><Relationship Id="rId11" Target="slides/slide5.xml" Type="http://schemas.openxmlformats.org/officeDocument/2006/relationships/slide"/><Relationship Id="rId12" Target="slides/slide6.xml" Type="http://schemas.openxmlformats.org/officeDocument/2006/relationships/slide"/><Relationship Id="rId13" Target="slides/slide7.xml" Type="http://schemas.openxmlformats.org/officeDocument/2006/relationships/slide"/><Relationship Id="rId14" Target="slides/slide8.xml" Type="http://schemas.openxmlformats.org/officeDocument/2006/relationships/slide"/><Relationship Id="rId15" Target="slides/slide9.xml" Type="http://schemas.openxmlformats.org/officeDocument/2006/relationships/slide"/><Relationship Id="rId16" Target="slides/slide10.xml" Type="http://schemas.openxmlformats.org/officeDocument/2006/relationships/slide"/><Relationship Id="rId17" Target="slides/slide11.xml" Type="http://schemas.openxmlformats.org/officeDocument/2006/relationships/slide"/><Relationship Id="rId18" Target="slides/slide12.xml" Type="http://schemas.openxmlformats.org/officeDocument/2006/relationships/slide"/><Relationship Id="rId19" Target="slides/slide13.xml" Type="http://schemas.openxmlformats.org/officeDocument/2006/relationships/slide"/><Relationship Id="rId2" Target="../customXml/item2.xml" Type="http://schemas.openxmlformats.org/officeDocument/2006/relationships/customXml"/><Relationship Id="rId20" Target="slides/slide14.xml" Type="http://schemas.openxmlformats.org/officeDocument/2006/relationships/slide"/><Relationship Id="rId21" Target="notesMasters/notesMaster1.xml" Type="http://schemas.openxmlformats.org/officeDocument/2006/relationships/notesMaster"/><Relationship Id="rId22" Target="handoutMasters/handoutMaster1.xml" Type="http://schemas.openxmlformats.org/officeDocument/2006/relationships/handoutMaster"/><Relationship Id="rId23" Target="commentAuthors.xml" Type="http://schemas.openxmlformats.org/officeDocument/2006/relationships/commentAuthors"/><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28"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slides/slide2.xml" Type="http://schemas.openxmlformats.org/officeDocument/2006/relationships/slide"/><Relationship Id="rId9" Target="slides/slide3.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63" tIns="45681" rIns="91363" bIns="45681" rtlCol="0"/>
          <a:lstStyle>
            <a:lvl1pPr algn="r">
              <a:defRPr sz="1200"/>
            </a:lvl1pPr>
          </a:lstStyle>
          <a:p>
            <a:fld id="{F8C17830-FF5B-43B3-94A6-14D7C78D0307}" type="datetimeFigureOut">
              <a:rPr kumimoji="1" lang="ja-JP" altLang="en-US" smtClean="0"/>
              <a:t>2025/5/1</a:t>
            </a:fld>
            <a:endParaRPr kumimoji="1" lang="ja-JP" altLang="en-US"/>
          </a:p>
        </p:txBody>
      </p:sp>
      <p:sp>
        <p:nvSpPr>
          <p:cNvPr id="1306" name="フッター プレースホルダー 3"/>
          <p:cNvSpPr>
            <a:spLocks noGrp="1"/>
          </p:cNvSpPr>
          <p:nvPr>
            <p:ph type="ftr" sz="quarter" idx="2"/>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63" tIns="45681" rIns="91363" bIns="45681"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63" tIns="45681" rIns="91363" bIns="45681" rtlCol="0"/>
          <a:lstStyle>
            <a:lvl1pPr algn="r">
              <a:defRPr sz="1200"/>
            </a:lvl1pPr>
          </a:lstStyle>
          <a:p>
            <a:fld id="{5D23B373-0D6E-4E06-951C-C3205AE916D0}" type="datetimeFigureOut">
              <a:rPr kumimoji="1" lang="ja-JP" altLang="en-US" smtClean="0"/>
              <a:t>2025/5/1</a:t>
            </a:fld>
            <a:endParaRPr kumimoji="1" lang="ja-JP" altLang="en-US"/>
          </a:p>
        </p:txBody>
      </p:sp>
      <p:sp>
        <p:nvSpPr>
          <p:cNvPr id="129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363" tIns="45681" rIns="91363" bIns="4568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63" tIns="45681" rIns="91363" bIns="456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63" tIns="45681" rIns="91363" bIns="45681"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94" name="グループ化 93">
            <a:extLst>
              <a:ext uri="{FF2B5EF4-FFF2-40B4-BE49-F238E27FC236}">
                <a16:creationId xmlns:a16="http://schemas.microsoft.com/office/drawing/2014/main" id="{0280A5C7-FE2E-4B04-A017-C4BB0C1B19C1}"/>
              </a:ext>
            </a:extLst>
          </p:cNvPr>
          <p:cNvGrpSpPr>
            <a:grpSpLocks noChangeAspect="1"/>
          </p:cNvGrpSpPr>
          <p:nvPr userDrawn="1"/>
        </p:nvGrpSpPr>
        <p:grpSpPr>
          <a:xfrm>
            <a:off x="251520" y="6076961"/>
            <a:ext cx="1395847" cy="418881"/>
            <a:chOff x="4624168" y="4098236"/>
            <a:chExt cx="2957141" cy="819150"/>
          </a:xfrm>
        </p:grpSpPr>
        <p:sp>
          <p:nvSpPr>
            <p:cNvPr id="95"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96"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97"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98"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99"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00"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1"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2"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03"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04"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05"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06"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07"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grpSp>
        <p:nvGrpSpPr>
          <p:cNvPr id="108" name="グループ化 107"/>
          <p:cNvGrpSpPr/>
          <p:nvPr userDrawn="1"/>
        </p:nvGrpSpPr>
        <p:grpSpPr>
          <a:xfrm>
            <a:off x="0" y="6589649"/>
            <a:ext cx="9906000" cy="270000"/>
            <a:chOff x="0" y="6589649"/>
            <a:chExt cx="10731500" cy="270000"/>
          </a:xfrm>
        </p:grpSpPr>
        <p:sp>
          <p:nvSpPr>
            <p:cNvPr id="109" name="正方形/長方形 108"/>
            <p:cNvSpPr/>
            <p:nvPr userDrawn="1"/>
          </p:nvSpPr>
          <p:spPr bwMode="auto">
            <a:xfrm>
              <a:off x="0" y="6589649"/>
              <a:ext cx="10731500" cy="270000"/>
            </a:xfrm>
            <a:prstGeom prst="rect">
              <a:avLst/>
            </a:prstGeom>
            <a:solidFill>
              <a:srgbClr val="FF0000"/>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18"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p:txBody>
        </p:sp>
        <p:grpSp>
          <p:nvGrpSpPr>
            <p:cNvPr id="110" name="グループ化 109"/>
            <p:cNvGrpSpPr/>
            <p:nvPr userDrawn="1"/>
          </p:nvGrpSpPr>
          <p:grpSpPr>
            <a:xfrm>
              <a:off x="918000" y="6624000"/>
              <a:ext cx="5180400" cy="150760"/>
              <a:chOff x="918000" y="6660000"/>
              <a:chExt cx="5180400" cy="150760"/>
            </a:xfrm>
          </p:grpSpPr>
          <p:grpSp>
            <p:nvGrpSpPr>
              <p:cNvPr id="111" name="グループ化 110"/>
              <p:cNvGrpSpPr>
                <a:grpSpLocks noChangeAspect="1"/>
              </p:cNvGrpSpPr>
              <p:nvPr userDrawn="1"/>
            </p:nvGrpSpPr>
            <p:grpSpPr>
              <a:xfrm>
                <a:off x="918000" y="6668107"/>
                <a:ext cx="1368000" cy="142653"/>
                <a:chOff x="416496" y="5492911"/>
                <a:chExt cx="3254892" cy="339414"/>
              </a:xfrm>
              <a:solidFill>
                <a:schemeClr val="bg1"/>
              </a:solidFill>
            </p:grpSpPr>
            <p:sp>
              <p:nvSpPr>
                <p:cNvPr id="162" name="フリーフォーム: 図形 6">
                  <a:extLst>
                    <a:ext uri="{FF2B5EF4-FFF2-40B4-BE49-F238E27FC236}">
                      <a16:creationId xmlns:a16="http://schemas.microsoft.com/office/drawing/2014/main" id="{BC8171A7-0408-4E26-B938-9C358473A14C}"/>
                    </a:ext>
                  </a:extLst>
                </p:cNvPr>
                <p:cNvSpPr/>
                <p:nvPr/>
              </p:nvSpPr>
              <p:spPr>
                <a:xfrm>
                  <a:off x="416496" y="5492921"/>
                  <a:ext cx="123825" cy="257175"/>
                </a:xfrm>
                <a:custGeom>
                  <a:avLst/>
                  <a:gdLst>
                    <a:gd name="connsiteX0" fmla="*/ 123939 w 123825"/>
                    <a:gd name="connsiteY0" fmla="*/ 178146 h 257175"/>
                    <a:gd name="connsiteX1" fmla="*/ 42120 w 123825"/>
                    <a:gd name="connsiteY1" fmla="*/ 257813 h 257175"/>
                    <a:gd name="connsiteX2" fmla="*/ 7144 w 123825"/>
                    <a:gd name="connsiteY2" fmla="*/ 253565 h 257175"/>
                    <a:gd name="connsiteX3" fmla="*/ 7144 w 123825"/>
                    <a:gd name="connsiteY3" fmla="*/ 219961 h 257175"/>
                    <a:gd name="connsiteX4" fmla="*/ 44253 w 123825"/>
                    <a:gd name="connsiteY4" fmla="*/ 228200 h 257175"/>
                    <a:gd name="connsiteX5" fmla="*/ 77133 w 123825"/>
                    <a:gd name="connsiteY5" fmla="*/ 182442 h 257175"/>
                    <a:gd name="connsiteX6" fmla="*/ 77133 w 123825"/>
                    <a:gd name="connsiteY6" fmla="*/ 7144 h 257175"/>
                    <a:gd name="connsiteX7" fmla="*/ 123930 w 123825"/>
                    <a:gd name="connsiteY7" fmla="*/ 7144 h 257175"/>
                    <a:gd name="connsiteX8" fmla="*/ 123930 w 123825"/>
                    <a:gd name="connsiteY8" fmla="*/ 178146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257175">
                      <a:moveTo>
                        <a:pt x="123939" y="178146"/>
                      </a:moveTo>
                      <a:cubicBezTo>
                        <a:pt x="123939" y="225295"/>
                        <a:pt x="113224" y="257813"/>
                        <a:pt x="42120" y="257813"/>
                      </a:cubicBezTo>
                      <a:cubicBezTo>
                        <a:pt x="26756" y="257813"/>
                        <a:pt x="15326" y="255299"/>
                        <a:pt x="7144" y="253565"/>
                      </a:cubicBezTo>
                      <a:lnTo>
                        <a:pt x="7144" y="219961"/>
                      </a:lnTo>
                      <a:cubicBezTo>
                        <a:pt x="11373" y="222104"/>
                        <a:pt x="26022" y="228200"/>
                        <a:pt x="44253" y="228200"/>
                      </a:cubicBezTo>
                      <a:cubicBezTo>
                        <a:pt x="72828" y="228200"/>
                        <a:pt x="77133" y="209255"/>
                        <a:pt x="77133" y="182442"/>
                      </a:cubicBezTo>
                      <a:lnTo>
                        <a:pt x="77133" y="7144"/>
                      </a:lnTo>
                      <a:lnTo>
                        <a:pt x="123930" y="7144"/>
                      </a:lnTo>
                      <a:lnTo>
                        <a:pt x="123930" y="178146"/>
                      </a:lnTo>
                      <a:close/>
                    </a:path>
                  </a:pathLst>
                </a:custGeom>
                <a:grpFill/>
                <a:ln w="9525" cap="flat">
                  <a:noFill/>
                  <a:prstDash val="solid"/>
                  <a:miter/>
                </a:ln>
              </p:spPr>
              <p:txBody>
                <a:bodyPr rtlCol="0" anchor="ctr"/>
                <a:lstStyle/>
                <a:p>
                  <a:endParaRPr lang="ja-JP" altLang="en-US" dirty="0"/>
                </a:p>
              </p:txBody>
            </p:sp>
            <p:sp>
              <p:nvSpPr>
                <p:cNvPr id="163" name="フリーフォーム: 図形 7">
                  <a:extLst>
                    <a:ext uri="{FF2B5EF4-FFF2-40B4-BE49-F238E27FC236}">
                      <a16:creationId xmlns:a16="http://schemas.microsoft.com/office/drawing/2014/main" id="{892EA301-045A-4D61-9543-193B5E030494}"/>
                    </a:ext>
                  </a:extLst>
                </p:cNvPr>
                <p:cNvSpPr/>
                <p:nvPr/>
              </p:nvSpPr>
              <p:spPr>
                <a:xfrm>
                  <a:off x="567591" y="5565644"/>
                  <a:ext cx="152400" cy="190500"/>
                </a:xfrm>
                <a:custGeom>
                  <a:avLst/>
                  <a:gdLst>
                    <a:gd name="connsiteX0" fmla="*/ 103641 w 152400"/>
                    <a:gd name="connsiteY0" fmla="*/ 158667 h 190500"/>
                    <a:gd name="connsiteX1" fmla="*/ 102918 w 152400"/>
                    <a:gd name="connsiteY1" fmla="*/ 158667 h 190500"/>
                    <a:gd name="connsiteX2" fmla="*/ 54693 w 152400"/>
                    <a:gd name="connsiteY2" fmla="*/ 185080 h 190500"/>
                    <a:gd name="connsiteX3" fmla="*/ 7144 w 152400"/>
                    <a:gd name="connsiteY3" fmla="*/ 142608 h 190500"/>
                    <a:gd name="connsiteX4" fmla="*/ 103641 w 152400"/>
                    <a:gd name="connsiteY4" fmla="*/ 85735 h 190500"/>
                    <a:gd name="connsiteX5" fmla="*/ 103641 w 152400"/>
                    <a:gd name="connsiteY5" fmla="*/ 57188 h 190500"/>
                    <a:gd name="connsiteX6" fmla="*/ 82210 w 152400"/>
                    <a:gd name="connsiteY6" fmla="*/ 23946 h 190500"/>
                    <a:gd name="connsiteX7" fmla="*/ 59331 w 152400"/>
                    <a:gd name="connsiteY7" fmla="*/ 61817 h 190500"/>
                    <a:gd name="connsiteX8" fmla="*/ 13211 w 152400"/>
                    <a:gd name="connsiteY8" fmla="*/ 61817 h 190500"/>
                    <a:gd name="connsiteX9" fmla="*/ 82544 w 152400"/>
                    <a:gd name="connsiteY9" fmla="*/ 7144 h 190500"/>
                    <a:gd name="connsiteX10" fmla="*/ 146856 w 152400"/>
                    <a:gd name="connsiteY10" fmla="*/ 66104 h 190500"/>
                    <a:gd name="connsiteX11" fmla="*/ 146856 w 152400"/>
                    <a:gd name="connsiteY11" fmla="*/ 181165 h 190500"/>
                    <a:gd name="connsiteX12" fmla="*/ 103641 w 152400"/>
                    <a:gd name="connsiteY12" fmla="*/ 181165 h 190500"/>
                    <a:gd name="connsiteX13" fmla="*/ 103641 w 152400"/>
                    <a:gd name="connsiteY13" fmla="*/ 158667 h 190500"/>
                    <a:gd name="connsiteX14" fmla="*/ 103641 w 152400"/>
                    <a:gd name="connsiteY14" fmla="*/ 102565 h 190500"/>
                    <a:gd name="connsiteX15" fmla="*/ 51825 w 152400"/>
                    <a:gd name="connsiteY15" fmla="*/ 136522 h 190500"/>
                    <a:gd name="connsiteX16" fmla="*/ 71485 w 152400"/>
                    <a:gd name="connsiteY16" fmla="*/ 160458 h 190500"/>
                    <a:gd name="connsiteX17" fmla="*/ 103641 w 152400"/>
                    <a:gd name="connsiteY17" fmla="*/ 115053 h 190500"/>
                    <a:gd name="connsiteX18" fmla="*/ 103641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41" y="158667"/>
                      </a:moveTo>
                      <a:lnTo>
                        <a:pt x="102918" y="158667"/>
                      </a:lnTo>
                      <a:cubicBezTo>
                        <a:pt x="98308" y="166878"/>
                        <a:pt x="81505" y="185080"/>
                        <a:pt x="54693" y="185080"/>
                      </a:cubicBezTo>
                      <a:cubicBezTo>
                        <a:pt x="27861" y="185080"/>
                        <a:pt x="7144" y="167230"/>
                        <a:pt x="7144" y="142608"/>
                      </a:cubicBezTo>
                      <a:cubicBezTo>
                        <a:pt x="7144" y="90049"/>
                        <a:pt x="79324" y="86878"/>
                        <a:pt x="103641" y="85735"/>
                      </a:cubicBezTo>
                      <a:lnTo>
                        <a:pt x="103641" y="57188"/>
                      </a:lnTo>
                      <a:cubicBezTo>
                        <a:pt x="103641" y="32166"/>
                        <a:pt x="96155" y="23946"/>
                        <a:pt x="82210" y="23946"/>
                      </a:cubicBezTo>
                      <a:cubicBezTo>
                        <a:pt x="59684" y="23946"/>
                        <a:pt x="60046" y="50740"/>
                        <a:pt x="59331" y="61817"/>
                      </a:cubicBezTo>
                      <a:lnTo>
                        <a:pt x="13211" y="61817"/>
                      </a:lnTo>
                      <a:cubicBezTo>
                        <a:pt x="13211" y="26118"/>
                        <a:pt x="37167" y="7144"/>
                        <a:pt x="82544" y="7144"/>
                      </a:cubicBezTo>
                      <a:cubicBezTo>
                        <a:pt x="136141" y="7144"/>
                        <a:pt x="146856" y="32176"/>
                        <a:pt x="146856" y="66104"/>
                      </a:cubicBezTo>
                      <a:lnTo>
                        <a:pt x="146856" y="181165"/>
                      </a:lnTo>
                      <a:lnTo>
                        <a:pt x="103641" y="181165"/>
                      </a:lnTo>
                      <a:lnTo>
                        <a:pt x="103641" y="158667"/>
                      </a:lnTo>
                      <a:close/>
                      <a:moveTo>
                        <a:pt x="103641" y="102565"/>
                      </a:moveTo>
                      <a:cubicBezTo>
                        <a:pt x="88963" y="103984"/>
                        <a:pt x="51825" y="108652"/>
                        <a:pt x="51825" y="136522"/>
                      </a:cubicBezTo>
                      <a:cubicBezTo>
                        <a:pt x="51825" y="150819"/>
                        <a:pt x="58988" y="160458"/>
                        <a:pt x="71485" y="160458"/>
                      </a:cubicBezTo>
                      <a:cubicBezTo>
                        <a:pt x="91840" y="160458"/>
                        <a:pt x="103641" y="138989"/>
                        <a:pt x="103641" y="115053"/>
                      </a:cubicBezTo>
                      <a:lnTo>
                        <a:pt x="103641" y="102565"/>
                      </a:lnTo>
                      <a:close/>
                    </a:path>
                  </a:pathLst>
                </a:custGeom>
                <a:grpFill/>
                <a:ln w="9525" cap="flat">
                  <a:noFill/>
                  <a:prstDash val="solid"/>
                  <a:miter/>
                </a:ln>
              </p:spPr>
              <p:txBody>
                <a:bodyPr rtlCol="0" anchor="ctr"/>
                <a:lstStyle/>
                <a:p>
                  <a:endParaRPr lang="ja-JP" altLang="en-US" dirty="0"/>
                </a:p>
              </p:txBody>
            </p:sp>
            <p:sp>
              <p:nvSpPr>
                <p:cNvPr id="164" name="フリーフォーム: 図形 22">
                  <a:extLst>
                    <a:ext uri="{FF2B5EF4-FFF2-40B4-BE49-F238E27FC236}">
                      <a16:creationId xmlns:a16="http://schemas.microsoft.com/office/drawing/2014/main" id="{3885D103-51D1-4292-A5FC-FFC51EA0D5F2}"/>
                    </a:ext>
                  </a:extLst>
                </p:cNvPr>
                <p:cNvSpPr/>
                <p:nvPr/>
              </p:nvSpPr>
              <p:spPr>
                <a:xfrm>
                  <a:off x="751271" y="5565635"/>
                  <a:ext cx="152400" cy="257175"/>
                </a:xfrm>
                <a:custGeom>
                  <a:avLst/>
                  <a:gdLst>
                    <a:gd name="connsiteX0" fmla="*/ 7144 w 152400"/>
                    <a:gd name="connsiteY0" fmla="*/ 11116 h 257175"/>
                    <a:gd name="connsiteX1" fmla="*/ 50387 w 152400"/>
                    <a:gd name="connsiteY1" fmla="*/ 11116 h 257175"/>
                    <a:gd name="connsiteX2" fmla="*/ 50387 w 152400"/>
                    <a:gd name="connsiteY2" fmla="*/ 39719 h 257175"/>
                    <a:gd name="connsiteX3" fmla="*/ 51102 w 152400"/>
                    <a:gd name="connsiteY3" fmla="*/ 39719 h 257175"/>
                    <a:gd name="connsiteX4" fmla="*/ 97203 w 152400"/>
                    <a:gd name="connsiteY4" fmla="*/ 7144 h 257175"/>
                    <a:gd name="connsiteX5" fmla="*/ 154010 w 152400"/>
                    <a:gd name="connsiteY5" fmla="*/ 95040 h 257175"/>
                    <a:gd name="connsiteX6" fmla="*/ 91840 w 152400"/>
                    <a:gd name="connsiteY6" fmla="*/ 185099 h 257175"/>
                    <a:gd name="connsiteX7" fmla="*/ 51111 w 152400"/>
                    <a:gd name="connsiteY7" fmla="*/ 158286 h 257175"/>
                    <a:gd name="connsiteX8" fmla="*/ 50397 w 152400"/>
                    <a:gd name="connsiteY8" fmla="*/ 158286 h 257175"/>
                    <a:gd name="connsiteX9" fmla="*/ 50397 w 152400"/>
                    <a:gd name="connsiteY9" fmla="*/ 257670 h 257175"/>
                    <a:gd name="connsiteX10" fmla="*/ 7153 w 152400"/>
                    <a:gd name="connsiteY10" fmla="*/ 257670 h 257175"/>
                    <a:gd name="connsiteX11" fmla="*/ 7153 w 152400"/>
                    <a:gd name="connsiteY11" fmla="*/ 11116 h 257175"/>
                    <a:gd name="connsiteX12" fmla="*/ 78972 w 152400"/>
                    <a:gd name="connsiteY12" fmla="*/ 160468 h 257175"/>
                    <a:gd name="connsiteX13" fmla="*/ 107213 w 152400"/>
                    <a:gd name="connsiteY13" fmla="*/ 95040 h 257175"/>
                    <a:gd name="connsiteX14" fmla="*/ 77895 w 152400"/>
                    <a:gd name="connsiteY14" fmla="*/ 33957 h 257175"/>
                    <a:gd name="connsiteX15" fmla="*/ 52502 w 152400"/>
                    <a:gd name="connsiteY15" fmla="*/ 95040 h 257175"/>
                    <a:gd name="connsiteX16" fmla="*/ 78972 w 152400"/>
                    <a:gd name="connsiteY16" fmla="*/ 160468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2400" h="257175">
                      <a:moveTo>
                        <a:pt x="7144" y="11116"/>
                      </a:moveTo>
                      <a:lnTo>
                        <a:pt x="50387" y="11116"/>
                      </a:lnTo>
                      <a:lnTo>
                        <a:pt x="50387" y="39719"/>
                      </a:lnTo>
                      <a:lnTo>
                        <a:pt x="51102" y="39719"/>
                      </a:lnTo>
                      <a:cubicBezTo>
                        <a:pt x="56464" y="28918"/>
                        <a:pt x="69647" y="7144"/>
                        <a:pt x="97203" y="7144"/>
                      </a:cubicBezTo>
                      <a:cubicBezTo>
                        <a:pt x="139713" y="7144"/>
                        <a:pt x="154010" y="47187"/>
                        <a:pt x="154010" y="95040"/>
                      </a:cubicBezTo>
                      <a:cubicBezTo>
                        <a:pt x="154010" y="152267"/>
                        <a:pt x="135807" y="185099"/>
                        <a:pt x="91840" y="185099"/>
                      </a:cubicBezTo>
                      <a:cubicBezTo>
                        <a:pt x="65046" y="185099"/>
                        <a:pt x="56093" y="168335"/>
                        <a:pt x="51111" y="158286"/>
                      </a:cubicBezTo>
                      <a:lnTo>
                        <a:pt x="50397" y="158286"/>
                      </a:lnTo>
                      <a:lnTo>
                        <a:pt x="50397" y="257670"/>
                      </a:lnTo>
                      <a:lnTo>
                        <a:pt x="7153" y="257670"/>
                      </a:lnTo>
                      <a:lnTo>
                        <a:pt x="7153" y="11116"/>
                      </a:lnTo>
                      <a:close/>
                      <a:moveTo>
                        <a:pt x="78972" y="160468"/>
                      </a:moveTo>
                      <a:cubicBezTo>
                        <a:pt x="103956" y="160468"/>
                        <a:pt x="107213" y="121510"/>
                        <a:pt x="107213" y="95040"/>
                      </a:cubicBezTo>
                      <a:cubicBezTo>
                        <a:pt x="107213" y="72190"/>
                        <a:pt x="103956" y="33957"/>
                        <a:pt x="77895" y="33957"/>
                      </a:cubicBezTo>
                      <a:cubicBezTo>
                        <a:pt x="53607" y="33957"/>
                        <a:pt x="52502" y="72190"/>
                        <a:pt x="52502" y="95040"/>
                      </a:cubicBezTo>
                      <a:cubicBezTo>
                        <a:pt x="52502" y="121510"/>
                        <a:pt x="53607" y="160468"/>
                        <a:pt x="78972" y="160468"/>
                      </a:cubicBezTo>
                      <a:close/>
                    </a:path>
                  </a:pathLst>
                </a:custGeom>
                <a:grpFill/>
                <a:ln w="9525" cap="flat">
                  <a:noFill/>
                  <a:prstDash val="solid"/>
                  <a:miter/>
                </a:ln>
              </p:spPr>
              <p:txBody>
                <a:bodyPr rtlCol="0" anchor="ctr"/>
                <a:lstStyle/>
                <a:p>
                  <a:endParaRPr lang="ja-JP" altLang="en-US" dirty="0"/>
                </a:p>
              </p:txBody>
            </p:sp>
            <p:sp>
              <p:nvSpPr>
                <p:cNvPr id="165" name="フリーフォーム: 図形 23">
                  <a:extLst>
                    <a:ext uri="{FF2B5EF4-FFF2-40B4-BE49-F238E27FC236}">
                      <a16:creationId xmlns:a16="http://schemas.microsoft.com/office/drawing/2014/main" id="{2C5277BE-AB9F-4171-9E2A-F60D96A3DBCC}"/>
                    </a:ext>
                  </a:extLst>
                </p:cNvPr>
                <p:cNvSpPr/>
                <p:nvPr/>
              </p:nvSpPr>
              <p:spPr>
                <a:xfrm>
                  <a:off x="924597" y="5565644"/>
                  <a:ext cx="152400" cy="190500"/>
                </a:xfrm>
                <a:custGeom>
                  <a:avLst/>
                  <a:gdLst>
                    <a:gd name="connsiteX0" fmla="*/ 103603 w 152400"/>
                    <a:gd name="connsiteY0" fmla="*/ 158667 h 190500"/>
                    <a:gd name="connsiteX1" fmla="*/ 102889 w 152400"/>
                    <a:gd name="connsiteY1" fmla="*/ 158667 h 190500"/>
                    <a:gd name="connsiteX2" fmla="*/ 54655 w 152400"/>
                    <a:gd name="connsiteY2" fmla="*/ 185080 h 190500"/>
                    <a:gd name="connsiteX3" fmla="*/ 7144 w 152400"/>
                    <a:gd name="connsiteY3" fmla="*/ 142608 h 190500"/>
                    <a:gd name="connsiteX4" fmla="*/ 103613 w 152400"/>
                    <a:gd name="connsiteY4" fmla="*/ 85735 h 190500"/>
                    <a:gd name="connsiteX5" fmla="*/ 103613 w 152400"/>
                    <a:gd name="connsiteY5" fmla="*/ 57188 h 190500"/>
                    <a:gd name="connsiteX6" fmla="*/ 82182 w 152400"/>
                    <a:gd name="connsiteY6" fmla="*/ 23946 h 190500"/>
                    <a:gd name="connsiteX7" fmla="*/ 59303 w 152400"/>
                    <a:gd name="connsiteY7" fmla="*/ 61817 h 190500"/>
                    <a:gd name="connsiteX8" fmla="*/ 13221 w 152400"/>
                    <a:gd name="connsiteY8" fmla="*/ 61817 h 190500"/>
                    <a:gd name="connsiteX9" fmla="*/ 82505 w 152400"/>
                    <a:gd name="connsiteY9" fmla="*/ 7144 h 190500"/>
                    <a:gd name="connsiteX10" fmla="*/ 146856 w 152400"/>
                    <a:gd name="connsiteY10" fmla="*/ 66104 h 190500"/>
                    <a:gd name="connsiteX11" fmla="*/ 146856 w 152400"/>
                    <a:gd name="connsiteY11" fmla="*/ 181165 h 190500"/>
                    <a:gd name="connsiteX12" fmla="*/ 103613 w 152400"/>
                    <a:gd name="connsiteY12" fmla="*/ 181165 h 190500"/>
                    <a:gd name="connsiteX13" fmla="*/ 103613 w 152400"/>
                    <a:gd name="connsiteY13" fmla="*/ 158667 h 190500"/>
                    <a:gd name="connsiteX14" fmla="*/ 103603 w 152400"/>
                    <a:gd name="connsiteY14" fmla="*/ 102565 h 190500"/>
                    <a:gd name="connsiteX15" fmla="*/ 51788 w 152400"/>
                    <a:gd name="connsiteY15" fmla="*/ 136522 h 190500"/>
                    <a:gd name="connsiteX16" fmla="*/ 71466 w 152400"/>
                    <a:gd name="connsiteY16" fmla="*/ 160458 h 190500"/>
                    <a:gd name="connsiteX17" fmla="*/ 103603 w 152400"/>
                    <a:gd name="connsiteY17" fmla="*/ 115053 h 190500"/>
                    <a:gd name="connsiteX18" fmla="*/ 103603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03" y="158667"/>
                      </a:moveTo>
                      <a:lnTo>
                        <a:pt x="102889" y="158667"/>
                      </a:lnTo>
                      <a:cubicBezTo>
                        <a:pt x="98222" y="166878"/>
                        <a:pt x="81458" y="185080"/>
                        <a:pt x="54655" y="185080"/>
                      </a:cubicBezTo>
                      <a:cubicBezTo>
                        <a:pt x="27851" y="185080"/>
                        <a:pt x="7144" y="167230"/>
                        <a:pt x="7144" y="142608"/>
                      </a:cubicBezTo>
                      <a:cubicBezTo>
                        <a:pt x="7144" y="90049"/>
                        <a:pt x="79305" y="86878"/>
                        <a:pt x="103613" y="85735"/>
                      </a:cubicBezTo>
                      <a:lnTo>
                        <a:pt x="103613" y="57188"/>
                      </a:lnTo>
                      <a:cubicBezTo>
                        <a:pt x="103613" y="32166"/>
                        <a:pt x="96126" y="23946"/>
                        <a:pt x="82182" y="23946"/>
                      </a:cubicBezTo>
                      <a:cubicBezTo>
                        <a:pt x="59665" y="23946"/>
                        <a:pt x="60017" y="50740"/>
                        <a:pt x="59303" y="61817"/>
                      </a:cubicBezTo>
                      <a:lnTo>
                        <a:pt x="13221" y="61817"/>
                      </a:lnTo>
                      <a:cubicBezTo>
                        <a:pt x="13221" y="26118"/>
                        <a:pt x="37147" y="7144"/>
                        <a:pt x="82505" y="7144"/>
                      </a:cubicBezTo>
                      <a:cubicBezTo>
                        <a:pt x="136150" y="7144"/>
                        <a:pt x="146856" y="32176"/>
                        <a:pt x="146856" y="66104"/>
                      </a:cubicBezTo>
                      <a:lnTo>
                        <a:pt x="146856" y="181165"/>
                      </a:lnTo>
                      <a:lnTo>
                        <a:pt x="103613" y="181165"/>
                      </a:lnTo>
                      <a:lnTo>
                        <a:pt x="103613" y="158667"/>
                      </a:lnTo>
                      <a:close/>
                      <a:moveTo>
                        <a:pt x="103603" y="102565"/>
                      </a:moveTo>
                      <a:cubicBezTo>
                        <a:pt x="88963" y="103984"/>
                        <a:pt x="51788" y="108652"/>
                        <a:pt x="51788" y="136522"/>
                      </a:cubicBezTo>
                      <a:cubicBezTo>
                        <a:pt x="51788" y="150819"/>
                        <a:pt x="58941" y="160458"/>
                        <a:pt x="71466" y="160458"/>
                      </a:cubicBezTo>
                      <a:cubicBezTo>
                        <a:pt x="91821" y="160458"/>
                        <a:pt x="103603" y="138989"/>
                        <a:pt x="103603" y="115053"/>
                      </a:cubicBezTo>
                      <a:lnTo>
                        <a:pt x="103603" y="102565"/>
                      </a:lnTo>
                      <a:close/>
                    </a:path>
                  </a:pathLst>
                </a:custGeom>
                <a:grpFill/>
                <a:ln w="9525" cap="flat">
                  <a:noFill/>
                  <a:prstDash val="solid"/>
                  <a:miter/>
                </a:ln>
              </p:spPr>
              <p:txBody>
                <a:bodyPr rtlCol="0" anchor="ctr"/>
                <a:lstStyle/>
                <a:p>
                  <a:endParaRPr lang="ja-JP" altLang="en-US" dirty="0"/>
                </a:p>
              </p:txBody>
            </p:sp>
            <p:sp>
              <p:nvSpPr>
                <p:cNvPr id="166" name="フリーフォーム: 図形 24">
                  <a:extLst>
                    <a:ext uri="{FF2B5EF4-FFF2-40B4-BE49-F238E27FC236}">
                      <a16:creationId xmlns:a16="http://schemas.microsoft.com/office/drawing/2014/main" id="{4CADC03F-C048-4ECC-A24F-8EEEAB23A3AC}"/>
                    </a:ext>
                  </a:extLst>
                </p:cNvPr>
                <p:cNvSpPr/>
                <p:nvPr/>
              </p:nvSpPr>
              <p:spPr>
                <a:xfrm>
                  <a:off x="1108249" y="5565635"/>
                  <a:ext cx="152400" cy="180975"/>
                </a:xfrm>
                <a:custGeom>
                  <a:avLst/>
                  <a:gdLst>
                    <a:gd name="connsiteX0" fmla="*/ 7144 w 152400"/>
                    <a:gd name="connsiteY0" fmla="*/ 11116 h 180975"/>
                    <a:gd name="connsiteX1" fmla="*/ 50387 w 152400"/>
                    <a:gd name="connsiteY1" fmla="*/ 11116 h 180975"/>
                    <a:gd name="connsiteX2" fmla="*/ 50387 w 152400"/>
                    <a:gd name="connsiteY2" fmla="*/ 49330 h 180975"/>
                    <a:gd name="connsiteX3" fmla="*/ 51092 w 152400"/>
                    <a:gd name="connsiteY3" fmla="*/ 49330 h 180975"/>
                    <a:gd name="connsiteX4" fmla="*/ 106842 w 152400"/>
                    <a:gd name="connsiteY4" fmla="*/ 7144 h 180975"/>
                    <a:gd name="connsiteX5" fmla="*/ 149742 w 152400"/>
                    <a:gd name="connsiteY5" fmla="*/ 63951 h 180975"/>
                    <a:gd name="connsiteX6" fmla="*/ 149742 w 152400"/>
                    <a:gd name="connsiteY6" fmla="*/ 181175 h 180975"/>
                    <a:gd name="connsiteX7" fmla="*/ 106470 w 152400"/>
                    <a:gd name="connsiteY7" fmla="*/ 181175 h 180975"/>
                    <a:gd name="connsiteX8" fmla="*/ 106470 w 152400"/>
                    <a:gd name="connsiteY8" fmla="*/ 75047 h 180975"/>
                    <a:gd name="connsiteX9" fmla="*/ 87925 w 152400"/>
                    <a:gd name="connsiteY9" fmla="*/ 38214 h 180975"/>
                    <a:gd name="connsiteX10" fmla="*/ 50397 w 152400"/>
                    <a:gd name="connsiteY10" fmla="*/ 114376 h 180975"/>
                    <a:gd name="connsiteX11" fmla="*/ 50397 w 152400"/>
                    <a:gd name="connsiteY11" fmla="*/ 181175 h 180975"/>
                    <a:gd name="connsiteX12" fmla="*/ 7153 w 152400"/>
                    <a:gd name="connsiteY12" fmla="*/ 181175 h 180975"/>
                    <a:gd name="connsiteX13" fmla="*/ 7153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44" y="11116"/>
                      </a:moveTo>
                      <a:lnTo>
                        <a:pt x="50387" y="11116"/>
                      </a:lnTo>
                      <a:lnTo>
                        <a:pt x="50387" y="49330"/>
                      </a:lnTo>
                      <a:lnTo>
                        <a:pt x="51092" y="49330"/>
                      </a:lnTo>
                      <a:cubicBezTo>
                        <a:pt x="57893" y="35433"/>
                        <a:pt x="71847" y="7144"/>
                        <a:pt x="106842" y="7144"/>
                      </a:cubicBezTo>
                      <a:cubicBezTo>
                        <a:pt x="138655" y="7144"/>
                        <a:pt x="149742" y="27889"/>
                        <a:pt x="149742" y="63951"/>
                      </a:cubicBezTo>
                      <a:lnTo>
                        <a:pt x="149742" y="181175"/>
                      </a:lnTo>
                      <a:lnTo>
                        <a:pt x="106470" y="181175"/>
                      </a:lnTo>
                      <a:lnTo>
                        <a:pt x="106470" y="75047"/>
                      </a:lnTo>
                      <a:cubicBezTo>
                        <a:pt x="106470" y="53940"/>
                        <a:pt x="104708" y="38214"/>
                        <a:pt x="87925" y="38214"/>
                      </a:cubicBezTo>
                      <a:cubicBezTo>
                        <a:pt x="57560" y="38214"/>
                        <a:pt x="50397" y="87182"/>
                        <a:pt x="50397" y="114376"/>
                      </a:cubicBezTo>
                      <a:lnTo>
                        <a:pt x="50397" y="181175"/>
                      </a:lnTo>
                      <a:lnTo>
                        <a:pt x="7153" y="181175"/>
                      </a:lnTo>
                      <a:lnTo>
                        <a:pt x="7153" y="11116"/>
                      </a:lnTo>
                      <a:close/>
                    </a:path>
                  </a:pathLst>
                </a:custGeom>
                <a:grpFill/>
                <a:ln w="9525" cap="flat">
                  <a:noFill/>
                  <a:prstDash val="solid"/>
                  <a:miter/>
                </a:ln>
              </p:spPr>
              <p:txBody>
                <a:bodyPr rtlCol="0" anchor="ctr"/>
                <a:lstStyle/>
                <a:p>
                  <a:endParaRPr lang="ja-JP" altLang="en-US" dirty="0"/>
                </a:p>
              </p:txBody>
            </p:sp>
            <p:sp>
              <p:nvSpPr>
                <p:cNvPr id="167" name="フリーフォーム: 図形 25">
                  <a:extLst>
                    <a:ext uri="{FF2B5EF4-FFF2-40B4-BE49-F238E27FC236}">
                      <a16:creationId xmlns:a16="http://schemas.microsoft.com/office/drawing/2014/main" id="{093CCA68-5167-41C4-8124-E850F65046E3}"/>
                    </a:ext>
                  </a:extLst>
                </p:cNvPr>
                <p:cNvSpPr/>
                <p:nvPr/>
              </p:nvSpPr>
              <p:spPr>
                <a:xfrm>
                  <a:off x="1348364" y="5492921"/>
                  <a:ext cx="171450" cy="257175"/>
                </a:xfrm>
                <a:custGeom>
                  <a:avLst/>
                  <a:gdLst>
                    <a:gd name="connsiteX0" fmla="*/ 66475 w 171450"/>
                    <a:gd name="connsiteY0" fmla="*/ 35585 h 257175"/>
                    <a:gd name="connsiteX1" fmla="*/ 7144 w 171450"/>
                    <a:gd name="connsiteY1" fmla="*/ 35585 h 257175"/>
                    <a:gd name="connsiteX2" fmla="*/ 7144 w 171450"/>
                    <a:gd name="connsiteY2" fmla="*/ 7144 h 257175"/>
                    <a:gd name="connsiteX3" fmla="*/ 172603 w 171450"/>
                    <a:gd name="connsiteY3" fmla="*/ 7144 h 257175"/>
                    <a:gd name="connsiteX4" fmla="*/ 172603 w 171450"/>
                    <a:gd name="connsiteY4" fmla="*/ 35585 h 257175"/>
                    <a:gd name="connsiteX5" fmla="*/ 113271 w 171450"/>
                    <a:gd name="connsiteY5" fmla="*/ 35585 h 257175"/>
                    <a:gd name="connsiteX6" fmla="*/ 113271 w 171450"/>
                    <a:gd name="connsiteY6" fmla="*/ 253889 h 257175"/>
                    <a:gd name="connsiteX7" fmla="*/ 66465 w 171450"/>
                    <a:gd name="connsiteY7" fmla="*/ 253889 h 257175"/>
                    <a:gd name="connsiteX8" fmla="*/ 66465 w 171450"/>
                    <a:gd name="connsiteY8" fmla="*/ 3558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450" h="257175">
                      <a:moveTo>
                        <a:pt x="66475" y="35585"/>
                      </a:moveTo>
                      <a:lnTo>
                        <a:pt x="7144" y="35585"/>
                      </a:lnTo>
                      <a:lnTo>
                        <a:pt x="7144" y="7144"/>
                      </a:lnTo>
                      <a:lnTo>
                        <a:pt x="172603" y="7144"/>
                      </a:lnTo>
                      <a:lnTo>
                        <a:pt x="172603" y="35585"/>
                      </a:lnTo>
                      <a:lnTo>
                        <a:pt x="113271" y="35585"/>
                      </a:lnTo>
                      <a:lnTo>
                        <a:pt x="113271" y="253889"/>
                      </a:lnTo>
                      <a:lnTo>
                        <a:pt x="66465" y="253889"/>
                      </a:lnTo>
                      <a:lnTo>
                        <a:pt x="66465" y="35585"/>
                      </a:lnTo>
                      <a:close/>
                    </a:path>
                  </a:pathLst>
                </a:custGeom>
                <a:grpFill/>
                <a:ln w="9525" cap="flat">
                  <a:noFill/>
                  <a:prstDash val="solid"/>
                  <a:miter/>
                </a:ln>
              </p:spPr>
              <p:txBody>
                <a:bodyPr rtlCol="0" anchor="ctr"/>
                <a:lstStyle/>
                <a:p>
                  <a:endParaRPr lang="ja-JP" altLang="en-US" dirty="0"/>
                </a:p>
              </p:txBody>
            </p:sp>
            <p:sp>
              <p:nvSpPr>
                <p:cNvPr id="168" name="フリーフォーム: 図形 26">
                  <a:extLst>
                    <a:ext uri="{FF2B5EF4-FFF2-40B4-BE49-F238E27FC236}">
                      <a16:creationId xmlns:a16="http://schemas.microsoft.com/office/drawing/2014/main" id="{A4199214-E4AC-479E-A0EE-3CE638C84E84}"/>
                    </a:ext>
                  </a:extLst>
                </p:cNvPr>
                <p:cNvSpPr/>
                <p:nvPr/>
              </p:nvSpPr>
              <p:spPr>
                <a:xfrm>
                  <a:off x="1517833" y="5565635"/>
                  <a:ext cx="161925" cy="190500"/>
                </a:xfrm>
                <a:custGeom>
                  <a:avLst/>
                  <a:gdLst>
                    <a:gd name="connsiteX0" fmla="*/ 7144 w 161925"/>
                    <a:gd name="connsiteY0" fmla="*/ 96155 h 190500"/>
                    <a:gd name="connsiteX1" fmla="*/ 85753 w 161925"/>
                    <a:gd name="connsiteY1" fmla="*/ 7144 h 190500"/>
                    <a:gd name="connsiteX2" fmla="*/ 164020 w 161925"/>
                    <a:gd name="connsiteY2" fmla="*/ 96155 h 190500"/>
                    <a:gd name="connsiteX3" fmla="*/ 85753 w 161925"/>
                    <a:gd name="connsiteY3" fmla="*/ 185090 h 190500"/>
                    <a:gd name="connsiteX4" fmla="*/ 7144 w 161925"/>
                    <a:gd name="connsiteY4" fmla="*/ 96155 h 190500"/>
                    <a:gd name="connsiteX5" fmla="*/ 85753 w 161925"/>
                    <a:gd name="connsiteY5" fmla="*/ 168326 h 190500"/>
                    <a:gd name="connsiteX6" fmla="*/ 117205 w 161925"/>
                    <a:gd name="connsiteY6" fmla="*/ 96155 h 190500"/>
                    <a:gd name="connsiteX7" fmla="*/ 85753 w 161925"/>
                    <a:gd name="connsiteY7" fmla="*/ 23955 h 190500"/>
                    <a:gd name="connsiteX8" fmla="*/ 53940 w 161925"/>
                    <a:gd name="connsiteY8" fmla="*/ 96155 h 190500"/>
                    <a:gd name="connsiteX9" fmla="*/ 85753 w 161925"/>
                    <a:gd name="connsiteY9" fmla="*/ 16832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925" h="190500">
                      <a:moveTo>
                        <a:pt x="7144" y="96155"/>
                      </a:moveTo>
                      <a:cubicBezTo>
                        <a:pt x="7144" y="31451"/>
                        <a:pt x="37547" y="7144"/>
                        <a:pt x="85753" y="7144"/>
                      </a:cubicBezTo>
                      <a:cubicBezTo>
                        <a:pt x="133988" y="7144"/>
                        <a:pt x="164020" y="31451"/>
                        <a:pt x="164020" y="96155"/>
                      </a:cubicBezTo>
                      <a:cubicBezTo>
                        <a:pt x="164020" y="160810"/>
                        <a:pt x="133998" y="185090"/>
                        <a:pt x="85753" y="185090"/>
                      </a:cubicBezTo>
                      <a:cubicBezTo>
                        <a:pt x="37547" y="185090"/>
                        <a:pt x="7144" y="160810"/>
                        <a:pt x="7144" y="96155"/>
                      </a:cubicBezTo>
                      <a:close/>
                      <a:moveTo>
                        <a:pt x="85753" y="168326"/>
                      </a:moveTo>
                      <a:cubicBezTo>
                        <a:pt x="115424" y="168326"/>
                        <a:pt x="117205" y="133674"/>
                        <a:pt x="117205" y="96155"/>
                      </a:cubicBezTo>
                      <a:cubicBezTo>
                        <a:pt x="117205" y="58598"/>
                        <a:pt x="115424" y="23955"/>
                        <a:pt x="85753" y="23955"/>
                      </a:cubicBezTo>
                      <a:cubicBezTo>
                        <a:pt x="56454" y="23955"/>
                        <a:pt x="53940" y="58598"/>
                        <a:pt x="53940" y="96155"/>
                      </a:cubicBezTo>
                      <a:cubicBezTo>
                        <a:pt x="53940" y="133674"/>
                        <a:pt x="56445" y="168326"/>
                        <a:pt x="85753" y="168326"/>
                      </a:cubicBezTo>
                      <a:close/>
                    </a:path>
                  </a:pathLst>
                </a:custGeom>
                <a:grpFill/>
                <a:ln w="9525" cap="flat">
                  <a:noFill/>
                  <a:prstDash val="solid"/>
                  <a:miter/>
                </a:ln>
              </p:spPr>
              <p:txBody>
                <a:bodyPr rtlCol="0" anchor="ctr"/>
                <a:lstStyle/>
                <a:p>
                  <a:endParaRPr lang="ja-JP" altLang="en-US" dirty="0"/>
                </a:p>
              </p:txBody>
            </p:sp>
            <p:sp>
              <p:nvSpPr>
                <p:cNvPr id="169" name="フリーフォーム: 図形 27">
                  <a:extLst>
                    <a:ext uri="{FF2B5EF4-FFF2-40B4-BE49-F238E27FC236}">
                      <a16:creationId xmlns:a16="http://schemas.microsoft.com/office/drawing/2014/main" id="{DE82D2A3-1DB6-4A03-98A7-9E61852AF8A4}"/>
                    </a:ext>
                  </a:extLst>
                </p:cNvPr>
                <p:cNvSpPr/>
                <p:nvPr/>
              </p:nvSpPr>
              <p:spPr>
                <a:xfrm>
                  <a:off x="1708276" y="5569606"/>
                  <a:ext cx="152400" cy="180975"/>
                </a:xfrm>
                <a:custGeom>
                  <a:avLst/>
                  <a:gdLst>
                    <a:gd name="connsiteX0" fmla="*/ 106509 w 152400"/>
                    <a:gd name="connsiteY0" fmla="*/ 138989 h 180975"/>
                    <a:gd name="connsiteX1" fmla="*/ 105775 w 152400"/>
                    <a:gd name="connsiteY1" fmla="*/ 138989 h 180975"/>
                    <a:gd name="connsiteX2" fmla="*/ 53607 w 152400"/>
                    <a:gd name="connsiteY2" fmla="*/ 181118 h 180975"/>
                    <a:gd name="connsiteX3" fmla="*/ 7144 w 152400"/>
                    <a:gd name="connsiteY3" fmla="*/ 124301 h 180975"/>
                    <a:gd name="connsiteX4" fmla="*/ 7144 w 152400"/>
                    <a:gd name="connsiteY4" fmla="*/ 7144 h 180975"/>
                    <a:gd name="connsiteX5" fmla="*/ 50406 w 152400"/>
                    <a:gd name="connsiteY5" fmla="*/ 7144 h 180975"/>
                    <a:gd name="connsiteX6" fmla="*/ 50406 w 152400"/>
                    <a:gd name="connsiteY6" fmla="*/ 113252 h 180975"/>
                    <a:gd name="connsiteX7" fmla="*/ 72180 w 152400"/>
                    <a:gd name="connsiteY7" fmla="*/ 150038 h 180975"/>
                    <a:gd name="connsiteX8" fmla="*/ 106509 w 152400"/>
                    <a:gd name="connsiteY8" fmla="*/ 73933 h 180975"/>
                    <a:gd name="connsiteX9" fmla="*/ 106509 w 152400"/>
                    <a:gd name="connsiteY9" fmla="*/ 7144 h 180975"/>
                    <a:gd name="connsiteX10" fmla="*/ 149733 w 152400"/>
                    <a:gd name="connsiteY10" fmla="*/ 7144 h 180975"/>
                    <a:gd name="connsiteX11" fmla="*/ 149733 w 152400"/>
                    <a:gd name="connsiteY11" fmla="*/ 177203 h 180975"/>
                    <a:gd name="connsiteX12" fmla="*/ 106509 w 152400"/>
                    <a:gd name="connsiteY12" fmla="*/ 177203 h 180975"/>
                    <a:gd name="connsiteX13" fmla="*/ 106509 w 152400"/>
                    <a:gd name="connsiteY13" fmla="*/ 13898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106509" y="138989"/>
                      </a:moveTo>
                      <a:lnTo>
                        <a:pt x="105775" y="138989"/>
                      </a:lnTo>
                      <a:cubicBezTo>
                        <a:pt x="99336" y="152876"/>
                        <a:pt x="86125" y="181118"/>
                        <a:pt x="53607" y="181118"/>
                      </a:cubicBezTo>
                      <a:cubicBezTo>
                        <a:pt x="20746" y="181118"/>
                        <a:pt x="7144" y="160420"/>
                        <a:pt x="7144" y="124301"/>
                      </a:cubicBezTo>
                      <a:lnTo>
                        <a:pt x="7144" y="7144"/>
                      </a:lnTo>
                      <a:lnTo>
                        <a:pt x="50406" y="7144"/>
                      </a:lnTo>
                      <a:lnTo>
                        <a:pt x="50406" y="113252"/>
                      </a:lnTo>
                      <a:cubicBezTo>
                        <a:pt x="50406" y="134340"/>
                        <a:pt x="56102" y="150038"/>
                        <a:pt x="72180" y="150038"/>
                      </a:cubicBezTo>
                      <a:cubicBezTo>
                        <a:pt x="100070" y="150038"/>
                        <a:pt x="106509" y="101060"/>
                        <a:pt x="106509" y="73933"/>
                      </a:cubicBezTo>
                      <a:lnTo>
                        <a:pt x="106509" y="7144"/>
                      </a:lnTo>
                      <a:lnTo>
                        <a:pt x="149733" y="7144"/>
                      </a:lnTo>
                      <a:lnTo>
                        <a:pt x="149733" y="177203"/>
                      </a:lnTo>
                      <a:lnTo>
                        <a:pt x="106509" y="177203"/>
                      </a:lnTo>
                      <a:lnTo>
                        <a:pt x="106509" y="138989"/>
                      </a:lnTo>
                      <a:close/>
                    </a:path>
                  </a:pathLst>
                </a:custGeom>
                <a:grpFill/>
                <a:ln w="9525" cap="flat">
                  <a:noFill/>
                  <a:prstDash val="solid"/>
                  <a:miter/>
                </a:ln>
              </p:spPr>
              <p:txBody>
                <a:bodyPr rtlCol="0" anchor="ctr"/>
                <a:lstStyle/>
                <a:p>
                  <a:endParaRPr lang="ja-JP" altLang="en-US" dirty="0"/>
                </a:p>
              </p:txBody>
            </p:sp>
            <p:sp>
              <p:nvSpPr>
                <p:cNvPr id="170" name="フリーフォーム: 図形 28">
                  <a:extLst>
                    <a:ext uri="{FF2B5EF4-FFF2-40B4-BE49-F238E27FC236}">
                      <a16:creationId xmlns:a16="http://schemas.microsoft.com/office/drawing/2014/main" id="{B9D2F927-E5FD-4CD5-B3D4-BCAFB7B21BC9}"/>
                    </a:ext>
                  </a:extLst>
                </p:cNvPr>
                <p:cNvSpPr/>
                <p:nvPr/>
              </p:nvSpPr>
              <p:spPr>
                <a:xfrm>
                  <a:off x="1898376" y="5565635"/>
                  <a:ext cx="114300" cy="180975"/>
                </a:xfrm>
                <a:custGeom>
                  <a:avLst/>
                  <a:gdLst>
                    <a:gd name="connsiteX0" fmla="*/ 7144 w 114300"/>
                    <a:gd name="connsiteY0" fmla="*/ 11116 h 180975"/>
                    <a:gd name="connsiteX1" fmla="*/ 50378 w 114300"/>
                    <a:gd name="connsiteY1" fmla="*/ 11116 h 180975"/>
                    <a:gd name="connsiteX2" fmla="*/ 50378 w 114300"/>
                    <a:gd name="connsiteY2" fmla="*/ 53654 h 180975"/>
                    <a:gd name="connsiteX3" fmla="*/ 51121 w 114300"/>
                    <a:gd name="connsiteY3" fmla="*/ 53654 h 180975"/>
                    <a:gd name="connsiteX4" fmla="*/ 108623 w 114300"/>
                    <a:gd name="connsiteY4" fmla="*/ 7144 h 180975"/>
                    <a:gd name="connsiteX5" fmla="*/ 108623 w 114300"/>
                    <a:gd name="connsiteY5" fmla="*/ 51854 h 180975"/>
                    <a:gd name="connsiteX6" fmla="*/ 50378 w 114300"/>
                    <a:gd name="connsiteY6" fmla="*/ 105032 h 180975"/>
                    <a:gd name="connsiteX7" fmla="*/ 50378 w 114300"/>
                    <a:gd name="connsiteY7" fmla="*/ 181166 h 180975"/>
                    <a:gd name="connsiteX8" fmla="*/ 7144 w 114300"/>
                    <a:gd name="connsiteY8" fmla="*/ 181166 h 180975"/>
                    <a:gd name="connsiteX9" fmla="*/ 7144 w 114300"/>
                    <a:gd name="connsiteY9"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80975">
                      <a:moveTo>
                        <a:pt x="7144" y="11116"/>
                      </a:moveTo>
                      <a:lnTo>
                        <a:pt x="50378" y="11116"/>
                      </a:lnTo>
                      <a:lnTo>
                        <a:pt x="50378" y="53654"/>
                      </a:lnTo>
                      <a:lnTo>
                        <a:pt x="51121" y="53654"/>
                      </a:lnTo>
                      <a:cubicBezTo>
                        <a:pt x="62912" y="31451"/>
                        <a:pt x="76457" y="9306"/>
                        <a:pt x="108623" y="7144"/>
                      </a:cubicBezTo>
                      <a:lnTo>
                        <a:pt x="108623" y="51854"/>
                      </a:lnTo>
                      <a:cubicBezTo>
                        <a:pt x="65427" y="51854"/>
                        <a:pt x="50378" y="67170"/>
                        <a:pt x="50378" y="105032"/>
                      </a:cubicBezTo>
                      <a:lnTo>
                        <a:pt x="50378"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1" name="フリーフォーム: 図形 29">
                  <a:extLst>
                    <a:ext uri="{FF2B5EF4-FFF2-40B4-BE49-F238E27FC236}">
                      <a16:creationId xmlns:a16="http://schemas.microsoft.com/office/drawing/2014/main" id="{0EFAB5FD-45E6-422E-9DD8-8D55623026FF}"/>
                    </a:ext>
                  </a:extLst>
                </p:cNvPr>
                <p:cNvSpPr/>
                <p:nvPr/>
              </p:nvSpPr>
              <p:spPr>
                <a:xfrm>
                  <a:off x="2027763" y="5492911"/>
                  <a:ext cx="57150" cy="257175"/>
                </a:xfrm>
                <a:custGeom>
                  <a:avLst/>
                  <a:gdLst>
                    <a:gd name="connsiteX0" fmla="*/ 7144 w 57150"/>
                    <a:gd name="connsiteY0" fmla="*/ 7144 h 257175"/>
                    <a:gd name="connsiteX1" fmla="*/ 50378 w 57150"/>
                    <a:gd name="connsiteY1" fmla="*/ 7144 h 257175"/>
                    <a:gd name="connsiteX2" fmla="*/ 50378 w 57150"/>
                    <a:gd name="connsiteY2" fmla="*/ 46653 h 257175"/>
                    <a:gd name="connsiteX3" fmla="*/ 7144 w 57150"/>
                    <a:gd name="connsiteY3" fmla="*/ 46653 h 257175"/>
                    <a:gd name="connsiteX4" fmla="*/ 7144 w 57150"/>
                    <a:gd name="connsiteY4" fmla="*/ 7144 h 257175"/>
                    <a:gd name="connsiteX5" fmla="*/ 7144 w 57150"/>
                    <a:gd name="connsiteY5" fmla="*/ 83839 h 257175"/>
                    <a:gd name="connsiteX6" fmla="*/ 50378 w 57150"/>
                    <a:gd name="connsiteY6" fmla="*/ 83839 h 257175"/>
                    <a:gd name="connsiteX7" fmla="*/ 50378 w 57150"/>
                    <a:gd name="connsiteY7" fmla="*/ 253898 h 257175"/>
                    <a:gd name="connsiteX8" fmla="*/ 7144 w 57150"/>
                    <a:gd name="connsiteY8" fmla="*/ 253898 h 257175"/>
                    <a:gd name="connsiteX9" fmla="*/ 7144 w 57150"/>
                    <a:gd name="connsiteY9" fmla="*/ 83839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257175">
                      <a:moveTo>
                        <a:pt x="7144" y="7144"/>
                      </a:moveTo>
                      <a:lnTo>
                        <a:pt x="50378" y="7144"/>
                      </a:lnTo>
                      <a:lnTo>
                        <a:pt x="50378" y="46653"/>
                      </a:lnTo>
                      <a:lnTo>
                        <a:pt x="7144" y="46653"/>
                      </a:lnTo>
                      <a:lnTo>
                        <a:pt x="7144" y="7144"/>
                      </a:lnTo>
                      <a:close/>
                      <a:moveTo>
                        <a:pt x="7144" y="83839"/>
                      </a:moveTo>
                      <a:lnTo>
                        <a:pt x="50378" y="83839"/>
                      </a:lnTo>
                      <a:lnTo>
                        <a:pt x="50378" y="253898"/>
                      </a:lnTo>
                      <a:lnTo>
                        <a:pt x="7144" y="253898"/>
                      </a:lnTo>
                      <a:lnTo>
                        <a:pt x="7144" y="83839"/>
                      </a:lnTo>
                      <a:close/>
                    </a:path>
                  </a:pathLst>
                </a:custGeom>
                <a:grpFill/>
                <a:ln w="9525" cap="flat">
                  <a:noFill/>
                  <a:prstDash val="solid"/>
                  <a:miter/>
                </a:ln>
              </p:spPr>
              <p:txBody>
                <a:bodyPr rtlCol="0" anchor="ctr"/>
                <a:lstStyle/>
                <a:p>
                  <a:endParaRPr lang="ja-JP" altLang="en-US" dirty="0"/>
                </a:p>
              </p:txBody>
            </p:sp>
            <p:sp>
              <p:nvSpPr>
                <p:cNvPr id="172" name="フリーフォーム: 図形 30">
                  <a:extLst>
                    <a:ext uri="{FF2B5EF4-FFF2-40B4-BE49-F238E27FC236}">
                      <a16:creationId xmlns:a16="http://schemas.microsoft.com/office/drawing/2014/main" id="{33D63B9A-9C3E-438E-A226-85B62E9DB3F9}"/>
                    </a:ext>
                  </a:extLst>
                </p:cNvPr>
                <p:cNvSpPr/>
                <p:nvPr/>
              </p:nvSpPr>
              <p:spPr>
                <a:xfrm>
                  <a:off x="2104583" y="5565654"/>
                  <a:ext cx="123825" cy="190500"/>
                </a:xfrm>
                <a:custGeom>
                  <a:avLst/>
                  <a:gdLst>
                    <a:gd name="connsiteX0" fmla="*/ 107556 w 123825"/>
                    <a:gd name="connsiteY0" fmla="*/ 48968 h 190500"/>
                    <a:gd name="connsiteX1" fmla="*/ 66084 w 123825"/>
                    <a:gd name="connsiteY1" fmla="*/ 29299 h 190500"/>
                    <a:gd name="connsiteX2" fmla="*/ 45053 w 123825"/>
                    <a:gd name="connsiteY2" fmla="*/ 45348 h 190500"/>
                    <a:gd name="connsiteX3" fmla="*/ 93240 w 123825"/>
                    <a:gd name="connsiteY3" fmla="*/ 88249 h 190500"/>
                    <a:gd name="connsiteX4" fmla="*/ 118634 w 123825"/>
                    <a:gd name="connsiteY4" fmla="*/ 134026 h 190500"/>
                    <a:gd name="connsiteX5" fmla="*/ 53254 w 123825"/>
                    <a:gd name="connsiteY5" fmla="*/ 185090 h 190500"/>
                    <a:gd name="connsiteX6" fmla="*/ 8572 w 123825"/>
                    <a:gd name="connsiteY6" fmla="*/ 178298 h 190500"/>
                    <a:gd name="connsiteX7" fmla="*/ 8572 w 123825"/>
                    <a:gd name="connsiteY7" fmla="*/ 139694 h 190500"/>
                    <a:gd name="connsiteX8" fmla="*/ 53978 w 123825"/>
                    <a:gd name="connsiteY8" fmla="*/ 160468 h 190500"/>
                    <a:gd name="connsiteX9" fmla="*/ 79324 w 123825"/>
                    <a:gd name="connsiteY9" fmla="*/ 143313 h 190500"/>
                    <a:gd name="connsiteX10" fmla="*/ 30356 w 123825"/>
                    <a:gd name="connsiteY10" fmla="*/ 99346 h 190500"/>
                    <a:gd name="connsiteX11" fmla="*/ 7144 w 123825"/>
                    <a:gd name="connsiteY11" fmla="*/ 57531 h 190500"/>
                    <a:gd name="connsiteX12" fmla="*/ 67847 w 123825"/>
                    <a:gd name="connsiteY12" fmla="*/ 7144 h 190500"/>
                    <a:gd name="connsiteX13" fmla="*/ 107556 w 123825"/>
                    <a:gd name="connsiteY13" fmla="*/ 13611 h 190500"/>
                    <a:gd name="connsiteX14" fmla="*/ 107556 w 123825"/>
                    <a:gd name="connsiteY14" fmla="*/ 4896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825" h="190500">
                      <a:moveTo>
                        <a:pt x="107556" y="48968"/>
                      </a:moveTo>
                      <a:cubicBezTo>
                        <a:pt x="97546" y="40396"/>
                        <a:pt x="83248" y="29299"/>
                        <a:pt x="66084" y="29299"/>
                      </a:cubicBezTo>
                      <a:cubicBezTo>
                        <a:pt x="57131" y="29299"/>
                        <a:pt x="45053" y="33547"/>
                        <a:pt x="45053" y="45348"/>
                      </a:cubicBezTo>
                      <a:cubicBezTo>
                        <a:pt x="45053" y="61817"/>
                        <a:pt x="76438" y="73981"/>
                        <a:pt x="93240" y="88249"/>
                      </a:cubicBezTo>
                      <a:cubicBezTo>
                        <a:pt x="111833" y="103679"/>
                        <a:pt x="118634" y="114367"/>
                        <a:pt x="118634" y="134026"/>
                      </a:cubicBezTo>
                      <a:cubicBezTo>
                        <a:pt x="118634" y="171174"/>
                        <a:pt x="88297" y="185090"/>
                        <a:pt x="53254" y="185090"/>
                      </a:cubicBezTo>
                      <a:cubicBezTo>
                        <a:pt x="32499" y="185090"/>
                        <a:pt x="16069" y="180451"/>
                        <a:pt x="8572" y="178298"/>
                      </a:cubicBezTo>
                      <a:lnTo>
                        <a:pt x="8572" y="139694"/>
                      </a:lnTo>
                      <a:cubicBezTo>
                        <a:pt x="16459" y="146504"/>
                        <a:pt x="33642" y="160468"/>
                        <a:pt x="53978" y="160468"/>
                      </a:cubicBezTo>
                      <a:cubicBezTo>
                        <a:pt x="69647" y="160468"/>
                        <a:pt x="79324" y="153686"/>
                        <a:pt x="79324" y="143313"/>
                      </a:cubicBezTo>
                      <a:cubicBezTo>
                        <a:pt x="79324" y="126168"/>
                        <a:pt x="47501" y="113614"/>
                        <a:pt x="30356" y="99346"/>
                      </a:cubicBezTo>
                      <a:cubicBezTo>
                        <a:pt x="11725" y="83591"/>
                        <a:pt x="7144" y="73990"/>
                        <a:pt x="7144" y="57531"/>
                      </a:cubicBezTo>
                      <a:cubicBezTo>
                        <a:pt x="7144" y="31804"/>
                        <a:pt x="24632" y="7144"/>
                        <a:pt x="67847" y="7144"/>
                      </a:cubicBezTo>
                      <a:cubicBezTo>
                        <a:pt x="86449" y="7144"/>
                        <a:pt x="101479" y="12173"/>
                        <a:pt x="107556" y="13611"/>
                      </a:cubicBezTo>
                      <a:lnTo>
                        <a:pt x="107556" y="48968"/>
                      </a:lnTo>
                      <a:close/>
                    </a:path>
                  </a:pathLst>
                </a:custGeom>
                <a:grpFill/>
                <a:ln w="9525" cap="flat">
                  <a:noFill/>
                  <a:prstDash val="solid"/>
                  <a:miter/>
                </a:ln>
              </p:spPr>
              <p:txBody>
                <a:bodyPr rtlCol="0" anchor="ctr"/>
                <a:lstStyle/>
                <a:p>
                  <a:endParaRPr lang="ja-JP" altLang="en-US" dirty="0"/>
                </a:p>
              </p:txBody>
            </p:sp>
            <p:sp>
              <p:nvSpPr>
                <p:cNvPr id="173" name="フリーフォーム: 図形 31">
                  <a:extLst>
                    <a:ext uri="{FF2B5EF4-FFF2-40B4-BE49-F238E27FC236}">
                      <a16:creationId xmlns:a16="http://schemas.microsoft.com/office/drawing/2014/main" id="{096AF09C-D07D-4655-95D3-4D2367F49D4E}"/>
                    </a:ext>
                  </a:extLst>
                </p:cNvPr>
                <p:cNvSpPr/>
                <p:nvPr/>
              </p:nvSpPr>
              <p:spPr>
                <a:xfrm>
                  <a:off x="2245724" y="5565635"/>
                  <a:ext cx="238125" cy="180975"/>
                </a:xfrm>
                <a:custGeom>
                  <a:avLst/>
                  <a:gdLst>
                    <a:gd name="connsiteX0" fmla="*/ 7144 w 238125"/>
                    <a:gd name="connsiteY0" fmla="*/ 11116 h 180975"/>
                    <a:gd name="connsiteX1" fmla="*/ 50387 w 238125"/>
                    <a:gd name="connsiteY1" fmla="*/ 11116 h 180975"/>
                    <a:gd name="connsiteX2" fmla="*/ 50387 w 238125"/>
                    <a:gd name="connsiteY2" fmla="*/ 49330 h 180975"/>
                    <a:gd name="connsiteX3" fmla="*/ 51111 w 238125"/>
                    <a:gd name="connsiteY3" fmla="*/ 49330 h 180975"/>
                    <a:gd name="connsiteX4" fmla="*/ 99956 w 238125"/>
                    <a:gd name="connsiteY4" fmla="*/ 7144 h 180975"/>
                    <a:gd name="connsiteX5" fmla="*/ 142894 w 238125"/>
                    <a:gd name="connsiteY5" fmla="*/ 47501 h 180975"/>
                    <a:gd name="connsiteX6" fmla="*/ 143637 w 238125"/>
                    <a:gd name="connsiteY6" fmla="*/ 47501 h 180975"/>
                    <a:gd name="connsiteX7" fmla="*/ 192881 w 238125"/>
                    <a:gd name="connsiteY7" fmla="*/ 7144 h 180975"/>
                    <a:gd name="connsiteX8" fmla="*/ 236153 w 238125"/>
                    <a:gd name="connsiteY8" fmla="*/ 67523 h 180975"/>
                    <a:gd name="connsiteX9" fmla="*/ 236153 w 238125"/>
                    <a:gd name="connsiteY9" fmla="*/ 181175 h 180975"/>
                    <a:gd name="connsiteX10" fmla="*/ 192881 w 238125"/>
                    <a:gd name="connsiteY10" fmla="*/ 181175 h 180975"/>
                    <a:gd name="connsiteX11" fmla="*/ 192881 w 238125"/>
                    <a:gd name="connsiteY11" fmla="*/ 70771 h 180975"/>
                    <a:gd name="connsiteX12" fmla="*/ 174688 w 238125"/>
                    <a:gd name="connsiteY12" fmla="*/ 38214 h 180975"/>
                    <a:gd name="connsiteX13" fmla="*/ 143285 w 238125"/>
                    <a:gd name="connsiteY13" fmla="*/ 104699 h 180975"/>
                    <a:gd name="connsiteX14" fmla="*/ 143285 w 238125"/>
                    <a:gd name="connsiteY14" fmla="*/ 181166 h 180975"/>
                    <a:gd name="connsiteX15" fmla="*/ 99956 w 238125"/>
                    <a:gd name="connsiteY15" fmla="*/ 181166 h 180975"/>
                    <a:gd name="connsiteX16" fmla="*/ 99956 w 238125"/>
                    <a:gd name="connsiteY16" fmla="*/ 75038 h 180975"/>
                    <a:gd name="connsiteX17" fmla="*/ 81467 w 238125"/>
                    <a:gd name="connsiteY17" fmla="*/ 38205 h 180975"/>
                    <a:gd name="connsiteX18" fmla="*/ 50387 w 238125"/>
                    <a:gd name="connsiteY18" fmla="*/ 114367 h 180975"/>
                    <a:gd name="connsiteX19" fmla="*/ 50387 w 238125"/>
                    <a:gd name="connsiteY19" fmla="*/ 181166 h 180975"/>
                    <a:gd name="connsiteX20" fmla="*/ 7144 w 238125"/>
                    <a:gd name="connsiteY20" fmla="*/ 181166 h 180975"/>
                    <a:gd name="connsiteX21" fmla="*/ 7144 w 238125"/>
                    <a:gd name="connsiteY21"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8125" h="180975">
                      <a:moveTo>
                        <a:pt x="7144" y="11116"/>
                      </a:moveTo>
                      <a:lnTo>
                        <a:pt x="50387" y="11116"/>
                      </a:lnTo>
                      <a:lnTo>
                        <a:pt x="50387" y="49330"/>
                      </a:lnTo>
                      <a:lnTo>
                        <a:pt x="51111" y="49330"/>
                      </a:lnTo>
                      <a:cubicBezTo>
                        <a:pt x="55683" y="34300"/>
                        <a:pt x="69713" y="7144"/>
                        <a:pt x="99956" y="7144"/>
                      </a:cubicBezTo>
                      <a:cubicBezTo>
                        <a:pt x="131845" y="7144"/>
                        <a:pt x="140846" y="32518"/>
                        <a:pt x="142894" y="47501"/>
                      </a:cubicBezTo>
                      <a:lnTo>
                        <a:pt x="143637" y="47501"/>
                      </a:lnTo>
                      <a:cubicBezTo>
                        <a:pt x="150076" y="34290"/>
                        <a:pt x="160754" y="7144"/>
                        <a:pt x="192881" y="7144"/>
                      </a:cubicBezTo>
                      <a:cubicBezTo>
                        <a:pt x="229324" y="7144"/>
                        <a:pt x="236153" y="38576"/>
                        <a:pt x="236153" y="67523"/>
                      </a:cubicBezTo>
                      <a:lnTo>
                        <a:pt x="236153" y="181175"/>
                      </a:lnTo>
                      <a:lnTo>
                        <a:pt x="192881" y="181175"/>
                      </a:lnTo>
                      <a:lnTo>
                        <a:pt x="192881" y="70771"/>
                      </a:lnTo>
                      <a:cubicBezTo>
                        <a:pt x="192881" y="57921"/>
                        <a:pt x="190795" y="38214"/>
                        <a:pt x="174688" y="38214"/>
                      </a:cubicBezTo>
                      <a:cubicBezTo>
                        <a:pt x="145390" y="38214"/>
                        <a:pt x="143285" y="89354"/>
                        <a:pt x="143285" y="104699"/>
                      </a:cubicBezTo>
                      <a:lnTo>
                        <a:pt x="143285" y="181166"/>
                      </a:lnTo>
                      <a:lnTo>
                        <a:pt x="99956" y="181166"/>
                      </a:lnTo>
                      <a:lnTo>
                        <a:pt x="99956" y="75038"/>
                      </a:lnTo>
                      <a:cubicBezTo>
                        <a:pt x="99956" y="53931"/>
                        <a:pt x="98279" y="38205"/>
                        <a:pt x="81467" y="38205"/>
                      </a:cubicBezTo>
                      <a:cubicBezTo>
                        <a:pt x="50730" y="38205"/>
                        <a:pt x="50387" y="96812"/>
                        <a:pt x="50387" y="114367"/>
                      </a:cubicBezTo>
                      <a:lnTo>
                        <a:pt x="50387"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4" name="フリーフォーム: 図形 32">
                  <a:extLst>
                    <a:ext uri="{FF2B5EF4-FFF2-40B4-BE49-F238E27FC236}">
                      <a16:creationId xmlns:a16="http://schemas.microsoft.com/office/drawing/2014/main" id="{59EFE376-62AE-4634-A247-A6D254798C16}"/>
                    </a:ext>
                  </a:extLst>
                </p:cNvPr>
                <p:cNvSpPr/>
                <p:nvPr/>
              </p:nvSpPr>
              <p:spPr>
                <a:xfrm>
                  <a:off x="2571898" y="5492911"/>
                  <a:ext cx="228600" cy="257175"/>
                </a:xfrm>
                <a:custGeom>
                  <a:avLst/>
                  <a:gdLst>
                    <a:gd name="connsiteX0" fmla="*/ 92212 w 228600"/>
                    <a:gd name="connsiteY0" fmla="*/ 7144 h 257175"/>
                    <a:gd name="connsiteX1" fmla="*/ 140113 w 228600"/>
                    <a:gd name="connsiteY1" fmla="*/ 7144 h 257175"/>
                    <a:gd name="connsiteX2" fmla="*/ 225857 w 228600"/>
                    <a:gd name="connsiteY2" fmla="*/ 253889 h 257175"/>
                    <a:gd name="connsiteX3" fmla="*/ 176203 w 228600"/>
                    <a:gd name="connsiteY3" fmla="*/ 253889 h 257175"/>
                    <a:gd name="connsiteX4" fmla="*/ 154752 w 228600"/>
                    <a:gd name="connsiteY4" fmla="*/ 183842 h 257175"/>
                    <a:gd name="connsiteX5" fmla="*/ 70809 w 228600"/>
                    <a:gd name="connsiteY5" fmla="*/ 183842 h 257175"/>
                    <a:gd name="connsiteX6" fmla="*/ 48616 w 228600"/>
                    <a:gd name="connsiteY6" fmla="*/ 253889 h 257175"/>
                    <a:gd name="connsiteX7" fmla="*/ 7144 w 228600"/>
                    <a:gd name="connsiteY7" fmla="*/ 253889 h 257175"/>
                    <a:gd name="connsiteX8" fmla="*/ 92212 w 228600"/>
                    <a:gd name="connsiteY8" fmla="*/ 7144 h 257175"/>
                    <a:gd name="connsiteX9" fmla="*/ 79010 w 228600"/>
                    <a:gd name="connsiteY9" fmla="*/ 157734 h 257175"/>
                    <a:gd name="connsiteX10" fmla="*/ 146952 w 228600"/>
                    <a:gd name="connsiteY10" fmla="*/ 157734 h 257175"/>
                    <a:gd name="connsiteX11" fmla="*/ 113690 w 228600"/>
                    <a:gd name="connsiteY11" fmla="*/ 48816 h 257175"/>
                    <a:gd name="connsiteX12" fmla="*/ 112966 w 228600"/>
                    <a:gd name="connsiteY12" fmla="*/ 48816 h 257175"/>
                    <a:gd name="connsiteX13" fmla="*/ 79010 w 228600"/>
                    <a:gd name="connsiteY13" fmla="*/ 15773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257175">
                      <a:moveTo>
                        <a:pt x="92212" y="7144"/>
                      </a:moveTo>
                      <a:lnTo>
                        <a:pt x="140113" y="7144"/>
                      </a:lnTo>
                      <a:lnTo>
                        <a:pt x="225857" y="253889"/>
                      </a:lnTo>
                      <a:lnTo>
                        <a:pt x="176203" y="253889"/>
                      </a:lnTo>
                      <a:lnTo>
                        <a:pt x="154752" y="183842"/>
                      </a:lnTo>
                      <a:lnTo>
                        <a:pt x="70809" y="183842"/>
                      </a:lnTo>
                      <a:lnTo>
                        <a:pt x="48616" y="253889"/>
                      </a:lnTo>
                      <a:lnTo>
                        <a:pt x="7144" y="253889"/>
                      </a:lnTo>
                      <a:lnTo>
                        <a:pt x="92212" y="7144"/>
                      </a:lnTo>
                      <a:close/>
                      <a:moveTo>
                        <a:pt x="79010" y="157734"/>
                      </a:moveTo>
                      <a:lnTo>
                        <a:pt x="146952" y="157734"/>
                      </a:lnTo>
                      <a:lnTo>
                        <a:pt x="113690" y="48816"/>
                      </a:lnTo>
                      <a:lnTo>
                        <a:pt x="112966" y="48816"/>
                      </a:lnTo>
                      <a:lnTo>
                        <a:pt x="79010" y="157734"/>
                      </a:lnTo>
                      <a:close/>
                    </a:path>
                  </a:pathLst>
                </a:custGeom>
                <a:grpFill/>
                <a:ln w="9525" cap="flat">
                  <a:noFill/>
                  <a:prstDash val="solid"/>
                  <a:miter/>
                </a:ln>
              </p:spPr>
              <p:txBody>
                <a:bodyPr rtlCol="0" anchor="ctr"/>
                <a:lstStyle/>
                <a:p>
                  <a:endParaRPr lang="ja-JP" altLang="en-US" dirty="0"/>
                </a:p>
              </p:txBody>
            </p:sp>
            <p:sp>
              <p:nvSpPr>
                <p:cNvPr id="175" name="フリーフォーム: 図形 33">
                  <a:extLst>
                    <a:ext uri="{FF2B5EF4-FFF2-40B4-BE49-F238E27FC236}">
                      <a16:creationId xmlns:a16="http://schemas.microsoft.com/office/drawing/2014/main" id="{C3C61736-C33E-41E7-927C-225205AC16A2}"/>
                    </a:ext>
                  </a:extLst>
                </p:cNvPr>
                <p:cNvSpPr/>
                <p:nvPr/>
              </p:nvSpPr>
              <p:spPr>
                <a:xfrm>
                  <a:off x="2801365" y="5565625"/>
                  <a:ext cx="152400" cy="266700"/>
                </a:xfrm>
                <a:custGeom>
                  <a:avLst/>
                  <a:gdLst>
                    <a:gd name="connsiteX0" fmla="*/ 154381 w 152400"/>
                    <a:gd name="connsiteY0" fmla="*/ 186852 h 266700"/>
                    <a:gd name="connsiteX1" fmla="*/ 70409 w 152400"/>
                    <a:gd name="connsiteY1" fmla="*/ 261642 h 266700"/>
                    <a:gd name="connsiteX2" fmla="*/ 19698 w 152400"/>
                    <a:gd name="connsiteY2" fmla="*/ 254441 h 266700"/>
                    <a:gd name="connsiteX3" fmla="*/ 19698 w 152400"/>
                    <a:gd name="connsiteY3" fmla="*/ 214036 h 266700"/>
                    <a:gd name="connsiteX4" fmla="*/ 74314 w 152400"/>
                    <a:gd name="connsiteY4" fmla="*/ 237268 h 266700"/>
                    <a:gd name="connsiteX5" fmla="*/ 111109 w 152400"/>
                    <a:gd name="connsiteY5" fmla="*/ 181899 h 266700"/>
                    <a:gd name="connsiteX6" fmla="*/ 111109 w 152400"/>
                    <a:gd name="connsiteY6" fmla="*/ 156496 h 266700"/>
                    <a:gd name="connsiteX7" fmla="*/ 110442 w 152400"/>
                    <a:gd name="connsiteY7" fmla="*/ 156496 h 266700"/>
                    <a:gd name="connsiteX8" fmla="*/ 69723 w 152400"/>
                    <a:gd name="connsiteY8" fmla="*/ 181175 h 266700"/>
                    <a:gd name="connsiteX9" fmla="*/ 7144 w 152400"/>
                    <a:gd name="connsiteY9" fmla="*/ 92945 h 266700"/>
                    <a:gd name="connsiteX10" fmla="*/ 65408 w 152400"/>
                    <a:gd name="connsiteY10" fmla="*/ 7144 h 266700"/>
                    <a:gd name="connsiteX11" fmla="*/ 110452 w 152400"/>
                    <a:gd name="connsiteY11" fmla="*/ 38576 h 266700"/>
                    <a:gd name="connsiteX12" fmla="*/ 111119 w 152400"/>
                    <a:gd name="connsiteY12" fmla="*/ 38576 h 266700"/>
                    <a:gd name="connsiteX13" fmla="*/ 111119 w 152400"/>
                    <a:gd name="connsiteY13" fmla="*/ 11116 h 266700"/>
                    <a:gd name="connsiteX14" fmla="*/ 154391 w 152400"/>
                    <a:gd name="connsiteY14" fmla="*/ 11116 h 266700"/>
                    <a:gd name="connsiteX15" fmla="*/ 154391 w 152400"/>
                    <a:gd name="connsiteY15" fmla="*/ 186852 h 266700"/>
                    <a:gd name="connsiteX16" fmla="*/ 82905 w 152400"/>
                    <a:gd name="connsiteY16" fmla="*/ 156505 h 266700"/>
                    <a:gd name="connsiteX17" fmla="*/ 109004 w 152400"/>
                    <a:gd name="connsiteY17" fmla="*/ 96831 h 266700"/>
                    <a:gd name="connsiteX18" fmla="*/ 82572 w 152400"/>
                    <a:gd name="connsiteY18" fmla="*/ 33957 h 266700"/>
                    <a:gd name="connsiteX19" fmla="*/ 53940 w 152400"/>
                    <a:gd name="connsiteY19" fmla="*/ 95764 h 266700"/>
                    <a:gd name="connsiteX20" fmla="*/ 82905 w 152400"/>
                    <a:gd name="connsiteY20" fmla="*/ 156505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2400" h="266700">
                      <a:moveTo>
                        <a:pt x="154381" y="186852"/>
                      </a:moveTo>
                      <a:cubicBezTo>
                        <a:pt x="154381" y="229134"/>
                        <a:pt x="137246" y="261642"/>
                        <a:pt x="70409" y="261642"/>
                      </a:cubicBezTo>
                      <a:cubicBezTo>
                        <a:pt x="45739" y="261642"/>
                        <a:pt x="30413" y="257289"/>
                        <a:pt x="19698" y="254441"/>
                      </a:cubicBezTo>
                      <a:lnTo>
                        <a:pt x="19698" y="214036"/>
                      </a:lnTo>
                      <a:cubicBezTo>
                        <a:pt x="28632" y="220828"/>
                        <a:pt x="51120" y="237268"/>
                        <a:pt x="74314" y="237268"/>
                      </a:cubicBezTo>
                      <a:cubicBezTo>
                        <a:pt x="107575" y="237268"/>
                        <a:pt x="111109" y="213360"/>
                        <a:pt x="111109" y="181899"/>
                      </a:cubicBezTo>
                      <a:lnTo>
                        <a:pt x="111109" y="156496"/>
                      </a:lnTo>
                      <a:lnTo>
                        <a:pt x="110442" y="156496"/>
                      </a:lnTo>
                      <a:cubicBezTo>
                        <a:pt x="104299" y="167631"/>
                        <a:pt x="96469" y="181175"/>
                        <a:pt x="69723" y="181175"/>
                      </a:cubicBezTo>
                      <a:cubicBezTo>
                        <a:pt x="23565" y="181175"/>
                        <a:pt x="7144" y="145094"/>
                        <a:pt x="7144" y="92945"/>
                      </a:cubicBezTo>
                      <a:cubicBezTo>
                        <a:pt x="7144" y="49663"/>
                        <a:pt x="21822" y="7144"/>
                        <a:pt x="65408" y="7144"/>
                      </a:cubicBezTo>
                      <a:cubicBezTo>
                        <a:pt x="92183" y="7144"/>
                        <a:pt x="103679" y="26460"/>
                        <a:pt x="110452" y="38576"/>
                      </a:cubicBezTo>
                      <a:lnTo>
                        <a:pt x="111119" y="38576"/>
                      </a:lnTo>
                      <a:lnTo>
                        <a:pt x="111119" y="11116"/>
                      </a:lnTo>
                      <a:lnTo>
                        <a:pt x="154391" y="11116"/>
                      </a:lnTo>
                      <a:lnTo>
                        <a:pt x="154391" y="186852"/>
                      </a:lnTo>
                      <a:close/>
                      <a:moveTo>
                        <a:pt x="82905" y="156505"/>
                      </a:moveTo>
                      <a:cubicBezTo>
                        <a:pt x="109004" y="156505"/>
                        <a:pt x="109004" y="119015"/>
                        <a:pt x="109004" y="96831"/>
                      </a:cubicBezTo>
                      <a:cubicBezTo>
                        <a:pt x="109004" y="71095"/>
                        <a:pt x="107870" y="33957"/>
                        <a:pt x="82572" y="33957"/>
                      </a:cubicBezTo>
                      <a:cubicBezTo>
                        <a:pt x="57140" y="33957"/>
                        <a:pt x="53940" y="70771"/>
                        <a:pt x="53940" y="95764"/>
                      </a:cubicBezTo>
                      <a:cubicBezTo>
                        <a:pt x="53940" y="119329"/>
                        <a:pt x="57140" y="156505"/>
                        <a:pt x="82905" y="156505"/>
                      </a:cubicBezTo>
                      <a:close/>
                    </a:path>
                  </a:pathLst>
                </a:custGeom>
                <a:grpFill/>
                <a:ln w="9525" cap="flat">
                  <a:noFill/>
                  <a:prstDash val="solid"/>
                  <a:miter/>
                </a:ln>
              </p:spPr>
              <p:txBody>
                <a:bodyPr rtlCol="0" anchor="ctr"/>
                <a:lstStyle/>
                <a:p>
                  <a:endParaRPr lang="ja-JP" altLang="en-US" dirty="0"/>
                </a:p>
              </p:txBody>
            </p:sp>
            <p:sp>
              <p:nvSpPr>
                <p:cNvPr id="176" name="フリーフォーム: 図形 34">
                  <a:extLst>
                    <a:ext uri="{FF2B5EF4-FFF2-40B4-BE49-F238E27FC236}">
                      <a16:creationId xmlns:a16="http://schemas.microsoft.com/office/drawing/2014/main" id="{3CE9F15D-60F2-4475-AA2C-8D49200365A4}"/>
                    </a:ext>
                  </a:extLst>
                </p:cNvPr>
                <p:cNvSpPr/>
                <p:nvPr/>
              </p:nvSpPr>
              <p:spPr>
                <a:xfrm>
                  <a:off x="2982530" y="5565625"/>
                  <a:ext cx="152400" cy="190500"/>
                </a:xfrm>
                <a:custGeom>
                  <a:avLst/>
                  <a:gdLst>
                    <a:gd name="connsiteX0" fmla="*/ 148685 w 152400"/>
                    <a:gd name="connsiteY0" fmla="*/ 173345 h 190500"/>
                    <a:gd name="connsiteX1" fmla="*/ 93659 w 152400"/>
                    <a:gd name="connsiteY1" fmla="*/ 185099 h 190500"/>
                    <a:gd name="connsiteX2" fmla="*/ 7144 w 152400"/>
                    <a:gd name="connsiteY2" fmla="*/ 88259 h 190500"/>
                    <a:gd name="connsiteX3" fmla="*/ 82887 w 152400"/>
                    <a:gd name="connsiteY3" fmla="*/ 7144 h 190500"/>
                    <a:gd name="connsiteX4" fmla="*/ 151847 w 152400"/>
                    <a:gd name="connsiteY4" fmla="*/ 71085 h 190500"/>
                    <a:gd name="connsiteX5" fmla="*/ 151847 w 152400"/>
                    <a:gd name="connsiteY5" fmla="*/ 77581 h 190500"/>
                    <a:gd name="connsiteX6" fmla="*/ 50387 w 152400"/>
                    <a:gd name="connsiteY6" fmla="*/ 77581 h 190500"/>
                    <a:gd name="connsiteX7" fmla="*/ 115462 w 152400"/>
                    <a:gd name="connsiteY7" fmla="*/ 162973 h 190500"/>
                    <a:gd name="connsiteX8" fmla="*/ 148685 w 152400"/>
                    <a:gd name="connsiteY8" fmla="*/ 155486 h 190500"/>
                    <a:gd name="connsiteX9" fmla="*/ 148685 w 152400"/>
                    <a:gd name="connsiteY9" fmla="*/ 173345 h 190500"/>
                    <a:gd name="connsiteX10" fmla="*/ 110128 w 152400"/>
                    <a:gd name="connsiteY10" fmla="*/ 59684 h 190500"/>
                    <a:gd name="connsiteX11" fmla="*/ 81534 w 152400"/>
                    <a:gd name="connsiteY11" fmla="*/ 23965 h 190500"/>
                    <a:gd name="connsiteX12" fmla="*/ 50387 w 152400"/>
                    <a:gd name="connsiteY12" fmla="*/ 59684 h 190500"/>
                    <a:gd name="connsiteX13" fmla="*/ 110128 w 152400"/>
                    <a:gd name="connsiteY13" fmla="*/ 5968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90500">
                      <a:moveTo>
                        <a:pt x="148685" y="173345"/>
                      </a:moveTo>
                      <a:cubicBezTo>
                        <a:pt x="129359" y="181527"/>
                        <a:pt x="118681" y="185099"/>
                        <a:pt x="93659" y="185099"/>
                      </a:cubicBezTo>
                      <a:cubicBezTo>
                        <a:pt x="48920" y="185099"/>
                        <a:pt x="7144" y="159420"/>
                        <a:pt x="7144" y="88259"/>
                      </a:cubicBezTo>
                      <a:cubicBezTo>
                        <a:pt x="7144" y="41424"/>
                        <a:pt x="26794" y="7144"/>
                        <a:pt x="82887" y="7144"/>
                      </a:cubicBezTo>
                      <a:cubicBezTo>
                        <a:pt x="130083" y="7144"/>
                        <a:pt x="151847" y="32176"/>
                        <a:pt x="151847" y="71085"/>
                      </a:cubicBezTo>
                      <a:lnTo>
                        <a:pt x="151847" y="77581"/>
                      </a:lnTo>
                      <a:lnTo>
                        <a:pt x="50387" y="77581"/>
                      </a:lnTo>
                      <a:cubicBezTo>
                        <a:pt x="50387" y="106499"/>
                        <a:pt x="66856" y="162973"/>
                        <a:pt x="115462" y="162973"/>
                      </a:cubicBezTo>
                      <a:cubicBezTo>
                        <a:pt x="126844" y="162973"/>
                        <a:pt x="138322" y="159420"/>
                        <a:pt x="148685" y="155486"/>
                      </a:cubicBezTo>
                      <a:lnTo>
                        <a:pt x="148685" y="173345"/>
                      </a:lnTo>
                      <a:close/>
                      <a:moveTo>
                        <a:pt x="110128" y="59684"/>
                      </a:moveTo>
                      <a:cubicBezTo>
                        <a:pt x="110128" y="47520"/>
                        <a:pt x="105070" y="23965"/>
                        <a:pt x="81534" y="23965"/>
                      </a:cubicBezTo>
                      <a:cubicBezTo>
                        <a:pt x="56512" y="23965"/>
                        <a:pt x="51473" y="51873"/>
                        <a:pt x="50387" y="59684"/>
                      </a:cubicBezTo>
                      <a:lnTo>
                        <a:pt x="110128" y="59684"/>
                      </a:lnTo>
                      <a:close/>
                    </a:path>
                  </a:pathLst>
                </a:custGeom>
                <a:grpFill/>
                <a:ln w="9525" cap="flat">
                  <a:noFill/>
                  <a:prstDash val="solid"/>
                  <a:miter/>
                </a:ln>
              </p:spPr>
              <p:txBody>
                <a:bodyPr rtlCol="0" anchor="ctr"/>
                <a:lstStyle/>
                <a:p>
                  <a:endParaRPr lang="ja-JP" altLang="en-US" dirty="0"/>
                </a:p>
              </p:txBody>
            </p:sp>
            <p:sp>
              <p:nvSpPr>
                <p:cNvPr id="177" name="フリーフォーム: 図形 35">
                  <a:extLst>
                    <a:ext uri="{FF2B5EF4-FFF2-40B4-BE49-F238E27FC236}">
                      <a16:creationId xmlns:a16="http://schemas.microsoft.com/office/drawing/2014/main" id="{08E314C1-6C82-419E-A9F6-72E96B6F3BFE}"/>
                    </a:ext>
                  </a:extLst>
                </p:cNvPr>
                <p:cNvSpPr/>
                <p:nvPr/>
              </p:nvSpPr>
              <p:spPr>
                <a:xfrm>
                  <a:off x="3161905" y="5565635"/>
                  <a:ext cx="152400" cy="180975"/>
                </a:xfrm>
                <a:custGeom>
                  <a:avLst/>
                  <a:gdLst>
                    <a:gd name="connsiteX0" fmla="*/ 7153 w 152400"/>
                    <a:gd name="connsiteY0" fmla="*/ 11116 h 180975"/>
                    <a:gd name="connsiteX1" fmla="*/ 50444 w 152400"/>
                    <a:gd name="connsiteY1" fmla="*/ 11116 h 180975"/>
                    <a:gd name="connsiteX2" fmla="*/ 50444 w 152400"/>
                    <a:gd name="connsiteY2" fmla="*/ 49330 h 180975"/>
                    <a:gd name="connsiteX3" fmla="*/ 51054 w 152400"/>
                    <a:gd name="connsiteY3" fmla="*/ 49330 h 180975"/>
                    <a:gd name="connsiteX4" fmla="*/ 106880 w 152400"/>
                    <a:gd name="connsiteY4" fmla="*/ 7144 h 180975"/>
                    <a:gd name="connsiteX5" fmla="*/ 149742 w 152400"/>
                    <a:gd name="connsiteY5" fmla="*/ 63951 h 180975"/>
                    <a:gd name="connsiteX6" fmla="*/ 149742 w 152400"/>
                    <a:gd name="connsiteY6" fmla="*/ 181175 h 180975"/>
                    <a:gd name="connsiteX7" fmla="*/ 106490 w 152400"/>
                    <a:gd name="connsiteY7" fmla="*/ 181175 h 180975"/>
                    <a:gd name="connsiteX8" fmla="*/ 106490 w 152400"/>
                    <a:gd name="connsiteY8" fmla="*/ 75047 h 180975"/>
                    <a:gd name="connsiteX9" fmla="*/ 87887 w 152400"/>
                    <a:gd name="connsiteY9" fmla="*/ 38214 h 180975"/>
                    <a:gd name="connsiteX10" fmla="*/ 50435 w 152400"/>
                    <a:gd name="connsiteY10" fmla="*/ 114376 h 180975"/>
                    <a:gd name="connsiteX11" fmla="*/ 50435 w 152400"/>
                    <a:gd name="connsiteY11" fmla="*/ 181175 h 180975"/>
                    <a:gd name="connsiteX12" fmla="*/ 7144 w 152400"/>
                    <a:gd name="connsiteY12" fmla="*/ 181175 h 180975"/>
                    <a:gd name="connsiteX13" fmla="*/ 7144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53" y="11116"/>
                      </a:moveTo>
                      <a:lnTo>
                        <a:pt x="50444" y="11116"/>
                      </a:lnTo>
                      <a:lnTo>
                        <a:pt x="50444" y="49330"/>
                      </a:lnTo>
                      <a:lnTo>
                        <a:pt x="51054" y="49330"/>
                      </a:lnTo>
                      <a:cubicBezTo>
                        <a:pt x="57922" y="35433"/>
                        <a:pt x="71799" y="7144"/>
                        <a:pt x="106880" y="7144"/>
                      </a:cubicBezTo>
                      <a:cubicBezTo>
                        <a:pt x="138674" y="7144"/>
                        <a:pt x="149742" y="27889"/>
                        <a:pt x="149742" y="63951"/>
                      </a:cubicBezTo>
                      <a:lnTo>
                        <a:pt x="149742" y="181175"/>
                      </a:lnTo>
                      <a:lnTo>
                        <a:pt x="106490" y="181175"/>
                      </a:lnTo>
                      <a:lnTo>
                        <a:pt x="106490" y="75047"/>
                      </a:lnTo>
                      <a:cubicBezTo>
                        <a:pt x="106490" y="53940"/>
                        <a:pt x="104718" y="38214"/>
                        <a:pt x="87887" y="38214"/>
                      </a:cubicBezTo>
                      <a:cubicBezTo>
                        <a:pt x="57560" y="38214"/>
                        <a:pt x="50435" y="87182"/>
                        <a:pt x="50435" y="114376"/>
                      </a:cubicBezTo>
                      <a:lnTo>
                        <a:pt x="50435" y="181175"/>
                      </a:lnTo>
                      <a:lnTo>
                        <a:pt x="7144" y="181175"/>
                      </a:lnTo>
                      <a:lnTo>
                        <a:pt x="7144" y="11116"/>
                      </a:lnTo>
                      <a:close/>
                    </a:path>
                  </a:pathLst>
                </a:custGeom>
                <a:grpFill/>
                <a:ln w="9525" cap="flat">
                  <a:noFill/>
                  <a:prstDash val="solid"/>
                  <a:miter/>
                </a:ln>
              </p:spPr>
              <p:txBody>
                <a:bodyPr rtlCol="0" anchor="ctr"/>
                <a:lstStyle/>
                <a:p>
                  <a:endParaRPr lang="ja-JP" altLang="en-US" dirty="0"/>
                </a:p>
              </p:txBody>
            </p:sp>
            <p:sp>
              <p:nvSpPr>
                <p:cNvPr id="178" name="フリーフォーム: 図形 36">
                  <a:extLst>
                    <a:ext uri="{FF2B5EF4-FFF2-40B4-BE49-F238E27FC236}">
                      <a16:creationId xmlns:a16="http://schemas.microsoft.com/office/drawing/2014/main" id="{E5E35256-9F7D-4F87-895A-45A390F4C73D}"/>
                    </a:ext>
                  </a:extLst>
                </p:cNvPr>
                <p:cNvSpPr/>
                <p:nvPr/>
              </p:nvSpPr>
              <p:spPr>
                <a:xfrm>
                  <a:off x="3339851" y="5565635"/>
                  <a:ext cx="152400" cy="190500"/>
                </a:xfrm>
                <a:custGeom>
                  <a:avLst/>
                  <a:gdLst>
                    <a:gd name="connsiteX0" fmla="*/ 148686 w 152400"/>
                    <a:gd name="connsiteY0" fmla="*/ 174765 h 190500"/>
                    <a:gd name="connsiteX1" fmla="*/ 95774 w 152400"/>
                    <a:gd name="connsiteY1" fmla="*/ 185090 h 190500"/>
                    <a:gd name="connsiteX2" fmla="*/ 7144 w 152400"/>
                    <a:gd name="connsiteY2" fmla="*/ 89354 h 190500"/>
                    <a:gd name="connsiteX3" fmla="*/ 83991 w 152400"/>
                    <a:gd name="connsiteY3" fmla="*/ 7144 h 190500"/>
                    <a:gd name="connsiteX4" fmla="*/ 149771 w 152400"/>
                    <a:gd name="connsiteY4" fmla="*/ 68637 h 190500"/>
                    <a:gd name="connsiteX5" fmla="*/ 103613 w 152400"/>
                    <a:gd name="connsiteY5" fmla="*/ 68637 h 190500"/>
                    <a:gd name="connsiteX6" fmla="*/ 82182 w 152400"/>
                    <a:gd name="connsiteY6" fmla="*/ 23955 h 190500"/>
                    <a:gd name="connsiteX7" fmla="*/ 53921 w 152400"/>
                    <a:gd name="connsiteY7" fmla="*/ 74705 h 190500"/>
                    <a:gd name="connsiteX8" fmla="*/ 115110 w 152400"/>
                    <a:gd name="connsiteY8" fmla="*/ 162973 h 190500"/>
                    <a:gd name="connsiteX9" fmla="*/ 148667 w 152400"/>
                    <a:gd name="connsiteY9" fmla="*/ 156496 h 190500"/>
                    <a:gd name="connsiteX10" fmla="*/ 148667 w 152400"/>
                    <a:gd name="connsiteY10" fmla="*/ 1747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400" h="190500">
                      <a:moveTo>
                        <a:pt x="148686" y="174765"/>
                      </a:moveTo>
                      <a:cubicBezTo>
                        <a:pt x="131179" y="181175"/>
                        <a:pt x="117596" y="185090"/>
                        <a:pt x="95774" y="185090"/>
                      </a:cubicBezTo>
                      <a:cubicBezTo>
                        <a:pt x="46063" y="185090"/>
                        <a:pt x="7144" y="157572"/>
                        <a:pt x="7144" y="89354"/>
                      </a:cubicBezTo>
                      <a:cubicBezTo>
                        <a:pt x="7144" y="40405"/>
                        <a:pt x="30785" y="7144"/>
                        <a:pt x="83991" y="7144"/>
                      </a:cubicBezTo>
                      <a:cubicBezTo>
                        <a:pt x="134351" y="7144"/>
                        <a:pt x="149771" y="30004"/>
                        <a:pt x="149771" y="68637"/>
                      </a:cubicBezTo>
                      <a:lnTo>
                        <a:pt x="103613" y="68637"/>
                      </a:lnTo>
                      <a:cubicBezTo>
                        <a:pt x="103613" y="38576"/>
                        <a:pt x="100784" y="23955"/>
                        <a:pt x="82182" y="23955"/>
                      </a:cubicBezTo>
                      <a:cubicBezTo>
                        <a:pt x="62551" y="23955"/>
                        <a:pt x="53921" y="50349"/>
                        <a:pt x="53921" y="74705"/>
                      </a:cubicBezTo>
                      <a:cubicBezTo>
                        <a:pt x="53921" y="119005"/>
                        <a:pt x="76115" y="162973"/>
                        <a:pt x="115110" y="162973"/>
                      </a:cubicBezTo>
                      <a:cubicBezTo>
                        <a:pt x="128264" y="162973"/>
                        <a:pt x="138256" y="160096"/>
                        <a:pt x="148667" y="156496"/>
                      </a:cubicBezTo>
                      <a:lnTo>
                        <a:pt x="148667" y="174765"/>
                      </a:lnTo>
                      <a:close/>
                    </a:path>
                  </a:pathLst>
                </a:custGeom>
                <a:grpFill/>
                <a:ln w="9525" cap="flat">
                  <a:noFill/>
                  <a:prstDash val="solid"/>
                  <a:miter/>
                </a:ln>
              </p:spPr>
              <p:txBody>
                <a:bodyPr rtlCol="0" anchor="ctr"/>
                <a:lstStyle/>
                <a:p>
                  <a:endParaRPr lang="ja-JP" altLang="en-US" dirty="0"/>
                </a:p>
              </p:txBody>
            </p:sp>
            <p:sp>
              <p:nvSpPr>
                <p:cNvPr id="179" name="フリーフォーム: 図形 37">
                  <a:extLst>
                    <a:ext uri="{FF2B5EF4-FFF2-40B4-BE49-F238E27FC236}">
                      <a16:creationId xmlns:a16="http://schemas.microsoft.com/office/drawing/2014/main" id="{CB79EAEC-6B0D-4C5B-AD2F-18C2335E2E11}"/>
                    </a:ext>
                  </a:extLst>
                </p:cNvPr>
                <p:cNvSpPr/>
                <p:nvPr/>
              </p:nvSpPr>
              <p:spPr>
                <a:xfrm>
                  <a:off x="3499938" y="5569606"/>
                  <a:ext cx="171450" cy="257175"/>
                </a:xfrm>
                <a:custGeom>
                  <a:avLst/>
                  <a:gdLst>
                    <a:gd name="connsiteX0" fmla="*/ 70809 w 171450"/>
                    <a:gd name="connsiteY0" fmla="*/ 179727 h 257175"/>
                    <a:gd name="connsiteX1" fmla="*/ 7144 w 171450"/>
                    <a:gd name="connsiteY1" fmla="*/ 7144 h 257175"/>
                    <a:gd name="connsiteX2" fmla="*/ 51454 w 171450"/>
                    <a:gd name="connsiteY2" fmla="*/ 7144 h 257175"/>
                    <a:gd name="connsiteX3" fmla="*/ 90097 w 171450"/>
                    <a:gd name="connsiteY3" fmla="*/ 123225 h 257175"/>
                    <a:gd name="connsiteX4" fmla="*/ 90726 w 171450"/>
                    <a:gd name="connsiteY4" fmla="*/ 123225 h 257175"/>
                    <a:gd name="connsiteX5" fmla="*/ 130445 w 171450"/>
                    <a:gd name="connsiteY5" fmla="*/ 7144 h 257175"/>
                    <a:gd name="connsiteX6" fmla="*/ 165497 w 171450"/>
                    <a:gd name="connsiteY6" fmla="*/ 7144 h 257175"/>
                    <a:gd name="connsiteX7" fmla="*/ 80363 w 171450"/>
                    <a:gd name="connsiteY7" fmla="*/ 253689 h 257175"/>
                    <a:gd name="connsiteX8" fmla="*/ 45387 w 171450"/>
                    <a:gd name="connsiteY8" fmla="*/ 253689 h 257175"/>
                    <a:gd name="connsiteX9" fmla="*/ 70809 w 171450"/>
                    <a:gd name="connsiteY9" fmla="*/ 179727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257175">
                      <a:moveTo>
                        <a:pt x="70809" y="179727"/>
                      </a:moveTo>
                      <a:lnTo>
                        <a:pt x="7144" y="7144"/>
                      </a:lnTo>
                      <a:lnTo>
                        <a:pt x="51454" y="7144"/>
                      </a:lnTo>
                      <a:lnTo>
                        <a:pt x="90097" y="123225"/>
                      </a:lnTo>
                      <a:lnTo>
                        <a:pt x="90726" y="123225"/>
                      </a:lnTo>
                      <a:lnTo>
                        <a:pt x="130445" y="7144"/>
                      </a:lnTo>
                      <a:lnTo>
                        <a:pt x="165497" y="7144"/>
                      </a:lnTo>
                      <a:lnTo>
                        <a:pt x="80363" y="253689"/>
                      </a:lnTo>
                      <a:lnTo>
                        <a:pt x="45387" y="253689"/>
                      </a:lnTo>
                      <a:lnTo>
                        <a:pt x="70809" y="179727"/>
                      </a:lnTo>
                      <a:close/>
                    </a:path>
                  </a:pathLst>
                </a:custGeom>
                <a:grpFill/>
                <a:ln w="9525" cap="flat">
                  <a:noFill/>
                  <a:prstDash val="solid"/>
                  <a:miter/>
                </a:ln>
              </p:spPr>
              <p:txBody>
                <a:bodyPr rtlCol="0" anchor="ctr"/>
                <a:lstStyle/>
                <a:p>
                  <a:endParaRPr lang="ja-JP" altLang="en-US" dirty="0"/>
                </a:p>
              </p:txBody>
            </p:sp>
          </p:grpSp>
          <p:grpSp>
            <p:nvGrpSpPr>
              <p:cNvPr id="112" name="グループ化 111"/>
              <p:cNvGrpSpPr>
                <a:grpSpLocks noChangeAspect="1"/>
              </p:cNvGrpSpPr>
              <p:nvPr userDrawn="1"/>
            </p:nvGrpSpPr>
            <p:grpSpPr>
              <a:xfrm>
                <a:off x="2534400" y="6660000"/>
                <a:ext cx="3564000" cy="150760"/>
                <a:chOff x="427811" y="5856214"/>
                <a:chExt cx="3229242" cy="136598"/>
              </a:xfrm>
              <a:solidFill>
                <a:schemeClr val="bg1"/>
              </a:solidFill>
            </p:grpSpPr>
            <p:sp>
              <p:nvSpPr>
                <p:cNvPr id="113" name="フリーフォーム: 図形 38">
                  <a:extLst>
                    <a:ext uri="{FF2B5EF4-FFF2-40B4-BE49-F238E27FC236}">
                      <a16:creationId xmlns:a16="http://schemas.microsoft.com/office/drawing/2014/main" id="{87782128-FA2B-4515-862B-93F408EA171B}"/>
                    </a:ext>
                  </a:extLst>
                </p:cNvPr>
                <p:cNvSpPr/>
                <p:nvPr/>
              </p:nvSpPr>
              <p:spPr>
                <a:xfrm>
                  <a:off x="427811" y="5857776"/>
                  <a:ext cx="104775" cy="104775"/>
                </a:xfrm>
                <a:custGeom>
                  <a:avLst/>
                  <a:gdLst>
                    <a:gd name="connsiteX0" fmla="*/ 7144 w 104775"/>
                    <a:gd name="connsiteY0" fmla="*/ 7144 h 104775"/>
                    <a:gd name="connsiteX1" fmla="*/ 27946 w 104775"/>
                    <a:gd name="connsiteY1" fmla="*/ 7144 h 104775"/>
                    <a:gd name="connsiteX2" fmla="*/ 54959 w 104775"/>
                    <a:gd name="connsiteY2" fmla="*/ 86487 h 104775"/>
                    <a:gd name="connsiteX3" fmla="*/ 55236 w 104775"/>
                    <a:gd name="connsiteY3" fmla="*/ 86487 h 104775"/>
                    <a:gd name="connsiteX4" fmla="*/ 82401 w 104775"/>
                    <a:gd name="connsiteY4" fmla="*/ 7144 h 104775"/>
                    <a:gd name="connsiteX5" fmla="*/ 102480 w 104775"/>
                    <a:gd name="connsiteY5" fmla="*/ 7144 h 104775"/>
                    <a:gd name="connsiteX6" fmla="*/ 102480 w 104775"/>
                    <a:gd name="connsiteY6" fmla="*/ 104737 h 104775"/>
                    <a:gd name="connsiteX7" fmla="*/ 88478 w 104775"/>
                    <a:gd name="connsiteY7" fmla="*/ 104737 h 104775"/>
                    <a:gd name="connsiteX8" fmla="*/ 88478 w 104775"/>
                    <a:gd name="connsiteY8" fmla="*/ 20421 h 104775"/>
                    <a:gd name="connsiteX9" fmla="*/ 88192 w 104775"/>
                    <a:gd name="connsiteY9" fmla="*/ 20421 h 104775"/>
                    <a:gd name="connsiteX10" fmla="*/ 59627 w 104775"/>
                    <a:gd name="connsiteY10" fmla="*/ 104737 h 104775"/>
                    <a:gd name="connsiteX11" fmla="*/ 47730 w 104775"/>
                    <a:gd name="connsiteY11" fmla="*/ 104737 h 104775"/>
                    <a:gd name="connsiteX12" fmla="*/ 19164 w 104775"/>
                    <a:gd name="connsiteY12" fmla="*/ 20421 h 104775"/>
                    <a:gd name="connsiteX13" fmla="*/ 18879 w 104775"/>
                    <a:gd name="connsiteY13" fmla="*/ 20421 h 104775"/>
                    <a:gd name="connsiteX14" fmla="*/ 18879 w 104775"/>
                    <a:gd name="connsiteY14" fmla="*/ 104737 h 104775"/>
                    <a:gd name="connsiteX15" fmla="*/ 7144 w 104775"/>
                    <a:gd name="connsiteY15" fmla="*/ 104737 h 104775"/>
                    <a:gd name="connsiteX16" fmla="*/ 7144 w 104775"/>
                    <a:gd name="connsiteY1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775" h="104775">
                      <a:moveTo>
                        <a:pt x="7144" y="7144"/>
                      </a:moveTo>
                      <a:lnTo>
                        <a:pt x="27946" y="7144"/>
                      </a:lnTo>
                      <a:lnTo>
                        <a:pt x="54959" y="86487"/>
                      </a:lnTo>
                      <a:lnTo>
                        <a:pt x="55236" y="86487"/>
                      </a:lnTo>
                      <a:lnTo>
                        <a:pt x="82401" y="7144"/>
                      </a:lnTo>
                      <a:lnTo>
                        <a:pt x="102480" y="7144"/>
                      </a:lnTo>
                      <a:lnTo>
                        <a:pt x="102480" y="104737"/>
                      </a:lnTo>
                      <a:lnTo>
                        <a:pt x="88478" y="104737"/>
                      </a:lnTo>
                      <a:lnTo>
                        <a:pt x="88478" y="20421"/>
                      </a:lnTo>
                      <a:lnTo>
                        <a:pt x="88192" y="20421"/>
                      </a:lnTo>
                      <a:lnTo>
                        <a:pt x="59627" y="104737"/>
                      </a:lnTo>
                      <a:lnTo>
                        <a:pt x="47730" y="104737"/>
                      </a:lnTo>
                      <a:lnTo>
                        <a:pt x="19164" y="20421"/>
                      </a:lnTo>
                      <a:lnTo>
                        <a:pt x="18879" y="20421"/>
                      </a:lnTo>
                      <a:lnTo>
                        <a:pt x="1887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14" name="フリーフォーム: 図形 39">
                  <a:extLst>
                    <a:ext uri="{FF2B5EF4-FFF2-40B4-BE49-F238E27FC236}">
                      <a16:creationId xmlns:a16="http://schemas.microsoft.com/office/drawing/2014/main" id="{181D821C-4F2B-4BEA-86BE-0CD5A64FBF6E}"/>
                    </a:ext>
                  </a:extLst>
                </p:cNvPr>
                <p:cNvSpPr/>
                <p:nvPr/>
              </p:nvSpPr>
              <p:spPr>
                <a:xfrm>
                  <a:off x="545073"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06 w 28575"/>
                    <a:gd name="connsiteY5" fmla="*/ 37405 h 104775"/>
                    <a:gd name="connsiteX6" fmla="*/ 21993 w 28575"/>
                    <a:gd name="connsiteY6" fmla="*/ 37405 h 104775"/>
                    <a:gd name="connsiteX7" fmla="*/ 21993 w 28575"/>
                    <a:gd name="connsiteY7" fmla="*/ 104727 h 104775"/>
                    <a:gd name="connsiteX8" fmla="*/ 7706 w 28575"/>
                    <a:gd name="connsiteY8" fmla="*/ 104727 h 104775"/>
                    <a:gd name="connsiteX9" fmla="*/ 7706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06" y="37405"/>
                      </a:moveTo>
                      <a:lnTo>
                        <a:pt x="21993" y="37405"/>
                      </a:lnTo>
                      <a:lnTo>
                        <a:pt x="21993" y="104727"/>
                      </a:lnTo>
                      <a:lnTo>
                        <a:pt x="7706" y="104727"/>
                      </a:lnTo>
                      <a:lnTo>
                        <a:pt x="7706" y="37405"/>
                      </a:lnTo>
                      <a:close/>
                    </a:path>
                  </a:pathLst>
                </a:custGeom>
                <a:grpFill/>
                <a:ln w="9525" cap="flat">
                  <a:noFill/>
                  <a:prstDash val="solid"/>
                  <a:miter/>
                </a:ln>
              </p:spPr>
              <p:txBody>
                <a:bodyPr rtlCol="0" anchor="ctr"/>
                <a:lstStyle/>
                <a:p>
                  <a:endParaRPr lang="ja-JP" altLang="en-US" dirty="0"/>
                </a:p>
              </p:txBody>
            </p:sp>
            <p:sp>
              <p:nvSpPr>
                <p:cNvPr id="115" name="フリーフォーム: 図形 40">
                  <a:extLst>
                    <a:ext uri="{FF2B5EF4-FFF2-40B4-BE49-F238E27FC236}">
                      <a16:creationId xmlns:a16="http://schemas.microsoft.com/office/drawing/2014/main" id="{25120B74-FB56-4CE0-81F4-FDE9EC2E231D}"/>
                    </a:ext>
                  </a:extLst>
                </p:cNvPr>
                <p:cNvSpPr/>
                <p:nvPr/>
              </p:nvSpPr>
              <p:spPr>
                <a:xfrm>
                  <a:off x="581697"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0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90" y="7144"/>
                        <a:pt x="45330" y="7144"/>
                      </a:cubicBezTo>
                      <a:cubicBezTo>
                        <a:pt x="57217" y="7144"/>
                        <a:pt x="62303" y="17040"/>
                        <a:pt x="62303" y="26803"/>
                      </a:cubicBezTo>
                      <a:lnTo>
                        <a:pt x="62303" y="76029"/>
                      </a:lnTo>
                      <a:lnTo>
                        <a:pt x="48016" y="76029"/>
                      </a:lnTo>
                      <a:lnTo>
                        <a:pt x="48016" y="33871"/>
                      </a:lnTo>
                      <a:cubicBezTo>
                        <a:pt x="48016" y="25384"/>
                        <a:pt x="4673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16" name="フリーフォーム: 図形 41">
                  <a:extLst>
                    <a:ext uri="{FF2B5EF4-FFF2-40B4-BE49-F238E27FC236}">
                      <a16:creationId xmlns:a16="http://schemas.microsoft.com/office/drawing/2014/main" id="{C52114EE-9D82-4A8C-9905-57133820810F}"/>
                    </a:ext>
                  </a:extLst>
                </p:cNvPr>
                <p:cNvSpPr/>
                <p:nvPr/>
              </p:nvSpPr>
              <p:spPr>
                <a:xfrm>
                  <a:off x="657945" y="5857776"/>
                  <a:ext cx="28575" cy="104775"/>
                </a:xfrm>
                <a:custGeom>
                  <a:avLst/>
                  <a:gdLst>
                    <a:gd name="connsiteX0" fmla="*/ 7144 w 28575"/>
                    <a:gd name="connsiteY0" fmla="*/ 7144 h 104775"/>
                    <a:gd name="connsiteX1" fmla="*/ 22555 w 28575"/>
                    <a:gd name="connsiteY1" fmla="*/ 7144 h 104775"/>
                    <a:gd name="connsiteX2" fmla="*/ 2255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55" y="7144"/>
                      </a:lnTo>
                      <a:lnTo>
                        <a:pt x="2255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17" name="フリーフォーム: 図形 42">
                  <a:extLst>
                    <a:ext uri="{FF2B5EF4-FFF2-40B4-BE49-F238E27FC236}">
                      <a16:creationId xmlns:a16="http://schemas.microsoft.com/office/drawing/2014/main" id="{1946BD77-D232-47D0-9CE8-73FB6DB59404}"/>
                    </a:ext>
                  </a:extLst>
                </p:cNvPr>
                <p:cNvSpPr/>
                <p:nvPr/>
              </p:nvSpPr>
              <p:spPr>
                <a:xfrm>
                  <a:off x="691606" y="5886465"/>
                  <a:ext cx="57150" cy="76200"/>
                </a:xfrm>
                <a:custGeom>
                  <a:avLst/>
                  <a:gdLst>
                    <a:gd name="connsiteX0" fmla="*/ 46606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8 w 57150"/>
                    <a:gd name="connsiteY8" fmla="*/ 60055 h 76200"/>
                    <a:gd name="connsiteX9" fmla="*/ 7144 w 57150"/>
                    <a:gd name="connsiteY9" fmla="*/ 26527 h 76200"/>
                    <a:gd name="connsiteX10" fmla="*/ 30756 w 57150"/>
                    <a:gd name="connsiteY10" fmla="*/ 7144 h 76200"/>
                    <a:gd name="connsiteX11" fmla="*/ 46596 w 57150"/>
                    <a:gd name="connsiteY11" fmla="*/ 9820 h 76200"/>
                    <a:gd name="connsiteX12" fmla="*/ 4659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33" y="15364"/>
                        <a:pt x="29642" y="15364"/>
                      </a:cubicBezTo>
                      <a:cubicBezTo>
                        <a:pt x="25108" y="15364"/>
                        <a:pt x="20021" y="17336"/>
                        <a:pt x="20021" y="22431"/>
                      </a:cubicBezTo>
                      <a:cubicBezTo>
                        <a:pt x="20021"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46" y="68542"/>
                      </a:cubicBezTo>
                      <a:cubicBezTo>
                        <a:pt x="34147" y="68542"/>
                        <a:pt x="37548" y="64303"/>
                        <a:pt x="37548" y="60055"/>
                      </a:cubicBezTo>
                      <a:cubicBezTo>
                        <a:pt x="37548" y="48168"/>
                        <a:pt x="7144" y="45768"/>
                        <a:pt x="7144" y="26527"/>
                      </a:cubicBezTo>
                      <a:cubicBezTo>
                        <a:pt x="7144" y="16335"/>
                        <a:pt x="13935" y="7144"/>
                        <a:pt x="30756" y="7144"/>
                      </a:cubicBezTo>
                      <a:cubicBezTo>
                        <a:pt x="37976" y="7144"/>
                        <a:pt x="44196" y="9115"/>
                        <a:pt x="46596" y="9820"/>
                      </a:cubicBezTo>
                      <a:lnTo>
                        <a:pt x="46596" y="22003"/>
                      </a:lnTo>
                      <a:close/>
                    </a:path>
                  </a:pathLst>
                </a:custGeom>
                <a:grpFill/>
                <a:ln w="9525" cap="flat">
                  <a:noFill/>
                  <a:prstDash val="solid"/>
                  <a:miter/>
                </a:ln>
              </p:spPr>
              <p:txBody>
                <a:bodyPr rtlCol="0" anchor="ctr"/>
                <a:lstStyle/>
                <a:p>
                  <a:endParaRPr lang="ja-JP" altLang="en-US" dirty="0"/>
                </a:p>
              </p:txBody>
            </p:sp>
            <p:sp>
              <p:nvSpPr>
                <p:cNvPr id="118" name="フリーフォーム: 図形 43">
                  <a:extLst>
                    <a:ext uri="{FF2B5EF4-FFF2-40B4-BE49-F238E27FC236}">
                      <a16:creationId xmlns:a16="http://schemas.microsoft.com/office/drawing/2014/main" id="{569C7674-C4FE-43AB-8495-3F6E3F81DEB1}"/>
                    </a:ext>
                  </a:extLst>
                </p:cNvPr>
                <p:cNvSpPr/>
                <p:nvPr/>
              </p:nvSpPr>
              <p:spPr>
                <a:xfrm>
                  <a:off x="745356"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67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7"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68" y="31623"/>
                      </a:lnTo>
                      <a:lnTo>
                        <a:pt x="50568" y="38967"/>
                      </a:lnTo>
                      <a:lnTo>
                        <a:pt x="32185" y="38967"/>
                      </a:lnTo>
                      <a:lnTo>
                        <a:pt x="32185" y="77714"/>
                      </a:lnTo>
                      <a:cubicBezTo>
                        <a:pt x="32185" y="87611"/>
                        <a:pt x="33176" y="92430"/>
                        <a:pt x="42367" y="92430"/>
                      </a:cubicBezTo>
                      <a:cubicBezTo>
                        <a:pt x="44625" y="92430"/>
                        <a:pt x="47034"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19" name="フリーフォーム: 図形 44">
                  <a:extLst>
                    <a:ext uri="{FF2B5EF4-FFF2-40B4-BE49-F238E27FC236}">
                      <a16:creationId xmlns:a16="http://schemas.microsoft.com/office/drawing/2014/main" id="{D7B4BAB7-53D2-4947-A138-3EA5268EF36C}"/>
                    </a:ext>
                  </a:extLst>
                </p:cNvPr>
                <p:cNvSpPr/>
                <p:nvPr/>
              </p:nvSpPr>
              <p:spPr>
                <a:xfrm>
                  <a:off x="801515"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20" name="フリーフォーム: 図形 45">
                  <a:extLst>
                    <a:ext uri="{FF2B5EF4-FFF2-40B4-BE49-F238E27FC236}">
                      <a16:creationId xmlns:a16="http://schemas.microsoft.com/office/drawing/2014/main" id="{359B3F44-F462-4F32-861C-4559037C36C4}"/>
                    </a:ext>
                  </a:extLst>
                </p:cNvPr>
                <p:cNvSpPr/>
                <p:nvPr/>
              </p:nvSpPr>
              <p:spPr>
                <a:xfrm>
                  <a:off x="841253" y="5888037"/>
                  <a:ext cx="76200" cy="104775"/>
                </a:xfrm>
                <a:custGeom>
                  <a:avLst/>
                  <a:gdLst>
                    <a:gd name="connsiteX0" fmla="*/ 33033 w 76200"/>
                    <a:gd name="connsiteY0" fmla="*/ 75181 h 104775"/>
                    <a:gd name="connsiteX1" fmla="*/ 7144 w 76200"/>
                    <a:gd name="connsiteY1" fmla="*/ 7144 h 104775"/>
                    <a:gd name="connsiteX2" fmla="*/ 22003 w 76200"/>
                    <a:gd name="connsiteY2" fmla="*/ 7144 h 104775"/>
                    <a:gd name="connsiteX3" fmla="*/ 39681 w 76200"/>
                    <a:gd name="connsiteY3" fmla="*/ 55235 h 104775"/>
                    <a:gd name="connsiteX4" fmla="*/ 39957 w 76200"/>
                    <a:gd name="connsiteY4" fmla="*/ 55235 h 104775"/>
                    <a:gd name="connsiteX5" fmla="*/ 55797 w 76200"/>
                    <a:gd name="connsiteY5" fmla="*/ 7144 h 104775"/>
                    <a:gd name="connsiteX6" fmla="*/ 69237 w 76200"/>
                    <a:gd name="connsiteY6" fmla="*/ 7144 h 104775"/>
                    <a:gd name="connsiteX7" fmla="*/ 34576 w 76200"/>
                    <a:gd name="connsiteY7" fmla="*/ 104737 h 104775"/>
                    <a:gd name="connsiteX8" fmla="*/ 23117 w 76200"/>
                    <a:gd name="connsiteY8" fmla="*/ 104737 h 104775"/>
                    <a:gd name="connsiteX9" fmla="*/ 33033 w 76200"/>
                    <a:gd name="connsiteY9" fmla="*/ 7518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104775">
                      <a:moveTo>
                        <a:pt x="33033" y="75181"/>
                      </a:moveTo>
                      <a:lnTo>
                        <a:pt x="7144" y="7144"/>
                      </a:lnTo>
                      <a:lnTo>
                        <a:pt x="22003" y="7144"/>
                      </a:lnTo>
                      <a:lnTo>
                        <a:pt x="39681" y="55235"/>
                      </a:lnTo>
                      <a:lnTo>
                        <a:pt x="39957" y="55235"/>
                      </a:lnTo>
                      <a:lnTo>
                        <a:pt x="55797" y="7144"/>
                      </a:lnTo>
                      <a:lnTo>
                        <a:pt x="69237" y="7144"/>
                      </a:lnTo>
                      <a:lnTo>
                        <a:pt x="34576" y="104737"/>
                      </a:lnTo>
                      <a:lnTo>
                        <a:pt x="23117" y="104737"/>
                      </a:lnTo>
                      <a:lnTo>
                        <a:pt x="33033" y="75181"/>
                      </a:lnTo>
                      <a:close/>
                    </a:path>
                  </a:pathLst>
                </a:custGeom>
                <a:grpFill/>
                <a:ln w="9525" cap="flat">
                  <a:noFill/>
                  <a:prstDash val="solid"/>
                  <a:miter/>
                </a:ln>
              </p:spPr>
              <p:txBody>
                <a:bodyPr rtlCol="0" anchor="ctr"/>
                <a:lstStyle/>
                <a:p>
                  <a:endParaRPr lang="ja-JP" altLang="en-US" dirty="0"/>
                </a:p>
              </p:txBody>
            </p:sp>
            <p:sp>
              <p:nvSpPr>
                <p:cNvPr id="121" name="フリーフォーム: 図形 46">
                  <a:extLst>
                    <a:ext uri="{FF2B5EF4-FFF2-40B4-BE49-F238E27FC236}">
                      <a16:creationId xmlns:a16="http://schemas.microsoft.com/office/drawing/2014/main" id="{371C8AB4-DCE5-4256-A608-0298511FB4C3}"/>
                    </a:ext>
                  </a:extLst>
                </p:cNvPr>
                <p:cNvSpPr/>
                <p:nvPr/>
              </p:nvSpPr>
              <p:spPr>
                <a:xfrm>
                  <a:off x="948762" y="5886475"/>
                  <a:ext cx="66675" cy="76200"/>
                </a:xfrm>
                <a:custGeom>
                  <a:avLst/>
                  <a:gdLst>
                    <a:gd name="connsiteX0" fmla="*/ 7144 w 66675"/>
                    <a:gd name="connsiteY0" fmla="*/ 42358 h 76200"/>
                    <a:gd name="connsiteX1" fmla="*/ 36843 w 66675"/>
                    <a:gd name="connsiteY1" fmla="*/ 7144 h 76200"/>
                    <a:gd name="connsiteX2" fmla="*/ 66694 w 66675"/>
                    <a:gd name="connsiteY2" fmla="*/ 42358 h 76200"/>
                    <a:gd name="connsiteX3" fmla="*/ 36843 w 66675"/>
                    <a:gd name="connsiteY3" fmla="*/ 77571 h 76200"/>
                    <a:gd name="connsiteX4" fmla="*/ 7144 w 66675"/>
                    <a:gd name="connsiteY4" fmla="*/ 42358 h 76200"/>
                    <a:gd name="connsiteX5" fmla="*/ 36843 w 66675"/>
                    <a:gd name="connsiteY5" fmla="*/ 71647 h 76200"/>
                    <a:gd name="connsiteX6" fmla="*/ 51130 w 66675"/>
                    <a:gd name="connsiteY6" fmla="*/ 42367 h 76200"/>
                    <a:gd name="connsiteX7" fmla="*/ 36843 w 66675"/>
                    <a:gd name="connsiteY7" fmla="*/ 13087 h 76200"/>
                    <a:gd name="connsiteX8" fmla="*/ 22708 w 66675"/>
                    <a:gd name="connsiteY8" fmla="*/ 42367 h 76200"/>
                    <a:gd name="connsiteX9" fmla="*/ 36843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40" y="7144"/>
                        <a:pt x="36843" y="7144"/>
                      </a:cubicBezTo>
                      <a:cubicBezTo>
                        <a:pt x="56645" y="7144"/>
                        <a:pt x="66694" y="19593"/>
                        <a:pt x="66694" y="42358"/>
                      </a:cubicBezTo>
                      <a:cubicBezTo>
                        <a:pt x="66694" y="65122"/>
                        <a:pt x="56645" y="77571"/>
                        <a:pt x="36843" y="77571"/>
                      </a:cubicBezTo>
                      <a:cubicBezTo>
                        <a:pt x="17040" y="77571"/>
                        <a:pt x="7144" y="65132"/>
                        <a:pt x="7144" y="42358"/>
                      </a:cubicBezTo>
                      <a:close/>
                      <a:moveTo>
                        <a:pt x="36843" y="71647"/>
                      </a:moveTo>
                      <a:cubicBezTo>
                        <a:pt x="49578" y="71647"/>
                        <a:pt x="51130" y="54683"/>
                        <a:pt x="51130" y="42367"/>
                      </a:cubicBezTo>
                      <a:cubicBezTo>
                        <a:pt x="51130" y="30070"/>
                        <a:pt x="49578" y="13087"/>
                        <a:pt x="36843" y="13087"/>
                      </a:cubicBezTo>
                      <a:cubicBezTo>
                        <a:pt x="24260" y="13087"/>
                        <a:pt x="22708" y="30070"/>
                        <a:pt x="22708" y="42367"/>
                      </a:cubicBezTo>
                      <a:cubicBezTo>
                        <a:pt x="22698" y="54673"/>
                        <a:pt x="24251" y="71647"/>
                        <a:pt x="36843" y="71647"/>
                      </a:cubicBezTo>
                      <a:close/>
                    </a:path>
                  </a:pathLst>
                </a:custGeom>
                <a:grpFill/>
                <a:ln w="9525" cap="flat">
                  <a:noFill/>
                  <a:prstDash val="solid"/>
                  <a:miter/>
                </a:ln>
              </p:spPr>
              <p:txBody>
                <a:bodyPr rtlCol="0" anchor="ctr"/>
                <a:lstStyle/>
                <a:p>
                  <a:endParaRPr lang="ja-JP" altLang="en-US" dirty="0"/>
                </a:p>
              </p:txBody>
            </p:sp>
            <p:sp>
              <p:nvSpPr>
                <p:cNvPr id="122" name="フリーフォーム: 図形 47">
                  <a:extLst>
                    <a:ext uri="{FF2B5EF4-FFF2-40B4-BE49-F238E27FC236}">
                      <a16:creationId xmlns:a16="http://schemas.microsoft.com/office/drawing/2014/main" id="{1FB3BF4D-5FD8-496B-8B3D-C93A4BC042E7}"/>
                    </a:ext>
                  </a:extLst>
                </p:cNvPr>
                <p:cNvSpPr/>
                <p:nvPr/>
              </p:nvSpPr>
              <p:spPr>
                <a:xfrm>
                  <a:off x="1017637"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23" name="フリーフォーム: 図形 48">
                  <a:extLst>
                    <a:ext uri="{FF2B5EF4-FFF2-40B4-BE49-F238E27FC236}">
                      <a16:creationId xmlns:a16="http://schemas.microsoft.com/office/drawing/2014/main" id="{84518A65-C672-4F1E-805B-28AD874BDFD6}"/>
                    </a:ext>
                  </a:extLst>
                </p:cNvPr>
                <p:cNvSpPr/>
                <p:nvPr/>
              </p:nvSpPr>
              <p:spPr>
                <a:xfrm>
                  <a:off x="1114811" y="5857776"/>
                  <a:ext cx="57150" cy="104775"/>
                </a:xfrm>
                <a:custGeom>
                  <a:avLst/>
                  <a:gdLst>
                    <a:gd name="connsiteX0" fmla="*/ 7144 w 57150"/>
                    <a:gd name="connsiteY0" fmla="*/ 7144 h 104775"/>
                    <a:gd name="connsiteX1" fmla="*/ 22708 w 57150"/>
                    <a:gd name="connsiteY1" fmla="*/ 7144 h 104775"/>
                    <a:gd name="connsiteX2" fmla="*/ 22708 w 57150"/>
                    <a:gd name="connsiteY2" fmla="*/ 94545 h 104775"/>
                    <a:gd name="connsiteX3" fmla="*/ 58769 w 57150"/>
                    <a:gd name="connsiteY3" fmla="*/ 94545 h 104775"/>
                    <a:gd name="connsiteX4" fmla="*/ 58769 w 57150"/>
                    <a:gd name="connsiteY4" fmla="*/ 104737 h 104775"/>
                    <a:gd name="connsiteX5" fmla="*/ 7144 w 57150"/>
                    <a:gd name="connsiteY5" fmla="*/ 104737 h 104775"/>
                    <a:gd name="connsiteX6" fmla="*/ 7144 w 57150"/>
                    <a:gd name="connsiteY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04775">
                      <a:moveTo>
                        <a:pt x="7144" y="7144"/>
                      </a:moveTo>
                      <a:lnTo>
                        <a:pt x="22708" y="7144"/>
                      </a:lnTo>
                      <a:lnTo>
                        <a:pt x="22708" y="94545"/>
                      </a:lnTo>
                      <a:lnTo>
                        <a:pt x="58769" y="94545"/>
                      </a:lnTo>
                      <a:lnTo>
                        <a:pt x="5876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4" name="フリーフォーム: 図形 49">
                  <a:extLst>
                    <a:ext uri="{FF2B5EF4-FFF2-40B4-BE49-F238E27FC236}">
                      <a16:creationId xmlns:a16="http://schemas.microsoft.com/office/drawing/2014/main" id="{83B1F61D-8BE3-4431-B0D0-4481C927DB4F}"/>
                    </a:ext>
                  </a:extLst>
                </p:cNvPr>
                <p:cNvSpPr/>
                <p:nvPr/>
              </p:nvSpPr>
              <p:spPr>
                <a:xfrm>
                  <a:off x="1172523" y="5886475"/>
                  <a:ext cx="57150" cy="76200"/>
                </a:xfrm>
                <a:custGeom>
                  <a:avLst/>
                  <a:gdLst>
                    <a:gd name="connsiteX0" fmla="*/ 44768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8 w 57150"/>
                    <a:gd name="connsiteY4" fmla="*/ 38548 h 76200"/>
                    <a:gd name="connsiteX5" fmla="*/ 44768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8 w 57150"/>
                    <a:gd name="connsiteY12" fmla="*/ 76038 h 76200"/>
                    <a:gd name="connsiteX13" fmla="*/ 44768 w 57150"/>
                    <a:gd name="connsiteY13" fmla="*/ 66694 h 76200"/>
                    <a:gd name="connsiteX14" fmla="*/ 44768 w 57150"/>
                    <a:gd name="connsiteY14" fmla="*/ 44482 h 76200"/>
                    <a:gd name="connsiteX15" fmla="*/ 22708 w 57150"/>
                    <a:gd name="connsiteY15" fmla="*/ 58636 h 76200"/>
                    <a:gd name="connsiteX16" fmla="*/ 30909 w 57150"/>
                    <a:gd name="connsiteY16" fmla="*/ 68666 h 76200"/>
                    <a:gd name="connsiteX17" fmla="*/ 44768 w 57150"/>
                    <a:gd name="connsiteY17" fmla="*/ 52406 h 76200"/>
                    <a:gd name="connsiteX18" fmla="*/ 4476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8" y="66694"/>
                      </a:moveTo>
                      <a:lnTo>
                        <a:pt x="44491" y="66694"/>
                      </a:lnTo>
                      <a:cubicBezTo>
                        <a:pt x="42224" y="70656"/>
                        <a:pt x="36290" y="77581"/>
                        <a:pt x="25537" y="77581"/>
                      </a:cubicBezTo>
                      <a:cubicBezTo>
                        <a:pt x="14926" y="77581"/>
                        <a:pt x="7144" y="70085"/>
                        <a:pt x="7144" y="60760"/>
                      </a:cubicBezTo>
                      <a:cubicBezTo>
                        <a:pt x="7144" y="39957"/>
                        <a:pt x="35862" y="38976"/>
                        <a:pt x="44768" y="38548"/>
                      </a:cubicBezTo>
                      <a:lnTo>
                        <a:pt x="44768" y="32613"/>
                      </a:lnTo>
                      <a:cubicBezTo>
                        <a:pt x="44768" y="25251"/>
                        <a:pt x="44768" y="13078"/>
                        <a:pt x="35290" y="13078"/>
                      </a:cubicBezTo>
                      <a:cubicBezTo>
                        <a:pt x="26518" y="13078"/>
                        <a:pt x="24965" y="19869"/>
                        <a:pt x="24394" y="27794"/>
                      </a:cubicBezTo>
                      <a:lnTo>
                        <a:pt x="9401" y="27794"/>
                      </a:lnTo>
                      <a:cubicBezTo>
                        <a:pt x="10106" y="17745"/>
                        <a:pt x="14069" y="7144"/>
                        <a:pt x="35290" y="7144"/>
                      </a:cubicBezTo>
                      <a:cubicBezTo>
                        <a:pt x="57217" y="7144"/>
                        <a:pt x="59055" y="19440"/>
                        <a:pt x="59055" y="32613"/>
                      </a:cubicBezTo>
                      <a:lnTo>
                        <a:pt x="59055" y="76038"/>
                      </a:lnTo>
                      <a:lnTo>
                        <a:pt x="44768" y="76038"/>
                      </a:lnTo>
                      <a:lnTo>
                        <a:pt x="44768" y="66694"/>
                      </a:lnTo>
                      <a:close/>
                      <a:moveTo>
                        <a:pt x="44768" y="44482"/>
                      </a:moveTo>
                      <a:cubicBezTo>
                        <a:pt x="38824" y="44910"/>
                        <a:pt x="22708" y="46177"/>
                        <a:pt x="22708" y="58636"/>
                      </a:cubicBezTo>
                      <a:cubicBezTo>
                        <a:pt x="22708" y="64703"/>
                        <a:pt x="26241" y="68666"/>
                        <a:pt x="30909" y="68666"/>
                      </a:cubicBezTo>
                      <a:cubicBezTo>
                        <a:pt x="35862" y="68666"/>
                        <a:pt x="44768" y="63865"/>
                        <a:pt x="44768" y="52406"/>
                      </a:cubicBezTo>
                      <a:lnTo>
                        <a:pt x="44768" y="44482"/>
                      </a:lnTo>
                      <a:close/>
                    </a:path>
                  </a:pathLst>
                </a:custGeom>
                <a:grpFill/>
                <a:ln w="9525" cap="flat">
                  <a:noFill/>
                  <a:prstDash val="solid"/>
                  <a:miter/>
                </a:ln>
              </p:spPr>
              <p:txBody>
                <a:bodyPr rtlCol="0" anchor="ctr"/>
                <a:lstStyle/>
                <a:p>
                  <a:endParaRPr lang="ja-JP" altLang="en-US" dirty="0"/>
                </a:p>
              </p:txBody>
            </p:sp>
            <p:sp>
              <p:nvSpPr>
                <p:cNvPr id="125" name="フリーフォーム: 図形 50">
                  <a:extLst>
                    <a:ext uri="{FF2B5EF4-FFF2-40B4-BE49-F238E27FC236}">
                      <a16:creationId xmlns:a16="http://schemas.microsoft.com/office/drawing/2014/main" id="{8B9EE32A-DCFD-45AD-B758-27B97FAD7835}"/>
                    </a:ext>
                  </a:extLst>
                </p:cNvPr>
                <p:cNvSpPr/>
                <p:nvPr/>
              </p:nvSpPr>
              <p:spPr>
                <a:xfrm>
                  <a:off x="1245075"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89" y="7144"/>
                        <a:pt x="45339" y="7144"/>
                      </a:cubicBezTo>
                      <a:cubicBezTo>
                        <a:pt x="57217" y="7144"/>
                        <a:pt x="62303" y="17040"/>
                        <a:pt x="62303" y="26803"/>
                      </a:cubicBezTo>
                      <a:lnTo>
                        <a:pt x="62303" y="76029"/>
                      </a:lnTo>
                      <a:lnTo>
                        <a:pt x="48016" y="76029"/>
                      </a:lnTo>
                      <a:lnTo>
                        <a:pt x="48016" y="33871"/>
                      </a:lnTo>
                      <a:cubicBezTo>
                        <a:pt x="48016" y="25384"/>
                        <a:pt x="4674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26" name="フリーフォーム: 図形 51">
                  <a:extLst>
                    <a:ext uri="{FF2B5EF4-FFF2-40B4-BE49-F238E27FC236}">
                      <a16:creationId xmlns:a16="http://schemas.microsoft.com/office/drawing/2014/main" id="{61D4ABC4-D296-46D5-AF02-615228026135}"/>
                    </a:ext>
                  </a:extLst>
                </p:cNvPr>
                <p:cNvSpPr/>
                <p:nvPr/>
              </p:nvSpPr>
              <p:spPr>
                <a:xfrm>
                  <a:off x="1316379" y="5857776"/>
                  <a:ext cx="66675" cy="104775"/>
                </a:xfrm>
                <a:custGeom>
                  <a:avLst/>
                  <a:gdLst>
                    <a:gd name="connsiteX0" fmla="*/ 50283 w 66675"/>
                    <a:gd name="connsiteY0" fmla="*/ 93697 h 104775"/>
                    <a:gd name="connsiteX1" fmla="*/ 49997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49997 w 66675"/>
                    <a:gd name="connsiteY5" fmla="*/ 46729 h 104775"/>
                    <a:gd name="connsiteX6" fmla="*/ 50283 w 66675"/>
                    <a:gd name="connsiteY6" fmla="*/ 46729 h 104775"/>
                    <a:gd name="connsiteX7" fmla="*/ 50283 w 66675"/>
                    <a:gd name="connsiteY7" fmla="*/ 7144 h 104775"/>
                    <a:gd name="connsiteX8" fmla="*/ 64570 w 66675"/>
                    <a:gd name="connsiteY8" fmla="*/ 7144 h 104775"/>
                    <a:gd name="connsiteX9" fmla="*/ 64570 w 66675"/>
                    <a:gd name="connsiteY9" fmla="*/ 104737 h 104775"/>
                    <a:gd name="connsiteX10" fmla="*/ 50283 w 66675"/>
                    <a:gd name="connsiteY10" fmla="*/ 104737 h 104775"/>
                    <a:gd name="connsiteX11" fmla="*/ 50283 w 66675"/>
                    <a:gd name="connsiteY11" fmla="*/ 93697 h 104775"/>
                    <a:gd name="connsiteX12" fmla="*/ 36271 w 66675"/>
                    <a:gd name="connsiteY12" fmla="*/ 97241 h 104775"/>
                    <a:gd name="connsiteX13" fmla="*/ 49711 w 66675"/>
                    <a:gd name="connsiteY13" fmla="*/ 71066 h 104775"/>
                    <a:gd name="connsiteX14" fmla="*/ 36271 w 66675"/>
                    <a:gd name="connsiteY14" fmla="*/ 44053 h 104775"/>
                    <a:gd name="connsiteX15" fmla="*/ 22689 w 66675"/>
                    <a:gd name="connsiteY15" fmla="*/ 71066 h 104775"/>
                    <a:gd name="connsiteX16" fmla="*/ 36271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3" y="93697"/>
                      </a:moveTo>
                      <a:lnTo>
                        <a:pt x="49997" y="93697"/>
                      </a:lnTo>
                      <a:cubicBezTo>
                        <a:pt x="48016" y="98222"/>
                        <a:pt x="43358" y="106270"/>
                        <a:pt x="32461" y="106270"/>
                      </a:cubicBezTo>
                      <a:cubicBezTo>
                        <a:pt x="13078" y="106270"/>
                        <a:pt x="7144" y="90440"/>
                        <a:pt x="7144" y="71056"/>
                      </a:cubicBezTo>
                      <a:cubicBezTo>
                        <a:pt x="7144" y="50835"/>
                        <a:pt x="14640" y="35843"/>
                        <a:pt x="32461" y="35843"/>
                      </a:cubicBezTo>
                      <a:cubicBezTo>
                        <a:pt x="43910" y="35843"/>
                        <a:pt x="48016" y="43062"/>
                        <a:pt x="49997" y="46729"/>
                      </a:cubicBezTo>
                      <a:lnTo>
                        <a:pt x="50283" y="46729"/>
                      </a:lnTo>
                      <a:lnTo>
                        <a:pt x="50283" y="7144"/>
                      </a:lnTo>
                      <a:lnTo>
                        <a:pt x="64570" y="7144"/>
                      </a:lnTo>
                      <a:lnTo>
                        <a:pt x="64570" y="104737"/>
                      </a:lnTo>
                      <a:lnTo>
                        <a:pt x="50283" y="104737"/>
                      </a:lnTo>
                      <a:lnTo>
                        <a:pt x="50283" y="93697"/>
                      </a:lnTo>
                      <a:close/>
                      <a:moveTo>
                        <a:pt x="36271" y="97241"/>
                      </a:moveTo>
                      <a:cubicBezTo>
                        <a:pt x="48006" y="97241"/>
                        <a:pt x="49711" y="82248"/>
                        <a:pt x="49711" y="71066"/>
                      </a:cubicBezTo>
                      <a:cubicBezTo>
                        <a:pt x="49711" y="59331"/>
                        <a:pt x="48578" y="44053"/>
                        <a:pt x="36271" y="44053"/>
                      </a:cubicBezTo>
                      <a:cubicBezTo>
                        <a:pt x="25098" y="44053"/>
                        <a:pt x="22689" y="59331"/>
                        <a:pt x="22689" y="71066"/>
                      </a:cubicBezTo>
                      <a:cubicBezTo>
                        <a:pt x="22689" y="82239"/>
                        <a:pt x="24822" y="97241"/>
                        <a:pt x="36271" y="97241"/>
                      </a:cubicBezTo>
                      <a:close/>
                    </a:path>
                  </a:pathLst>
                </a:custGeom>
                <a:grpFill/>
                <a:ln w="9525" cap="flat">
                  <a:noFill/>
                  <a:prstDash val="solid"/>
                  <a:miter/>
                </a:ln>
              </p:spPr>
              <p:txBody>
                <a:bodyPr rtlCol="0" anchor="ctr"/>
                <a:lstStyle/>
                <a:p>
                  <a:endParaRPr lang="ja-JP" altLang="en-US" dirty="0"/>
                </a:p>
              </p:txBody>
            </p:sp>
            <p:sp>
              <p:nvSpPr>
                <p:cNvPr id="127" name="フリーフォーム: 図形 52">
                  <a:extLst>
                    <a:ext uri="{FF2B5EF4-FFF2-40B4-BE49-F238E27FC236}">
                      <a16:creationId xmlns:a16="http://schemas.microsoft.com/office/drawing/2014/main" id="{6885CB9A-4C72-420B-9A76-3CB6C883C928}"/>
                    </a:ext>
                  </a:extLst>
                </p:cNvPr>
                <p:cNvSpPr/>
                <p:nvPr/>
              </p:nvSpPr>
              <p:spPr>
                <a:xfrm>
                  <a:off x="1392189"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28" name="フリーフォーム: 図形 53">
                  <a:extLst>
                    <a:ext uri="{FF2B5EF4-FFF2-40B4-BE49-F238E27FC236}">
                      <a16:creationId xmlns:a16="http://schemas.microsoft.com/office/drawing/2014/main" id="{944CEF4F-B915-474B-B8F1-F585D656B8B1}"/>
                    </a:ext>
                  </a:extLst>
                </p:cNvPr>
                <p:cNvSpPr/>
                <p:nvPr/>
              </p:nvSpPr>
              <p:spPr>
                <a:xfrm>
                  <a:off x="1466722" y="5857776"/>
                  <a:ext cx="28575" cy="104775"/>
                </a:xfrm>
                <a:custGeom>
                  <a:avLst/>
                  <a:gdLst>
                    <a:gd name="connsiteX0" fmla="*/ 7144 w 28575"/>
                    <a:gd name="connsiteY0" fmla="*/ 7144 h 104775"/>
                    <a:gd name="connsiteX1" fmla="*/ 22708 w 28575"/>
                    <a:gd name="connsiteY1" fmla="*/ 7144 h 104775"/>
                    <a:gd name="connsiteX2" fmla="*/ 22708 w 28575"/>
                    <a:gd name="connsiteY2" fmla="*/ 104737 h 104775"/>
                    <a:gd name="connsiteX3" fmla="*/ 7144 w 28575"/>
                    <a:gd name="connsiteY3" fmla="*/ 104737 h 104775"/>
                    <a:gd name="connsiteX4" fmla="*/ 7144 w 28575"/>
                    <a:gd name="connsiteY4" fmla="*/ 7144 h 104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
                      <a:moveTo>
                        <a:pt x="7144" y="7144"/>
                      </a:moveTo>
                      <a:lnTo>
                        <a:pt x="22708" y="7144"/>
                      </a:lnTo>
                      <a:lnTo>
                        <a:pt x="22708"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9" name="フリーフォーム: 図形 54">
                  <a:extLst>
                    <a:ext uri="{FF2B5EF4-FFF2-40B4-BE49-F238E27FC236}">
                      <a16:creationId xmlns:a16="http://schemas.microsoft.com/office/drawing/2014/main" id="{2D38D432-6ECF-43D5-A340-5E62E8B12FC8}"/>
                    </a:ext>
                  </a:extLst>
                </p:cNvPr>
                <p:cNvSpPr/>
                <p:nvPr/>
              </p:nvSpPr>
              <p:spPr>
                <a:xfrm>
                  <a:off x="1504622"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30" name="フリーフォーム: 図形 55">
                  <a:extLst>
                    <a:ext uri="{FF2B5EF4-FFF2-40B4-BE49-F238E27FC236}">
                      <a16:creationId xmlns:a16="http://schemas.microsoft.com/office/drawing/2014/main" id="{F6E0011F-AD13-4A4D-BBA4-E4576338016F}"/>
                    </a:ext>
                  </a:extLst>
                </p:cNvPr>
                <p:cNvSpPr/>
                <p:nvPr/>
              </p:nvSpPr>
              <p:spPr>
                <a:xfrm>
                  <a:off x="1573945"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31" name="フリーフォーム: 図形 56">
                  <a:extLst>
                    <a:ext uri="{FF2B5EF4-FFF2-40B4-BE49-F238E27FC236}">
                      <a16:creationId xmlns:a16="http://schemas.microsoft.com/office/drawing/2014/main" id="{34089865-F721-4220-90A0-529C03F502AF}"/>
                    </a:ext>
                  </a:extLst>
                </p:cNvPr>
                <p:cNvSpPr/>
                <p:nvPr/>
              </p:nvSpPr>
              <p:spPr>
                <a:xfrm>
                  <a:off x="1630943"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2" name="フリーフォーム: 図形 57">
                  <a:extLst>
                    <a:ext uri="{FF2B5EF4-FFF2-40B4-BE49-F238E27FC236}">
                      <a16:creationId xmlns:a16="http://schemas.microsoft.com/office/drawing/2014/main" id="{7770C859-062D-4E73-A8AB-689CFB071BB3}"/>
                    </a:ext>
                  </a:extLst>
                </p:cNvPr>
                <p:cNvSpPr/>
                <p:nvPr/>
              </p:nvSpPr>
              <p:spPr>
                <a:xfrm>
                  <a:off x="1676348" y="5886475"/>
                  <a:ext cx="57150" cy="76200"/>
                </a:xfrm>
                <a:custGeom>
                  <a:avLst/>
                  <a:gdLst>
                    <a:gd name="connsiteX0" fmla="*/ 44758 w 57150"/>
                    <a:gd name="connsiteY0" fmla="*/ 66694 h 76200"/>
                    <a:gd name="connsiteX1" fmla="*/ 44482 w 57150"/>
                    <a:gd name="connsiteY1" fmla="*/ 66694 h 76200"/>
                    <a:gd name="connsiteX2" fmla="*/ 25527 w 57150"/>
                    <a:gd name="connsiteY2" fmla="*/ 77581 h 76200"/>
                    <a:gd name="connsiteX3" fmla="*/ 7144 w 57150"/>
                    <a:gd name="connsiteY3" fmla="*/ 60760 h 76200"/>
                    <a:gd name="connsiteX4" fmla="*/ 44758 w 57150"/>
                    <a:gd name="connsiteY4" fmla="*/ 38548 h 76200"/>
                    <a:gd name="connsiteX5" fmla="*/ 44758 w 57150"/>
                    <a:gd name="connsiteY5" fmla="*/ 32613 h 76200"/>
                    <a:gd name="connsiteX6" fmla="*/ 35290 w 57150"/>
                    <a:gd name="connsiteY6" fmla="*/ 13078 h 76200"/>
                    <a:gd name="connsiteX7" fmla="*/ 24393 w 57150"/>
                    <a:gd name="connsiteY7" fmla="*/ 27794 h 76200"/>
                    <a:gd name="connsiteX8" fmla="*/ 9401 w 57150"/>
                    <a:gd name="connsiteY8" fmla="*/ 27794 h 76200"/>
                    <a:gd name="connsiteX9" fmla="*/ 35290 w 57150"/>
                    <a:gd name="connsiteY9" fmla="*/ 7144 h 76200"/>
                    <a:gd name="connsiteX10" fmla="*/ 59045 w 57150"/>
                    <a:gd name="connsiteY10" fmla="*/ 32613 h 76200"/>
                    <a:gd name="connsiteX11" fmla="*/ 59045 w 57150"/>
                    <a:gd name="connsiteY11" fmla="*/ 76038 h 76200"/>
                    <a:gd name="connsiteX12" fmla="*/ 44758 w 57150"/>
                    <a:gd name="connsiteY12" fmla="*/ 76038 h 76200"/>
                    <a:gd name="connsiteX13" fmla="*/ 44758 w 57150"/>
                    <a:gd name="connsiteY13" fmla="*/ 66694 h 76200"/>
                    <a:gd name="connsiteX14" fmla="*/ 44758 w 57150"/>
                    <a:gd name="connsiteY14" fmla="*/ 44482 h 76200"/>
                    <a:gd name="connsiteX15" fmla="*/ 22698 w 57150"/>
                    <a:gd name="connsiteY15" fmla="*/ 58636 h 76200"/>
                    <a:gd name="connsiteX16" fmla="*/ 30899 w 57150"/>
                    <a:gd name="connsiteY16" fmla="*/ 68666 h 76200"/>
                    <a:gd name="connsiteX17" fmla="*/ 44758 w 57150"/>
                    <a:gd name="connsiteY17" fmla="*/ 52406 h 76200"/>
                    <a:gd name="connsiteX18" fmla="*/ 4475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58" y="66694"/>
                      </a:moveTo>
                      <a:lnTo>
                        <a:pt x="44482" y="66694"/>
                      </a:lnTo>
                      <a:cubicBezTo>
                        <a:pt x="42224" y="70656"/>
                        <a:pt x="36281" y="77581"/>
                        <a:pt x="25527" y="77581"/>
                      </a:cubicBezTo>
                      <a:cubicBezTo>
                        <a:pt x="14916" y="77581"/>
                        <a:pt x="7144" y="70085"/>
                        <a:pt x="7144" y="60760"/>
                      </a:cubicBezTo>
                      <a:cubicBezTo>
                        <a:pt x="7144" y="39957"/>
                        <a:pt x="35852" y="38976"/>
                        <a:pt x="44758" y="38548"/>
                      </a:cubicBezTo>
                      <a:lnTo>
                        <a:pt x="44758" y="32613"/>
                      </a:lnTo>
                      <a:cubicBezTo>
                        <a:pt x="44758" y="25251"/>
                        <a:pt x="44758" y="13078"/>
                        <a:pt x="35290" y="13078"/>
                      </a:cubicBezTo>
                      <a:cubicBezTo>
                        <a:pt x="26518" y="13078"/>
                        <a:pt x="24965" y="19869"/>
                        <a:pt x="24393" y="27794"/>
                      </a:cubicBezTo>
                      <a:lnTo>
                        <a:pt x="9401" y="27794"/>
                      </a:lnTo>
                      <a:cubicBezTo>
                        <a:pt x="10106" y="17745"/>
                        <a:pt x="14068" y="7144"/>
                        <a:pt x="35290" y="7144"/>
                      </a:cubicBezTo>
                      <a:cubicBezTo>
                        <a:pt x="57217" y="7144"/>
                        <a:pt x="59045" y="19440"/>
                        <a:pt x="59045" y="32613"/>
                      </a:cubicBezTo>
                      <a:lnTo>
                        <a:pt x="59045" y="76038"/>
                      </a:lnTo>
                      <a:lnTo>
                        <a:pt x="44758" y="76038"/>
                      </a:lnTo>
                      <a:lnTo>
                        <a:pt x="44758" y="66694"/>
                      </a:lnTo>
                      <a:close/>
                      <a:moveTo>
                        <a:pt x="44758" y="44482"/>
                      </a:moveTo>
                      <a:cubicBezTo>
                        <a:pt x="38824" y="44910"/>
                        <a:pt x="22698" y="46177"/>
                        <a:pt x="22698" y="58636"/>
                      </a:cubicBezTo>
                      <a:cubicBezTo>
                        <a:pt x="22698" y="64703"/>
                        <a:pt x="26232" y="68666"/>
                        <a:pt x="30899" y="68666"/>
                      </a:cubicBezTo>
                      <a:cubicBezTo>
                        <a:pt x="35852" y="68666"/>
                        <a:pt x="44758" y="63865"/>
                        <a:pt x="44758" y="52406"/>
                      </a:cubicBezTo>
                      <a:lnTo>
                        <a:pt x="44758" y="44482"/>
                      </a:lnTo>
                      <a:close/>
                    </a:path>
                  </a:pathLst>
                </a:custGeom>
                <a:grpFill/>
                <a:ln w="9525" cap="flat">
                  <a:noFill/>
                  <a:prstDash val="solid"/>
                  <a:miter/>
                </a:ln>
              </p:spPr>
              <p:txBody>
                <a:bodyPr rtlCol="0" anchor="ctr"/>
                <a:lstStyle/>
                <a:p>
                  <a:endParaRPr lang="ja-JP" altLang="en-US" dirty="0"/>
                </a:p>
              </p:txBody>
            </p:sp>
            <p:sp>
              <p:nvSpPr>
                <p:cNvPr id="133" name="フリーフォーム: 図形 58">
                  <a:extLst>
                    <a:ext uri="{FF2B5EF4-FFF2-40B4-BE49-F238E27FC236}">
                      <a16:creationId xmlns:a16="http://schemas.microsoft.com/office/drawing/2014/main" id="{7F255FA4-CFED-436E-96CB-BF9F764B6D35}"/>
                    </a:ext>
                  </a:extLst>
                </p:cNvPr>
                <p:cNvSpPr/>
                <p:nvPr/>
              </p:nvSpPr>
              <p:spPr>
                <a:xfrm>
                  <a:off x="1745938" y="5886465"/>
                  <a:ext cx="57150" cy="76200"/>
                </a:xfrm>
                <a:custGeom>
                  <a:avLst/>
                  <a:gdLst>
                    <a:gd name="connsiteX0" fmla="*/ 46606 w 57150"/>
                    <a:gd name="connsiteY0" fmla="*/ 22003 h 76200"/>
                    <a:gd name="connsiteX1" fmla="*/ 29632 w 57150"/>
                    <a:gd name="connsiteY1" fmla="*/ 15364 h 76200"/>
                    <a:gd name="connsiteX2" fmla="*/ 20021 w 57150"/>
                    <a:gd name="connsiteY2" fmla="*/ 22431 h 76200"/>
                    <a:gd name="connsiteX3" fmla="*/ 50844 w 57150"/>
                    <a:gd name="connsiteY3" fmla="*/ 57236 h 76200"/>
                    <a:gd name="connsiteX4" fmla="*/ 2524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7 w 57150"/>
                    <a:gd name="connsiteY8" fmla="*/ 60055 h 76200"/>
                    <a:gd name="connsiteX9" fmla="*/ 7144 w 57150"/>
                    <a:gd name="connsiteY9" fmla="*/ 26527 h 76200"/>
                    <a:gd name="connsiteX10" fmla="*/ 3075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23" y="15364"/>
                        <a:pt x="29632" y="15364"/>
                      </a:cubicBezTo>
                      <a:cubicBezTo>
                        <a:pt x="25098" y="15364"/>
                        <a:pt x="20021" y="17336"/>
                        <a:pt x="20021" y="22431"/>
                      </a:cubicBezTo>
                      <a:cubicBezTo>
                        <a:pt x="20021" y="34595"/>
                        <a:pt x="50844" y="35728"/>
                        <a:pt x="50844" y="57236"/>
                      </a:cubicBezTo>
                      <a:cubicBezTo>
                        <a:pt x="50844" y="71656"/>
                        <a:pt x="39529" y="77591"/>
                        <a:pt x="25241" y="77591"/>
                      </a:cubicBezTo>
                      <a:cubicBezTo>
                        <a:pt x="16621" y="77591"/>
                        <a:pt x="10678" y="75771"/>
                        <a:pt x="7277" y="74628"/>
                      </a:cubicBezTo>
                      <a:lnTo>
                        <a:pt x="7277" y="61474"/>
                      </a:lnTo>
                      <a:cubicBezTo>
                        <a:pt x="11382" y="64303"/>
                        <a:pt x="18031" y="68542"/>
                        <a:pt x="25946" y="68542"/>
                      </a:cubicBezTo>
                      <a:cubicBezTo>
                        <a:pt x="34147" y="68542"/>
                        <a:pt x="37547" y="64303"/>
                        <a:pt x="37547" y="60055"/>
                      </a:cubicBezTo>
                      <a:cubicBezTo>
                        <a:pt x="37547" y="48168"/>
                        <a:pt x="7144" y="45768"/>
                        <a:pt x="7144" y="26527"/>
                      </a:cubicBezTo>
                      <a:cubicBezTo>
                        <a:pt x="7144" y="16335"/>
                        <a:pt x="13935" y="7144"/>
                        <a:pt x="3075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34" name="フリーフォーム: 図形 59">
                  <a:extLst>
                    <a:ext uri="{FF2B5EF4-FFF2-40B4-BE49-F238E27FC236}">
                      <a16:creationId xmlns:a16="http://schemas.microsoft.com/office/drawing/2014/main" id="{90534B6C-94AA-4B6F-8EE6-E6FDB2E08DBD}"/>
                    </a:ext>
                  </a:extLst>
                </p:cNvPr>
                <p:cNvSpPr/>
                <p:nvPr/>
              </p:nvSpPr>
              <p:spPr>
                <a:xfrm>
                  <a:off x="1799678"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78 w 57150"/>
                    <a:gd name="connsiteY10" fmla="*/ 31623 h 104775"/>
                    <a:gd name="connsiteX11" fmla="*/ 50578 w 57150"/>
                    <a:gd name="connsiteY11" fmla="*/ 38967 h 104775"/>
                    <a:gd name="connsiteX12" fmla="*/ 32185 w 57150"/>
                    <a:gd name="connsiteY12" fmla="*/ 38967 h 104775"/>
                    <a:gd name="connsiteX13" fmla="*/ 32185 w 57150"/>
                    <a:gd name="connsiteY13" fmla="*/ 77714 h 104775"/>
                    <a:gd name="connsiteX14" fmla="*/ 42376 w 57150"/>
                    <a:gd name="connsiteY14" fmla="*/ 92430 h 104775"/>
                    <a:gd name="connsiteX15" fmla="*/ 49016 w 57150"/>
                    <a:gd name="connsiteY15" fmla="*/ 91297 h 104775"/>
                    <a:gd name="connsiteX16" fmla="*/ 4901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6"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78" y="31623"/>
                      </a:lnTo>
                      <a:lnTo>
                        <a:pt x="50578" y="38967"/>
                      </a:lnTo>
                      <a:lnTo>
                        <a:pt x="32185" y="38967"/>
                      </a:lnTo>
                      <a:lnTo>
                        <a:pt x="32185" y="77714"/>
                      </a:lnTo>
                      <a:cubicBezTo>
                        <a:pt x="32185" y="87611"/>
                        <a:pt x="33176" y="92430"/>
                        <a:pt x="42376" y="92430"/>
                      </a:cubicBezTo>
                      <a:cubicBezTo>
                        <a:pt x="44634" y="92430"/>
                        <a:pt x="47044" y="92154"/>
                        <a:pt x="49016" y="91297"/>
                      </a:cubicBezTo>
                      <a:lnTo>
                        <a:pt x="49016" y="99498"/>
                      </a:lnTo>
                      <a:close/>
                    </a:path>
                  </a:pathLst>
                </a:custGeom>
                <a:grpFill/>
                <a:ln w="9525" cap="flat">
                  <a:noFill/>
                  <a:prstDash val="solid"/>
                  <a:miter/>
                </a:ln>
              </p:spPr>
              <p:txBody>
                <a:bodyPr rtlCol="0" anchor="ctr"/>
                <a:lstStyle/>
                <a:p>
                  <a:endParaRPr lang="ja-JP" altLang="en-US" dirty="0"/>
                </a:p>
              </p:txBody>
            </p:sp>
            <p:sp>
              <p:nvSpPr>
                <p:cNvPr id="135" name="フリーフォーム: 図形 60">
                  <a:extLst>
                    <a:ext uri="{FF2B5EF4-FFF2-40B4-BE49-F238E27FC236}">
                      <a16:creationId xmlns:a16="http://schemas.microsoft.com/office/drawing/2014/main" id="{A5190D53-C199-480E-BAE3-063045A2C5B4}"/>
                    </a:ext>
                  </a:extLst>
                </p:cNvPr>
                <p:cNvSpPr/>
                <p:nvPr/>
              </p:nvSpPr>
              <p:spPr>
                <a:xfrm>
                  <a:off x="1855837"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6" name="フリーフォーム: 図形 61">
                  <a:extLst>
                    <a:ext uri="{FF2B5EF4-FFF2-40B4-BE49-F238E27FC236}">
                      <a16:creationId xmlns:a16="http://schemas.microsoft.com/office/drawing/2014/main" id="{83C5D7D2-277A-4D13-898E-68E37A502516}"/>
                    </a:ext>
                  </a:extLst>
                </p:cNvPr>
                <p:cNvSpPr/>
                <p:nvPr/>
              </p:nvSpPr>
              <p:spPr>
                <a:xfrm>
                  <a:off x="1905634" y="5888037"/>
                  <a:ext cx="66675" cy="76200"/>
                </a:xfrm>
                <a:custGeom>
                  <a:avLst/>
                  <a:gdLst>
                    <a:gd name="connsiteX0" fmla="*/ 47873 w 66675"/>
                    <a:gd name="connsiteY0" fmla="*/ 58493 h 76200"/>
                    <a:gd name="connsiteX1" fmla="*/ 47597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15 w 66675"/>
                    <a:gd name="connsiteY8" fmla="*/ 34995 h 76200"/>
                    <a:gd name="connsiteX9" fmla="*/ 4801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3" y="65408"/>
                        <a:pt x="48015" y="43348"/>
                        <a:pt x="48015" y="34995"/>
                      </a:cubicBezTo>
                      <a:lnTo>
                        <a:pt x="4801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37" name="フリーフォーム: 図形 62">
                  <a:extLst>
                    <a:ext uri="{FF2B5EF4-FFF2-40B4-BE49-F238E27FC236}">
                      <a16:creationId xmlns:a16="http://schemas.microsoft.com/office/drawing/2014/main" id="{B41410D5-D3CA-4B80-A938-FD1486E35285}"/>
                    </a:ext>
                  </a:extLst>
                </p:cNvPr>
                <p:cNvSpPr/>
                <p:nvPr/>
              </p:nvSpPr>
              <p:spPr>
                <a:xfrm>
                  <a:off x="1976776" y="5886465"/>
                  <a:ext cx="66675" cy="76200"/>
                </a:xfrm>
                <a:custGeom>
                  <a:avLst/>
                  <a:gdLst>
                    <a:gd name="connsiteX0" fmla="*/ 58912 w 66675"/>
                    <a:gd name="connsiteY0" fmla="*/ 74200 h 76200"/>
                    <a:gd name="connsiteX1" fmla="*/ 40948 w 66675"/>
                    <a:gd name="connsiteY1" fmla="*/ 77581 h 76200"/>
                    <a:gd name="connsiteX2" fmla="*/ 7144 w 66675"/>
                    <a:gd name="connsiteY2" fmla="*/ 39681 h 76200"/>
                    <a:gd name="connsiteX3" fmla="*/ 35709 w 66675"/>
                    <a:gd name="connsiteY3" fmla="*/ 7144 h 76200"/>
                    <a:gd name="connsiteX4" fmla="*/ 59893 w 66675"/>
                    <a:gd name="connsiteY4" fmla="*/ 30623 h 76200"/>
                    <a:gd name="connsiteX5" fmla="*/ 44910 w 66675"/>
                    <a:gd name="connsiteY5" fmla="*/ 30623 h 76200"/>
                    <a:gd name="connsiteX6" fmla="*/ 35147 w 66675"/>
                    <a:gd name="connsiteY6" fmla="*/ 13078 h 76200"/>
                    <a:gd name="connsiteX7" fmla="*/ 22698 w 66675"/>
                    <a:gd name="connsiteY7" fmla="*/ 34862 h 76200"/>
                    <a:gd name="connsiteX8" fmla="*/ 46892 w 66675"/>
                    <a:gd name="connsiteY8" fmla="*/ 70075 h 76200"/>
                    <a:gd name="connsiteX9" fmla="*/ 58912 w 66675"/>
                    <a:gd name="connsiteY9" fmla="*/ 67542 h 76200"/>
                    <a:gd name="connsiteX10" fmla="*/ 58912 w 66675"/>
                    <a:gd name="connsiteY10" fmla="*/ 74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76200">
                      <a:moveTo>
                        <a:pt x="58912" y="74200"/>
                      </a:moveTo>
                      <a:cubicBezTo>
                        <a:pt x="53121" y="76324"/>
                        <a:pt x="47034" y="77581"/>
                        <a:pt x="40948" y="77581"/>
                      </a:cubicBezTo>
                      <a:cubicBezTo>
                        <a:pt x="19593" y="77581"/>
                        <a:pt x="7144" y="64703"/>
                        <a:pt x="7144" y="39681"/>
                      </a:cubicBezTo>
                      <a:cubicBezTo>
                        <a:pt x="7144" y="19593"/>
                        <a:pt x="16335" y="7144"/>
                        <a:pt x="35709" y="7144"/>
                      </a:cubicBezTo>
                      <a:cubicBezTo>
                        <a:pt x="53816" y="7144"/>
                        <a:pt x="59893" y="16764"/>
                        <a:pt x="59893" y="30623"/>
                      </a:cubicBezTo>
                      <a:lnTo>
                        <a:pt x="44910" y="30623"/>
                      </a:lnTo>
                      <a:cubicBezTo>
                        <a:pt x="44910" y="22565"/>
                        <a:pt x="44053" y="13078"/>
                        <a:pt x="35147" y="13078"/>
                      </a:cubicBezTo>
                      <a:cubicBezTo>
                        <a:pt x="26946" y="13078"/>
                        <a:pt x="22698" y="22698"/>
                        <a:pt x="22698" y="34862"/>
                      </a:cubicBezTo>
                      <a:cubicBezTo>
                        <a:pt x="22698" y="51273"/>
                        <a:pt x="29632" y="70075"/>
                        <a:pt x="46892" y="70075"/>
                      </a:cubicBezTo>
                      <a:cubicBezTo>
                        <a:pt x="50987" y="70075"/>
                        <a:pt x="54950" y="69085"/>
                        <a:pt x="58912" y="67542"/>
                      </a:cubicBezTo>
                      <a:lnTo>
                        <a:pt x="58912" y="74200"/>
                      </a:lnTo>
                      <a:close/>
                    </a:path>
                  </a:pathLst>
                </a:custGeom>
                <a:grpFill/>
                <a:ln w="9525" cap="flat">
                  <a:noFill/>
                  <a:prstDash val="solid"/>
                  <a:miter/>
                </a:ln>
              </p:spPr>
              <p:txBody>
                <a:bodyPr rtlCol="0" anchor="ctr"/>
                <a:lstStyle/>
                <a:p>
                  <a:endParaRPr lang="ja-JP" altLang="en-US" dirty="0"/>
                </a:p>
              </p:txBody>
            </p:sp>
            <p:sp>
              <p:nvSpPr>
                <p:cNvPr id="138" name="フリーフォーム: 図形 63">
                  <a:extLst>
                    <a:ext uri="{FF2B5EF4-FFF2-40B4-BE49-F238E27FC236}">
                      <a16:creationId xmlns:a16="http://schemas.microsoft.com/office/drawing/2014/main" id="{CFC0431D-2937-4FF8-B401-29EA859953E0}"/>
                    </a:ext>
                  </a:extLst>
                </p:cNvPr>
                <p:cNvSpPr/>
                <p:nvPr/>
              </p:nvSpPr>
              <p:spPr>
                <a:xfrm>
                  <a:off x="2035469" y="5863567"/>
                  <a:ext cx="57150" cy="104775"/>
                </a:xfrm>
                <a:custGeom>
                  <a:avLst/>
                  <a:gdLst>
                    <a:gd name="connsiteX0" fmla="*/ 49016 w 57150"/>
                    <a:gd name="connsiteY0" fmla="*/ 99498 h 104775"/>
                    <a:gd name="connsiteX1" fmla="*/ 39119 w 57150"/>
                    <a:gd name="connsiteY1" fmla="*/ 100489 h 104775"/>
                    <a:gd name="connsiteX2" fmla="*/ 17898 w 57150"/>
                    <a:gd name="connsiteY2" fmla="*/ 83372 h 104775"/>
                    <a:gd name="connsiteX3" fmla="*/ 17898 w 57150"/>
                    <a:gd name="connsiteY3" fmla="*/ 38967 h 104775"/>
                    <a:gd name="connsiteX4" fmla="*/ 7144 w 57150"/>
                    <a:gd name="connsiteY4" fmla="*/ 38967 h 104775"/>
                    <a:gd name="connsiteX5" fmla="*/ 7144 w 57150"/>
                    <a:gd name="connsiteY5" fmla="*/ 31623 h 104775"/>
                    <a:gd name="connsiteX6" fmla="*/ 17898 w 57150"/>
                    <a:gd name="connsiteY6" fmla="*/ 31623 h 104775"/>
                    <a:gd name="connsiteX7" fmla="*/ 17898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67" y="100489"/>
                        <a:pt x="39119" y="100489"/>
                      </a:cubicBezTo>
                      <a:cubicBezTo>
                        <a:pt x="25680" y="100489"/>
                        <a:pt x="17898" y="96393"/>
                        <a:pt x="17898" y="83372"/>
                      </a:cubicBezTo>
                      <a:lnTo>
                        <a:pt x="17898" y="38967"/>
                      </a:lnTo>
                      <a:lnTo>
                        <a:pt x="7144" y="38967"/>
                      </a:lnTo>
                      <a:lnTo>
                        <a:pt x="7144" y="31623"/>
                      </a:lnTo>
                      <a:lnTo>
                        <a:pt x="17898" y="31623"/>
                      </a:lnTo>
                      <a:lnTo>
                        <a:pt x="17898" y="15773"/>
                      </a:lnTo>
                      <a:lnTo>
                        <a:pt x="32185" y="7144"/>
                      </a:lnTo>
                      <a:lnTo>
                        <a:pt x="32185" y="31623"/>
                      </a:lnTo>
                      <a:lnTo>
                        <a:pt x="50568" y="31623"/>
                      </a:lnTo>
                      <a:lnTo>
                        <a:pt x="50568" y="38967"/>
                      </a:lnTo>
                      <a:lnTo>
                        <a:pt x="32185" y="38967"/>
                      </a:lnTo>
                      <a:lnTo>
                        <a:pt x="32185" y="77714"/>
                      </a:lnTo>
                      <a:cubicBezTo>
                        <a:pt x="32185" y="87611"/>
                        <a:pt x="33176" y="92430"/>
                        <a:pt x="42358" y="92430"/>
                      </a:cubicBezTo>
                      <a:cubicBezTo>
                        <a:pt x="4462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39" name="フリーフォーム: 図形 64">
                  <a:extLst>
                    <a:ext uri="{FF2B5EF4-FFF2-40B4-BE49-F238E27FC236}">
                      <a16:creationId xmlns:a16="http://schemas.microsoft.com/office/drawing/2014/main" id="{854844E9-EE71-44DF-866E-CBBF73CB9195}"/>
                    </a:ext>
                  </a:extLst>
                </p:cNvPr>
                <p:cNvSpPr/>
                <p:nvPr/>
              </p:nvSpPr>
              <p:spPr>
                <a:xfrm>
                  <a:off x="2091629" y="5888037"/>
                  <a:ext cx="66675" cy="76200"/>
                </a:xfrm>
                <a:custGeom>
                  <a:avLst/>
                  <a:gdLst>
                    <a:gd name="connsiteX0" fmla="*/ 47873 w 66675"/>
                    <a:gd name="connsiteY0" fmla="*/ 58493 h 76200"/>
                    <a:gd name="connsiteX1" fmla="*/ 47596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25 w 66675"/>
                    <a:gd name="connsiteY8" fmla="*/ 34995 h 76200"/>
                    <a:gd name="connsiteX9" fmla="*/ 4802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6"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2" y="65408"/>
                        <a:pt x="48025" y="43348"/>
                        <a:pt x="48025" y="34995"/>
                      </a:cubicBezTo>
                      <a:lnTo>
                        <a:pt x="4802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40" name="フリーフォーム: 図形 65">
                  <a:extLst>
                    <a:ext uri="{FF2B5EF4-FFF2-40B4-BE49-F238E27FC236}">
                      <a16:creationId xmlns:a16="http://schemas.microsoft.com/office/drawing/2014/main" id="{350FFC09-DE5A-440B-A719-E0E3468ED97B}"/>
                    </a:ext>
                  </a:extLst>
                </p:cNvPr>
                <p:cNvSpPr/>
                <p:nvPr/>
              </p:nvSpPr>
              <p:spPr>
                <a:xfrm>
                  <a:off x="2167724"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1" name="フリーフォーム: 図形 66">
                  <a:extLst>
                    <a:ext uri="{FF2B5EF4-FFF2-40B4-BE49-F238E27FC236}">
                      <a16:creationId xmlns:a16="http://schemas.microsoft.com/office/drawing/2014/main" id="{F946BD97-810F-48A2-BB49-01C86F4D0E95}"/>
                    </a:ext>
                  </a:extLst>
                </p:cNvPr>
                <p:cNvSpPr/>
                <p:nvPr/>
              </p:nvSpPr>
              <p:spPr>
                <a:xfrm>
                  <a:off x="2212568" y="5886465"/>
                  <a:ext cx="66675" cy="76200"/>
                </a:xfrm>
                <a:custGeom>
                  <a:avLst/>
                  <a:gdLst>
                    <a:gd name="connsiteX0" fmla="*/ 60465 w 66675"/>
                    <a:gd name="connsiteY0" fmla="*/ 73771 h 76200"/>
                    <a:gd name="connsiteX1" fmla="*/ 40805 w 66675"/>
                    <a:gd name="connsiteY1" fmla="*/ 77581 h 76200"/>
                    <a:gd name="connsiteX2" fmla="*/ 7144 w 66675"/>
                    <a:gd name="connsiteY2" fmla="*/ 39405 h 76200"/>
                    <a:gd name="connsiteX3" fmla="*/ 35861 w 66675"/>
                    <a:gd name="connsiteY3" fmla="*/ 7144 h 76200"/>
                    <a:gd name="connsiteX4" fmla="*/ 61751 w 66675"/>
                    <a:gd name="connsiteY4" fmla="*/ 34728 h 76200"/>
                    <a:gd name="connsiteX5" fmla="*/ 21441 w 66675"/>
                    <a:gd name="connsiteY5" fmla="*/ 34728 h 76200"/>
                    <a:gd name="connsiteX6" fmla="*/ 47606 w 66675"/>
                    <a:gd name="connsiteY6" fmla="*/ 70075 h 76200"/>
                    <a:gd name="connsiteX7" fmla="*/ 60484 w 66675"/>
                    <a:gd name="connsiteY7" fmla="*/ 67246 h 76200"/>
                    <a:gd name="connsiteX8" fmla="*/ 60484 w 66675"/>
                    <a:gd name="connsiteY8" fmla="*/ 73771 h 76200"/>
                    <a:gd name="connsiteX9" fmla="*/ 47730 w 66675"/>
                    <a:gd name="connsiteY9" fmla="*/ 28232 h 76200"/>
                    <a:gd name="connsiteX10" fmla="*/ 35281 w 66675"/>
                    <a:gd name="connsiteY10" fmla="*/ 13087 h 76200"/>
                    <a:gd name="connsiteX11" fmla="*/ 21850 w 66675"/>
                    <a:gd name="connsiteY11" fmla="*/ 28232 h 76200"/>
                    <a:gd name="connsiteX12" fmla="*/ 47730 w 66675"/>
                    <a:gd name="connsiteY12" fmla="*/ 2823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76200">
                      <a:moveTo>
                        <a:pt x="60465" y="73771"/>
                      </a:moveTo>
                      <a:cubicBezTo>
                        <a:pt x="54521" y="76172"/>
                        <a:pt x="49292" y="77581"/>
                        <a:pt x="40805" y="77581"/>
                      </a:cubicBezTo>
                      <a:cubicBezTo>
                        <a:pt x="22136" y="77581"/>
                        <a:pt x="7144" y="66551"/>
                        <a:pt x="7144" y="39405"/>
                      </a:cubicBezTo>
                      <a:cubicBezTo>
                        <a:pt x="7144" y="20726"/>
                        <a:pt x="14640" y="7144"/>
                        <a:pt x="35861" y="7144"/>
                      </a:cubicBezTo>
                      <a:cubicBezTo>
                        <a:pt x="57645" y="7144"/>
                        <a:pt x="61751" y="21707"/>
                        <a:pt x="61751" y="34728"/>
                      </a:cubicBezTo>
                      <a:lnTo>
                        <a:pt x="21441" y="34728"/>
                      </a:lnTo>
                      <a:cubicBezTo>
                        <a:pt x="21441" y="48015"/>
                        <a:pt x="27384" y="70075"/>
                        <a:pt x="47606" y="70075"/>
                      </a:cubicBezTo>
                      <a:cubicBezTo>
                        <a:pt x="51997" y="70075"/>
                        <a:pt x="56236" y="69237"/>
                        <a:pt x="60484" y="67246"/>
                      </a:cubicBezTo>
                      <a:lnTo>
                        <a:pt x="60484" y="73771"/>
                      </a:lnTo>
                      <a:close/>
                      <a:moveTo>
                        <a:pt x="47730" y="28232"/>
                      </a:moveTo>
                      <a:cubicBezTo>
                        <a:pt x="47730" y="23003"/>
                        <a:pt x="45901" y="13087"/>
                        <a:pt x="35281" y="13087"/>
                      </a:cubicBezTo>
                      <a:cubicBezTo>
                        <a:pt x="24251" y="13087"/>
                        <a:pt x="22127" y="24412"/>
                        <a:pt x="21850" y="28232"/>
                      </a:cubicBezTo>
                      <a:lnTo>
                        <a:pt x="47730" y="28232"/>
                      </a:lnTo>
                      <a:close/>
                    </a:path>
                  </a:pathLst>
                </a:custGeom>
                <a:grpFill/>
                <a:ln w="9525" cap="flat">
                  <a:noFill/>
                  <a:prstDash val="solid"/>
                  <a:miter/>
                </a:ln>
              </p:spPr>
              <p:txBody>
                <a:bodyPr rtlCol="0" anchor="ctr"/>
                <a:lstStyle/>
                <a:p>
                  <a:endParaRPr lang="ja-JP" altLang="en-US" dirty="0"/>
                </a:p>
              </p:txBody>
            </p:sp>
            <p:sp>
              <p:nvSpPr>
                <p:cNvPr id="142" name="フリーフォーム: 図形 67">
                  <a:extLst>
                    <a:ext uri="{FF2B5EF4-FFF2-40B4-BE49-F238E27FC236}">
                      <a16:creationId xmlns:a16="http://schemas.microsoft.com/office/drawing/2014/main" id="{92EDC592-05AB-4CC5-A560-BA875F02ACFA}"/>
                    </a:ext>
                  </a:extLst>
                </p:cNvPr>
                <p:cNvSpPr/>
                <p:nvPr/>
              </p:nvSpPr>
              <p:spPr>
                <a:xfrm>
                  <a:off x="2280605"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43" name="フリーフォーム: 図形 68">
                  <a:extLst>
                    <a:ext uri="{FF2B5EF4-FFF2-40B4-BE49-F238E27FC236}">
                      <a16:creationId xmlns:a16="http://schemas.microsoft.com/office/drawing/2014/main" id="{BDF6B956-73F8-450C-BB61-047A525E6F9D}"/>
                    </a:ext>
                  </a:extLst>
                </p:cNvPr>
                <p:cNvSpPr/>
                <p:nvPr/>
              </p:nvSpPr>
              <p:spPr>
                <a:xfrm>
                  <a:off x="2343260" y="5857766"/>
                  <a:ext cx="76200" cy="104775"/>
                </a:xfrm>
                <a:custGeom>
                  <a:avLst/>
                  <a:gdLst>
                    <a:gd name="connsiteX0" fmla="*/ 30756 w 76200"/>
                    <a:gd name="connsiteY0" fmla="*/ 16469 h 104775"/>
                    <a:gd name="connsiteX1" fmla="*/ 7144 w 76200"/>
                    <a:gd name="connsiteY1" fmla="*/ 16469 h 104775"/>
                    <a:gd name="connsiteX2" fmla="*/ 7144 w 76200"/>
                    <a:gd name="connsiteY2" fmla="*/ 7144 h 104775"/>
                    <a:gd name="connsiteX3" fmla="*/ 69942 w 76200"/>
                    <a:gd name="connsiteY3" fmla="*/ 7144 h 104775"/>
                    <a:gd name="connsiteX4" fmla="*/ 69942 w 76200"/>
                    <a:gd name="connsiteY4" fmla="*/ 16469 h 104775"/>
                    <a:gd name="connsiteX5" fmla="*/ 46329 w 76200"/>
                    <a:gd name="connsiteY5" fmla="*/ 16469 h 104775"/>
                    <a:gd name="connsiteX6" fmla="*/ 46329 w 76200"/>
                    <a:gd name="connsiteY6" fmla="*/ 104747 h 104775"/>
                    <a:gd name="connsiteX7" fmla="*/ 30766 w 76200"/>
                    <a:gd name="connsiteY7" fmla="*/ 104747 h 104775"/>
                    <a:gd name="connsiteX8" fmla="*/ 30766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56" y="16469"/>
                      </a:moveTo>
                      <a:lnTo>
                        <a:pt x="7144" y="16469"/>
                      </a:lnTo>
                      <a:lnTo>
                        <a:pt x="7144" y="7144"/>
                      </a:lnTo>
                      <a:lnTo>
                        <a:pt x="69942" y="7144"/>
                      </a:lnTo>
                      <a:lnTo>
                        <a:pt x="69942" y="16469"/>
                      </a:lnTo>
                      <a:lnTo>
                        <a:pt x="46329" y="16469"/>
                      </a:lnTo>
                      <a:lnTo>
                        <a:pt x="46329" y="104747"/>
                      </a:lnTo>
                      <a:lnTo>
                        <a:pt x="30766" y="104747"/>
                      </a:lnTo>
                      <a:lnTo>
                        <a:pt x="30766" y="16469"/>
                      </a:lnTo>
                      <a:close/>
                    </a:path>
                  </a:pathLst>
                </a:custGeom>
                <a:grpFill/>
                <a:ln w="9525" cap="flat">
                  <a:noFill/>
                  <a:prstDash val="solid"/>
                  <a:miter/>
                </a:ln>
              </p:spPr>
              <p:txBody>
                <a:bodyPr rtlCol="0" anchor="ctr"/>
                <a:lstStyle/>
                <a:p>
                  <a:endParaRPr lang="ja-JP" altLang="en-US" dirty="0"/>
                </a:p>
              </p:txBody>
            </p:sp>
            <p:sp>
              <p:nvSpPr>
                <p:cNvPr id="144" name="フリーフォーム: 図形 69">
                  <a:extLst>
                    <a:ext uri="{FF2B5EF4-FFF2-40B4-BE49-F238E27FC236}">
                      <a16:creationId xmlns:a16="http://schemas.microsoft.com/office/drawing/2014/main" id="{993B96EA-05E1-4922-B9F7-A01387ACC0BF}"/>
                    </a:ext>
                  </a:extLst>
                </p:cNvPr>
                <p:cNvSpPr/>
                <p:nvPr/>
              </p:nvSpPr>
              <p:spPr>
                <a:xfrm>
                  <a:off x="2416669"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5" name="フリーフォーム: 図形 70">
                  <a:extLst>
                    <a:ext uri="{FF2B5EF4-FFF2-40B4-BE49-F238E27FC236}">
                      <a16:creationId xmlns:a16="http://schemas.microsoft.com/office/drawing/2014/main" id="{56B140CF-5D3A-4452-A362-6C2FDB57483A}"/>
                    </a:ext>
                  </a:extLst>
                </p:cNvPr>
                <p:cNvSpPr/>
                <p:nvPr/>
              </p:nvSpPr>
              <p:spPr>
                <a:xfrm>
                  <a:off x="2462075" y="5886475"/>
                  <a:ext cx="57150" cy="76200"/>
                </a:xfrm>
                <a:custGeom>
                  <a:avLst/>
                  <a:gdLst>
                    <a:gd name="connsiteX0" fmla="*/ 44777 w 57150"/>
                    <a:gd name="connsiteY0" fmla="*/ 66694 h 76200"/>
                    <a:gd name="connsiteX1" fmla="*/ 44482 w 57150"/>
                    <a:gd name="connsiteY1" fmla="*/ 66694 h 76200"/>
                    <a:gd name="connsiteX2" fmla="*/ 25537 w 57150"/>
                    <a:gd name="connsiteY2" fmla="*/ 77581 h 76200"/>
                    <a:gd name="connsiteX3" fmla="*/ 7144 w 57150"/>
                    <a:gd name="connsiteY3" fmla="*/ 60760 h 76200"/>
                    <a:gd name="connsiteX4" fmla="*/ 44777 w 57150"/>
                    <a:gd name="connsiteY4" fmla="*/ 38548 h 76200"/>
                    <a:gd name="connsiteX5" fmla="*/ 44777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64 w 57150"/>
                    <a:gd name="connsiteY10" fmla="*/ 32613 h 76200"/>
                    <a:gd name="connsiteX11" fmla="*/ 59064 w 57150"/>
                    <a:gd name="connsiteY11" fmla="*/ 76038 h 76200"/>
                    <a:gd name="connsiteX12" fmla="*/ 44777 w 57150"/>
                    <a:gd name="connsiteY12" fmla="*/ 76038 h 76200"/>
                    <a:gd name="connsiteX13" fmla="*/ 44777 w 57150"/>
                    <a:gd name="connsiteY13" fmla="*/ 66694 h 76200"/>
                    <a:gd name="connsiteX14" fmla="*/ 44777 w 57150"/>
                    <a:gd name="connsiteY14" fmla="*/ 44482 h 76200"/>
                    <a:gd name="connsiteX15" fmla="*/ 22708 w 57150"/>
                    <a:gd name="connsiteY15" fmla="*/ 58636 h 76200"/>
                    <a:gd name="connsiteX16" fmla="*/ 30899 w 57150"/>
                    <a:gd name="connsiteY16" fmla="*/ 68666 h 76200"/>
                    <a:gd name="connsiteX17" fmla="*/ 44777 w 57150"/>
                    <a:gd name="connsiteY17" fmla="*/ 52406 h 76200"/>
                    <a:gd name="connsiteX18" fmla="*/ 4477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77" y="66694"/>
                      </a:moveTo>
                      <a:lnTo>
                        <a:pt x="44482" y="66694"/>
                      </a:lnTo>
                      <a:cubicBezTo>
                        <a:pt x="42224" y="70656"/>
                        <a:pt x="36281" y="77581"/>
                        <a:pt x="25537" y="77581"/>
                      </a:cubicBezTo>
                      <a:cubicBezTo>
                        <a:pt x="14926" y="77581"/>
                        <a:pt x="7144" y="70085"/>
                        <a:pt x="7144" y="60760"/>
                      </a:cubicBezTo>
                      <a:cubicBezTo>
                        <a:pt x="7144" y="39957"/>
                        <a:pt x="35861" y="38976"/>
                        <a:pt x="44777" y="38548"/>
                      </a:cubicBezTo>
                      <a:lnTo>
                        <a:pt x="44777" y="32613"/>
                      </a:lnTo>
                      <a:cubicBezTo>
                        <a:pt x="44777" y="25251"/>
                        <a:pt x="44777" y="13078"/>
                        <a:pt x="35290" y="13078"/>
                      </a:cubicBezTo>
                      <a:cubicBezTo>
                        <a:pt x="26518" y="13078"/>
                        <a:pt x="24965" y="19869"/>
                        <a:pt x="24394" y="27794"/>
                      </a:cubicBezTo>
                      <a:lnTo>
                        <a:pt x="9401" y="27794"/>
                      </a:lnTo>
                      <a:cubicBezTo>
                        <a:pt x="10106" y="17745"/>
                        <a:pt x="14068" y="7144"/>
                        <a:pt x="35290" y="7144"/>
                      </a:cubicBezTo>
                      <a:cubicBezTo>
                        <a:pt x="57217" y="7144"/>
                        <a:pt x="59064" y="19440"/>
                        <a:pt x="59064" y="32613"/>
                      </a:cubicBezTo>
                      <a:lnTo>
                        <a:pt x="59064" y="76038"/>
                      </a:lnTo>
                      <a:lnTo>
                        <a:pt x="44777" y="76038"/>
                      </a:lnTo>
                      <a:lnTo>
                        <a:pt x="44777" y="66694"/>
                      </a:lnTo>
                      <a:close/>
                      <a:moveTo>
                        <a:pt x="44777" y="44482"/>
                      </a:moveTo>
                      <a:cubicBezTo>
                        <a:pt x="38824" y="44910"/>
                        <a:pt x="22708" y="46177"/>
                        <a:pt x="22708" y="58636"/>
                      </a:cubicBezTo>
                      <a:cubicBezTo>
                        <a:pt x="22708" y="64703"/>
                        <a:pt x="26241" y="68666"/>
                        <a:pt x="30899" y="68666"/>
                      </a:cubicBezTo>
                      <a:cubicBezTo>
                        <a:pt x="35861" y="68666"/>
                        <a:pt x="44777" y="63865"/>
                        <a:pt x="44777" y="52406"/>
                      </a:cubicBezTo>
                      <a:lnTo>
                        <a:pt x="44777" y="44482"/>
                      </a:lnTo>
                      <a:close/>
                    </a:path>
                  </a:pathLst>
                </a:custGeom>
                <a:grpFill/>
                <a:ln w="9525" cap="flat">
                  <a:noFill/>
                  <a:prstDash val="solid"/>
                  <a:miter/>
                </a:ln>
              </p:spPr>
              <p:txBody>
                <a:bodyPr rtlCol="0" anchor="ctr"/>
                <a:lstStyle/>
                <a:p>
                  <a:endParaRPr lang="ja-JP" altLang="en-US" dirty="0"/>
                </a:p>
              </p:txBody>
            </p:sp>
            <p:sp>
              <p:nvSpPr>
                <p:cNvPr id="146" name="フリーフォーム: 図形 71">
                  <a:extLst>
                    <a:ext uri="{FF2B5EF4-FFF2-40B4-BE49-F238E27FC236}">
                      <a16:creationId xmlns:a16="http://schemas.microsoft.com/office/drawing/2014/main" id="{072E516E-D9E6-4E9E-A4CA-CECCF90B60C1}"/>
                    </a:ext>
                  </a:extLst>
                </p:cNvPr>
                <p:cNvSpPr/>
                <p:nvPr/>
              </p:nvSpPr>
              <p:spPr>
                <a:xfrm>
                  <a:off x="2534627" y="5886475"/>
                  <a:ext cx="66675" cy="76200"/>
                </a:xfrm>
                <a:custGeom>
                  <a:avLst/>
                  <a:gdLst>
                    <a:gd name="connsiteX0" fmla="*/ 7153 w 66675"/>
                    <a:gd name="connsiteY0" fmla="*/ 8706 h 76200"/>
                    <a:gd name="connsiteX1" fmla="*/ 21431 w 66675"/>
                    <a:gd name="connsiteY1" fmla="*/ 8706 h 76200"/>
                    <a:gd name="connsiteX2" fmla="*/ 21431 w 66675"/>
                    <a:gd name="connsiteY2" fmla="*/ 24689 h 76200"/>
                    <a:gd name="connsiteX3" fmla="*/ 21717 w 66675"/>
                    <a:gd name="connsiteY3" fmla="*/ 24689 h 76200"/>
                    <a:gd name="connsiteX4" fmla="*/ 45329 w 66675"/>
                    <a:gd name="connsiteY4" fmla="*/ 7144 h 76200"/>
                    <a:gd name="connsiteX5" fmla="*/ 62303 w 66675"/>
                    <a:gd name="connsiteY5" fmla="*/ 26803 h 76200"/>
                    <a:gd name="connsiteX6" fmla="*/ 62303 w 66675"/>
                    <a:gd name="connsiteY6" fmla="*/ 76029 h 76200"/>
                    <a:gd name="connsiteX7" fmla="*/ 48015 w 66675"/>
                    <a:gd name="connsiteY7" fmla="*/ 76029 h 76200"/>
                    <a:gd name="connsiteX8" fmla="*/ 48015 w 66675"/>
                    <a:gd name="connsiteY8" fmla="*/ 33871 h 76200"/>
                    <a:gd name="connsiteX9" fmla="*/ 39529 w 66675"/>
                    <a:gd name="connsiteY9" fmla="*/ 17745 h 76200"/>
                    <a:gd name="connsiteX10" fmla="*/ 21422 w 66675"/>
                    <a:gd name="connsiteY10" fmla="*/ 48158 h 76200"/>
                    <a:gd name="connsiteX11" fmla="*/ 21422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31" y="8706"/>
                      </a:lnTo>
                      <a:lnTo>
                        <a:pt x="21431" y="24689"/>
                      </a:lnTo>
                      <a:lnTo>
                        <a:pt x="21717" y="24689"/>
                      </a:lnTo>
                      <a:cubicBezTo>
                        <a:pt x="23974" y="19736"/>
                        <a:pt x="30489" y="7144"/>
                        <a:pt x="45329" y="7144"/>
                      </a:cubicBezTo>
                      <a:cubicBezTo>
                        <a:pt x="57217" y="7144"/>
                        <a:pt x="62303" y="17040"/>
                        <a:pt x="62303" y="26803"/>
                      </a:cubicBezTo>
                      <a:lnTo>
                        <a:pt x="62303" y="76029"/>
                      </a:lnTo>
                      <a:lnTo>
                        <a:pt x="48015" y="76029"/>
                      </a:lnTo>
                      <a:lnTo>
                        <a:pt x="48015" y="33871"/>
                      </a:lnTo>
                      <a:cubicBezTo>
                        <a:pt x="48015" y="25384"/>
                        <a:pt x="46739" y="17745"/>
                        <a:pt x="39529" y="17745"/>
                      </a:cubicBezTo>
                      <a:cubicBezTo>
                        <a:pt x="25384" y="17745"/>
                        <a:pt x="21422" y="39805"/>
                        <a:pt x="21422" y="48158"/>
                      </a:cubicBezTo>
                      <a:lnTo>
                        <a:pt x="21422"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47" name="フリーフォーム: 図形 72">
                  <a:extLst>
                    <a:ext uri="{FF2B5EF4-FFF2-40B4-BE49-F238E27FC236}">
                      <a16:creationId xmlns:a16="http://schemas.microsoft.com/office/drawing/2014/main" id="{4AEA0352-F612-4D79-87F2-DB20E980E7A6}"/>
                    </a:ext>
                  </a:extLst>
                </p:cNvPr>
                <p:cNvSpPr/>
                <p:nvPr/>
              </p:nvSpPr>
              <p:spPr>
                <a:xfrm>
                  <a:off x="2607750" y="5886465"/>
                  <a:ext cx="57150" cy="76200"/>
                </a:xfrm>
                <a:custGeom>
                  <a:avLst/>
                  <a:gdLst>
                    <a:gd name="connsiteX0" fmla="*/ 46615 w 57150"/>
                    <a:gd name="connsiteY0" fmla="*/ 22003 h 76200"/>
                    <a:gd name="connsiteX1" fmla="*/ 29642 w 57150"/>
                    <a:gd name="connsiteY1" fmla="*/ 15364 h 76200"/>
                    <a:gd name="connsiteX2" fmla="*/ 20022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5" y="18745"/>
                        <a:pt x="36433" y="15364"/>
                        <a:pt x="29642" y="15364"/>
                      </a:cubicBezTo>
                      <a:cubicBezTo>
                        <a:pt x="25108" y="15364"/>
                        <a:pt x="20022" y="17336"/>
                        <a:pt x="20022" y="22431"/>
                      </a:cubicBezTo>
                      <a:cubicBezTo>
                        <a:pt x="20022"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48" name="フリーフォーム: 図形 73">
                  <a:extLst>
                    <a:ext uri="{FF2B5EF4-FFF2-40B4-BE49-F238E27FC236}">
                      <a16:creationId xmlns:a16="http://schemas.microsoft.com/office/drawing/2014/main" id="{D3AB9D52-439C-4EDC-A059-81CB00D3E00C}"/>
                    </a:ext>
                  </a:extLst>
                </p:cNvPr>
                <p:cNvSpPr/>
                <p:nvPr/>
              </p:nvSpPr>
              <p:spPr>
                <a:xfrm>
                  <a:off x="2668015" y="5886475"/>
                  <a:ext cx="66675" cy="104775"/>
                </a:xfrm>
                <a:custGeom>
                  <a:avLst/>
                  <a:gdLst>
                    <a:gd name="connsiteX0" fmla="*/ 7144 w 66675"/>
                    <a:gd name="connsiteY0" fmla="*/ 8706 h 104775"/>
                    <a:gd name="connsiteX1" fmla="*/ 21431 w 66675"/>
                    <a:gd name="connsiteY1" fmla="*/ 8706 h 104775"/>
                    <a:gd name="connsiteX2" fmla="*/ 21431 w 66675"/>
                    <a:gd name="connsiteY2" fmla="*/ 19736 h 104775"/>
                    <a:gd name="connsiteX3" fmla="*/ 21707 w 66675"/>
                    <a:gd name="connsiteY3" fmla="*/ 19736 h 104775"/>
                    <a:gd name="connsiteX4" fmla="*/ 39110 w 66675"/>
                    <a:gd name="connsiteY4" fmla="*/ 7144 h 104775"/>
                    <a:gd name="connsiteX5" fmla="*/ 64570 w 66675"/>
                    <a:gd name="connsiteY5" fmla="*/ 42358 h 104775"/>
                    <a:gd name="connsiteX6" fmla="*/ 39110 w 66675"/>
                    <a:gd name="connsiteY6" fmla="*/ 77571 h 104775"/>
                    <a:gd name="connsiteX7" fmla="*/ 21707 w 66675"/>
                    <a:gd name="connsiteY7" fmla="*/ 66684 h 104775"/>
                    <a:gd name="connsiteX8" fmla="*/ 21431 w 66675"/>
                    <a:gd name="connsiteY8" fmla="*/ 66684 h 104775"/>
                    <a:gd name="connsiteX9" fmla="*/ 21431 w 66675"/>
                    <a:gd name="connsiteY9" fmla="*/ 106289 h 104775"/>
                    <a:gd name="connsiteX10" fmla="*/ 7144 w 66675"/>
                    <a:gd name="connsiteY10" fmla="*/ 106289 h 104775"/>
                    <a:gd name="connsiteX11" fmla="*/ 7144 w 66675"/>
                    <a:gd name="connsiteY11" fmla="*/ 8706 h 104775"/>
                    <a:gd name="connsiteX12" fmla="*/ 35423 w 66675"/>
                    <a:gd name="connsiteY12" fmla="*/ 69370 h 104775"/>
                    <a:gd name="connsiteX13" fmla="*/ 49006 w 66675"/>
                    <a:gd name="connsiteY13" fmla="*/ 42358 h 104775"/>
                    <a:gd name="connsiteX14" fmla="*/ 35423 w 66675"/>
                    <a:gd name="connsiteY14" fmla="*/ 16202 h 104775"/>
                    <a:gd name="connsiteX15" fmla="*/ 21993 w 66675"/>
                    <a:gd name="connsiteY15" fmla="*/ 42358 h 104775"/>
                    <a:gd name="connsiteX16" fmla="*/ 35423 w 66675"/>
                    <a:gd name="connsiteY16" fmla="*/ 6937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7144" y="8706"/>
                      </a:moveTo>
                      <a:lnTo>
                        <a:pt x="21431" y="8706"/>
                      </a:lnTo>
                      <a:lnTo>
                        <a:pt x="21431" y="19736"/>
                      </a:lnTo>
                      <a:lnTo>
                        <a:pt x="21707" y="19736"/>
                      </a:lnTo>
                      <a:cubicBezTo>
                        <a:pt x="23689" y="15192"/>
                        <a:pt x="28356" y="7144"/>
                        <a:pt x="39110" y="7144"/>
                      </a:cubicBezTo>
                      <a:cubicBezTo>
                        <a:pt x="58626" y="7144"/>
                        <a:pt x="64570" y="22993"/>
                        <a:pt x="64570" y="42358"/>
                      </a:cubicBezTo>
                      <a:cubicBezTo>
                        <a:pt x="64570" y="62579"/>
                        <a:pt x="57074" y="77571"/>
                        <a:pt x="39110" y="77571"/>
                      </a:cubicBezTo>
                      <a:cubicBezTo>
                        <a:pt x="27794" y="77571"/>
                        <a:pt x="23689" y="70371"/>
                        <a:pt x="21707" y="66684"/>
                      </a:cubicBezTo>
                      <a:lnTo>
                        <a:pt x="21431" y="66684"/>
                      </a:lnTo>
                      <a:lnTo>
                        <a:pt x="21431" y="106289"/>
                      </a:lnTo>
                      <a:lnTo>
                        <a:pt x="7144" y="106289"/>
                      </a:lnTo>
                      <a:lnTo>
                        <a:pt x="7144" y="8706"/>
                      </a:lnTo>
                      <a:close/>
                      <a:moveTo>
                        <a:pt x="35423" y="69370"/>
                      </a:moveTo>
                      <a:cubicBezTo>
                        <a:pt x="46606" y="69370"/>
                        <a:pt x="49006" y="54092"/>
                        <a:pt x="49006" y="42358"/>
                      </a:cubicBezTo>
                      <a:cubicBezTo>
                        <a:pt x="49006" y="31194"/>
                        <a:pt x="46882" y="16202"/>
                        <a:pt x="35423" y="16202"/>
                      </a:cubicBezTo>
                      <a:cubicBezTo>
                        <a:pt x="23689" y="16202"/>
                        <a:pt x="21993" y="31194"/>
                        <a:pt x="21993" y="42358"/>
                      </a:cubicBezTo>
                      <a:cubicBezTo>
                        <a:pt x="21993" y="54102"/>
                        <a:pt x="23117" y="69370"/>
                        <a:pt x="35423" y="69370"/>
                      </a:cubicBezTo>
                      <a:close/>
                    </a:path>
                  </a:pathLst>
                </a:custGeom>
                <a:grpFill/>
                <a:ln w="9525" cap="flat">
                  <a:noFill/>
                  <a:prstDash val="solid"/>
                  <a:miter/>
                </a:ln>
              </p:spPr>
              <p:txBody>
                <a:bodyPr rtlCol="0" anchor="ctr"/>
                <a:lstStyle/>
                <a:p>
                  <a:endParaRPr lang="ja-JP" altLang="en-US" dirty="0"/>
                </a:p>
              </p:txBody>
            </p:sp>
            <p:sp>
              <p:nvSpPr>
                <p:cNvPr id="149" name="フリーフォーム: 図形 74">
                  <a:extLst>
                    <a:ext uri="{FF2B5EF4-FFF2-40B4-BE49-F238E27FC236}">
                      <a16:creationId xmlns:a16="http://schemas.microsoft.com/office/drawing/2014/main" id="{F3A4744E-4AEE-49B0-B574-1B4B5E970725}"/>
                    </a:ext>
                  </a:extLst>
                </p:cNvPr>
                <p:cNvSpPr/>
                <p:nvPr/>
              </p:nvSpPr>
              <p:spPr>
                <a:xfrm>
                  <a:off x="2736614"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3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45" y="7144"/>
                        <a:pt x="66694" y="19593"/>
                        <a:pt x="66694" y="42358"/>
                      </a:cubicBezTo>
                      <a:cubicBezTo>
                        <a:pt x="66694" y="65122"/>
                        <a:pt x="56645" y="77571"/>
                        <a:pt x="36852" y="77571"/>
                      </a:cubicBezTo>
                      <a:cubicBezTo>
                        <a:pt x="17050" y="77581"/>
                        <a:pt x="7144" y="65132"/>
                        <a:pt x="7144" y="42358"/>
                      </a:cubicBezTo>
                      <a:close/>
                      <a:moveTo>
                        <a:pt x="36852" y="71647"/>
                      </a:moveTo>
                      <a:cubicBezTo>
                        <a:pt x="49577" y="71647"/>
                        <a:pt x="51130" y="54683"/>
                        <a:pt x="51130" y="42367"/>
                      </a:cubicBezTo>
                      <a:cubicBezTo>
                        <a:pt x="51130" y="30070"/>
                        <a:pt x="49577" y="13087"/>
                        <a:pt x="36852" y="13087"/>
                      </a:cubicBezTo>
                      <a:cubicBezTo>
                        <a:pt x="24260" y="13087"/>
                        <a:pt x="22708" y="30070"/>
                        <a:pt x="22708" y="42367"/>
                      </a:cubicBezTo>
                      <a:cubicBezTo>
                        <a:pt x="22698" y="54673"/>
                        <a:pt x="24260" y="71647"/>
                        <a:pt x="36852" y="71647"/>
                      </a:cubicBezTo>
                      <a:close/>
                    </a:path>
                  </a:pathLst>
                </a:custGeom>
                <a:grpFill/>
                <a:ln w="9525" cap="flat">
                  <a:noFill/>
                  <a:prstDash val="solid"/>
                  <a:miter/>
                </a:ln>
              </p:spPr>
              <p:txBody>
                <a:bodyPr rtlCol="0" anchor="ctr"/>
                <a:lstStyle/>
                <a:p>
                  <a:endParaRPr lang="ja-JP" altLang="en-US" dirty="0"/>
                </a:p>
              </p:txBody>
            </p:sp>
            <p:sp>
              <p:nvSpPr>
                <p:cNvPr id="150" name="フリーフォーム: 図形 75">
                  <a:extLst>
                    <a:ext uri="{FF2B5EF4-FFF2-40B4-BE49-F238E27FC236}">
                      <a16:creationId xmlns:a16="http://schemas.microsoft.com/office/drawing/2014/main" id="{E9261859-6F89-41EA-AE2D-3C416CE827D7}"/>
                    </a:ext>
                  </a:extLst>
                </p:cNvPr>
                <p:cNvSpPr/>
                <p:nvPr/>
              </p:nvSpPr>
              <p:spPr>
                <a:xfrm>
                  <a:off x="2812290" y="5886475"/>
                  <a:ext cx="47625" cy="76200"/>
                </a:xfrm>
                <a:custGeom>
                  <a:avLst/>
                  <a:gdLst>
                    <a:gd name="connsiteX0" fmla="*/ 7144 w 47625"/>
                    <a:gd name="connsiteY0" fmla="*/ 8706 h 76200"/>
                    <a:gd name="connsiteX1" fmla="*/ 21422 w 47625"/>
                    <a:gd name="connsiteY1" fmla="*/ 8706 h 76200"/>
                    <a:gd name="connsiteX2" fmla="*/ 21422 w 47625"/>
                    <a:gd name="connsiteY2" fmla="*/ 25822 h 76200"/>
                    <a:gd name="connsiteX3" fmla="*/ 21708 w 47625"/>
                    <a:gd name="connsiteY3" fmla="*/ 25822 h 76200"/>
                    <a:gd name="connsiteX4" fmla="*/ 43491 w 47625"/>
                    <a:gd name="connsiteY4" fmla="*/ 7144 h 76200"/>
                    <a:gd name="connsiteX5" fmla="*/ 43491 w 47625"/>
                    <a:gd name="connsiteY5" fmla="*/ 21993 h 76200"/>
                    <a:gd name="connsiteX6" fmla="*/ 21422 w 47625"/>
                    <a:gd name="connsiteY6" fmla="*/ 45196 h 76200"/>
                    <a:gd name="connsiteX7" fmla="*/ 21422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2" y="8706"/>
                      </a:lnTo>
                      <a:lnTo>
                        <a:pt x="21422" y="25822"/>
                      </a:lnTo>
                      <a:lnTo>
                        <a:pt x="21708" y="25822"/>
                      </a:lnTo>
                      <a:cubicBezTo>
                        <a:pt x="26232" y="16764"/>
                        <a:pt x="31185" y="8134"/>
                        <a:pt x="43491" y="7144"/>
                      </a:cubicBezTo>
                      <a:lnTo>
                        <a:pt x="43491" y="21993"/>
                      </a:lnTo>
                      <a:cubicBezTo>
                        <a:pt x="29775" y="22422"/>
                        <a:pt x="21422" y="27089"/>
                        <a:pt x="21422" y="45196"/>
                      </a:cubicBezTo>
                      <a:lnTo>
                        <a:pt x="21422"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1" name="フリーフォーム: 図形 76">
                  <a:extLst>
                    <a:ext uri="{FF2B5EF4-FFF2-40B4-BE49-F238E27FC236}">
                      <a16:creationId xmlns:a16="http://schemas.microsoft.com/office/drawing/2014/main" id="{86E2A9C9-4F31-4B96-B9BE-F604B47D2567}"/>
                    </a:ext>
                  </a:extLst>
                </p:cNvPr>
                <p:cNvSpPr/>
                <p:nvPr/>
              </p:nvSpPr>
              <p:spPr>
                <a:xfrm>
                  <a:off x="2855562" y="5863567"/>
                  <a:ext cx="57150" cy="104775"/>
                </a:xfrm>
                <a:custGeom>
                  <a:avLst/>
                  <a:gdLst>
                    <a:gd name="connsiteX0" fmla="*/ 49016 w 57150"/>
                    <a:gd name="connsiteY0" fmla="*/ 99498 h 104775"/>
                    <a:gd name="connsiteX1" fmla="*/ 39110 w 57150"/>
                    <a:gd name="connsiteY1" fmla="*/ 100489 h 104775"/>
                    <a:gd name="connsiteX2" fmla="*/ 17888 w 57150"/>
                    <a:gd name="connsiteY2" fmla="*/ 83372 h 104775"/>
                    <a:gd name="connsiteX3" fmla="*/ 17888 w 57150"/>
                    <a:gd name="connsiteY3" fmla="*/ 38967 h 104775"/>
                    <a:gd name="connsiteX4" fmla="*/ 7144 w 57150"/>
                    <a:gd name="connsiteY4" fmla="*/ 38967 h 104775"/>
                    <a:gd name="connsiteX5" fmla="*/ 7144 w 57150"/>
                    <a:gd name="connsiteY5" fmla="*/ 31623 h 104775"/>
                    <a:gd name="connsiteX6" fmla="*/ 17888 w 57150"/>
                    <a:gd name="connsiteY6" fmla="*/ 31623 h 104775"/>
                    <a:gd name="connsiteX7" fmla="*/ 17888 w 57150"/>
                    <a:gd name="connsiteY7" fmla="*/ 15773 h 104775"/>
                    <a:gd name="connsiteX8" fmla="*/ 32175 w 57150"/>
                    <a:gd name="connsiteY8" fmla="*/ 7144 h 104775"/>
                    <a:gd name="connsiteX9" fmla="*/ 32175 w 57150"/>
                    <a:gd name="connsiteY9" fmla="*/ 31623 h 104775"/>
                    <a:gd name="connsiteX10" fmla="*/ 50568 w 57150"/>
                    <a:gd name="connsiteY10" fmla="*/ 31623 h 104775"/>
                    <a:gd name="connsiteX11" fmla="*/ 50568 w 57150"/>
                    <a:gd name="connsiteY11" fmla="*/ 38967 h 104775"/>
                    <a:gd name="connsiteX12" fmla="*/ 32175 w 57150"/>
                    <a:gd name="connsiteY12" fmla="*/ 38967 h 104775"/>
                    <a:gd name="connsiteX13" fmla="*/ 3217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77" y="100203"/>
                        <a:pt x="42367" y="100489"/>
                        <a:pt x="39110" y="100489"/>
                      </a:cubicBezTo>
                      <a:cubicBezTo>
                        <a:pt x="25679" y="100489"/>
                        <a:pt x="17888" y="96393"/>
                        <a:pt x="17888" y="83372"/>
                      </a:cubicBezTo>
                      <a:lnTo>
                        <a:pt x="17888" y="38967"/>
                      </a:lnTo>
                      <a:lnTo>
                        <a:pt x="7144" y="38967"/>
                      </a:lnTo>
                      <a:lnTo>
                        <a:pt x="7144" y="31623"/>
                      </a:lnTo>
                      <a:lnTo>
                        <a:pt x="17888" y="31623"/>
                      </a:lnTo>
                      <a:lnTo>
                        <a:pt x="17888" y="15773"/>
                      </a:lnTo>
                      <a:lnTo>
                        <a:pt x="32175" y="7144"/>
                      </a:lnTo>
                      <a:lnTo>
                        <a:pt x="32175" y="31623"/>
                      </a:lnTo>
                      <a:lnTo>
                        <a:pt x="50568" y="31623"/>
                      </a:lnTo>
                      <a:lnTo>
                        <a:pt x="50568" y="38967"/>
                      </a:lnTo>
                      <a:lnTo>
                        <a:pt x="32175" y="38967"/>
                      </a:lnTo>
                      <a:lnTo>
                        <a:pt x="32175" y="77714"/>
                      </a:lnTo>
                      <a:cubicBezTo>
                        <a:pt x="32175" y="87611"/>
                        <a:pt x="33166" y="92430"/>
                        <a:pt x="42358" y="92430"/>
                      </a:cubicBezTo>
                      <a:cubicBezTo>
                        <a:pt x="4461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52" name="フリーフォーム: 図形 77">
                  <a:extLst>
                    <a:ext uri="{FF2B5EF4-FFF2-40B4-BE49-F238E27FC236}">
                      <a16:creationId xmlns:a16="http://schemas.microsoft.com/office/drawing/2014/main" id="{93306D85-BA49-4DAF-A1FE-0B507C4A3020}"/>
                    </a:ext>
                  </a:extLst>
                </p:cNvPr>
                <p:cNvSpPr/>
                <p:nvPr/>
              </p:nvSpPr>
              <p:spPr>
                <a:xfrm>
                  <a:off x="2946659" y="5886475"/>
                  <a:ext cx="57150" cy="76200"/>
                </a:xfrm>
                <a:custGeom>
                  <a:avLst/>
                  <a:gdLst>
                    <a:gd name="connsiteX0" fmla="*/ 44767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7 w 57150"/>
                    <a:gd name="connsiteY4" fmla="*/ 38548 h 76200"/>
                    <a:gd name="connsiteX5" fmla="*/ 44767 w 57150"/>
                    <a:gd name="connsiteY5" fmla="*/ 32613 h 76200"/>
                    <a:gd name="connsiteX6" fmla="*/ 35290 w 57150"/>
                    <a:gd name="connsiteY6" fmla="*/ 13078 h 76200"/>
                    <a:gd name="connsiteX7" fmla="*/ 24403 w 57150"/>
                    <a:gd name="connsiteY7" fmla="*/ 27794 h 76200"/>
                    <a:gd name="connsiteX8" fmla="*/ 9410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7 w 57150"/>
                    <a:gd name="connsiteY12" fmla="*/ 76038 h 76200"/>
                    <a:gd name="connsiteX13" fmla="*/ 44767 w 57150"/>
                    <a:gd name="connsiteY13" fmla="*/ 66694 h 76200"/>
                    <a:gd name="connsiteX14" fmla="*/ 44767 w 57150"/>
                    <a:gd name="connsiteY14" fmla="*/ 44482 h 76200"/>
                    <a:gd name="connsiteX15" fmla="*/ 22708 w 57150"/>
                    <a:gd name="connsiteY15" fmla="*/ 58636 h 76200"/>
                    <a:gd name="connsiteX16" fmla="*/ 30909 w 57150"/>
                    <a:gd name="connsiteY16" fmla="*/ 68666 h 76200"/>
                    <a:gd name="connsiteX17" fmla="*/ 44767 w 57150"/>
                    <a:gd name="connsiteY17" fmla="*/ 52406 h 76200"/>
                    <a:gd name="connsiteX18" fmla="*/ 4476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7" y="66694"/>
                      </a:moveTo>
                      <a:lnTo>
                        <a:pt x="44491" y="66694"/>
                      </a:lnTo>
                      <a:cubicBezTo>
                        <a:pt x="42234" y="70656"/>
                        <a:pt x="36290" y="77581"/>
                        <a:pt x="25537" y="77581"/>
                      </a:cubicBezTo>
                      <a:cubicBezTo>
                        <a:pt x="14935" y="77581"/>
                        <a:pt x="7144" y="70085"/>
                        <a:pt x="7144" y="60760"/>
                      </a:cubicBezTo>
                      <a:cubicBezTo>
                        <a:pt x="7144" y="39957"/>
                        <a:pt x="35861" y="38976"/>
                        <a:pt x="44767" y="38548"/>
                      </a:cubicBezTo>
                      <a:lnTo>
                        <a:pt x="44767" y="32613"/>
                      </a:lnTo>
                      <a:cubicBezTo>
                        <a:pt x="44767" y="25251"/>
                        <a:pt x="44767" y="13078"/>
                        <a:pt x="35290" y="13078"/>
                      </a:cubicBezTo>
                      <a:cubicBezTo>
                        <a:pt x="26527" y="13078"/>
                        <a:pt x="24965" y="19869"/>
                        <a:pt x="24403" y="27794"/>
                      </a:cubicBezTo>
                      <a:lnTo>
                        <a:pt x="9410" y="27794"/>
                      </a:lnTo>
                      <a:cubicBezTo>
                        <a:pt x="10115" y="17745"/>
                        <a:pt x="14078" y="7144"/>
                        <a:pt x="35290" y="7144"/>
                      </a:cubicBezTo>
                      <a:cubicBezTo>
                        <a:pt x="57217" y="7144"/>
                        <a:pt x="59055" y="19440"/>
                        <a:pt x="59055" y="32613"/>
                      </a:cubicBezTo>
                      <a:lnTo>
                        <a:pt x="59055" y="76038"/>
                      </a:lnTo>
                      <a:lnTo>
                        <a:pt x="44767" y="76038"/>
                      </a:lnTo>
                      <a:lnTo>
                        <a:pt x="44767" y="66694"/>
                      </a:lnTo>
                      <a:close/>
                      <a:moveTo>
                        <a:pt x="44767" y="44482"/>
                      </a:moveTo>
                      <a:cubicBezTo>
                        <a:pt x="38833" y="44910"/>
                        <a:pt x="22708" y="46177"/>
                        <a:pt x="22708" y="58636"/>
                      </a:cubicBezTo>
                      <a:cubicBezTo>
                        <a:pt x="22708" y="64703"/>
                        <a:pt x="26241" y="68666"/>
                        <a:pt x="30909" y="68666"/>
                      </a:cubicBezTo>
                      <a:cubicBezTo>
                        <a:pt x="35861" y="68666"/>
                        <a:pt x="44767" y="63865"/>
                        <a:pt x="44767" y="52406"/>
                      </a:cubicBezTo>
                      <a:lnTo>
                        <a:pt x="44767" y="44482"/>
                      </a:lnTo>
                      <a:close/>
                    </a:path>
                  </a:pathLst>
                </a:custGeom>
                <a:grpFill/>
                <a:ln w="9525" cap="flat">
                  <a:noFill/>
                  <a:prstDash val="solid"/>
                  <a:miter/>
                </a:ln>
              </p:spPr>
              <p:txBody>
                <a:bodyPr rtlCol="0" anchor="ctr"/>
                <a:lstStyle/>
                <a:p>
                  <a:endParaRPr lang="ja-JP" altLang="en-US" dirty="0"/>
                </a:p>
              </p:txBody>
            </p:sp>
            <p:sp>
              <p:nvSpPr>
                <p:cNvPr id="153" name="フリーフォーム: 図形 78">
                  <a:extLst>
                    <a:ext uri="{FF2B5EF4-FFF2-40B4-BE49-F238E27FC236}">
                      <a16:creationId xmlns:a16="http://schemas.microsoft.com/office/drawing/2014/main" id="{7415E9B0-0F81-4717-9EEE-758332BBBC8A}"/>
                    </a:ext>
                  </a:extLst>
                </p:cNvPr>
                <p:cNvSpPr/>
                <p:nvPr/>
              </p:nvSpPr>
              <p:spPr>
                <a:xfrm>
                  <a:off x="3019221"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54" name="フリーフォーム: 図形 79">
                  <a:extLst>
                    <a:ext uri="{FF2B5EF4-FFF2-40B4-BE49-F238E27FC236}">
                      <a16:creationId xmlns:a16="http://schemas.microsoft.com/office/drawing/2014/main" id="{DB878050-265C-4BA9-8B77-7BA5B553F9D5}"/>
                    </a:ext>
                  </a:extLst>
                </p:cNvPr>
                <p:cNvSpPr/>
                <p:nvPr/>
              </p:nvSpPr>
              <p:spPr>
                <a:xfrm>
                  <a:off x="3090515" y="5857776"/>
                  <a:ext cx="66675" cy="104775"/>
                </a:xfrm>
                <a:custGeom>
                  <a:avLst/>
                  <a:gdLst>
                    <a:gd name="connsiteX0" fmla="*/ 50282 w 66675"/>
                    <a:gd name="connsiteY0" fmla="*/ 93697 h 104775"/>
                    <a:gd name="connsiteX1" fmla="*/ 50006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50006 w 66675"/>
                    <a:gd name="connsiteY5" fmla="*/ 46729 h 104775"/>
                    <a:gd name="connsiteX6" fmla="*/ 50282 w 66675"/>
                    <a:gd name="connsiteY6" fmla="*/ 46729 h 104775"/>
                    <a:gd name="connsiteX7" fmla="*/ 50282 w 66675"/>
                    <a:gd name="connsiteY7" fmla="*/ 7144 h 104775"/>
                    <a:gd name="connsiteX8" fmla="*/ 64570 w 66675"/>
                    <a:gd name="connsiteY8" fmla="*/ 7144 h 104775"/>
                    <a:gd name="connsiteX9" fmla="*/ 64570 w 66675"/>
                    <a:gd name="connsiteY9" fmla="*/ 104737 h 104775"/>
                    <a:gd name="connsiteX10" fmla="*/ 50282 w 66675"/>
                    <a:gd name="connsiteY10" fmla="*/ 104737 h 104775"/>
                    <a:gd name="connsiteX11" fmla="*/ 50282 w 66675"/>
                    <a:gd name="connsiteY11" fmla="*/ 93697 h 104775"/>
                    <a:gd name="connsiteX12" fmla="*/ 36290 w 66675"/>
                    <a:gd name="connsiteY12" fmla="*/ 97241 h 104775"/>
                    <a:gd name="connsiteX13" fmla="*/ 49721 w 66675"/>
                    <a:gd name="connsiteY13" fmla="*/ 71066 h 104775"/>
                    <a:gd name="connsiteX14" fmla="*/ 36290 w 66675"/>
                    <a:gd name="connsiteY14" fmla="*/ 44053 h 104775"/>
                    <a:gd name="connsiteX15" fmla="*/ 22708 w 66675"/>
                    <a:gd name="connsiteY15" fmla="*/ 71066 h 104775"/>
                    <a:gd name="connsiteX16" fmla="*/ 36290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2" y="93697"/>
                      </a:moveTo>
                      <a:lnTo>
                        <a:pt x="50006" y="93697"/>
                      </a:lnTo>
                      <a:cubicBezTo>
                        <a:pt x="48025" y="98222"/>
                        <a:pt x="43358" y="106270"/>
                        <a:pt x="32461" y="106270"/>
                      </a:cubicBezTo>
                      <a:cubicBezTo>
                        <a:pt x="13087" y="106270"/>
                        <a:pt x="7144" y="90440"/>
                        <a:pt x="7144" y="71056"/>
                      </a:cubicBezTo>
                      <a:cubicBezTo>
                        <a:pt x="7144" y="50835"/>
                        <a:pt x="14640" y="35843"/>
                        <a:pt x="32461" y="35843"/>
                      </a:cubicBezTo>
                      <a:cubicBezTo>
                        <a:pt x="43920" y="35843"/>
                        <a:pt x="48025" y="43062"/>
                        <a:pt x="50006" y="46729"/>
                      </a:cubicBezTo>
                      <a:lnTo>
                        <a:pt x="50282" y="46729"/>
                      </a:lnTo>
                      <a:lnTo>
                        <a:pt x="50282" y="7144"/>
                      </a:lnTo>
                      <a:lnTo>
                        <a:pt x="64570" y="7144"/>
                      </a:lnTo>
                      <a:lnTo>
                        <a:pt x="64570" y="104737"/>
                      </a:lnTo>
                      <a:lnTo>
                        <a:pt x="50282" y="104737"/>
                      </a:lnTo>
                      <a:lnTo>
                        <a:pt x="50282" y="93697"/>
                      </a:lnTo>
                      <a:close/>
                      <a:moveTo>
                        <a:pt x="36290" y="97241"/>
                      </a:moveTo>
                      <a:cubicBezTo>
                        <a:pt x="48025" y="97241"/>
                        <a:pt x="49721" y="82248"/>
                        <a:pt x="49721" y="71066"/>
                      </a:cubicBezTo>
                      <a:cubicBezTo>
                        <a:pt x="49721" y="59331"/>
                        <a:pt x="48596" y="44053"/>
                        <a:pt x="36290" y="44053"/>
                      </a:cubicBezTo>
                      <a:cubicBezTo>
                        <a:pt x="25108" y="44053"/>
                        <a:pt x="22708" y="59331"/>
                        <a:pt x="22708" y="71066"/>
                      </a:cubicBezTo>
                      <a:cubicBezTo>
                        <a:pt x="22708" y="82239"/>
                        <a:pt x="24822" y="97241"/>
                        <a:pt x="36290" y="97241"/>
                      </a:cubicBezTo>
                      <a:close/>
                    </a:path>
                  </a:pathLst>
                </a:custGeom>
                <a:grpFill/>
                <a:ln w="9525" cap="flat">
                  <a:noFill/>
                  <a:prstDash val="solid"/>
                  <a:miter/>
                </a:ln>
              </p:spPr>
              <p:txBody>
                <a:bodyPr rtlCol="0" anchor="ctr"/>
                <a:lstStyle/>
                <a:p>
                  <a:endParaRPr lang="ja-JP" altLang="en-US" dirty="0"/>
                </a:p>
              </p:txBody>
            </p:sp>
            <p:sp>
              <p:nvSpPr>
                <p:cNvPr id="155" name="フリーフォーム: 図形 80">
                  <a:extLst>
                    <a:ext uri="{FF2B5EF4-FFF2-40B4-BE49-F238E27FC236}">
                      <a16:creationId xmlns:a16="http://schemas.microsoft.com/office/drawing/2014/main" id="{A02338FF-8835-46DE-8EF5-D02F04495CEF}"/>
                    </a:ext>
                  </a:extLst>
                </p:cNvPr>
                <p:cNvSpPr/>
                <p:nvPr/>
              </p:nvSpPr>
              <p:spPr>
                <a:xfrm>
                  <a:off x="3197595" y="5857766"/>
                  <a:ext cx="76200" cy="104775"/>
                </a:xfrm>
                <a:custGeom>
                  <a:avLst/>
                  <a:gdLst>
                    <a:gd name="connsiteX0" fmla="*/ 30766 w 76200"/>
                    <a:gd name="connsiteY0" fmla="*/ 16469 h 104775"/>
                    <a:gd name="connsiteX1" fmla="*/ 7144 w 76200"/>
                    <a:gd name="connsiteY1" fmla="*/ 16469 h 104775"/>
                    <a:gd name="connsiteX2" fmla="*/ 7144 w 76200"/>
                    <a:gd name="connsiteY2" fmla="*/ 7144 h 104775"/>
                    <a:gd name="connsiteX3" fmla="*/ 69952 w 76200"/>
                    <a:gd name="connsiteY3" fmla="*/ 7144 h 104775"/>
                    <a:gd name="connsiteX4" fmla="*/ 69952 w 76200"/>
                    <a:gd name="connsiteY4" fmla="*/ 16469 h 104775"/>
                    <a:gd name="connsiteX5" fmla="*/ 46339 w 76200"/>
                    <a:gd name="connsiteY5" fmla="*/ 16469 h 104775"/>
                    <a:gd name="connsiteX6" fmla="*/ 46339 w 76200"/>
                    <a:gd name="connsiteY6" fmla="*/ 104747 h 104775"/>
                    <a:gd name="connsiteX7" fmla="*/ 30775 w 76200"/>
                    <a:gd name="connsiteY7" fmla="*/ 104747 h 104775"/>
                    <a:gd name="connsiteX8" fmla="*/ 30775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66" y="16469"/>
                      </a:moveTo>
                      <a:lnTo>
                        <a:pt x="7144" y="16469"/>
                      </a:lnTo>
                      <a:lnTo>
                        <a:pt x="7144" y="7144"/>
                      </a:lnTo>
                      <a:lnTo>
                        <a:pt x="69952" y="7144"/>
                      </a:lnTo>
                      <a:lnTo>
                        <a:pt x="69952" y="16469"/>
                      </a:lnTo>
                      <a:lnTo>
                        <a:pt x="46339" y="16469"/>
                      </a:lnTo>
                      <a:lnTo>
                        <a:pt x="46339" y="104747"/>
                      </a:lnTo>
                      <a:lnTo>
                        <a:pt x="30775" y="104747"/>
                      </a:lnTo>
                      <a:lnTo>
                        <a:pt x="30775" y="16469"/>
                      </a:lnTo>
                      <a:close/>
                    </a:path>
                  </a:pathLst>
                </a:custGeom>
                <a:grpFill/>
                <a:ln w="9525" cap="flat">
                  <a:noFill/>
                  <a:prstDash val="solid"/>
                  <a:miter/>
                </a:ln>
              </p:spPr>
              <p:txBody>
                <a:bodyPr rtlCol="0" anchor="ctr"/>
                <a:lstStyle/>
                <a:p>
                  <a:endParaRPr lang="ja-JP" altLang="en-US" dirty="0"/>
                </a:p>
              </p:txBody>
            </p:sp>
            <p:sp>
              <p:nvSpPr>
                <p:cNvPr id="156" name="フリーフォーム: 図形 81">
                  <a:extLst>
                    <a:ext uri="{FF2B5EF4-FFF2-40B4-BE49-F238E27FC236}">
                      <a16:creationId xmlns:a16="http://schemas.microsoft.com/office/drawing/2014/main" id="{531A9A2C-F89E-46BF-84A8-B26615F019E2}"/>
                    </a:ext>
                  </a:extLst>
                </p:cNvPr>
                <p:cNvSpPr/>
                <p:nvPr/>
              </p:nvSpPr>
              <p:spPr>
                <a:xfrm>
                  <a:off x="3266185"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4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55" y="7144"/>
                        <a:pt x="66694" y="19593"/>
                        <a:pt x="66694" y="42358"/>
                      </a:cubicBezTo>
                      <a:cubicBezTo>
                        <a:pt x="66694" y="65122"/>
                        <a:pt x="56655" y="77571"/>
                        <a:pt x="36852" y="77571"/>
                      </a:cubicBezTo>
                      <a:cubicBezTo>
                        <a:pt x="17050" y="77571"/>
                        <a:pt x="7144" y="65132"/>
                        <a:pt x="7144" y="42358"/>
                      </a:cubicBezTo>
                      <a:close/>
                      <a:moveTo>
                        <a:pt x="36852" y="71647"/>
                      </a:moveTo>
                      <a:cubicBezTo>
                        <a:pt x="49578" y="71647"/>
                        <a:pt x="51140" y="54683"/>
                        <a:pt x="51140" y="42367"/>
                      </a:cubicBezTo>
                      <a:cubicBezTo>
                        <a:pt x="51140" y="30070"/>
                        <a:pt x="49578" y="13087"/>
                        <a:pt x="36852" y="13087"/>
                      </a:cubicBezTo>
                      <a:cubicBezTo>
                        <a:pt x="24261" y="13087"/>
                        <a:pt x="22708" y="30070"/>
                        <a:pt x="22708" y="42367"/>
                      </a:cubicBezTo>
                      <a:cubicBezTo>
                        <a:pt x="22708" y="54673"/>
                        <a:pt x="24261" y="71647"/>
                        <a:pt x="36852" y="71647"/>
                      </a:cubicBezTo>
                      <a:close/>
                    </a:path>
                  </a:pathLst>
                </a:custGeom>
                <a:grpFill/>
                <a:ln w="9525" cap="flat">
                  <a:noFill/>
                  <a:prstDash val="solid"/>
                  <a:miter/>
                </a:ln>
              </p:spPr>
              <p:txBody>
                <a:bodyPr rtlCol="0" anchor="ctr"/>
                <a:lstStyle/>
                <a:p>
                  <a:endParaRPr lang="ja-JP" altLang="en-US" dirty="0"/>
                </a:p>
              </p:txBody>
            </p:sp>
            <p:sp>
              <p:nvSpPr>
                <p:cNvPr id="157" name="フリーフォーム: 図形 82">
                  <a:extLst>
                    <a:ext uri="{FF2B5EF4-FFF2-40B4-BE49-F238E27FC236}">
                      <a16:creationId xmlns:a16="http://schemas.microsoft.com/office/drawing/2014/main" id="{2C262F80-03DB-4324-84F3-A3293A86A6EC}"/>
                    </a:ext>
                  </a:extLst>
                </p:cNvPr>
                <p:cNvSpPr/>
                <p:nvPr/>
              </p:nvSpPr>
              <p:spPr>
                <a:xfrm>
                  <a:off x="3341871" y="5888037"/>
                  <a:ext cx="66675" cy="76200"/>
                </a:xfrm>
                <a:custGeom>
                  <a:avLst/>
                  <a:gdLst>
                    <a:gd name="connsiteX0" fmla="*/ 47873 w 66675"/>
                    <a:gd name="connsiteY0" fmla="*/ 58493 h 76200"/>
                    <a:gd name="connsiteX1" fmla="*/ 47597 w 66675"/>
                    <a:gd name="connsiteY1" fmla="*/ 58493 h 76200"/>
                    <a:gd name="connsiteX2" fmla="*/ 24108 w 66675"/>
                    <a:gd name="connsiteY2" fmla="*/ 76019 h 76200"/>
                    <a:gd name="connsiteX3" fmla="*/ 7144 w 66675"/>
                    <a:gd name="connsiteY3" fmla="*/ 56369 h 76200"/>
                    <a:gd name="connsiteX4" fmla="*/ 7144 w 66675"/>
                    <a:gd name="connsiteY4" fmla="*/ 7144 h 76200"/>
                    <a:gd name="connsiteX5" fmla="*/ 21421 w 66675"/>
                    <a:gd name="connsiteY5" fmla="*/ 7144 h 76200"/>
                    <a:gd name="connsiteX6" fmla="*/ 21421 w 66675"/>
                    <a:gd name="connsiteY6" fmla="*/ 49282 h 76200"/>
                    <a:gd name="connsiteX7" fmla="*/ 29918 w 66675"/>
                    <a:gd name="connsiteY7" fmla="*/ 65408 h 76200"/>
                    <a:gd name="connsiteX8" fmla="*/ 48016 w 66675"/>
                    <a:gd name="connsiteY8" fmla="*/ 34995 h 76200"/>
                    <a:gd name="connsiteX9" fmla="*/ 48016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20" y="63446"/>
                        <a:pt x="38967" y="76019"/>
                        <a:pt x="24108" y="76019"/>
                      </a:cubicBezTo>
                      <a:cubicBezTo>
                        <a:pt x="12230" y="76019"/>
                        <a:pt x="7144" y="66122"/>
                        <a:pt x="7144" y="56369"/>
                      </a:cubicBezTo>
                      <a:lnTo>
                        <a:pt x="7144" y="7144"/>
                      </a:lnTo>
                      <a:lnTo>
                        <a:pt x="21421" y="7144"/>
                      </a:lnTo>
                      <a:lnTo>
                        <a:pt x="21421" y="49282"/>
                      </a:lnTo>
                      <a:cubicBezTo>
                        <a:pt x="21421" y="57788"/>
                        <a:pt x="22698" y="65408"/>
                        <a:pt x="29918" y="65408"/>
                      </a:cubicBezTo>
                      <a:cubicBezTo>
                        <a:pt x="44062" y="65408"/>
                        <a:pt x="48016" y="43348"/>
                        <a:pt x="48016" y="34995"/>
                      </a:cubicBezTo>
                      <a:lnTo>
                        <a:pt x="48016"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58" name="フリーフォーム: 図形 83">
                  <a:extLst>
                    <a:ext uri="{FF2B5EF4-FFF2-40B4-BE49-F238E27FC236}">
                      <a16:creationId xmlns:a16="http://schemas.microsoft.com/office/drawing/2014/main" id="{3646B696-B8C2-48AB-B302-FDF2694CD934}"/>
                    </a:ext>
                  </a:extLst>
                </p:cNvPr>
                <p:cNvSpPr/>
                <p:nvPr/>
              </p:nvSpPr>
              <p:spPr>
                <a:xfrm>
                  <a:off x="3417966" y="5886475"/>
                  <a:ext cx="47625" cy="76200"/>
                </a:xfrm>
                <a:custGeom>
                  <a:avLst/>
                  <a:gdLst>
                    <a:gd name="connsiteX0" fmla="*/ 7144 w 47625"/>
                    <a:gd name="connsiteY0" fmla="*/ 8706 h 76200"/>
                    <a:gd name="connsiteX1" fmla="*/ 21421 w 47625"/>
                    <a:gd name="connsiteY1" fmla="*/ 8706 h 76200"/>
                    <a:gd name="connsiteX2" fmla="*/ 2142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21 w 47625"/>
                    <a:gd name="connsiteY6" fmla="*/ 45196 h 76200"/>
                    <a:gd name="connsiteX7" fmla="*/ 2142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1" y="8706"/>
                      </a:lnTo>
                      <a:lnTo>
                        <a:pt x="21421" y="25822"/>
                      </a:lnTo>
                      <a:lnTo>
                        <a:pt x="21707" y="25822"/>
                      </a:lnTo>
                      <a:cubicBezTo>
                        <a:pt x="26232" y="16764"/>
                        <a:pt x="31185" y="8134"/>
                        <a:pt x="43491" y="7144"/>
                      </a:cubicBezTo>
                      <a:lnTo>
                        <a:pt x="43491" y="21993"/>
                      </a:lnTo>
                      <a:cubicBezTo>
                        <a:pt x="29775" y="22422"/>
                        <a:pt x="21421" y="27089"/>
                        <a:pt x="21421" y="45196"/>
                      </a:cubicBezTo>
                      <a:lnTo>
                        <a:pt x="2142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9" name="フリーフォーム: 図形 84">
                  <a:extLst>
                    <a:ext uri="{FF2B5EF4-FFF2-40B4-BE49-F238E27FC236}">
                      <a16:creationId xmlns:a16="http://schemas.microsoft.com/office/drawing/2014/main" id="{8D4AC914-ACBC-4177-AC5C-67F51924D8E0}"/>
                    </a:ext>
                  </a:extLst>
                </p:cNvPr>
                <p:cNvSpPr/>
                <p:nvPr/>
              </p:nvSpPr>
              <p:spPr>
                <a:xfrm>
                  <a:off x="3467886"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60" name="フリーフォーム: 図形 85">
                  <a:extLst>
                    <a:ext uri="{FF2B5EF4-FFF2-40B4-BE49-F238E27FC236}">
                      <a16:creationId xmlns:a16="http://schemas.microsoft.com/office/drawing/2014/main" id="{BA1C8EC0-AC20-499F-93CC-20A5288C1178}"/>
                    </a:ext>
                  </a:extLst>
                </p:cNvPr>
                <p:cNvSpPr/>
                <p:nvPr/>
              </p:nvSpPr>
              <p:spPr>
                <a:xfrm>
                  <a:off x="3501548" y="5886465"/>
                  <a:ext cx="57150" cy="76200"/>
                </a:xfrm>
                <a:custGeom>
                  <a:avLst/>
                  <a:gdLst>
                    <a:gd name="connsiteX0" fmla="*/ 46615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87 w 57150"/>
                    <a:gd name="connsiteY5" fmla="*/ 74628 h 76200"/>
                    <a:gd name="connsiteX6" fmla="*/ 728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6" y="18745"/>
                        <a:pt x="36433" y="15364"/>
                        <a:pt x="29642" y="15364"/>
                      </a:cubicBezTo>
                      <a:cubicBezTo>
                        <a:pt x="25118" y="15364"/>
                        <a:pt x="20021" y="17336"/>
                        <a:pt x="20021" y="22431"/>
                      </a:cubicBezTo>
                      <a:cubicBezTo>
                        <a:pt x="20021" y="34595"/>
                        <a:pt x="50854" y="35728"/>
                        <a:pt x="50854" y="57236"/>
                      </a:cubicBezTo>
                      <a:cubicBezTo>
                        <a:pt x="50854" y="71656"/>
                        <a:pt x="39538" y="77591"/>
                        <a:pt x="25251" y="77591"/>
                      </a:cubicBezTo>
                      <a:cubicBezTo>
                        <a:pt x="16621" y="77591"/>
                        <a:pt x="10687" y="75771"/>
                        <a:pt x="7287" y="74628"/>
                      </a:cubicBezTo>
                      <a:lnTo>
                        <a:pt x="7287" y="61474"/>
                      </a:lnTo>
                      <a:cubicBezTo>
                        <a:pt x="1139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61" name="フリーフォーム: 図形 86">
                  <a:extLst>
                    <a:ext uri="{FF2B5EF4-FFF2-40B4-BE49-F238E27FC236}">
                      <a16:creationId xmlns:a16="http://schemas.microsoft.com/office/drawing/2014/main" id="{1CF3A5DB-5F51-4EDC-895D-19C1D8F7E640}"/>
                    </a:ext>
                  </a:extLst>
                </p:cNvPr>
                <p:cNvSpPr/>
                <p:nvPr/>
              </p:nvSpPr>
              <p:spPr>
                <a:xfrm>
                  <a:off x="3561803" y="5886475"/>
                  <a:ext cx="95250" cy="76200"/>
                </a:xfrm>
                <a:custGeom>
                  <a:avLst/>
                  <a:gdLst>
                    <a:gd name="connsiteX0" fmla="*/ 7144 w 95250"/>
                    <a:gd name="connsiteY0" fmla="*/ 8706 h 76200"/>
                    <a:gd name="connsiteX1" fmla="*/ 21431 w 95250"/>
                    <a:gd name="connsiteY1" fmla="*/ 8706 h 76200"/>
                    <a:gd name="connsiteX2" fmla="*/ 21431 w 95250"/>
                    <a:gd name="connsiteY2" fmla="*/ 24689 h 76200"/>
                    <a:gd name="connsiteX3" fmla="*/ 21717 w 95250"/>
                    <a:gd name="connsiteY3" fmla="*/ 24689 h 76200"/>
                    <a:gd name="connsiteX4" fmla="*/ 42082 w 95250"/>
                    <a:gd name="connsiteY4" fmla="*/ 7144 h 76200"/>
                    <a:gd name="connsiteX5" fmla="*/ 58779 w 95250"/>
                    <a:gd name="connsiteY5" fmla="*/ 23831 h 76200"/>
                    <a:gd name="connsiteX6" fmla="*/ 59055 w 95250"/>
                    <a:gd name="connsiteY6" fmla="*/ 23831 h 76200"/>
                    <a:gd name="connsiteX7" fmla="*/ 79429 w 95250"/>
                    <a:gd name="connsiteY7" fmla="*/ 7144 h 76200"/>
                    <a:gd name="connsiteX8" fmla="*/ 96393 w 95250"/>
                    <a:gd name="connsiteY8" fmla="*/ 30346 h 76200"/>
                    <a:gd name="connsiteX9" fmla="*/ 96393 w 95250"/>
                    <a:gd name="connsiteY9" fmla="*/ 76038 h 76200"/>
                    <a:gd name="connsiteX10" fmla="*/ 82115 w 95250"/>
                    <a:gd name="connsiteY10" fmla="*/ 76038 h 76200"/>
                    <a:gd name="connsiteX11" fmla="*/ 82115 w 95250"/>
                    <a:gd name="connsiteY11" fmla="*/ 32613 h 76200"/>
                    <a:gd name="connsiteX12" fmla="*/ 73914 w 95250"/>
                    <a:gd name="connsiteY12" fmla="*/ 17745 h 76200"/>
                    <a:gd name="connsiteX13" fmla="*/ 58922 w 95250"/>
                    <a:gd name="connsiteY13" fmla="*/ 48015 h 76200"/>
                    <a:gd name="connsiteX14" fmla="*/ 58922 w 95250"/>
                    <a:gd name="connsiteY14" fmla="*/ 76029 h 76200"/>
                    <a:gd name="connsiteX15" fmla="*/ 44634 w 95250"/>
                    <a:gd name="connsiteY15" fmla="*/ 76029 h 76200"/>
                    <a:gd name="connsiteX16" fmla="*/ 44634 w 95250"/>
                    <a:gd name="connsiteY16" fmla="*/ 33871 h 76200"/>
                    <a:gd name="connsiteX17" fmla="*/ 36148 w 95250"/>
                    <a:gd name="connsiteY17" fmla="*/ 17745 h 76200"/>
                    <a:gd name="connsiteX18" fmla="*/ 21431 w 95250"/>
                    <a:gd name="connsiteY18" fmla="*/ 48158 h 76200"/>
                    <a:gd name="connsiteX19" fmla="*/ 21431 w 95250"/>
                    <a:gd name="connsiteY19" fmla="*/ 76029 h 76200"/>
                    <a:gd name="connsiteX20" fmla="*/ 7144 w 95250"/>
                    <a:gd name="connsiteY20" fmla="*/ 76029 h 76200"/>
                    <a:gd name="connsiteX21" fmla="*/ 7144 w 95250"/>
                    <a:gd name="connsiteY21"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5250" h="76200">
                      <a:moveTo>
                        <a:pt x="7144" y="8706"/>
                      </a:moveTo>
                      <a:lnTo>
                        <a:pt x="21431" y="8706"/>
                      </a:lnTo>
                      <a:lnTo>
                        <a:pt x="21431" y="24689"/>
                      </a:lnTo>
                      <a:lnTo>
                        <a:pt x="21717" y="24689"/>
                      </a:lnTo>
                      <a:cubicBezTo>
                        <a:pt x="23270" y="19593"/>
                        <a:pt x="29204" y="7144"/>
                        <a:pt x="42082" y="7144"/>
                      </a:cubicBezTo>
                      <a:cubicBezTo>
                        <a:pt x="53969" y="7144"/>
                        <a:pt x="58351" y="16764"/>
                        <a:pt x="58779" y="23831"/>
                      </a:cubicBezTo>
                      <a:lnTo>
                        <a:pt x="59055" y="23831"/>
                      </a:lnTo>
                      <a:cubicBezTo>
                        <a:pt x="61465" y="18602"/>
                        <a:pt x="66123" y="7144"/>
                        <a:pt x="79429" y="7144"/>
                      </a:cubicBezTo>
                      <a:cubicBezTo>
                        <a:pt x="93716" y="7144"/>
                        <a:pt x="96393" y="18878"/>
                        <a:pt x="96393" y="30346"/>
                      </a:cubicBezTo>
                      <a:lnTo>
                        <a:pt x="96393" y="76038"/>
                      </a:lnTo>
                      <a:lnTo>
                        <a:pt x="82115" y="76038"/>
                      </a:lnTo>
                      <a:lnTo>
                        <a:pt x="82115" y="32613"/>
                      </a:lnTo>
                      <a:cubicBezTo>
                        <a:pt x="82115" y="24822"/>
                        <a:pt x="80982" y="17745"/>
                        <a:pt x="73914" y="17745"/>
                      </a:cubicBezTo>
                      <a:cubicBezTo>
                        <a:pt x="61322" y="17745"/>
                        <a:pt x="58922" y="39805"/>
                        <a:pt x="58922" y="48015"/>
                      </a:cubicBezTo>
                      <a:lnTo>
                        <a:pt x="58922" y="76029"/>
                      </a:lnTo>
                      <a:lnTo>
                        <a:pt x="44634" y="76029"/>
                      </a:lnTo>
                      <a:lnTo>
                        <a:pt x="44634" y="33871"/>
                      </a:lnTo>
                      <a:cubicBezTo>
                        <a:pt x="44634" y="25384"/>
                        <a:pt x="43929" y="17745"/>
                        <a:pt x="36148" y="17745"/>
                      </a:cubicBezTo>
                      <a:cubicBezTo>
                        <a:pt x="22984" y="17745"/>
                        <a:pt x="21431" y="40948"/>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grpSp>
        </p:grpSp>
      </p:gr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pPr lvl="0"/>
            <a:r>
              <a:rPr lang="ja-JP" altLang="en-US" noProof="0"/>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国土交通省　観光庁</a:t>
            </a:r>
          </a:p>
          <a:p>
            <a:pPr lvl="0"/>
            <a:r>
              <a:rPr lang="ja-JP" altLang="en-US" noProof="0"/>
              <a:t>○○課</a:t>
            </a:r>
          </a:p>
          <a:p>
            <a:pPr lvl="0"/>
            <a:r>
              <a:rPr lang="ja-JP" altLang="en-US" noProof="0"/>
              <a:t>平成○○年○○月</a:t>
            </a:r>
          </a:p>
        </p:txBody>
      </p:sp>
      <p:sp>
        <p:nvSpPr>
          <p:cNvPr id="31749" name="Rectangle 5"/>
          <p:cNvSpPr>
            <a:spLocks noGrp="1" noChangeArrowheads="1"/>
          </p:cNvSpPr>
          <p:nvPr>
            <p:ph type="dt" sz="half" idx="2"/>
          </p:nvPr>
        </p:nvSpPr>
        <p:spPr/>
        <p:txBody>
          <a:bodyPr/>
          <a:lstStyle>
            <a:lvl1pPr>
              <a:defRPr/>
            </a:lvl1pPr>
          </a:lstStyle>
          <a:p>
            <a:endParaRPr lang="en-US" altLang="ja-JP" dirty="0"/>
          </a:p>
        </p:txBody>
      </p:sp>
      <p:sp>
        <p:nvSpPr>
          <p:cNvPr id="31750" name="Rectangle 6"/>
          <p:cNvSpPr>
            <a:spLocks noGrp="1" noChangeArrowheads="1"/>
          </p:cNvSpPr>
          <p:nvPr>
            <p:ph type="ftr" sz="quarter" idx="3"/>
          </p:nvPr>
        </p:nvSpPr>
        <p:spPr/>
        <p:txBody>
          <a:bodyPr/>
          <a:lstStyle>
            <a:lvl1pPr>
              <a:defRPr/>
            </a:lvl1pPr>
          </a:lstStyle>
          <a:p>
            <a:endParaRPr lang="en-US" altLang="ja-JP" dirty="0"/>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8668F1B4-CD69-4873-A37D-05E3ED60FF33}" type="slidenum">
              <a:rPr lang="en-US" altLang="ja-JP"/>
              <a:pPr/>
              <a:t>‹#›</a:t>
            </a:fld>
            <a:endParaRPr lang="en-US" altLang="ja-JP" dirty="0"/>
          </a:p>
        </p:txBody>
      </p:sp>
      <p:sp>
        <p:nvSpPr>
          <p:cNvPr id="31758" name="Rectangle 14"/>
          <p:cNvSpPr>
            <a:spLocks noChangeArrowheads="1"/>
          </p:cNvSpPr>
          <p:nvPr userDrawn="1"/>
        </p:nvSpPr>
        <p:spPr bwMode="auto">
          <a:xfrm>
            <a:off x="1833563" y="3284538"/>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405324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dirty="0"/>
          </a:p>
        </p:txBody>
      </p:sp>
      <p:sp>
        <p:nvSpPr>
          <p:cNvPr id="5" name="フッター プレースホルダー 4"/>
          <p:cNvSpPr>
            <a:spLocks noGrp="1"/>
          </p:cNvSpPr>
          <p:nvPr>
            <p:ph type="ftr" sz="quarter" idx="11"/>
          </p:nvPr>
        </p:nvSpPr>
        <p:spPr/>
        <p:txBody>
          <a:bodyPr/>
          <a:lstStyle>
            <a:lvl1pPr>
              <a:defRPr/>
            </a:lvl1pPr>
          </a:lstStyle>
          <a:p>
            <a:endParaRPr lang="en-US" altLang="ja-JP" dirty="0"/>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dirty="0"/>
          </a:p>
        </p:txBody>
      </p:sp>
    </p:spTree>
    <p:extLst>
      <p:ext uri="{BB962C8B-B14F-4D97-AF65-F5344CB8AC3E}">
        <p14:creationId xmlns:p14="http://schemas.microsoft.com/office/powerpoint/2010/main" val="184289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7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03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03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035" name="Rectangle 5"/>
          <p:cNvSpPr>
            <a:spLocks noGrp="1" noChangeArrowheads="1"/>
          </p:cNvSpPr>
          <p:nvPr>
            <p:ph type="sldNum" sz="quarter" idx="12"/>
          </p:nvPr>
        </p:nvSpPr>
        <p:spPr>
          <a:xfrm>
            <a:off x="9684328" y="6643255"/>
            <a:ext cx="221672" cy="214745"/>
          </a:xfrm>
          <a:noFill/>
          <a:ln w="9525">
            <a:noFill/>
            <a:miter lim="800000"/>
            <a:headEnd/>
            <a:tailEnd/>
          </a:ln>
          <a:effectLst/>
        </p:spPr>
        <p:txBody>
          <a:bodyPr vert="horz" wrap="none" lIns="36000" tIns="36000" rIns="36000" bIns="36000" numCol="1" anchor="b" anchorCtr="0" compatLnSpc="1">
            <a:prstTxWarp prst="textNoShape">
              <a:avLst/>
            </a:prstTxWarp>
          </a:bodyPr>
          <a:lstStyle>
            <a:lvl1pPr>
              <a:defRPr lang="en-US" altLang="ja-JP" sz="1000" smtClean="0"/>
            </a:lvl1pPr>
          </a:lstStyle>
          <a:p>
            <a:fld id="{6A8F643B-1E2A-4F03-8182-047C0680F225}" type="slidenum">
              <a:rPr lang="en-US" altLang="ja-JP" smtClean="0"/>
              <a:pPr/>
              <a:t>‹#›</a:t>
            </a:fld>
            <a:endParaRPr lang="en-US" altLang="ja-JP"/>
          </a:p>
        </p:txBody>
      </p:sp>
    </p:spTree>
    <p:extLst>
      <p:ext uri="{BB962C8B-B14F-4D97-AF65-F5344CB8AC3E}">
        <p14:creationId xmlns:p14="http://schemas.microsoft.com/office/powerpoint/2010/main" val="63181835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2"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4.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ja-JP" dirty="0"/>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dirty="0"/>
          </a:p>
        </p:txBody>
      </p:sp>
      <p:sp>
        <p:nvSpPr>
          <p:cNvPr id="30725" name="Rectangle 5"/>
          <p:cNvSpPr>
            <a:spLocks noGrp="1" noChangeArrowheads="1"/>
          </p:cNvSpPr>
          <p:nvPr>
            <p:ph type="sldNum" sz="quarter" idx="4"/>
          </p:nvPr>
        </p:nvSpPr>
        <p:spPr bwMode="auto">
          <a:xfrm>
            <a:off x="7585159" y="6483350"/>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45FCB2-03D4-4C5B-9B1A-4180124C4B36}" type="slidenum">
              <a:rPr lang="en-US" altLang="ja-JP"/>
              <a:pPr/>
              <a:t>‹#›</a:t>
            </a:fld>
            <a:endParaRPr lang="en-US" altLang="ja-JP" dirty="0"/>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nvGrpSpPr>
          <p:cNvPr id="30747" name="Group 27"/>
          <p:cNvGrpSpPr>
            <a:grpSpLocks/>
          </p:cNvGrpSpPr>
          <p:nvPr userDrawn="1"/>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グループ化 12">
            <a:extLst>
              <a:ext uri="{FF2B5EF4-FFF2-40B4-BE49-F238E27FC236}">
                <a16:creationId xmlns:a16="http://schemas.microsoft.com/office/drawing/2014/main" id="{0280A5C7-FE2E-4B04-A017-C4BB0C1B19C1}"/>
              </a:ext>
            </a:extLst>
          </p:cNvPr>
          <p:cNvGrpSpPr>
            <a:grpSpLocks noChangeAspect="1"/>
          </p:cNvGrpSpPr>
          <p:nvPr userDrawn="1"/>
        </p:nvGrpSpPr>
        <p:grpSpPr>
          <a:xfrm>
            <a:off x="8763198" y="9625"/>
            <a:ext cx="1134000" cy="314126"/>
            <a:chOff x="4624168" y="4098236"/>
            <a:chExt cx="2957141" cy="819150"/>
          </a:xfrm>
        </p:grpSpPr>
        <p:sp>
          <p:nvSpPr>
            <p:cNvPr id="14"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15"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17"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18"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9"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20"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21"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22"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23"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24"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25"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26"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954664268"/>
      </p:ext>
    </p:extLst>
  </p:cSld>
  <p:clrMap bg1="lt1" tx1="dk1" bg2="lt2" tx2="dk2" accent1="accent1" accent2="accent2" accent3="accent3" accent4="accent4" accent5="accent5" accent6="accent6" hlink="hlink" folHlink="folHlink"/>
  <p:sldLayoutIdLst>
    <p:sldLayoutId id="2147484023" r:id="rId1"/>
    <p:sldLayoutId id="2147484024" r:id="rId2"/>
  </p:sldLayoutIdLst>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0236B547-3939-4448-B510-15C4227AECE5}"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2" name="Group 27"/>
          <p:cNvGrpSpPr>
            <a:grpSpLocks/>
          </p:cNvGrpSpPr>
          <p:nvPr/>
        </p:nvGrpSpPr>
        <p:grpSpPr bwMode="auto">
          <a:xfrm>
            <a:off x="0" y="333378"/>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7176" name="Rectangle 22"/>
          <p:cNvSpPr>
            <a:spLocks noGrp="1" noChangeArrowheads="1"/>
          </p:cNvSpPr>
          <p:nvPr>
            <p:ph type="title"/>
          </p:nvPr>
        </p:nvSpPr>
        <p:spPr bwMode="auto">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3" name="グループ化 2">
            <a:extLst>
              <a:ext uri="{FF2B5EF4-FFF2-40B4-BE49-F238E27FC236}">
                <a16:creationId xmlns:a16="http://schemas.microsoft.com/office/drawing/2014/main" id="{E2CFA89D-568A-658C-740C-B3D9112C11C7}"/>
              </a:ext>
            </a:extLst>
          </p:cNvPr>
          <p:cNvGrpSpPr>
            <a:grpSpLocks noChangeAspect="1"/>
          </p:cNvGrpSpPr>
          <p:nvPr userDrawn="1"/>
        </p:nvGrpSpPr>
        <p:grpSpPr>
          <a:xfrm>
            <a:off x="8763198" y="9625"/>
            <a:ext cx="1134000" cy="314126"/>
            <a:chOff x="4624168" y="4098236"/>
            <a:chExt cx="2957141" cy="819150"/>
          </a:xfrm>
        </p:grpSpPr>
        <p:sp>
          <p:nvSpPr>
            <p:cNvPr id="4" name="フリーフォーム: 図形 8">
              <a:extLst>
                <a:ext uri="{FF2B5EF4-FFF2-40B4-BE49-F238E27FC236}">
                  <a16:creationId xmlns:a16="http://schemas.microsoft.com/office/drawing/2014/main" id="{24B3D8B3-E7AF-41BF-BEF9-E7C51EDB35B2}"/>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5" name="フリーフォーム: 図形 9">
              <a:extLst>
                <a:ext uri="{FF2B5EF4-FFF2-40B4-BE49-F238E27FC236}">
                  <a16:creationId xmlns:a16="http://schemas.microsoft.com/office/drawing/2014/main" id="{34ED8788-BC9E-8516-30AD-E6244AF18092}"/>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0">
              <a:extLst>
                <a:ext uri="{FF2B5EF4-FFF2-40B4-BE49-F238E27FC236}">
                  <a16:creationId xmlns:a16="http://schemas.microsoft.com/office/drawing/2014/main" id="{22288E22-3FFC-1CD5-EC7E-182D75D84555}"/>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1">
              <a:extLst>
                <a:ext uri="{FF2B5EF4-FFF2-40B4-BE49-F238E27FC236}">
                  <a16:creationId xmlns:a16="http://schemas.microsoft.com/office/drawing/2014/main" id="{1BA0859E-FCB7-145A-CF32-B5D1C587A118}"/>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2">
              <a:extLst>
                <a:ext uri="{FF2B5EF4-FFF2-40B4-BE49-F238E27FC236}">
                  <a16:creationId xmlns:a16="http://schemas.microsoft.com/office/drawing/2014/main" id="{3536BC1B-4D90-09AE-6824-D08609D41756}"/>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3">
              <a:extLst>
                <a:ext uri="{FF2B5EF4-FFF2-40B4-BE49-F238E27FC236}">
                  <a16:creationId xmlns:a16="http://schemas.microsoft.com/office/drawing/2014/main" id="{71D70C2B-7C87-5F75-00A3-F403E47A45A3}"/>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4">
              <a:extLst>
                <a:ext uri="{FF2B5EF4-FFF2-40B4-BE49-F238E27FC236}">
                  <a16:creationId xmlns:a16="http://schemas.microsoft.com/office/drawing/2014/main" id="{1D5B9335-2194-E489-1EB6-599C8366A479}"/>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5">
              <a:extLst>
                <a:ext uri="{FF2B5EF4-FFF2-40B4-BE49-F238E27FC236}">
                  <a16:creationId xmlns:a16="http://schemas.microsoft.com/office/drawing/2014/main" id="{974AE914-D803-26A3-FC85-EF0575BE3FBF}"/>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6">
              <a:extLst>
                <a:ext uri="{FF2B5EF4-FFF2-40B4-BE49-F238E27FC236}">
                  <a16:creationId xmlns:a16="http://schemas.microsoft.com/office/drawing/2014/main" id="{D926F5AF-046E-A805-8DCD-DBD7FAC72612}"/>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7">
              <a:extLst>
                <a:ext uri="{FF2B5EF4-FFF2-40B4-BE49-F238E27FC236}">
                  <a16:creationId xmlns:a16="http://schemas.microsoft.com/office/drawing/2014/main" id="{5C2BB2A6-EFDC-0625-D7DF-016F0DA05707}"/>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8">
              <a:extLst>
                <a:ext uri="{FF2B5EF4-FFF2-40B4-BE49-F238E27FC236}">
                  <a16:creationId xmlns:a16="http://schemas.microsoft.com/office/drawing/2014/main" id="{461E9685-B4D3-177C-FBDE-7A4B369030BC}"/>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19">
              <a:extLst>
                <a:ext uri="{FF2B5EF4-FFF2-40B4-BE49-F238E27FC236}">
                  <a16:creationId xmlns:a16="http://schemas.microsoft.com/office/drawing/2014/main" id="{28C2674F-8B20-01C0-5493-AEA98EFD040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20">
              <a:extLst>
                <a:ext uri="{FF2B5EF4-FFF2-40B4-BE49-F238E27FC236}">
                  <a16:creationId xmlns:a16="http://schemas.microsoft.com/office/drawing/2014/main" id="{D8310541-772B-EDF8-F64F-73CDFF4750B1}"/>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2619712730"/>
      </p:ext>
    </p:extLst>
  </p:cSld>
  <p:clrMap bg1="lt1" tx1="dk1" bg2="lt2" tx2="dk2" accent1="accent1" accent2="accent2" accent3="accent3" accent4="accent4" accent5="accent5" accent6="accent6" hlink="hlink" folHlink="folHlink"/>
  <p:sldLayoutIdLst>
    <p:sldLayoutId id="2147484026"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grpSp>
        <p:nvGrpSpPr>
          <p:cNvPr id="2" name="グループ化 1">
            <a:extLst>
              <a:ext uri="{FF2B5EF4-FFF2-40B4-BE49-F238E27FC236}">
                <a16:creationId xmlns:a16="http://schemas.microsoft.com/office/drawing/2014/main" id="{53ACD422-D333-BDD1-BD46-C8007577365E}"/>
              </a:ext>
            </a:extLst>
          </p:cNvPr>
          <p:cNvGrpSpPr>
            <a:grpSpLocks noChangeAspect="1"/>
          </p:cNvGrpSpPr>
          <p:nvPr userDrawn="1"/>
        </p:nvGrpSpPr>
        <p:grpSpPr>
          <a:xfrm>
            <a:off x="8763198" y="9625"/>
            <a:ext cx="1134000" cy="314126"/>
            <a:chOff x="4624168" y="4098236"/>
            <a:chExt cx="2957141" cy="819150"/>
          </a:xfrm>
        </p:grpSpPr>
        <p:sp>
          <p:nvSpPr>
            <p:cNvPr id="3" name="フリーフォーム: 図形 8">
              <a:extLst>
                <a:ext uri="{FF2B5EF4-FFF2-40B4-BE49-F238E27FC236}">
                  <a16:creationId xmlns:a16="http://schemas.microsoft.com/office/drawing/2014/main" id="{D56DA816-E270-021C-1F3D-ADDC8888D29F}"/>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4" name="フリーフォーム: 図形 9">
              <a:extLst>
                <a:ext uri="{FF2B5EF4-FFF2-40B4-BE49-F238E27FC236}">
                  <a16:creationId xmlns:a16="http://schemas.microsoft.com/office/drawing/2014/main" id="{E14F7E09-DDEF-3652-5350-44A77934836B}"/>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5" name="フリーフォーム: 図形 10">
              <a:extLst>
                <a:ext uri="{FF2B5EF4-FFF2-40B4-BE49-F238E27FC236}">
                  <a16:creationId xmlns:a16="http://schemas.microsoft.com/office/drawing/2014/main" id="{1B718F09-E673-BD05-BAE2-B8DB516D0BD9}"/>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1">
              <a:extLst>
                <a:ext uri="{FF2B5EF4-FFF2-40B4-BE49-F238E27FC236}">
                  <a16:creationId xmlns:a16="http://schemas.microsoft.com/office/drawing/2014/main" id="{27ED940E-6C23-62FC-2541-50EF4647B791}"/>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2">
              <a:extLst>
                <a:ext uri="{FF2B5EF4-FFF2-40B4-BE49-F238E27FC236}">
                  <a16:creationId xmlns:a16="http://schemas.microsoft.com/office/drawing/2014/main" id="{423CAE3C-E5B3-88AB-31CB-C46DDF6F591F}"/>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3">
              <a:extLst>
                <a:ext uri="{FF2B5EF4-FFF2-40B4-BE49-F238E27FC236}">
                  <a16:creationId xmlns:a16="http://schemas.microsoft.com/office/drawing/2014/main" id="{E5482C14-C641-2A04-C444-7B5440B77356}"/>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4">
              <a:extLst>
                <a:ext uri="{FF2B5EF4-FFF2-40B4-BE49-F238E27FC236}">
                  <a16:creationId xmlns:a16="http://schemas.microsoft.com/office/drawing/2014/main" id="{196DCB31-66B5-D9ED-34AA-CCEAA99B2232}"/>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5">
              <a:extLst>
                <a:ext uri="{FF2B5EF4-FFF2-40B4-BE49-F238E27FC236}">
                  <a16:creationId xmlns:a16="http://schemas.microsoft.com/office/drawing/2014/main" id="{AF0153CF-CCC3-8227-4326-5C6790301AD4}"/>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6">
              <a:extLst>
                <a:ext uri="{FF2B5EF4-FFF2-40B4-BE49-F238E27FC236}">
                  <a16:creationId xmlns:a16="http://schemas.microsoft.com/office/drawing/2014/main" id="{C8034CE5-06E5-A843-9BC0-E7398A25FAA1}"/>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7">
              <a:extLst>
                <a:ext uri="{FF2B5EF4-FFF2-40B4-BE49-F238E27FC236}">
                  <a16:creationId xmlns:a16="http://schemas.microsoft.com/office/drawing/2014/main" id="{5F13E195-096F-7E8E-6C25-5D4FE7DF1763}"/>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8">
              <a:extLst>
                <a:ext uri="{FF2B5EF4-FFF2-40B4-BE49-F238E27FC236}">
                  <a16:creationId xmlns:a16="http://schemas.microsoft.com/office/drawing/2014/main" id="{FB98A8C9-5DCA-009F-B202-94A0AA393684}"/>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9">
              <a:extLst>
                <a:ext uri="{FF2B5EF4-FFF2-40B4-BE49-F238E27FC236}">
                  <a16:creationId xmlns:a16="http://schemas.microsoft.com/office/drawing/2014/main" id="{B5672C7F-40CD-F144-524F-D7E1D4803EE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20">
              <a:extLst>
                <a:ext uri="{FF2B5EF4-FFF2-40B4-BE49-F238E27FC236}">
                  <a16:creationId xmlns:a16="http://schemas.microsoft.com/office/drawing/2014/main" id="{DA8B3DEC-A35E-2A55-4738-B61782BF591A}"/>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139672796"/>
      </p:ext>
    </p:extLst>
  </p:cSld>
  <p:clrMap bg1="lt1" tx1="dk1" bg2="lt2" tx2="dk2" accent1="accent1" accent2="accent2" accent3="accent3" accent4="accent4" accent5="accent5" accent6="accent6" hlink="hlink" folHlink="folHlink"/>
  <p:sldLayoutIdLst>
    <p:sldLayoutId id="2147484030"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6A8F643B-1E2A-4F03-8182-047C0680F225}" type="slidenum">
              <a:rPr lang="en-US" altLang="ja-JP" smtClean="0">
                <a:solidFill>
                  <a:srgbClr val="000000"/>
                </a:solidFill>
              </a:rPr>
              <a:pPr>
                <a:defRPr/>
              </a:pPr>
              <a:t>0</a:t>
            </a:fld>
            <a:endParaRPr lang="en-US" altLang="ja-JP">
              <a:solidFill>
                <a:srgbClr val="000000"/>
              </a:solidFill>
            </a:endParaRPr>
          </a:p>
        </p:txBody>
      </p:sp>
      <p:sp>
        <p:nvSpPr>
          <p:cNvPr id="3" name="テキスト ボックス 2"/>
          <p:cNvSpPr txBox="1"/>
          <p:nvPr/>
        </p:nvSpPr>
        <p:spPr>
          <a:xfrm>
            <a:off x="1165745" y="2397948"/>
            <a:ext cx="7574509" cy="2062103"/>
          </a:xfrm>
          <a:prstGeom prst="rect">
            <a:avLst/>
          </a:prstGeom>
          <a:noFill/>
        </p:spPr>
        <p:txBody>
          <a:bodyPr wrap="none" rtlCol="0">
            <a:spAutoFit/>
          </a:bodyPr>
          <a:lstStyle/>
          <a:p>
            <a:pPr algn="ctr"/>
            <a:r>
              <a:rPr lang="ja-JP" altLang="en-US" sz="3200" b="1" dirty="0"/>
              <a:t>新規事業　</a:t>
            </a:r>
            <a:endParaRPr lang="en-US" altLang="ja-JP" sz="3200" b="1" dirty="0"/>
          </a:p>
          <a:p>
            <a:pPr algn="ctr"/>
            <a:r>
              <a:rPr kumimoji="1" lang="ja-JP" altLang="en-US" sz="3200" b="1" dirty="0"/>
              <a:t>申請様式　概要版、様式１～８</a:t>
            </a:r>
            <a:endParaRPr kumimoji="1" lang="en-US" altLang="ja-JP" sz="3200" b="1" dirty="0"/>
          </a:p>
          <a:p>
            <a:pPr algn="ctr"/>
            <a:endParaRPr lang="en-US" altLang="ja-JP" sz="3200" b="1" dirty="0"/>
          </a:p>
          <a:p>
            <a:pPr algn="ctr"/>
            <a:r>
              <a:rPr kumimoji="1" lang="en-US" altLang="ja-JP" sz="3200" b="1" dirty="0"/>
              <a:t>※</a:t>
            </a:r>
            <a:r>
              <a:rPr kumimoji="1" lang="ja-JP" altLang="en-US" sz="3200" b="1" dirty="0"/>
              <a:t>提出時はこのスライドは削除してください</a:t>
            </a:r>
          </a:p>
        </p:txBody>
      </p:sp>
    </p:spTree>
    <p:extLst>
      <p:ext uri="{BB962C8B-B14F-4D97-AF65-F5344CB8AC3E}">
        <p14:creationId xmlns:p14="http://schemas.microsoft.com/office/powerpoint/2010/main" val="3586550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申請様式－５</a:t>
            </a:r>
            <a:r>
              <a:rPr lang="ja-JP" altLang="en-US" sz="2400" kern="0" dirty="0"/>
              <a:t>①</a:t>
            </a:r>
          </a:p>
        </p:txBody>
      </p:sp>
      <p:sp>
        <p:nvSpPr>
          <p:cNvPr id="4" name="正方形/長方形 3">
            <a:extLst>
              <a:ext uri="{FF2B5EF4-FFF2-40B4-BE49-F238E27FC236}">
                <a16:creationId xmlns:a16="http://schemas.microsoft.com/office/drawing/2014/main" id="{CB568C7B-67DF-AD33-1588-6825D07C909B}"/>
              </a:ext>
            </a:extLst>
          </p:cNvPr>
          <p:cNvSpPr/>
          <p:nvPr/>
        </p:nvSpPr>
        <p:spPr>
          <a:xfrm>
            <a:off x="173180" y="560959"/>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チーム名</a:t>
            </a:r>
          </a:p>
        </p:txBody>
      </p:sp>
      <p:sp>
        <p:nvSpPr>
          <p:cNvPr id="12" name="正方形/長方形 11">
            <a:extLst>
              <a:ext uri="{FF2B5EF4-FFF2-40B4-BE49-F238E27FC236}">
                <a16:creationId xmlns:a16="http://schemas.microsoft.com/office/drawing/2014/main" id="{9C81B3B7-F852-CF4A-F5DE-61393442F392}"/>
              </a:ext>
            </a:extLst>
          </p:cNvPr>
          <p:cNvSpPr/>
          <p:nvPr/>
        </p:nvSpPr>
        <p:spPr>
          <a:xfrm>
            <a:off x="1184562" y="560207"/>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プロジェクトチームの名称をご記載ください。</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9</a:t>
            </a:fld>
            <a:endParaRPr lang="en-US" altLang="ja-JP" sz="1000">
              <a:solidFill>
                <a:srgbClr val="000000"/>
              </a:solidFill>
            </a:endParaRPr>
          </a:p>
        </p:txBody>
      </p:sp>
      <p:sp>
        <p:nvSpPr>
          <p:cNvPr id="10" name="正方形/長方形 9">
            <a:extLst>
              <a:ext uri="{FF2B5EF4-FFF2-40B4-BE49-F238E27FC236}">
                <a16:creationId xmlns:a16="http://schemas.microsoft.com/office/drawing/2014/main" id="{A4D02DAA-F415-7F0A-5C9B-71274E00A5A4}"/>
              </a:ext>
            </a:extLst>
          </p:cNvPr>
          <p:cNvSpPr/>
          <p:nvPr/>
        </p:nvSpPr>
        <p:spPr>
          <a:xfrm>
            <a:off x="173179" y="1414924"/>
            <a:ext cx="1011383" cy="62005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連絡先</a:t>
            </a: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184562" y="1414924"/>
            <a:ext cx="8548257" cy="62005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住所：〒</a:t>
            </a: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電話：</a:t>
            </a: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メール：</a:t>
            </a:r>
            <a:endParaRPr lang="en-US" altLang="ja-JP" sz="12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E117CEF-82EF-B47D-0C5C-984FDA258DCD}"/>
              </a:ext>
            </a:extLst>
          </p:cNvPr>
          <p:cNvSpPr/>
          <p:nvPr/>
        </p:nvSpPr>
        <p:spPr>
          <a:xfrm>
            <a:off x="173179" y="949064"/>
            <a:ext cx="1011383" cy="43200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8B76EEB8-90AA-FE56-91CA-1576C1CCBC96}"/>
              </a:ext>
            </a:extLst>
          </p:cNvPr>
          <p:cNvSpPr/>
          <p:nvPr/>
        </p:nvSpPr>
        <p:spPr>
          <a:xfrm>
            <a:off x="1184561" y="949064"/>
            <a:ext cx="8548258" cy="43200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所属・役職：</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氏名：</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7">
            <a:extLst>
              <a:ext uri="{FF2B5EF4-FFF2-40B4-BE49-F238E27FC236}">
                <a16:creationId xmlns:a16="http://schemas.microsoft.com/office/drawing/2014/main" id="{91A94353-EA30-E220-46AE-1386BC0F5026}"/>
              </a:ext>
            </a:extLst>
          </p:cNvPr>
          <p:cNvGraphicFramePr>
            <a:graphicFrameLocks noGrp="1"/>
          </p:cNvGraphicFramePr>
          <p:nvPr>
            <p:extLst>
              <p:ext uri="{D42A27DB-BD31-4B8C-83A1-F6EECF244321}">
                <p14:modId xmlns:p14="http://schemas.microsoft.com/office/powerpoint/2010/main" val="804981729"/>
              </p:ext>
            </p:extLst>
          </p:nvPr>
        </p:nvGraphicFramePr>
        <p:xfrm>
          <a:off x="255696" y="2356224"/>
          <a:ext cx="9394608" cy="4449435"/>
        </p:xfrm>
        <a:graphic>
          <a:graphicData uri="http://schemas.openxmlformats.org/drawingml/2006/table">
            <a:tbl>
              <a:tblPr firstRow="1" bandRow="1">
                <a:tableStyleId>{5C22544A-7EE6-4342-B048-85BDC9FD1C3A}</a:tableStyleId>
              </a:tblPr>
              <a:tblGrid>
                <a:gridCol w="3131536">
                  <a:extLst>
                    <a:ext uri="{9D8B030D-6E8A-4147-A177-3AD203B41FA5}">
                      <a16:colId xmlns:a16="http://schemas.microsoft.com/office/drawing/2014/main" val="1460000544"/>
                    </a:ext>
                  </a:extLst>
                </a:gridCol>
                <a:gridCol w="3131536">
                  <a:extLst>
                    <a:ext uri="{9D8B030D-6E8A-4147-A177-3AD203B41FA5}">
                      <a16:colId xmlns:a16="http://schemas.microsoft.com/office/drawing/2014/main" val="962143951"/>
                    </a:ext>
                  </a:extLst>
                </a:gridCol>
                <a:gridCol w="3131536">
                  <a:extLst>
                    <a:ext uri="{9D8B030D-6E8A-4147-A177-3AD203B41FA5}">
                      <a16:colId xmlns:a16="http://schemas.microsoft.com/office/drawing/2014/main" val="2561057866"/>
                    </a:ext>
                  </a:extLst>
                </a:gridCol>
              </a:tblGrid>
              <a:tr h="296629">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役割</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氏名</a:t>
                      </a:r>
                    </a:p>
                  </a:txBody>
                  <a:tcPr anchor="ctr"/>
                </a:tc>
                <a:extLst>
                  <a:ext uri="{0D108BD9-81ED-4DB2-BD59-A6C34878D82A}">
                    <a16:rowId xmlns:a16="http://schemas.microsoft.com/office/drawing/2014/main" val="2097758367"/>
                  </a:ext>
                </a:extLst>
              </a:tr>
              <a:tr h="296629">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代表者</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extLst>
                  <a:ext uri="{0D108BD9-81ED-4DB2-BD59-A6C34878D82A}">
                    <a16:rowId xmlns:a16="http://schemas.microsoft.com/office/drawing/2014/main" val="2855203184"/>
                  </a:ext>
                </a:extLst>
              </a:tr>
              <a:tr h="296629">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○○担当</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extLst>
                  <a:ext uri="{0D108BD9-81ED-4DB2-BD59-A6C34878D82A}">
                    <a16:rowId xmlns:a16="http://schemas.microsoft.com/office/drawing/2014/main" val="3681342124"/>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0522379"/>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02414641"/>
                  </a:ext>
                </a:extLst>
              </a:tr>
              <a:tr h="296629">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11598570"/>
                  </a:ext>
                </a:extLst>
              </a:tr>
              <a:tr h="296629">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6242963"/>
                  </a:ext>
                </a:extLst>
              </a:tr>
              <a:tr h="296629">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39059773"/>
                  </a:ext>
                </a:extLst>
              </a:tr>
              <a:tr h="296629">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58935493"/>
                  </a:ext>
                </a:extLst>
              </a:tr>
              <a:tr h="296629">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2206749"/>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75243016"/>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66120347"/>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28381085"/>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10157673"/>
                  </a:ext>
                </a:extLst>
              </a:tr>
              <a:tr h="296629">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1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5557493"/>
                  </a:ext>
                </a:extLst>
              </a:tr>
            </a:tbl>
          </a:graphicData>
        </a:graphic>
      </p:graphicFrame>
      <p:sp>
        <p:nvSpPr>
          <p:cNvPr id="5" name="正方形/長方形 4">
            <a:extLst>
              <a:ext uri="{FF2B5EF4-FFF2-40B4-BE49-F238E27FC236}">
                <a16:creationId xmlns:a16="http://schemas.microsoft.com/office/drawing/2014/main" id="{9C92BDCD-7FCE-DB44-063F-A66F12DCA178}"/>
              </a:ext>
            </a:extLst>
          </p:cNvPr>
          <p:cNvSpPr/>
          <p:nvPr/>
        </p:nvSpPr>
        <p:spPr>
          <a:xfrm>
            <a:off x="173178" y="2078045"/>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プロジェクトチームの体制</a:t>
            </a:r>
          </a:p>
        </p:txBody>
      </p:sp>
      <p:sp>
        <p:nvSpPr>
          <p:cNvPr id="6" name="正方形/長方形 5">
            <a:extLst>
              <a:ext uri="{FF2B5EF4-FFF2-40B4-BE49-F238E27FC236}">
                <a16:creationId xmlns:a16="http://schemas.microsoft.com/office/drawing/2014/main" id="{68051E28-AF8C-12C8-1F34-10D5D8B36026}"/>
              </a:ext>
            </a:extLst>
          </p:cNvPr>
          <p:cNvSpPr/>
          <p:nvPr/>
        </p:nvSpPr>
        <p:spPr>
          <a:xfrm>
            <a:off x="173177" y="2340294"/>
            <a:ext cx="9559640" cy="4484338"/>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D774C8F-54A1-525C-DEB6-2BE81C3D11A0}"/>
              </a:ext>
            </a:extLst>
          </p:cNvPr>
          <p:cNvSpPr/>
          <p:nvPr/>
        </p:nvSpPr>
        <p:spPr>
          <a:xfrm>
            <a:off x="2622099" y="4752681"/>
            <a:ext cx="4661798" cy="26992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a:t>
            </a:r>
            <a:r>
              <a:rPr lang="ja-JP" altLang="en-US" sz="1200" dirty="0">
                <a:solidFill>
                  <a:srgbClr val="0070C0"/>
                </a:solidFill>
                <a:latin typeface="Meiryo UI" panose="020B0604030504040204" pitchFamily="50" charset="-128"/>
                <a:ea typeface="Meiryo UI" panose="020B0604030504040204" pitchFamily="50" charset="-128"/>
              </a:rPr>
              <a:t>構成員の役割、企業・団体名、氏名をご記載ください。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3162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申請様式－５</a:t>
            </a:r>
            <a:r>
              <a:rPr lang="ja-JP" altLang="en-US" sz="2400" kern="0" dirty="0"/>
              <a:t>②</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10</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846524"/>
            <a:ext cx="9559640" cy="3561617"/>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プロジェクトチームの</a:t>
            </a:r>
            <a:r>
              <a:rPr lang="ja-JP" altLang="en-US" sz="1200" dirty="0">
                <a:solidFill>
                  <a:srgbClr val="0070C0"/>
                </a:solidFill>
                <a:latin typeface="Meiryo UI" panose="020B0604030504040204" pitchFamily="50" charset="-128"/>
                <a:ea typeface="Meiryo UI" panose="020B0604030504040204" pitchFamily="50" charset="-128"/>
              </a:rPr>
              <a:t>体制及び構成員の役割</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分担が分かるように関係図を記載してください。</a:t>
            </a:r>
            <a:r>
              <a:rPr lang="ja-JP" altLang="en-US" sz="1200" dirty="0">
                <a:solidFill>
                  <a:srgbClr val="0070C0"/>
                </a:solidFill>
                <a:latin typeface="Meiryo UI" panose="020B0604030504040204" pitchFamily="50" charset="-128"/>
                <a:ea typeface="Meiryo UI" panose="020B0604030504040204" pitchFamily="50" charset="-128"/>
              </a:rPr>
              <a:t>また、プロジェクトチーム外に造成</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・販売・催行にあたって役割を担う方がいる場合は、その方の役割やプロジェクトチームへの関わり方についても明記してください</a:t>
            </a:r>
            <a:r>
              <a:rPr lang="ja-JP" altLang="en-US" sz="1200" dirty="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584274"/>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連携チームの体制図</a:t>
            </a:r>
          </a:p>
        </p:txBody>
      </p:sp>
      <p:grpSp>
        <p:nvGrpSpPr>
          <p:cNvPr id="10" name="グループ化 9">
            <a:extLst>
              <a:ext uri="{FF2B5EF4-FFF2-40B4-BE49-F238E27FC236}">
                <a16:creationId xmlns:a16="http://schemas.microsoft.com/office/drawing/2014/main" id="{3C59C295-652E-C582-2002-24DBC97EC747}"/>
              </a:ext>
            </a:extLst>
          </p:cNvPr>
          <p:cNvGrpSpPr/>
          <p:nvPr/>
        </p:nvGrpSpPr>
        <p:grpSpPr>
          <a:xfrm>
            <a:off x="173178" y="4460145"/>
            <a:ext cx="9559643" cy="2312130"/>
            <a:chOff x="173176" y="2215755"/>
            <a:chExt cx="9559643" cy="2557161"/>
          </a:xfrm>
        </p:grpSpPr>
        <p:sp>
          <p:nvSpPr>
            <p:cNvPr id="11" name="正方形/長方形 10">
              <a:extLst>
                <a:ext uri="{FF2B5EF4-FFF2-40B4-BE49-F238E27FC236}">
                  <a16:creationId xmlns:a16="http://schemas.microsoft.com/office/drawing/2014/main" id="{E8B1EE50-7BFD-F4D5-3661-D9D1D231B9D8}"/>
                </a:ext>
              </a:extLst>
            </p:cNvPr>
            <p:cNvSpPr/>
            <p:nvPr/>
          </p:nvSpPr>
          <p:spPr>
            <a:xfrm>
              <a:off x="1184559" y="2215755"/>
              <a:ext cx="8548260" cy="125469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チーム内での造成・販売・催行の方針（テーマ、ストーリー、伝えたいメッセージ、ハイライトとする体験等の方針）が定まっており、一丸となって推進できる体制にあるか</a:t>
              </a:r>
              <a:r>
                <a:rPr lang="ja-JP" altLang="en-US" sz="1200" dirty="0">
                  <a:solidFill>
                    <a:srgbClr val="0070C0"/>
                  </a:solidFill>
                  <a:latin typeface="Meiryo UI" panose="020B0604030504040204" pitchFamily="50" charset="-128"/>
                  <a:ea typeface="Meiryo UI" panose="020B0604030504040204" pitchFamily="50" charset="-128"/>
                </a:rPr>
                <a:t>、担保できる理由とともにご記載ください。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E23A82CE-BEC2-6DE4-4DD3-34C224976767}"/>
                </a:ext>
              </a:extLst>
            </p:cNvPr>
            <p:cNvSpPr/>
            <p:nvPr/>
          </p:nvSpPr>
          <p:spPr>
            <a:xfrm>
              <a:off x="173176" y="2215756"/>
              <a:ext cx="1011383" cy="125469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造成方針</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の合意</a:t>
              </a:r>
            </a:p>
          </p:txBody>
        </p:sp>
        <p:sp>
          <p:nvSpPr>
            <p:cNvPr id="15" name="正方形/長方形 14">
              <a:extLst>
                <a:ext uri="{FF2B5EF4-FFF2-40B4-BE49-F238E27FC236}">
                  <a16:creationId xmlns:a16="http://schemas.microsoft.com/office/drawing/2014/main" id="{3440F845-3A9E-2AFC-745F-981025ED4780}"/>
                </a:ext>
              </a:extLst>
            </p:cNvPr>
            <p:cNvSpPr/>
            <p:nvPr/>
          </p:nvSpPr>
          <p:spPr>
            <a:xfrm>
              <a:off x="173176" y="3518216"/>
              <a:ext cx="1011383" cy="125469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運営体制</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の工夫</a:t>
              </a:r>
            </a:p>
          </p:txBody>
        </p:sp>
        <p:sp>
          <p:nvSpPr>
            <p:cNvPr id="16" name="正方形/長方形 15">
              <a:extLst>
                <a:ext uri="{FF2B5EF4-FFF2-40B4-BE49-F238E27FC236}">
                  <a16:creationId xmlns:a16="http://schemas.microsoft.com/office/drawing/2014/main" id="{5DAF633B-C8EA-393B-40A4-189466E3265C}"/>
                </a:ext>
              </a:extLst>
            </p:cNvPr>
            <p:cNvSpPr/>
            <p:nvPr/>
          </p:nvSpPr>
          <p:spPr>
            <a:xfrm>
              <a:off x="1184559" y="3518218"/>
              <a:ext cx="8548260" cy="125469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造成・販売・催行において、地域との合意形成や、プロジェクトチーム内外の連携が円滑になされるための工夫があればご記載ください。また、ツアー造成に協力する地域の中小事業者や個人事業主を、社会的・経済的な観点でも尊重する体制となっているか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grpSp>
      <p:grpSp>
        <p:nvGrpSpPr>
          <p:cNvPr id="60" name="グループ化 59">
            <a:extLst>
              <a:ext uri="{FF2B5EF4-FFF2-40B4-BE49-F238E27FC236}">
                <a16:creationId xmlns:a16="http://schemas.microsoft.com/office/drawing/2014/main" id="{D98B99B2-09F1-215C-09F4-7658440FEE6D}"/>
              </a:ext>
            </a:extLst>
          </p:cNvPr>
          <p:cNvGrpSpPr/>
          <p:nvPr/>
        </p:nvGrpSpPr>
        <p:grpSpPr>
          <a:xfrm>
            <a:off x="8881369" y="3866590"/>
            <a:ext cx="808831" cy="507831"/>
            <a:chOff x="432574" y="3698398"/>
            <a:chExt cx="808831" cy="507831"/>
          </a:xfrm>
        </p:grpSpPr>
        <p:sp>
          <p:nvSpPr>
            <p:cNvPr id="56" name="楕円 55">
              <a:extLst>
                <a:ext uri="{FF2B5EF4-FFF2-40B4-BE49-F238E27FC236}">
                  <a16:creationId xmlns:a16="http://schemas.microsoft.com/office/drawing/2014/main" id="{1DE18D50-AD82-E822-8685-62C24CC71B4B}"/>
                </a:ext>
              </a:extLst>
            </p:cNvPr>
            <p:cNvSpPr/>
            <p:nvPr/>
          </p:nvSpPr>
          <p:spPr>
            <a:xfrm>
              <a:off x="495179" y="3938570"/>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57" name="楕円 56">
              <a:extLst>
                <a:ext uri="{FF2B5EF4-FFF2-40B4-BE49-F238E27FC236}">
                  <a16:creationId xmlns:a16="http://schemas.microsoft.com/office/drawing/2014/main" id="{F2A550AE-9D4A-ADA8-A598-063702CCF63F}"/>
                </a:ext>
              </a:extLst>
            </p:cNvPr>
            <p:cNvSpPr/>
            <p:nvPr/>
          </p:nvSpPr>
          <p:spPr>
            <a:xfrm>
              <a:off x="734817" y="3938889"/>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58" name="楕円 57">
              <a:extLst>
                <a:ext uri="{FF2B5EF4-FFF2-40B4-BE49-F238E27FC236}">
                  <a16:creationId xmlns:a16="http://schemas.microsoft.com/office/drawing/2014/main" id="{4BFEC08A-904D-C6F7-AD05-7B33A326152A}"/>
                </a:ext>
              </a:extLst>
            </p:cNvPr>
            <p:cNvSpPr/>
            <p:nvPr/>
          </p:nvSpPr>
          <p:spPr>
            <a:xfrm>
              <a:off x="969679" y="3941090"/>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9" name="テキスト ボックス 58">
              <a:extLst>
                <a:ext uri="{FF2B5EF4-FFF2-40B4-BE49-F238E27FC236}">
                  <a16:creationId xmlns:a16="http://schemas.microsoft.com/office/drawing/2014/main" id="{8F5874BC-295C-B838-94E7-BF8999AB5566}"/>
                </a:ext>
              </a:extLst>
            </p:cNvPr>
            <p:cNvSpPr txBox="1"/>
            <p:nvPr/>
          </p:nvSpPr>
          <p:spPr>
            <a:xfrm>
              <a:off x="432574" y="3698398"/>
              <a:ext cx="808831" cy="507831"/>
            </a:xfrm>
            <a:prstGeom prst="rect">
              <a:avLst/>
            </a:prstGeom>
            <a:noFill/>
            <a:ln>
              <a:solidFill>
                <a:schemeClr val="tx1"/>
              </a:solidFill>
            </a:ln>
          </p:spPr>
          <p:txBody>
            <a:bodyPr wrap="square" rtlCol="0">
              <a:spAutoFit/>
            </a:bodyPr>
            <a:lstStyle/>
            <a:p>
              <a:pPr algn="ct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凡例</a:t>
              </a:r>
              <a:r>
                <a:rPr kumimoji="1" lang="en-US" altLang="ja-JP" sz="900" dirty="0">
                  <a:latin typeface="Meiryo UI" panose="020B0604030504040204" pitchFamily="50" charset="-128"/>
                  <a:ea typeface="Meiryo UI" panose="020B0604030504040204" pitchFamily="50" charset="-128"/>
                </a:rPr>
                <a:t>】</a:t>
              </a:r>
            </a:p>
            <a:p>
              <a:pPr algn="ctr"/>
              <a:endParaRPr lang="en-US" altLang="ja-JP" sz="900" dirty="0">
                <a:latin typeface="Meiryo UI" panose="020B0604030504040204" pitchFamily="50" charset="-128"/>
                <a:ea typeface="Meiryo UI" panose="020B0604030504040204" pitchFamily="50" charset="-128"/>
              </a:endParaRPr>
            </a:p>
            <a:p>
              <a:pPr algn="ctr"/>
              <a:endParaRPr kumimoji="1" lang="ja-JP" altLang="en-US" sz="900" dirty="0">
                <a:latin typeface="Meiryo UI" panose="020B0604030504040204" pitchFamily="50" charset="-128"/>
                <a:ea typeface="Meiryo UI" panose="020B0604030504040204" pitchFamily="50" charset="-128"/>
              </a:endParaRPr>
            </a:p>
          </p:txBody>
        </p:sp>
      </p:grpSp>
      <p:grpSp>
        <p:nvGrpSpPr>
          <p:cNvPr id="125" name="グループ化 124">
            <a:extLst>
              <a:ext uri="{FF2B5EF4-FFF2-40B4-BE49-F238E27FC236}">
                <a16:creationId xmlns:a16="http://schemas.microsoft.com/office/drawing/2014/main" id="{704B2536-804C-65A6-D0D7-3DBE904C88F6}"/>
              </a:ext>
            </a:extLst>
          </p:cNvPr>
          <p:cNvGrpSpPr/>
          <p:nvPr/>
        </p:nvGrpSpPr>
        <p:grpSpPr>
          <a:xfrm>
            <a:off x="1219546" y="1263382"/>
            <a:ext cx="7455876" cy="2983328"/>
            <a:chOff x="1110763" y="1371600"/>
            <a:chExt cx="7455876" cy="2983328"/>
          </a:xfrm>
        </p:grpSpPr>
        <p:sp>
          <p:nvSpPr>
            <p:cNvPr id="24" name="正方形/長方形 23">
              <a:extLst>
                <a:ext uri="{FF2B5EF4-FFF2-40B4-BE49-F238E27FC236}">
                  <a16:creationId xmlns:a16="http://schemas.microsoft.com/office/drawing/2014/main" id="{35F472AA-4C6A-1171-8DC0-C51351C567E5}"/>
                </a:ext>
              </a:extLst>
            </p:cNvPr>
            <p:cNvSpPr/>
            <p:nvPr/>
          </p:nvSpPr>
          <p:spPr>
            <a:xfrm>
              <a:off x="1110763" y="1371600"/>
              <a:ext cx="7455876" cy="2983328"/>
            </a:xfrm>
            <a:prstGeom prst="rect">
              <a:avLst/>
            </a:prstGeom>
            <a:noFill/>
            <a:ln w="57150" cap="flat" cmpd="sng" algn="ctr">
              <a:noFill/>
              <a:prstDash val="solid"/>
              <a:round/>
              <a:headEnd type="none" w="med" len="med"/>
              <a:tailEnd type="none" w="med" len="med"/>
            </a:ln>
            <a:effectLst/>
          </p:spPr>
          <p:txBody>
            <a:bodyPr vertOverflow="overflow" horzOverflow="overflow" wrap="none" numCol="1" rtlCol="0" anchor="t" anchorCtr="0" compatLnSpc="1"/>
            <a:lstStyle/>
            <a:p>
              <a:pPr marL="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記載例</a:t>
              </a:r>
              <a:r>
                <a:rPr kumimoji="1" lang="en-US" altLang="ja-JP"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記入の際、削除してください。</a:t>
              </a:r>
            </a:p>
          </p:txBody>
        </p:sp>
        <p:grpSp>
          <p:nvGrpSpPr>
            <p:cNvPr id="25" name="グループ化 24">
              <a:extLst>
                <a:ext uri="{FF2B5EF4-FFF2-40B4-BE49-F238E27FC236}">
                  <a16:creationId xmlns:a16="http://schemas.microsoft.com/office/drawing/2014/main" id="{A878A7CD-2E9F-91CB-77C5-D45FC0149CAA}"/>
                </a:ext>
              </a:extLst>
            </p:cNvPr>
            <p:cNvGrpSpPr/>
            <p:nvPr/>
          </p:nvGrpSpPr>
          <p:grpSpPr>
            <a:xfrm>
              <a:off x="1403962" y="1592784"/>
              <a:ext cx="6973650" cy="2090428"/>
              <a:chOff x="1518934" y="1826870"/>
              <a:chExt cx="6973650" cy="2090428"/>
            </a:xfrm>
          </p:grpSpPr>
          <p:sp>
            <p:nvSpPr>
              <p:cNvPr id="26" name="正方形/長方形 25">
                <a:extLst>
                  <a:ext uri="{FF2B5EF4-FFF2-40B4-BE49-F238E27FC236}">
                    <a16:creationId xmlns:a16="http://schemas.microsoft.com/office/drawing/2014/main" id="{076A3647-ED07-830A-814B-7665F6B5BEC9}"/>
                  </a:ext>
                </a:extLst>
              </p:cNvPr>
              <p:cNvSpPr/>
              <p:nvPr/>
            </p:nvSpPr>
            <p:spPr>
              <a:xfrm>
                <a:off x="4503739" y="23877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代表者</a:t>
                </a:r>
              </a:p>
            </p:txBody>
          </p:sp>
          <p:sp>
            <p:nvSpPr>
              <p:cNvPr id="27" name="正方形/長方形 26">
                <a:extLst>
                  <a:ext uri="{FF2B5EF4-FFF2-40B4-BE49-F238E27FC236}">
                    <a16:creationId xmlns:a16="http://schemas.microsoft.com/office/drawing/2014/main" id="{EE51E528-A75B-E4BC-C870-A81042D60913}"/>
                  </a:ext>
                </a:extLst>
              </p:cNvPr>
              <p:cNvSpPr/>
              <p:nvPr/>
            </p:nvSpPr>
            <p:spPr>
              <a:xfrm>
                <a:off x="4517779" y="3247169"/>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EM</a:t>
                </a:r>
                <a:endParaRPr kumimoji="1" lang="ja-JP" altLang="en-US" sz="1200"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F5E5487B-34C6-0A45-9EBD-7122DF4AB9DF}"/>
                  </a:ext>
                </a:extLst>
              </p:cNvPr>
              <p:cNvSpPr/>
              <p:nvPr/>
            </p:nvSpPr>
            <p:spPr>
              <a:xfrm>
                <a:off x="7745238" y="3152990"/>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DMC</a:t>
                </a:r>
                <a:endParaRPr kumimoji="1" lang="ja-JP" altLang="en-US" sz="120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42592FA-7273-6B98-4D2B-9232959799EA}"/>
                  </a:ext>
                </a:extLst>
              </p:cNvPr>
              <p:cNvSpPr/>
              <p:nvPr/>
            </p:nvSpPr>
            <p:spPr>
              <a:xfrm>
                <a:off x="1518934" y="3123697"/>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30" name="正方形/長方形 29">
                <a:extLst>
                  <a:ext uri="{FF2B5EF4-FFF2-40B4-BE49-F238E27FC236}">
                    <a16:creationId xmlns:a16="http://schemas.microsoft.com/office/drawing/2014/main" id="{3ACD024B-8C75-EC97-2633-964F949F4C5E}"/>
                  </a:ext>
                </a:extLst>
              </p:cNvPr>
              <p:cNvSpPr/>
              <p:nvPr/>
            </p:nvSpPr>
            <p:spPr>
              <a:xfrm>
                <a:off x="3349899" y="3247169"/>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31" name="正方形/長方形 30">
                <a:extLst>
                  <a:ext uri="{FF2B5EF4-FFF2-40B4-BE49-F238E27FC236}">
                    <a16:creationId xmlns:a16="http://schemas.microsoft.com/office/drawing/2014/main" id="{8BD6C224-FEDD-E968-D5B2-401F6F66DBA4}"/>
                  </a:ext>
                </a:extLst>
              </p:cNvPr>
              <p:cNvSpPr/>
              <p:nvPr/>
            </p:nvSpPr>
            <p:spPr>
              <a:xfrm>
                <a:off x="5618316" y="3260993"/>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32" name="正方形/長方形 31">
                <a:extLst>
                  <a:ext uri="{FF2B5EF4-FFF2-40B4-BE49-F238E27FC236}">
                    <a16:creationId xmlns:a16="http://schemas.microsoft.com/office/drawing/2014/main" id="{DCF93290-48D1-ECEC-121B-54AAE779E86A}"/>
                  </a:ext>
                </a:extLst>
              </p:cNvPr>
              <p:cNvSpPr/>
              <p:nvPr/>
            </p:nvSpPr>
            <p:spPr>
              <a:xfrm>
                <a:off x="3264023" y="23877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観光協会</a:t>
                </a:r>
              </a:p>
            </p:txBody>
          </p:sp>
          <p:sp>
            <p:nvSpPr>
              <p:cNvPr id="33" name="正方形/長方形 32">
                <a:extLst>
                  <a:ext uri="{FF2B5EF4-FFF2-40B4-BE49-F238E27FC236}">
                    <a16:creationId xmlns:a16="http://schemas.microsoft.com/office/drawing/2014/main" id="{E670A95D-5D0D-0F91-0AE1-0D20A36F6E64}"/>
                  </a:ext>
                </a:extLst>
              </p:cNvPr>
              <p:cNvSpPr/>
              <p:nvPr/>
            </p:nvSpPr>
            <p:spPr>
              <a:xfrm>
                <a:off x="5743455" y="23771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DMC</a:t>
                </a:r>
                <a:endParaRPr kumimoji="1" lang="ja-JP" altLang="en-US" sz="12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AE02119D-91AE-2353-DDD2-351C4FD3E0F3}"/>
                  </a:ext>
                </a:extLst>
              </p:cNvPr>
              <p:cNvSpPr/>
              <p:nvPr/>
            </p:nvSpPr>
            <p:spPr>
              <a:xfrm>
                <a:off x="7745238" y="1826870"/>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DMO</a:t>
                </a:r>
                <a:endParaRPr kumimoji="1" lang="ja-JP" altLang="en-US" sz="1200" dirty="0">
                  <a:latin typeface="Meiryo UI" panose="020B0604030504040204" pitchFamily="50" charset="-128"/>
                  <a:ea typeface="Meiryo UI" panose="020B0604030504040204" pitchFamily="50" charset="-128"/>
                </a:endParaRPr>
              </a:p>
            </p:txBody>
          </p:sp>
          <p:cxnSp>
            <p:nvCxnSpPr>
              <p:cNvPr id="35" name="直線矢印コネクタ 34">
                <a:extLst>
                  <a:ext uri="{FF2B5EF4-FFF2-40B4-BE49-F238E27FC236}">
                    <a16:creationId xmlns:a16="http://schemas.microsoft.com/office/drawing/2014/main" id="{8494D14F-83BC-58E8-C7D4-FFF508621F28}"/>
                  </a:ext>
                </a:extLst>
              </p:cNvPr>
              <p:cNvCxnSpPr>
                <a:stCxn id="29" idx="3"/>
                <a:endCxn id="32" idx="1"/>
              </p:cNvCxnSpPr>
              <p:nvPr/>
            </p:nvCxnSpPr>
            <p:spPr>
              <a:xfrm flipV="1">
                <a:off x="2266280" y="2585553"/>
                <a:ext cx="997743" cy="735971"/>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36" name="直線矢印コネクタ 35">
                <a:extLst>
                  <a:ext uri="{FF2B5EF4-FFF2-40B4-BE49-F238E27FC236}">
                    <a16:creationId xmlns:a16="http://schemas.microsoft.com/office/drawing/2014/main" id="{F4AF6E2B-7819-D1FD-1873-B6901720669D}"/>
                  </a:ext>
                </a:extLst>
              </p:cNvPr>
              <p:cNvCxnSpPr>
                <a:cxnSpLocks/>
                <a:stCxn id="30" idx="0"/>
                <a:endCxn id="26" idx="1"/>
              </p:cNvCxnSpPr>
              <p:nvPr/>
            </p:nvCxnSpPr>
            <p:spPr>
              <a:xfrm flipV="1">
                <a:off x="3723572" y="2585553"/>
                <a:ext cx="780167" cy="66161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37" name="直線矢印コネクタ 36">
                <a:extLst>
                  <a:ext uri="{FF2B5EF4-FFF2-40B4-BE49-F238E27FC236}">
                    <a16:creationId xmlns:a16="http://schemas.microsoft.com/office/drawing/2014/main" id="{85BAD57E-C46E-9DAA-9F47-5B8859FB7DA7}"/>
                  </a:ext>
                </a:extLst>
              </p:cNvPr>
              <p:cNvCxnSpPr>
                <a:cxnSpLocks/>
                <a:stCxn id="32" idx="3"/>
                <a:endCxn id="26" idx="1"/>
              </p:cNvCxnSpPr>
              <p:nvPr/>
            </p:nvCxnSpPr>
            <p:spPr>
              <a:xfrm>
                <a:off x="4011369" y="2585553"/>
                <a:ext cx="492370" cy="0"/>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38" name="直線矢印コネクタ 37">
                <a:extLst>
                  <a:ext uri="{FF2B5EF4-FFF2-40B4-BE49-F238E27FC236}">
                    <a16:creationId xmlns:a16="http://schemas.microsoft.com/office/drawing/2014/main" id="{BFE83627-F29E-8C21-4225-CFF221FF7042}"/>
                  </a:ext>
                </a:extLst>
              </p:cNvPr>
              <p:cNvCxnSpPr>
                <a:cxnSpLocks/>
              </p:cNvCxnSpPr>
              <p:nvPr/>
            </p:nvCxnSpPr>
            <p:spPr>
              <a:xfrm flipV="1">
                <a:off x="5243465" y="2487313"/>
                <a:ext cx="517259" cy="15060"/>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39" name="直線矢印コネクタ 38">
                <a:extLst>
                  <a:ext uri="{FF2B5EF4-FFF2-40B4-BE49-F238E27FC236}">
                    <a16:creationId xmlns:a16="http://schemas.microsoft.com/office/drawing/2014/main" id="{6E9E9A16-BBBA-D234-6A90-56A002D93F60}"/>
                  </a:ext>
                </a:extLst>
              </p:cNvPr>
              <p:cNvCxnSpPr>
                <a:cxnSpLocks/>
                <a:stCxn id="27" idx="0"/>
                <a:endCxn id="33" idx="2"/>
              </p:cNvCxnSpPr>
              <p:nvPr/>
            </p:nvCxnSpPr>
            <p:spPr>
              <a:xfrm flipV="1">
                <a:off x="4891452" y="2772780"/>
                <a:ext cx="1225676" cy="47438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40" name="直線矢印コネクタ 39">
                <a:extLst>
                  <a:ext uri="{FF2B5EF4-FFF2-40B4-BE49-F238E27FC236}">
                    <a16:creationId xmlns:a16="http://schemas.microsoft.com/office/drawing/2014/main" id="{383B49DE-676B-492A-0BE1-2A8FB4E3C068}"/>
                  </a:ext>
                </a:extLst>
              </p:cNvPr>
              <p:cNvCxnSpPr>
                <a:cxnSpLocks/>
                <a:stCxn id="27" idx="0"/>
                <a:endCxn id="26" idx="2"/>
              </p:cNvCxnSpPr>
              <p:nvPr/>
            </p:nvCxnSpPr>
            <p:spPr>
              <a:xfrm flipH="1" flipV="1">
                <a:off x="4877412" y="2783380"/>
                <a:ext cx="14040" cy="46378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41" name="直線矢印コネクタ 40">
                <a:extLst>
                  <a:ext uri="{FF2B5EF4-FFF2-40B4-BE49-F238E27FC236}">
                    <a16:creationId xmlns:a16="http://schemas.microsoft.com/office/drawing/2014/main" id="{027A5B35-9AD9-705A-4657-3F482A17F464}"/>
                  </a:ext>
                </a:extLst>
              </p:cNvPr>
              <p:cNvCxnSpPr>
                <a:cxnSpLocks/>
                <a:stCxn id="26" idx="2"/>
                <a:endCxn id="31" idx="0"/>
              </p:cNvCxnSpPr>
              <p:nvPr/>
            </p:nvCxnSpPr>
            <p:spPr>
              <a:xfrm>
                <a:off x="4877412" y="2783380"/>
                <a:ext cx="1114577" cy="477613"/>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42" name="直線矢印コネクタ 41">
                <a:extLst>
                  <a:ext uri="{FF2B5EF4-FFF2-40B4-BE49-F238E27FC236}">
                    <a16:creationId xmlns:a16="http://schemas.microsoft.com/office/drawing/2014/main" id="{89F4E76A-BDD4-FFE3-F91F-92AA3FA4EF9D}"/>
                  </a:ext>
                </a:extLst>
              </p:cNvPr>
              <p:cNvCxnSpPr>
                <a:cxnSpLocks/>
                <a:stCxn id="34" idx="2"/>
                <a:endCxn id="28" idx="0"/>
              </p:cNvCxnSpPr>
              <p:nvPr/>
            </p:nvCxnSpPr>
            <p:spPr>
              <a:xfrm>
                <a:off x="8118911" y="2222524"/>
                <a:ext cx="0" cy="93046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43" name="直線矢印コネクタ 42">
                <a:extLst>
                  <a:ext uri="{FF2B5EF4-FFF2-40B4-BE49-F238E27FC236}">
                    <a16:creationId xmlns:a16="http://schemas.microsoft.com/office/drawing/2014/main" id="{0A366152-7163-5600-F21F-F3EC6305D59F}"/>
                  </a:ext>
                </a:extLst>
              </p:cNvPr>
              <p:cNvCxnSpPr>
                <a:cxnSpLocks/>
                <a:stCxn id="26" idx="0"/>
                <a:endCxn id="34" idx="1"/>
              </p:cNvCxnSpPr>
              <p:nvPr/>
            </p:nvCxnSpPr>
            <p:spPr>
              <a:xfrm flipV="1">
                <a:off x="4877412" y="2024697"/>
                <a:ext cx="2867826" cy="36302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sp>
            <p:nvSpPr>
              <p:cNvPr id="44" name="四角形: 角を丸くする 43">
                <a:extLst>
                  <a:ext uri="{FF2B5EF4-FFF2-40B4-BE49-F238E27FC236}">
                    <a16:creationId xmlns:a16="http://schemas.microsoft.com/office/drawing/2014/main" id="{6A900128-B323-EA92-6F21-EE40158C77CA}"/>
                  </a:ext>
                </a:extLst>
              </p:cNvPr>
              <p:cNvSpPr/>
              <p:nvPr/>
            </p:nvSpPr>
            <p:spPr>
              <a:xfrm>
                <a:off x="3103685" y="2154225"/>
                <a:ext cx="3538294" cy="1763073"/>
              </a:xfrm>
              <a:prstGeom prst="roundRect">
                <a:avLst/>
              </a:prstGeom>
              <a:no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B13DEED8-511A-1FA1-1B9D-A869D5A69C73}"/>
                  </a:ext>
                </a:extLst>
              </p:cNvPr>
              <p:cNvSpPr txBox="1"/>
              <p:nvPr/>
            </p:nvSpPr>
            <p:spPr>
              <a:xfrm>
                <a:off x="3824310" y="1855477"/>
                <a:ext cx="2129818" cy="276999"/>
              </a:xfrm>
              <a:prstGeom prst="rect">
                <a:avLst/>
              </a:prstGeom>
              <a:noFill/>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プロジェクトチーム</a:t>
                </a:r>
              </a:p>
            </p:txBody>
          </p:sp>
          <p:sp>
            <p:nvSpPr>
              <p:cNvPr id="46" name="テキスト ボックス 45">
                <a:extLst>
                  <a:ext uri="{FF2B5EF4-FFF2-40B4-BE49-F238E27FC236}">
                    <a16:creationId xmlns:a16="http://schemas.microsoft.com/office/drawing/2014/main" id="{2CD6DB3A-D878-7208-3B99-998C3BDC961B}"/>
                  </a:ext>
                </a:extLst>
              </p:cNvPr>
              <p:cNvSpPr txBox="1"/>
              <p:nvPr/>
            </p:nvSpPr>
            <p:spPr>
              <a:xfrm>
                <a:off x="6676448" y="2233839"/>
                <a:ext cx="1291285" cy="861774"/>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ターゲットに確実にアプローチするために</a:t>
                </a:r>
                <a:r>
                  <a:rPr lang="ja-JP" altLang="en-US" sz="1000" dirty="0">
                    <a:latin typeface="Meiryo UI" panose="020B0604030504040204" pitchFamily="50" charset="-128"/>
                    <a:ea typeface="Meiryo UI" panose="020B0604030504040204" pitchFamily="50" charset="-128"/>
                  </a:rPr>
                  <a:t>地域の</a:t>
                </a:r>
                <a:r>
                  <a:rPr lang="en-US" altLang="ja-JP" sz="1000" dirty="0">
                    <a:latin typeface="Meiryo UI" panose="020B0604030504040204" pitchFamily="50" charset="-128"/>
                    <a:ea typeface="Meiryo UI" panose="020B0604030504040204" pitchFamily="50" charset="-128"/>
                  </a:rPr>
                  <a:t>DMO</a:t>
                </a:r>
                <a:r>
                  <a:rPr lang="ja-JP" altLang="en-US" sz="1000" dirty="0">
                    <a:latin typeface="Meiryo UI" panose="020B0604030504040204" pitchFamily="50" charset="-128"/>
                    <a:ea typeface="Meiryo UI" panose="020B0604030504040204" pitchFamily="50" charset="-128"/>
                  </a:rPr>
                  <a:t>のコネクションを活用しチーム外の</a:t>
                </a:r>
                <a:r>
                  <a:rPr lang="en-US" altLang="ja-JP" sz="1000" dirty="0">
                    <a:latin typeface="Meiryo UI" panose="020B0604030504040204" pitchFamily="50" charset="-128"/>
                    <a:ea typeface="Meiryo UI" panose="020B0604030504040204" pitchFamily="50" charset="-128"/>
                  </a:rPr>
                  <a:t>DMC</a:t>
                </a:r>
                <a:r>
                  <a:rPr lang="ja-JP" altLang="en-US" sz="1000" dirty="0">
                    <a:latin typeface="Meiryo UI" panose="020B0604030504040204" pitchFamily="50" charset="-128"/>
                    <a:ea typeface="Meiryo UI" panose="020B0604030504040204" pitchFamily="50" charset="-128"/>
                  </a:rPr>
                  <a:t>とも連携</a:t>
                </a:r>
                <a:endParaRPr kumimoji="1" lang="ja-JP" altLang="en-US" sz="1000"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6DA5CFC9-FF3F-709A-B59D-36885F3A8928}"/>
                  </a:ext>
                </a:extLst>
              </p:cNvPr>
              <p:cNvSpPr txBox="1"/>
              <p:nvPr/>
            </p:nvSpPr>
            <p:spPr>
              <a:xfrm>
                <a:off x="1619675" y="2055591"/>
                <a:ext cx="1370090" cy="861774"/>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カスタマイズの選択肢を増やすため、チーム構成員のコネクションを活用し、新たなコンテンツ提供者と連携</a:t>
                </a:r>
              </a:p>
            </p:txBody>
          </p:sp>
        </p:grpSp>
        <p:sp>
          <p:nvSpPr>
            <p:cNvPr id="5" name="楕円 4">
              <a:extLst>
                <a:ext uri="{FF2B5EF4-FFF2-40B4-BE49-F238E27FC236}">
                  <a16:creationId xmlns:a16="http://schemas.microsoft.com/office/drawing/2014/main" id="{BCA7D308-51E6-09AB-B8E3-51D8CF4DC953}"/>
                </a:ext>
              </a:extLst>
            </p:cNvPr>
            <p:cNvSpPr/>
            <p:nvPr/>
          </p:nvSpPr>
          <p:spPr>
            <a:xfrm>
              <a:off x="4413656" y="2138114"/>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6" name="楕円 5">
              <a:extLst>
                <a:ext uri="{FF2B5EF4-FFF2-40B4-BE49-F238E27FC236}">
                  <a16:creationId xmlns:a16="http://schemas.microsoft.com/office/drawing/2014/main" id="{13F07094-69BF-EF0A-3482-23B4D5C5C14E}"/>
                </a:ext>
              </a:extLst>
            </p:cNvPr>
            <p:cNvSpPr/>
            <p:nvPr/>
          </p:nvSpPr>
          <p:spPr>
            <a:xfrm>
              <a:off x="7890017" y="2895358"/>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7" name="楕円 6">
              <a:extLst>
                <a:ext uri="{FF2B5EF4-FFF2-40B4-BE49-F238E27FC236}">
                  <a16:creationId xmlns:a16="http://schemas.microsoft.com/office/drawing/2014/main" id="{E6099301-8AFC-1E6B-EEFC-6861C3D7E714}"/>
                </a:ext>
              </a:extLst>
            </p:cNvPr>
            <p:cNvSpPr/>
            <p:nvPr/>
          </p:nvSpPr>
          <p:spPr>
            <a:xfrm>
              <a:off x="4893015" y="2994017"/>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8" name="楕円 7">
              <a:extLst>
                <a:ext uri="{FF2B5EF4-FFF2-40B4-BE49-F238E27FC236}">
                  <a16:creationId xmlns:a16="http://schemas.microsoft.com/office/drawing/2014/main" id="{BF3BF1F7-F42A-1B1F-E8BB-CB8B3C00EB2B}"/>
                </a:ext>
              </a:extLst>
            </p:cNvPr>
            <p:cNvSpPr/>
            <p:nvPr/>
          </p:nvSpPr>
          <p:spPr>
            <a:xfrm>
              <a:off x="4409249" y="2994017"/>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9" name="楕円 8">
              <a:extLst>
                <a:ext uri="{FF2B5EF4-FFF2-40B4-BE49-F238E27FC236}">
                  <a16:creationId xmlns:a16="http://schemas.microsoft.com/office/drawing/2014/main" id="{A0242D4B-EEEE-F6AA-F4DA-D7AB63052BA6}"/>
                </a:ext>
              </a:extLst>
            </p:cNvPr>
            <p:cNvSpPr/>
            <p:nvPr/>
          </p:nvSpPr>
          <p:spPr>
            <a:xfrm>
              <a:off x="5909077" y="2128970"/>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12" name="楕円 11">
              <a:extLst>
                <a:ext uri="{FF2B5EF4-FFF2-40B4-BE49-F238E27FC236}">
                  <a16:creationId xmlns:a16="http://schemas.microsoft.com/office/drawing/2014/main" id="{EDBA52E4-F665-38DF-F80C-749875001F49}"/>
                </a:ext>
              </a:extLst>
            </p:cNvPr>
            <p:cNvSpPr/>
            <p:nvPr/>
          </p:nvSpPr>
          <p:spPr>
            <a:xfrm>
              <a:off x="4653294" y="2138433"/>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14" name="楕円 13">
              <a:extLst>
                <a:ext uri="{FF2B5EF4-FFF2-40B4-BE49-F238E27FC236}">
                  <a16:creationId xmlns:a16="http://schemas.microsoft.com/office/drawing/2014/main" id="{CE046139-E02B-FFF9-7028-98D7DE89F5E1}"/>
                </a:ext>
              </a:extLst>
            </p:cNvPr>
            <p:cNvSpPr/>
            <p:nvPr/>
          </p:nvSpPr>
          <p:spPr>
            <a:xfrm>
              <a:off x="3168651" y="2122555"/>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17" name="楕円 16">
              <a:extLst>
                <a:ext uri="{FF2B5EF4-FFF2-40B4-BE49-F238E27FC236}">
                  <a16:creationId xmlns:a16="http://schemas.microsoft.com/office/drawing/2014/main" id="{A8A33E9B-1157-1B60-D868-2FEA89003D47}"/>
                </a:ext>
              </a:extLst>
            </p:cNvPr>
            <p:cNvSpPr/>
            <p:nvPr/>
          </p:nvSpPr>
          <p:spPr>
            <a:xfrm>
              <a:off x="3235989" y="2969895"/>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21" name="楕円 20">
              <a:extLst>
                <a:ext uri="{FF2B5EF4-FFF2-40B4-BE49-F238E27FC236}">
                  <a16:creationId xmlns:a16="http://schemas.microsoft.com/office/drawing/2014/main" id="{ED0CEE62-DF1E-CD5B-6BBF-1D146C3B72E1}"/>
                </a:ext>
              </a:extLst>
            </p:cNvPr>
            <p:cNvSpPr/>
            <p:nvPr/>
          </p:nvSpPr>
          <p:spPr>
            <a:xfrm>
              <a:off x="5507575" y="2986161"/>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22" name="楕円 21">
              <a:extLst>
                <a:ext uri="{FF2B5EF4-FFF2-40B4-BE49-F238E27FC236}">
                  <a16:creationId xmlns:a16="http://schemas.microsoft.com/office/drawing/2014/main" id="{F8C80DB4-2AE5-F93E-8344-53F7426AFB8D}"/>
                </a:ext>
              </a:extLst>
            </p:cNvPr>
            <p:cNvSpPr/>
            <p:nvPr/>
          </p:nvSpPr>
          <p:spPr>
            <a:xfrm>
              <a:off x="1944422" y="2840919"/>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48" name="楕円 47">
              <a:extLst>
                <a:ext uri="{FF2B5EF4-FFF2-40B4-BE49-F238E27FC236}">
                  <a16:creationId xmlns:a16="http://schemas.microsoft.com/office/drawing/2014/main" id="{D46AC3C3-AD88-EB10-41AB-C8CD07E1BA88}"/>
                </a:ext>
              </a:extLst>
            </p:cNvPr>
            <p:cNvSpPr/>
            <p:nvPr/>
          </p:nvSpPr>
          <p:spPr>
            <a:xfrm>
              <a:off x="4888156" y="2140634"/>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0" name="楕円 49">
              <a:extLst>
                <a:ext uri="{FF2B5EF4-FFF2-40B4-BE49-F238E27FC236}">
                  <a16:creationId xmlns:a16="http://schemas.microsoft.com/office/drawing/2014/main" id="{A1DA4C66-004E-16C6-A3EA-1FE5AD5D81B1}"/>
                </a:ext>
              </a:extLst>
            </p:cNvPr>
            <p:cNvSpPr/>
            <p:nvPr/>
          </p:nvSpPr>
          <p:spPr>
            <a:xfrm>
              <a:off x="6031369" y="2982256"/>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1" name="楕円 50">
              <a:extLst>
                <a:ext uri="{FF2B5EF4-FFF2-40B4-BE49-F238E27FC236}">
                  <a16:creationId xmlns:a16="http://schemas.microsoft.com/office/drawing/2014/main" id="{A3FBB246-FC08-6D09-5282-D63AFD70797D}"/>
                </a:ext>
              </a:extLst>
            </p:cNvPr>
            <p:cNvSpPr/>
            <p:nvPr/>
          </p:nvSpPr>
          <p:spPr>
            <a:xfrm>
              <a:off x="3734811" y="2967658"/>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2" name="楕円 51">
              <a:extLst>
                <a:ext uri="{FF2B5EF4-FFF2-40B4-BE49-F238E27FC236}">
                  <a16:creationId xmlns:a16="http://schemas.microsoft.com/office/drawing/2014/main" id="{58653CDB-6DCE-2F99-6FA8-4E47198092AF}"/>
                </a:ext>
              </a:extLst>
            </p:cNvPr>
            <p:cNvSpPr/>
            <p:nvPr/>
          </p:nvSpPr>
          <p:spPr>
            <a:xfrm>
              <a:off x="8165723" y="1577742"/>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3" name="楕円 52">
              <a:extLst>
                <a:ext uri="{FF2B5EF4-FFF2-40B4-BE49-F238E27FC236}">
                  <a16:creationId xmlns:a16="http://schemas.microsoft.com/office/drawing/2014/main" id="{043459AE-EAF2-642C-C88B-AC08EDB3C301}"/>
                </a:ext>
              </a:extLst>
            </p:cNvPr>
            <p:cNvSpPr/>
            <p:nvPr/>
          </p:nvSpPr>
          <p:spPr>
            <a:xfrm>
              <a:off x="7890017" y="1577831"/>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54" name="楕円 53">
              <a:extLst>
                <a:ext uri="{FF2B5EF4-FFF2-40B4-BE49-F238E27FC236}">
                  <a16:creationId xmlns:a16="http://schemas.microsoft.com/office/drawing/2014/main" id="{5AB878CA-ED89-B99C-65A9-414B783755E3}"/>
                </a:ext>
              </a:extLst>
            </p:cNvPr>
            <p:cNvSpPr/>
            <p:nvPr/>
          </p:nvSpPr>
          <p:spPr>
            <a:xfrm>
              <a:off x="4645874" y="2997543"/>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55" name="楕円 54">
              <a:extLst>
                <a:ext uri="{FF2B5EF4-FFF2-40B4-BE49-F238E27FC236}">
                  <a16:creationId xmlns:a16="http://schemas.microsoft.com/office/drawing/2014/main" id="{E2B3038C-1790-0B44-6C4D-FB53ECB17FFA}"/>
                </a:ext>
              </a:extLst>
            </p:cNvPr>
            <p:cNvSpPr/>
            <p:nvPr/>
          </p:nvSpPr>
          <p:spPr>
            <a:xfrm>
              <a:off x="5658106" y="2131107"/>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61" name="正方形/長方形 60">
              <a:extLst>
                <a:ext uri="{FF2B5EF4-FFF2-40B4-BE49-F238E27FC236}">
                  <a16:creationId xmlns:a16="http://schemas.microsoft.com/office/drawing/2014/main" id="{41EB3AE7-A54D-C451-3A09-466B11ABBDBE}"/>
                </a:ext>
              </a:extLst>
            </p:cNvPr>
            <p:cNvSpPr/>
            <p:nvPr/>
          </p:nvSpPr>
          <p:spPr>
            <a:xfrm>
              <a:off x="4400574" y="3905594"/>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ローカル</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ガイド</a:t>
              </a:r>
            </a:p>
          </p:txBody>
        </p:sp>
        <p:cxnSp>
          <p:nvCxnSpPr>
            <p:cNvPr id="62" name="直線矢印コネクタ 61">
              <a:extLst>
                <a:ext uri="{FF2B5EF4-FFF2-40B4-BE49-F238E27FC236}">
                  <a16:creationId xmlns:a16="http://schemas.microsoft.com/office/drawing/2014/main" id="{D2A70086-A5BF-358A-F828-4B53E2ED1D27}"/>
                </a:ext>
              </a:extLst>
            </p:cNvPr>
            <p:cNvCxnSpPr>
              <a:cxnSpLocks/>
              <a:stCxn id="27" idx="2"/>
              <a:endCxn id="61" idx="0"/>
            </p:cNvCxnSpPr>
            <p:nvPr/>
          </p:nvCxnSpPr>
          <p:spPr>
            <a:xfrm flipH="1">
              <a:off x="4774247" y="3408737"/>
              <a:ext cx="2233" cy="496857"/>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65" name="直線矢印コネクタ 64">
              <a:extLst>
                <a:ext uri="{FF2B5EF4-FFF2-40B4-BE49-F238E27FC236}">
                  <a16:creationId xmlns:a16="http://schemas.microsoft.com/office/drawing/2014/main" id="{EE5AEAC8-E5DB-8E22-F58E-5B9CF6D6F432}"/>
                </a:ext>
              </a:extLst>
            </p:cNvPr>
            <p:cNvCxnSpPr>
              <a:cxnSpLocks/>
              <a:stCxn id="31" idx="2"/>
              <a:endCxn id="61" idx="0"/>
            </p:cNvCxnSpPr>
            <p:nvPr/>
          </p:nvCxnSpPr>
          <p:spPr>
            <a:xfrm flipH="1">
              <a:off x="4774247" y="3422561"/>
              <a:ext cx="1102770" cy="483033"/>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69" name="直線矢印コネクタ 68">
              <a:extLst>
                <a:ext uri="{FF2B5EF4-FFF2-40B4-BE49-F238E27FC236}">
                  <a16:creationId xmlns:a16="http://schemas.microsoft.com/office/drawing/2014/main" id="{FCE20B36-1794-D646-8E3F-5387D7B05C7F}"/>
                </a:ext>
              </a:extLst>
            </p:cNvPr>
            <p:cNvCxnSpPr>
              <a:cxnSpLocks/>
              <a:stCxn id="30" idx="2"/>
              <a:endCxn id="61" idx="0"/>
            </p:cNvCxnSpPr>
            <p:nvPr/>
          </p:nvCxnSpPr>
          <p:spPr>
            <a:xfrm>
              <a:off x="3608600" y="3408737"/>
              <a:ext cx="1165647" cy="496857"/>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0" name="直線矢印コネクタ 79">
              <a:extLst>
                <a:ext uri="{FF2B5EF4-FFF2-40B4-BE49-F238E27FC236}">
                  <a16:creationId xmlns:a16="http://schemas.microsoft.com/office/drawing/2014/main" id="{8D91E31A-8DB9-40AD-2CC7-FA578497E3CB}"/>
                </a:ext>
              </a:extLst>
            </p:cNvPr>
            <p:cNvCxnSpPr>
              <a:cxnSpLocks/>
              <a:stCxn id="29" idx="2"/>
              <a:endCxn id="61" idx="1"/>
            </p:cNvCxnSpPr>
            <p:nvPr/>
          </p:nvCxnSpPr>
          <p:spPr>
            <a:xfrm>
              <a:off x="1777635" y="3285265"/>
              <a:ext cx="2622939" cy="81815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108" name="コネクタ: カギ線 107">
              <a:extLst>
                <a:ext uri="{FF2B5EF4-FFF2-40B4-BE49-F238E27FC236}">
                  <a16:creationId xmlns:a16="http://schemas.microsoft.com/office/drawing/2014/main" id="{D2EF3C1A-7D21-F3FE-B908-ECE4F3CC30D2}"/>
                </a:ext>
              </a:extLst>
            </p:cNvPr>
            <p:cNvCxnSpPr>
              <a:cxnSpLocks/>
              <a:stCxn id="26" idx="3"/>
              <a:endCxn id="61" idx="3"/>
            </p:cNvCxnSpPr>
            <p:nvPr/>
          </p:nvCxnSpPr>
          <p:spPr>
            <a:xfrm>
              <a:off x="5136113" y="2351467"/>
              <a:ext cx="11807" cy="1751954"/>
            </a:xfrm>
            <a:prstGeom prst="bentConnector3">
              <a:avLst>
                <a:gd name="adj1" fmla="val 2423367"/>
              </a:avLst>
            </a:prstGeom>
            <a:solidFill>
              <a:srgbClr val="0066CC"/>
            </a:solidFill>
            <a:ln w="12700" cap="flat" cmpd="sng" algn="ctr">
              <a:solidFill>
                <a:schemeClr val="bg1">
                  <a:lumMod val="50000"/>
                </a:schemeClr>
              </a:solidFill>
              <a:prstDash val="solid"/>
              <a:round/>
              <a:headEnd type="triangle"/>
              <a:tailEnd type="triangle"/>
            </a:ln>
            <a:effectLst/>
          </p:spPr>
        </p:cxnSp>
        <p:sp>
          <p:nvSpPr>
            <p:cNvPr id="124" name="楕円 123">
              <a:extLst>
                <a:ext uri="{FF2B5EF4-FFF2-40B4-BE49-F238E27FC236}">
                  <a16:creationId xmlns:a16="http://schemas.microsoft.com/office/drawing/2014/main" id="{043041F6-BD99-8C70-F38C-931B76E8A8CC}"/>
                </a:ext>
              </a:extLst>
            </p:cNvPr>
            <p:cNvSpPr/>
            <p:nvPr/>
          </p:nvSpPr>
          <p:spPr>
            <a:xfrm>
              <a:off x="4941386" y="3866549"/>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grpSp>
    </p:spTree>
    <p:extLst>
      <p:ext uri="{BB962C8B-B14F-4D97-AF65-F5344CB8AC3E}">
        <p14:creationId xmlns:p14="http://schemas.microsoft.com/office/powerpoint/2010/main" val="2535390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申請様式－６</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11</a:t>
            </a:fld>
            <a:endParaRPr lang="en-US" altLang="ja-JP" sz="1000">
              <a:solidFill>
                <a:srgbClr val="000000"/>
              </a:solidFill>
            </a:endParaRPr>
          </a:p>
        </p:txBody>
      </p:sp>
      <p:sp>
        <p:nvSpPr>
          <p:cNvPr id="11" name="正方形/長方形 10">
            <a:extLst>
              <a:ext uri="{FF2B5EF4-FFF2-40B4-BE49-F238E27FC236}">
                <a16:creationId xmlns:a16="http://schemas.microsoft.com/office/drawing/2014/main" id="{8473B0F7-F3C7-1A9D-B136-80E421C6ABA0}"/>
              </a:ext>
            </a:extLst>
          </p:cNvPr>
          <p:cNvSpPr/>
          <p:nvPr/>
        </p:nvSpPr>
        <p:spPr>
          <a:xfrm>
            <a:off x="4966854" y="625446"/>
            <a:ext cx="1011383" cy="296111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催行・</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ガイディング</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計画</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5978238" y="625446"/>
            <a:ext cx="3706093" cy="296111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ガイディングの計画（誰が、いつ、どこで、何をするか）</a:t>
            </a:r>
            <a:r>
              <a:rPr lang="ja-JP" altLang="en-US" sz="1200" dirty="0">
                <a:solidFill>
                  <a:srgbClr val="0070C0"/>
                </a:solidFill>
                <a:latin typeface="Meiryo UI" panose="020B0604030504040204" pitchFamily="50" charset="-128"/>
                <a:ea typeface="Meiryo UI" panose="020B0604030504040204" pitchFamily="50" charset="-128"/>
              </a:rPr>
              <a:t>についてご記載ください。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1DCC907-0CFB-B3AE-77D6-0FB3F4509C3C}"/>
              </a:ext>
            </a:extLst>
          </p:cNvPr>
          <p:cNvSpPr/>
          <p:nvPr/>
        </p:nvSpPr>
        <p:spPr>
          <a:xfrm>
            <a:off x="4966854" y="3728628"/>
            <a:ext cx="1011383" cy="296111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テリング計画</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5978238" y="3728374"/>
            <a:ext cx="3706093" cy="296137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ローカルガイドと連携して、ツアー全体で感じてほしいストーリーを伝えるための計画</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01DD028C-ECAC-B9E0-96A8-0E974D4F597C}"/>
              </a:ext>
            </a:extLst>
          </p:cNvPr>
          <p:cNvGrpSpPr/>
          <p:nvPr/>
        </p:nvGrpSpPr>
        <p:grpSpPr>
          <a:xfrm>
            <a:off x="91441" y="625448"/>
            <a:ext cx="4717476" cy="2952048"/>
            <a:chOff x="4966854" y="625449"/>
            <a:chExt cx="4717476" cy="6085405"/>
          </a:xfrm>
        </p:grpSpPr>
        <p:sp>
          <p:nvSpPr>
            <p:cNvPr id="30" name="正方形/長方形 29">
              <a:extLst>
                <a:ext uri="{FF2B5EF4-FFF2-40B4-BE49-F238E27FC236}">
                  <a16:creationId xmlns:a16="http://schemas.microsoft.com/office/drawing/2014/main" id="{17D5834B-B17E-9627-F77B-1F772BE303D4}"/>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顧客に対して全行程寄り添い、英語でガイディングを行うメインの担当者名・所属をご記載ください。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記載いただいた２名は原則他</a:t>
              </a:r>
              <a:r>
                <a:rPr lang="en-US" altLang="ja-JP" sz="1200" dirty="0">
                  <a:solidFill>
                    <a:srgbClr val="0070C0"/>
                  </a:solidFill>
                  <a:latin typeface="Meiryo UI" panose="020B0604030504040204" pitchFamily="50" charset="-128"/>
                  <a:ea typeface="Meiryo UI" panose="020B0604030504040204" pitchFamily="50" charset="-128"/>
                </a:rPr>
                <a:t>PT</a:t>
              </a:r>
              <a:r>
                <a:rPr lang="ja-JP" altLang="en-US" sz="1200" dirty="0">
                  <a:solidFill>
                    <a:srgbClr val="0070C0"/>
                  </a:solidFill>
                  <a:latin typeface="Meiryo UI" panose="020B0604030504040204" pitchFamily="50" charset="-128"/>
                  <a:ea typeface="Meiryo UI" panose="020B0604030504040204" pitchFamily="50" charset="-128"/>
                </a:rPr>
                <a:t>が開催する</a:t>
              </a:r>
              <a:r>
                <a:rPr lang="en-US" altLang="ja-JP" sz="1200" dirty="0">
                  <a:solidFill>
                    <a:srgbClr val="0070C0"/>
                  </a:solidFill>
                  <a:latin typeface="Meiryo UI" panose="020B0604030504040204" pitchFamily="50" charset="-128"/>
                  <a:ea typeface="Meiryo UI" panose="020B0604030504040204" pitchFamily="50" charset="-128"/>
                </a:rPr>
                <a:t>EM</a:t>
              </a:r>
              <a:r>
                <a:rPr lang="ja-JP" altLang="en-US" sz="1200" dirty="0">
                  <a:solidFill>
                    <a:srgbClr val="0070C0"/>
                  </a:solidFill>
                  <a:latin typeface="Meiryo UI" panose="020B0604030504040204" pitchFamily="50" charset="-128"/>
                  <a:ea typeface="Meiryo UI" panose="020B0604030504040204" pitchFamily="50" charset="-128"/>
                </a:rPr>
                <a:t>向け</a:t>
              </a:r>
              <a:r>
                <a:rPr lang="en-US" altLang="ja-JP" sz="1200" dirty="0">
                  <a:solidFill>
                    <a:srgbClr val="0070C0"/>
                  </a:solidFill>
                  <a:latin typeface="Meiryo UI" panose="020B0604030504040204" pitchFamily="50" charset="-128"/>
                  <a:ea typeface="Meiryo UI" panose="020B0604030504040204" pitchFamily="50" charset="-128"/>
                </a:rPr>
                <a:t>FAM</a:t>
              </a:r>
              <a:r>
                <a:rPr lang="ja-JP" altLang="en-US" sz="1200" dirty="0">
                  <a:solidFill>
                    <a:srgbClr val="0070C0"/>
                  </a:solidFill>
                  <a:latin typeface="Meiryo UI" panose="020B0604030504040204" pitchFamily="50" charset="-128"/>
                  <a:ea typeface="Meiryo UI" panose="020B0604030504040204" pitchFamily="50" charset="-128"/>
                </a:rPr>
                <a:t>ツアーに参加していただきます。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ガイド担当者がネイティブレベルの英語でガイディングができることの裏付けとなるような英語利用経験や保有資格、英語レベルテスト等のスコア等があればご記載ください。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選定理由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ガイド担当者の経験や保有資格、ガイドする地域との関わりやテーマ、ストーリーに関する知見の有無等、ツアー全行程に寄り添うガイドとして相応しい理由をご記載ください。</a:t>
              </a: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C31B6A2E-7B94-7497-E7BD-80284B76D3C2}"/>
                </a:ext>
              </a:extLst>
            </p:cNvPr>
            <p:cNvSpPr/>
            <p:nvPr/>
          </p:nvSpPr>
          <p:spPr>
            <a:xfrm>
              <a:off x="4966854" y="625449"/>
              <a:ext cx="4717473" cy="5406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b="1" dirty="0">
                  <a:latin typeface="Meiryo UI" panose="020B0604030504040204" pitchFamily="50" charset="-128"/>
                  <a:ea typeface="Meiryo UI" panose="020B0604030504040204" pitchFamily="50" charset="-128"/>
                </a:rPr>
                <a:t>Experience Manager</a:t>
              </a:r>
              <a:r>
                <a:rPr lang="ja-JP" altLang="en-US" sz="1200" b="1" dirty="0">
                  <a:latin typeface="Meiryo UI" panose="020B0604030504040204" pitchFamily="50" charset="-128"/>
                  <a:ea typeface="Meiryo UI" panose="020B0604030504040204" pitchFamily="50" charset="-128"/>
                </a:rPr>
                <a:t>担当者①</a:t>
              </a:r>
              <a:endParaRPr lang="en-US" altLang="ja-JP" sz="1200" b="1" dirty="0">
                <a:latin typeface="Meiryo UI" panose="020B0604030504040204" pitchFamily="50" charset="-128"/>
                <a:ea typeface="Meiryo UI" panose="020B0604030504040204" pitchFamily="50" charset="-128"/>
              </a:endParaRPr>
            </a:p>
          </p:txBody>
        </p:sp>
      </p:grpSp>
      <p:grpSp>
        <p:nvGrpSpPr>
          <p:cNvPr id="33" name="グループ化 32">
            <a:extLst>
              <a:ext uri="{FF2B5EF4-FFF2-40B4-BE49-F238E27FC236}">
                <a16:creationId xmlns:a16="http://schemas.microsoft.com/office/drawing/2014/main" id="{78F34C56-A62C-DAFD-33AB-D0E7EA1C08CD}"/>
              </a:ext>
            </a:extLst>
          </p:cNvPr>
          <p:cNvGrpSpPr/>
          <p:nvPr/>
        </p:nvGrpSpPr>
        <p:grpSpPr>
          <a:xfrm>
            <a:off x="91441" y="3737698"/>
            <a:ext cx="4717476" cy="2952048"/>
            <a:chOff x="4966854" y="625447"/>
            <a:chExt cx="4717476" cy="6085405"/>
          </a:xfrm>
        </p:grpSpPr>
        <p:sp>
          <p:nvSpPr>
            <p:cNvPr id="34" name="正方形/長方形 33">
              <a:extLst>
                <a:ext uri="{FF2B5EF4-FFF2-40B4-BE49-F238E27FC236}">
                  <a16:creationId xmlns:a16="http://schemas.microsoft.com/office/drawing/2014/main" id="{18E9FE37-B502-CD4E-F57D-F9BBD631BE29}"/>
                </a:ext>
              </a:extLst>
            </p:cNvPr>
            <p:cNvSpPr/>
            <p:nvPr/>
          </p:nvSpPr>
          <p:spPr>
            <a:xfrm>
              <a:off x="4966854" y="1104341"/>
              <a:ext cx="4717476" cy="56065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顧客に対して全行程寄り添い、英語でガイディングを行うメインの担当者名・所属をご記載ください。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記載いただいた２名は原則他</a:t>
              </a:r>
              <a:r>
                <a:rPr lang="en-US" altLang="ja-JP" sz="1200" dirty="0">
                  <a:solidFill>
                    <a:srgbClr val="0070C0"/>
                  </a:solidFill>
                  <a:latin typeface="Meiryo UI" panose="020B0604030504040204" pitchFamily="50" charset="-128"/>
                  <a:ea typeface="Meiryo UI" panose="020B0604030504040204" pitchFamily="50" charset="-128"/>
                </a:rPr>
                <a:t>PT</a:t>
              </a:r>
              <a:r>
                <a:rPr lang="ja-JP" altLang="en-US" sz="1200" dirty="0">
                  <a:solidFill>
                    <a:srgbClr val="0070C0"/>
                  </a:solidFill>
                  <a:latin typeface="Meiryo UI" panose="020B0604030504040204" pitchFamily="50" charset="-128"/>
                  <a:ea typeface="Meiryo UI" panose="020B0604030504040204" pitchFamily="50" charset="-128"/>
                </a:rPr>
                <a:t>が開催する</a:t>
              </a:r>
              <a:r>
                <a:rPr lang="en-US" altLang="ja-JP" sz="1200" dirty="0">
                  <a:solidFill>
                    <a:srgbClr val="0070C0"/>
                  </a:solidFill>
                  <a:latin typeface="Meiryo UI" panose="020B0604030504040204" pitchFamily="50" charset="-128"/>
                  <a:ea typeface="Meiryo UI" panose="020B0604030504040204" pitchFamily="50" charset="-128"/>
                </a:rPr>
                <a:t>EM</a:t>
              </a:r>
              <a:r>
                <a:rPr lang="ja-JP" altLang="en-US" sz="1200" dirty="0">
                  <a:solidFill>
                    <a:srgbClr val="0070C0"/>
                  </a:solidFill>
                  <a:latin typeface="Meiryo UI" panose="020B0604030504040204" pitchFamily="50" charset="-128"/>
                  <a:ea typeface="Meiryo UI" panose="020B0604030504040204" pitchFamily="50" charset="-128"/>
                </a:rPr>
                <a:t>向け</a:t>
              </a:r>
              <a:r>
                <a:rPr lang="en-US" altLang="ja-JP" sz="1200" dirty="0">
                  <a:solidFill>
                    <a:srgbClr val="0070C0"/>
                  </a:solidFill>
                  <a:latin typeface="Meiryo UI" panose="020B0604030504040204" pitchFamily="50" charset="-128"/>
                  <a:ea typeface="Meiryo UI" panose="020B0604030504040204" pitchFamily="50" charset="-128"/>
                </a:rPr>
                <a:t>FAM</a:t>
              </a:r>
              <a:r>
                <a:rPr lang="ja-JP" altLang="en-US" sz="1200" dirty="0">
                  <a:solidFill>
                    <a:srgbClr val="0070C0"/>
                  </a:solidFill>
                  <a:latin typeface="Meiryo UI" panose="020B0604030504040204" pitchFamily="50" charset="-128"/>
                  <a:ea typeface="Meiryo UI" panose="020B0604030504040204" pitchFamily="50" charset="-128"/>
                </a:rPr>
                <a:t>ツアーに参加していただきます。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ガイド担当者がネイティブレベルの英語でガイディングができることの裏付けとなるような英語利用経験や保有資格、英語レベルテスト等のスコア等があればご記載ください。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選定理由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ガイド担当者の経験や保有資格、ガイドする地域との関わりやテーマ、ストーリーに関する知見の有無等、ツアー全行程に寄り添うガイドとして相応しい理由をご記載ください。</a:t>
              </a: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2FD64097-E115-11B7-C501-2B854D9C3A7A}"/>
                </a:ext>
              </a:extLst>
            </p:cNvPr>
            <p:cNvSpPr/>
            <p:nvPr/>
          </p:nvSpPr>
          <p:spPr>
            <a:xfrm>
              <a:off x="4966854" y="625447"/>
              <a:ext cx="4717473" cy="47889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b="1" dirty="0">
                  <a:latin typeface="Meiryo UI" panose="020B0604030504040204" pitchFamily="50" charset="-128"/>
                  <a:ea typeface="Meiryo UI" panose="020B0604030504040204" pitchFamily="50" charset="-128"/>
                </a:rPr>
                <a:t>Experience Manager</a:t>
              </a:r>
              <a:r>
                <a:rPr lang="ja-JP" altLang="en-US" sz="1200" b="1" dirty="0">
                  <a:latin typeface="Meiryo UI" panose="020B0604030504040204" pitchFamily="50" charset="-128"/>
                  <a:ea typeface="Meiryo UI" panose="020B0604030504040204" pitchFamily="50" charset="-128"/>
                </a:rPr>
                <a:t>担当者②</a:t>
              </a:r>
              <a:endParaRPr lang="en-US" altLang="ja-JP" sz="1200" b="1"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380287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申請様式－７</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12</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2273777"/>
            <a:ext cx="9559640" cy="4443546"/>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2011529"/>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事業スケジュール</a:t>
            </a:r>
          </a:p>
        </p:txBody>
      </p:sp>
      <p:sp>
        <p:nvSpPr>
          <p:cNvPr id="26" name="正方形/長方形 25">
            <a:extLst>
              <a:ext uri="{FF2B5EF4-FFF2-40B4-BE49-F238E27FC236}">
                <a16:creationId xmlns:a16="http://schemas.microsoft.com/office/drawing/2014/main" id="{8E023F3B-0AB0-791E-6349-864D85BC2186}"/>
              </a:ext>
            </a:extLst>
          </p:cNvPr>
          <p:cNvSpPr/>
          <p:nvPr/>
        </p:nvSpPr>
        <p:spPr>
          <a:xfrm>
            <a:off x="360219" y="3242183"/>
            <a:ext cx="1782010" cy="436418"/>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マイルストーン</a:t>
            </a:r>
            <a:endParaRPr kumimoji="1" lang="ja-JP" altLang="en-US" sz="1200" b="1"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28E13C3-E0E6-8033-75D4-8AA4281C0FC2}"/>
              </a:ext>
            </a:extLst>
          </p:cNvPr>
          <p:cNvSpPr/>
          <p:nvPr/>
        </p:nvSpPr>
        <p:spPr>
          <a:xfrm>
            <a:off x="360218" y="4641225"/>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dirty="0">
                <a:solidFill>
                  <a:srgbClr val="0070C0"/>
                </a:solidFill>
                <a:latin typeface="Meiryo UI" panose="020B0604030504040204" pitchFamily="50" charset="-128"/>
                <a:ea typeface="Meiryo UI" panose="020B0604030504040204" pitchFamily="50" charset="-128"/>
              </a:rPr>
              <a:t>例）販路形成</a:t>
            </a:r>
          </a:p>
        </p:txBody>
      </p:sp>
      <p:sp>
        <p:nvSpPr>
          <p:cNvPr id="28" name="正方形/長方形 27">
            <a:extLst>
              <a:ext uri="{FF2B5EF4-FFF2-40B4-BE49-F238E27FC236}">
                <a16:creationId xmlns:a16="http://schemas.microsoft.com/office/drawing/2014/main" id="{C743172E-EBE5-0128-BAA6-E9B69FC3AE93}"/>
              </a:ext>
            </a:extLst>
          </p:cNvPr>
          <p:cNvSpPr/>
          <p:nvPr/>
        </p:nvSpPr>
        <p:spPr>
          <a:xfrm>
            <a:off x="360218" y="3934280"/>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solidFill>
                  <a:srgbClr val="0070C0"/>
                </a:solidFill>
                <a:latin typeface="Meiryo UI" panose="020B0604030504040204" pitchFamily="50" charset="-128"/>
                <a:ea typeface="Meiryo UI" panose="020B0604030504040204" pitchFamily="50" charset="-128"/>
              </a:rPr>
              <a:t>例）現地調査</a:t>
            </a:r>
            <a:endParaRPr kumimoji="1" lang="ja-JP" altLang="en-US" sz="1200" b="1" dirty="0">
              <a:solidFill>
                <a:srgbClr val="0070C0"/>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95055FAB-B651-1FA6-1FC7-166018F801CF}"/>
              </a:ext>
            </a:extLst>
          </p:cNvPr>
          <p:cNvSpPr/>
          <p:nvPr/>
        </p:nvSpPr>
        <p:spPr>
          <a:xfrm>
            <a:off x="360218" y="5324134"/>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sp>
        <p:nvSpPr>
          <p:cNvPr id="31" name="正方形/長方形 30">
            <a:extLst>
              <a:ext uri="{FF2B5EF4-FFF2-40B4-BE49-F238E27FC236}">
                <a16:creationId xmlns:a16="http://schemas.microsoft.com/office/drawing/2014/main" id="{84D79B57-1E5B-5031-13EC-8594F93503AC}"/>
              </a:ext>
            </a:extLst>
          </p:cNvPr>
          <p:cNvSpPr/>
          <p:nvPr/>
        </p:nvSpPr>
        <p:spPr>
          <a:xfrm>
            <a:off x="360218" y="6012258"/>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cxnSp>
        <p:nvCxnSpPr>
          <p:cNvPr id="45" name="直線矢印コネクタ 44">
            <a:extLst>
              <a:ext uri="{FF2B5EF4-FFF2-40B4-BE49-F238E27FC236}">
                <a16:creationId xmlns:a16="http://schemas.microsoft.com/office/drawing/2014/main" id="{11092787-3ECE-E3BD-744F-751F37ED72F3}"/>
              </a:ext>
            </a:extLst>
          </p:cNvPr>
          <p:cNvCxnSpPr>
            <a:cxnSpLocks/>
          </p:cNvCxnSpPr>
          <p:nvPr/>
        </p:nvCxnSpPr>
        <p:spPr>
          <a:xfrm>
            <a:off x="3699975" y="4917491"/>
            <a:ext cx="180000"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7" name="直線矢印コネクタ 46">
            <a:extLst>
              <a:ext uri="{FF2B5EF4-FFF2-40B4-BE49-F238E27FC236}">
                <a16:creationId xmlns:a16="http://schemas.microsoft.com/office/drawing/2014/main" id="{C879C1B7-8B25-FF03-E81B-A34F1F2FCEC5}"/>
              </a:ext>
            </a:extLst>
          </p:cNvPr>
          <p:cNvCxnSpPr>
            <a:cxnSpLocks/>
          </p:cNvCxnSpPr>
          <p:nvPr/>
        </p:nvCxnSpPr>
        <p:spPr>
          <a:xfrm>
            <a:off x="2438380" y="412448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8" name="直線矢印コネクタ 47">
            <a:extLst>
              <a:ext uri="{FF2B5EF4-FFF2-40B4-BE49-F238E27FC236}">
                <a16:creationId xmlns:a16="http://schemas.microsoft.com/office/drawing/2014/main" id="{102E8AAC-40D5-908A-EEE2-A52EB35113BA}"/>
              </a:ext>
            </a:extLst>
          </p:cNvPr>
          <p:cNvCxnSpPr>
            <a:cxnSpLocks/>
          </p:cNvCxnSpPr>
          <p:nvPr/>
        </p:nvCxnSpPr>
        <p:spPr>
          <a:xfrm>
            <a:off x="3951416" y="435649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sp>
        <p:nvSpPr>
          <p:cNvPr id="49" name="テキスト ボックス 48">
            <a:extLst>
              <a:ext uri="{FF2B5EF4-FFF2-40B4-BE49-F238E27FC236}">
                <a16:creationId xmlns:a16="http://schemas.microsoft.com/office/drawing/2014/main" id="{B215A0F1-F52F-0870-11BA-34B38CE4621D}"/>
              </a:ext>
            </a:extLst>
          </p:cNvPr>
          <p:cNvSpPr txBox="1"/>
          <p:nvPr/>
        </p:nvSpPr>
        <p:spPr>
          <a:xfrm>
            <a:off x="2993174" y="4644161"/>
            <a:ext cx="1511952" cy="276999"/>
          </a:xfrm>
          <a:prstGeom prst="rect">
            <a:avLst/>
          </a:prstGeom>
          <a:noFill/>
        </p:spPr>
        <p:txBody>
          <a:bodyPr wrap="none" rtlCol="0">
            <a:spAutoFit/>
          </a:bodyPr>
          <a:lstStyle/>
          <a:p>
            <a:r>
              <a:rPr lang="ja-JP" altLang="en-US" sz="1200" dirty="0">
                <a:solidFill>
                  <a:srgbClr val="0070C0"/>
                </a:solidFill>
                <a:latin typeface="Meiryo UI" panose="020B0604030504040204" pitchFamily="50" charset="-128"/>
                <a:ea typeface="Meiryo UI" panose="020B0604030504040204" pitchFamily="50" charset="-128"/>
              </a:rPr>
              <a:t>例）商談会への参加</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65D6977E-D19E-6BF9-CDC7-843ECBB1C637}"/>
              </a:ext>
            </a:extLst>
          </p:cNvPr>
          <p:cNvSpPr txBox="1"/>
          <p:nvPr/>
        </p:nvSpPr>
        <p:spPr>
          <a:xfrm>
            <a:off x="2490666" y="3871344"/>
            <a:ext cx="1369286"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例）コンテンツ調査</a:t>
            </a:r>
          </a:p>
        </p:txBody>
      </p:sp>
      <p:sp>
        <p:nvSpPr>
          <p:cNvPr id="51" name="テキスト ボックス 50">
            <a:extLst>
              <a:ext uri="{FF2B5EF4-FFF2-40B4-BE49-F238E27FC236}">
                <a16:creationId xmlns:a16="http://schemas.microsoft.com/office/drawing/2014/main" id="{9478C7DC-6C40-8028-2FD6-CA88449A91B6}"/>
              </a:ext>
            </a:extLst>
          </p:cNvPr>
          <p:cNvSpPr txBox="1"/>
          <p:nvPr/>
        </p:nvSpPr>
        <p:spPr>
          <a:xfrm>
            <a:off x="4193129" y="4070060"/>
            <a:ext cx="954107"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○○○取組</a:t>
            </a: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2265281"/>
            <a:ext cx="5548314"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スケジュールの現実性・実行可能性についての根拠や説明などがあればご記載ください。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9EBB247D-EE37-10B3-9BFD-DD7F603B729C}"/>
              </a:ext>
            </a:extLst>
          </p:cNvPr>
          <p:cNvSpPr txBox="1"/>
          <p:nvPr/>
        </p:nvSpPr>
        <p:spPr>
          <a:xfrm>
            <a:off x="6344226" y="3789528"/>
            <a:ext cx="3331361"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想定している実施事項等についてご記載ください。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13" name="吹き出し: 線 12">
            <a:extLst>
              <a:ext uri="{FF2B5EF4-FFF2-40B4-BE49-F238E27FC236}">
                <a16:creationId xmlns:a16="http://schemas.microsoft.com/office/drawing/2014/main" id="{993A1DCC-747F-11E5-BC32-C5F913879ED8}"/>
              </a:ext>
            </a:extLst>
          </p:cNvPr>
          <p:cNvSpPr/>
          <p:nvPr/>
        </p:nvSpPr>
        <p:spPr>
          <a:xfrm>
            <a:off x="5721491" y="4575273"/>
            <a:ext cx="1848979" cy="483313"/>
          </a:xfrm>
          <a:prstGeom prst="borderCallout1">
            <a:avLst>
              <a:gd name="adj1" fmla="val 50746"/>
              <a:gd name="adj2" fmla="val -1147"/>
              <a:gd name="adj3" fmla="val -49468"/>
              <a:gd name="adj4" fmla="val -21027"/>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作業の小項目を記載する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solidFill>
                  <a:srgbClr val="4C9BD3"/>
                </a:solidFill>
                <a:latin typeface="Meiryo UI" panose="020B0604030504040204" pitchFamily="50" charset="-128"/>
                <a:ea typeface="Meiryo UI" panose="020B0604030504040204" pitchFamily="50" charset="-128"/>
              </a:rPr>
              <a:t>例）ツアー行程案作成</a:t>
            </a:r>
            <a:endParaRPr kumimoji="1" lang="ja-JP" altLang="en-US" sz="1200" dirty="0">
              <a:solidFill>
                <a:srgbClr val="4C9BD3"/>
              </a:solidFill>
              <a:latin typeface="Meiryo UI" panose="020B0604030504040204" pitchFamily="50" charset="-128"/>
              <a:ea typeface="Meiryo UI" panose="020B0604030504040204" pitchFamily="50" charset="-128"/>
            </a:endParaRPr>
          </a:p>
        </p:txBody>
      </p:sp>
      <p:sp>
        <p:nvSpPr>
          <p:cNvPr id="11" name="吹き出し: 線 10">
            <a:extLst>
              <a:ext uri="{FF2B5EF4-FFF2-40B4-BE49-F238E27FC236}">
                <a16:creationId xmlns:a16="http://schemas.microsoft.com/office/drawing/2014/main" id="{B7729843-D048-57AE-7953-BA897DEA3AC8}"/>
              </a:ext>
            </a:extLst>
          </p:cNvPr>
          <p:cNvSpPr/>
          <p:nvPr/>
        </p:nvSpPr>
        <p:spPr>
          <a:xfrm>
            <a:off x="2783206" y="5647950"/>
            <a:ext cx="1848979" cy="483313"/>
          </a:xfrm>
          <a:prstGeom prst="borderCallout1">
            <a:avLst>
              <a:gd name="adj1" fmla="val 50746"/>
              <a:gd name="adj2" fmla="val -1147"/>
              <a:gd name="adj3" fmla="val -55474"/>
              <a:gd name="adj4" fmla="val -35156"/>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作業の大項目を記載する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F3D1A7A0-CE7C-A2B5-F5CC-D9A930D46A87}"/>
              </a:ext>
            </a:extLst>
          </p:cNvPr>
          <p:cNvSpPr/>
          <p:nvPr/>
        </p:nvSpPr>
        <p:spPr>
          <a:xfrm>
            <a:off x="173176" y="636506"/>
            <a:ext cx="9559642" cy="1288962"/>
          </a:xfrm>
          <a:prstGeom prst="rect">
            <a:avLst/>
          </a:prstGeom>
          <a:solidFill>
            <a:srgbClr val="FFFF99"/>
          </a:solidFill>
          <a:ln w="1270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事業実施項目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　・コンテンツ造成　　・モニターツアー　　・　　　　　　　・　　　　　　・</a:t>
            </a:r>
            <a:endParaRPr lang="en-US" altLang="ja-JP" sz="1200" dirty="0">
              <a:solidFill>
                <a:srgbClr val="4C9BD3"/>
              </a:solidFill>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特に力をいれていきたい実施項目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例）　　　モニターツアー：ストーリーや行程が旅行者に対して訴求力のあるものとなるよう、モニターツアーに力を入れ、外国者目線での意見を取り入れる。</a:t>
            </a:r>
            <a:endParaRPr lang="en-US" altLang="ja-JP" sz="1200" dirty="0">
              <a:solidFill>
                <a:srgbClr val="4C9BD3"/>
              </a:solidFill>
              <a:latin typeface="Meiryo UI" panose="020B0604030504040204" pitchFamily="50" charset="-128"/>
              <a:ea typeface="Meiryo UI" panose="020B0604030504040204" pitchFamily="50" charset="-128"/>
            </a:endParaRPr>
          </a:p>
          <a:p>
            <a:r>
              <a:rPr lang="ja-JP" altLang="en-US" sz="1200" dirty="0">
                <a:solidFill>
                  <a:srgbClr val="4C9BD3"/>
                </a:solidFill>
                <a:latin typeface="Meiryo UI" panose="020B0604030504040204" pitchFamily="50" charset="-128"/>
                <a:ea typeface="Meiryo UI" panose="020B0604030504040204" pitchFamily="50" charset="-128"/>
              </a:rPr>
              <a:t>　　　　　　販路形成：１週間以上のツアーとして販売・催行まで到達するよう、確実にターゲットにアプローチできる</a:t>
            </a:r>
            <a:r>
              <a:rPr lang="en-US" altLang="ja-JP" sz="1200" dirty="0">
                <a:solidFill>
                  <a:srgbClr val="4C9BD3"/>
                </a:solidFill>
                <a:latin typeface="Meiryo UI" panose="020B0604030504040204" pitchFamily="50" charset="-128"/>
                <a:ea typeface="Meiryo UI" panose="020B0604030504040204" pitchFamily="50" charset="-128"/>
              </a:rPr>
              <a:t>DMC</a:t>
            </a:r>
            <a:r>
              <a:rPr lang="ja-JP" altLang="en-US" sz="1200" dirty="0">
                <a:solidFill>
                  <a:srgbClr val="4C9BD3"/>
                </a:solidFill>
                <a:latin typeface="Meiryo UI" panose="020B0604030504040204" pitchFamily="50" charset="-128"/>
                <a:ea typeface="Meiryo UI" panose="020B0604030504040204" pitchFamily="50" charset="-128"/>
              </a:rPr>
              <a:t>等とのコネクション獲得に取り組む。</a:t>
            </a:r>
            <a:endParaRPr lang="en-US" altLang="ja-JP" sz="1200" dirty="0">
              <a:solidFill>
                <a:srgbClr val="4C9BD3"/>
              </a:solidFill>
              <a:latin typeface="Meiryo UI" panose="020B0604030504040204" pitchFamily="50" charset="-128"/>
              <a:ea typeface="Meiryo UI" panose="020B0604030504040204" pitchFamily="50" charset="-128"/>
            </a:endParaRPr>
          </a:p>
        </p:txBody>
      </p:sp>
      <p:cxnSp>
        <p:nvCxnSpPr>
          <p:cNvPr id="55" name="直線コネクタ 54">
            <a:extLst>
              <a:ext uri="{FF2B5EF4-FFF2-40B4-BE49-F238E27FC236}">
                <a16:creationId xmlns:a16="http://schemas.microsoft.com/office/drawing/2014/main" id="{41F7D181-C600-F695-3619-507FBB1AFFF8}"/>
              </a:ext>
            </a:extLst>
          </p:cNvPr>
          <p:cNvCxnSpPr/>
          <p:nvPr/>
        </p:nvCxnSpPr>
        <p:spPr>
          <a:xfrm>
            <a:off x="2329849" y="3751337"/>
            <a:ext cx="7271351" cy="0"/>
          </a:xfrm>
          <a:prstGeom prst="line">
            <a:avLst/>
          </a:prstGeom>
          <a:solidFill>
            <a:srgbClr val="0066CC"/>
          </a:solidFill>
          <a:ln w="28575" cap="flat" cmpd="sng" algn="ctr">
            <a:solidFill>
              <a:schemeClr val="bg1">
                <a:lumMod val="50000"/>
              </a:schemeClr>
            </a:solidFill>
            <a:prstDash val="solid"/>
            <a:round/>
            <a:headEnd type="none" w="med" len="med"/>
            <a:tailEnd type="none" w="med" len="med"/>
          </a:ln>
          <a:effectLst/>
        </p:spPr>
      </p:cxnSp>
      <p:sp>
        <p:nvSpPr>
          <p:cNvPr id="56" name="星: 5 pt 33">
            <a:extLst>
              <a:ext uri="{FF2B5EF4-FFF2-40B4-BE49-F238E27FC236}">
                <a16:creationId xmlns:a16="http://schemas.microsoft.com/office/drawing/2014/main" id="{24EEAF27-012D-B72D-4CE5-DA4D532C0E93}"/>
              </a:ext>
            </a:extLst>
          </p:cNvPr>
          <p:cNvSpPr/>
          <p:nvPr/>
        </p:nvSpPr>
        <p:spPr>
          <a:xfrm>
            <a:off x="3103667"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grpSp>
        <p:nvGrpSpPr>
          <p:cNvPr id="14" name="グループ化 13">
            <a:extLst>
              <a:ext uri="{FF2B5EF4-FFF2-40B4-BE49-F238E27FC236}">
                <a16:creationId xmlns:a16="http://schemas.microsoft.com/office/drawing/2014/main" id="{0FBAF63B-E31D-85B9-ABDE-4D27A70CC710}"/>
              </a:ext>
            </a:extLst>
          </p:cNvPr>
          <p:cNvGrpSpPr/>
          <p:nvPr/>
        </p:nvGrpSpPr>
        <p:grpSpPr>
          <a:xfrm>
            <a:off x="2085313" y="3150205"/>
            <a:ext cx="646331" cy="431414"/>
            <a:chOff x="2085313" y="3150205"/>
            <a:chExt cx="646331" cy="431414"/>
          </a:xfrm>
        </p:grpSpPr>
        <p:sp>
          <p:nvSpPr>
            <p:cNvPr id="57" name="星: 5 pt 34">
              <a:extLst>
                <a:ext uri="{FF2B5EF4-FFF2-40B4-BE49-F238E27FC236}">
                  <a16:creationId xmlns:a16="http://schemas.microsoft.com/office/drawing/2014/main" id="{5FF61C31-8B73-4448-739D-1A28099E8937}"/>
                </a:ext>
              </a:extLst>
            </p:cNvPr>
            <p:cNvSpPr/>
            <p:nvPr/>
          </p:nvSpPr>
          <p:spPr>
            <a:xfrm>
              <a:off x="2324080"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61" name="テキスト ボックス 60">
              <a:extLst>
                <a:ext uri="{FF2B5EF4-FFF2-40B4-BE49-F238E27FC236}">
                  <a16:creationId xmlns:a16="http://schemas.microsoft.com/office/drawing/2014/main" id="{F6AA3BF0-047D-5298-FEAC-634465F45DA5}"/>
                </a:ext>
              </a:extLst>
            </p:cNvPr>
            <p:cNvSpPr txBox="1"/>
            <p:nvPr/>
          </p:nvSpPr>
          <p:spPr>
            <a:xfrm>
              <a:off x="2085313" y="3150205"/>
              <a:ext cx="646331"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連絡会</a:t>
              </a:r>
              <a:endParaRPr kumimoji="1" lang="ja-JP" altLang="en-US" sz="1200" dirty="0">
                <a:latin typeface="Meiryo UI" panose="020B0604030504040204" pitchFamily="50" charset="-128"/>
                <a:ea typeface="Meiryo UI" panose="020B0604030504040204" pitchFamily="50" charset="-128"/>
              </a:endParaRPr>
            </a:p>
          </p:txBody>
        </p:sp>
      </p:grpSp>
      <p:sp>
        <p:nvSpPr>
          <p:cNvPr id="62" name="テキスト ボックス 61">
            <a:extLst>
              <a:ext uri="{FF2B5EF4-FFF2-40B4-BE49-F238E27FC236}">
                <a16:creationId xmlns:a16="http://schemas.microsoft.com/office/drawing/2014/main" id="{97B46479-2336-C4FF-1555-7199573CA63F}"/>
              </a:ext>
            </a:extLst>
          </p:cNvPr>
          <p:cNvSpPr txBox="1"/>
          <p:nvPr/>
        </p:nvSpPr>
        <p:spPr>
          <a:xfrm>
            <a:off x="2699630" y="3150204"/>
            <a:ext cx="954107"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模擬商談会</a:t>
            </a:r>
          </a:p>
        </p:txBody>
      </p:sp>
      <p:grpSp>
        <p:nvGrpSpPr>
          <p:cNvPr id="15" name="グループ化 14">
            <a:extLst>
              <a:ext uri="{FF2B5EF4-FFF2-40B4-BE49-F238E27FC236}">
                <a16:creationId xmlns:a16="http://schemas.microsoft.com/office/drawing/2014/main" id="{95E90848-435D-46BE-A3E4-94856A13447A}"/>
              </a:ext>
            </a:extLst>
          </p:cNvPr>
          <p:cNvGrpSpPr/>
          <p:nvPr/>
        </p:nvGrpSpPr>
        <p:grpSpPr>
          <a:xfrm>
            <a:off x="4576603" y="3150205"/>
            <a:ext cx="800219" cy="431414"/>
            <a:chOff x="6106852" y="3150205"/>
            <a:chExt cx="800219" cy="431414"/>
          </a:xfrm>
        </p:grpSpPr>
        <p:sp>
          <p:nvSpPr>
            <p:cNvPr id="59" name="星: 5 pt 37">
              <a:extLst>
                <a:ext uri="{FF2B5EF4-FFF2-40B4-BE49-F238E27FC236}">
                  <a16:creationId xmlns:a16="http://schemas.microsoft.com/office/drawing/2014/main" id="{BD94275C-D5AF-EA19-8B33-D1561048B264}"/>
                </a:ext>
              </a:extLst>
            </p:cNvPr>
            <p:cNvSpPr/>
            <p:nvPr/>
          </p:nvSpPr>
          <p:spPr>
            <a:xfrm>
              <a:off x="6413752"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1259E1B1-100C-1894-2B94-39F38264E4FE}"/>
                </a:ext>
              </a:extLst>
            </p:cNvPr>
            <p:cNvSpPr txBox="1"/>
            <p:nvPr/>
          </p:nvSpPr>
          <p:spPr>
            <a:xfrm>
              <a:off x="6106852" y="3150205"/>
              <a:ext cx="800219"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現地調査</a:t>
              </a:r>
              <a:endParaRPr kumimoji="1" lang="ja-JP" altLang="en-US" sz="1200" dirty="0">
                <a:latin typeface="Meiryo UI" panose="020B0604030504040204" pitchFamily="50" charset="-128"/>
                <a:ea typeface="Meiryo UI" panose="020B0604030504040204" pitchFamily="50" charset="-128"/>
              </a:endParaRPr>
            </a:p>
          </p:txBody>
        </p:sp>
      </p:grpSp>
      <p:grpSp>
        <p:nvGrpSpPr>
          <p:cNvPr id="12" name="グループ化 11">
            <a:extLst>
              <a:ext uri="{FF2B5EF4-FFF2-40B4-BE49-F238E27FC236}">
                <a16:creationId xmlns:a16="http://schemas.microsoft.com/office/drawing/2014/main" id="{85BEC261-0187-4CB6-0776-17CC7AD6EE4F}"/>
              </a:ext>
            </a:extLst>
          </p:cNvPr>
          <p:cNvGrpSpPr/>
          <p:nvPr/>
        </p:nvGrpSpPr>
        <p:grpSpPr>
          <a:xfrm>
            <a:off x="2323193" y="2542399"/>
            <a:ext cx="7279565" cy="525369"/>
            <a:chOff x="2323193" y="2542399"/>
            <a:chExt cx="7279565" cy="525369"/>
          </a:xfrm>
        </p:grpSpPr>
        <p:sp>
          <p:nvSpPr>
            <p:cNvPr id="73" name="正方形/長方形 72">
              <a:extLst>
                <a:ext uri="{FF2B5EF4-FFF2-40B4-BE49-F238E27FC236}">
                  <a16:creationId xmlns:a16="http://schemas.microsoft.com/office/drawing/2014/main" id="{204DF254-87A5-3A81-7C85-85F1A9161CCC}"/>
                </a:ext>
              </a:extLst>
            </p:cNvPr>
            <p:cNvSpPr/>
            <p:nvPr/>
          </p:nvSpPr>
          <p:spPr>
            <a:xfrm>
              <a:off x="6868821" y="2804898"/>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p:txBody>
        </p:sp>
        <p:sp>
          <p:nvSpPr>
            <p:cNvPr id="74" name="正方形/長方形 73">
              <a:extLst>
                <a:ext uri="{FF2B5EF4-FFF2-40B4-BE49-F238E27FC236}">
                  <a16:creationId xmlns:a16="http://schemas.microsoft.com/office/drawing/2014/main" id="{CD97F247-99A3-7905-BD80-C8A243A98361}"/>
                </a:ext>
              </a:extLst>
            </p:cNvPr>
            <p:cNvSpPr/>
            <p:nvPr/>
          </p:nvSpPr>
          <p:spPr>
            <a:xfrm>
              <a:off x="7779512" y="2804647"/>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月</a:t>
              </a:r>
            </a:p>
          </p:txBody>
        </p:sp>
        <p:sp>
          <p:nvSpPr>
            <p:cNvPr id="75" name="正方形/長方形 74">
              <a:extLst>
                <a:ext uri="{FF2B5EF4-FFF2-40B4-BE49-F238E27FC236}">
                  <a16:creationId xmlns:a16="http://schemas.microsoft.com/office/drawing/2014/main" id="{7906118A-0473-A0BE-C3A7-26D4CC11BC27}"/>
                </a:ext>
              </a:extLst>
            </p:cNvPr>
            <p:cNvSpPr/>
            <p:nvPr/>
          </p:nvSpPr>
          <p:spPr>
            <a:xfrm>
              <a:off x="8691958" y="2804647"/>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月</a:t>
              </a:r>
            </a:p>
          </p:txBody>
        </p:sp>
        <p:sp>
          <p:nvSpPr>
            <p:cNvPr id="4" name="正方形/長方形 3">
              <a:extLst>
                <a:ext uri="{FF2B5EF4-FFF2-40B4-BE49-F238E27FC236}">
                  <a16:creationId xmlns:a16="http://schemas.microsoft.com/office/drawing/2014/main" id="{78C58B7C-2AB6-94EA-E535-7B5240EB3BBC}"/>
                </a:ext>
              </a:extLst>
            </p:cNvPr>
            <p:cNvSpPr/>
            <p:nvPr/>
          </p:nvSpPr>
          <p:spPr>
            <a:xfrm>
              <a:off x="2328270" y="2803056"/>
              <a:ext cx="890936"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７</a:t>
              </a:r>
              <a:r>
                <a:rPr kumimoji="1" lang="ja-JP" altLang="en-US" sz="1200" dirty="0">
                  <a:latin typeface="Meiryo UI" panose="020B0604030504040204" pitchFamily="50" charset="-128"/>
                  <a:ea typeface="Meiryo UI" panose="020B0604030504040204" pitchFamily="50" charset="-128"/>
                </a:rPr>
                <a:t>月</a:t>
              </a:r>
            </a:p>
          </p:txBody>
        </p:sp>
        <p:sp>
          <p:nvSpPr>
            <p:cNvPr id="5" name="正方形/長方形 4">
              <a:extLst>
                <a:ext uri="{FF2B5EF4-FFF2-40B4-BE49-F238E27FC236}">
                  <a16:creationId xmlns:a16="http://schemas.microsoft.com/office/drawing/2014/main" id="{C3F9185F-AE12-7360-7230-5B2934B3CCFA}"/>
                </a:ext>
              </a:extLst>
            </p:cNvPr>
            <p:cNvSpPr/>
            <p:nvPr/>
          </p:nvSpPr>
          <p:spPr>
            <a:xfrm>
              <a:off x="3228789" y="2803774"/>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月</a:t>
              </a:r>
            </a:p>
          </p:txBody>
        </p:sp>
        <p:sp>
          <p:nvSpPr>
            <p:cNvPr id="6" name="正方形/長方形 5">
              <a:extLst>
                <a:ext uri="{FF2B5EF4-FFF2-40B4-BE49-F238E27FC236}">
                  <a16:creationId xmlns:a16="http://schemas.microsoft.com/office/drawing/2014/main" id="{534C8C38-C635-5C33-B985-0877A827FC49}"/>
                </a:ext>
              </a:extLst>
            </p:cNvPr>
            <p:cNvSpPr/>
            <p:nvPr/>
          </p:nvSpPr>
          <p:spPr>
            <a:xfrm>
              <a:off x="4134682" y="2805520"/>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9</a:t>
              </a:r>
              <a:r>
                <a:rPr kumimoji="1" lang="ja-JP" altLang="en-US" sz="1200" dirty="0">
                  <a:latin typeface="Meiryo UI" panose="020B0604030504040204" pitchFamily="50" charset="-128"/>
                  <a:ea typeface="Meiryo UI" panose="020B0604030504040204" pitchFamily="50" charset="-128"/>
                </a:rPr>
                <a:t>月</a:t>
              </a:r>
            </a:p>
          </p:txBody>
        </p:sp>
        <p:sp>
          <p:nvSpPr>
            <p:cNvPr id="7" name="正方形/長方形 6">
              <a:extLst>
                <a:ext uri="{FF2B5EF4-FFF2-40B4-BE49-F238E27FC236}">
                  <a16:creationId xmlns:a16="http://schemas.microsoft.com/office/drawing/2014/main" id="{F95E0D55-4629-78AE-3B88-B2688A7EEAC5}"/>
                </a:ext>
              </a:extLst>
            </p:cNvPr>
            <p:cNvSpPr/>
            <p:nvPr/>
          </p:nvSpPr>
          <p:spPr>
            <a:xfrm>
              <a:off x="5045558" y="2805391"/>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a:t>
              </a:r>
            </a:p>
          </p:txBody>
        </p:sp>
        <p:sp>
          <p:nvSpPr>
            <p:cNvPr id="8" name="正方形/長方形 7">
              <a:extLst>
                <a:ext uri="{FF2B5EF4-FFF2-40B4-BE49-F238E27FC236}">
                  <a16:creationId xmlns:a16="http://schemas.microsoft.com/office/drawing/2014/main" id="{95537C2F-E0FE-592B-BD10-3C966FB2B632}"/>
                </a:ext>
              </a:extLst>
            </p:cNvPr>
            <p:cNvSpPr/>
            <p:nvPr/>
          </p:nvSpPr>
          <p:spPr>
            <a:xfrm>
              <a:off x="5959169" y="2805293"/>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月</a:t>
              </a:r>
            </a:p>
          </p:txBody>
        </p:sp>
        <p:sp>
          <p:nvSpPr>
            <p:cNvPr id="10" name="正方形/長方形 9">
              <a:extLst>
                <a:ext uri="{FF2B5EF4-FFF2-40B4-BE49-F238E27FC236}">
                  <a16:creationId xmlns:a16="http://schemas.microsoft.com/office/drawing/2014/main" id="{AA4C4FF4-4DA7-74C0-AAC9-0F44E057CFFE}"/>
                </a:ext>
              </a:extLst>
            </p:cNvPr>
            <p:cNvSpPr/>
            <p:nvPr/>
          </p:nvSpPr>
          <p:spPr>
            <a:xfrm>
              <a:off x="2323193" y="2803678"/>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７</a:t>
              </a:r>
              <a:r>
                <a:rPr kumimoji="1" lang="ja-JP" altLang="en-US" sz="1200" dirty="0">
                  <a:latin typeface="Meiryo UI" panose="020B0604030504040204" pitchFamily="50" charset="-128"/>
                  <a:ea typeface="Meiryo UI" panose="020B0604030504040204" pitchFamily="50" charset="-128"/>
                </a:rPr>
                <a:t>月</a:t>
              </a:r>
            </a:p>
          </p:txBody>
        </p:sp>
        <p:sp>
          <p:nvSpPr>
            <p:cNvPr id="65" name="正方形/長方形 64">
              <a:extLst>
                <a:ext uri="{FF2B5EF4-FFF2-40B4-BE49-F238E27FC236}">
                  <a16:creationId xmlns:a16="http://schemas.microsoft.com/office/drawing/2014/main" id="{0F523E74-82F1-AE16-A549-9C2328651398}"/>
                </a:ext>
              </a:extLst>
            </p:cNvPr>
            <p:cNvSpPr/>
            <p:nvPr/>
          </p:nvSpPr>
          <p:spPr>
            <a:xfrm>
              <a:off x="2323194" y="2542399"/>
              <a:ext cx="4543982"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a:t>
              </a:r>
              <a:r>
                <a:rPr lang="en-US" altLang="ja-JP" sz="1200" b="1" dirty="0">
                  <a:solidFill>
                    <a:schemeClr val="bg1"/>
                  </a:solidFill>
                  <a:latin typeface="Meiryo UI" panose="020B0604030504040204" pitchFamily="50" charset="-128"/>
                  <a:ea typeface="Meiryo UI" panose="020B0604030504040204" pitchFamily="50" charset="-128"/>
                </a:rPr>
                <a:t>5</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sp>
          <p:nvSpPr>
            <p:cNvPr id="66" name="正方形/長方形 65">
              <a:extLst>
                <a:ext uri="{FF2B5EF4-FFF2-40B4-BE49-F238E27FC236}">
                  <a16:creationId xmlns:a16="http://schemas.microsoft.com/office/drawing/2014/main" id="{9552CA81-D82C-7C8B-D7B6-8C64E411D69F}"/>
                </a:ext>
              </a:extLst>
            </p:cNvPr>
            <p:cNvSpPr/>
            <p:nvPr/>
          </p:nvSpPr>
          <p:spPr>
            <a:xfrm>
              <a:off x="6868821" y="2542399"/>
              <a:ext cx="2732380"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2026</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grpSp>
      <p:grpSp>
        <p:nvGrpSpPr>
          <p:cNvPr id="16" name="グループ化 15">
            <a:extLst>
              <a:ext uri="{FF2B5EF4-FFF2-40B4-BE49-F238E27FC236}">
                <a16:creationId xmlns:a16="http://schemas.microsoft.com/office/drawing/2014/main" id="{BF90401E-ADA0-ACF6-CE22-954DCE5B11DB}"/>
              </a:ext>
            </a:extLst>
          </p:cNvPr>
          <p:cNvGrpSpPr/>
          <p:nvPr/>
        </p:nvGrpSpPr>
        <p:grpSpPr>
          <a:xfrm>
            <a:off x="5557738" y="3128780"/>
            <a:ext cx="1353897" cy="447967"/>
            <a:chOff x="5898289" y="3142594"/>
            <a:chExt cx="1353897" cy="447967"/>
          </a:xfrm>
        </p:grpSpPr>
        <p:sp>
          <p:nvSpPr>
            <p:cNvPr id="17" name="星: 5 pt 37">
              <a:extLst>
                <a:ext uri="{FF2B5EF4-FFF2-40B4-BE49-F238E27FC236}">
                  <a16:creationId xmlns:a16="http://schemas.microsoft.com/office/drawing/2014/main" id="{79FDEDC4-A381-C3B9-F90D-35A6E74B768E}"/>
                </a:ext>
              </a:extLst>
            </p:cNvPr>
            <p:cNvSpPr/>
            <p:nvPr/>
          </p:nvSpPr>
          <p:spPr>
            <a:xfrm>
              <a:off x="6484973" y="3445088"/>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DD52CA13-713D-FD30-E264-88758DA8B25A}"/>
                </a:ext>
              </a:extLst>
            </p:cNvPr>
            <p:cNvSpPr txBox="1"/>
            <p:nvPr/>
          </p:nvSpPr>
          <p:spPr>
            <a:xfrm>
              <a:off x="5898289" y="3142594"/>
              <a:ext cx="1353897" cy="276999"/>
            </a:xfrm>
            <a:prstGeom prst="rect">
              <a:avLst/>
            </a:prstGeom>
            <a:noFill/>
          </p:spPr>
          <p:txBody>
            <a:bodyPr wrap="none" rtlCol="0">
              <a:spAutoFit/>
            </a:bodyPr>
            <a:lstStyle/>
            <a:p>
              <a:pPr algn="ctr"/>
              <a:r>
                <a:rPr lang="en-US" altLang="ja-JP" sz="1200" dirty="0">
                  <a:latin typeface="Meiryo UI" panose="020B0604030504040204" pitchFamily="50" charset="-128"/>
                  <a:ea typeface="Meiryo UI" panose="020B0604030504040204" pitchFamily="50" charset="-128"/>
                </a:rPr>
                <a:t>EM</a:t>
              </a:r>
              <a:r>
                <a:rPr lang="ja-JP" altLang="en-US" sz="1200" dirty="0">
                  <a:latin typeface="Meiryo UI" panose="020B0604030504040204" pitchFamily="50" charset="-128"/>
                  <a:ea typeface="Meiryo UI" panose="020B0604030504040204" pitchFamily="50" charset="-128"/>
                </a:rPr>
                <a:t>向け</a:t>
              </a:r>
              <a:r>
                <a:rPr lang="en-US" altLang="ja-JP" sz="1200" dirty="0">
                  <a:latin typeface="Meiryo UI" panose="020B0604030504040204" pitchFamily="50" charset="-128"/>
                  <a:ea typeface="Meiryo UI" panose="020B0604030504040204" pitchFamily="50" charset="-128"/>
                </a:rPr>
                <a:t>FAM</a:t>
              </a:r>
              <a:r>
                <a:rPr lang="ja-JP" altLang="en-US" sz="1200" dirty="0">
                  <a:latin typeface="Meiryo UI" panose="020B0604030504040204" pitchFamily="50" charset="-128"/>
                  <a:ea typeface="Meiryo UI" panose="020B0604030504040204" pitchFamily="50" charset="-128"/>
                </a:rPr>
                <a:t>ツアー</a:t>
              </a:r>
              <a:endParaRPr lang="en-US" altLang="ja-JP" sz="12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457219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6A8F643B-1E2A-4F03-8182-047C0680F225}" type="slidenum">
              <a:rPr lang="en-US" altLang="ja-JP" smtClean="0"/>
              <a:pPr/>
              <a:t>13</a:t>
            </a:fld>
            <a:endParaRPr lang="en-US" altLang="ja-JP"/>
          </a:p>
        </p:txBody>
      </p:sp>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申請様式－８</a:t>
            </a:r>
          </a:p>
        </p:txBody>
      </p:sp>
      <p:sp>
        <p:nvSpPr>
          <p:cNvPr id="6" name="正方形/長方形 5">
            <a:extLst>
              <a:ext uri="{FF2B5EF4-FFF2-40B4-BE49-F238E27FC236}">
                <a16:creationId xmlns:a16="http://schemas.microsoft.com/office/drawing/2014/main" id="{BCE8EB87-BE02-C4CC-47B3-0F864878C333}"/>
              </a:ext>
            </a:extLst>
          </p:cNvPr>
          <p:cNvSpPr/>
          <p:nvPr/>
        </p:nvSpPr>
        <p:spPr>
          <a:xfrm>
            <a:off x="173178" y="653423"/>
            <a:ext cx="1011384" cy="126858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地域連携による効果</a:t>
            </a:r>
          </a:p>
        </p:txBody>
      </p:sp>
      <p:sp>
        <p:nvSpPr>
          <p:cNvPr id="7" name="正方形/長方形 6">
            <a:extLst>
              <a:ext uri="{FF2B5EF4-FFF2-40B4-BE49-F238E27FC236}">
                <a16:creationId xmlns:a16="http://schemas.microsoft.com/office/drawing/2014/main" id="{7E6B9765-CA9B-919B-30D4-C2B8BAD19A41}"/>
              </a:ext>
            </a:extLst>
          </p:cNvPr>
          <p:cNvSpPr/>
          <p:nvPr/>
        </p:nvSpPr>
        <p:spPr>
          <a:xfrm>
            <a:off x="1184561" y="653424"/>
            <a:ext cx="8499767" cy="1268587"/>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プロジェクトチームを組成し連携する地域において発揮される効果について、ご記載ください。</a:t>
            </a:r>
            <a:b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b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例）「酒」をテーマとして見た場合、世界的に有名な</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地域の酒とルーツを同じくする</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B</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地域の酒をストーリーでつなげることにより、</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B</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地域の酒の認知度が向上することが期待できる。</a:t>
            </a:r>
          </a:p>
        </p:txBody>
      </p:sp>
      <p:sp>
        <p:nvSpPr>
          <p:cNvPr id="8" name="正方形/長方形 7">
            <a:extLst>
              <a:ext uri="{FF2B5EF4-FFF2-40B4-BE49-F238E27FC236}">
                <a16:creationId xmlns:a16="http://schemas.microsoft.com/office/drawing/2014/main" id="{3B5C91E1-C103-9ECC-8730-319ED37E9E34}"/>
              </a:ext>
            </a:extLst>
          </p:cNvPr>
          <p:cNvSpPr/>
          <p:nvPr/>
        </p:nvSpPr>
        <p:spPr>
          <a:xfrm>
            <a:off x="173178" y="3216339"/>
            <a:ext cx="1011383" cy="342691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事業の継続性</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935C945-D276-2BD7-F985-8AF10399B3A2}"/>
              </a:ext>
            </a:extLst>
          </p:cNvPr>
          <p:cNvSpPr/>
          <p:nvPr/>
        </p:nvSpPr>
        <p:spPr>
          <a:xfrm>
            <a:off x="1184561" y="2005394"/>
            <a:ext cx="8499767" cy="11275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本事業実施による地域への社会・経済・環境等の観点での効果や、課題解決の可能性等について期待できる点があればご記載ください。</a:t>
            </a:r>
          </a:p>
          <a:p>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62D15BB9-C3D3-3B82-BFD8-416792F32241}"/>
              </a:ext>
            </a:extLst>
          </p:cNvPr>
          <p:cNvSpPr/>
          <p:nvPr/>
        </p:nvSpPr>
        <p:spPr>
          <a:xfrm>
            <a:off x="173178" y="2005394"/>
            <a:ext cx="1011383" cy="112756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事業実施に</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よる地域への</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期待効果</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A6931108-65CD-23B5-A506-FF3085FC958B}"/>
              </a:ext>
            </a:extLst>
          </p:cNvPr>
          <p:cNvSpPr/>
          <p:nvPr/>
        </p:nvSpPr>
        <p:spPr>
          <a:xfrm>
            <a:off x="1184561" y="3216340"/>
            <a:ext cx="8499767" cy="342691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本事業終了後</a:t>
            </a:r>
            <a:r>
              <a:rPr lang="ja-JP" altLang="en-US" sz="1200" dirty="0">
                <a:solidFill>
                  <a:srgbClr val="0070C0"/>
                </a:solidFill>
                <a:latin typeface="Meiryo UI" panose="020B0604030504040204" pitchFamily="50" charset="-128"/>
                <a:ea typeface="Meiryo UI" panose="020B0604030504040204" pitchFamily="50" charset="-128"/>
              </a:rPr>
              <a:t>の継続的なツアー</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磨き上げ・販売・催行の取組方針や計画について、中長期的な視点で記載してください。なお、実施にあたっての連携チーム</a:t>
            </a:r>
            <a:r>
              <a:rPr lang="ja-JP" altLang="en-US" sz="1200" dirty="0">
                <a:solidFill>
                  <a:srgbClr val="0070C0"/>
                </a:solidFill>
                <a:latin typeface="Meiryo UI" panose="020B0604030504040204" pitchFamily="50" charset="-128"/>
                <a:ea typeface="Meiryo UI" panose="020B0604030504040204" pitchFamily="50" charset="-128"/>
              </a:rPr>
              <a:t>体制の構築、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稼働人員・財源の確保</a:t>
            </a:r>
            <a:r>
              <a:rPr lang="ja-JP" altLang="en-US" sz="1200" dirty="0">
                <a:solidFill>
                  <a:srgbClr val="0070C0"/>
                </a:solidFill>
                <a:latin typeface="Meiryo UI" panose="020B0604030504040204" pitchFamily="50" charset="-128"/>
                <a:ea typeface="Meiryo UI" panose="020B0604030504040204" pitchFamily="50" charset="-128"/>
              </a:rPr>
              <a:t>等の</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観点も交えてご記載ください。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1468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8710FCD-0153-85A0-D5C6-9EF220A793BC}"/>
              </a:ext>
            </a:extLst>
          </p:cNvPr>
          <p:cNvSpPr>
            <a:spLocks noGrp="1"/>
          </p:cNvSpPr>
          <p:nvPr>
            <p:ph type="sldNum" sz="quarter" idx="12"/>
          </p:nvPr>
        </p:nvSpPr>
        <p:spPr/>
        <p:txBody>
          <a:bodyPr/>
          <a:lstStyle/>
          <a:p>
            <a:fld id="{6A8F643B-1E2A-4F03-8182-047C0680F225}" type="slidenum">
              <a:rPr lang="en-US" altLang="ja-JP" smtClean="0"/>
              <a:pPr/>
              <a:t>1</a:t>
            </a:fld>
            <a:endParaRPr lang="en-US" altLang="ja-JP"/>
          </a:p>
        </p:txBody>
      </p:sp>
      <p:sp>
        <p:nvSpPr>
          <p:cNvPr id="7" name="タイトル 4">
            <a:extLst>
              <a:ext uri="{FF2B5EF4-FFF2-40B4-BE49-F238E27FC236}">
                <a16:creationId xmlns:a16="http://schemas.microsoft.com/office/drawing/2014/main" id="{ABB57255-D3F9-CBB9-91FD-C66958A2C1E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ツアー名：　　　　　　　　　　　　　　　　　　　　　　申請様式－概要版</a:t>
            </a:r>
          </a:p>
        </p:txBody>
      </p:sp>
      <p:sp>
        <p:nvSpPr>
          <p:cNvPr id="18" name="正方形/長方形 17">
            <a:extLst>
              <a:ext uri="{FF2B5EF4-FFF2-40B4-BE49-F238E27FC236}">
                <a16:creationId xmlns:a16="http://schemas.microsoft.com/office/drawing/2014/main" id="{0B1B5A29-E274-5188-5409-78D323434F8F}"/>
              </a:ext>
            </a:extLst>
          </p:cNvPr>
          <p:cNvSpPr/>
          <p:nvPr/>
        </p:nvSpPr>
        <p:spPr>
          <a:xfrm>
            <a:off x="7541425" y="592183"/>
            <a:ext cx="2247009" cy="53896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（プロジェクトチーム名）</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graphicFrame>
        <p:nvGraphicFramePr>
          <p:cNvPr id="19" name="Google Shape;88;p1">
            <a:extLst>
              <a:ext uri="{FF2B5EF4-FFF2-40B4-BE49-F238E27FC236}">
                <a16:creationId xmlns:a16="http://schemas.microsoft.com/office/drawing/2014/main" id="{6935D282-ED81-2932-2C32-BD9B8DE92EA9}"/>
              </a:ext>
            </a:extLst>
          </p:cNvPr>
          <p:cNvGraphicFramePr/>
          <p:nvPr>
            <p:extLst>
              <p:ext uri="{D42A27DB-BD31-4B8C-83A1-F6EECF244321}">
                <p14:modId xmlns:p14="http://schemas.microsoft.com/office/powerpoint/2010/main" val="510364970"/>
              </p:ext>
            </p:extLst>
          </p:nvPr>
        </p:nvGraphicFramePr>
        <p:xfrm>
          <a:off x="43317" y="1131147"/>
          <a:ext cx="7380000" cy="5665992"/>
        </p:xfrm>
        <a:graphic>
          <a:graphicData uri="http://schemas.openxmlformats.org/drawingml/2006/table">
            <a:tbl>
              <a:tblPr firstRow="1" bandRow="1">
                <a:noFill/>
              </a:tblPr>
              <a:tblGrid>
                <a:gridCol w="1260000">
                  <a:extLst>
                    <a:ext uri="{9D8B030D-6E8A-4147-A177-3AD203B41FA5}">
                      <a16:colId xmlns:a16="http://schemas.microsoft.com/office/drawing/2014/main" val="20000"/>
                    </a:ext>
                  </a:extLst>
                </a:gridCol>
                <a:gridCol w="6120000">
                  <a:extLst>
                    <a:ext uri="{9D8B030D-6E8A-4147-A177-3AD203B41FA5}">
                      <a16:colId xmlns:a16="http://schemas.microsoft.com/office/drawing/2014/main" val="20001"/>
                    </a:ext>
                  </a:extLst>
                </a:gridCol>
              </a:tblGrid>
              <a:tr h="894928">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ツアーを通じて</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伝えたい</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今回造成するロングストーリーツアーの体験を通じて、旅行者が出会うことができる新しい価値観との出会いの流れや、旅を通じて深めることができる視点等についてご記載ください。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841863330"/>
                  </a:ext>
                </a:extLst>
              </a:tr>
              <a:tr h="588083">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ストーリーを</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a:latin typeface="Meiryo UI" panose="020B0604030504040204" pitchFamily="50" charset="-128"/>
                          <a:ea typeface="Meiryo UI" panose="020B0604030504040204" pitchFamily="50" charset="-128"/>
                        </a:rPr>
                        <a:t>通じて伝えたい</a:t>
                      </a:r>
                      <a:endParaRPr lang="en-US" altLang="ja-JP" sz="11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メッセージ</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ツアーのストーリーを通じて伝えたいメッセージについてご記載ください。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763869132"/>
                  </a:ext>
                </a:extLst>
              </a:tr>
              <a:tr h="1966158">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a:t>
                      </a:r>
                      <a:r>
                        <a:rPr lang="ja-JP" altLang="en-US" sz="1100" b="1" dirty="0">
                          <a:latin typeface="Meiryo UI" panose="020B0604030504040204" pitchFamily="50" charset="-128"/>
                          <a:ea typeface="Meiryo UI" panose="020B0604030504040204" pitchFamily="50" charset="-128"/>
                        </a:rPr>
                        <a:t>概要</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今回のツアーのテーマやストーリーを踏まえて、行程内容などの要素を盛り込んだ、ツアー内容のサマリーをご記載ください。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841528834"/>
                  </a:ext>
                </a:extLst>
              </a:tr>
              <a:tr h="1061709">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ツアー造成・</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本事業申請の</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動機・思い</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を申請するにあたって、ロングストーリーツアー造成に向けた動機や想い、ツアー造成を通じて実現を目指していること等、申請するプロジェクトチームとしてこの事業にかける想いを自由にご記載ください。また、造成を目指しているツアーの実現の裏付けとなるような、プロジェクトチーム構成員の実績やスキル・ノウハウ等、アピールする点があればご記載ください。（</a:t>
                      </a: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適宜図やイラストなどを使いながらご記載ください）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0002"/>
                  </a:ext>
                </a:extLst>
              </a:tr>
              <a:tr h="1148827">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事業実施に</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a:latin typeface="Meiryo UI" panose="020B0604030504040204" pitchFamily="50" charset="-128"/>
                          <a:ea typeface="Meiryo UI" panose="020B0604030504040204" pitchFamily="50" charset="-128"/>
                        </a:rPr>
                        <a:t>より期待できる</a:t>
                      </a:r>
                      <a:endParaRPr lang="en-US" altLang="ja-JP" sz="11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a:latin typeface="Meiryo UI" panose="020B0604030504040204" pitchFamily="50" charset="-128"/>
                          <a:ea typeface="Meiryo UI" panose="020B0604030504040204" pitchFamily="50" charset="-128"/>
                        </a:rPr>
                        <a:t>効果</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本事業実施による地域への社会・経済・環境等の観点での効果や、課題解決の可能性等について期待できる点があればご記載ください。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381183781"/>
                  </a:ext>
                </a:extLst>
              </a:tr>
            </a:tbl>
          </a:graphicData>
        </a:graphic>
      </p:graphicFrame>
      <p:sp>
        <p:nvSpPr>
          <p:cNvPr id="21" name="正方形/長方形 20">
            <a:extLst>
              <a:ext uri="{FF2B5EF4-FFF2-40B4-BE49-F238E27FC236}">
                <a16:creationId xmlns:a16="http://schemas.microsoft.com/office/drawing/2014/main" id="{2C72E2F6-FD07-B9C5-2182-B41252C7A981}"/>
              </a:ext>
            </a:extLst>
          </p:cNvPr>
          <p:cNvSpPr/>
          <p:nvPr/>
        </p:nvSpPr>
        <p:spPr>
          <a:xfrm>
            <a:off x="7541424" y="2387600"/>
            <a:ext cx="2247009" cy="442250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事業の内容が分かるイメージ図、写真等を貼付してください。　　　　　</a:t>
            </a: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ページ数は増やさずにこの</a:t>
            </a:r>
            <a:r>
              <a:rPr kumimoji="1" lang="en-US" altLang="ja-JP" sz="1200" dirty="0">
                <a:solidFill>
                  <a:srgbClr val="0070C0"/>
                </a:solidFill>
                <a:latin typeface="Meiryo UI" panose="020B0604030504040204" pitchFamily="50" charset="-128"/>
                <a:ea typeface="Meiryo UI" panose="020B0604030504040204" pitchFamily="50" charset="-128"/>
              </a:rPr>
              <a:t>1</a:t>
            </a:r>
            <a:r>
              <a:rPr kumimoji="1" lang="ja-JP" altLang="en-US" sz="1200" dirty="0">
                <a:solidFill>
                  <a:srgbClr val="0070C0"/>
                </a:solidFill>
                <a:latin typeface="Meiryo UI" panose="020B0604030504040204" pitchFamily="50" charset="-128"/>
                <a:ea typeface="Meiryo UI" panose="020B0604030504040204" pitchFamily="50" charset="-128"/>
              </a:rPr>
              <a:t>枚のみで提出してください。</a:t>
            </a:r>
          </a:p>
          <a:p>
            <a:pPr marL="0" marR="0" indent="0" algn="ctr"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89D1B932-A2BC-C9D1-E13E-CE2F1366FD62}"/>
              </a:ext>
            </a:extLst>
          </p:cNvPr>
          <p:cNvSpPr/>
          <p:nvPr/>
        </p:nvSpPr>
        <p:spPr>
          <a:xfrm>
            <a:off x="7541425" y="1120744"/>
            <a:ext cx="2247009" cy="570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316D48FB-8F79-7149-6769-DF223322E9C5}"/>
              </a:ext>
            </a:extLst>
          </p:cNvPr>
          <p:cNvSpPr/>
          <p:nvPr/>
        </p:nvSpPr>
        <p:spPr>
          <a:xfrm>
            <a:off x="7541425" y="1691396"/>
            <a:ext cx="2247009" cy="57149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（実施エリア）</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B568C7B-67DF-AD33-1588-6825D07C909B}"/>
              </a:ext>
            </a:extLst>
          </p:cNvPr>
          <p:cNvSpPr/>
          <p:nvPr/>
        </p:nvSpPr>
        <p:spPr>
          <a:xfrm>
            <a:off x="43318" y="663402"/>
            <a:ext cx="1259352"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テーマ</a:t>
            </a:r>
          </a:p>
        </p:txBody>
      </p:sp>
      <p:sp>
        <p:nvSpPr>
          <p:cNvPr id="13" name="正方形/長方形 12">
            <a:extLst>
              <a:ext uri="{FF2B5EF4-FFF2-40B4-BE49-F238E27FC236}">
                <a16:creationId xmlns:a16="http://schemas.microsoft.com/office/drawing/2014/main" id="{9C81B3B7-F852-CF4A-F5DE-61393442F392}"/>
              </a:ext>
            </a:extLst>
          </p:cNvPr>
          <p:cNvSpPr/>
          <p:nvPr/>
        </p:nvSpPr>
        <p:spPr>
          <a:xfrm>
            <a:off x="1302670" y="663402"/>
            <a:ext cx="6115217"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ツアーの主題となるテーマをご記載ください。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7602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申請様式－１</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8385"/>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2</a:t>
            </a:fld>
            <a:endParaRPr lang="en-US" altLang="ja-JP" sz="1000" dirty="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8" y="1313630"/>
            <a:ext cx="9511150" cy="3733157"/>
          </a:xfrm>
          <a:prstGeom prst="rect">
            <a:avLst/>
          </a:prstGeom>
          <a:noFill/>
          <a:ln>
            <a:solidFill>
              <a:schemeClr val="bg1">
                <a:lumMod val="50000"/>
              </a:schemeClr>
            </a:solidFill>
          </a:ln>
        </p:spPr>
        <p:txBody>
          <a:bodyPr wrap="square" rtlCol="0">
            <a:no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本事業を申請するにあたって、ロングストーリーツアー造成に向けた動機や想い、ツアー造成を通じて実現を目指していること等、申請するプロジェクトチームとしてこの事業にかける想いを自由にご記載ください。また、造成を目指しているツアーの実現の裏付けとなるような、プロジェクトチーム構成員の実績やスキル・ノウハウ等、アピールする点があればご記載ください。（</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適宜図やイラスト等を使いながらご記載ください）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B87414FB-5E4D-4072-8567-EEAFD0A4D530}"/>
              </a:ext>
            </a:extLst>
          </p:cNvPr>
          <p:cNvSpPr/>
          <p:nvPr/>
        </p:nvSpPr>
        <p:spPr>
          <a:xfrm>
            <a:off x="6143813" y="615576"/>
            <a:ext cx="3669552" cy="31675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所属：</a:t>
            </a:r>
            <a:r>
              <a:rPr kumimoji="1"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担当者</a:t>
            </a:r>
            <a:r>
              <a:rPr kumimoji="1" lang="ja-JP" altLang="en-US" sz="1200" dirty="0">
                <a:latin typeface="Meiryo UI" panose="020B0604030504040204" pitchFamily="50" charset="-128"/>
                <a:ea typeface="Meiryo UI" panose="020B0604030504040204" pitchFamily="50" charset="-128"/>
              </a:rPr>
              <a:t>：　　　　　　</a:t>
            </a:r>
          </a:p>
        </p:txBody>
      </p:sp>
      <p:sp>
        <p:nvSpPr>
          <p:cNvPr id="7" name="正方形/長方形 6">
            <a:extLst>
              <a:ext uri="{FF2B5EF4-FFF2-40B4-BE49-F238E27FC236}">
                <a16:creationId xmlns:a16="http://schemas.microsoft.com/office/drawing/2014/main" id="{ADC4647E-0AEF-21A1-4D64-FD99A7E17CC7}"/>
              </a:ext>
            </a:extLst>
          </p:cNvPr>
          <p:cNvSpPr/>
          <p:nvPr/>
        </p:nvSpPr>
        <p:spPr>
          <a:xfrm>
            <a:off x="5528236" y="615576"/>
            <a:ext cx="615577"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dirty="0">
                <a:latin typeface="Meiryo UI" panose="020B0604030504040204" pitchFamily="50" charset="-128"/>
                <a:ea typeface="Meiryo UI" panose="020B0604030504040204" pitchFamily="50" charset="-128"/>
              </a:rPr>
              <a:t>記入者</a:t>
            </a: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996876"/>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ツアー造成・本事業申請の動機・思い</a:t>
            </a:r>
          </a:p>
        </p:txBody>
      </p:sp>
      <p:sp>
        <p:nvSpPr>
          <p:cNvPr id="5" name="正方形/長方形 4">
            <a:extLst>
              <a:ext uri="{FF2B5EF4-FFF2-40B4-BE49-F238E27FC236}">
                <a16:creationId xmlns:a16="http://schemas.microsoft.com/office/drawing/2014/main" id="{5CC3522F-0540-8F5D-0E06-8DF6D06EFA92}"/>
              </a:ext>
            </a:extLst>
          </p:cNvPr>
          <p:cNvSpPr/>
          <p:nvPr/>
        </p:nvSpPr>
        <p:spPr>
          <a:xfrm>
            <a:off x="173178" y="5105401"/>
            <a:ext cx="1011383" cy="1647352"/>
          </a:xfrm>
          <a:prstGeom prst="rect">
            <a:avLst/>
          </a:prstGeom>
          <a:solidFill>
            <a:srgbClr val="AAD6E7"/>
          </a:solidFill>
          <a:ln w="12700" cap="flat" cmpd="sng" algn="ctr">
            <a:solidFill>
              <a:schemeClr val="bg1">
                <a:lumMod val="50000"/>
                <a:alpha val="96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本事業を</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通じて</a:t>
            </a:r>
            <a:r>
              <a:rPr kumimoji="1" lang="ja-JP" altLang="en-US" sz="1200" b="1" i="0" u="none" strike="noStrike" cap="none" normalizeH="0" baseline="0" dirty="0">
                <a:ln>
                  <a:noFill/>
                </a:ln>
                <a:effectLst/>
                <a:latin typeface="Meiryo UI" panose="020B0604030504040204" pitchFamily="50" charset="-128"/>
                <a:ea typeface="Meiryo UI" panose="020B0604030504040204" pitchFamily="50" charset="-128"/>
              </a:rPr>
              <a:t>目指す</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effectLst/>
                <a:latin typeface="Meiryo UI" panose="020B0604030504040204" pitchFamily="50" charset="-128"/>
                <a:ea typeface="Meiryo UI" panose="020B0604030504040204" pitchFamily="50" charset="-128"/>
              </a:rPr>
              <a:t>アウトプット・アウトカム</a:t>
            </a:r>
          </a:p>
        </p:txBody>
      </p:sp>
      <p:sp>
        <p:nvSpPr>
          <p:cNvPr id="8" name="正方形/長方形 7">
            <a:extLst>
              <a:ext uri="{FF2B5EF4-FFF2-40B4-BE49-F238E27FC236}">
                <a16:creationId xmlns:a16="http://schemas.microsoft.com/office/drawing/2014/main" id="{9A9F2FBD-2DEB-EAE1-8FC1-E9EB57701B70}"/>
              </a:ext>
            </a:extLst>
          </p:cNvPr>
          <p:cNvSpPr/>
          <p:nvPr/>
        </p:nvSpPr>
        <p:spPr>
          <a:xfrm>
            <a:off x="1184561" y="5105401"/>
            <a:ext cx="8499767" cy="16473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本事業を通じて発生する生産物や事業量を表す「アウトプット（活動指標）」、事業の結果として得られる効果・成果を表す「アウトカム（成果指標）」の双方について、ご記載ください。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アウトプット</a:t>
            </a:r>
            <a:r>
              <a:rPr lang="en-US" altLang="ja-JP" sz="1200" dirty="0">
                <a:latin typeface="Meiryo UI" panose="020B0604030504040204" pitchFamily="50" charset="-128"/>
                <a:ea typeface="Meiryo UI" panose="020B0604030504040204" pitchFamily="50" charset="-128"/>
              </a:rPr>
              <a:t>】</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今年度事業完了時点でのアウトプットを記載。</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アウトカム</a:t>
            </a:r>
            <a:r>
              <a:rPr lang="en-US" altLang="ja-JP" sz="1200" dirty="0">
                <a:latin typeface="Meiryo UI" panose="020B0604030504040204" pitchFamily="50" charset="-128"/>
                <a:ea typeface="Meiryo UI" panose="020B0604030504040204" pitchFamily="50" charset="-128"/>
              </a:rPr>
              <a:t>】</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今年度末に限らず、事業全体として事業者の目指す目標を記載。</a:t>
            </a:r>
            <a:endParaRPr lang="en-US" altLang="ja-JP" sz="12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064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申請様式－２</a:t>
            </a:r>
          </a:p>
        </p:txBody>
      </p:sp>
      <p:sp>
        <p:nvSpPr>
          <p:cNvPr id="4" name="正方形/長方形 3">
            <a:extLst>
              <a:ext uri="{FF2B5EF4-FFF2-40B4-BE49-F238E27FC236}">
                <a16:creationId xmlns:a16="http://schemas.microsoft.com/office/drawing/2014/main" id="{CB568C7B-67DF-AD33-1588-6825D07C909B}"/>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14A2D016-68C1-37F6-8D35-7CDEE51CE672}"/>
              </a:ext>
            </a:extLst>
          </p:cNvPr>
          <p:cNvSpPr/>
          <p:nvPr/>
        </p:nvSpPr>
        <p:spPr>
          <a:xfrm>
            <a:off x="173180" y="1103330"/>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テーマ</a:t>
            </a:r>
          </a:p>
        </p:txBody>
      </p:sp>
      <p:sp>
        <p:nvSpPr>
          <p:cNvPr id="12" name="正方形/長方形 11">
            <a:extLst>
              <a:ext uri="{FF2B5EF4-FFF2-40B4-BE49-F238E27FC236}">
                <a16:creationId xmlns:a16="http://schemas.microsoft.com/office/drawing/2014/main" id="{9C81B3B7-F852-CF4A-F5DE-61393442F392}"/>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ツアー名をご記載ください。例）「</a:t>
            </a:r>
            <a:r>
              <a:rPr lang="en-US" altLang="ja-JP" sz="1200" dirty="0">
                <a:solidFill>
                  <a:srgbClr val="0070C0"/>
                </a:solidFill>
                <a:latin typeface="Meiryo UI" panose="020B0604030504040204" pitchFamily="50" charset="-128"/>
                <a:ea typeface="Meiryo UI" panose="020B0604030504040204" pitchFamily="50" charset="-128"/>
              </a:rPr>
              <a:t>DISCOVER JOMON </a:t>
            </a:r>
            <a:r>
              <a:rPr lang="ja-JP" altLang="en-US" sz="1200" dirty="0">
                <a:solidFill>
                  <a:srgbClr val="0070C0"/>
                </a:solidFill>
                <a:latin typeface="Meiryo UI" panose="020B0604030504040204" pitchFamily="50" charset="-128"/>
                <a:ea typeface="Meiryo UI" panose="020B0604030504040204" pitchFamily="50" charset="-128"/>
              </a:rPr>
              <a:t>函館</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万年の道のり」</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地域名等は申請様式ー３内「実施エリア概要」に記載し、テーマ、ストーリーが伝わることを意識してご記載ください。（</a:t>
            </a:r>
            <a:r>
              <a:rPr lang="en-US" altLang="ja-JP" sz="1200" dirty="0">
                <a:solidFill>
                  <a:srgbClr val="0070C0"/>
                </a:solidFill>
                <a:latin typeface="Meiryo UI" panose="020B0604030504040204" pitchFamily="50" charset="-128"/>
                <a:ea typeface="Meiryo UI" panose="020B0604030504040204" pitchFamily="50" charset="-128"/>
              </a:rPr>
              <a:t>40</a:t>
            </a:r>
            <a:r>
              <a:rPr lang="ja-JP" altLang="en-US" sz="1200" dirty="0">
                <a:solidFill>
                  <a:srgbClr val="0070C0"/>
                </a:solidFill>
                <a:latin typeface="Meiryo UI" panose="020B0604030504040204" pitchFamily="50" charset="-128"/>
                <a:ea typeface="Meiryo UI" panose="020B0604030504040204" pitchFamily="50" charset="-128"/>
              </a:rPr>
              <a:t>文字以内）</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0A6904A-07A2-4602-B1FB-E18339E43F91}"/>
              </a:ext>
            </a:extLst>
          </p:cNvPr>
          <p:cNvSpPr/>
          <p:nvPr/>
        </p:nvSpPr>
        <p:spPr>
          <a:xfrm>
            <a:off x="1184562" y="1103330"/>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ツアーの主題となるテーマをご記載ください。　例）</a:t>
            </a:r>
            <a:r>
              <a:rPr kumimoji="1" lang="ja-JP" altLang="en-US" sz="12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世界遺産に登録された「縄文」文化</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3</a:t>
            </a:fld>
            <a:endParaRPr lang="en-US" altLang="ja-JP" sz="1000">
              <a:solidFill>
                <a:srgbClr val="000000"/>
              </a:solidFill>
            </a:endParaRPr>
          </a:p>
        </p:txBody>
      </p:sp>
      <p:sp>
        <p:nvSpPr>
          <p:cNvPr id="10" name="正方形/長方形 9">
            <a:extLst>
              <a:ext uri="{FF2B5EF4-FFF2-40B4-BE49-F238E27FC236}">
                <a16:creationId xmlns:a16="http://schemas.microsoft.com/office/drawing/2014/main" id="{A4D02DAA-F415-7F0A-5C9B-71274E00A5A4}"/>
              </a:ext>
            </a:extLst>
          </p:cNvPr>
          <p:cNvSpPr/>
          <p:nvPr/>
        </p:nvSpPr>
        <p:spPr>
          <a:xfrm>
            <a:off x="173179" y="4842314"/>
            <a:ext cx="1011383" cy="190976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ターゲット顧客</a:t>
            </a: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184562" y="4842315"/>
            <a:ext cx="8548257" cy="190976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ターゲット顧客</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ターゲットとする顧客層をご記載ください。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ターゲット設定理由</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そのターゲット顧客層を設定した理由を、これまでに実施した調査や分析等を踏まえてご記載ください。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a:t>
            </a:r>
            <a:r>
              <a:rPr lang="ja-JP" altLang="en-US" sz="1200" dirty="0">
                <a:latin typeface="Meiryo UI" panose="020B0604030504040204" pitchFamily="50" charset="-128"/>
                <a:ea typeface="Meiryo UI" panose="020B0604030504040204" pitchFamily="50" charset="-128"/>
              </a:rPr>
              <a:t>の規模感</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そのターゲット顧客層の想定される規模感を、裏付けとするデータや調査結果等を踏まえてご記載ください。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ターゲットへのアプローチ方法</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そのターゲット顧客層にアプローチする方法として想定しているものについて、プロモーション手法や販売手法等の視点を踏まえてご記載ください。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AC36DBC6-26E2-9C36-E32B-9BA3DB7F8855}"/>
              </a:ext>
            </a:extLst>
          </p:cNvPr>
          <p:cNvSpPr/>
          <p:nvPr/>
        </p:nvSpPr>
        <p:spPr>
          <a:xfrm>
            <a:off x="1184562" y="1543258"/>
            <a:ext cx="8548257" cy="252786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今回造成するロングストーリーツアーの体験を通じて、旅行者が出会うことができる新しい価値観との出会いの流れや、旅を通じて深めることができる視点等についてご記載ください。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例）なぜ今、「縄文」が世界遺産に登録されたのでしょう。縄文の基本は定住にあり、私たちも定住により暮らしています。しかし、私たち人類（ホモ・サピエンス）の歴史は、ほとんどが移動による暮らしでした。定住は縄文時代に始まったばかりですが、その定住の極みである都市文明はもう悲鳴をあげています。移動から定住に代わったことで得られるメリットとデメリット。私たちは、縄文から何を学べるでしょうか。</a:t>
            </a: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 家族の在り方　✦ 地域の在り方　✦ 多様性　✦ 利他的思想　✦ 自然との向き合い方と感謝の心　など、まだ知られざる縄文の文化 、私たちのルーツに触れる特別な旅のプランをご提供いたします。</a:t>
            </a:r>
          </a:p>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33769864-4F29-8A84-26AB-BA52B7FB2069}"/>
              </a:ext>
            </a:extLst>
          </p:cNvPr>
          <p:cNvSpPr/>
          <p:nvPr/>
        </p:nvSpPr>
        <p:spPr>
          <a:xfrm>
            <a:off x="173179" y="1543258"/>
            <a:ext cx="1011383" cy="252786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ツアーを</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通じて</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伝えたい</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p>
        </p:txBody>
      </p:sp>
      <p:sp>
        <p:nvSpPr>
          <p:cNvPr id="2" name="正方形/長方形 1">
            <a:extLst>
              <a:ext uri="{FF2B5EF4-FFF2-40B4-BE49-F238E27FC236}">
                <a16:creationId xmlns:a16="http://schemas.microsoft.com/office/drawing/2014/main" id="{D94D5028-84D6-9079-DAA5-3A6AE4B1B514}"/>
              </a:ext>
            </a:extLst>
          </p:cNvPr>
          <p:cNvSpPr/>
          <p:nvPr/>
        </p:nvSpPr>
        <p:spPr>
          <a:xfrm>
            <a:off x="173179" y="4158386"/>
            <a:ext cx="1011383" cy="57801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ストーリーを</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通じて伝えたい</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メッセージ</a:t>
            </a:r>
          </a:p>
        </p:txBody>
      </p:sp>
      <p:sp>
        <p:nvSpPr>
          <p:cNvPr id="6" name="正方形/長方形 5">
            <a:extLst>
              <a:ext uri="{FF2B5EF4-FFF2-40B4-BE49-F238E27FC236}">
                <a16:creationId xmlns:a16="http://schemas.microsoft.com/office/drawing/2014/main" id="{4FC791AD-312B-00D2-0A71-F9F21EBD0DA4}"/>
              </a:ext>
            </a:extLst>
          </p:cNvPr>
          <p:cNvSpPr/>
          <p:nvPr/>
        </p:nvSpPr>
        <p:spPr>
          <a:xfrm>
            <a:off x="1184562" y="4158386"/>
            <a:ext cx="8548257" cy="57801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ツアーのストーリーを通じて伝えたいメッセージについてご記載ください。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例）利便性や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経済合理性を追求する現代の都市生活において、より豊かになるはずが失われてしまっている本当の豊かさとは何か、縄文時代の生活を振り返ることで、かつて不自由な中にもあった人として生きる中での「真の豊かさ」について見つめ直すきっかけにしてほしい。</a:t>
            </a:r>
          </a:p>
        </p:txBody>
      </p:sp>
    </p:spTree>
    <p:extLst>
      <p:ext uri="{BB962C8B-B14F-4D97-AF65-F5344CB8AC3E}">
        <p14:creationId xmlns:p14="http://schemas.microsoft.com/office/powerpoint/2010/main" val="116598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0522A3B-2924-151D-71CA-67BEACF4297C}"/>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4</a:t>
            </a:fld>
            <a:endParaRPr lang="en-US" altLang="ja-JP" sz="1000">
              <a:solidFill>
                <a:srgbClr val="000000"/>
              </a:solidFill>
            </a:endParaRPr>
          </a:p>
        </p:txBody>
      </p:sp>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1011381"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1184561" y="663402"/>
            <a:ext cx="8548259"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8" name="タイトル 4">
            <a:extLst>
              <a:ext uri="{FF2B5EF4-FFF2-40B4-BE49-F238E27FC236}">
                <a16:creationId xmlns:a16="http://schemas.microsoft.com/office/drawing/2014/main" id="{C14FA50D-6FE1-4AC1-61B5-7FEBE6F1352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申請様式－３</a:t>
            </a:r>
            <a:r>
              <a:rPr lang="ja-JP" altLang="en-US" sz="2400" kern="0" dirty="0"/>
              <a:t>①</a:t>
            </a:r>
          </a:p>
        </p:txBody>
      </p:sp>
      <p:sp>
        <p:nvSpPr>
          <p:cNvPr id="19" name="正方形/長方形 18">
            <a:extLst>
              <a:ext uri="{FF2B5EF4-FFF2-40B4-BE49-F238E27FC236}">
                <a16:creationId xmlns:a16="http://schemas.microsoft.com/office/drawing/2014/main" id="{8F224694-419D-FFCD-C242-655D9E922A9D}"/>
              </a:ext>
            </a:extLst>
          </p:cNvPr>
          <p:cNvSpPr/>
          <p:nvPr/>
        </p:nvSpPr>
        <p:spPr>
          <a:xfrm>
            <a:off x="173180" y="1785108"/>
            <a:ext cx="1011381" cy="148958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ツアー概要</a:t>
            </a:r>
          </a:p>
        </p:txBody>
      </p:sp>
      <p:sp>
        <p:nvSpPr>
          <p:cNvPr id="21" name="正方形/長方形 20">
            <a:extLst>
              <a:ext uri="{FF2B5EF4-FFF2-40B4-BE49-F238E27FC236}">
                <a16:creationId xmlns:a16="http://schemas.microsoft.com/office/drawing/2014/main" id="{1AC2B5EF-ED5A-6264-0BAB-C61A6AB7746A}"/>
              </a:ext>
            </a:extLst>
          </p:cNvPr>
          <p:cNvSpPr/>
          <p:nvPr/>
        </p:nvSpPr>
        <p:spPr>
          <a:xfrm>
            <a:off x="1184561" y="1785107"/>
            <a:ext cx="8548257" cy="148958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今回のツアーのテーマやストーリーを踏まえて、行程内容などの要素を盛り込んだ、ツアー内容のサマリーをご記載ください。</a:t>
            </a:r>
          </a:p>
        </p:txBody>
      </p:sp>
      <p:sp>
        <p:nvSpPr>
          <p:cNvPr id="24" name="正方形/長方形 23">
            <a:extLst>
              <a:ext uri="{FF2B5EF4-FFF2-40B4-BE49-F238E27FC236}">
                <a16:creationId xmlns:a16="http://schemas.microsoft.com/office/drawing/2014/main" id="{AF08B06A-E451-B323-3267-A7E5FC8823CC}"/>
              </a:ext>
            </a:extLst>
          </p:cNvPr>
          <p:cNvSpPr/>
          <p:nvPr/>
        </p:nvSpPr>
        <p:spPr>
          <a:xfrm>
            <a:off x="173181" y="3365562"/>
            <a:ext cx="1011382" cy="154424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ツアー設計時の配慮点</a:t>
            </a:r>
            <a:endParaRPr lang="en-US" altLang="ja-JP" sz="120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7E6B9765-CA9B-919B-30D4-C2B8BAD19A41}"/>
              </a:ext>
            </a:extLst>
          </p:cNvPr>
          <p:cNvSpPr/>
          <p:nvPr/>
        </p:nvSpPr>
        <p:spPr>
          <a:xfrm>
            <a:off x="1184561" y="3365562"/>
            <a:ext cx="8548257" cy="154424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ツアー設計時に以下の点について、留意している点があればご記載ください。</a:t>
            </a:r>
            <a:endParaRPr lang="en-US" altLang="ja-JP" sz="1200" i="1" dirty="0">
              <a:latin typeface="Meiryo UI" panose="020B0604030504040204" pitchFamily="50" charset="-128"/>
              <a:ea typeface="Meiryo UI" panose="020B0604030504040204" pitchFamily="50" charset="-128"/>
            </a:endParaRPr>
          </a:p>
          <a:p>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サステナビリティへの配慮</a:t>
            </a:r>
            <a:r>
              <a:rPr lang="en-US" altLang="ja-JP" sz="1200" i="1" dirty="0">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自然環境や地域文化の維持・保全への配慮の観点</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地域還元の工夫</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日本版持続可能な観光ガイドライン（</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JSTS-D</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）の「Ｂ（</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）地域経済への貢献」を参照の上、これに合致した</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地域での消費を促し、地域社会・経済の活性化に繋がる工夫の観点</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その他 設計時の配慮・工夫</a:t>
            </a:r>
            <a:r>
              <a:rPr lang="en-US" altLang="ja-JP" sz="1200" i="1" dirty="0">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旅行者のマナー向上や、地域への配慮やポジティブな影響等の観点</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7B394CF-D156-AC0B-CA6D-E5BCC85A6739}"/>
              </a:ext>
            </a:extLst>
          </p:cNvPr>
          <p:cNvSpPr/>
          <p:nvPr/>
        </p:nvSpPr>
        <p:spPr>
          <a:xfrm>
            <a:off x="173179" y="1107013"/>
            <a:ext cx="1011383" cy="58720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実施エリア</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概要</a:t>
            </a:r>
          </a:p>
        </p:txBody>
      </p:sp>
      <p:sp>
        <p:nvSpPr>
          <p:cNvPr id="6" name="正方形/長方形 5">
            <a:extLst>
              <a:ext uri="{FF2B5EF4-FFF2-40B4-BE49-F238E27FC236}">
                <a16:creationId xmlns:a16="http://schemas.microsoft.com/office/drawing/2014/main" id="{A595BC64-95E3-DBC4-3271-07FC322C1CBE}"/>
              </a:ext>
            </a:extLst>
          </p:cNvPr>
          <p:cNvSpPr/>
          <p:nvPr/>
        </p:nvSpPr>
        <p:spPr>
          <a:xfrm>
            <a:off x="1184562" y="1106934"/>
            <a:ext cx="8548257" cy="58730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行政区分単位で実施するエリアをご記載ください。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例）函館市、余市町、小樽市、弘前市、青森市、中津川市、茅野市</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66E45441-A1E0-E35F-DEBD-F42D08DEDC3A}"/>
              </a:ext>
            </a:extLst>
          </p:cNvPr>
          <p:cNvSpPr/>
          <p:nvPr/>
        </p:nvSpPr>
        <p:spPr>
          <a:xfrm>
            <a:off x="173181" y="5008139"/>
            <a:ext cx="1011382" cy="166099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ツアーの</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実現性</a:t>
            </a:r>
            <a:r>
              <a:rPr lang="en-US" altLang="ja-JP" sz="1200" b="1" dirty="0">
                <a:latin typeface="Meiryo UI" panose="020B0604030504040204" pitchFamily="50" charset="-128"/>
                <a:ea typeface="Meiryo UI" panose="020B0604030504040204" pitchFamily="50" charset="-128"/>
              </a:rPr>
              <a:t>/</a:t>
            </a: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体験可能性</a:t>
            </a:r>
            <a:endParaRPr lang="en-US" altLang="ja-JP" sz="12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EA585A7-50B7-284A-25DE-16F0415EB374}"/>
              </a:ext>
            </a:extLst>
          </p:cNvPr>
          <p:cNvSpPr/>
          <p:nvPr/>
        </p:nvSpPr>
        <p:spPr>
          <a:xfrm>
            <a:off x="1184561" y="5008139"/>
            <a:ext cx="8548257" cy="166099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提供可能時期</a:t>
            </a:r>
            <a:r>
              <a:rPr lang="en-US" altLang="ja-JP" sz="1200" i="1" dirty="0">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今回造成するツアーの販売（催行）が可能な期間はどの程度なのかをご記載ください。</a:t>
            </a:r>
            <a:b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b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例）</a:t>
            </a: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7-9</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月、通年等</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体験可能性</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ツアーを理想的な形で催行できる可能性が高いと考えられる理由や根拠をご記載ください。</a:t>
            </a:r>
            <a:endPar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例）ホエールウォッチングやオーロラ等、体験確率が極端に低いコンテンツを主としていないなど</a:t>
            </a:r>
            <a:endPar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ツアー造成の実現可能性</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今回造成を計画しているツアーが、行程内容、移動、体験、宿泊、ガイディングなど、様々な観点で実際に催行が可能なものとなるのということを担保できるような根拠をご記載ください。</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4682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F24593D-D3AB-C392-3CBF-7DE6AE970398}"/>
              </a:ext>
            </a:extLst>
          </p:cNvPr>
          <p:cNvSpPr>
            <a:spLocks noGrp="1"/>
          </p:cNvSpPr>
          <p:nvPr>
            <p:ph type="sldNum" sz="quarter" idx="12"/>
          </p:nvPr>
        </p:nvSpPr>
        <p:spPr/>
        <p:txBody>
          <a:bodyPr/>
          <a:lstStyle/>
          <a:p>
            <a:fld id="{6A8F643B-1E2A-4F03-8182-047C0680F225}" type="slidenum">
              <a:rPr lang="en-US" altLang="ja-JP" smtClean="0"/>
              <a:pPr/>
              <a:t>5</a:t>
            </a:fld>
            <a:endParaRPr lang="en-US" altLang="ja-JP"/>
          </a:p>
        </p:txBody>
      </p:sp>
      <p:sp>
        <p:nvSpPr>
          <p:cNvPr id="3" name="タイトル 4">
            <a:extLst>
              <a:ext uri="{FF2B5EF4-FFF2-40B4-BE49-F238E27FC236}">
                <a16:creationId xmlns:a16="http://schemas.microsoft.com/office/drawing/2014/main" id="{58FAB60E-0132-920B-F24C-823FEF5E11B4}"/>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申請様式－３</a:t>
            </a:r>
            <a:r>
              <a:rPr lang="ja-JP" altLang="en-US" sz="2400" kern="0" dirty="0"/>
              <a:t>②</a:t>
            </a:r>
          </a:p>
        </p:txBody>
      </p:sp>
      <p:sp>
        <p:nvSpPr>
          <p:cNvPr id="4" name="正方形/長方形 3">
            <a:extLst>
              <a:ext uri="{FF2B5EF4-FFF2-40B4-BE49-F238E27FC236}">
                <a16:creationId xmlns:a16="http://schemas.microsoft.com/office/drawing/2014/main" id="{014DC407-F54B-85C5-B64E-E7DDC1476981}"/>
              </a:ext>
            </a:extLst>
          </p:cNvPr>
          <p:cNvSpPr/>
          <p:nvPr/>
        </p:nvSpPr>
        <p:spPr>
          <a:xfrm>
            <a:off x="173180" y="1016061"/>
            <a:ext cx="9559640" cy="56410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造成するツアーについて、基となる既存ツアー等がある場合は、そのツアーの概要をご記載ください。また、ツアー行程や、販売・催行にあたっての課題を抽出し、</a:t>
            </a:r>
            <a:endParaRPr kumimoji="1"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本事業においてどのような取組が求められるかについて考察し、ご記載ください。</a:t>
            </a:r>
          </a:p>
        </p:txBody>
      </p:sp>
      <p:sp>
        <p:nvSpPr>
          <p:cNvPr id="5" name="正方形/長方形 4">
            <a:extLst>
              <a:ext uri="{FF2B5EF4-FFF2-40B4-BE49-F238E27FC236}">
                <a16:creationId xmlns:a16="http://schemas.microsoft.com/office/drawing/2014/main" id="{DD21EB9A-BAB4-8802-A2A0-75D23B7EDBC8}"/>
              </a:ext>
            </a:extLst>
          </p:cNvPr>
          <p:cNvSpPr/>
          <p:nvPr/>
        </p:nvSpPr>
        <p:spPr>
          <a:xfrm>
            <a:off x="173180" y="663403"/>
            <a:ext cx="9559640" cy="318931"/>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基となったツアーの概要と課題認識</a:t>
            </a:r>
          </a:p>
        </p:txBody>
      </p:sp>
    </p:spTree>
    <p:extLst>
      <p:ext uri="{BB962C8B-B14F-4D97-AF65-F5344CB8AC3E}">
        <p14:creationId xmlns:p14="http://schemas.microsoft.com/office/powerpoint/2010/main" val="3102104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C36DBC6-26E2-9C36-E32B-9BA3DB7F8855}"/>
              </a:ext>
            </a:extLst>
          </p:cNvPr>
          <p:cNvSpPr/>
          <p:nvPr/>
        </p:nvSpPr>
        <p:spPr>
          <a:xfrm>
            <a:off x="173180" y="1136073"/>
            <a:ext cx="9559640" cy="552103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造成するツアーで</a:t>
            </a:r>
            <a:r>
              <a:rPr lang="ja-JP" altLang="en-US" sz="1200" dirty="0">
                <a:solidFill>
                  <a:srgbClr val="0070C0"/>
                </a:solidFill>
                <a:latin typeface="Meiryo UI" panose="020B0604030504040204" pitchFamily="50" charset="-128"/>
                <a:ea typeface="Meiryo UI" panose="020B0604030504040204" pitchFamily="50" charset="-128"/>
              </a:rPr>
              <a:t>訪問するエリアと、そこでの体験概要を記載してください。</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枚に全行程を収めることが難しい場合には、本ページをコピーしてお使いください。</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pic>
        <p:nvPicPr>
          <p:cNvPr id="2" name="グラフィックス 1">
            <a:extLst>
              <a:ext uri="{FF2B5EF4-FFF2-40B4-BE49-F238E27FC236}">
                <a16:creationId xmlns:a16="http://schemas.microsoft.com/office/drawing/2014/main" id="{A71CB5C3-D5E2-CCF1-80A4-A6958CA3E0C6}"/>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8809" t="45447" r="45231" b="36728"/>
          <a:stretch/>
        </p:blipFill>
        <p:spPr>
          <a:xfrm>
            <a:off x="1378605" y="1603948"/>
            <a:ext cx="6491232" cy="4536574"/>
          </a:xfrm>
          <a:prstGeom prst="rect">
            <a:avLst/>
          </a:prstGeom>
        </p:spPr>
      </p:pic>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タイトル 4">
            <a:extLst>
              <a:ext uri="{FF2B5EF4-FFF2-40B4-BE49-F238E27FC236}">
                <a16:creationId xmlns:a16="http://schemas.microsoft.com/office/drawing/2014/main" id="{FD42E79A-214F-E219-CE03-9C3CB857C320}"/>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申請様式－３（別紙１）</a:t>
            </a:r>
          </a:p>
        </p:txBody>
      </p:sp>
      <p:sp>
        <p:nvSpPr>
          <p:cNvPr id="18" name="スライド番号プレースホルダー 1">
            <a:extLst>
              <a:ext uri="{FF2B5EF4-FFF2-40B4-BE49-F238E27FC236}">
                <a16:creationId xmlns:a16="http://schemas.microsoft.com/office/drawing/2014/main" id="{3212F4E1-6AED-995B-D5A3-557336593369}"/>
              </a:ext>
            </a:extLst>
          </p:cNvPr>
          <p:cNvSpPr txBox="1">
            <a:spLocks/>
          </p:cNvSpPr>
          <p:nvPr/>
        </p:nvSpPr>
        <p:spPr>
          <a:xfrm>
            <a:off x="9684327" y="6643254"/>
            <a:ext cx="221672" cy="214745"/>
          </a:xfrm>
          <a:prstGeom prst="rect">
            <a:avLst/>
          </a:prstGeom>
          <a:noFill/>
          <a:ln w="9525">
            <a:noFill/>
            <a:miter lim="800000"/>
            <a:headEnd/>
            <a:tailEnd/>
          </a:ln>
          <a:effectLst/>
        </p:spPr>
        <p:txBody>
          <a:bodyPr vert="horz" wrap="square" lIns="36000" tIns="36000" rIns="36000" bIns="36000" numCol="1" anchor="b" anchorCtr="0" compatLnSpc="1">
            <a:prstTxWarp prst="textNoShape">
              <a:avLst/>
            </a:prstTxWarp>
          </a:bodyPr>
          <a:lstStyle>
            <a:defPPr>
              <a:defRPr lang="ja-JP"/>
            </a:defPPr>
            <a:lvl1pPr algn="r" rtl="0" fontAlgn="base">
              <a:spcBef>
                <a:spcPct val="0"/>
              </a:spcBef>
              <a:spcAft>
                <a:spcPct val="0"/>
              </a:spcAft>
              <a:defRPr kumimoji="1" sz="1400" kern="1200">
                <a:solidFill>
                  <a:srgbClr val="000000"/>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6A8F643B-1E2A-4F03-8182-047C0680F225}" type="slidenum">
              <a:rPr lang="en-US" altLang="ja-JP" sz="1000" smtClean="0"/>
              <a:pPr>
                <a:defRPr/>
              </a:pPr>
              <a:t>6</a:t>
            </a:fld>
            <a:endParaRPr lang="en-US" altLang="ja-JP" sz="1000"/>
          </a:p>
        </p:txBody>
      </p:sp>
      <p:sp>
        <p:nvSpPr>
          <p:cNvPr id="22" name="星: 5 pt 6">
            <a:extLst>
              <a:ext uri="{FF2B5EF4-FFF2-40B4-BE49-F238E27FC236}">
                <a16:creationId xmlns:a16="http://schemas.microsoft.com/office/drawing/2014/main" id="{0C3177F4-7CE2-F837-DE6F-A684037DF64D}"/>
              </a:ext>
            </a:extLst>
          </p:cNvPr>
          <p:cNvSpPr/>
          <p:nvPr/>
        </p:nvSpPr>
        <p:spPr>
          <a:xfrm>
            <a:off x="5596166" y="3476687"/>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3" name="星: 5 pt 7">
            <a:extLst>
              <a:ext uri="{FF2B5EF4-FFF2-40B4-BE49-F238E27FC236}">
                <a16:creationId xmlns:a16="http://schemas.microsoft.com/office/drawing/2014/main" id="{7F2588DD-94A3-2550-BF6C-4E4E136007C7}"/>
              </a:ext>
            </a:extLst>
          </p:cNvPr>
          <p:cNvSpPr/>
          <p:nvPr/>
        </p:nvSpPr>
        <p:spPr>
          <a:xfrm>
            <a:off x="6747838" y="2473672"/>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4" name="星: 5 pt 8">
            <a:extLst>
              <a:ext uri="{FF2B5EF4-FFF2-40B4-BE49-F238E27FC236}">
                <a16:creationId xmlns:a16="http://schemas.microsoft.com/office/drawing/2014/main" id="{8F445AB5-2551-2E80-016E-7760856F3F79}"/>
              </a:ext>
            </a:extLst>
          </p:cNvPr>
          <p:cNvSpPr/>
          <p:nvPr/>
        </p:nvSpPr>
        <p:spPr>
          <a:xfrm>
            <a:off x="2095491" y="4292649"/>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D9980D50-BC49-8F11-5978-C6CAE2C2CCC0}"/>
              </a:ext>
            </a:extLst>
          </p:cNvPr>
          <p:cNvSpPr/>
          <p:nvPr/>
        </p:nvSpPr>
        <p:spPr>
          <a:xfrm>
            <a:off x="6674392" y="3840630"/>
            <a:ext cx="2263877" cy="1201270"/>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3</a:t>
            </a:r>
            <a:r>
              <a:rPr lang="en-US" altLang="ja-JP" sz="1200" dirty="0">
                <a:solidFill>
                  <a:srgbClr val="0070C0"/>
                </a:solidFill>
                <a:latin typeface="Meiryo UI" panose="020B0604030504040204" pitchFamily="50" charset="-128"/>
                <a:ea typeface="Meiryo UI" panose="020B0604030504040204" pitchFamily="50" charset="-128"/>
              </a:rPr>
              <a:t>~4</a:t>
            </a:r>
            <a:r>
              <a:rPr kumimoji="1" lang="ja-JP" altLang="en-US" sz="1200" dirty="0">
                <a:solidFill>
                  <a:srgbClr val="0070C0"/>
                </a:solidFill>
                <a:latin typeface="Meiryo UI" panose="020B0604030504040204" pitchFamily="50" charset="-128"/>
                <a:ea typeface="Meiryo UI" panose="020B0604030504040204" pitchFamily="50" charset="-128"/>
              </a:rPr>
              <a:t>日目：●●体験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●●●山を専門ガイドと一緒にトレッキングをし、○○○のルーツになっている火山を身体性を伴って体験する。</a:t>
            </a:r>
            <a:endParaRPr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　　　　　　宿泊先　　　　　　）</a:t>
            </a:r>
          </a:p>
          <a:p>
            <a:pPr marL="0" marR="0" indent="0"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cxnSp>
        <p:nvCxnSpPr>
          <p:cNvPr id="26" name="直線矢印コネクタ 25">
            <a:extLst>
              <a:ext uri="{FF2B5EF4-FFF2-40B4-BE49-F238E27FC236}">
                <a16:creationId xmlns:a16="http://schemas.microsoft.com/office/drawing/2014/main" id="{BC1993C2-7937-F366-43B5-6B722FC57016}"/>
              </a:ext>
            </a:extLst>
          </p:cNvPr>
          <p:cNvCxnSpPr>
            <a:cxnSpLocks/>
            <a:stCxn id="25" idx="1"/>
          </p:cNvCxnSpPr>
          <p:nvPr/>
        </p:nvCxnSpPr>
        <p:spPr>
          <a:xfrm flipH="1" flipV="1">
            <a:off x="5794254" y="3737243"/>
            <a:ext cx="880138" cy="704022"/>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27" name="矢印: 右 12">
            <a:extLst>
              <a:ext uri="{FF2B5EF4-FFF2-40B4-BE49-F238E27FC236}">
                <a16:creationId xmlns:a16="http://schemas.microsoft.com/office/drawing/2014/main" id="{DDF4EDD4-31F3-2408-628F-92CEA021236B}"/>
              </a:ext>
            </a:extLst>
          </p:cNvPr>
          <p:cNvSpPr/>
          <p:nvPr/>
        </p:nvSpPr>
        <p:spPr>
          <a:xfrm rot="8184217">
            <a:off x="5781097" y="2950078"/>
            <a:ext cx="1047833" cy="380907"/>
          </a:xfrm>
          <a:prstGeom prst="rightArrow">
            <a:avLst/>
          </a:prstGeom>
          <a:solidFill>
            <a:srgbClr val="0070C0">
              <a:alpha val="50196"/>
            </a:srgb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4C926750-133F-B232-2BD9-9BE2F9C0F2C2}"/>
              </a:ext>
            </a:extLst>
          </p:cNvPr>
          <p:cNvSpPr/>
          <p:nvPr/>
        </p:nvSpPr>
        <p:spPr>
          <a:xfrm>
            <a:off x="2913342" y="5136738"/>
            <a:ext cx="2263877" cy="976411"/>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5</a:t>
            </a:r>
            <a:r>
              <a:rPr kumimoji="1" lang="ja-JP" altLang="en-US" sz="1200" dirty="0">
                <a:solidFill>
                  <a:srgbClr val="0070C0"/>
                </a:solidFill>
                <a:latin typeface="Meiryo UI" panose="020B0604030504040204" pitchFamily="50" charset="-128"/>
                <a:ea typeface="Meiryo UI" panose="020B0604030504040204" pitchFamily="50" charset="-128"/>
              </a:rPr>
              <a:t>日目：●●体験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●●●工場を見学ののち、○○○づくりの体験に参加し、△△がどう作られているのかを知る。</a:t>
            </a:r>
            <a:endParaRPr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　　　　　　宿泊先　　　　　　）</a:t>
            </a:r>
          </a:p>
          <a:p>
            <a:pPr marL="0" marR="0" indent="0"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5DB65085-65C7-A545-7A0B-1C1FE3C47617}"/>
              </a:ext>
            </a:extLst>
          </p:cNvPr>
          <p:cNvCxnSpPr>
            <a:cxnSpLocks/>
            <a:stCxn id="28" idx="1"/>
          </p:cNvCxnSpPr>
          <p:nvPr/>
        </p:nvCxnSpPr>
        <p:spPr>
          <a:xfrm flipH="1" flipV="1">
            <a:off x="2356046" y="4537982"/>
            <a:ext cx="557296" cy="1086962"/>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30" name="矢印: 右 18">
            <a:extLst>
              <a:ext uri="{FF2B5EF4-FFF2-40B4-BE49-F238E27FC236}">
                <a16:creationId xmlns:a16="http://schemas.microsoft.com/office/drawing/2014/main" id="{674ACF77-8722-85B7-317A-12198FA150C8}"/>
              </a:ext>
            </a:extLst>
          </p:cNvPr>
          <p:cNvSpPr/>
          <p:nvPr/>
        </p:nvSpPr>
        <p:spPr>
          <a:xfrm rot="10049626">
            <a:off x="2468261" y="3883696"/>
            <a:ext cx="3060359" cy="380907"/>
          </a:xfrm>
          <a:prstGeom prst="rightArrow">
            <a:avLst/>
          </a:prstGeom>
          <a:solidFill>
            <a:srgbClr val="0070C0">
              <a:alpha val="50196"/>
            </a:srgb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9A7A77D0-8B33-D3C2-CA2F-D8E29CC7E68C}"/>
              </a:ext>
            </a:extLst>
          </p:cNvPr>
          <p:cNvSpPr/>
          <p:nvPr/>
        </p:nvSpPr>
        <p:spPr>
          <a:xfrm>
            <a:off x="3888840" y="1736608"/>
            <a:ext cx="2263877" cy="976411"/>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1</a:t>
            </a:r>
            <a:r>
              <a:rPr kumimoji="1" lang="ja-JP" altLang="en-US" sz="1200" dirty="0">
                <a:solidFill>
                  <a:srgbClr val="0070C0"/>
                </a:solidFill>
                <a:latin typeface="Meiryo UI" panose="020B0604030504040204" pitchFamily="50" charset="-128"/>
                <a:ea typeface="Meiryo UI" panose="020B0604030504040204" pitchFamily="50" charset="-128"/>
              </a:rPr>
              <a:t>～</a:t>
            </a:r>
            <a:r>
              <a:rPr lang="en-US" altLang="ja-JP" sz="1200" dirty="0">
                <a:solidFill>
                  <a:srgbClr val="0070C0"/>
                </a:solidFill>
                <a:latin typeface="Meiryo UI" panose="020B0604030504040204" pitchFamily="50" charset="-128"/>
                <a:ea typeface="Meiryo UI" panose="020B0604030504040204" pitchFamily="50" charset="-128"/>
              </a:rPr>
              <a:t>2</a:t>
            </a:r>
            <a:r>
              <a:rPr kumimoji="1" lang="ja-JP" altLang="en-US" sz="1200" dirty="0">
                <a:solidFill>
                  <a:srgbClr val="0070C0"/>
                </a:solidFill>
                <a:latin typeface="Meiryo UI" panose="020B0604030504040204" pitchFamily="50" charset="-128"/>
                <a:ea typeface="Meiryo UI" panose="020B0604030504040204" pitchFamily="50" charset="-128"/>
              </a:rPr>
              <a:t>日目：●●体験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●●●遺跡を訪れ、専門家の解説を聞きながら、○○○の起源の歴史に触れる。</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宿泊先　　　　　　）</a:t>
            </a:r>
          </a:p>
        </p:txBody>
      </p:sp>
      <p:cxnSp>
        <p:nvCxnSpPr>
          <p:cNvPr id="32" name="直線矢印コネクタ 31">
            <a:extLst>
              <a:ext uri="{FF2B5EF4-FFF2-40B4-BE49-F238E27FC236}">
                <a16:creationId xmlns:a16="http://schemas.microsoft.com/office/drawing/2014/main" id="{B8094425-38A2-187A-4C26-C58A3206CDCD}"/>
              </a:ext>
            </a:extLst>
          </p:cNvPr>
          <p:cNvCxnSpPr>
            <a:cxnSpLocks/>
            <a:stCxn id="31" idx="3"/>
          </p:cNvCxnSpPr>
          <p:nvPr/>
        </p:nvCxnSpPr>
        <p:spPr>
          <a:xfrm>
            <a:off x="6152717" y="2224814"/>
            <a:ext cx="595121" cy="290640"/>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33" name="正方形/長方形 32">
            <a:extLst>
              <a:ext uri="{FF2B5EF4-FFF2-40B4-BE49-F238E27FC236}">
                <a16:creationId xmlns:a16="http://schemas.microsoft.com/office/drawing/2014/main" id="{9A7A77D0-8B33-D3C2-CA2F-D8E29CC7E68C}"/>
              </a:ext>
            </a:extLst>
          </p:cNvPr>
          <p:cNvSpPr/>
          <p:nvPr/>
        </p:nvSpPr>
        <p:spPr>
          <a:xfrm rot="20900483">
            <a:off x="2712356" y="3699883"/>
            <a:ext cx="2456496" cy="246339"/>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主な移動手段　　　　　）</a:t>
            </a:r>
          </a:p>
        </p:txBody>
      </p:sp>
      <p:sp>
        <p:nvSpPr>
          <p:cNvPr id="34" name="正方形/長方形 33">
            <a:extLst>
              <a:ext uri="{FF2B5EF4-FFF2-40B4-BE49-F238E27FC236}">
                <a16:creationId xmlns:a16="http://schemas.microsoft.com/office/drawing/2014/main" id="{9A7A77D0-8B33-D3C2-CA2F-D8E29CC7E68C}"/>
              </a:ext>
            </a:extLst>
          </p:cNvPr>
          <p:cNvSpPr/>
          <p:nvPr/>
        </p:nvSpPr>
        <p:spPr>
          <a:xfrm rot="18896329">
            <a:off x="5175132" y="2529024"/>
            <a:ext cx="2456496" cy="246339"/>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主な移動手段　）</a:t>
            </a:r>
          </a:p>
        </p:txBody>
      </p:sp>
    </p:spTree>
    <p:extLst>
      <p:ext uri="{BB962C8B-B14F-4D97-AF65-F5344CB8AC3E}">
        <p14:creationId xmlns:p14="http://schemas.microsoft.com/office/powerpoint/2010/main" val="3246945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0522A3B-2924-151D-71CA-67BEACF4297C}"/>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7</a:t>
            </a:fld>
            <a:endParaRPr lang="en-US" altLang="ja-JP" sz="1000">
              <a:solidFill>
                <a:srgbClr val="000000"/>
              </a:solidFill>
            </a:endParaRPr>
          </a:p>
        </p:txBody>
      </p:sp>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713511"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886691" y="663402"/>
            <a:ext cx="8846129"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733472D5-DB5B-FCF0-433B-7EB640EC6EB8}"/>
              </a:ext>
            </a:extLst>
          </p:cNvPr>
          <p:cNvSpPr/>
          <p:nvPr/>
        </p:nvSpPr>
        <p:spPr>
          <a:xfrm>
            <a:off x="886691" y="4097791"/>
            <a:ext cx="5191380" cy="1698747"/>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8" name="タイトル 4">
            <a:extLst>
              <a:ext uri="{FF2B5EF4-FFF2-40B4-BE49-F238E27FC236}">
                <a16:creationId xmlns:a16="http://schemas.microsoft.com/office/drawing/2014/main" id="{C14FA50D-6FE1-4AC1-61B5-7FEBE6F1352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申請様式－３（別紙２）</a:t>
            </a:r>
          </a:p>
        </p:txBody>
      </p:sp>
      <p:sp>
        <p:nvSpPr>
          <p:cNvPr id="35" name="正方形/長方形 34">
            <a:extLst>
              <a:ext uri="{FF2B5EF4-FFF2-40B4-BE49-F238E27FC236}">
                <a16:creationId xmlns:a16="http://schemas.microsoft.com/office/drawing/2014/main" id="{A75600A9-E5D5-797B-922C-019F9C0BB261}"/>
              </a:ext>
            </a:extLst>
          </p:cNvPr>
          <p:cNvSpPr/>
          <p:nvPr/>
        </p:nvSpPr>
        <p:spPr>
          <a:xfrm>
            <a:off x="6185647" y="4097790"/>
            <a:ext cx="3547172" cy="227316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751E4E80-D80A-58E6-29AC-724A06FFDBE4}"/>
              </a:ext>
            </a:extLst>
          </p:cNvPr>
          <p:cNvSpPr/>
          <p:nvPr/>
        </p:nvSpPr>
        <p:spPr>
          <a:xfrm>
            <a:off x="6185647" y="1089043"/>
            <a:ext cx="3547172" cy="26832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各行程を体験する意図</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0092C09A-FC4C-5131-E7E8-145CEBF58468}"/>
              </a:ext>
            </a:extLst>
          </p:cNvPr>
          <p:cNvSpPr/>
          <p:nvPr/>
        </p:nvSpPr>
        <p:spPr>
          <a:xfrm>
            <a:off x="173180" y="1089043"/>
            <a:ext cx="5904891" cy="26832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ツアー行程</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0FD960B0-8210-EF82-9AE8-5C7E80708062}"/>
              </a:ext>
            </a:extLst>
          </p:cNvPr>
          <p:cNvSpPr/>
          <p:nvPr/>
        </p:nvSpPr>
        <p:spPr>
          <a:xfrm>
            <a:off x="6433738" y="4484798"/>
            <a:ext cx="3050990" cy="899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このページは旅程の長さに応じて、</a:t>
            </a:r>
            <a:endParaRPr kumimoji="1" lang="en-US" altLang="ja-JP" sz="1200" dirty="0">
              <a:solidFill>
                <a:srgbClr val="0070C0"/>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コピーしてお使いください。</a:t>
            </a:r>
          </a:p>
        </p:txBody>
      </p:sp>
      <p:sp>
        <p:nvSpPr>
          <p:cNvPr id="31" name="正方形/長方形 30">
            <a:extLst>
              <a:ext uri="{FF2B5EF4-FFF2-40B4-BE49-F238E27FC236}">
                <a16:creationId xmlns:a16="http://schemas.microsoft.com/office/drawing/2014/main" id="{F03EF482-21A5-ECCD-2230-19F5F2DC1817}"/>
              </a:ext>
            </a:extLst>
          </p:cNvPr>
          <p:cNvSpPr/>
          <p:nvPr/>
        </p:nvSpPr>
        <p:spPr>
          <a:xfrm>
            <a:off x="6185647" y="3725875"/>
            <a:ext cx="3547172" cy="2872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E4DF500-215D-B4F3-2617-08CD51979685}"/>
              </a:ext>
            </a:extLst>
          </p:cNvPr>
          <p:cNvSpPr/>
          <p:nvPr/>
        </p:nvSpPr>
        <p:spPr>
          <a:xfrm>
            <a:off x="173180" y="4097791"/>
            <a:ext cx="713511" cy="256037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日目</a:t>
            </a:r>
          </a:p>
        </p:txBody>
      </p:sp>
      <p:sp>
        <p:nvSpPr>
          <p:cNvPr id="24" name="正方形/長方形 23">
            <a:extLst>
              <a:ext uri="{FF2B5EF4-FFF2-40B4-BE49-F238E27FC236}">
                <a16:creationId xmlns:a16="http://schemas.microsoft.com/office/drawing/2014/main" id="{5675C9BD-C993-9C43-8039-6EDB6F6C8283}"/>
              </a:ext>
            </a:extLst>
          </p:cNvPr>
          <p:cNvSpPr/>
          <p:nvPr/>
        </p:nvSpPr>
        <p:spPr>
          <a:xfrm>
            <a:off x="173180" y="1452709"/>
            <a:ext cx="713511" cy="256037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日目</a:t>
            </a:r>
          </a:p>
        </p:txBody>
      </p:sp>
      <p:sp>
        <p:nvSpPr>
          <p:cNvPr id="27" name="正方形/長方形 26">
            <a:extLst>
              <a:ext uri="{FF2B5EF4-FFF2-40B4-BE49-F238E27FC236}">
                <a16:creationId xmlns:a16="http://schemas.microsoft.com/office/drawing/2014/main" id="{92A5C70A-1431-7992-7F0B-4FFC9F2C922C}"/>
              </a:ext>
            </a:extLst>
          </p:cNvPr>
          <p:cNvSpPr/>
          <p:nvPr/>
        </p:nvSpPr>
        <p:spPr>
          <a:xfrm>
            <a:off x="886691" y="1452708"/>
            <a:ext cx="5191380" cy="17012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F03EF482-21A5-ECCD-2230-19F5F2DC1817}"/>
              </a:ext>
            </a:extLst>
          </p:cNvPr>
          <p:cNvSpPr/>
          <p:nvPr/>
        </p:nvSpPr>
        <p:spPr>
          <a:xfrm>
            <a:off x="6185647" y="1452708"/>
            <a:ext cx="3547172" cy="227316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設定したテーマやストーリーを意識したうえで、この旅程内容を選んだ理由や、この日にこの体験をする意図をご記載ください。</a:t>
            </a:r>
          </a:p>
        </p:txBody>
      </p:sp>
      <p:sp>
        <p:nvSpPr>
          <p:cNvPr id="14" name="正方形/長方形 13">
            <a:extLst>
              <a:ext uri="{FF2B5EF4-FFF2-40B4-BE49-F238E27FC236}">
                <a16:creationId xmlns:a16="http://schemas.microsoft.com/office/drawing/2014/main" id="{8BAC0FD8-BE4D-C2C4-DEE5-E164674AE54E}"/>
              </a:ext>
            </a:extLst>
          </p:cNvPr>
          <p:cNvSpPr/>
          <p:nvPr/>
        </p:nvSpPr>
        <p:spPr>
          <a:xfrm>
            <a:off x="922546" y="1404689"/>
            <a:ext cx="3454202" cy="11449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体験する具体的な旅程内容をご記載ください。書き方は自由で、想定しているツアー期間に応じてページをコピーしながらご記載ください。また、</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日</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枠を必ず使う必要もありませんので、例えば</a:t>
            </a:r>
            <a:r>
              <a:rPr lang="en-US" altLang="ja-JP" sz="1200" dirty="0">
                <a:solidFill>
                  <a:srgbClr val="0070C0"/>
                </a:solidFill>
                <a:latin typeface="Meiryo UI" panose="020B0604030504040204" pitchFamily="50" charset="-128"/>
                <a:ea typeface="Meiryo UI" panose="020B0604030504040204" pitchFamily="50" charset="-128"/>
              </a:rPr>
              <a:t>1-3</a:t>
            </a:r>
            <a:r>
              <a:rPr lang="ja-JP" altLang="en-US" sz="1200" dirty="0">
                <a:solidFill>
                  <a:srgbClr val="0070C0"/>
                </a:solidFill>
                <a:latin typeface="Meiryo UI" panose="020B0604030504040204" pitchFamily="50" charset="-128"/>
                <a:ea typeface="Meiryo UI" panose="020B0604030504040204" pitchFamily="50" charset="-128"/>
              </a:rPr>
              <a:t>日目までをまとめて</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枠に記載するような形でも問題ありません。</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D9C8E56C-E0A8-535A-2467-109A1C668E03}"/>
              </a:ext>
            </a:extLst>
          </p:cNvPr>
          <p:cNvSpPr/>
          <p:nvPr/>
        </p:nvSpPr>
        <p:spPr>
          <a:xfrm>
            <a:off x="1201092" y="4796826"/>
            <a:ext cx="2705542" cy="546038"/>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行程のイメージができるような画像や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イラスト・図などを適宜挿入してください→</a:t>
            </a:r>
          </a:p>
        </p:txBody>
      </p:sp>
      <p:grpSp>
        <p:nvGrpSpPr>
          <p:cNvPr id="19" name="グラフィックス 16">
            <a:extLst>
              <a:ext uri="{FF2B5EF4-FFF2-40B4-BE49-F238E27FC236}">
                <a16:creationId xmlns:a16="http://schemas.microsoft.com/office/drawing/2014/main" id="{C805E55B-53E2-7457-A6BD-51DCBF8493EF}"/>
              </a:ext>
            </a:extLst>
          </p:cNvPr>
          <p:cNvGrpSpPr/>
          <p:nvPr/>
        </p:nvGrpSpPr>
        <p:grpSpPr>
          <a:xfrm>
            <a:off x="4376748" y="1556626"/>
            <a:ext cx="1622611" cy="1336259"/>
            <a:chOff x="2514600" y="1420920"/>
            <a:chExt cx="4876800" cy="4016159"/>
          </a:xfrm>
          <a:solidFill>
            <a:schemeClr val="bg1">
              <a:lumMod val="65000"/>
            </a:schemeClr>
          </a:solidFill>
        </p:grpSpPr>
        <p:sp>
          <p:nvSpPr>
            <p:cNvPr id="21" name="フリーフォーム: 図形 20">
              <a:extLst>
                <a:ext uri="{FF2B5EF4-FFF2-40B4-BE49-F238E27FC236}">
                  <a16:creationId xmlns:a16="http://schemas.microsoft.com/office/drawing/2014/main" id="{BDF3E0FB-23DA-3D72-D1AC-5F7ED61F1F0E}"/>
                </a:ext>
              </a:extLst>
            </p:cNvPr>
            <p:cNvSpPr/>
            <p:nvPr/>
          </p:nvSpPr>
          <p:spPr>
            <a:xfrm>
              <a:off x="2514600" y="1420920"/>
              <a:ext cx="4876800" cy="4016159"/>
            </a:xfrm>
            <a:custGeom>
              <a:avLst/>
              <a:gdLst>
                <a:gd name="connsiteX0" fmla="*/ 0 w 4876800"/>
                <a:gd name="connsiteY0" fmla="*/ 0 h 4016159"/>
                <a:gd name="connsiteX1" fmla="*/ 0 w 4876800"/>
                <a:gd name="connsiteY1" fmla="*/ 4016159 h 4016159"/>
                <a:gd name="connsiteX2" fmla="*/ 4876800 w 4876800"/>
                <a:gd name="connsiteY2" fmla="*/ 4016159 h 4016159"/>
                <a:gd name="connsiteX3" fmla="*/ 4876800 w 4876800"/>
                <a:gd name="connsiteY3" fmla="*/ 0 h 4016159"/>
                <a:gd name="connsiteX4" fmla="*/ 0 w 4876800"/>
                <a:gd name="connsiteY4" fmla="*/ 0 h 4016159"/>
                <a:gd name="connsiteX5" fmla="*/ 4494286 w 4876800"/>
                <a:gd name="connsiteY5" fmla="*/ 3633635 h 4016159"/>
                <a:gd name="connsiteX6" fmla="*/ 382514 w 4876800"/>
                <a:gd name="connsiteY6" fmla="*/ 3633635 h 4016159"/>
                <a:gd name="connsiteX7" fmla="*/ 382514 w 4876800"/>
                <a:gd name="connsiteY7" fmla="*/ 382438 h 4016159"/>
                <a:gd name="connsiteX8" fmla="*/ 4494286 w 4876800"/>
                <a:gd name="connsiteY8" fmla="*/ 382438 h 4016159"/>
                <a:gd name="connsiteX9" fmla="*/ 4494286 w 4876800"/>
                <a:gd name="connsiteY9" fmla="*/ 3633635 h 401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800" h="4016159">
                  <a:moveTo>
                    <a:pt x="0" y="0"/>
                  </a:moveTo>
                  <a:lnTo>
                    <a:pt x="0" y="4016159"/>
                  </a:lnTo>
                  <a:lnTo>
                    <a:pt x="4876800" y="4016159"/>
                  </a:lnTo>
                  <a:lnTo>
                    <a:pt x="4876800" y="0"/>
                  </a:lnTo>
                  <a:lnTo>
                    <a:pt x="0" y="0"/>
                  </a:lnTo>
                  <a:close/>
                  <a:moveTo>
                    <a:pt x="4494286" y="3633635"/>
                  </a:moveTo>
                  <a:lnTo>
                    <a:pt x="382514" y="3633635"/>
                  </a:lnTo>
                  <a:lnTo>
                    <a:pt x="382514" y="382438"/>
                  </a:lnTo>
                  <a:lnTo>
                    <a:pt x="4494286" y="382438"/>
                  </a:lnTo>
                  <a:lnTo>
                    <a:pt x="4494286" y="3633635"/>
                  </a:lnTo>
                  <a:close/>
                </a:path>
              </a:pathLst>
            </a:custGeom>
            <a:grpFill/>
            <a:ln w="9525" cap="flat">
              <a:noFill/>
              <a:prstDash val="solid"/>
              <a:miter/>
            </a:ln>
          </p:spPr>
          <p:txBody>
            <a:bodyPr rtlCol="0" anchor="ctr"/>
            <a:lstStyle/>
            <a:p>
              <a:endParaRPr lang="ja-JP" altLang="en-US"/>
            </a:p>
          </p:txBody>
        </p:sp>
        <p:sp>
          <p:nvSpPr>
            <p:cNvPr id="23" name="フリーフォーム: 図形 22">
              <a:extLst>
                <a:ext uri="{FF2B5EF4-FFF2-40B4-BE49-F238E27FC236}">
                  <a16:creationId xmlns:a16="http://schemas.microsoft.com/office/drawing/2014/main" id="{DFC7E060-4EA3-CE70-7C0C-7F09C1210CE1}"/>
                </a:ext>
              </a:extLst>
            </p:cNvPr>
            <p:cNvSpPr/>
            <p:nvPr/>
          </p:nvSpPr>
          <p:spPr>
            <a:xfrm>
              <a:off x="3221069" y="2873301"/>
              <a:ext cx="3463852" cy="1707842"/>
            </a:xfrm>
            <a:custGeom>
              <a:avLst/>
              <a:gdLst>
                <a:gd name="connsiteX0" fmla="*/ 2399900 w 3463852"/>
                <a:gd name="connsiteY0" fmla="*/ 95907 h 1707842"/>
                <a:gd name="connsiteX1" fmla="*/ 2221592 w 3463852"/>
                <a:gd name="connsiteY1" fmla="*/ 0 h 1707842"/>
                <a:gd name="connsiteX2" fmla="*/ 2043379 w 3463852"/>
                <a:gd name="connsiteY2" fmla="*/ 96203 h 1707842"/>
                <a:gd name="connsiteX3" fmla="*/ 1355427 w 3463852"/>
                <a:gd name="connsiteY3" fmla="*/ 1143134 h 1707842"/>
                <a:gd name="connsiteX4" fmla="*/ 975741 w 3463852"/>
                <a:gd name="connsiteY4" fmla="*/ 712813 h 1707842"/>
                <a:gd name="connsiteX5" fmla="*/ 800510 w 3463852"/>
                <a:gd name="connsiteY5" fmla="*/ 641185 h 1707842"/>
                <a:gd name="connsiteX6" fmla="*/ 637232 w 3463852"/>
                <a:gd name="connsiteY6" fmla="*/ 736940 h 1707842"/>
                <a:gd name="connsiteX7" fmla="*/ 0 w 3463852"/>
                <a:gd name="connsiteY7" fmla="*/ 1707842 h 1707842"/>
                <a:gd name="connsiteX8" fmla="*/ 3463852 w 3463852"/>
                <a:gd name="connsiteY8" fmla="*/ 1707842 h 1707842"/>
                <a:gd name="connsiteX9" fmla="*/ 2399900 w 3463852"/>
                <a:gd name="connsiteY9" fmla="*/ 95907 h 1707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63852" h="1707842">
                  <a:moveTo>
                    <a:pt x="2399900" y="95907"/>
                  </a:moveTo>
                  <a:cubicBezTo>
                    <a:pt x="2360390" y="36005"/>
                    <a:pt x="2293382" y="-76"/>
                    <a:pt x="2221592" y="0"/>
                  </a:cubicBezTo>
                  <a:cubicBezTo>
                    <a:pt x="2149736" y="67"/>
                    <a:pt x="2082813" y="36224"/>
                    <a:pt x="2043379" y="96203"/>
                  </a:cubicBezTo>
                  <a:lnTo>
                    <a:pt x="1355427" y="1143134"/>
                  </a:lnTo>
                  <a:lnTo>
                    <a:pt x="975741" y="712813"/>
                  </a:lnTo>
                  <a:cubicBezTo>
                    <a:pt x="931745" y="662921"/>
                    <a:pt x="866908" y="636403"/>
                    <a:pt x="800510" y="641185"/>
                  </a:cubicBezTo>
                  <a:cubicBezTo>
                    <a:pt x="734111" y="645814"/>
                    <a:pt x="673751" y="681295"/>
                    <a:pt x="637232" y="736940"/>
                  </a:cubicBezTo>
                  <a:lnTo>
                    <a:pt x="0" y="1707842"/>
                  </a:lnTo>
                  <a:lnTo>
                    <a:pt x="3463852" y="1707842"/>
                  </a:lnTo>
                  <a:lnTo>
                    <a:pt x="2399900" y="95907"/>
                  </a:lnTo>
                  <a:close/>
                </a:path>
              </a:pathLst>
            </a:custGeom>
            <a:grpFill/>
            <a:ln w="9525" cap="flat">
              <a:noFill/>
              <a:prstDash val="solid"/>
              <a:miter/>
            </a:ln>
          </p:spPr>
          <p:txBody>
            <a:bodyPr rtlCol="0" anchor="ctr"/>
            <a:lstStyle/>
            <a:p>
              <a:endParaRPr lang="ja-JP" altLang="en-US"/>
            </a:p>
          </p:txBody>
        </p:sp>
        <p:sp>
          <p:nvSpPr>
            <p:cNvPr id="25" name="フリーフォーム: 図形 24">
              <a:extLst>
                <a:ext uri="{FF2B5EF4-FFF2-40B4-BE49-F238E27FC236}">
                  <a16:creationId xmlns:a16="http://schemas.microsoft.com/office/drawing/2014/main" id="{5AAC81B7-50F9-4E9B-8E51-D13F6983DA94}"/>
                </a:ext>
              </a:extLst>
            </p:cNvPr>
            <p:cNvSpPr/>
            <p:nvPr/>
          </p:nvSpPr>
          <p:spPr>
            <a:xfrm>
              <a:off x="3748201" y="2322195"/>
              <a:ext cx="865946" cy="865946"/>
            </a:xfrm>
            <a:custGeom>
              <a:avLst/>
              <a:gdLst>
                <a:gd name="connsiteX0" fmla="*/ 433007 w 865946"/>
                <a:gd name="connsiteY0" fmla="*/ 865946 h 865946"/>
                <a:gd name="connsiteX1" fmla="*/ 865946 w 865946"/>
                <a:gd name="connsiteY1" fmla="*/ 432930 h 865946"/>
                <a:gd name="connsiteX2" fmla="*/ 433007 w 865946"/>
                <a:gd name="connsiteY2" fmla="*/ 0 h 865946"/>
                <a:gd name="connsiteX3" fmla="*/ 0 w 865946"/>
                <a:gd name="connsiteY3" fmla="*/ 432930 h 865946"/>
                <a:gd name="connsiteX4" fmla="*/ 433007 w 865946"/>
                <a:gd name="connsiteY4" fmla="*/ 865946 h 8659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5946" h="865946">
                  <a:moveTo>
                    <a:pt x="433007" y="865946"/>
                  </a:moveTo>
                  <a:cubicBezTo>
                    <a:pt x="672103" y="865946"/>
                    <a:pt x="865946" y="672113"/>
                    <a:pt x="865946" y="432930"/>
                  </a:cubicBezTo>
                  <a:cubicBezTo>
                    <a:pt x="865946" y="193834"/>
                    <a:pt x="672113" y="0"/>
                    <a:pt x="433007" y="0"/>
                  </a:cubicBezTo>
                  <a:cubicBezTo>
                    <a:pt x="193834" y="0"/>
                    <a:pt x="0" y="193834"/>
                    <a:pt x="0" y="432930"/>
                  </a:cubicBezTo>
                  <a:cubicBezTo>
                    <a:pt x="-9" y="672113"/>
                    <a:pt x="193834" y="865946"/>
                    <a:pt x="433007" y="865946"/>
                  </a:cubicBezTo>
                  <a:close/>
                </a:path>
              </a:pathLst>
            </a:custGeom>
            <a:grpFill/>
            <a:ln w="9525" cap="flat">
              <a:noFill/>
              <a:prstDash val="solid"/>
              <a:miter/>
            </a:ln>
          </p:spPr>
          <p:txBody>
            <a:bodyPr rtlCol="0" anchor="ctr"/>
            <a:lstStyle/>
            <a:p>
              <a:endParaRPr lang="ja-JP" altLang="en-US"/>
            </a:p>
          </p:txBody>
        </p:sp>
      </p:grpSp>
      <p:grpSp>
        <p:nvGrpSpPr>
          <p:cNvPr id="15" name="グループ化 14">
            <a:extLst>
              <a:ext uri="{FF2B5EF4-FFF2-40B4-BE49-F238E27FC236}">
                <a16:creationId xmlns:a16="http://schemas.microsoft.com/office/drawing/2014/main" id="{B48A53E0-B37E-7512-C421-24A7F0AC22AE}"/>
              </a:ext>
            </a:extLst>
          </p:cNvPr>
          <p:cNvGrpSpPr/>
          <p:nvPr/>
        </p:nvGrpSpPr>
        <p:grpSpPr>
          <a:xfrm>
            <a:off x="4376748" y="4164891"/>
            <a:ext cx="1622611" cy="1336259"/>
            <a:chOff x="4141694" y="4198138"/>
            <a:chExt cx="1622611" cy="1336259"/>
          </a:xfrm>
        </p:grpSpPr>
        <p:sp>
          <p:nvSpPr>
            <p:cNvPr id="38" name="フリーフォーム: 図形 37">
              <a:extLst>
                <a:ext uri="{FF2B5EF4-FFF2-40B4-BE49-F238E27FC236}">
                  <a16:creationId xmlns:a16="http://schemas.microsoft.com/office/drawing/2014/main" id="{83B2570C-BD8F-EF06-7DFF-4F388B5DB48C}"/>
                </a:ext>
              </a:extLst>
            </p:cNvPr>
            <p:cNvSpPr/>
            <p:nvPr/>
          </p:nvSpPr>
          <p:spPr>
            <a:xfrm>
              <a:off x="4141694" y="4198138"/>
              <a:ext cx="1622611" cy="1336259"/>
            </a:xfrm>
            <a:custGeom>
              <a:avLst/>
              <a:gdLst>
                <a:gd name="connsiteX0" fmla="*/ 0 w 4876800"/>
                <a:gd name="connsiteY0" fmla="*/ 0 h 4016159"/>
                <a:gd name="connsiteX1" fmla="*/ 0 w 4876800"/>
                <a:gd name="connsiteY1" fmla="*/ 4016159 h 4016159"/>
                <a:gd name="connsiteX2" fmla="*/ 4876800 w 4876800"/>
                <a:gd name="connsiteY2" fmla="*/ 4016159 h 4016159"/>
                <a:gd name="connsiteX3" fmla="*/ 4876800 w 4876800"/>
                <a:gd name="connsiteY3" fmla="*/ 0 h 4016159"/>
                <a:gd name="connsiteX4" fmla="*/ 0 w 4876800"/>
                <a:gd name="connsiteY4" fmla="*/ 0 h 4016159"/>
                <a:gd name="connsiteX5" fmla="*/ 4494286 w 4876800"/>
                <a:gd name="connsiteY5" fmla="*/ 3633635 h 4016159"/>
                <a:gd name="connsiteX6" fmla="*/ 382514 w 4876800"/>
                <a:gd name="connsiteY6" fmla="*/ 3633635 h 4016159"/>
                <a:gd name="connsiteX7" fmla="*/ 382514 w 4876800"/>
                <a:gd name="connsiteY7" fmla="*/ 382438 h 4016159"/>
                <a:gd name="connsiteX8" fmla="*/ 4494286 w 4876800"/>
                <a:gd name="connsiteY8" fmla="*/ 382438 h 4016159"/>
                <a:gd name="connsiteX9" fmla="*/ 4494286 w 4876800"/>
                <a:gd name="connsiteY9" fmla="*/ 3633635 h 401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800" h="4016159">
                  <a:moveTo>
                    <a:pt x="0" y="0"/>
                  </a:moveTo>
                  <a:lnTo>
                    <a:pt x="0" y="4016159"/>
                  </a:lnTo>
                  <a:lnTo>
                    <a:pt x="4876800" y="4016159"/>
                  </a:lnTo>
                  <a:lnTo>
                    <a:pt x="4876800" y="0"/>
                  </a:lnTo>
                  <a:lnTo>
                    <a:pt x="0" y="0"/>
                  </a:lnTo>
                  <a:close/>
                  <a:moveTo>
                    <a:pt x="4494286" y="3633635"/>
                  </a:moveTo>
                  <a:lnTo>
                    <a:pt x="382514" y="3633635"/>
                  </a:lnTo>
                  <a:lnTo>
                    <a:pt x="382514" y="382438"/>
                  </a:lnTo>
                  <a:lnTo>
                    <a:pt x="4494286" y="382438"/>
                  </a:lnTo>
                  <a:lnTo>
                    <a:pt x="4494286" y="3633635"/>
                  </a:lnTo>
                  <a:close/>
                </a:path>
              </a:pathLst>
            </a:custGeom>
            <a:solidFill>
              <a:schemeClr val="bg1">
                <a:lumMod val="65000"/>
              </a:schemeClr>
            </a:solidFill>
            <a:ln w="9525" cap="flat">
              <a:noFill/>
              <a:prstDash val="solid"/>
              <a:miter/>
            </a:ln>
          </p:spPr>
          <p:txBody>
            <a:bodyPr rtlCol="0" anchor="ctr"/>
            <a:lstStyle/>
            <a:p>
              <a:endParaRPr lang="ja-JP" altLang="en-US"/>
            </a:p>
          </p:txBody>
        </p:sp>
        <p:sp>
          <p:nvSpPr>
            <p:cNvPr id="39" name="フリーフォーム: 図形 38">
              <a:extLst>
                <a:ext uri="{FF2B5EF4-FFF2-40B4-BE49-F238E27FC236}">
                  <a16:creationId xmlns:a16="http://schemas.microsoft.com/office/drawing/2014/main" id="{2279C626-596B-B9AD-193C-3B9595188ECF}"/>
                </a:ext>
              </a:extLst>
            </p:cNvPr>
            <p:cNvSpPr/>
            <p:nvPr/>
          </p:nvSpPr>
          <p:spPr>
            <a:xfrm>
              <a:off x="4376751" y="4681375"/>
              <a:ext cx="1152494" cy="568234"/>
            </a:xfrm>
            <a:custGeom>
              <a:avLst/>
              <a:gdLst>
                <a:gd name="connsiteX0" fmla="*/ 2399900 w 3463852"/>
                <a:gd name="connsiteY0" fmla="*/ 95907 h 1707842"/>
                <a:gd name="connsiteX1" fmla="*/ 2221592 w 3463852"/>
                <a:gd name="connsiteY1" fmla="*/ 0 h 1707842"/>
                <a:gd name="connsiteX2" fmla="*/ 2043379 w 3463852"/>
                <a:gd name="connsiteY2" fmla="*/ 96203 h 1707842"/>
                <a:gd name="connsiteX3" fmla="*/ 1355427 w 3463852"/>
                <a:gd name="connsiteY3" fmla="*/ 1143134 h 1707842"/>
                <a:gd name="connsiteX4" fmla="*/ 975741 w 3463852"/>
                <a:gd name="connsiteY4" fmla="*/ 712813 h 1707842"/>
                <a:gd name="connsiteX5" fmla="*/ 800510 w 3463852"/>
                <a:gd name="connsiteY5" fmla="*/ 641185 h 1707842"/>
                <a:gd name="connsiteX6" fmla="*/ 637232 w 3463852"/>
                <a:gd name="connsiteY6" fmla="*/ 736940 h 1707842"/>
                <a:gd name="connsiteX7" fmla="*/ 0 w 3463852"/>
                <a:gd name="connsiteY7" fmla="*/ 1707842 h 1707842"/>
                <a:gd name="connsiteX8" fmla="*/ 3463852 w 3463852"/>
                <a:gd name="connsiteY8" fmla="*/ 1707842 h 1707842"/>
                <a:gd name="connsiteX9" fmla="*/ 2399900 w 3463852"/>
                <a:gd name="connsiteY9" fmla="*/ 95907 h 1707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63852" h="1707842">
                  <a:moveTo>
                    <a:pt x="2399900" y="95907"/>
                  </a:moveTo>
                  <a:cubicBezTo>
                    <a:pt x="2360390" y="36005"/>
                    <a:pt x="2293382" y="-76"/>
                    <a:pt x="2221592" y="0"/>
                  </a:cubicBezTo>
                  <a:cubicBezTo>
                    <a:pt x="2149736" y="67"/>
                    <a:pt x="2082813" y="36224"/>
                    <a:pt x="2043379" y="96203"/>
                  </a:cubicBezTo>
                  <a:lnTo>
                    <a:pt x="1355427" y="1143134"/>
                  </a:lnTo>
                  <a:lnTo>
                    <a:pt x="975741" y="712813"/>
                  </a:lnTo>
                  <a:cubicBezTo>
                    <a:pt x="931745" y="662921"/>
                    <a:pt x="866908" y="636403"/>
                    <a:pt x="800510" y="641185"/>
                  </a:cubicBezTo>
                  <a:cubicBezTo>
                    <a:pt x="734111" y="645814"/>
                    <a:pt x="673751" y="681295"/>
                    <a:pt x="637232" y="736940"/>
                  </a:cubicBezTo>
                  <a:lnTo>
                    <a:pt x="0" y="1707842"/>
                  </a:lnTo>
                  <a:lnTo>
                    <a:pt x="3463852" y="1707842"/>
                  </a:lnTo>
                  <a:lnTo>
                    <a:pt x="2399900" y="95907"/>
                  </a:lnTo>
                  <a:close/>
                </a:path>
              </a:pathLst>
            </a:custGeom>
            <a:solidFill>
              <a:schemeClr val="bg1">
                <a:lumMod val="65000"/>
              </a:schemeClr>
            </a:solidFill>
            <a:ln w="9525" cap="flat">
              <a:noFill/>
              <a:prstDash val="solid"/>
              <a:miter/>
            </a:ln>
          </p:spPr>
          <p:txBody>
            <a:bodyPr rtlCol="0" anchor="ctr"/>
            <a:lstStyle/>
            <a:p>
              <a:endParaRPr lang="ja-JP" altLang="en-US"/>
            </a:p>
          </p:txBody>
        </p:sp>
        <p:sp>
          <p:nvSpPr>
            <p:cNvPr id="41" name="フリーフォーム: 図形 40">
              <a:extLst>
                <a:ext uri="{FF2B5EF4-FFF2-40B4-BE49-F238E27FC236}">
                  <a16:creationId xmlns:a16="http://schemas.microsoft.com/office/drawing/2014/main" id="{6AA6F018-6847-F0D2-440F-482A3F095AB4}"/>
                </a:ext>
              </a:extLst>
            </p:cNvPr>
            <p:cNvSpPr/>
            <p:nvPr/>
          </p:nvSpPr>
          <p:spPr>
            <a:xfrm>
              <a:off x="4552138" y="4498011"/>
              <a:ext cx="288118" cy="288118"/>
            </a:xfrm>
            <a:custGeom>
              <a:avLst/>
              <a:gdLst>
                <a:gd name="connsiteX0" fmla="*/ 433007 w 865946"/>
                <a:gd name="connsiteY0" fmla="*/ 865946 h 865946"/>
                <a:gd name="connsiteX1" fmla="*/ 865946 w 865946"/>
                <a:gd name="connsiteY1" fmla="*/ 432930 h 865946"/>
                <a:gd name="connsiteX2" fmla="*/ 433007 w 865946"/>
                <a:gd name="connsiteY2" fmla="*/ 0 h 865946"/>
                <a:gd name="connsiteX3" fmla="*/ 0 w 865946"/>
                <a:gd name="connsiteY3" fmla="*/ 432930 h 865946"/>
                <a:gd name="connsiteX4" fmla="*/ 433007 w 865946"/>
                <a:gd name="connsiteY4" fmla="*/ 865946 h 8659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5946" h="865946">
                  <a:moveTo>
                    <a:pt x="433007" y="865946"/>
                  </a:moveTo>
                  <a:cubicBezTo>
                    <a:pt x="672103" y="865946"/>
                    <a:pt x="865946" y="672113"/>
                    <a:pt x="865946" y="432930"/>
                  </a:cubicBezTo>
                  <a:cubicBezTo>
                    <a:pt x="865946" y="193834"/>
                    <a:pt x="672113" y="0"/>
                    <a:pt x="433007" y="0"/>
                  </a:cubicBezTo>
                  <a:cubicBezTo>
                    <a:pt x="193834" y="0"/>
                    <a:pt x="0" y="193834"/>
                    <a:pt x="0" y="432930"/>
                  </a:cubicBezTo>
                  <a:cubicBezTo>
                    <a:pt x="-9" y="672113"/>
                    <a:pt x="193834" y="865946"/>
                    <a:pt x="433007" y="865946"/>
                  </a:cubicBezTo>
                  <a:close/>
                </a:path>
              </a:pathLst>
            </a:custGeom>
            <a:solidFill>
              <a:schemeClr val="bg1">
                <a:lumMod val="65000"/>
              </a:schemeClr>
            </a:solidFill>
            <a:ln w="9525" cap="flat">
              <a:noFill/>
              <a:prstDash val="solid"/>
              <a:miter/>
            </a:ln>
          </p:spPr>
          <p:txBody>
            <a:bodyPr rtlCol="0" anchor="ctr"/>
            <a:lstStyle/>
            <a:p>
              <a:endParaRPr lang="ja-JP" altLang="en-US"/>
            </a:p>
          </p:txBody>
        </p:sp>
      </p:grpSp>
      <p:sp>
        <p:nvSpPr>
          <p:cNvPr id="22" name="正方形/長方形 21">
            <a:extLst>
              <a:ext uri="{FF2B5EF4-FFF2-40B4-BE49-F238E27FC236}">
                <a16:creationId xmlns:a16="http://schemas.microsoft.com/office/drawing/2014/main" id="{39D098EE-381C-5ECC-F2A7-D8BEBED9580D}"/>
              </a:ext>
            </a:extLst>
          </p:cNvPr>
          <p:cNvSpPr/>
          <p:nvPr/>
        </p:nvSpPr>
        <p:spPr>
          <a:xfrm>
            <a:off x="6185647" y="3689322"/>
            <a:ext cx="3547172"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宿泊先の選定理由をご記載ください。</a:t>
            </a:r>
          </a:p>
        </p:txBody>
      </p:sp>
      <p:sp>
        <p:nvSpPr>
          <p:cNvPr id="33" name="正方形/長方形 32">
            <a:extLst>
              <a:ext uri="{FF2B5EF4-FFF2-40B4-BE49-F238E27FC236}">
                <a16:creationId xmlns:a16="http://schemas.microsoft.com/office/drawing/2014/main" id="{148950CF-2788-6F58-71DF-5396E0DE6E4F}"/>
              </a:ext>
            </a:extLst>
          </p:cNvPr>
          <p:cNvSpPr/>
          <p:nvPr/>
        </p:nvSpPr>
        <p:spPr>
          <a:xfrm>
            <a:off x="922546" y="2566752"/>
            <a:ext cx="3454202" cy="610398"/>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初日には訪日時に使用する想定の国際空港からの移動時間や、その後も大きく地域を移動する場合にはそれらの移動の時間も行程に含んでご記載ください。</a:t>
            </a:r>
          </a:p>
        </p:txBody>
      </p:sp>
      <p:sp>
        <p:nvSpPr>
          <p:cNvPr id="50" name="正方形/長方形 49">
            <a:extLst>
              <a:ext uri="{FF2B5EF4-FFF2-40B4-BE49-F238E27FC236}">
                <a16:creationId xmlns:a16="http://schemas.microsoft.com/office/drawing/2014/main" id="{F03EF482-21A5-ECCD-2230-19F5F2DC1817}"/>
              </a:ext>
            </a:extLst>
          </p:cNvPr>
          <p:cNvSpPr/>
          <p:nvPr/>
        </p:nvSpPr>
        <p:spPr>
          <a:xfrm>
            <a:off x="6185647" y="6368686"/>
            <a:ext cx="3547172" cy="2872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8D337453-D2A1-BE2F-8844-24723D51997C}"/>
              </a:ext>
            </a:extLst>
          </p:cNvPr>
          <p:cNvSpPr/>
          <p:nvPr/>
        </p:nvSpPr>
        <p:spPr>
          <a:xfrm>
            <a:off x="1711848" y="6324181"/>
            <a:ext cx="4473798"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54" name="正方形/長方形 53">
            <a:extLst>
              <a:ext uri="{FF2B5EF4-FFF2-40B4-BE49-F238E27FC236}">
                <a16:creationId xmlns:a16="http://schemas.microsoft.com/office/drawing/2014/main" id="{39D098EE-381C-5ECC-F2A7-D8BEBED9580D}"/>
              </a:ext>
            </a:extLst>
          </p:cNvPr>
          <p:cNvSpPr/>
          <p:nvPr/>
        </p:nvSpPr>
        <p:spPr>
          <a:xfrm>
            <a:off x="6185647" y="6334200"/>
            <a:ext cx="3547172"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宿泊先の選定理由をご記載ください。</a:t>
            </a:r>
          </a:p>
        </p:txBody>
      </p:sp>
      <p:sp>
        <p:nvSpPr>
          <p:cNvPr id="6" name="正方形/長方形 5">
            <a:extLst>
              <a:ext uri="{FF2B5EF4-FFF2-40B4-BE49-F238E27FC236}">
                <a16:creationId xmlns:a16="http://schemas.microsoft.com/office/drawing/2014/main" id="{5675C9BD-C993-9C43-8039-6EDB6F6C8283}"/>
              </a:ext>
            </a:extLst>
          </p:cNvPr>
          <p:cNvSpPr/>
          <p:nvPr/>
        </p:nvSpPr>
        <p:spPr>
          <a:xfrm>
            <a:off x="886691" y="3725876"/>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宿泊先</a:t>
            </a:r>
          </a:p>
        </p:txBody>
      </p:sp>
      <p:sp>
        <p:nvSpPr>
          <p:cNvPr id="49" name="正方形/長方形 48">
            <a:extLst>
              <a:ext uri="{FF2B5EF4-FFF2-40B4-BE49-F238E27FC236}">
                <a16:creationId xmlns:a16="http://schemas.microsoft.com/office/drawing/2014/main" id="{5675C9BD-C993-9C43-8039-6EDB6F6C8283}"/>
              </a:ext>
            </a:extLst>
          </p:cNvPr>
          <p:cNvSpPr/>
          <p:nvPr/>
        </p:nvSpPr>
        <p:spPr>
          <a:xfrm>
            <a:off x="886691" y="3443705"/>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主な移動手段</a:t>
            </a:r>
          </a:p>
        </p:txBody>
      </p:sp>
      <p:grpSp>
        <p:nvGrpSpPr>
          <p:cNvPr id="62" name="グループ化 61">
            <a:extLst>
              <a:ext uri="{FF2B5EF4-FFF2-40B4-BE49-F238E27FC236}">
                <a16:creationId xmlns:a16="http://schemas.microsoft.com/office/drawing/2014/main" id="{279B609D-60F9-AAEC-9D67-293C853B63BB}"/>
              </a:ext>
            </a:extLst>
          </p:cNvPr>
          <p:cNvGrpSpPr/>
          <p:nvPr/>
        </p:nvGrpSpPr>
        <p:grpSpPr>
          <a:xfrm>
            <a:off x="1817001" y="3159001"/>
            <a:ext cx="4261070" cy="854085"/>
            <a:chOff x="1817001" y="3159001"/>
            <a:chExt cx="4261070" cy="854085"/>
          </a:xfrm>
        </p:grpSpPr>
        <p:sp>
          <p:nvSpPr>
            <p:cNvPr id="12" name="正方形/長方形 11">
              <a:extLst>
                <a:ext uri="{FF2B5EF4-FFF2-40B4-BE49-F238E27FC236}">
                  <a16:creationId xmlns:a16="http://schemas.microsoft.com/office/drawing/2014/main" id="{8AA2D88F-BEF3-03CF-382A-D30509578A60}"/>
                </a:ext>
              </a:extLst>
            </p:cNvPr>
            <p:cNvSpPr/>
            <p:nvPr/>
          </p:nvSpPr>
          <p:spPr>
            <a:xfrm>
              <a:off x="1817001" y="3725876"/>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8AA2D88F-BEF3-03CF-382A-D30509578A60}"/>
                </a:ext>
              </a:extLst>
            </p:cNvPr>
            <p:cNvSpPr/>
            <p:nvPr/>
          </p:nvSpPr>
          <p:spPr>
            <a:xfrm>
              <a:off x="1817001" y="3443705"/>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FC302313-032F-9A8F-9A4C-2589307CAE20}"/>
                </a:ext>
              </a:extLst>
            </p:cNvPr>
            <p:cNvSpPr/>
            <p:nvPr/>
          </p:nvSpPr>
          <p:spPr>
            <a:xfrm>
              <a:off x="1817001" y="3159001"/>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sp>
        <p:nvSpPr>
          <p:cNvPr id="16" name="正方形/長方形 15">
            <a:extLst>
              <a:ext uri="{FF2B5EF4-FFF2-40B4-BE49-F238E27FC236}">
                <a16:creationId xmlns:a16="http://schemas.microsoft.com/office/drawing/2014/main" id="{03368FD8-84E9-9C76-3C27-E363CF9089AC}"/>
              </a:ext>
            </a:extLst>
          </p:cNvPr>
          <p:cNvSpPr/>
          <p:nvPr/>
        </p:nvSpPr>
        <p:spPr>
          <a:xfrm>
            <a:off x="886691" y="3159001"/>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主な体験</a:t>
            </a:r>
          </a:p>
        </p:txBody>
      </p:sp>
      <p:sp>
        <p:nvSpPr>
          <p:cNvPr id="37" name="正方形/長方形 36">
            <a:extLst>
              <a:ext uri="{FF2B5EF4-FFF2-40B4-BE49-F238E27FC236}">
                <a16:creationId xmlns:a16="http://schemas.microsoft.com/office/drawing/2014/main" id="{A7001C28-3715-F635-1727-96FFAA2E54C7}"/>
              </a:ext>
            </a:extLst>
          </p:cNvPr>
          <p:cNvSpPr/>
          <p:nvPr/>
        </p:nvSpPr>
        <p:spPr>
          <a:xfrm>
            <a:off x="1817001" y="637095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9CF5D4B0-6044-CA85-B3EA-CF30C9B2AB2D}"/>
              </a:ext>
            </a:extLst>
          </p:cNvPr>
          <p:cNvSpPr/>
          <p:nvPr/>
        </p:nvSpPr>
        <p:spPr>
          <a:xfrm>
            <a:off x="886691" y="637095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宿泊先</a:t>
            </a:r>
          </a:p>
        </p:txBody>
      </p:sp>
      <p:sp>
        <p:nvSpPr>
          <p:cNvPr id="43" name="正方形/長方形 42">
            <a:extLst>
              <a:ext uri="{FF2B5EF4-FFF2-40B4-BE49-F238E27FC236}">
                <a16:creationId xmlns:a16="http://schemas.microsoft.com/office/drawing/2014/main" id="{4BCC36BA-6887-9B31-88FA-03FACF41EF76}"/>
              </a:ext>
            </a:extLst>
          </p:cNvPr>
          <p:cNvSpPr/>
          <p:nvPr/>
        </p:nvSpPr>
        <p:spPr>
          <a:xfrm>
            <a:off x="1817001" y="608374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4905689B-53A9-73D9-675D-E0ECC851F555}"/>
              </a:ext>
            </a:extLst>
          </p:cNvPr>
          <p:cNvSpPr/>
          <p:nvPr/>
        </p:nvSpPr>
        <p:spPr>
          <a:xfrm>
            <a:off x="886691" y="608374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主な移動手段</a:t>
            </a:r>
          </a:p>
        </p:txBody>
      </p:sp>
      <p:sp>
        <p:nvSpPr>
          <p:cNvPr id="46" name="正方形/長方形 45">
            <a:extLst>
              <a:ext uri="{FF2B5EF4-FFF2-40B4-BE49-F238E27FC236}">
                <a16:creationId xmlns:a16="http://schemas.microsoft.com/office/drawing/2014/main" id="{4A29DADA-8DF4-9AE8-A90D-5827FE8B4D0F}"/>
              </a:ext>
            </a:extLst>
          </p:cNvPr>
          <p:cNvSpPr/>
          <p:nvPr/>
        </p:nvSpPr>
        <p:spPr>
          <a:xfrm>
            <a:off x="1796015" y="6334201"/>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47" name="正方形/長方形 46">
            <a:extLst>
              <a:ext uri="{FF2B5EF4-FFF2-40B4-BE49-F238E27FC236}">
                <a16:creationId xmlns:a16="http://schemas.microsoft.com/office/drawing/2014/main" id="{196A1DED-F28F-2574-A87B-91F762733A5C}"/>
              </a:ext>
            </a:extLst>
          </p:cNvPr>
          <p:cNvSpPr/>
          <p:nvPr/>
        </p:nvSpPr>
        <p:spPr>
          <a:xfrm>
            <a:off x="1817001" y="579653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B5FF41B-0417-2A0E-CE65-A52421114F49}"/>
              </a:ext>
            </a:extLst>
          </p:cNvPr>
          <p:cNvSpPr/>
          <p:nvPr/>
        </p:nvSpPr>
        <p:spPr>
          <a:xfrm>
            <a:off x="886691" y="579653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主な体験</a:t>
            </a:r>
          </a:p>
        </p:txBody>
      </p:sp>
      <p:sp>
        <p:nvSpPr>
          <p:cNvPr id="58" name="正方形/長方形 57">
            <a:extLst>
              <a:ext uri="{FF2B5EF4-FFF2-40B4-BE49-F238E27FC236}">
                <a16:creationId xmlns:a16="http://schemas.microsoft.com/office/drawing/2014/main" id="{157C86F5-C6F3-7B0A-4E5B-91FE04970F88}"/>
              </a:ext>
            </a:extLst>
          </p:cNvPr>
          <p:cNvSpPr/>
          <p:nvPr/>
        </p:nvSpPr>
        <p:spPr>
          <a:xfrm>
            <a:off x="1796015" y="5779059"/>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この日のメインとなる主な体験内容をご記載ください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p:txBody>
      </p:sp>
      <p:sp>
        <p:nvSpPr>
          <p:cNvPr id="59" name="正方形/長方形 58">
            <a:extLst>
              <a:ext uri="{FF2B5EF4-FFF2-40B4-BE49-F238E27FC236}">
                <a16:creationId xmlns:a16="http://schemas.microsoft.com/office/drawing/2014/main" id="{FA69ED94-CD80-0616-FB8E-1AF2D54A4EC2}"/>
              </a:ext>
            </a:extLst>
          </p:cNvPr>
          <p:cNvSpPr/>
          <p:nvPr/>
        </p:nvSpPr>
        <p:spPr>
          <a:xfrm>
            <a:off x="1796015" y="6061933"/>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この日の主な移動手段をご記載ください。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8D337453-D2A1-BE2F-8844-24723D51997C}"/>
              </a:ext>
            </a:extLst>
          </p:cNvPr>
          <p:cNvSpPr/>
          <p:nvPr/>
        </p:nvSpPr>
        <p:spPr>
          <a:xfrm>
            <a:off x="1817000" y="3681370"/>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64" name="正方形/長方形 63">
            <a:extLst>
              <a:ext uri="{FF2B5EF4-FFF2-40B4-BE49-F238E27FC236}">
                <a16:creationId xmlns:a16="http://schemas.microsoft.com/office/drawing/2014/main" id="{267180A0-74B4-1875-CDD6-D8B95F426FC8}"/>
              </a:ext>
            </a:extLst>
          </p:cNvPr>
          <p:cNvSpPr/>
          <p:nvPr/>
        </p:nvSpPr>
        <p:spPr>
          <a:xfrm>
            <a:off x="1817000" y="3126228"/>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この日のメインとなる主な体験内容をご記載ください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p:txBody>
      </p:sp>
      <p:sp>
        <p:nvSpPr>
          <p:cNvPr id="65" name="正方形/長方形 64">
            <a:extLst>
              <a:ext uri="{FF2B5EF4-FFF2-40B4-BE49-F238E27FC236}">
                <a16:creationId xmlns:a16="http://schemas.microsoft.com/office/drawing/2014/main" id="{2E6E1731-AACE-FAA7-678B-85A5386B4BDE}"/>
              </a:ext>
            </a:extLst>
          </p:cNvPr>
          <p:cNvSpPr/>
          <p:nvPr/>
        </p:nvSpPr>
        <p:spPr>
          <a:xfrm>
            <a:off x="1817000" y="3409102"/>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この日の主な移動手段をご記載ください。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624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新規事業　申請様式－４</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8</a:t>
            </a:fld>
            <a:endParaRPr lang="en-US" altLang="ja-JP" sz="1000">
              <a:solidFill>
                <a:srgbClr val="000000"/>
              </a:solidFill>
            </a:endParaRPr>
          </a:p>
        </p:txBody>
      </p:sp>
      <p:sp>
        <p:nvSpPr>
          <p:cNvPr id="2" name="正方形/長方形 1">
            <a:extLst>
              <a:ext uri="{FF2B5EF4-FFF2-40B4-BE49-F238E27FC236}">
                <a16:creationId xmlns:a16="http://schemas.microsoft.com/office/drawing/2014/main" id="{CDC0D6D6-07F1-9D0A-93D1-D54D8108A8E1}"/>
              </a:ext>
            </a:extLst>
          </p:cNvPr>
          <p:cNvSpPr/>
          <p:nvPr/>
        </p:nvSpPr>
        <p:spPr>
          <a:xfrm>
            <a:off x="91441" y="4338746"/>
            <a:ext cx="1011383" cy="11310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想定する</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販売チャネル</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6635A2A-21CC-4173-5696-F70B9928C6C4}"/>
              </a:ext>
            </a:extLst>
          </p:cNvPr>
          <p:cNvSpPr/>
          <p:nvPr/>
        </p:nvSpPr>
        <p:spPr>
          <a:xfrm>
            <a:off x="1102825" y="4338746"/>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販売にあたって活用しようと考えているチャネルをご記載ください。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例）海外富裕層旅行博、</a:t>
            </a:r>
            <a:r>
              <a:rPr lang="en-US" altLang="ja-JP" sz="1200" dirty="0">
                <a:solidFill>
                  <a:srgbClr val="0070C0"/>
                </a:solidFill>
                <a:latin typeface="Meiryo UI" panose="020B0604030504040204" pitchFamily="50" charset="-128"/>
                <a:ea typeface="Meiryo UI" panose="020B0604030504040204" pitchFamily="50" charset="-128"/>
              </a:rPr>
              <a:t>OTA</a:t>
            </a:r>
            <a:r>
              <a:rPr lang="ja-JP" altLang="en-US" sz="1200" dirty="0">
                <a:solidFill>
                  <a:srgbClr val="0070C0"/>
                </a:solidFill>
                <a:latin typeface="Meiryo UI" panose="020B0604030504040204" pitchFamily="50" charset="-128"/>
                <a:ea typeface="Meiryo UI" panose="020B0604030504040204" pitchFamily="50" charset="-128"/>
              </a:rPr>
              <a:t>等</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（具体的な案があればより具体的にご記載ください。）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91441" y="887695"/>
            <a:ext cx="4717477" cy="210136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今年度および事業終了後</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3</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年程度の年間販売の目標件数とその目標を立てる背景、目標達成に向けてどのようなことに取り組んでいくのかご記載ください。</a:t>
            </a:r>
          </a:p>
        </p:txBody>
      </p:sp>
      <p:sp>
        <p:nvSpPr>
          <p:cNvPr id="20" name="正方形/長方形 19">
            <a:extLst>
              <a:ext uri="{FF2B5EF4-FFF2-40B4-BE49-F238E27FC236}">
                <a16:creationId xmlns:a16="http://schemas.microsoft.com/office/drawing/2014/main" id="{C1DCC907-0CFB-B3AE-77D6-0FB3F4509C3C}"/>
              </a:ext>
            </a:extLst>
          </p:cNvPr>
          <p:cNvSpPr/>
          <p:nvPr/>
        </p:nvSpPr>
        <p:spPr>
          <a:xfrm>
            <a:off x="91441" y="3097895"/>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販売価格</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1102825" y="3097895"/>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販売価格</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ツアーの予定販売価格をご記載ください。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販売価格</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の根拠</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ツアーの販売価格の根拠</a:t>
            </a:r>
            <a:r>
              <a:rPr lang="ja-JP" altLang="en-US" sz="1200" dirty="0">
                <a:solidFill>
                  <a:srgbClr val="0070C0"/>
                </a:solidFill>
                <a:latin typeface="Meiryo UI" panose="020B0604030504040204" pitchFamily="50" charset="-128"/>
                <a:ea typeface="Meiryo UI" panose="020B0604030504040204" pitchFamily="50" charset="-128"/>
              </a:rPr>
              <a:t>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今後、価格の精緻化や納得性を高めるために取り組むこと等についてご記載ください。</a:t>
            </a:r>
            <a:endPar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4E96BBFE-96DD-6451-7821-D7E8A0B6B884}"/>
              </a:ext>
            </a:extLst>
          </p:cNvPr>
          <p:cNvSpPr/>
          <p:nvPr/>
        </p:nvSpPr>
        <p:spPr>
          <a:xfrm>
            <a:off x="91441" y="5578579"/>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販売体制</a:t>
            </a:r>
          </a:p>
        </p:txBody>
      </p:sp>
      <p:sp>
        <p:nvSpPr>
          <p:cNvPr id="26" name="正方形/長方形 25">
            <a:extLst>
              <a:ext uri="{FF2B5EF4-FFF2-40B4-BE49-F238E27FC236}">
                <a16:creationId xmlns:a16="http://schemas.microsoft.com/office/drawing/2014/main" id="{522A7630-1E77-985D-BBD4-65A37B063BB4}"/>
              </a:ext>
            </a:extLst>
          </p:cNvPr>
          <p:cNvSpPr/>
          <p:nvPr/>
        </p:nvSpPr>
        <p:spPr>
          <a:xfrm>
            <a:off x="1102825" y="5578834"/>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上記のチャネルでの販売にあたって、必要な業務を担っていく連携先の事業者や、プロジェクトチームの役割等についてご記載ください。</a:t>
            </a:r>
          </a:p>
        </p:txBody>
      </p:sp>
      <p:sp>
        <p:nvSpPr>
          <p:cNvPr id="29" name="正方形/長方形 28">
            <a:extLst>
              <a:ext uri="{FF2B5EF4-FFF2-40B4-BE49-F238E27FC236}">
                <a16:creationId xmlns:a16="http://schemas.microsoft.com/office/drawing/2014/main" id="{BAB7B2D8-7F8D-06AB-DDCF-3CE0A8183EE5}"/>
              </a:ext>
            </a:extLst>
          </p:cNvPr>
          <p:cNvSpPr/>
          <p:nvPr/>
        </p:nvSpPr>
        <p:spPr>
          <a:xfrm>
            <a:off x="4966854" y="887695"/>
            <a:ext cx="4717476" cy="58231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プロモーション計画</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ツアー販売計画の実現のために実施する販促・プロモーション活動の計画についてご記載ください。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必要な販売ツールについて具体的にご記載ください。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7FABF6E-3EAD-16D5-9DE4-CBFCEF3A5801}"/>
              </a:ext>
            </a:extLst>
          </p:cNvPr>
          <p:cNvSpPr/>
          <p:nvPr/>
        </p:nvSpPr>
        <p:spPr>
          <a:xfrm>
            <a:off x="91441"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販売計画</a:t>
            </a:r>
            <a:endParaRPr lang="en-US" altLang="ja-JP" sz="1200" b="1"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380D2EC6-CC31-D59C-0003-A296A6BC5ADD}"/>
              </a:ext>
            </a:extLst>
          </p:cNvPr>
          <p:cNvSpPr/>
          <p:nvPr/>
        </p:nvSpPr>
        <p:spPr>
          <a:xfrm>
            <a:off x="4966854" y="630694"/>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8319699"/>
      </p:ext>
    </p:extLst>
  </p:cSld>
  <p:clrMapOvr>
    <a:masterClrMapping/>
  </p:clrMapOvr>
</p:sld>
</file>

<file path=ppt/theme/theme1.xml><?xml version="1.0" encoding="utf-8"?>
<a:theme xmlns:a="http://schemas.openxmlformats.org/drawingml/2006/main" name="3_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tabLst/>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175">
          <a:solidFill>
            <a:schemeClr val="bg2"/>
          </a:solidFill>
          <a:prstDash val="solid"/>
          <a:round/>
          <a:headEnd/>
          <a:tailEnd/>
        </a:ln>
        <a:effectLst/>
      </a:spPr>
      <a:bodyPr vert="horz" wrap="square" lIns="0" tIns="0" rIns="0" bIns="0" rtlCol="0" anchor="ctr" anchorCtr="0">
        <a:noAutofit/>
      </a:bodyPr>
      <a:lstStyle>
        <a:defPPr algn="ctr">
          <a:lnSpc>
            <a:spcPct val="130000"/>
          </a:lnSpc>
          <a:tabLst>
            <a:tab pos="3136900" algn="ctr"/>
          </a:tabLst>
          <a:defRPr sz="1200" dirty="0">
            <a:latin typeface="+mj-ea"/>
            <a:ea typeface="+mj-ea"/>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solidFill>
        <a:ln w="12700" cap="flat" cmpd="sng" algn="ctr">
          <a:solidFill>
            <a:schemeClr val="bg1">
              <a:lumMod val="50000"/>
            </a:schemeClr>
          </a:solidFill>
          <a:prstDash val="solid"/>
          <a:round/>
          <a:headEnd type="none" w="med" len="med"/>
          <a:tailEnd type="none" w="med" len="med"/>
        </a:ln>
        <a:effectLst/>
      </a:spPr>
      <a:bodyPr vertOverflow="overflow" horzOverflow="overflow" wrap="none" numCol="1" rtlCol="0" anchor="ctr" anchorCtr="0" compatLnSpc="1"/>
      <a:lstStyle>
        <a:defPPr marL="0" marR="0" indent="0" algn="ctr" defTabSz="914400" rtl="0" eaLnBrk="1" fontAlgn="base" latinLnBrk="0" hangingPunct="1">
          <a:lnSpc>
            <a:spcPct val="100000"/>
          </a:lnSpc>
          <a:spcBef>
            <a:spcPct val="0"/>
          </a:spcBef>
          <a:spcAft>
            <a:spcPct val="0"/>
          </a:spcAft>
          <a:defRPr sz="1200" dirty="0">
            <a:latin typeface="Meiryo UI" panose="020B0604030504040204" pitchFamily="50" charset="-128"/>
            <a:ea typeface="Meiryo UI" panose="020B0604030504040204" pitchFamily="50" charset="-128"/>
          </a:defRPr>
        </a:defPPr>
      </a:lstStyle>
    </a:spDef>
    <a:lnDef>
      <a:spPr>
        <a:solidFill>
          <a:srgbClr val="0066CC"/>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rtlCol="0">
        <a:spAutoFit/>
      </a:bodyPr>
      <a:lstStyle>
        <a:defPPr algn="l">
          <a:defRPr kumimoji="1" sz="1200" dirty="0" smtClean="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F3133864D7E0643840DDD5418D82EEA" ma:contentTypeVersion="9" ma:contentTypeDescription="新しいドキュメントを作成します。" ma:contentTypeScope="" ma:versionID="356352b54cf5702939411e90f1a6b735">
  <xsd:schema xmlns:xsd="http://www.w3.org/2001/XMLSchema" xmlns:xs="http://www.w3.org/2001/XMLSchema" xmlns:p="http://schemas.microsoft.com/office/2006/metadata/properties" xmlns:ns3="1101b984-5268-4022-af37-a5651d45a00a" targetNamespace="http://schemas.microsoft.com/office/2006/metadata/properties" ma:root="true" ma:fieldsID="3db519408479bc66509d58ed062ab3f6" ns3:_="">
    <xsd:import namespace="1101b984-5268-4022-af37-a5651d45a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01b984-5268-4022-af37-a5651d45a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1101b984-5268-4022-af37-a5651d45a00a" xsi:nil="true"/>
  </documentManagement>
</p:properties>
</file>

<file path=customXml/itemProps1.xml><?xml version="1.0" encoding="utf-8"?>
<ds:datastoreItem xmlns:ds="http://schemas.openxmlformats.org/officeDocument/2006/customXml" ds:itemID="{7DB21E22-1066-47E5-A7C8-76F111DAE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01b984-5268-4022-af37-a5651d45a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863CBF-E7E8-4A49-A42C-BE476B9DCEC1}">
  <ds:schemaRefs>
    <ds:schemaRef ds:uri="http://schemas.microsoft.com/sharepoint/v3/contenttype/forms"/>
  </ds:schemaRefs>
</ds:datastoreItem>
</file>

<file path=customXml/itemProps3.xml><?xml version="1.0" encoding="utf-8"?>
<ds:datastoreItem xmlns:ds="http://schemas.openxmlformats.org/officeDocument/2006/customXml" ds:itemID="{E785C7F5-D2DB-441E-BB19-E6EB13058EFE}">
  <ds:schemaRefs>
    <ds:schemaRef ds:uri="http://purl.org/dc/dcmitype/"/>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purl.org/dc/terms/"/>
    <ds:schemaRef ds:uri="http://schemas.microsoft.com/office/infopath/2007/PartnerControls"/>
    <ds:schemaRef ds:uri="1101b984-5268-4022-af37-a5651d45a00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観光庁</Template>
  <Words>3205</Words>
  <PresentationFormat>A4 210 x 297 mm</PresentationFormat>
  <Paragraphs>323</Paragraphs>
  <Slides>14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3</vt:i4>
      </vt:variant>
      <vt:variant>
        <vt:lpstr>スライド タイトル</vt:lpstr>
      </vt:variant>
      <vt:variant>
        <vt:i4>14</vt:i4>
      </vt:variant>
    </vt:vector>
  </HeadingPairs>
  <TitlesOfParts>
    <vt:vector size="21" baseType="lpstr">
      <vt:lpstr>HGP創英角ｺﾞｼｯｸUB</vt:lpstr>
      <vt:lpstr>Meiryo UI</vt:lpstr>
      <vt:lpstr>Arial</vt:lpstr>
      <vt:lpstr>Calibri</vt:lpstr>
      <vt:lpstr>3_観光庁</vt:lpstr>
      <vt:lpstr>2_標準デザイン</vt:lpstr>
      <vt:lpstr>4_標準デザイン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0x0101006F3133864D7E0643840DDD5418D82EEA</vt:lpwstr>
  </property>
</Properties>
</file>