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5"/>
  </p:notesMasterIdLst>
  <p:sldIdLst>
    <p:sldId id="260" r:id="rId4"/>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85386B-FA9E-3C01-555C-B593CC612D32}" name="平山 貴洋" initials="貴平" userId="S::hirayama-t25p@mlit.go.jp::b9146f6d-2594-4969-9c6a-9ce7f8da916f" providerId="AD"/>
  <p188:author id="{83586BDC-46C0-9F32-94C5-7AC3E975DFD6}" name="甲斐 沙耶花" initials="沙甲" userId="S::kai-s2wq@mlit.go.jp::568bfde8-bbe7-45fc-b5eb-44d28dadf22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7601" autoAdjust="0"/>
    <p:restoredTop sz="94660"/>
  </p:normalViewPr>
  <p:slideViewPr>
    <p:cSldViewPr snapToGrid="0">
      <p:cViewPr varScale="1">
        <p:scale>
          <a:sx n="78" d="100"/>
          <a:sy n="78" d="100"/>
        </p:scale>
        <p:origin x="102" y="594"/>
      </p:cViewPr>
      <p:guideLst>
        <p:guide orient="horz" pos="2160"/>
        <p:guide pos="3101"/>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12" Target="authors.xml" Type="http://schemas.microsoft.com/office/2018/10/relationships/authors"/><Relationship Id="rId2" Target="../customXml/item2.xml" Type="http://schemas.openxmlformats.org/officeDocument/2006/relationships/customXml"/><Relationship Id="rId3" Target="slideMasters/slideMaster1.xml" Type="http://schemas.openxmlformats.org/officeDocument/2006/relationships/slideMaster"/><Relationship Id="rId4" Target="slides/slide1.xml" Type="http://schemas.openxmlformats.org/officeDocument/2006/relationships/slide"/><Relationship Id="rId5" Target="notesMasters/notesMaster1.xml" Type="http://schemas.openxmlformats.org/officeDocument/2006/relationships/notes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平山 貴洋" userId="b9146f6d-2594-4969-9c6a-9ce7f8da916f" providerId="ADAL" clId="{154A48C6-DB93-482E-B9DB-3152E0CF5372}"/>
    <pc:docChg chg="undo custSel modSld">
      <pc:chgData name="平山 貴洋" userId="b9146f6d-2594-4969-9c6a-9ce7f8da916f" providerId="ADAL" clId="{154A48C6-DB93-482E-B9DB-3152E0CF5372}" dt="2025-04-23T07:20:55.824" v="379"/>
      <pc:docMkLst>
        <pc:docMk/>
      </pc:docMkLst>
      <pc:sldChg chg="modSp mod addCm delCm modCm modNotesTx">
        <pc:chgData name="平山 貴洋" userId="b9146f6d-2594-4969-9c6a-9ce7f8da916f" providerId="ADAL" clId="{154A48C6-DB93-482E-B9DB-3152E0CF5372}" dt="2025-04-23T07:20:55.824" v="379"/>
        <pc:sldMkLst>
          <pc:docMk/>
          <pc:sldMk cId="3759179221" sldId="260"/>
        </pc:sldMkLst>
        <pc:spChg chg="mod">
          <ac:chgData name="平山 貴洋" userId="b9146f6d-2594-4969-9c6a-9ce7f8da916f" providerId="ADAL" clId="{154A48C6-DB93-482E-B9DB-3152E0CF5372}" dt="2025-04-23T07:06:55.443" v="266" actId="13926"/>
          <ac:spMkLst>
            <pc:docMk/>
            <pc:sldMk cId="3759179221" sldId="260"/>
            <ac:spMk id="6" creationId="{00000000-0000-0000-0000-000000000000}"/>
          </ac:spMkLst>
        </pc:spChg>
        <pc:spChg chg="mod">
          <ac:chgData name="平山 貴洋" userId="b9146f6d-2594-4969-9c6a-9ce7f8da916f" providerId="ADAL" clId="{154A48C6-DB93-482E-B9DB-3152E0CF5372}" dt="2025-04-23T07:09:11.150" v="338" actId="13926"/>
          <ac:spMkLst>
            <pc:docMk/>
            <pc:sldMk cId="3759179221" sldId="260"/>
            <ac:spMk id="7" creationId="{00000000-0000-0000-0000-000000000000}"/>
          </ac:spMkLst>
        </pc:spChg>
        <pc:spChg chg="mod">
          <ac:chgData name="平山 貴洋" userId="b9146f6d-2594-4969-9c6a-9ce7f8da916f" providerId="ADAL" clId="{154A48C6-DB93-482E-B9DB-3152E0CF5372}" dt="2025-04-23T07:07:34.735" v="286" actId="20577"/>
          <ac:spMkLst>
            <pc:docMk/>
            <pc:sldMk cId="3759179221" sldId="260"/>
            <ac:spMk id="9" creationId="{00000000-0000-0000-0000-000000000000}"/>
          </ac:spMkLst>
        </pc:spChg>
        <pc:spChg chg="mod">
          <ac:chgData name="平山 貴洋" userId="b9146f6d-2594-4969-9c6a-9ce7f8da916f" providerId="ADAL" clId="{154A48C6-DB93-482E-B9DB-3152E0CF5372}" dt="2025-04-23T07:20:55.824" v="379"/>
          <ac:spMkLst>
            <pc:docMk/>
            <pc:sldMk cId="3759179221" sldId="260"/>
            <ac:spMk id="11" creationId="{00000000-0000-0000-0000-000000000000}"/>
          </ac:spMkLst>
        </pc:spChg>
        <pc:extLst>
          <p:ext xmlns:p="http://schemas.openxmlformats.org/presentationml/2006/main" uri="{D6D511B9-2390-475A-947B-AFAB55BFBCF1}">
            <pc226:cmChg xmlns:pc226="http://schemas.microsoft.com/office/powerpoint/2022/06/main/command" chg="add del mod">
              <pc226:chgData name="平山 貴洋" userId="b9146f6d-2594-4969-9c6a-9ce7f8da916f" providerId="ADAL" clId="{154A48C6-DB93-482E-B9DB-3152E0CF5372}" dt="2025-04-23T07:06:50.637" v="265"/>
              <pc2:cmMkLst xmlns:pc2="http://schemas.microsoft.com/office/powerpoint/2019/9/main/command">
                <pc:docMk/>
                <pc:sldMk cId="3759179221" sldId="260"/>
                <pc2:cmMk id="{B553BD08-516B-4CC8-96E3-59F90DCDDEDB}"/>
              </pc2:cmMkLst>
            </pc226:cmChg>
            <pc226:cmChg xmlns:pc226="http://schemas.microsoft.com/office/powerpoint/2022/06/main/command" chg="add del">
              <pc226:chgData name="平山 貴洋" userId="b9146f6d-2594-4969-9c6a-9ce7f8da916f" providerId="ADAL" clId="{154A48C6-DB93-482E-B9DB-3152E0CF5372}" dt="2025-04-23T07:06:48.822" v="264"/>
              <pc2:cmMkLst xmlns:pc2="http://schemas.microsoft.com/office/powerpoint/2019/9/main/command">
                <pc:docMk/>
                <pc:sldMk cId="3759179221" sldId="260"/>
                <pc2:cmMk id="{152F8EA8-1486-4080-87FE-EEC6C5E7D2F8}"/>
              </pc2:cmMkLst>
            </pc226:cmChg>
            <pc226:cmChg xmlns:pc226="http://schemas.microsoft.com/office/powerpoint/2022/06/main/command" chg="add">
              <pc226:chgData name="平山 貴洋" userId="b9146f6d-2594-4969-9c6a-9ce7f8da916f" providerId="ADAL" clId="{154A48C6-DB93-482E-B9DB-3152E0CF5372}" dt="2025-04-23T07:09:38.797" v="339"/>
              <pc2:cmMkLst xmlns:pc2="http://schemas.microsoft.com/office/powerpoint/2019/9/main/command">
                <pc:docMk/>
                <pc:sldMk cId="3759179221" sldId="260"/>
                <pc2:cmMk id="{967A9DFE-6327-43C9-B998-0C44412FDFDD}"/>
              </pc2:cmMkLst>
            </pc226:cmChg>
          </p:ext>
        </pc:extLst>
      </pc:sldChg>
    </pc:docChg>
  </pc:docChgLst>
  <pc:docChgLst>
    <pc:chgData name="甲斐 沙耶花" userId="568bfde8-bbe7-45fc-b5eb-44d28dadf223" providerId="ADAL" clId="{AA9574B6-D44D-41CB-817B-B937224E28B1}"/>
    <pc:docChg chg="modSld">
      <pc:chgData name="甲斐 沙耶花" userId="568bfde8-bbe7-45fc-b5eb-44d28dadf223" providerId="ADAL" clId="{AA9574B6-D44D-41CB-817B-B937224E28B1}" dt="2025-04-28T10:30:18.687" v="39" actId="207"/>
      <pc:docMkLst>
        <pc:docMk/>
      </pc:docMkLst>
      <pc:sldChg chg="modSp mod">
        <pc:chgData name="甲斐 沙耶花" userId="568bfde8-bbe7-45fc-b5eb-44d28dadf223" providerId="ADAL" clId="{AA9574B6-D44D-41CB-817B-B937224E28B1}" dt="2025-04-28T10:30:18.687" v="39" actId="207"/>
        <pc:sldMkLst>
          <pc:docMk/>
          <pc:sldMk cId="3759179221" sldId="260"/>
        </pc:sldMkLst>
        <pc:spChg chg="mod">
          <ac:chgData name="甲斐 沙耶花" userId="568bfde8-bbe7-45fc-b5eb-44d28dadf223" providerId="ADAL" clId="{AA9574B6-D44D-41CB-817B-B937224E28B1}" dt="2025-04-28T10:30:18.687" v="39" actId="207"/>
          <ac:spMkLst>
            <pc:docMk/>
            <pc:sldMk cId="3759179221" sldId="260"/>
            <ac:spMk id="8" creationId="{00000000-0000-0000-0000-000000000000}"/>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2025/5/12</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endParaRPr kumimoji="1" lang="ja-JP" altLang="en-US"/>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385724285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17" Target="../media/image2.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a:solidFill>
                  <a:srgbClr val="0070C0"/>
                </a:solidFill>
                <a:latin typeface="Meiryo UI" panose="020B0604030504040204" pitchFamily="50" charset="-128"/>
                <a:ea typeface="Meiryo UI" panose="020B0604030504040204" pitchFamily="50" charset="-128"/>
              </a:rPr>
              <a:t>実証事業名</a:t>
            </a:r>
          </a:p>
        </p:txBody>
      </p:sp>
      <p:sp>
        <p:nvSpPr>
          <p:cNvPr id="6" name="字幕 2"/>
          <p:cNvSpPr txBox="1">
            <a:spLocks/>
          </p:cNvSpPr>
          <p:nvPr/>
        </p:nvSpPr>
        <p:spPr>
          <a:xfrm>
            <a:off x="71918" y="579015"/>
            <a:ext cx="9725877" cy="1768532"/>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spcBef>
                <a:spcPts val="0"/>
              </a:spcBef>
              <a:spcAft>
                <a:spcPts val="0"/>
              </a:spcAft>
              <a:buNone/>
            </a:pPr>
            <a:r>
              <a:rPr lang="ja-JP" altLang="en-US" sz="1300" kern="0" dirty="0">
                <a:latin typeface="Meiryo UI" panose="020B0604030504040204" pitchFamily="50" charset="-128"/>
                <a:ea typeface="Meiryo UI" panose="020B0604030504040204" pitchFamily="50" charset="-128"/>
              </a:rPr>
              <a:t>＜現状・課題に対する解決策と目指す姿＞</a:t>
            </a:r>
            <a:endParaRPr lang="en-US" altLang="ja-JP" sz="1300" kern="0" dirty="0">
              <a:latin typeface="Meiryo UI" panose="020B0604030504040204" pitchFamily="50" charset="-128"/>
              <a:ea typeface="Meiryo UI" panose="020B0604030504040204" pitchFamily="50" charset="-128"/>
            </a:endParaRPr>
          </a:p>
          <a:p>
            <a:pPr marL="0" indent="0" algn="just">
              <a:spcBef>
                <a:spcPts val="0"/>
              </a:spcBef>
              <a:spcAft>
                <a:spcPts val="0"/>
              </a:spcAft>
              <a:buNone/>
            </a:pPr>
            <a:r>
              <a:rPr lang="ja-JP" altLang="en-US" sz="1300" i="1" kern="0" dirty="0">
                <a:solidFill>
                  <a:srgbClr val="0070C0"/>
                </a:solidFill>
                <a:latin typeface="Meiryo UI" panose="020B0604030504040204" pitchFamily="50" charset="-128"/>
                <a:ea typeface="Meiryo UI" panose="020B0604030504040204" pitchFamily="50" charset="-128"/>
              </a:rPr>
              <a:t>例：</a:t>
            </a:r>
            <a:r>
              <a:rPr lang="ja-JP" altLang="en-US" sz="1300" i="1" kern="0" dirty="0">
                <a:solidFill>
                  <a:schemeClr val="accent1"/>
                </a:solidFill>
                <a:latin typeface="Meiryo UI" panose="020B0604030504040204" pitchFamily="50" charset="-128"/>
                <a:ea typeface="Meiryo UI" panose="020B0604030504040204" pitchFamily="50" charset="-128"/>
              </a:rPr>
              <a:t> </a:t>
            </a:r>
            <a:endParaRPr lang="en-US" altLang="ja-JP" sz="1300" i="1" kern="0" dirty="0">
              <a:solidFill>
                <a:schemeClr val="accent1"/>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～～（具体的な地域や観光シーン）には、～という課題を抱えている。</a:t>
            </a:r>
            <a:endParaRPr lang="en-US" altLang="ja-JP" sz="1300" i="1" kern="0" dirty="0">
              <a:solidFill>
                <a:srgbClr val="0070C0"/>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そこで本事業において、～～を実現するべく、～（デジタルツール○○）を</a:t>
            </a:r>
            <a:r>
              <a:rPr lang="ja-JP" altLang="en-US" sz="1300" i="1" kern="0" dirty="0">
                <a:solidFill>
                  <a:srgbClr val="0070C0"/>
                </a:solidFill>
                <a:highlight>
                  <a:srgbClr val="FFFF00"/>
                </a:highlight>
                <a:latin typeface="Meiryo UI" panose="020B0604030504040204" pitchFamily="50" charset="-128"/>
                <a:ea typeface="Meiryo UI" panose="020B0604030504040204" pitchFamily="50" charset="-128"/>
              </a:rPr>
              <a:t>活用し、 データ（収集方法・取得出来る見込み）を収集・分析し、データに基づく観光地経営戦略の策定に寄与する</a:t>
            </a:r>
            <a:r>
              <a:rPr lang="ja-JP" altLang="en-US" sz="1300" i="1" kern="0" dirty="0">
                <a:solidFill>
                  <a:srgbClr val="0070C0"/>
                </a:solidFill>
                <a:latin typeface="Meiryo UI" panose="020B0604030504040204" pitchFamily="50" charset="-128"/>
                <a:ea typeface="Meiryo UI" panose="020B0604030504040204" pitchFamily="50" charset="-128"/>
              </a:rPr>
              <a:t>実証実験を～～（地域名・施設名）において実施する。</a:t>
            </a:r>
            <a:endParaRPr lang="en-US" altLang="ja-JP" sz="1300" i="1" kern="0" dirty="0">
              <a:solidFill>
                <a:srgbClr val="0070C0"/>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また、本事業終了後は、更なる</a:t>
            </a:r>
            <a:r>
              <a:rPr lang="en-US" altLang="ja-JP" sz="1300" i="1" kern="0" dirty="0">
                <a:solidFill>
                  <a:srgbClr val="0070C0"/>
                </a:solidFill>
                <a:latin typeface="Meiryo UI" panose="020B0604030504040204" pitchFamily="50" charset="-128"/>
                <a:ea typeface="Meiryo UI" panose="020B0604030504040204" pitchFamily="50" charset="-128"/>
              </a:rPr>
              <a:t>〜〜</a:t>
            </a:r>
            <a:r>
              <a:rPr lang="ja-JP" altLang="en-US" sz="1300" i="1" kern="0" dirty="0">
                <a:solidFill>
                  <a:srgbClr val="0070C0"/>
                </a:solidFill>
                <a:latin typeface="Meiryo UI" panose="020B0604030504040204" pitchFamily="50" charset="-128"/>
                <a:ea typeface="Meiryo UI" panose="020B0604030504040204" pitchFamily="50" charset="-128"/>
              </a:rPr>
              <a:t>を行い、</a:t>
            </a:r>
            <a:r>
              <a:rPr lang="en-US" altLang="ja-JP" sz="1300" i="1" kern="0" dirty="0">
                <a:solidFill>
                  <a:srgbClr val="0070C0"/>
                </a:solidFill>
                <a:latin typeface="Meiryo UI" panose="020B0604030504040204" pitchFamily="50" charset="-128"/>
                <a:ea typeface="Meiryo UI" panose="020B0604030504040204" pitchFamily="50" charset="-128"/>
              </a:rPr>
              <a:t>〜〜</a:t>
            </a:r>
            <a:r>
              <a:rPr lang="ja-JP" altLang="en-US" sz="1300" i="1" kern="0" dirty="0">
                <a:solidFill>
                  <a:srgbClr val="0070C0"/>
                </a:solidFill>
                <a:latin typeface="Meiryo UI" panose="020B0604030504040204" pitchFamily="50" charset="-128"/>
                <a:ea typeface="Meiryo UI" panose="020B0604030504040204" pitchFamily="50" charset="-128"/>
              </a:rPr>
              <a:t>（具体的なビジョン・目指す姿・ロードマップ等）を実現することを目指す。</a:t>
            </a:r>
          </a:p>
        </p:txBody>
      </p:sp>
      <p:sp>
        <p:nvSpPr>
          <p:cNvPr id="7" name="字幕 2"/>
          <p:cNvSpPr txBox="1"/>
          <p:nvPr/>
        </p:nvSpPr>
        <p:spPr>
          <a:xfrm>
            <a:off x="71920" y="4672780"/>
            <a:ext cx="4779368" cy="1840934"/>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＜テーマと求める事業を踏まえた、汎用モデル＞</a:t>
            </a:r>
            <a:endParaRPr lang="en-US" altLang="ja-JP" sz="1300" dirty="0">
              <a:latin typeface="Meiryo UI" panose="020B0604030504040204" pitchFamily="50" charset="-128"/>
              <a:ea typeface="Meiryo UI" panose="020B0604030504040204" pitchFamily="50" charset="-128"/>
            </a:endParaRPr>
          </a:p>
          <a:p>
            <a:pPr algn="just">
              <a:lnSpc>
                <a:spcPct val="100000"/>
              </a:lnSpc>
              <a:spcBef>
                <a:spcPts val="0"/>
              </a:spcBef>
            </a:pPr>
            <a:endParaRPr lang="en-US" altLang="ja-JP" sz="1300" dirty="0">
              <a:latin typeface="Meiryo UI" panose="020B0604030504040204" pitchFamily="50" charset="-128"/>
              <a:ea typeface="Meiryo UI" panose="020B0604030504040204" pitchFamily="50" charset="-128"/>
            </a:endParaRPr>
          </a:p>
          <a:p>
            <a:pPr marL="314325" indent="-314325" algn="just">
              <a:lnSpc>
                <a:spcPct val="100000"/>
              </a:lnSpc>
              <a:spcBef>
                <a:spcPts val="0"/>
              </a:spcBef>
            </a:pPr>
            <a:r>
              <a:rPr lang="ja-JP" altLang="en-US" sz="1300" i="1" dirty="0">
                <a:solidFill>
                  <a:srgbClr val="0070C0"/>
                </a:solidFill>
                <a:latin typeface="Meiryo UI" panose="020B0604030504040204" pitchFamily="50" charset="-128"/>
                <a:ea typeface="Meiryo UI" panose="020B0604030504040204" pitchFamily="50" charset="-128"/>
              </a:rPr>
              <a:t>例：　～～（地域や観光シーン）において、～～</a:t>
            </a:r>
            <a:r>
              <a:rPr lang="ja-JP" altLang="en-US" sz="1300" i="1" dirty="0">
                <a:solidFill>
                  <a:srgbClr val="0070C0"/>
                </a:solidFill>
                <a:highlight>
                  <a:srgbClr val="FFFF00"/>
                </a:highlight>
                <a:latin typeface="Meiryo UI" panose="020B0604030504040204" pitchFamily="50" charset="-128"/>
                <a:ea typeface="Meiryo UI" panose="020B0604030504040204" pitchFamily="50" charset="-128"/>
              </a:rPr>
              <a:t>（デジタルツール○○○○）を活用し、（データ収集の方法・取得出来る見込みのデータ）を収集を・分析し、観光地経営戦略の○○に寄与する。</a:t>
            </a:r>
            <a:endParaRPr lang="en-US" altLang="ja-JP" sz="1300" i="1" dirty="0">
              <a:solidFill>
                <a:srgbClr val="0070C0"/>
              </a:solidFill>
              <a:highlight>
                <a:srgbClr val="FFFF00"/>
              </a:highlight>
              <a:latin typeface="Meiryo UI" panose="020B0604030504040204" pitchFamily="50" charset="-128"/>
              <a:ea typeface="Meiryo UI" panose="020B0604030504040204" pitchFamily="50" charset="-128"/>
            </a:endParaRPr>
          </a:p>
        </p:txBody>
      </p:sp>
      <p:sp>
        <p:nvSpPr>
          <p:cNvPr id="8" name="字幕 2"/>
          <p:cNvSpPr txBox="1"/>
          <p:nvPr/>
        </p:nvSpPr>
        <p:spPr>
          <a:xfrm>
            <a:off x="71919" y="2444342"/>
            <a:ext cx="9725876" cy="2173983"/>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en-US" altLang="ja-JP" sz="1300" i="1" dirty="0">
                <a:highlight>
                  <a:srgbClr val="FFFF00"/>
                </a:highlight>
                <a:latin typeface="Meiryo UI" panose="020B0604030504040204" pitchFamily="50" charset="-128"/>
                <a:ea typeface="Meiryo UI" panose="020B0604030504040204" pitchFamily="50" charset="-128"/>
              </a:rPr>
              <a:t>【</a:t>
            </a:r>
            <a:r>
              <a:rPr lang="ja-JP" altLang="en-US" sz="1300" i="1" dirty="0">
                <a:highlight>
                  <a:srgbClr val="FFFF00"/>
                </a:highlight>
                <a:latin typeface="Meiryo UI" panose="020B0604030504040204" pitchFamily="50" charset="-128"/>
                <a:ea typeface="Meiryo UI" panose="020B0604030504040204" pitchFamily="50" charset="-128"/>
              </a:rPr>
              <a:t>テーマ</a:t>
            </a:r>
            <a:r>
              <a:rPr lang="en-US" altLang="ja-JP" sz="1300" i="1" dirty="0">
                <a:highlight>
                  <a:srgbClr val="FFFF00"/>
                </a:highlight>
                <a:latin typeface="Meiryo UI" panose="020B0604030504040204" pitchFamily="50" charset="-128"/>
                <a:ea typeface="Meiryo UI" panose="020B0604030504040204" pitchFamily="50" charset="-128"/>
              </a:rPr>
              <a:t>】</a:t>
            </a:r>
            <a:r>
              <a:rPr lang="ja-JP" altLang="en-US" sz="1300" i="1" kern="0" dirty="0">
                <a:solidFill>
                  <a:srgbClr val="0070C0"/>
                </a:solidFill>
                <a:highlight>
                  <a:srgbClr val="FFFF00"/>
                </a:highlight>
                <a:latin typeface="Meiryo UI" panose="020B0604030504040204" pitchFamily="50" charset="-128"/>
                <a:ea typeface="Meiryo UI" panose="020B0604030504040204" pitchFamily="50" charset="-128"/>
              </a:rPr>
              <a:t> （①～③のうち該当するテーマを記載ください）</a:t>
            </a:r>
            <a:endParaRPr lang="en-US" altLang="ja-JP" sz="1300" i="1" dirty="0">
              <a:highlight>
                <a:srgbClr val="FFFF00"/>
              </a:highlight>
              <a:latin typeface="Meiryo UI" panose="020B0604030504040204" pitchFamily="50" charset="-128"/>
              <a:ea typeface="Meiryo UI" panose="020B0604030504040204" pitchFamily="50" charset="-128"/>
            </a:endParaRPr>
          </a:p>
          <a:p>
            <a:pPr algn="just">
              <a:spcBef>
                <a:spcPts val="0"/>
              </a:spcBef>
            </a:pPr>
            <a:r>
              <a:rPr lang="ja-JP" altLang="en-US" sz="1300" dirty="0">
                <a:solidFill>
                  <a:srgbClr val="0070C0"/>
                </a:solidFill>
                <a:latin typeface="Meiryo UI" panose="020B0604030504040204" pitchFamily="50" charset="-128"/>
                <a:ea typeface="Meiryo UI" panose="020B0604030504040204" pitchFamily="50" charset="-128"/>
              </a:rPr>
              <a:t>事業の概要を</a:t>
            </a:r>
            <a:r>
              <a:rPr lang="ja-JP" altLang="en-US" sz="1300" i="1" dirty="0">
                <a:solidFill>
                  <a:srgbClr val="0070C0"/>
                </a:solidFill>
                <a:latin typeface="Meiryo UI" panose="020B0604030504040204" pitchFamily="50" charset="-128"/>
                <a:ea typeface="Meiryo UI" panose="020B0604030504040204" pitchFamily="50" charset="-128"/>
              </a:rPr>
              <a:t>簡潔に記載してください。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endParaRPr lang="en-US" altLang="ja-JP" sz="1300" dirty="0">
              <a:latin typeface="Meiryo UI" panose="020B0604030504040204" pitchFamily="50" charset="-128"/>
              <a:ea typeface="Meiryo UI" panose="020B0604030504040204" pitchFamily="50" charset="-128"/>
            </a:endParaRPr>
          </a:p>
          <a:p>
            <a:pPr algn="just">
              <a:spcBef>
                <a:spcPts val="0"/>
              </a:spcBef>
            </a:pPr>
            <a:endParaRPr lang="en-US" altLang="ja-JP" sz="1300" dirty="0">
              <a:latin typeface="Meiryo UI" panose="020B0604030504040204" pitchFamily="50" charset="-128"/>
              <a:ea typeface="Meiryo UI" panose="020B0604030504040204" pitchFamily="50" charset="-128"/>
            </a:endParaRPr>
          </a:p>
          <a:p>
            <a:pPr algn="just">
              <a:spcBef>
                <a:spcPts val="0"/>
              </a:spcBef>
            </a:pPr>
            <a:r>
              <a:rPr lang="ja-JP" altLang="en-US" sz="1300" dirty="0">
                <a:latin typeface="Meiryo UI" panose="020B0604030504040204" pitchFamily="50" charset="-128"/>
                <a:ea typeface="Meiryo UI" panose="020B0604030504040204" pitchFamily="50" charset="-128"/>
              </a:rPr>
              <a:t>＜事業詳細＞</a:t>
            </a:r>
            <a:r>
              <a:rPr lang="ja-JP" altLang="en-US" sz="1300" i="1" dirty="0">
                <a:solidFill>
                  <a:srgbClr val="0070C0"/>
                </a:solidFill>
                <a:latin typeface="Meiryo UI" panose="020B0604030504040204" pitchFamily="50" charset="-128"/>
                <a:ea typeface="Meiryo UI" panose="020B0604030504040204" pitchFamily="50" charset="-128"/>
              </a:rPr>
              <a:t>以下の具体的内容を簡潔に記載してください。</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活用する</a:t>
            </a:r>
            <a:r>
              <a:rPr lang="ja-JP" altLang="en-US" sz="1300" dirty="0">
                <a:highlight>
                  <a:srgbClr val="FFFF00"/>
                </a:highlight>
                <a:latin typeface="Meiryo UI" panose="020B0604030504040204" pitchFamily="50" charset="-128"/>
                <a:ea typeface="Meiryo UI" panose="020B0604030504040204" pitchFamily="50" charset="-128"/>
              </a:rPr>
              <a:t>デジタルツール</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事業詳細</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本事業における</a:t>
            </a:r>
            <a:r>
              <a:rPr lang="en-US" altLang="ja-JP" sz="1300" dirty="0">
                <a:latin typeface="Meiryo UI" panose="020B0604030504040204" pitchFamily="50" charset="-128"/>
                <a:ea typeface="Meiryo UI" panose="020B0604030504040204" pitchFamily="50" charset="-128"/>
              </a:rPr>
              <a:t>KGI</a:t>
            </a:r>
            <a:r>
              <a:rPr lang="ja-JP" altLang="en-US" sz="1300" dirty="0">
                <a:latin typeface="Meiryo UI" panose="020B0604030504040204" pitchFamily="50" charset="-128"/>
                <a:ea typeface="Meiryo UI" panose="020B0604030504040204" pitchFamily="50" charset="-128"/>
              </a:rPr>
              <a:t>と</a:t>
            </a:r>
            <a:r>
              <a:rPr lang="en-US" altLang="ja-JP" sz="1300" dirty="0">
                <a:latin typeface="Meiryo UI" panose="020B0604030504040204" pitchFamily="50" charset="-128"/>
                <a:ea typeface="Meiryo UI" panose="020B0604030504040204" pitchFamily="50" charset="-128"/>
              </a:rPr>
              <a:t>KPI】</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p:txBody>
      </p:sp>
      <p:sp>
        <p:nvSpPr>
          <p:cNvPr id="9" name="字幕 2"/>
          <p:cNvSpPr txBox="1"/>
          <p:nvPr/>
        </p:nvSpPr>
        <p:spPr>
          <a:xfrm>
            <a:off x="4965699" y="4671297"/>
            <a:ext cx="4832096" cy="1842462"/>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＜事業ロードマップと本実証事業の位置づけ</a:t>
            </a:r>
            <a:r>
              <a:rPr lang="ja-JP" altLang="en-US" sz="1300" dirty="0">
                <a:solidFill>
                  <a:srgbClr val="0070C0"/>
                </a:solidFill>
                <a:latin typeface="Meiryo UI" panose="020B0604030504040204" pitchFamily="50" charset="-128"/>
                <a:ea typeface="Meiryo UI" panose="020B0604030504040204" pitchFamily="50" charset="-128"/>
              </a:rPr>
              <a:t>（本年度事業期間を含む）</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r>
              <a:rPr lang="ja-JP" altLang="en-US" sz="1300" i="1" dirty="0">
                <a:solidFill>
                  <a:srgbClr val="0070C0"/>
                </a:solidFill>
                <a:latin typeface="Meiryo UI" panose="020B0604030504040204" pitchFamily="50" charset="-128"/>
                <a:ea typeface="Meiryo UI" panose="020B0604030504040204" pitchFamily="50" charset="-128"/>
              </a:rPr>
              <a:t>例：　本事業で</a:t>
            </a:r>
            <a:r>
              <a:rPr lang="ja-JP" altLang="en-US" sz="1300" i="1" dirty="0">
                <a:solidFill>
                  <a:srgbClr val="0070C0"/>
                </a:solidFill>
                <a:highlight>
                  <a:srgbClr val="FFFF00"/>
                </a:highlight>
                <a:latin typeface="Meiryo UI" panose="020B0604030504040204" pitchFamily="50" charset="-128"/>
                <a:ea typeface="Meiryo UI" panose="020B0604030504040204" pitchFamily="50" charset="-128"/>
              </a:rPr>
              <a:t>策定した戦略を実行し、３年後には、来訪客の</a:t>
            </a:r>
            <a:r>
              <a:rPr lang="en-US" altLang="ja-JP" sz="1300" i="1" dirty="0">
                <a:solidFill>
                  <a:srgbClr val="0070C0"/>
                </a:solidFill>
                <a:highlight>
                  <a:srgbClr val="FFFF00"/>
                </a:highlight>
                <a:latin typeface="Meiryo UI" panose="020B0604030504040204" pitchFamily="50" charset="-128"/>
                <a:ea typeface="Meiryo UI" panose="020B0604030504040204" pitchFamily="50" charset="-128"/>
              </a:rPr>
              <a:t>〜</a:t>
            </a:r>
            <a:r>
              <a:rPr lang="ja-JP" altLang="en-US" sz="1300" i="1" dirty="0">
                <a:solidFill>
                  <a:srgbClr val="0070C0"/>
                </a:solidFill>
                <a:highlight>
                  <a:srgbClr val="FFFF00"/>
                </a:highlight>
                <a:latin typeface="Meiryo UI" panose="020B0604030504040204" pitchFamily="50" charset="-128"/>
                <a:ea typeface="Meiryo UI" panose="020B0604030504040204" pitchFamily="50" charset="-128"/>
              </a:rPr>
              <a:t>割が～～、</a:t>
            </a:r>
            <a:r>
              <a:rPr lang="en-US" altLang="ja-JP" sz="1300" i="1" dirty="0">
                <a:solidFill>
                  <a:srgbClr val="0070C0"/>
                </a:solidFill>
                <a:highlight>
                  <a:srgbClr val="FFFF00"/>
                </a:highlight>
                <a:latin typeface="Meiryo UI" panose="020B0604030504040204" pitchFamily="50" charset="-128"/>
                <a:ea typeface="Meiryo UI" panose="020B0604030504040204" pitchFamily="50" charset="-128"/>
              </a:rPr>
              <a:t>〜〜</a:t>
            </a:r>
            <a:r>
              <a:rPr lang="ja-JP" altLang="en-US" sz="1300" i="1" dirty="0">
                <a:solidFill>
                  <a:srgbClr val="0070C0"/>
                </a:solidFill>
                <a:highlight>
                  <a:srgbClr val="FFFF00"/>
                </a:highlight>
                <a:latin typeface="Meiryo UI" panose="020B0604030504040204" pitchFamily="50" charset="-128"/>
                <a:ea typeface="Meiryo UI" panose="020B0604030504040204" pitchFamily="50" charset="-128"/>
              </a:rPr>
              <a:t>円の消費が生まれ、地域経済の新たな軸となることを目指す</a:t>
            </a:r>
            <a:r>
              <a:rPr lang="ja-JP" altLang="en-US" sz="1300" i="1" dirty="0">
                <a:solidFill>
                  <a:srgbClr val="0070C0"/>
                </a:solidFill>
                <a:latin typeface="Meiryo UI" panose="020B0604030504040204" pitchFamily="50" charset="-128"/>
                <a:ea typeface="Meiryo UI" panose="020B0604030504040204" pitchFamily="50" charset="-128"/>
              </a:rPr>
              <a:t>。　注：テキスト・図など自由に記載してください。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p:txBody>
      </p:sp>
      <p:sp>
        <p:nvSpPr>
          <p:cNvPr id="11" name="テキスト ボックス 7"/>
          <p:cNvSpPr txBox="1"/>
          <p:nvPr/>
        </p:nvSpPr>
        <p:spPr>
          <a:xfrm>
            <a:off x="108205" y="6137678"/>
            <a:ext cx="9580202" cy="392415"/>
          </a:xfrm>
          <a:prstGeom prst="rect">
            <a:avLst/>
          </a:prstGeom>
          <a:noFill/>
        </p:spPr>
        <p:txBody>
          <a:bodyPr wrap="square" rtlCol="0" anchor="ctr">
            <a:spAutoFit/>
          </a:bodyPr>
          <a:lstStyle/>
          <a:p>
            <a:r>
              <a:rPr lang="ja-JP" altLang="en-US" sz="975">
                <a:solidFill>
                  <a:srgbClr val="0070C0"/>
                </a:solidFill>
                <a:latin typeface="Meiryo UI" panose="020B0604030504040204" pitchFamily="50" charset="-128"/>
                <a:ea typeface="Meiryo UI" panose="020B0604030504040204" pitchFamily="50" charset="-128"/>
              </a:rPr>
              <a:t>注：公表される前提で作成してください。　　　　　　　　　　　　　　　　　　　　　　　　　　　　　　　　　　　　　　　　　　　　　　　　　　　　</a:t>
            </a:r>
            <a:endParaRPr lang="en-US" altLang="ja-JP" sz="975">
              <a:solidFill>
                <a:srgbClr val="0070C0"/>
              </a:solidFill>
              <a:latin typeface="Meiryo UI" panose="020B0604030504040204" pitchFamily="50" charset="-128"/>
              <a:ea typeface="Meiryo UI" panose="020B0604030504040204" pitchFamily="50" charset="-128"/>
            </a:endParaRPr>
          </a:p>
          <a:p>
            <a:r>
              <a:rPr lang="ja-JP" altLang="en-US" sz="975">
                <a:solidFill>
                  <a:srgbClr val="0070C0"/>
                </a:solidFill>
                <a:latin typeface="Meiryo UI" panose="020B0604030504040204" pitchFamily="50" charset="-128"/>
                <a:ea typeface="Meiryo UI" panose="020B0604030504040204" pitchFamily="50" charset="-128"/>
              </a:rPr>
              <a:t>注：事業の概要が本事業概要説明書一枚で分かるように作成してください。　　　　　　　　　　　　　　　　　　　　　　　　　　　　例（</a:t>
            </a:r>
            <a:r>
              <a:rPr lang="ja-JP" altLang="en-US" sz="975" i="1">
                <a:solidFill>
                  <a:srgbClr val="0070C0"/>
                </a:solidFill>
                <a:latin typeface="Meiryo UI" panose="020B0604030504040204" pitchFamily="50" charset="-128"/>
                <a:ea typeface="Meiryo UI" panose="020B0604030504040204" pitchFamily="50" charset="-128"/>
              </a:rPr>
              <a:t>青字）は、提出時に削除してください</a:t>
            </a:r>
            <a:r>
              <a:rPr lang="ja-JP" altLang="en-US" sz="975">
                <a:solidFill>
                  <a:srgbClr val="0070C0"/>
                </a:solidFill>
                <a:latin typeface="Meiryo UI" panose="020B0604030504040204" pitchFamily="50" charset="-128"/>
                <a:ea typeface="Meiryo UI" panose="020B0604030504040204" pitchFamily="50" charset="-128"/>
              </a:rPr>
              <a:t>。</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596900" cy="476250"/>
          </a:xfrm>
          <a:solidFill>
            <a:srgbClr val="FFFF00"/>
          </a:solidFill>
        </p:spPr>
        <p:txBody>
          <a:bodyPr anchor="ctr"/>
          <a:lstStyle/>
          <a:p>
            <a:pPr algn="ctr">
              <a:defRPr/>
            </a:pPr>
            <a:fld id="{58764233-5231-4BB3-864E-7369979C1539}" type="slidenum">
              <a:rPr lang="en-US" altLang="ja-JP" sz="2000" b="1" smtClean="0">
                <a:solidFill>
                  <a:srgbClr val="000000"/>
                </a:solidFill>
              </a:rPr>
              <a:pPr algn="ctr">
                <a:defRPr/>
              </a:pPr>
              <a:t>1</a:t>
            </a:fld>
            <a:endParaRPr lang="en-US" altLang="ja-JP" sz="2000" b="1">
              <a:solidFill>
                <a:srgbClr val="000000"/>
              </a:solidFill>
            </a:endParaRPr>
          </a:p>
        </p:txBody>
      </p:sp>
      <p:sp>
        <p:nvSpPr>
          <p:cNvPr id="3" name="正方形/長方形 2"/>
          <p:cNvSpPr/>
          <p:nvPr/>
        </p:nvSpPr>
        <p:spPr>
          <a:xfrm>
            <a:off x="7792351" y="3195342"/>
            <a:ext cx="1943270" cy="1326188"/>
          </a:xfrm>
          <a:prstGeom prst="rect">
            <a:avLst/>
          </a:prstGeom>
          <a:solidFill>
            <a:schemeClr val="bg1">
              <a:lumMod val="85000"/>
            </a:schemeClr>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a:latin typeface="Meiryo UI" panose="020B0604030504040204" pitchFamily="50" charset="-128"/>
              <a:ea typeface="Meiryo UI" panose="020B0604030504040204" pitchFamily="50" charset="-128"/>
            </a:endParaRPr>
          </a:p>
        </p:txBody>
      </p:sp>
      <p:sp>
        <p:nvSpPr>
          <p:cNvPr id="10" name="テキスト ボックス 7"/>
          <p:cNvSpPr txBox="1"/>
          <p:nvPr/>
        </p:nvSpPr>
        <p:spPr>
          <a:xfrm>
            <a:off x="7971699" y="3493187"/>
            <a:ext cx="1680422" cy="738664"/>
          </a:xfrm>
          <a:prstGeom prst="rect">
            <a:avLst/>
          </a:prstGeom>
          <a:noFill/>
        </p:spPr>
        <p:txBody>
          <a:bodyPr wrap="square" rtlCol="0" anchor="ctr">
            <a:spAutoFit/>
          </a:bodyPr>
          <a:lstStyle/>
          <a:p>
            <a:r>
              <a:rPr lang="ja-JP" altLang="en-US" sz="1400">
                <a:solidFill>
                  <a:srgbClr val="0070C0"/>
                </a:solidFill>
                <a:latin typeface="Meiryo UI" panose="020B0604030504040204" pitchFamily="50" charset="-128"/>
                <a:ea typeface="Meiryo UI" panose="020B0604030504040204" pitchFamily="50" charset="-128"/>
              </a:rPr>
              <a:t>実施内容を示す画像や写真を掲載してください。</a:t>
            </a:r>
          </a:p>
        </p:txBody>
      </p:sp>
      <p:sp>
        <p:nvSpPr>
          <p:cNvPr id="5" name="字幕 2">
            <a:extLst>
              <a:ext uri="{FF2B5EF4-FFF2-40B4-BE49-F238E27FC236}">
                <a16:creationId xmlns:a16="http://schemas.microsoft.com/office/drawing/2014/main" id="{368DC9BF-8A67-78F2-8CCC-22239DF52E6F}"/>
              </a:ext>
            </a:extLst>
          </p:cNvPr>
          <p:cNvSpPr txBox="1"/>
          <p:nvPr/>
        </p:nvSpPr>
        <p:spPr>
          <a:xfrm>
            <a:off x="87078" y="6566730"/>
            <a:ext cx="9695535" cy="263016"/>
          </a:xfrm>
          <a:prstGeom prst="rect">
            <a:avLst/>
          </a:prstGeom>
          <a:solidFill>
            <a:schemeClr val="bg1">
              <a:lumMod val="85000"/>
            </a:schemeClr>
          </a:solidFill>
          <a:ln>
            <a:noFill/>
          </a:ln>
        </p:spPr>
        <p:txBody>
          <a:bodyPr vert="horz" lIns="74295" tIns="37148" rIns="74295"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just">
              <a:lnSpc>
                <a:spcPct val="120000"/>
              </a:lnSpc>
              <a:spcBef>
                <a:spcPts val="0"/>
              </a:spcBef>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取組エリア：</a:t>
            </a:r>
            <a:r>
              <a:rPr kumimoji="1" lang="en-US" altLang="ja-JP" sz="14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ja-JP" altLang="en-US" sz="14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エリア　　</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DMO</a:t>
            </a:r>
            <a:r>
              <a:rPr lang="ja-JP" altLang="en-US" sz="1400">
                <a:solidFill>
                  <a:prstClr val="black"/>
                </a:solidFill>
                <a:latin typeface="Meiryo UI" panose="020B0604030504040204" pitchFamily="50" charset="-128"/>
                <a:ea typeface="Meiryo UI" panose="020B0604030504040204" pitchFamily="50" charset="-128"/>
              </a:rPr>
              <a:t>または</a:t>
            </a:r>
            <a:r>
              <a:rPr lang="en-US" altLang="ja-JP" sz="1400">
                <a:solidFill>
                  <a:prstClr val="black"/>
                </a:solidFill>
                <a:latin typeface="Meiryo UI" panose="020B0604030504040204" pitchFamily="50" charset="-128"/>
                <a:ea typeface="Meiryo UI" panose="020B0604030504040204" pitchFamily="50" charset="-128"/>
              </a:rPr>
              <a:t>DMO</a:t>
            </a:r>
            <a:r>
              <a:rPr lang="ja-JP" altLang="en-US" sz="1400">
                <a:solidFill>
                  <a:prstClr val="black"/>
                </a:solidFill>
                <a:latin typeface="Meiryo UI" panose="020B0604030504040204" pitchFamily="50" charset="-128"/>
                <a:ea typeface="Meiryo UI" panose="020B0604030504040204" pitchFamily="50" charset="-128"/>
              </a:rPr>
              <a:t>主体のコンソーシアムの名称</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en-US" altLang="ja-JP" sz="1400" b="0" i="0" u="none" strike="noStrike" kern="1200" cap="none" spc="0" normalizeH="0" baseline="0" noProof="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（主体となる</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DMO</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759179221"/>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006C88635A2424E86804F2342387106" ma:contentTypeVersion="2" ma:contentTypeDescription="新しいドキュメントを作成します。" ma:contentTypeScope="" ma:versionID="196024010d054f068e37aa163a5bc920">
  <xsd:schema xmlns:xsd="http://www.w3.org/2001/XMLSchema" xmlns:xs="http://www.w3.org/2001/XMLSchema" xmlns:p="http://schemas.microsoft.com/office/2006/metadata/properties" xmlns:ns2="8796a868-7127-405e-9e92-a32837cab98d" targetNamespace="http://schemas.microsoft.com/office/2006/metadata/properties" ma:root="true" ma:fieldsID="b043b58c7287eec6e265e1f808f77899" ns2:_="">
    <xsd:import namespace="8796a868-7127-405e-9e92-a32837cab98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96a868-7127-405e-9e92-a32837cab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910682-DFAB-42AC-A1E5-6F94774ADCFC}">
  <ds:schemaRefs>
    <ds:schemaRef ds:uri="8796a868-7127-405e-9e92-a32837cab98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566842D-B06E-4C9D-90A1-451A45C3CA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407</Words>
  <PresentationFormat>A4 210 x 297 mm</PresentationFormat>
  <Paragraphs>26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游ゴシック</vt:lpstr>
      <vt:lpstr>Arial</vt:lpstr>
      <vt:lpstr>Wingdings</vt:lpstr>
      <vt:lpstr>テーマ1</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