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Layout+xml" PartName="/ppt/slideLayouts/slideLayout34.xml"/>
  <Override ContentType="application/vnd.openxmlformats-officedocument.presentationml.slideLayout+xml" PartName="/ppt/slideLayouts/slideLayout35.xml"/>
  <Override ContentType="application/vnd.openxmlformats-officedocument.presentationml.slideLayout+xml" PartName="/ppt/slideLayouts/slideLayout36.xml"/>
  <Override ContentType="application/vnd.openxmlformats-officedocument.presentationml.slideLayout+xml" PartName="/ppt/slideLayouts/slideLayout37.xml"/>
  <Override ContentType="application/vnd.openxmlformats-officedocument.presentationml.slideLayout+xml" PartName="/ppt/slideLayouts/slideLayout38.xml"/>
  <Override ContentType="application/vnd.openxmlformats-officedocument.presentationml.slideLayout+xml" PartName="/ppt/slideLayouts/slideLayout39.xml"/>
  <Override ContentType="application/vnd.openxmlformats-officedocument.presentationml.slideLayout+xml" PartName="/ppt/slideLayouts/slideLayout40.xml"/>
  <Override ContentType="application/vnd.openxmlformats-officedocument.presentationml.slideLayout+xml" PartName="/ppt/slideLayouts/slideLayout41.xml"/>
  <Override ContentType="application/vnd.openxmlformats-officedocument.presentationml.slideLayout+xml" PartName="/ppt/slideLayouts/slideLayout42.xml"/>
  <Override ContentType="application/vnd.openxmlformats-officedocument.presentationml.slideLayout+xml" PartName="/ppt/slideLayouts/slideLayout43.xml"/>
  <Override ContentType="application/vnd.openxmlformats-officedocument.presentationml.slideLayout+xml" PartName="/ppt/slideLayouts/slideLayout44.xml"/>
  <Override ContentType="application/vnd.openxmlformats-officedocument.presentationml.slideLayout+xml" PartName="/ppt/slideLayouts/slideLayout45.xml"/>
  <Override ContentType="application/vnd.openxmlformats-officedocument.presentationml.slideLayout+xml" PartName="/ppt/slideLayouts/slideLayout46.xml"/>
  <Override ContentType="application/vnd.openxmlformats-officedocument.presentationml.slideLayout+xml" PartName="/ppt/slideLayouts/slideLayout47.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50.xml"/>
  <Override ContentType="application/vnd.openxmlformats-officedocument.presentationml.slideLayout+xml" PartName="/ppt/slideLayouts/slideLayout51.xml"/>
  <Override ContentType="application/vnd.openxmlformats-officedocument.presentationml.slideLayout+xml" PartName="/ppt/slideLayouts/slideLayout52.xml"/>
  <Override ContentType="application/vnd.openxmlformats-officedocument.presentationml.slideLayout+xml" PartName="/ppt/slideLayouts/slideLayout53.xml"/>
  <Override ContentType="application/vnd.openxmlformats-officedocument.presentationml.slideLayout+xml" PartName="/ppt/slideLayouts/slideLayout54.xml"/>
  <Override ContentType="application/vnd.openxmlformats-officedocument.presentationml.slideLayout+xml" PartName="/ppt/slideLayouts/slideLayout55.xml"/>
  <Override ContentType="application/vnd.openxmlformats-officedocument.presentationml.slideLayout+xml" PartName="/ppt/slideLayouts/slideLayout56.xml"/>
  <Override ContentType="application/vnd.openxmlformats-officedocument.presentationml.slideLayout+xml" PartName="/ppt/slideLayouts/slideLayout57.xml"/>
  <Override ContentType="application/vnd.openxmlformats-officedocument.presentationml.slideLayout+xml" PartName="/ppt/slideLayouts/slideLayout58.xml"/>
  <Override ContentType="application/vnd.openxmlformats-officedocument.presentationml.slideLayout+xml" PartName="/ppt/slideLayouts/slideLayout59.xml"/>
  <Override ContentType="application/vnd.openxmlformats-officedocument.presentationml.slideLayout+xml" PartName="/ppt/slideLayouts/slideLayout60.xml"/>
  <Override ContentType="application/vnd.openxmlformats-officedocument.presentationml.slideLayout+xml" PartName="/ppt/slideLayouts/slideLayout61.xml"/>
  <Override ContentType="application/vnd.openxmlformats-officedocument.presentationml.slideLayout+xml" PartName="/ppt/slideLayouts/slideLayout62.xml"/>
  <Override ContentType="application/vnd.openxmlformats-officedocument.presentationml.slideLayout+xml" PartName="/ppt/slideLayouts/slideLayout63.xml"/>
  <Override ContentType="application/vnd.openxmlformats-officedocument.presentationml.slideLayout+xml" PartName="/ppt/slideLayouts/slideLayout64.xml"/>
  <Override ContentType="application/vnd.openxmlformats-officedocument.presentationml.slideLayout+xml" PartName="/ppt/slideLayouts/slideLayout65.xml"/>
  <Override ContentType="application/vnd.openxmlformats-officedocument.presentationml.slideLayout+xml" PartName="/ppt/slideLayouts/slideLayout66.xml"/>
  <Override ContentType="application/vnd.openxmlformats-officedocument.presentationml.slideLayout+xml" PartName="/ppt/slideLayouts/slideLayout67.xml"/>
  <Override ContentType="application/vnd.openxmlformats-officedocument.presentationml.slideLayout+xml" PartName="/ppt/slideLayouts/slideLayout68.xml"/>
  <Override ContentType="application/vnd.openxmlformats-officedocument.presentationml.slideLayout+xml" PartName="/ppt/slideLayouts/slideLayout69.xml"/>
  <Override ContentType="application/vnd.openxmlformats-officedocument.presentationml.slideLayout+xml" PartName="/ppt/slideLayouts/slideLayout70.xml"/>
  <Override ContentType="application/vnd.openxmlformats-officedocument.presentationml.slideLayout+xml" PartName="/ppt/slideLayouts/slideLayout71.xml"/>
  <Override ContentType="application/vnd.openxmlformats-officedocument.presentationml.slideLayout+xml" PartName="/ppt/slideLayouts/slideLayout72.xml"/>
  <Override ContentType="application/vnd.openxmlformats-officedocument.presentationml.slideLayout+xml" PartName="/ppt/slideLayouts/slideLayout73.xml"/>
  <Override ContentType="application/vnd.openxmlformats-officedocument.presentationml.slideLayout+xml" PartName="/ppt/slideLayouts/slideLayout74.xml"/>
  <Override ContentType="application/vnd.openxmlformats-officedocument.presentationml.slideLayout+xml" PartName="/ppt/slideLayouts/slideLayout75.xml"/>
  <Override ContentType="application/vnd.openxmlformats-officedocument.presentationml.slideLayout+xml" PartName="/ppt/slideLayouts/slideLayout76.xml"/>
  <Override ContentType="application/vnd.openxmlformats-officedocument.presentationml.slideLayout+xml" PartName="/ppt/slideLayouts/slideLayout77.xml"/>
  <Override ContentType="application/vnd.openxmlformats-officedocument.presentationml.slideLayout+xml" PartName="/ppt/slideLayouts/slideLayout78.xml"/>
  <Override ContentType="application/vnd.openxmlformats-officedocument.presentationml.slideLayout+xml" PartName="/ppt/slideLayouts/slideLayout79.xml"/>
  <Override ContentType="application/vnd.openxmlformats-officedocument.presentationml.slideLayout+xml" PartName="/ppt/slideLayouts/slideLayout80.xml"/>
  <Override ContentType="application/vnd.openxmlformats-officedocument.presentationml.slideLayout+xml" PartName="/ppt/slideLayouts/slideLayout81.xml"/>
  <Override ContentType="application/vnd.openxmlformats-officedocument.presentationml.slideLayout+xml" PartName="/ppt/slideLayouts/slideLayout82.xml"/>
  <Override ContentType="application/vnd.openxmlformats-officedocument.presentationml.slideLayout+xml" PartName="/ppt/slideLayouts/slideLayout83.xml"/>
  <Override ContentType="application/vnd.openxmlformats-officedocument.presentationml.slideLayout+xml" PartName="/ppt/slideLayouts/slideLayout84.xml"/>
  <Override ContentType="application/vnd.openxmlformats-officedocument.presentationml.slideLayout+xml" PartName="/ppt/slideLayouts/slideLayout85.xml"/>
  <Override ContentType="application/vnd.openxmlformats-officedocument.presentationml.slideLayout+xml" PartName="/ppt/slideLayouts/slideLayout86.xml"/>
  <Override ContentType="application/vnd.openxmlformats-officedocument.presentationml.slideLayout+xml" PartName="/ppt/slideLayouts/slideLayout87.xml"/>
  <Override ContentType="application/vnd.openxmlformats-officedocument.presentationml.slideLayout+xml" PartName="/ppt/slideLayouts/slideLayout88.xml"/>
  <Override ContentType="application/vnd.openxmlformats-officedocument.presentationml.slideLayout+xml" PartName="/ppt/slideLayouts/slideLayout89.xml"/>
  <Override ContentType="application/vnd.openxmlformats-officedocument.presentationml.slideLayout+xml" PartName="/ppt/slideLayouts/slideLayout90.xml"/>
  <Override ContentType="application/vnd.openxmlformats-officedocument.presentationml.slideLayout+xml" PartName="/ppt/slideLayouts/slideLayout91.xml"/>
  <Override ContentType="application/vnd.openxmlformats-officedocument.presentationml.slideLayout+xml" PartName="/ppt/slideLayouts/slideLayout92.xml"/>
  <Override ContentType="application/vnd.openxmlformats-officedocument.presentationml.slideLayout+xml" PartName="/ppt/slideLayouts/slideLayout93.xml"/>
  <Override ContentType="application/vnd.openxmlformats-officedocument.presentationml.slideLayout+xml" PartName="/ppt/slideLayouts/slideLayout94.xml"/>
  <Override ContentType="application/vnd.openxmlformats-officedocument.presentationml.slideLayout+xml" PartName="/ppt/slideLayouts/slideLayout95.xml"/>
  <Override ContentType="application/vnd.openxmlformats-officedocument.presentationml.slideLayout+xml" PartName="/ppt/slideLayouts/slideLayout96.xml"/>
  <Override ContentType="application/vnd.openxmlformats-officedocument.presentationml.slideLayout+xml" PartName="/ppt/slideLayouts/slideLayout97.xml"/>
  <Override ContentType="application/vnd.openxmlformats-officedocument.presentationml.slideLayout+xml" PartName="/ppt/slideLayouts/slideLayout98.xml"/>
  <Override ContentType="application/vnd.openxmlformats-officedocument.presentationml.slideLayout+xml" PartName="/ppt/slideLayouts/slideLayout99.xml"/>
  <Override ContentType="application/vnd.openxmlformats-officedocument.presentationml.slideLayout+xml" PartName="/ppt/slideLayouts/slideLayout100.xml"/>
  <Override ContentType="application/vnd.openxmlformats-officedocument.presentationml.slideLayout+xml" PartName="/ppt/slideLayouts/slideLayout101.xml"/>
  <Override ContentType="application/vnd.openxmlformats-officedocument.presentationml.slideLayout+xml" PartName="/ppt/slideLayouts/slideLayout102.xml"/>
  <Override ContentType="application/vnd.openxmlformats-officedocument.presentationml.slideLayout+xml" PartName="/ppt/slideLayouts/slideLayout103.xml"/>
  <Override ContentType="application/vnd.openxmlformats-officedocument.presentationml.slideLayout+xml" PartName="/ppt/slideLayouts/slideLayout104.xml"/>
  <Override ContentType="application/vnd.openxmlformats-officedocument.presentationml.slideLayout+xml" PartName="/ppt/slideLayouts/slideLayout105.xml"/>
  <Override ContentType="application/vnd.openxmlformats-officedocument.presentationml.slideLayout+xml" PartName="/ppt/slideLayouts/slideLayout106.xml"/>
  <Override ContentType="application/vnd.openxmlformats-officedocument.presentationml.slideLayout+xml" PartName="/ppt/slideLayouts/slideLayout107.xml"/>
  <Override ContentType="application/vnd.openxmlformats-officedocument.presentationml.slideLayout+xml" PartName="/ppt/slideLayouts/slideLayout108.xml"/>
  <Override ContentType="application/vnd.openxmlformats-officedocument.presentationml.slideLayout+xml" PartName="/ppt/slideLayouts/slideLayout109.xml"/>
  <Override ContentType="application/vnd.openxmlformats-officedocument.presentationml.slideLayout+xml" PartName="/ppt/slideLayouts/slideLayout110.xml"/>
  <Override ContentType="application/vnd.openxmlformats-officedocument.presentationml.slideLayout+xml" PartName="/ppt/slideLayouts/slideLayout111.xml"/>
  <Override ContentType="application/vnd.openxmlformats-officedocument.presentationml.slideLayout+xml" PartName="/ppt/slideLayouts/slideLayout112.xml"/>
  <Override ContentType="application/vnd.openxmlformats-officedocument.presentationml.slideLayout+xml" PartName="/ppt/slideLayouts/slideLayout113.xml"/>
  <Override ContentType="application/vnd.openxmlformats-officedocument.presentationml.slideLayout+xml" PartName="/ppt/slideLayouts/slideLayout114.xml"/>
  <Override ContentType="application/vnd.openxmlformats-officedocument.presentationml.slideLayout+xml" PartName="/ppt/slideLayouts/slideLayout115.xml"/>
  <Override ContentType="application/vnd.openxmlformats-officedocument.presentationml.slideLayout+xml" PartName="/ppt/slideLayouts/slideLayout116.xml"/>
  <Override ContentType="application/vnd.openxmlformats-officedocument.presentationml.slideLayout+xml" PartName="/ppt/slideLayouts/slideLayout117.xml"/>
  <Override ContentType="application/vnd.openxmlformats-officedocument.presentationml.slideLayout+xml" PartName="/ppt/slideLayouts/slideLayout118.xml"/>
  <Override ContentType="application/vnd.openxmlformats-officedocument.presentationml.slideLayout+xml" PartName="/ppt/slideLayouts/slideLayout119.xml"/>
  <Override ContentType="application/vnd.openxmlformats-officedocument.presentationml.slideLayout+xml" PartName="/ppt/slideLayouts/slideLayout120.xml"/>
  <Override ContentType="application/vnd.openxmlformats-officedocument.presentationml.slideLayout+xml" PartName="/ppt/slideLayouts/slideLayout121.xml"/>
  <Override ContentType="application/vnd.openxmlformats-officedocument.presentationml.slideLayout+xml" PartName="/ppt/slideLayouts/slideLayout122.xml"/>
  <Override ContentType="application/vnd.openxmlformats-officedocument.presentationml.slideLayout+xml" PartName="/ppt/slideLayouts/slideLayout123.xml"/>
  <Override ContentType="application/vnd.openxmlformats-officedocument.presentationml.slideLayout+xml" PartName="/ppt/slideLayouts/slideLayout124.xml"/>
  <Override ContentType="application/vnd.openxmlformats-officedocument.presentationml.slideLayout+xml" PartName="/ppt/slideLayouts/slideLayout125.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Master+xml" PartName="/ppt/slideMasters/slideMaster4.xml"/>
  <Override ContentType="application/vnd.openxmlformats-officedocument.presentationml.slideMaster+xml" PartName="/ppt/slideMasters/slideMaster5.xml"/>
  <Override ContentType="application/vnd.openxmlformats-officedocument.presentationml.slideMaster+xml" PartName="/ppt/slideMasters/slideMaster6.xml"/>
  <Override ContentType="application/vnd.openxmlformats-officedocument.presentationml.slideMaster+xml" PartName="/ppt/slideMasters/slideMaster7.xml"/>
  <Override ContentType="application/vnd.openxmlformats-officedocument.presentationml.slideMaster+xml" PartName="/ppt/slideMasters/slideMaster8.xml"/>
  <Override ContentType="application/vnd.openxmlformats-officedocument.presentationml.slideMaster+xml" PartName="/ppt/slideMasters/slideMaster9.xml"/>
  <Override ContentType="application/vnd.openxmlformats-officedocument.presentationml.slideMaster+xml" PartName="/ppt/slideMasters/slideMaster10.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theme+xml" PartName="/ppt/theme/theme6.xml"/>
  <Override ContentType="application/vnd.openxmlformats-officedocument.theme+xml" PartName="/ppt/theme/theme7.xml"/>
  <Override ContentType="application/vnd.openxmlformats-officedocument.theme+xml" PartName="/ppt/theme/theme8.xml"/>
  <Override ContentType="application/vnd.openxmlformats-officedocument.theme+xml" PartName="/ppt/theme/theme9.xml"/>
  <Override ContentType="application/vnd.openxmlformats-officedocument.theme+xml" PartName="/ppt/theme/theme10.xml"/>
  <Override ContentType="application/vnd.openxmlformats-officedocument.theme+xml" PartName="/ppt/theme/theme11.xml"/>
  <Override ContentType="application/vnd.openxmlformats-officedocument.theme+xml" PartName="/ppt/theme/theme1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6" r:id="rId3"/>
    <p:sldMasterId id="2147483699" r:id="rId4"/>
    <p:sldMasterId id="2147483712" r:id="rId5"/>
    <p:sldMasterId id="2147483726" r:id="rId6"/>
    <p:sldMasterId id="2147483740" r:id="rId7"/>
    <p:sldMasterId id="2147483755" r:id="rId8"/>
    <p:sldMasterId id="2147483798" r:id="rId9"/>
    <p:sldMasterId id="2147483838" r:id="rId10"/>
  </p:sldMasterIdLst>
  <p:notesMasterIdLst>
    <p:notesMasterId r:id="rId14"/>
  </p:notesMasterIdLst>
  <p:handoutMasterIdLst>
    <p:handoutMasterId r:id="rId15"/>
  </p:handoutMasterIdLst>
  <p:sldIdLst>
    <p:sldId id="337" r:id="rId11"/>
    <p:sldId id="338" r:id="rId12"/>
    <p:sldId id="336" r:id="rId13"/>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DCEE"/>
    <a:srgbClr val="F5DFF7"/>
    <a:srgbClr val="E5E4F2"/>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24"/>
    <p:restoredTop sz="96318" autoAdjust="0"/>
  </p:normalViewPr>
  <p:slideViewPr>
    <p:cSldViewPr snapToGrid="0">
      <p:cViewPr varScale="1">
        <p:scale>
          <a:sx n="110" d="100"/>
          <a:sy n="110" d="100"/>
        </p:scale>
        <p:origin x="1692" y="114"/>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Masters/slideMaster10.xml" Type="http://schemas.openxmlformats.org/officeDocument/2006/relationships/slideMaster"/><Relationship Id="rId11" Target="slides/slide1.xml" Type="http://schemas.openxmlformats.org/officeDocument/2006/relationships/slide"/><Relationship Id="rId12" Target="slides/slide2.xml" Type="http://schemas.openxmlformats.org/officeDocument/2006/relationships/slide"/><Relationship Id="rId13" Target="slides/slide3.xml" Type="http://schemas.openxmlformats.org/officeDocument/2006/relationships/slide"/><Relationship Id="rId14" Target="notesMasters/notesMaster1.xml" Type="http://schemas.openxmlformats.org/officeDocument/2006/relationships/notesMaster"/><Relationship Id="rId15" Target="handoutMasters/handoutMaster1.xml" Type="http://schemas.openxmlformats.org/officeDocument/2006/relationships/handoutMaster"/><Relationship Id="rId16" Target="presProps.xml" Type="http://schemas.openxmlformats.org/officeDocument/2006/relationships/presProps"/><Relationship Id="rId17" Target="viewProps.xml" Type="http://schemas.openxmlformats.org/officeDocument/2006/relationships/viewProps"/><Relationship Id="rId18" Target="theme/theme1.xml" Type="http://schemas.openxmlformats.org/officeDocument/2006/relationships/theme"/><Relationship Id="rId19" Target="tableStyles.xml" Type="http://schemas.openxmlformats.org/officeDocument/2006/relationships/tableStyles"/><Relationship Id="rId2" Target="slideMasters/slideMaster2.xml" Type="http://schemas.openxmlformats.org/officeDocument/2006/relationships/slideMaster"/><Relationship Id="rId3" Target="slideMasters/slideMaster3.xml" Type="http://schemas.openxmlformats.org/officeDocument/2006/relationships/slideMaster"/><Relationship Id="rId4" Target="slideMasters/slideMaster4.xml" Type="http://schemas.openxmlformats.org/officeDocument/2006/relationships/slideMaster"/><Relationship Id="rId5" Target="slideMasters/slideMaster5.xml" Type="http://schemas.openxmlformats.org/officeDocument/2006/relationships/slideMaster"/><Relationship Id="rId6" Target="slideMasters/slideMaster6.xml" Type="http://schemas.openxmlformats.org/officeDocument/2006/relationships/slideMaster"/><Relationship Id="rId7" Target="slideMasters/slideMaster7.xml" Type="http://schemas.openxmlformats.org/officeDocument/2006/relationships/slideMaster"/><Relationship Id="rId8" Target="slideMasters/slideMaster8.xml" Type="http://schemas.openxmlformats.org/officeDocument/2006/relationships/slideMaster"/><Relationship Id="rId9" Target="slideMasters/slideMaster9.xml" Type="http://schemas.openxmlformats.org/officeDocument/2006/relationships/slideMaster"/></Relationships>
</file>

<file path=ppt/handoutMasters/_rels/handoutMaster1.xml.rels><?xml version="1.0" encoding="UTF-8" standalone="yes"?><Relationships xmlns="http://schemas.openxmlformats.org/package/2006/relationships"><Relationship Id="rId1" Target="../theme/theme12.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9" name="ヘッダー プレースホルダー 1"/>
          <p:cNvSpPr>
            <a:spLocks noGrp="1"/>
          </p:cNvSpPr>
          <p:nvPr>
            <p:ph type="hdr" sz="quarter"/>
          </p:nvPr>
        </p:nvSpPr>
        <p:spPr>
          <a:xfrm>
            <a:off x="2" y="0"/>
            <a:ext cx="2919413" cy="495300"/>
          </a:xfrm>
          <a:prstGeom prst="rect">
            <a:avLst/>
          </a:prstGeom>
        </p:spPr>
        <p:txBody>
          <a:bodyPr vert="horz" lIns="91418" tIns="45709" rIns="91418" bIns="45709" rtlCol="0"/>
          <a:lstStyle>
            <a:lvl1pPr algn="l">
              <a:defRPr sz="1200"/>
            </a:lvl1pPr>
          </a:lstStyle>
          <a:p>
            <a:endParaRPr kumimoji="1" lang="ja-JP" altLang="en-US"/>
          </a:p>
        </p:txBody>
      </p:sp>
      <p:sp>
        <p:nvSpPr>
          <p:cNvPr id="1110" name="日付プレースホルダー 2"/>
          <p:cNvSpPr>
            <a:spLocks noGrp="1"/>
          </p:cNvSpPr>
          <p:nvPr>
            <p:ph type="dt" sz="quarter" idx="1"/>
          </p:nvPr>
        </p:nvSpPr>
        <p:spPr>
          <a:xfrm>
            <a:off x="3814763" y="0"/>
            <a:ext cx="2919412" cy="495300"/>
          </a:xfrm>
          <a:prstGeom prst="rect">
            <a:avLst/>
          </a:prstGeom>
        </p:spPr>
        <p:txBody>
          <a:bodyPr vert="horz" lIns="91418" tIns="45709" rIns="91418" bIns="45709" rtlCol="0"/>
          <a:lstStyle>
            <a:lvl1pPr algn="r">
              <a:defRPr sz="1200"/>
            </a:lvl1pPr>
          </a:lstStyle>
          <a:p>
            <a:fld id="{85C26EE5-40C9-4F2D-BAFA-0FDA2FA744F1}" type="datetimeFigureOut">
              <a:rPr kumimoji="1" lang="ja-JP" altLang="en-US" smtClean="0"/>
              <a:t>2025/6/27</a:t>
            </a:fld>
            <a:endParaRPr kumimoji="1" lang="ja-JP" altLang="en-US"/>
          </a:p>
        </p:txBody>
      </p:sp>
      <p:sp>
        <p:nvSpPr>
          <p:cNvPr id="1111" name="フッター プレースホルダー 3"/>
          <p:cNvSpPr>
            <a:spLocks noGrp="1"/>
          </p:cNvSpPr>
          <p:nvPr>
            <p:ph type="ftr" sz="quarter" idx="2"/>
          </p:nvPr>
        </p:nvSpPr>
        <p:spPr>
          <a:xfrm>
            <a:off x="2" y="9371014"/>
            <a:ext cx="2919413" cy="495300"/>
          </a:xfrm>
          <a:prstGeom prst="rect">
            <a:avLst/>
          </a:prstGeom>
        </p:spPr>
        <p:txBody>
          <a:bodyPr vert="horz" lIns="91418" tIns="45709" rIns="91418" bIns="45709" rtlCol="0" anchor="b"/>
          <a:lstStyle>
            <a:lvl1pPr algn="l">
              <a:defRPr sz="1200"/>
            </a:lvl1pPr>
          </a:lstStyle>
          <a:p>
            <a:endParaRPr kumimoji="1" lang="ja-JP" altLang="en-US"/>
          </a:p>
        </p:txBody>
      </p:sp>
      <p:sp>
        <p:nvSpPr>
          <p:cNvPr id="1112" name="スライド番号プレースホルダー 4"/>
          <p:cNvSpPr>
            <a:spLocks noGrp="1"/>
          </p:cNvSpPr>
          <p:nvPr>
            <p:ph type="sldNum" sz="quarter" idx="3"/>
          </p:nvPr>
        </p:nvSpPr>
        <p:spPr>
          <a:xfrm>
            <a:off x="3814763" y="9371014"/>
            <a:ext cx="2919412" cy="495300"/>
          </a:xfrm>
          <a:prstGeom prst="rect">
            <a:avLst/>
          </a:prstGeom>
        </p:spPr>
        <p:txBody>
          <a:bodyPr vert="horz" lIns="91418" tIns="45709" rIns="91418" bIns="45709" rtlCol="0" anchor="b"/>
          <a:lstStyle>
            <a:lvl1pPr algn="r">
              <a:defRPr sz="1200"/>
            </a:lvl1pPr>
          </a:lstStyle>
          <a:p>
            <a:fld id="{0AA6F29F-8381-4DAC-B50B-54943D95C6C7}" type="slidenum">
              <a:rPr kumimoji="1" lang="ja-JP" altLang="en-US" smtClean="0"/>
              <a:t>‹#›</a:t>
            </a:fld>
            <a:endParaRPr kumimoji="1" lang="ja-JP" altLang="en-US"/>
          </a:p>
        </p:txBody>
      </p:sp>
    </p:spTree>
    <p:extLst>
      <p:ext uri="{BB962C8B-B14F-4D97-AF65-F5344CB8AC3E}">
        <p14:creationId xmlns:p14="http://schemas.microsoft.com/office/powerpoint/2010/main" val="276033937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Relationships xmlns="http://schemas.openxmlformats.org/package/2006/relationships"><Relationship Id="rId1" Target="../theme/theme11.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2" name="ヘッダー プレースホルダー 1"/>
          <p:cNvSpPr>
            <a:spLocks noGrp="1"/>
          </p:cNvSpPr>
          <p:nvPr>
            <p:ph type="hdr" sz="quarter"/>
          </p:nvPr>
        </p:nvSpPr>
        <p:spPr>
          <a:xfrm>
            <a:off x="1" y="2"/>
            <a:ext cx="2918831" cy="495029"/>
          </a:xfrm>
          <a:prstGeom prst="rect">
            <a:avLst/>
          </a:prstGeom>
        </p:spPr>
        <p:txBody>
          <a:bodyPr vert="horz" lIns="91418" tIns="45709" rIns="91418" bIns="45709" rtlCol="0"/>
          <a:lstStyle>
            <a:lvl1pPr algn="l">
              <a:defRPr sz="1200"/>
            </a:lvl1pPr>
          </a:lstStyle>
          <a:p>
            <a:endParaRPr kumimoji="1" lang="ja-JP" altLang="en-US"/>
          </a:p>
        </p:txBody>
      </p:sp>
      <p:sp>
        <p:nvSpPr>
          <p:cNvPr id="1103" name="日付プレースホルダー 2"/>
          <p:cNvSpPr>
            <a:spLocks noGrp="1"/>
          </p:cNvSpPr>
          <p:nvPr>
            <p:ph type="dt" idx="1"/>
          </p:nvPr>
        </p:nvSpPr>
        <p:spPr>
          <a:xfrm>
            <a:off x="3815375" y="2"/>
            <a:ext cx="2918831" cy="495029"/>
          </a:xfrm>
          <a:prstGeom prst="rect">
            <a:avLst/>
          </a:prstGeom>
        </p:spPr>
        <p:txBody>
          <a:bodyPr vert="horz" lIns="91418" tIns="45709" rIns="91418" bIns="45709" rtlCol="0"/>
          <a:lstStyle>
            <a:lvl1pPr algn="r">
              <a:defRPr sz="1200"/>
            </a:lvl1pPr>
          </a:lstStyle>
          <a:p>
            <a:fld id="{458E26D1-4E72-40B7-9DC3-FD7AE053AF1E}" type="datetimeFigureOut">
              <a:rPr kumimoji="1" lang="ja-JP" altLang="en-US" smtClean="0"/>
              <a:t>2025/6/27</a:t>
            </a:fld>
            <a:endParaRPr kumimoji="1" lang="ja-JP" altLang="en-US"/>
          </a:p>
        </p:txBody>
      </p:sp>
      <p:sp>
        <p:nvSpPr>
          <p:cNvPr id="110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18" tIns="45709" rIns="91418" bIns="45709" rtlCol="0" anchor="ctr"/>
          <a:lstStyle/>
          <a:p>
            <a:endParaRPr lang="ja-JP" altLang="en-US"/>
          </a:p>
        </p:txBody>
      </p:sp>
      <p:sp>
        <p:nvSpPr>
          <p:cNvPr id="1105" name="ノート プレースホルダー 4"/>
          <p:cNvSpPr>
            <a:spLocks noGrp="1"/>
          </p:cNvSpPr>
          <p:nvPr>
            <p:ph type="body" sz="quarter" idx="3"/>
          </p:nvPr>
        </p:nvSpPr>
        <p:spPr>
          <a:xfrm>
            <a:off x="673577" y="4748165"/>
            <a:ext cx="5388610" cy="3884861"/>
          </a:xfrm>
          <a:prstGeom prst="rect">
            <a:avLst/>
          </a:prstGeom>
        </p:spPr>
        <p:txBody>
          <a:bodyPr vert="horz" lIns="91418" tIns="45709" rIns="91418" bIns="4570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6" name="フッター プレースホルダー 5"/>
          <p:cNvSpPr>
            <a:spLocks noGrp="1"/>
          </p:cNvSpPr>
          <p:nvPr>
            <p:ph type="ftr" sz="quarter" idx="4"/>
          </p:nvPr>
        </p:nvSpPr>
        <p:spPr>
          <a:xfrm>
            <a:off x="1" y="9371287"/>
            <a:ext cx="2918831" cy="495028"/>
          </a:xfrm>
          <a:prstGeom prst="rect">
            <a:avLst/>
          </a:prstGeom>
        </p:spPr>
        <p:txBody>
          <a:bodyPr vert="horz" lIns="91418" tIns="45709" rIns="91418" bIns="45709" rtlCol="0" anchor="b"/>
          <a:lstStyle>
            <a:lvl1pPr algn="l">
              <a:defRPr sz="1200"/>
            </a:lvl1pPr>
          </a:lstStyle>
          <a:p>
            <a:endParaRPr kumimoji="1" lang="ja-JP" altLang="en-US"/>
          </a:p>
        </p:txBody>
      </p:sp>
      <p:sp>
        <p:nvSpPr>
          <p:cNvPr id="1107" name="スライド番号プレースホルダー 6"/>
          <p:cNvSpPr>
            <a:spLocks noGrp="1"/>
          </p:cNvSpPr>
          <p:nvPr>
            <p:ph type="sldNum" sz="quarter" idx="5"/>
          </p:nvPr>
        </p:nvSpPr>
        <p:spPr>
          <a:xfrm>
            <a:off x="3815375" y="9371287"/>
            <a:ext cx="2918831" cy="495028"/>
          </a:xfrm>
          <a:prstGeom prst="rect">
            <a:avLst/>
          </a:prstGeom>
        </p:spPr>
        <p:txBody>
          <a:bodyPr vert="horz" lIns="91418" tIns="45709" rIns="91418" bIns="45709" rtlCol="0" anchor="b"/>
          <a:lstStyle>
            <a:lvl1pPr algn="r">
              <a:defRPr sz="1200"/>
            </a:lvl1pPr>
          </a:lstStyle>
          <a:p>
            <a:fld id="{38C75E12-CDD1-4E3F-BF92-A10EC599610B}" type="slidenum">
              <a:rPr kumimoji="1" lang="ja-JP" altLang="en-US" smtClean="0"/>
              <a:t>‹#›</a:t>
            </a:fld>
            <a:endParaRPr kumimoji="1" lang="ja-JP" altLang="en-US"/>
          </a:p>
        </p:txBody>
      </p:sp>
    </p:spTree>
    <p:extLst>
      <p:ext uri="{BB962C8B-B14F-4D97-AF65-F5344CB8AC3E}">
        <p14:creationId xmlns:p14="http://schemas.microsoft.com/office/powerpoint/2010/main" val="2732522246"/>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0.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101.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102.xml.rels><?xml version="1.0" encoding="UTF-8" standalone="yes"?><Relationships xmlns="http://schemas.openxmlformats.org/package/2006/relationships"><Relationship Id="rId1" Target="../slideMasters/slideMaster9.xml" Type="http://schemas.openxmlformats.org/officeDocument/2006/relationships/slideMaster"/><Relationship Id="rId2" Target="../media/image2.jpeg" Type="http://schemas.openxmlformats.org/officeDocument/2006/relationships/image"/></Relationships>
</file>

<file path=ppt/slideLayouts/_rels/slideLayout103.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04.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05.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06.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07.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08.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09.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0.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11.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12.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13.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14.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15.xml.rels><?xml version="1.0" encoding="UTF-8" standalone="yes"?><Relationships xmlns="http://schemas.openxmlformats.org/package/2006/relationships"><Relationship Id="rId1" Target="../slideMasters/slideMaster10.xml" Type="http://schemas.openxmlformats.org/officeDocument/2006/relationships/slideMaster"/><Relationship Id="rId2" Target="../media/image2.jpeg" Type="http://schemas.openxmlformats.org/officeDocument/2006/relationships/image"/></Relationships>
</file>

<file path=ppt/slideLayouts/_rels/slideLayout116.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17.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18.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19.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0.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21.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22.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23.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24.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25.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jpeg" Type="http://schemas.openxmlformats.org/officeDocument/2006/relationships/image"/></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2.jpeg" Type="http://schemas.openxmlformats.org/officeDocument/2006/relationships/image"/></Relationships>
</file>

<file path=ppt/slideLayouts/_rels/slideLayout2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1.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2.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7.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2.jpeg" Type="http://schemas.openxmlformats.org/officeDocument/2006/relationships/image"/></Relationships>
</file>

<file path=ppt/slideLayouts/_rels/slideLayout38.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9.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0.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1.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2.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3.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4.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5.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6.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7.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8.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9.xml.rels><?xml version="1.0" encoding="UTF-8" standalone="yes"?><Relationships xmlns="http://schemas.openxmlformats.org/package/2006/relationships"><Relationship Id="rId1" Target="../slideMasters/slideMaster5.xml" Type="http://schemas.openxmlformats.org/officeDocument/2006/relationships/slideMaster"/><Relationship Id="rId2" Target="../media/image2.jpe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0.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1.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2.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3.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4.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5.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6.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7.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8.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9.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0.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61.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62.xml.rels><?xml version="1.0" encoding="UTF-8" standalone="yes"?><Relationships xmlns="http://schemas.openxmlformats.org/package/2006/relationships"><Relationship Id="rId1" Target="../slideMasters/slideMaster6.xml" Type="http://schemas.openxmlformats.org/officeDocument/2006/relationships/slideMaster"/><Relationship Id="rId2" Target="../media/image2.jpeg" Type="http://schemas.openxmlformats.org/officeDocument/2006/relationships/image"/></Relationships>
</file>

<file path=ppt/slideLayouts/_rels/slideLayout63.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4.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5.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6.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7.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8.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9.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0.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71.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72.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73.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74.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75.xml.rels><?xml version="1.0" encoding="UTF-8" standalone="yes"?><Relationships xmlns="http://schemas.openxmlformats.org/package/2006/relationships"><Relationship Id="rId1" Target="../slideMasters/slideMaster7.xml" Type="http://schemas.openxmlformats.org/officeDocument/2006/relationships/slideMaster"/><Relationship Id="rId2" Target="../media/image2.jpeg" Type="http://schemas.openxmlformats.org/officeDocument/2006/relationships/image"/></Relationships>
</file>

<file path=ppt/slideLayouts/_rels/slideLayout76.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7.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8.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9.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0.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1.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2.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3.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4.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5.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6.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7.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8.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9.xml.rels><?xml version="1.0" encoding="UTF-8" standalone="yes"?><Relationships xmlns="http://schemas.openxmlformats.org/package/2006/relationships"><Relationship Id="rId1" Target="../slideMasters/slideMaster8.xml" Type="http://schemas.openxmlformats.org/officeDocument/2006/relationships/slideMaster"/><Relationship Id="rId2" Target="../media/image4.jpeg" Type="http://schemas.openxmlformats.org/officeDocument/2006/relationships/image"/></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0.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1.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2.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3.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4.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5.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6.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7.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8.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9.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1032"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033" name="Date Placeholder 3"/>
          <p:cNvSpPr>
            <a:spLocks noGrp="1"/>
          </p:cNvSpPr>
          <p:nvPr>
            <p:ph type="dt" sz="half" idx="10"/>
          </p:nvPr>
        </p:nvSpPr>
        <p:spPr/>
        <p:txBody>
          <a:bodyPr/>
          <a:lstStyle/>
          <a:p>
            <a:endParaRPr kumimoji="1" lang="ja-JP" altLang="en-US"/>
          </a:p>
        </p:txBody>
      </p:sp>
      <p:sp>
        <p:nvSpPr>
          <p:cNvPr id="1034" name="Footer Placeholder 4"/>
          <p:cNvSpPr>
            <a:spLocks noGrp="1"/>
          </p:cNvSpPr>
          <p:nvPr>
            <p:ph type="ftr" sz="quarter" idx="11"/>
          </p:nvPr>
        </p:nvSpPr>
        <p:spPr/>
        <p:txBody>
          <a:bodyPr/>
          <a:lstStyle/>
          <a:p>
            <a:endParaRPr kumimoji="1" lang="ja-JP" altLang="en-US"/>
          </a:p>
        </p:txBody>
      </p:sp>
      <p:sp>
        <p:nvSpPr>
          <p:cNvPr id="1035" name="Slide Number Placeholder 5"/>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865727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1088" name="Title 1"/>
          <p:cNvSpPr>
            <a:spLocks noGrp="1"/>
          </p:cNvSpPr>
          <p:nvPr>
            <p:ph type="title"/>
          </p:nvPr>
        </p:nvSpPr>
        <p:spPr/>
        <p:txBody>
          <a:bodyPr/>
          <a:lstStyle/>
          <a:p>
            <a:r>
              <a:rPr lang="ja-JP" altLang="en-US"/>
              <a:t>マスター タイトルの書式設定</a:t>
            </a:r>
            <a:endParaRPr lang="en-US" dirty="0"/>
          </a:p>
        </p:txBody>
      </p:sp>
      <p:sp>
        <p:nvSpPr>
          <p:cNvPr id="1089"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0" name="Date Placeholder 3"/>
          <p:cNvSpPr>
            <a:spLocks noGrp="1"/>
          </p:cNvSpPr>
          <p:nvPr>
            <p:ph type="dt" sz="half" idx="10"/>
          </p:nvPr>
        </p:nvSpPr>
        <p:spPr/>
        <p:txBody>
          <a:bodyPr/>
          <a:lstStyle/>
          <a:p>
            <a:endParaRPr kumimoji="1" lang="ja-JP" altLang="en-US"/>
          </a:p>
        </p:txBody>
      </p:sp>
      <p:sp>
        <p:nvSpPr>
          <p:cNvPr id="1091" name="Footer Placeholder 4"/>
          <p:cNvSpPr>
            <a:spLocks noGrp="1"/>
          </p:cNvSpPr>
          <p:nvPr>
            <p:ph type="ftr" sz="quarter" idx="11"/>
          </p:nvPr>
        </p:nvSpPr>
        <p:spPr/>
        <p:txBody>
          <a:bodyPr/>
          <a:lstStyle/>
          <a:p>
            <a:endParaRPr kumimoji="1" lang="ja-JP" altLang="en-US"/>
          </a:p>
        </p:txBody>
      </p:sp>
      <p:sp>
        <p:nvSpPr>
          <p:cNvPr id="1092" name="Slide Number Placeholder 5"/>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2576437177"/>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3027" name="コンテンツ プレースホルダ 1"/>
          <p:cNvSpPr>
            <a:spLocks noGrp="1"/>
          </p:cNvSpPr>
          <p:nvPr>
            <p:ph/>
          </p:nvPr>
        </p:nvSpPr>
        <p:spPr>
          <a:xfrm>
            <a:off x="0" y="13"/>
            <a:ext cx="8686800"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28" name="日付プレースホルダ 2"/>
          <p:cNvSpPr>
            <a:spLocks noGrp="1"/>
          </p:cNvSpPr>
          <p:nvPr>
            <p:ph type="dt" sz="half" idx="10"/>
          </p:nvPr>
        </p:nvSpPr>
        <p:spPr>
          <a:xfrm>
            <a:off x="457200" y="6245225"/>
            <a:ext cx="2133600" cy="476250"/>
          </a:xfrm>
        </p:spPr>
        <p:txBody>
          <a:bodyPr/>
          <a:lstStyle>
            <a:lvl1pPr>
              <a:defRPr/>
            </a:lvl1pPr>
          </a:lstStyle>
          <a:p>
            <a:endParaRPr kumimoji="1" lang="ja-JP" altLang="en-US" dirty="0"/>
          </a:p>
        </p:txBody>
      </p:sp>
      <p:sp>
        <p:nvSpPr>
          <p:cNvPr id="3029" name="フッター プレースホルダ 3"/>
          <p:cNvSpPr>
            <a:spLocks noGrp="1"/>
          </p:cNvSpPr>
          <p:nvPr>
            <p:ph type="ftr" sz="quarter" idx="11"/>
          </p:nvPr>
        </p:nvSpPr>
        <p:spPr>
          <a:xfrm>
            <a:off x="3124200" y="6245225"/>
            <a:ext cx="2895600" cy="476250"/>
          </a:xfrm>
        </p:spPr>
        <p:txBody>
          <a:bodyPr/>
          <a:lstStyle>
            <a:lvl1pPr>
              <a:defRPr/>
            </a:lvl1pPr>
          </a:lstStyle>
          <a:p>
            <a:endParaRPr kumimoji="1" lang="ja-JP" altLang="en-US" dirty="0"/>
          </a:p>
        </p:txBody>
      </p:sp>
      <p:sp>
        <p:nvSpPr>
          <p:cNvPr id="3030" name="スライド番号プレースホルダ 4"/>
          <p:cNvSpPr>
            <a:spLocks noGrp="1"/>
          </p:cNvSpPr>
          <p:nvPr>
            <p:ph type="sldNum" sz="quarter" idx="12"/>
          </p:nvPr>
        </p:nvSpPr>
        <p:spPr>
          <a:xfrm>
            <a:off x="7010400" y="6237288"/>
            <a:ext cx="2133600" cy="476250"/>
          </a:xfrm>
        </p:spPr>
        <p:txBody>
          <a:bodyPr/>
          <a:lstStyle>
            <a:lvl1pPr>
              <a:defRPr/>
            </a:lvl1pPr>
          </a:lstStyle>
          <a:p>
            <a:fld id="{A067B2BF-127A-4D05-927D-9AA130A8FC52}"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302275972"/>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3032"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3033" name="グラフ プレースホルダ 2"/>
          <p:cNvSpPr>
            <a:spLocks noGrp="1"/>
          </p:cNvSpPr>
          <p:nvPr>
            <p:ph type="chart" idx="1"/>
          </p:nvPr>
        </p:nvSpPr>
        <p:spPr>
          <a:xfrm>
            <a:off x="457200" y="1600201"/>
            <a:ext cx="8229600" cy="4525963"/>
          </a:xfrm>
        </p:spPr>
        <p:txBody>
          <a:bodyPr/>
          <a:lstStyle/>
          <a:p>
            <a:pPr lvl="0"/>
            <a:endParaRPr lang="ja-JP" altLang="en-US" noProof="0" dirty="0"/>
          </a:p>
        </p:txBody>
      </p:sp>
      <p:sp>
        <p:nvSpPr>
          <p:cNvPr id="3034"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3035"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3036" name="Rectangle 5"/>
          <p:cNvSpPr>
            <a:spLocks noGrp="1" noChangeArrowheads="1"/>
          </p:cNvSpPr>
          <p:nvPr>
            <p:ph type="sldNum" sz="quarter" idx="12"/>
          </p:nvPr>
        </p:nvSpPr>
        <p:spPr>
          <a:ln/>
        </p:spPr>
        <p:txBody>
          <a:bodyPr/>
          <a:lstStyle>
            <a:lvl1pPr>
              <a:defRPr/>
            </a:lvl1pPr>
          </a:lstStyle>
          <a:p>
            <a:pPr>
              <a:defRPr/>
            </a:pPr>
            <a:fld id="{D3C50530-FD7C-455B-8179-331C81EAD490}"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14946173"/>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707"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4708" name="Rectangle 14"/>
          <p:cNvSpPr>
            <a:spLocks noChangeArrowheads="1"/>
          </p:cNvSpPr>
          <p:nvPr userDrawn="1"/>
        </p:nvSpPr>
        <p:spPr>
          <a:xfrm>
            <a:off x="1692520" y="3284539"/>
            <a:ext cx="7451480" cy="73025"/>
          </a:xfrm>
          <a:prstGeom prst="rect">
            <a:avLst/>
          </a:prstGeom>
          <a:solidFill>
            <a:srgbClr val="FF0000"/>
          </a:solidFill>
          <a:ln w="9525">
            <a:noFill/>
            <a:miter lim="800000"/>
            <a:headEnd/>
            <a:tailEnd/>
          </a:ln>
          <a:effectLst/>
        </p:spPr>
        <p:txBody>
          <a:bodyPr wrap="none" anchor="ctr"/>
          <a:lstStyle/>
          <a:p>
            <a:pPr algn="ctr">
              <a:defRPr/>
            </a:pPr>
            <a:endParaRPr lang="ja-JP" altLang="en-US" sz="1662">
              <a:solidFill>
                <a:srgbClr val="000000"/>
              </a:solidFill>
              <a:latin typeface="Arial" charset="0"/>
            </a:endParaRPr>
          </a:p>
        </p:txBody>
      </p:sp>
      <p:sp>
        <p:nvSpPr>
          <p:cNvPr id="4709"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4710"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4711" name="Rectangle 5"/>
          <p:cNvSpPr>
            <a:spLocks noGrp="1" noChangeArrowheads="1"/>
          </p:cNvSpPr>
          <p:nvPr>
            <p:ph type="dt" sz="half" idx="10"/>
          </p:nvPr>
        </p:nvSpPr>
        <p:spPr/>
        <p:txBody>
          <a:bodyPr/>
          <a:lstStyle>
            <a:lvl1pPr>
              <a:defRPr/>
            </a:lvl1pPr>
          </a:lstStyle>
          <a:p>
            <a:pPr>
              <a:defRPr/>
            </a:pPr>
            <a:endParaRPr lang="en-US" altLang="ja-JP">
              <a:solidFill>
                <a:srgbClr val="000000"/>
              </a:solidFill>
            </a:endParaRPr>
          </a:p>
        </p:txBody>
      </p:sp>
      <p:sp>
        <p:nvSpPr>
          <p:cNvPr id="4712" name="Rectangle 6"/>
          <p:cNvSpPr>
            <a:spLocks noGrp="1" noChangeArrowheads="1"/>
          </p:cNvSpPr>
          <p:nvPr>
            <p:ph type="ftr" sz="quarter" idx="11"/>
          </p:nvPr>
        </p:nvSpPr>
        <p:spPr/>
        <p:txBody>
          <a:bodyPr/>
          <a:lstStyle>
            <a:lvl1pPr>
              <a:defRPr/>
            </a:lvl1pPr>
          </a:lstStyle>
          <a:p>
            <a:pPr>
              <a:defRPr/>
            </a:pPr>
            <a:endParaRPr lang="en-US" altLang="ja-JP">
              <a:solidFill>
                <a:srgbClr val="000000"/>
              </a:solidFill>
            </a:endParaRPr>
          </a:p>
        </p:txBody>
      </p:sp>
      <p:sp>
        <p:nvSpPr>
          <p:cNvPr id="4713"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8A78E845-E04A-4285-A9A2-54EDCCC35A6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938626969"/>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4715" name="タイトル 1"/>
          <p:cNvSpPr>
            <a:spLocks noGrp="1"/>
          </p:cNvSpPr>
          <p:nvPr>
            <p:ph type="title"/>
          </p:nvPr>
        </p:nvSpPr>
        <p:spPr/>
        <p:txBody>
          <a:bodyPr/>
          <a:lstStyle/>
          <a:p>
            <a:r>
              <a:rPr lang="ja-JP" altLang="en-US"/>
              <a:t>マスタ タイトルの書式設定</a:t>
            </a:r>
          </a:p>
        </p:txBody>
      </p:sp>
      <p:sp>
        <p:nvSpPr>
          <p:cNvPr id="4716"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17"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18"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19" name="Rectangle 5"/>
          <p:cNvSpPr>
            <a:spLocks noGrp="1" noChangeArrowheads="1"/>
          </p:cNvSpPr>
          <p:nvPr>
            <p:ph type="sldNum" sz="quarter" idx="12"/>
          </p:nvPr>
        </p:nvSpPr>
        <p:spPr>
          <a:ln/>
        </p:spPr>
        <p:txBody>
          <a:bodyPr/>
          <a:lstStyle>
            <a:lvl1pPr>
              <a:defRPr/>
            </a:lvl1pPr>
          </a:lstStyle>
          <a:p>
            <a:pPr>
              <a:defRPr/>
            </a:pPr>
            <a:fld id="{D3C4EAEA-6579-4E6A-B8BA-3A63AB0612A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3320267"/>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4721"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4722"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472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2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25" name="Rectangle 5"/>
          <p:cNvSpPr>
            <a:spLocks noGrp="1" noChangeArrowheads="1"/>
          </p:cNvSpPr>
          <p:nvPr>
            <p:ph type="sldNum" sz="quarter" idx="12"/>
          </p:nvPr>
        </p:nvSpPr>
        <p:spPr>
          <a:ln/>
        </p:spPr>
        <p:txBody>
          <a:bodyPr/>
          <a:lstStyle>
            <a:lvl1pPr>
              <a:defRPr/>
            </a:lvl1pPr>
          </a:lstStyle>
          <a:p>
            <a:pPr>
              <a:defRPr/>
            </a:pPr>
            <a:fld id="{63868A70-3E3E-4B02-945C-8D1B6E5BE2D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35530817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4727" name="タイトル 1"/>
          <p:cNvSpPr>
            <a:spLocks noGrp="1"/>
          </p:cNvSpPr>
          <p:nvPr>
            <p:ph type="title"/>
          </p:nvPr>
        </p:nvSpPr>
        <p:spPr/>
        <p:txBody>
          <a:bodyPr/>
          <a:lstStyle/>
          <a:p>
            <a:r>
              <a:rPr lang="ja-JP" altLang="en-US"/>
              <a:t>マスタ タイトルの書式設定</a:t>
            </a:r>
          </a:p>
        </p:txBody>
      </p:sp>
      <p:sp>
        <p:nvSpPr>
          <p:cNvPr id="4728"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29"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30"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31"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32" name="Rectangle 5"/>
          <p:cNvSpPr>
            <a:spLocks noGrp="1" noChangeArrowheads="1"/>
          </p:cNvSpPr>
          <p:nvPr>
            <p:ph type="sldNum" sz="quarter" idx="12"/>
          </p:nvPr>
        </p:nvSpPr>
        <p:spPr>
          <a:ln/>
        </p:spPr>
        <p:txBody>
          <a:bodyPr/>
          <a:lstStyle>
            <a:lvl1pPr>
              <a:defRPr/>
            </a:lvl1pPr>
          </a:lstStyle>
          <a:p>
            <a:pPr>
              <a:defRPr/>
            </a:pPr>
            <a:fld id="{3DAF1342-4057-44CA-9812-8B8D1DF13A5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817422047"/>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4734"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4735"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4736"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37"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4738"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39"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40"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41" name="Rectangle 5"/>
          <p:cNvSpPr>
            <a:spLocks noGrp="1" noChangeArrowheads="1"/>
          </p:cNvSpPr>
          <p:nvPr>
            <p:ph type="sldNum" sz="quarter" idx="12"/>
          </p:nvPr>
        </p:nvSpPr>
        <p:spPr>
          <a:ln/>
        </p:spPr>
        <p:txBody>
          <a:bodyPr/>
          <a:lstStyle>
            <a:lvl1pPr>
              <a:defRPr/>
            </a:lvl1pPr>
          </a:lstStyle>
          <a:p>
            <a:pPr>
              <a:defRPr/>
            </a:pPr>
            <a:fld id="{A8B9684D-8595-414B-B867-0A9FAC2BFB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658650723"/>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4743" name="タイトル 1"/>
          <p:cNvSpPr>
            <a:spLocks noGrp="1"/>
          </p:cNvSpPr>
          <p:nvPr>
            <p:ph type="title"/>
          </p:nvPr>
        </p:nvSpPr>
        <p:spPr/>
        <p:txBody>
          <a:bodyPr/>
          <a:lstStyle/>
          <a:p>
            <a:r>
              <a:rPr lang="ja-JP" altLang="en-US"/>
              <a:t>マスタ タイトルの書式設定</a:t>
            </a:r>
          </a:p>
        </p:txBody>
      </p:sp>
      <p:sp>
        <p:nvSpPr>
          <p:cNvPr id="474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4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46" name="Rectangle 5"/>
          <p:cNvSpPr>
            <a:spLocks noGrp="1" noChangeArrowheads="1"/>
          </p:cNvSpPr>
          <p:nvPr>
            <p:ph type="sldNum" sz="quarter" idx="12"/>
          </p:nvPr>
        </p:nvSpPr>
        <p:spPr>
          <a:ln/>
        </p:spPr>
        <p:txBody>
          <a:bodyPr/>
          <a:lstStyle>
            <a:lvl1pPr>
              <a:defRPr/>
            </a:lvl1pPr>
          </a:lstStyle>
          <a:p>
            <a:pPr>
              <a:defRPr/>
            </a:pPr>
            <a:fld id="{710BB23E-5970-4A77-9744-C83F317AA28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827157555"/>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748"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49"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50" name="Rectangle 5"/>
          <p:cNvSpPr>
            <a:spLocks noGrp="1" noChangeArrowheads="1"/>
          </p:cNvSpPr>
          <p:nvPr>
            <p:ph type="sldNum" sz="quarter" idx="12"/>
          </p:nvPr>
        </p:nvSpPr>
        <p:spPr>
          <a:ln/>
        </p:spPr>
        <p:txBody>
          <a:bodyPr/>
          <a:lstStyle>
            <a:lvl1pPr>
              <a:defRPr/>
            </a:lvl1pPr>
          </a:lstStyle>
          <a:p>
            <a:pPr>
              <a:defRPr/>
            </a:pPr>
            <a:fld id="{1CB101C0-0EE2-4D3F-A9D5-346E1C504C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655638494"/>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4752"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4753"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54"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475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5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57" name="Rectangle 5"/>
          <p:cNvSpPr>
            <a:spLocks noGrp="1" noChangeArrowheads="1"/>
          </p:cNvSpPr>
          <p:nvPr>
            <p:ph type="sldNum" sz="quarter" idx="12"/>
          </p:nvPr>
        </p:nvSpPr>
        <p:spPr>
          <a:ln/>
        </p:spPr>
        <p:txBody>
          <a:bodyPr/>
          <a:lstStyle>
            <a:lvl1pPr>
              <a:defRPr/>
            </a:lvl1pPr>
          </a:lstStyle>
          <a:p>
            <a:pPr>
              <a:defRPr/>
            </a:pPr>
            <a:fld id="{FF7DEEA7-5AB5-4E20-9045-1C236A4B92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70743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1095"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6" name="Date Placeholder 3"/>
          <p:cNvSpPr>
            <a:spLocks noGrp="1"/>
          </p:cNvSpPr>
          <p:nvPr>
            <p:ph type="dt" sz="half" idx="10"/>
          </p:nvPr>
        </p:nvSpPr>
        <p:spPr/>
        <p:txBody>
          <a:bodyPr/>
          <a:lstStyle/>
          <a:p>
            <a:endParaRPr kumimoji="1" lang="ja-JP" altLang="en-US"/>
          </a:p>
        </p:txBody>
      </p:sp>
      <p:sp>
        <p:nvSpPr>
          <p:cNvPr id="1097" name="Footer Placeholder 4"/>
          <p:cNvSpPr>
            <a:spLocks noGrp="1"/>
          </p:cNvSpPr>
          <p:nvPr>
            <p:ph type="ftr" sz="quarter" idx="11"/>
          </p:nvPr>
        </p:nvSpPr>
        <p:spPr/>
        <p:txBody>
          <a:bodyPr/>
          <a:lstStyle/>
          <a:p>
            <a:endParaRPr kumimoji="1" lang="ja-JP" altLang="en-US"/>
          </a:p>
        </p:txBody>
      </p:sp>
      <p:sp>
        <p:nvSpPr>
          <p:cNvPr id="1098" name="Slide Number Placeholder 5"/>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1355576798"/>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4759"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4760"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a:p>
        </p:txBody>
      </p:sp>
      <p:sp>
        <p:nvSpPr>
          <p:cNvPr id="4761"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4762"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63"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64" name="Rectangle 5"/>
          <p:cNvSpPr>
            <a:spLocks noGrp="1" noChangeArrowheads="1"/>
          </p:cNvSpPr>
          <p:nvPr>
            <p:ph type="sldNum" sz="quarter" idx="12"/>
          </p:nvPr>
        </p:nvSpPr>
        <p:spPr>
          <a:ln/>
        </p:spPr>
        <p:txBody>
          <a:bodyPr/>
          <a:lstStyle>
            <a:lvl1pPr>
              <a:defRPr/>
            </a:lvl1pPr>
          </a:lstStyle>
          <a:p>
            <a:pPr>
              <a:defRPr/>
            </a:pPr>
            <a:fld id="{55D38AF4-D8E1-4DC7-8240-58537751E04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84314608"/>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4766" name="タイトル 1"/>
          <p:cNvSpPr>
            <a:spLocks noGrp="1"/>
          </p:cNvSpPr>
          <p:nvPr>
            <p:ph type="title"/>
          </p:nvPr>
        </p:nvSpPr>
        <p:spPr/>
        <p:txBody>
          <a:bodyPr/>
          <a:lstStyle/>
          <a:p>
            <a:r>
              <a:rPr lang="ja-JP" altLang="en-US"/>
              <a:t>マスタ タイトルの書式設定</a:t>
            </a:r>
          </a:p>
        </p:txBody>
      </p:sp>
      <p:sp>
        <p:nvSpPr>
          <p:cNvPr id="4767"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68"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69"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70" name="Rectangle 5"/>
          <p:cNvSpPr>
            <a:spLocks noGrp="1" noChangeArrowheads="1"/>
          </p:cNvSpPr>
          <p:nvPr>
            <p:ph type="sldNum" sz="quarter" idx="12"/>
          </p:nvPr>
        </p:nvSpPr>
        <p:spPr>
          <a:ln/>
        </p:spPr>
        <p:txBody>
          <a:bodyPr/>
          <a:lstStyle>
            <a:lvl1pPr>
              <a:defRPr/>
            </a:lvl1pPr>
          </a:lstStyle>
          <a:p>
            <a:pPr>
              <a:defRPr/>
            </a:pPr>
            <a:fld id="{393613BF-12A7-4D31-96DE-B68E79CEAB3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36648021"/>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4772"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4773"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7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7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76" name="Rectangle 5"/>
          <p:cNvSpPr>
            <a:spLocks noGrp="1" noChangeArrowheads="1"/>
          </p:cNvSpPr>
          <p:nvPr>
            <p:ph type="sldNum" sz="quarter" idx="12"/>
          </p:nvPr>
        </p:nvSpPr>
        <p:spPr>
          <a:ln/>
        </p:spPr>
        <p:txBody>
          <a:bodyPr/>
          <a:lstStyle>
            <a:lvl1pPr>
              <a:defRPr/>
            </a:lvl1pPr>
          </a:lstStyle>
          <a:p>
            <a:pPr>
              <a:defRPr/>
            </a:pPr>
            <a:fld id="{6EB396B1-2C57-43E8-9C54-CF69777458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70128858"/>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4778"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4779" name="グラフ プレースホルダ 2"/>
          <p:cNvSpPr>
            <a:spLocks noGrp="1"/>
          </p:cNvSpPr>
          <p:nvPr>
            <p:ph type="chart" idx="1"/>
          </p:nvPr>
        </p:nvSpPr>
        <p:spPr>
          <a:xfrm>
            <a:off x="457200" y="1600201"/>
            <a:ext cx="8229600" cy="4525963"/>
          </a:xfrm>
        </p:spPr>
        <p:txBody>
          <a:bodyPr/>
          <a:lstStyle/>
          <a:p>
            <a:pPr lvl="0"/>
            <a:endParaRPr lang="ja-JP" altLang="en-US" noProof="0"/>
          </a:p>
        </p:txBody>
      </p:sp>
      <p:sp>
        <p:nvSpPr>
          <p:cNvPr id="4780"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81"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82" name="Rectangle 5"/>
          <p:cNvSpPr>
            <a:spLocks noGrp="1" noChangeArrowheads="1"/>
          </p:cNvSpPr>
          <p:nvPr>
            <p:ph type="sldNum" sz="quarter" idx="12"/>
          </p:nvPr>
        </p:nvSpPr>
        <p:spPr>
          <a:ln/>
        </p:spPr>
        <p:txBody>
          <a:bodyPr/>
          <a:lstStyle>
            <a:lvl1pPr>
              <a:defRPr/>
            </a:lvl1pPr>
          </a:lstStyle>
          <a:p>
            <a:pPr>
              <a:defRPr/>
            </a:pPr>
            <a:fld id="{813B2E3A-7CEA-4DDE-8E0A-353117D3579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11085907"/>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2303129015"/>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4" name="Picture 20" descr="ppjtitle"/>
          <p:cNvPicPr>
            <a:picLocks noChangeAspect="1" noChangeArrowheads="1"/>
          </p:cNvPicPr>
          <p:nvPr userDrawn="1"/>
        </p:nvPicPr>
        <p:blipFill>
          <a:blip r:embed="rId2" cstate="print"/>
          <a:srcRect/>
          <a:stretch>
            <a:fillRect/>
          </a:stretch>
        </p:blipFill>
        <p:spPr bwMode="auto">
          <a:xfrm>
            <a:off x="0" y="6076950"/>
            <a:ext cx="9158654" cy="781050"/>
          </a:xfrm>
          <a:prstGeom prst="rect">
            <a:avLst/>
          </a:prstGeom>
          <a:noFill/>
          <a:ln w="9525">
            <a:noFill/>
            <a:miter lim="800000"/>
            <a:headEnd/>
            <a:tailEnd/>
          </a:ln>
        </p:spPr>
      </p:pic>
      <p:sp>
        <p:nvSpPr>
          <p:cNvPr id="5" name="Rectangle 14"/>
          <p:cNvSpPr>
            <a:spLocks noChangeArrowheads="1"/>
          </p:cNvSpPr>
          <p:nvPr userDrawn="1"/>
        </p:nvSpPr>
        <p:spPr bwMode="auto">
          <a:xfrm>
            <a:off x="1692520" y="3284539"/>
            <a:ext cx="7451480" cy="73025"/>
          </a:xfrm>
          <a:prstGeom prst="rect">
            <a:avLst/>
          </a:prstGeom>
          <a:solidFill>
            <a:srgbClr val="FF0000"/>
          </a:solidFill>
          <a:ln w="9525">
            <a:noFill/>
            <a:miter lim="800000"/>
            <a:headEnd/>
            <a:tailEnd/>
          </a:ln>
          <a:effectLst/>
        </p:spPr>
        <p:txBody>
          <a:bodyPr wrap="none" anchor="ctr"/>
          <a:lstStyle/>
          <a:p>
            <a:pPr>
              <a:defRPr/>
            </a:pPr>
            <a:endParaRPr lang="ja-JP" altLang="en-US" sz="1662">
              <a:ea typeface="HG丸ｺﾞｼｯｸM-PRO" pitchFamily="50" charset="-128"/>
            </a:endParaRPr>
          </a:p>
        </p:txBody>
      </p:sp>
      <p:sp>
        <p:nvSpPr>
          <p:cNvPr id="31747"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31748"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6" name="Rectangle 5"/>
          <p:cNvSpPr>
            <a:spLocks noGrp="1" noChangeArrowheads="1"/>
          </p:cNvSpPr>
          <p:nvPr>
            <p:ph type="dt" sz="half" idx="10"/>
          </p:nvPr>
        </p:nvSpPr>
        <p:spPr/>
        <p:txBody>
          <a:bodyPr/>
          <a:lstStyle>
            <a:lvl1pPr>
              <a:defRPr/>
            </a:lvl1pPr>
          </a:lstStyle>
          <a:p>
            <a:pPr>
              <a:defRPr/>
            </a:pPr>
            <a:endParaRPr lang="en-US" altLang="ja-JP"/>
          </a:p>
        </p:txBody>
      </p:sp>
      <p:sp>
        <p:nvSpPr>
          <p:cNvPr id="7" name="Rectangle 6"/>
          <p:cNvSpPr>
            <a:spLocks noGrp="1" noChangeArrowheads="1"/>
          </p:cNvSpPr>
          <p:nvPr>
            <p:ph type="ftr" sz="quarter" idx="11"/>
          </p:nvPr>
        </p:nvSpPr>
        <p:spPr/>
        <p:txBody>
          <a:bodyPr/>
          <a:lstStyle>
            <a:lvl1pPr>
              <a:defRPr/>
            </a:lvl1pPr>
          </a:lstStyle>
          <a:p>
            <a:pPr>
              <a:defRPr/>
            </a:pPr>
            <a:endParaRPr lang="en-US" altLang="ja-JP"/>
          </a:p>
        </p:txBody>
      </p:sp>
      <p:sp>
        <p:nvSpPr>
          <p:cNvPr id="8"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E1C13110-CA4B-4007-92C6-EAF8B4CD22B1}" type="slidenum">
              <a:rPr lang="en-US" altLang="ja-JP"/>
              <a:pPr>
                <a:defRPr/>
              </a:pPr>
              <a:t>‹#›</a:t>
            </a:fld>
            <a:endParaRPr lang="en-US" altLang="ja-JP"/>
          </a:p>
        </p:txBody>
      </p:sp>
    </p:spTree>
    <p:extLst>
      <p:ext uri="{BB962C8B-B14F-4D97-AF65-F5344CB8AC3E}">
        <p14:creationId xmlns:p14="http://schemas.microsoft.com/office/powerpoint/2010/main" val="1834334756"/>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5"/>
          <p:cNvSpPr>
            <a:spLocks noGrp="1" noChangeArrowheads="1"/>
          </p:cNvSpPr>
          <p:nvPr>
            <p:ph type="sldNum" sz="quarter" idx="12"/>
          </p:nvPr>
        </p:nvSpPr>
        <p:spPr>
          <a:ln/>
        </p:spPr>
        <p:txBody>
          <a:bodyPr/>
          <a:lstStyle>
            <a:lvl1pPr>
              <a:defRPr/>
            </a:lvl1pPr>
          </a:lstStyle>
          <a:p>
            <a:pPr>
              <a:defRPr/>
            </a:pPr>
            <a:fld id="{501E77C9-8E87-45C6-969F-FA67BB15522A}" type="slidenum">
              <a:rPr lang="en-US" altLang="ja-JP"/>
              <a:pPr>
                <a:defRPr/>
              </a:pPr>
              <a:t>‹#›</a:t>
            </a:fld>
            <a:endParaRPr lang="en-US" altLang="ja-JP"/>
          </a:p>
        </p:txBody>
      </p:sp>
    </p:spTree>
    <p:extLst>
      <p:ext uri="{BB962C8B-B14F-4D97-AF65-F5344CB8AC3E}">
        <p14:creationId xmlns:p14="http://schemas.microsoft.com/office/powerpoint/2010/main" val="1036881641"/>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3"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5"/>
          <p:cNvSpPr>
            <a:spLocks noGrp="1" noChangeArrowheads="1"/>
          </p:cNvSpPr>
          <p:nvPr>
            <p:ph type="sldNum" sz="quarter" idx="12"/>
          </p:nvPr>
        </p:nvSpPr>
        <p:spPr>
          <a:ln/>
        </p:spPr>
        <p:txBody>
          <a:bodyPr/>
          <a:lstStyle>
            <a:lvl1pPr>
              <a:defRPr/>
            </a:lvl1pPr>
          </a:lstStyle>
          <a:p>
            <a:pPr>
              <a:defRPr/>
            </a:pPr>
            <a:fld id="{F2FA1EB5-2F0C-426E-8D46-067E6DFA05B9}" type="slidenum">
              <a:rPr lang="en-US" altLang="ja-JP"/>
              <a:pPr>
                <a:defRPr/>
              </a:pPr>
              <a:t>‹#›</a:t>
            </a:fld>
            <a:endParaRPr lang="en-US" altLang="ja-JP"/>
          </a:p>
        </p:txBody>
      </p:sp>
    </p:spTree>
    <p:extLst>
      <p:ext uri="{BB962C8B-B14F-4D97-AF65-F5344CB8AC3E}">
        <p14:creationId xmlns:p14="http://schemas.microsoft.com/office/powerpoint/2010/main" val="1461029602"/>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5"/>
          <p:cNvSpPr>
            <a:spLocks noGrp="1" noChangeArrowheads="1"/>
          </p:cNvSpPr>
          <p:nvPr>
            <p:ph type="sldNum" sz="quarter" idx="12"/>
          </p:nvPr>
        </p:nvSpPr>
        <p:spPr>
          <a:ln/>
        </p:spPr>
        <p:txBody>
          <a:bodyPr/>
          <a:lstStyle>
            <a:lvl1pPr>
              <a:defRPr/>
            </a:lvl1pPr>
          </a:lstStyle>
          <a:p>
            <a:pPr>
              <a:defRPr/>
            </a:pPr>
            <a:fld id="{C4BB87C9-6A37-40C0-9E8C-B3452B2EEC7F}" type="slidenum">
              <a:rPr lang="en-US" altLang="ja-JP"/>
              <a:pPr>
                <a:defRPr/>
              </a:pPr>
              <a:t>‹#›</a:t>
            </a:fld>
            <a:endParaRPr lang="en-US" altLang="ja-JP"/>
          </a:p>
        </p:txBody>
      </p:sp>
    </p:spTree>
    <p:extLst>
      <p:ext uri="{BB962C8B-B14F-4D97-AF65-F5344CB8AC3E}">
        <p14:creationId xmlns:p14="http://schemas.microsoft.com/office/powerpoint/2010/main" val="3246915776"/>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5"/>
          <p:cNvSpPr>
            <a:spLocks noGrp="1" noChangeArrowheads="1"/>
          </p:cNvSpPr>
          <p:nvPr>
            <p:ph type="sldNum" sz="quarter" idx="12"/>
          </p:nvPr>
        </p:nvSpPr>
        <p:spPr>
          <a:ln/>
        </p:spPr>
        <p:txBody>
          <a:bodyPr/>
          <a:lstStyle>
            <a:lvl1pPr>
              <a:defRPr/>
            </a:lvl1pPr>
          </a:lstStyle>
          <a:p>
            <a:pPr>
              <a:defRPr/>
            </a:pPr>
            <a:fld id="{47FE6E26-178A-4233-B820-7FA267D4F921}" type="slidenum">
              <a:rPr lang="en-US" altLang="ja-JP"/>
              <a:pPr>
                <a:defRPr/>
              </a:pPr>
              <a:t>‹#›</a:t>
            </a:fld>
            <a:endParaRPr lang="en-US" altLang="ja-JP"/>
          </a:p>
        </p:txBody>
      </p:sp>
    </p:spTree>
    <p:extLst>
      <p:ext uri="{BB962C8B-B14F-4D97-AF65-F5344CB8AC3E}">
        <p14:creationId xmlns:p14="http://schemas.microsoft.com/office/powerpoint/2010/main" val="34674056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0022386"/>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5"/>
          <p:cNvSpPr>
            <a:spLocks noGrp="1" noChangeArrowheads="1"/>
          </p:cNvSpPr>
          <p:nvPr>
            <p:ph type="sldNum" sz="quarter" idx="12"/>
          </p:nvPr>
        </p:nvSpPr>
        <p:spPr>
          <a:ln/>
        </p:spPr>
        <p:txBody>
          <a:bodyPr/>
          <a:lstStyle>
            <a:lvl1pPr>
              <a:defRPr/>
            </a:lvl1pPr>
          </a:lstStyle>
          <a:p>
            <a:pPr>
              <a:defRPr/>
            </a:pPr>
            <a:fld id="{755EA8D5-8CA2-4808-BE80-20FF09A2A854}" type="slidenum">
              <a:rPr lang="en-US" altLang="ja-JP"/>
              <a:pPr>
                <a:defRPr/>
              </a:pPr>
              <a:t>‹#›</a:t>
            </a:fld>
            <a:endParaRPr lang="en-US" altLang="ja-JP"/>
          </a:p>
        </p:txBody>
      </p:sp>
    </p:spTree>
    <p:extLst>
      <p:ext uri="{BB962C8B-B14F-4D97-AF65-F5344CB8AC3E}">
        <p14:creationId xmlns:p14="http://schemas.microsoft.com/office/powerpoint/2010/main" val="3552676209"/>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5"/>
          <p:cNvSpPr>
            <a:spLocks noGrp="1" noChangeArrowheads="1"/>
          </p:cNvSpPr>
          <p:nvPr>
            <p:ph type="sldNum" sz="quarter" idx="12"/>
          </p:nvPr>
        </p:nvSpPr>
        <p:spPr>
          <a:ln/>
        </p:spPr>
        <p:txBody>
          <a:bodyPr/>
          <a:lstStyle>
            <a:lvl1pPr>
              <a:defRPr/>
            </a:lvl1pPr>
          </a:lstStyle>
          <a:p>
            <a:pPr>
              <a:defRPr/>
            </a:pPr>
            <a:fld id="{193D913A-30FB-463F-BBFD-27096AD5263D}" type="slidenum">
              <a:rPr lang="en-US" altLang="ja-JP"/>
              <a:pPr>
                <a:defRPr/>
              </a:pPr>
              <a:t>‹#›</a:t>
            </a:fld>
            <a:endParaRPr lang="en-US" altLang="ja-JP"/>
          </a:p>
        </p:txBody>
      </p:sp>
    </p:spTree>
    <p:extLst>
      <p:ext uri="{BB962C8B-B14F-4D97-AF65-F5344CB8AC3E}">
        <p14:creationId xmlns:p14="http://schemas.microsoft.com/office/powerpoint/2010/main" val="4267521803"/>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3"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5"/>
          <p:cNvSpPr>
            <a:spLocks noGrp="1" noChangeArrowheads="1"/>
          </p:cNvSpPr>
          <p:nvPr>
            <p:ph type="sldNum" sz="quarter" idx="12"/>
          </p:nvPr>
        </p:nvSpPr>
        <p:spPr>
          <a:ln/>
        </p:spPr>
        <p:txBody>
          <a:bodyPr/>
          <a:lstStyle>
            <a:lvl1pPr>
              <a:defRPr/>
            </a:lvl1pPr>
          </a:lstStyle>
          <a:p>
            <a:pPr>
              <a:defRPr/>
            </a:pPr>
            <a:fld id="{359A2BF3-C5C0-428F-ACA7-FAD3A6C3E175}" type="slidenum">
              <a:rPr lang="en-US" altLang="ja-JP"/>
              <a:pPr>
                <a:defRPr/>
              </a:pPr>
              <a:t>‹#›</a:t>
            </a:fld>
            <a:endParaRPr lang="en-US" altLang="ja-JP"/>
          </a:p>
        </p:txBody>
      </p:sp>
    </p:spTree>
    <p:extLst>
      <p:ext uri="{BB962C8B-B14F-4D97-AF65-F5344CB8AC3E}">
        <p14:creationId xmlns:p14="http://schemas.microsoft.com/office/powerpoint/2010/main" val="1629817683"/>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3"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a:p>
        </p:txBody>
      </p:sp>
      <p:sp>
        <p:nvSpPr>
          <p:cNvPr id="4"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5"/>
          <p:cNvSpPr>
            <a:spLocks noGrp="1" noChangeArrowheads="1"/>
          </p:cNvSpPr>
          <p:nvPr>
            <p:ph type="sldNum" sz="quarter" idx="12"/>
          </p:nvPr>
        </p:nvSpPr>
        <p:spPr>
          <a:ln/>
        </p:spPr>
        <p:txBody>
          <a:bodyPr/>
          <a:lstStyle>
            <a:lvl1pPr>
              <a:defRPr/>
            </a:lvl1pPr>
          </a:lstStyle>
          <a:p>
            <a:pPr>
              <a:defRPr/>
            </a:pPr>
            <a:fld id="{F3A52411-F20F-4647-989C-6DCC63B3C134}" type="slidenum">
              <a:rPr lang="en-US" altLang="ja-JP"/>
              <a:pPr>
                <a:defRPr/>
              </a:pPr>
              <a:t>‹#›</a:t>
            </a:fld>
            <a:endParaRPr lang="en-US" altLang="ja-JP"/>
          </a:p>
        </p:txBody>
      </p:sp>
    </p:spTree>
    <p:extLst>
      <p:ext uri="{BB962C8B-B14F-4D97-AF65-F5344CB8AC3E}">
        <p14:creationId xmlns:p14="http://schemas.microsoft.com/office/powerpoint/2010/main" val="1081533675"/>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5"/>
          <p:cNvSpPr>
            <a:spLocks noGrp="1" noChangeArrowheads="1"/>
          </p:cNvSpPr>
          <p:nvPr>
            <p:ph type="sldNum" sz="quarter" idx="12"/>
          </p:nvPr>
        </p:nvSpPr>
        <p:spPr>
          <a:ln/>
        </p:spPr>
        <p:txBody>
          <a:bodyPr/>
          <a:lstStyle>
            <a:lvl1pPr>
              <a:defRPr/>
            </a:lvl1pPr>
          </a:lstStyle>
          <a:p>
            <a:pPr>
              <a:defRPr/>
            </a:pPr>
            <a:fld id="{05A9E50A-1471-4690-AD5C-D84950932E05}" type="slidenum">
              <a:rPr lang="en-US" altLang="ja-JP"/>
              <a:pPr>
                <a:defRPr/>
              </a:pPr>
              <a:t>‹#›</a:t>
            </a:fld>
            <a:endParaRPr lang="en-US" altLang="ja-JP"/>
          </a:p>
        </p:txBody>
      </p:sp>
    </p:spTree>
    <p:extLst>
      <p:ext uri="{BB962C8B-B14F-4D97-AF65-F5344CB8AC3E}">
        <p14:creationId xmlns:p14="http://schemas.microsoft.com/office/powerpoint/2010/main" val="2289628383"/>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5"/>
          <p:cNvSpPr>
            <a:spLocks noGrp="1" noChangeArrowheads="1"/>
          </p:cNvSpPr>
          <p:nvPr>
            <p:ph type="sldNum" sz="quarter" idx="12"/>
          </p:nvPr>
        </p:nvSpPr>
        <p:spPr>
          <a:ln/>
        </p:spPr>
        <p:txBody>
          <a:bodyPr/>
          <a:lstStyle>
            <a:lvl1pPr>
              <a:defRPr/>
            </a:lvl1pPr>
          </a:lstStyle>
          <a:p>
            <a:pPr>
              <a:defRPr/>
            </a:pPr>
            <a:fld id="{7BF65CE4-7D74-4536-BE2C-1ADC44784234}" type="slidenum">
              <a:rPr lang="en-US" altLang="ja-JP"/>
              <a:pPr>
                <a:defRPr/>
              </a:pPr>
              <a:t>‹#›</a:t>
            </a:fld>
            <a:endParaRPr lang="en-US" altLang="ja-JP"/>
          </a:p>
        </p:txBody>
      </p:sp>
    </p:spTree>
    <p:extLst>
      <p:ext uri="{BB962C8B-B14F-4D97-AF65-F5344CB8AC3E}">
        <p14:creationId xmlns:p14="http://schemas.microsoft.com/office/powerpoint/2010/main" val="28546440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245"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1246" name="Rectangle 14"/>
          <p:cNvSpPr>
            <a:spLocks noChangeArrowheads="1"/>
          </p:cNvSpPr>
          <p:nvPr userDrawn="1"/>
        </p:nvSpPr>
        <p:spPr>
          <a:xfrm>
            <a:off x="1692520" y="3284539"/>
            <a:ext cx="7451480" cy="73025"/>
          </a:xfrm>
          <a:prstGeom prst="rect">
            <a:avLst/>
          </a:prstGeom>
          <a:solidFill>
            <a:srgbClr val="FF0000"/>
          </a:solidFill>
          <a:ln w="9525">
            <a:noFill/>
            <a:miter lim="800000"/>
            <a:headEnd/>
            <a:tailEnd/>
          </a:ln>
          <a:effectLst/>
        </p:spPr>
        <p:txBody>
          <a:bodyPr wrap="none" anchor="ctr"/>
          <a:lstStyle/>
          <a:p>
            <a:pPr algn="ctr">
              <a:defRPr/>
            </a:pPr>
            <a:endParaRPr lang="ja-JP" altLang="en-US">
              <a:solidFill>
                <a:srgbClr val="000000"/>
              </a:solidFill>
              <a:ea typeface="ＭＳ Ｐゴシック" pitchFamily="50" charset="-128"/>
            </a:endParaRPr>
          </a:p>
        </p:txBody>
      </p:sp>
      <p:sp>
        <p:nvSpPr>
          <p:cNvPr id="1247"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1248"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1249" name="Rectangle 5"/>
          <p:cNvSpPr>
            <a:spLocks noGrp="1" noChangeArrowheads="1"/>
          </p:cNvSpPr>
          <p:nvPr>
            <p:ph type="dt" sz="half" idx="10"/>
          </p:nvPr>
        </p:nvSpPr>
        <p:spPr/>
        <p:txBody>
          <a:bodyPr/>
          <a:lstStyle>
            <a:lvl1pPr>
              <a:defRPr/>
            </a:lvl1pPr>
          </a:lstStyle>
          <a:p>
            <a:endParaRPr kumimoji="1" lang="ja-JP" altLang="en-US"/>
          </a:p>
        </p:txBody>
      </p:sp>
      <p:sp>
        <p:nvSpPr>
          <p:cNvPr id="1250" name="Rectangle 6"/>
          <p:cNvSpPr>
            <a:spLocks noGrp="1" noChangeArrowheads="1"/>
          </p:cNvSpPr>
          <p:nvPr>
            <p:ph type="ftr" sz="quarter" idx="11"/>
          </p:nvPr>
        </p:nvSpPr>
        <p:spPr/>
        <p:txBody>
          <a:bodyPr/>
          <a:lstStyle>
            <a:lvl1pPr>
              <a:defRPr/>
            </a:lvl1pPr>
          </a:lstStyle>
          <a:p>
            <a:endParaRPr kumimoji="1" lang="ja-JP" altLang="en-US"/>
          </a:p>
        </p:txBody>
      </p:sp>
      <p:sp>
        <p:nvSpPr>
          <p:cNvPr id="1251"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8A78E845-E04A-4285-A9A2-54EDCCC35A6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296970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253" name="タイトル 1"/>
          <p:cNvSpPr>
            <a:spLocks noGrp="1"/>
          </p:cNvSpPr>
          <p:nvPr>
            <p:ph type="title"/>
          </p:nvPr>
        </p:nvSpPr>
        <p:spPr/>
        <p:txBody>
          <a:bodyPr/>
          <a:lstStyle/>
          <a:p>
            <a:r>
              <a:rPr lang="ja-JP" altLang="en-US"/>
              <a:t>マスタ タイトルの書式設定</a:t>
            </a:r>
          </a:p>
        </p:txBody>
      </p:sp>
      <p:sp>
        <p:nvSpPr>
          <p:cNvPr id="1254"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55" name="Rectangle 3"/>
          <p:cNvSpPr>
            <a:spLocks noGrp="1" noChangeArrowheads="1"/>
          </p:cNvSpPr>
          <p:nvPr>
            <p:ph type="dt" sz="half" idx="10"/>
          </p:nvPr>
        </p:nvSpPr>
        <p:spPr>
          <a:ln/>
        </p:spPr>
        <p:txBody>
          <a:bodyPr/>
          <a:lstStyle>
            <a:lvl1pPr>
              <a:defRPr/>
            </a:lvl1pPr>
          </a:lstStyle>
          <a:p>
            <a:endParaRPr kumimoji="1" lang="ja-JP" altLang="en-US"/>
          </a:p>
        </p:txBody>
      </p:sp>
      <p:sp>
        <p:nvSpPr>
          <p:cNvPr id="1256"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57" name="Rectangle 5"/>
          <p:cNvSpPr>
            <a:spLocks noGrp="1" noChangeArrowheads="1"/>
          </p:cNvSpPr>
          <p:nvPr>
            <p:ph type="sldNum" sz="quarter" idx="12"/>
          </p:nvPr>
        </p:nvSpPr>
        <p:spPr>
          <a:ln/>
        </p:spPr>
        <p:txBody>
          <a:bodyPr/>
          <a:lstStyle>
            <a:lvl1pPr>
              <a:defRPr/>
            </a:lvl1pPr>
          </a:lstStyle>
          <a:p>
            <a:pPr>
              <a:defRPr/>
            </a:pPr>
            <a:fld id="{D3C4EAEA-6579-4E6A-B8BA-3A63AB0612A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434038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259"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1260"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1261" name="Rectangle 3"/>
          <p:cNvSpPr>
            <a:spLocks noGrp="1" noChangeArrowheads="1"/>
          </p:cNvSpPr>
          <p:nvPr>
            <p:ph type="dt" sz="half" idx="10"/>
          </p:nvPr>
        </p:nvSpPr>
        <p:spPr>
          <a:ln/>
        </p:spPr>
        <p:txBody>
          <a:bodyPr/>
          <a:lstStyle>
            <a:lvl1pPr>
              <a:defRPr/>
            </a:lvl1pPr>
          </a:lstStyle>
          <a:p>
            <a:endParaRPr kumimoji="1" lang="ja-JP" altLang="en-US"/>
          </a:p>
        </p:txBody>
      </p:sp>
      <p:sp>
        <p:nvSpPr>
          <p:cNvPr id="1262"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63" name="Rectangle 5"/>
          <p:cNvSpPr>
            <a:spLocks noGrp="1" noChangeArrowheads="1"/>
          </p:cNvSpPr>
          <p:nvPr>
            <p:ph type="sldNum" sz="quarter" idx="12"/>
          </p:nvPr>
        </p:nvSpPr>
        <p:spPr>
          <a:ln/>
        </p:spPr>
        <p:txBody>
          <a:bodyPr/>
          <a:lstStyle>
            <a:lvl1pPr>
              <a:defRPr/>
            </a:lvl1pPr>
          </a:lstStyle>
          <a:p>
            <a:pPr>
              <a:defRPr/>
            </a:pPr>
            <a:fld id="{63868A70-3E3E-4B02-945C-8D1B6E5BE2D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57806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265" name="タイトル 1"/>
          <p:cNvSpPr>
            <a:spLocks noGrp="1"/>
          </p:cNvSpPr>
          <p:nvPr>
            <p:ph type="title"/>
          </p:nvPr>
        </p:nvSpPr>
        <p:spPr/>
        <p:txBody>
          <a:bodyPr/>
          <a:lstStyle/>
          <a:p>
            <a:r>
              <a:rPr lang="ja-JP" altLang="en-US"/>
              <a:t>マスタ タイトルの書式設定</a:t>
            </a:r>
          </a:p>
        </p:txBody>
      </p:sp>
      <p:sp>
        <p:nvSpPr>
          <p:cNvPr id="1266"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67"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68" name="Rectangle 3"/>
          <p:cNvSpPr>
            <a:spLocks noGrp="1" noChangeArrowheads="1"/>
          </p:cNvSpPr>
          <p:nvPr>
            <p:ph type="dt" sz="half" idx="10"/>
          </p:nvPr>
        </p:nvSpPr>
        <p:spPr>
          <a:ln/>
        </p:spPr>
        <p:txBody>
          <a:bodyPr/>
          <a:lstStyle>
            <a:lvl1pPr>
              <a:defRPr/>
            </a:lvl1pPr>
          </a:lstStyle>
          <a:p>
            <a:endParaRPr kumimoji="1" lang="ja-JP" altLang="en-US"/>
          </a:p>
        </p:txBody>
      </p:sp>
      <p:sp>
        <p:nvSpPr>
          <p:cNvPr id="1269"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70" name="Rectangle 5"/>
          <p:cNvSpPr>
            <a:spLocks noGrp="1" noChangeArrowheads="1"/>
          </p:cNvSpPr>
          <p:nvPr>
            <p:ph type="sldNum" sz="quarter" idx="12"/>
          </p:nvPr>
        </p:nvSpPr>
        <p:spPr>
          <a:ln/>
        </p:spPr>
        <p:txBody>
          <a:bodyPr/>
          <a:lstStyle>
            <a:lvl1pPr>
              <a:defRPr/>
            </a:lvl1pPr>
          </a:lstStyle>
          <a:p>
            <a:pPr>
              <a:defRPr/>
            </a:pPr>
            <a:fld id="{3DAF1342-4057-44CA-9812-8B8D1DF13A5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401748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27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1273"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274"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75"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276"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77" name="Rectangle 3"/>
          <p:cNvSpPr>
            <a:spLocks noGrp="1" noChangeArrowheads="1"/>
          </p:cNvSpPr>
          <p:nvPr>
            <p:ph type="dt" sz="half" idx="10"/>
          </p:nvPr>
        </p:nvSpPr>
        <p:spPr>
          <a:ln/>
        </p:spPr>
        <p:txBody>
          <a:bodyPr/>
          <a:lstStyle>
            <a:lvl1pPr>
              <a:defRPr/>
            </a:lvl1pPr>
          </a:lstStyle>
          <a:p>
            <a:endParaRPr kumimoji="1" lang="ja-JP" altLang="en-US"/>
          </a:p>
        </p:txBody>
      </p:sp>
      <p:sp>
        <p:nvSpPr>
          <p:cNvPr id="1278"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79" name="Rectangle 5"/>
          <p:cNvSpPr>
            <a:spLocks noGrp="1" noChangeArrowheads="1"/>
          </p:cNvSpPr>
          <p:nvPr>
            <p:ph type="sldNum" sz="quarter" idx="12"/>
          </p:nvPr>
        </p:nvSpPr>
        <p:spPr>
          <a:ln/>
        </p:spPr>
        <p:txBody>
          <a:bodyPr/>
          <a:lstStyle>
            <a:lvl1pPr>
              <a:defRPr/>
            </a:lvl1pPr>
          </a:lstStyle>
          <a:p>
            <a:pPr>
              <a:defRPr/>
            </a:pPr>
            <a:fld id="{A8B9684D-8595-414B-B867-0A9FAC2BFB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1830781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281" name="タイトル 1"/>
          <p:cNvSpPr>
            <a:spLocks noGrp="1"/>
          </p:cNvSpPr>
          <p:nvPr>
            <p:ph type="title"/>
          </p:nvPr>
        </p:nvSpPr>
        <p:spPr/>
        <p:txBody>
          <a:bodyPr/>
          <a:lstStyle/>
          <a:p>
            <a:r>
              <a:rPr lang="ja-JP" altLang="en-US"/>
              <a:t>マスタ タイトルの書式設定</a:t>
            </a:r>
          </a:p>
        </p:txBody>
      </p:sp>
      <p:sp>
        <p:nvSpPr>
          <p:cNvPr id="1282" name="Rectangle 3"/>
          <p:cNvSpPr>
            <a:spLocks noGrp="1" noChangeArrowheads="1"/>
          </p:cNvSpPr>
          <p:nvPr>
            <p:ph type="dt" sz="half" idx="10"/>
          </p:nvPr>
        </p:nvSpPr>
        <p:spPr>
          <a:ln/>
        </p:spPr>
        <p:txBody>
          <a:bodyPr/>
          <a:lstStyle>
            <a:lvl1pPr>
              <a:defRPr/>
            </a:lvl1pPr>
          </a:lstStyle>
          <a:p>
            <a:endParaRPr kumimoji="1" lang="ja-JP" altLang="en-US"/>
          </a:p>
        </p:txBody>
      </p:sp>
      <p:sp>
        <p:nvSpPr>
          <p:cNvPr id="1283"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84" name="Rectangle 5"/>
          <p:cNvSpPr>
            <a:spLocks noGrp="1" noChangeArrowheads="1"/>
          </p:cNvSpPr>
          <p:nvPr>
            <p:ph type="sldNum" sz="quarter" idx="12"/>
          </p:nvPr>
        </p:nvSpPr>
        <p:spPr>
          <a:ln/>
        </p:spPr>
        <p:txBody>
          <a:bodyPr/>
          <a:lstStyle>
            <a:lvl1pPr>
              <a:defRPr/>
            </a:lvl1pPr>
          </a:lstStyle>
          <a:p>
            <a:pPr>
              <a:defRPr/>
            </a:pPr>
            <a:fld id="{710BB23E-5970-4A77-9744-C83F317AA28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2127919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286" name="Rectangle 3"/>
          <p:cNvSpPr>
            <a:spLocks noGrp="1" noChangeArrowheads="1"/>
          </p:cNvSpPr>
          <p:nvPr>
            <p:ph type="dt" sz="half" idx="10"/>
          </p:nvPr>
        </p:nvSpPr>
        <p:spPr>
          <a:ln/>
        </p:spPr>
        <p:txBody>
          <a:bodyPr/>
          <a:lstStyle>
            <a:lvl1pPr>
              <a:defRPr/>
            </a:lvl1pPr>
          </a:lstStyle>
          <a:p>
            <a:endParaRPr kumimoji="1" lang="ja-JP" altLang="en-US"/>
          </a:p>
        </p:txBody>
      </p:sp>
      <p:sp>
        <p:nvSpPr>
          <p:cNvPr id="1287"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88" name="Rectangle 5"/>
          <p:cNvSpPr>
            <a:spLocks noGrp="1" noChangeArrowheads="1"/>
          </p:cNvSpPr>
          <p:nvPr>
            <p:ph type="sldNum" sz="quarter" idx="12"/>
          </p:nvPr>
        </p:nvSpPr>
        <p:spPr>
          <a:ln/>
        </p:spPr>
        <p:txBody>
          <a:bodyPr/>
          <a:lstStyle>
            <a:lvl1pPr>
              <a:defRPr/>
            </a:lvl1pPr>
          </a:lstStyle>
          <a:p>
            <a:pPr>
              <a:defRPr/>
            </a:pPr>
            <a:fld id="{1CB101C0-0EE2-4D3F-A9D5-346E1C504C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751756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Title 1"/>
          <p:cNvSpPr>
            <a:spLocks noGrp="1"/>
          </p:cNvSpPr>
          <p:nvPr>
            <p:ph type="title"/>
          </p:nvPr>
        </p:nvSpPr>
        <p:spPr/>
        <p:txBody>
          <a:bodyPr/>
          <a:lstStyle/>
          <a:p>
            <a:r>
              <a:rPr lang="ja-JP" altLang="en-US"/>
              <a:t>マスター タイトルの書式設定</a:t>
            </a:r>
            <a:endParaRPr lang="en-US" dirty="0"/>
          </a:p>
        </p:txBody>
      </p:sp>
      <p:sp>
        <p:nvSpPr>
          <p:cNvPr id="1038"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39" name="Date Placeholder 3"/>
          <p:cNvSpPr>
            <a:spLocks noGrp="1"/>
          </p:cNvSpPr>
          <p:nvPr>
            <p:ph type="dt" sz="half" idx="10"/>
          </p:nvPr>
        </p:nvSpPr>
        <p:spPr/>
        <p:txBody>
          <a:bodyPr/>
          <a:lstStyle/>
          <a:p>
            <a:endParaRPr kumimoji="1" lang="ja-JP" altLang="en-US"/>
          </a:p>
        </p:txBody>
      </p:sp>
      <p:sp>
        <p:nvSpPr>
          <p:cNvPr id="1040" name="Footer Placeholder 4"/>
          <p:cNvSpPr>
            <a:spLocks noGrp="1"/>
          </p:cNvSpPr>
          <p:nvPr>
            <p:ph type="ftr" sz="quarter" idx="11"/>
          </p:nvPr>
        </p:nvSpPr>
        <p:spPr/>
        <p:txBody>
          <a:bodyPr/>
          <a:lstStyle/>
          <a:p>
            <a:endParaRPr kumimoji="1" lang="ja-JP" altLang="en-US"/>
          </a:p>
        </p:txBody>
      </p:sp>
      <p:sp>
        <p:nvSpPr>
          <p:cNvPr id="1041" name="Slide Number Placeholder 5"/>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2173748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290"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1291"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92"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293" name="Rectangle 3"/>
          <p:cNvSpPr>
            <a:spLocks noGrp="1" noChangeArrowheads="1"/>
          </p:cNvSpPr>
          <p:nvPr>
            <p:ph type="dt" sz="half" idx="10"/>
          </p:nvPr>
        </p:nvSpPr>
        <p:spPr>
          <a:ln/>
        </p:spPr>
        <p:txBody>
          <a:bodyPr/>
          <a:lstStyle>
            <a:lvl1pPr>
              <a:defRPr/>
            </a:lvl1pPr>
          </a:lstStyle>
          <a:p>
            <a:endParaRPr kumimoji="1" lang="ja-JP" altLang="en-US"/>
          </a:p>
        </p:txBody>
      </p:sp>
      <p:sp>
        <p:nvSpPr>
          <p:cNvPr id="1294"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95" name="Rectangle 5"/>
          <p:cNvSpPr>
            <a:spLocks noGrp="1" noChangeArrowheads="1"/>
          </p:cNvSpPr>
          <p:nvPr>
            <p:ph type="sldNum" sz="quarter" idx="12"/>
          </p:nvPr>
        </p:nvSpPr>
        <p:spPr>
          <a:ln/>
        </p:spPr>
        <p:txBody>
          <a:bodyPr/>
          <a:lstStyle>
            <a:lvl1pPr>
              <a:defRPr/>
            </a:lvl1pPr>
          </a:lstStyle>
          <a:p>
            <a:pPr>
              <a:defRPr/>
            </a:pPr>
            <a:fld id="{FF7DEEA7-5AB5-4E20-9045-1C236A4B92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088240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297"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1298"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a:p>
        </p:txBody>
      </p:sp>
      <p:sp>
        <p:nvSpPr>
          <p:cNvPr id="1299"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300" name="Rectangle 3"/>
          <p:cNvSpPr>
            <a:spLocks noGrp="1" noChangeArrowheads="1"/>
          </p:cNvSpPr>
          <p:nvPr>
            <p:ph type="dt" sz="half" idx="10"/>
          </p:nvPr>
        </p:nvSpPr>
        <p:spPr>
          <a:ln/>
        </p:spPr>
        <p:txBody>
          <a:bodyPr/>
          <a:lstStyle>
            <a:lvl1pPr>
              <a:defRPr/>
            </a:lvl1pPr>
          </a:lstStyle>
          <a:p>
            <a:endParaRPr kumimoji="1" lang="ja-JP" altLang="en-US"/>
          </a:p>
        </p:txBody>
      </p:sp>
      <p:sp>
        <p:nvSpPr>
          <p:cNvPr id="1301"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02" name="Rectangle 5"/>
          <p:cNvSpPr>
            <a:spLocks noGrp="1" noChangeArrowheads="1"/>
          </p:cNvSpPr>
          <p:nvPr>
            <p:ph type="sldNum" sz="quarter" idx="12"/>
          </p:nvPr>
        </p:nvSpPr>
        <p:spPr>
          <a:ln/>
        </p:spPr>
        <p:txBody>
          <a:bodyPr/>
          <a:lstStyle>
            <a:lvl1pPr>
              <a:defRPr/>
            </a:lvl1pPr>
          </a:lstStyle>
          <a:p>
            <a:pPr>
              <a:defRPr/>
            </a:pPr>
            <a:fld id="{55D38AF4-D8E1-4DC7-8240-58537751E04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560523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304" name="タイトル 1"/>
          <p:cNvSpPr>
            <a:spLocks noGrp="1"/>
          </p:cNvSpPr>
          <p:nvPr>
            <p:ph type="title"/>
          </p:nvPr>
        </p:nvSpPr>
        <p:spPr/>
        <p:txBody>
          <a:bodyPr/>
          <a:lstStyle/>
          <a:p>
            <a:r>
              <a:rPr lang="ja-JP" altLang="en-US"/>
              <a:t>マスタ タイトルの書式設定</a:t>
            </a:r>
          </a:p>
        </p:txBody>
      </p:sp>
      <p:sp>
        <p:nvSpPr>
          <p:cNvPr id="1305"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06" name="Rectangle 3"/>
          <p:cNvSpPr>
            <a:spLocks noGrp="1" noChangeArrowheads="1"/>
          </p:cNvSpPr>
          <p:nvPr>
            <p:ph type="dt" sz="half" idx="10"/>
          </p:nvPr>
        </p:nvSpPr>
        <p:spPr>
          <a:ln/>
        </p:spPr>
        <p:txBody>
          <a:bodyPr/>
          <a:lstStyle>
            <a:lvl1pPr>
              <a:defRPr/>
            </a:lvl1pPr>
          </a:lstStyle>
          <a:p>
            <a:endParaRPr kumimoji="1" lang="ja-JP" altLang="en-US"/>
          </a:p>
        </p:txBody>
      </p:sp>
      <p:sp>
        <p:nvSpPr>
          <p:cNvPr id="1307"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08" name="Rectangle 5"/>
          <p:cNvSpPr>
            <a:spLocks noGrp="1" noChangeArrowheads="1"/>
          </p:cNvSpPr>
          <p:nvPr>
            <p:ph type="sldNum" sz="quarter" idx="12"/>
          </p:nvPr>
        </p:nvSpPr>
        <p:spPr>
          <a:ln/>
        </p:spPr>
        <p:txBody>
          <a:bodyPr/>
          <a:lstStyle>
            <a:lvl1pPr>
              <a:defRPr/>
            </a:lvl1pPr>
          </a:lstStyle>
          <a:p>
            <a:pPr>
              <a:defRPr/>
            </a:pPr>
            <a:fld id="{393613BF-12A7-4D31-96DE-B68E79CEAB3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82082417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310"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1311"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12" name="Rectangle 3"/>
          <p:cNvSpPr>
            <a:spLocks noGrp="1" noChangeArrowheads="1"/>
          </p:cNvSpPr>
          <p:nvPr>
            <p:ph type="dt" sz="half" idx="10"/>
          </p:nvPr>
        </p:nvSpPr>
        <p:spPr>
          <a:ln/>
        </p:spPr>
        <p:txBody>
          <a:bodyPr/>
          <a:lstStyle>
            <a:lvl1pPr>
              <a:defRPr/>
            </a:lvl1pPr>
          </a:lstStyle>
          <a:p>
            <a:endParaRPr kumimoji="1" lang="ja-JP" altLang="en-US"/>
          </a:p>
        </p:txBody>
      </p:sp>
      <p:sp>
        <p:nvSpPr>
          <p:cNvPr id="1313"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14" name="Rectangle 5"/>
          <p:cNvSpPr>
            <a:spLocks noGrp="1" noChangeArrowheads="1"/>
          </p:cNvSpPr>
          <p:nvPr>
            <p:ph type="sldNum" sz="quarter" idx="12"/>
          </p:nvPr>
        </p:nvSpPr>
        <p:spPr>
          <a:ln/>
        </p:spPr>
        <p:txBody>
          <a:bodyPr/>
          <a:lstStyle>
            <a:lvl1pPr>
              <a:defRPr/>
            </a:lvl1pPr>
          </a:lstStyle>
          <a:p>
            <a:pPr>
              <a:defRPr/>
            </a:pPr>
            <a:fld id="{6EB396B1-2C57-43E8-9C54-CF69777458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0326689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1316"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1317" name="グラフ プレースホルダ 2"/>
          <p:cNvSpPr>
            <a:spLocks noGrp="1"/>
          </p:cNvSpPr>
          <p:nvPr>
            <p:ph type="chart" idx="1"/>
          </p:nvPr>
        </p:nvSpPr>
        <p:spPr>
          <a:xfrm>
            <a:off x="457200" y="1600201"/>
            <a:ext cx="8229600" cy="4525963"/>
          </a:xfrm>
        </p:spPr>
        <p:txBody>
          <a:bodyPr/>
          <a:lstStyle/>
          <a:p>
            <a:pPr lvl="0"/>
            <a:endParaRPr lang="ja-JP" altLang="en-US" noProof="0"/>
          </a:p>
        </p:txBody>
      </p:sp>
      <p:sp>
        <p:nvSpPr>
          <p:cNvPr id="1318" name="Rectangle 3"/>
          <p:cNvSpPr>
            <a:spLocks noGrp="1" noChangeArrowheads="1"/>
          </p:cNvSpPr>
          <p:nvPr>
            <p:ph type="dt" sz="half" idx="10"/>
          </p:nvPr>
        </p:nvSpPr>
        <p:spPr>
          <a:ln/>
        </p:spPr>
        <p:txBody>
          <a:bodyPr/>
          <a:lstStyle>
            <a:lvl1pPr>
              <a:defRPr/>
            </a:lvl1pPr>
          </a:lstStyle>
          <a:p>
            <a:endParaRPr kumimoji="1" lang="ja-JP" altLang="en-US"/>
          </a:p>
        </p:txBody>
      </p:sp>
      <p:sp>
        <p:nvSpPr>
          <p:cNvPr id="1319"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20" name="Rectangle 5"/>
          <p:cNvSpPr>
            <a:spLocks noGrp="1" noChangeArrowheads="1"/>
          </p:cNvSpPr>
          <p:nvPr>
            <p:ph type="sldNum" sz="quarter" idx="12"/>
          </p:nvPr>
        </p:nvSpPr>
        <p:spPr>
          <a:ln/>
        </p:spPr>
        <p:txBody>
          <a:bodyPr/>
          <a:lstStyle>
            <a:lvl1pPr>
              <a:defRPr/>
            </a:lvl1pPr>
          </a:lstStyle>
          <a:p>
            <a:pPr>
              <a:defRPr/>
            </a:pPr>
            <a:fld id="{813B2E3A-7CEA-4DDE-8E0A-353117D3579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113967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357"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1358" name="Rectangle 14"/>
          <p:cNvSpPr>
            <a:spLocks noChangeArrowheads="1"/>
          </p:cNvSpPr>
          <p:nvPr userDrawn="1"/>
        </p:nvSpPr>
        <p:spPr>
          <a:xfrm>
            <a:off x="1692520" y="3284539"/>
            <a:ext cx="7451480" cy="73025"/>
          </a:xfrm>
          <a:prstGeom prst="rect">
            <a:avLst/>
          </a:prstGeom>
          <a:solidFill>
            <a:srgbClr val="FF0000"/>
          </a:solidFill>
          <a:ln w="9525">
            <a:noFill/>
            <a:miter lim="800000"/>
            <a:headEnd/>
            <a:tailEnd/>
          </a:ln>
          <a:effectLst/>
        </p:spPr>
        <p:txBody>
          <a:bodyPr wrap="none" anchor="ctr"/>
          <a:lstStyle/>
          <a:p>
            <a:pPr algn="ctr">
              <a:defRPr/>
            </a:pPr>
            <a:endParaRPr lang="ja-JP" altLang="en-US">
              <a:solidFill>
                <a:srgbClr val="000000"/>
              </a:solidFill>
              <a:ea typeface="ＭＳ Ｐゴシック" pitchFamily="50" charset="-128"/>
            </a:endParaRPr>
          </a:p>
        </p:txBody>
      </p:sp>
      <p:sp>
        <p:nvSpPr>
          <p:cNvPr id="1359"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1360"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1361" name="Rectangle 5"/>
          <p:cNvSpPr>
            <a:spLocks noGrp="1" noChangeArrowheads="1"/>
          </p:cNvSpPr>
          <p:nvPr>
            <p:ph type="dt" sz="half" idx="10"/>
          </p:nvPr>
        </p:nvSpPr>
        <p:spPr/>
        <p:txBody>
          <a:bodyPr/>
          <a:lstStyle>
            <a:lvl1pPr>
              <a:defRPr/>
            </a:lvl1pPr>
          </a:lstStyle>
          <a:p>
            <a:endParaRPr kumimoji="1" lang="ja-JP" altLang="en-US"/>
          </a:p>
        </p:txBody>
      </p:sp>
      <p:sp>
        <p:nvSpPr>
          <p:cNvPr id="1362" name="Rectangle 6"/>
          <p:cNvSpPr>
            <a:spLocks noGrp="1" noChangeArrowheads="1"/>
          </p:cNvSpPr>
          <p:nvPr>
            <p:ph type="ftr" sz="quarter" idx="11"/>
          </p:nvPr>
        </p:nvSpPr>
        <p:spPr/>
        <p:txBody>
          <a:bodyPr/>
          <a:lstStyle>
            <a:lvl1pPr>
              <a:defRPr/>
            </a:lvl1pPr>
          </a:lstStyle>
          <a:p>
            <a:endParaRPr kumimoji="1" lang="ja-JP" altLang="en-US"/>
          </a:p>
        </p:txBody>
      </p:sp>
      <p:sp>
        <p:nvSpPr>
          <p:cNvPr id="1363"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8A78E845-E04A-4285-A9A2-54EDCCC35A6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296970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365" name="タイトル 1"/>
          <p:cNvSpPr>
            <a:spLocks noGrp="1"/>
          </p:cNvSpPr>
          <p:nvPr>
            <p:ph type="title"/>
          </p:nvPr>
        </p:nvSpPr>
        <p:spPr/>
        <p:txBody>
          <a:bodyPr/>
          <a:lstStyle/>
          <a:p>
            <a:r>
              <a:rPr lang="ja-JP" altLang="en-US"/>
              <a:t>マスタ タイトルの書式設定</a:t>
            </a:r>
          </a:p>
        </p:txBody>
      </p:sp>
      <p:sp>
        <p:nvSpPr>
          <p:cNvPr id="1366"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67" name="Rectangle 3"/>
          <p:cNvSpPr>
            <a:spLocks noGrp="1" noChangeArrowheads="1"/>
          </p:cNvSpPr>
          <p:nvPr>
            <p:ph type="dt" sz="half" idx="10"/>
          </p:nvPr>
        </p:nvSpPr>
        <p:spPr>
          <a:ln/>
        </p:spPr>
        <p:txBody>
          <a:bodyPr/>
          <a:lstStyle>
            <a:lvl1pPr>
              <a:defRPr/>
            </a:lvl1pPr>
          </a:lstStyle>
          <a:p>
            <a:endParaRPr kumimoji="1" lang="ja-JP" altLang="en-US"/>
          </a:p>
        </p:txBody>
      </p:sp>
      <p:sp>
        <p:nvSpPr>
          <p:cNvPr id="1368"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69" name="Rectangle 5"/>
          <p:cNvSpPr>
            <a:spLocks noGrp="1" noChangeArrowheads="1"/>
          </p:cNvSpPr>
          <p:nvPr>
            <p:ph type="sldNum" sz="quarter" idx="12"/>
          </p:nvPr>
        </p:nvSpPr>
        <p:spPr>
          <a:ln/>
        </p:spPr>
        <p:txBody>
          <a:bodyPr/>
          <a:lstStyle>
            <a:lvl1pPr>
              <a:defRPr/>
            </a:lvl1pPr>
          </a:lstStyle>
          <a:p>
            <a:pPr>
              <a:defRPr/>
            </a:pPr>
            <a:fld id="{D3C4EAEA-6579-4E6A-B8BA-3A63AB0612A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434038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371"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1372"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1373" name="Rectangle 3"/>
          <p:cNvSpPr>
            <a:spLocks noGrp="1" noChangeArrowheads="1"/>
          </p:cNvSpPr>
          <p:nvPr>
            <p:ph type="dt" sz="half" idx="10"/>
          </p:nvPr>
        </p:nvSpPr>
        <p:spPr>
          <a:ln/>
        </p:spPr>
        <p:txBody>
          <a:bodyPr/>
          <a:lstStyle>
            <a:lvl1pPr>
              <a:defRPr/>
            </a:lvl1pPr>
          </a:lstStyle>
          <a:p>
            <a:endParaRPr kumimoji="1" lang="ja-JP" altLang="en-US"/>
          </a:p>
        </p:txBody>
      </p:sp>
      <p:sp>
        <p:nvSpPr>
          <p:cNvPr id="1374"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75" name="Rectangle 5"/>
          <p:cNvSpPr>
            <a:spLocks noGrp="1" noChangeArrowheads="1"/>
          </p:cNvSpPr>
          <p:nvPr>
            <p:ph type="sldNum" sz="quarter" idx="12"/>
          </p:nvPr>
        </p:nvSpPr>
        <p:spPr>
          <a:ln/>
        </p:spPr>
        <p:txBody>
          <a:bodyPr/>
          <a:lstStyle>
            <a:lvl1pPr>
              <a:defRPr/>
            </a:lvl1pPr>
          </a:lstStyle>
          <a:p>
            <a:pPr>
              <a:defRPr/>
            </a:pPr>
            <a:fld id="{63868A70-3E3E-4B02-945C-8D1B6E5BE2D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57806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377" name="タイトル 1"/>
          <p:cNvSpPr>
            <a:spLocks noGrp="1"/>
          </p:cNvSpPr>
          <p:nvPr>
            <p:ph type="title"/>
          </p:nvPr>
        </p:nvSpPr>
        <p:spPr/>
        <p:txBody>
          <a:bodyPr/>
          <a:lstStyle/>
          <a:p>
            <a:r>
              <a:rPr lang="ja-JP" altLang="en-US"/>
              <a:t>マスタ タイトルの書式設定</a:t>
            </a:r>
          </a:p>
        </p:txBody>
      </p:sp>
      <p:sp>
        <p:nvSpPr>
          <p:cNvPr id="1378"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79"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80" name="Rectangle 3"/>
          <p:cNvSpPr>
            <a:spLocks noGrp="1" noChangeArrowheads="1"/>
          </p:cNvSpPr>
          <p:nvPr>
            <p:ph type="dt" sz="half" idx="10"/>
          </p:nvPr>
        </p:nvSpPr>
        <p:spPr>
          <a:ln/>
        </p:spPr>
        <p:txBody>
          <a:bodyPr/>
          <a:lstStyle>
            <a:lvl1pPr>
              <a:defRPr/>
            </a:lvl1pPr>
          </a:lstStyle>
          <a:p>
            <a:endParaRPr kumimoji="1" lang="ja-JP" altLang="en-US"/>
          </a:p>
        </p:txBody>
      </p:sp>
      <p:sp>
        <p:nvSpPr>
          <p:cNvPr id="1381"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82" name="Rectangle 5"/>
          <p:cNvSpPr>
            <a:spLocks noGrp="1" noChangeArrowheads="1"/>
          </p:cNvSpPr>
          <p:nvPr>
            <p:ph type="sldNum" sz="quarter" idx="12"/>
          </p:nvPr>
        </p:nvSpPr>
        <p:spPr>
          <a:ln/>
        </p:spPr>
        <p:txBody>
          <a:bodyPr/>
          <a:lstStyle>
            <a:lvl1pPr>
              <a:defRPr/>
            </a:lvl1pPr>
          </a:lstStyle>
          <a:p>
            <a:pPr>
              <a:defRPr/>
            </a:pPr>
            <a:fld id="{3DAF1342-4057-44CA-9812-8B8D1DF13A5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401748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384"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1385"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386"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87"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388"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89" name="Rectangle 3"/>
          <p:cNvSpPr>
            <a:spLocks noGrp="1" noChangeArrowheads="1"/>
          </p:cNvSpPr>
          <p:nvPr>
            <p:ph type="dt" sz="half" idx="10"/>
          </p:nvPr>
        </p:nvSpPr>
        <p:spPr>
          <a:ln/>
        </p:spPr>
        <p:txBody>
          <a:bodyPr/>
          <a:lstStyle>
            <a:lvl1pPr>
              <a:defRPr/>
            </a:lvl1pPr>
          </a:lstStyle>
          <a:p>
            <a:endParaRPr kumimoji="1" lang="ja-JP" altLang="en-US"/>
          </a:p>
        </p:txBody>
      </p:sp>
      <p:sp>
        <p:nvSpPr>
          <p:cNvPr id="1390"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91" name="Rectangle 5"/>
          <p:cNvSpPr>
            <a:spLocks noGrp="1" noChangeArrowheads="1"/>
          </p:cNvSpPr>
          <p:nvPr>
            <p:ph type="sldNum" sz="quarter" idx="12"/>
          </p:nvPr>
        </p:nvSpPr>
        <p:spPr>
          <a:ln/>
        </p:spPr>
        <p:txBody>
          <a:bodyPr/>
          <a:lstStyle>
            <a:lvl1pPr>
              <a:defRPr/>
            </a:lvl1pPr>
          </a:lstStyle>
          <a:p>
            <a:pPr>
              <a:defRPr/>
            </a:pPr>
            <a:fld id="{A8B9684D-8595-414B-B867-0A9FAC2BFB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183078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1044"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1045" name="Date Placeholder 3"/>
          <p:cNvSpPr>
            <a:spLocks noGrp="1"/>
          </p:cNvSpPr>
          <p:nvPr>
            <p:ph type="dt" sz="half" idx="10"/>
          </p:nvPr>
        </p:nvSpPr>
        <p:spPr/>
        <p:txBody>
          <a:bodyPr/>
          <a:lstStyle/>
          <a:p>
            <a:endParaRPr kumimoji="1" lang="ja-JP" altLang="en-US"/>
          </a:p>
        </p:txBody>
      </p:sp>
      <p:sp>
        <p:nvSpPr>
          <p:cNvPr id="1046" name="Footer Placeholder 4"/>
          <p:cNvSpPr>
            <a:spLocks noGrp="1"/>
          </p:cNvSpPr>
          <p:nvPr>
            <p:ph type="ftr" sz="quarter" idx="11"/>
          </p:nvPr>
        </p:nvSpPr>
        <p:spPr/>
        <p:txBody>
          <a:bodyPr/>
          <a:lstStyle/>
          <a:p>
            <a:endParaRPr kumimoji="1" lang="ja-JP" altLang="en-US"/>
          </a:p>
        </p:txBody>
      </p:sp>
      <p:sp>
        <p:nvSpPr>
          <p:cNvPr id="1047" name="Slide Number Placeholder 5"/>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387336116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393" name="タイトル 1"/>
          <p:cNvSpPr>
            <a:spLocks noGrp="1"/>
          </p:cNvSpPr>
          <p:nvPr>
            <p:ph type="title"/>
          </p:nvPr>
        </p:nvSpPr>
        <p:spPr/>
        <p:txBody>
          <a:bodyPr/>
          <a:lstStyle/>
          <a:p>
            <a:r>
              <a:rPr lang="ja-JP" altLang="en-US"/>
              <a:t>マスタ タイトルの書式設定</a:t>
            </a:r>
          </a:p>
        </p:txBody>
      </p:sp>
      <p:sp>
        <p:nvSpPr>
          <p:cNvPr id="1394" name="Rectangle 3"/>
          <p:cNvSpPr>
            <a:spLocks noGrp="1" noChangeArrowheads="1"/>
          </p:cNvSpPr>
          <p:nvPr>
            <p:ph type="dt" sz="half" idx="10"/>
          </p:nvPr>
        </p:nvSpPr>
        <p:spPr>
          <a:ln/>
        </p:spPr>
        <p:txBody>
          <a:bodyPr/>
          <a:lstStyle>
            <a:lvl1pPr>
              <a:defRPr/>
            </a:lvl1pPr>
          </a:lstStyle>
          <a:p>
            <a:endParaRPr kumimoji="1" lang="ja-JP" altLang="en-US"/>
          </a:p>
        </p:txBody>
      </p:sp>
      <p:sp>
        <p:nvSpPr>
          <p:cNvPr id="1395"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96" name="Rectangle 5"/>
          <p:cNvSpPr>
            <a:spLocks noGrp="1" noChangeArrowheads="1"/>
          </p:cNvSpPr>
          <p:nvPr>
            <p:ph type="sldNum" sz="quarter" idx="12"/>
          </p:nvPr>
        </p:nvSpPr>
        <p:spPr>
          <a:ln/>
        </p:spPr>
        <p:txBody>
          <a:bodyPr/>
          <a:lstStyle>
            <a:lvl1pPr>
              <a:defRPr/>
            </a:lvl1pPr>
          </a:lstStyle>
          <a:p>
            <a:pPr>
              <a:defRPr/>
            </a:pPr>
            <a:fld id="{710BB23E-5970-4A77-9744-C83F317AA28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2127919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398" name="Rectangle 3"/>
          <p:cNvSpPr>
            <a:spLocks noGrp="1" noChangeArrowheads="1"/>
          </p:cNvSpPr>
          <p:nvPr>
            <p:ph type="dt" sz="half" idx="10"/>
          </p:nvPr>
        </p:nvSpPr>
        <p:spPr>
          <a:ln/>
        </p:spPr>
        <p:txBody>
          <a:bodyPr/>
          <a:lstStyle>
            <a:lvl1pPr>
              <a:defRPr/>
            </a:lvl1pPr>
          </a:lstStyle>
          <a:p>
            <a:endParaRPr kumimoji="1" lang="ja-JP" altLang="en-US"/>
          </a:p>
        </p:txBody>
      </p:sp>
      <p:sp>
        <p:nvSpPr>
          <p:cNvPr id="1399"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00" name="Rectangle 5"/>
          <p:cNvSpPr>
            <a:spLocks noGrp="1" noChangeArrowheads="1"/>
          </p:cNvSpPr>
          <p:nvPr>
            <p:ph type="sldNum" sz="quarter" idx="12"/>
          </p:nvPr>
        </p:nvSpPr>
        <p:spPr>
          <a:ln/>
        </p:spPr>
        <p:txBody>
          <a:bodyPr/>
          <a:lstStyle>
            <a:lvl1pPr>
              <a:defRPr/>
            </a:lvl1pPr>
          </a:lstStyle>
          <a:p>
            <a:pPr>
              <a:defRPr/>
            </a:pPr>
            <a:fld id="{1CB101C0-0EE2-4D3F-A9D5-346E1C504C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75175631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402"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1403"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04"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405" name="Rectangle 3"/>
          <p:cNvSpPr>
            <a:spLocks noGrp="1" noChangeArrowheads="1"/>
          </p:cNvSpPr>
          <p:nvPr>
            <p:ph type="dt" sz="half" idx="10"/>
          </p:nvPr>
        </p:nvSpPr>
        <p:spPr>
          <a:ln/>
        </p:spPr>
        <p:txBody>
          <a:bodyPr/>
          <a:lstStyle>
            <a:lvl1pPr>
              <a:defRPr/>
            </a:lvl1pPr>
          </a:lstStyle>
          <a:p>
            <a:endParaRPr kumimoji="1" lang="ja-JP" altLang="en-US"/>
          </a:p>
        </p:txBody>
      </p:sp>
      <p:sp>
        <p:nvSpPr>
          <p:cNvPr id="1406"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07" name="Rectangle 5"/>
          <p:cNvSpPr>
            <a:spLocks noGrp="1" noChangeArrowheads="1"/>
          </p:cNvSpPr>
          <p:nvPr>
            <p:ph type="sldNum" sz="quarter" idx="12"/>
          </p:nvPr>
        </p:nvSpPr>
        <p:spPr>
          <a:ln/>
        </p:spPr>
        <p:txBody>
          <a:bodyPr/>
          <a:lstStyle>
            <a:lvl1pPr>
              <a:defRPr/>
            </a:lvl1pPr>
          </a:lstStyle>
          <a:p>
            <a:pPr>
              <a:defRPr/>
            </a:pPr>
            <a:fld id="{FF7DEEA7-5AB5-4E20-9045-1C236A4B92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088240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409"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1410"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a:p>
        </p:txBody>
      </p:sp>
      <p:sp>
        <p:nvSpPr>
          <p:cNvPr id="1411"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412" name="Rectangle 3"/>
          <p:cNvSpPr>
            <a:spLocks noGrp="1" noChangeArrowheads="1"/>
          </p:cNvSpPr>
          <p:nvPr>
            <p:ph type="dt" sz="half" idx="10"/>
          </p:nvPr>
        </p:nvSpPr>
        <p:spPr>
          <a:ln/>
        </p:spPr>
        <p:txBody>
          <a:bodyPr/>
          <a:lstStyle>
            <a:lvl1pPr>
              <a:defRPr/>
            </a:lvl1pPr>
          </a:lstStyle>
          <a:p>
            <a:endParaRPr kumimoji="1" lang="ja-JP" altLang="en-US"/>
          </a:p>
        </p:txBody>
      </p:sp>
      <p:sp>
        <p:nvSpPr>
          <p:cNvPr id="1413"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14" name="Rectangle 5"/>
          <p:cNvSpPr>
            <a:spLocks noGrp="1" noChangeArrowheads="1"/>
          </p:cNvSpPr>
          <p:nvPr>
            <p:ph type="sldNum" sz="quarter" idx="12"/>
          </p:nvPr>
        </p:nvSpPr>
        <p:spPr>
          <a:ln/>
        </p:spPr>
        <p:txBody>
          <a:bodyPr/>
          <a:lstStyle>
            <a:lvl1pPr>
              <a:defRPr/>
            </a:lvl1pPr>
          </a:lstStyle>
          <a:p>
            <a:pPr>
              <a:defRPr/>
            </a:pPr>
            <a:fld id="{55D38AF4-D8E1-4DC7-8240-58537751E04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5605236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416" name="タイトル 1"/>
          <p:cNvSpPr>
            <a:spLocks noGrp="1"/>
          </p:cNvSpPr>
          <p:nvPr>
            <p:ph type="title"/>
          </p:nvPr>
        </p:nvSpPr>
        <p:spPr/>
        <p:txBody>
          <a:bodyPr/>
          <a:lstStyle/>
          <a:p>
            <a:r>
              <a:rPr lang="ja-JP" altLang="en-US"/>
              <a:t>マスタ タイトルの書式設定</a:t>
            </a:r>
          </a:p>
        </p:txBody>
      </p:sp>
      <p:sp>
        <p:nvSpPr>
          <p:cNvPr id="1417"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18" name="Rectangle 3"/>
          <p:cNvSpPr>
            <a:spLocks noGrp="1" noChangeArrowheads="1"/>
          </p:cNvSpPr>
          <p:nvPr>
            <p:ph type="dt" sz="half" idx="10"/>
          </p:nvPr>
        </p:nvSpPr>
        <p:spPr>
          <a:ln/>
        </p:spPr>
        <p:txBody>
          <a:bodyPr/>
          <a:lstStyle>
            <a:lvl1pPr>
              <a:defRPr/>
            </a:lvl1pPr>
          </a:lstStyle>
          <a:p>
            <a:endParaRPr kumimoji="1" lang="ja-JP" altLang="en-US"/>
          </a:p>
        </p:txBody>
      </p:sp>
      <p:sp>
        <p:nvSpPr>
          <p:cNvPr id="1419"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20" name="Rectangle 5"/>
          <p:cNvSpPr>
            <a:spLocks noGrp="1" noChangeArrowheads="1"/>
          </p:cNvSpPr>
          <p:nvPr>
            <p:ph type="sldNum" sz="quarter" idx="12"/>
          </p:nvPr>
        </p:nvSpPr>
        <p:spPr>
          <a:ln/>
        </p:spPr>
        <p:txBody>
          <a:bodyPr/>
          <a:lstStyle>
            <a:lvl1pPr>
              <a:defRPr/>
            </a:lvl1pPr>
          </a:lstStyle>
          <a:p>
            <a:pPr>
              <a:defRPr/>
            </a:pPr>
            <a:fld id="{393613BF-12A7-4D31-96DE-B68E79CEAB3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82082417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422"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1423"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24" name="Rectangle 3"/>
          <p:cNvSpPr>
            <a:spLocks noGrp="1" noChangeArrowheads="1"/>
          </p:cNvSpPr>
          <p:nvPr>
            <p:ph type="dt" sz="half" idx="10"/>
          </p:nvPr>
        </p:nvSpPr>
        <p:spPr>
          <a:ln/>
        </p:spPr>
        <p:txBody>
          <a:bodyPr/>
          <a:lstStyle>
            <a:lvl1pPr>
              <a:defRPr/>
            </a:lvl1pPr>
          </a:lstStyle>
          <a:p>
            <a:endParaRPr kumimoji="1" lang="ja-JP" altLang="en-US"/>
          </a:p>
        </p:txBody>
      </p:sp>
      <p:sp>
        <p:nvSpPr>
          <p:cNvPr id="1425"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26" name="Rectangle 5"/>
          <p:cNvSpPr>
            <a:spLocks noGrp="1" noChangeArrowheads="1"/>
          </p:cNvSpPr>
          <p:nvPr>
            <p:ph type="sldNum" sz="quarter" idx="12"/>
          </p:nvPr>
        </p:nvSpPr>
        <p:spPr>
          <a:ln/>
        </p:spPr>
        <p:txBody>
          <a:bodyPr/>
          <a:lstStyle>
            <a:lvl1pPr>
              <a:defRPr/>
            </a:lvl1pPr>
          </a:lstStyle>
          <a:p>
            <a:pPr>
              <a:defRPr/>
            </a:pPr>
            <a:fld id="{6EB396B1-2C57-43E8-9C54-CF69777458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0326689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1428"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1429" name="グラフ プレースホルダ 2"/>
          <p:cNvSpPr>
            <a:spLocks noGrp="1"/>
          </p:cNvSpPr>
          <p:nvPr>
            <p:ph type="chart" idx="1"/>
          </p:nvPr>
        </p:nvSpPr>
        <p:spPr>
          <a:xfrm>
            <a:off x="457200" y="1600201"/>
            <a:ext cx="8229600" cy="4525963"/>
          </a:xfrm>
        </p:spPr>
        <p:txBody>
          <a:bodyPr/>
          <a:lstStyle/>
          <a:p>
            <a:pPr lvl="0"/>
            <a:endParaRPr lang="ja-JP" altLang="en-US" noProof="0"/>
          </a:p>
        </p:txBody>
      </p:sp>
      <p:sp>
        <p:nvSpPr>
          <p:cNvPr id="1430" name="Rectangle 3"/>
          <p:cNvSpPr>
            <a:spLocks noGrp="1" noChangeArrowheads="1"/>
          </p:cNvSpPr>
          <p:nvPr>
            <p:ph type="dt" sz="half" idx="10"/>
          </p:nvPr>
        </p:nvSpPr>
        <p:spPr>
          <a:ln/>
        </p:spPr>
        <p:txBody>
          <a:bodyPr/>
          <a:lstStyle>
            <a:lvl1pPr>
              <a:defRPr/>
            </a:lvl1pPr>
          </a:lstStyle>
          <a:p>
            <a:endParaRPr kumimoji="1" lang="ja-JP" altLang="en-US"/>
          </a:p>
        </p:txBody>
      </p:sp>
      <p:sp>
        <p:nvSpPr>
          <p:cNvPr id="1431"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32" name="Rectangle 5"/>
          <p:cNvSpPr>
            <a:spLocks noGrp="1" noChangeArrowheads="1"/>
          </p:cNvSpPr>
          <p:nvPr>
            <p:ph type="sldNum" sz="quarter" idx="12"/>
          </p:nvPr>
        </p:nvSpPr>
        <p:spPr>
          <a:ln/>
        </p:spPr>
        <p:txBody>
          <a:bodyPr/>
          <a:lstStyle>
            <a:lvl1pPr>
              <a:defRPr/>
            </a:lvl1pPr>
          </a:lstStyle>
          <a:p>
            <a:pPr>
              <a:defRPr/>
            </a:pPr>
            <a:fld id="{813B2E3A-7CEA-4DDE-8E0A-353117D3579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113967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119"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1120" name="Rectangle 14"/>
          <p:cNvSpPr>
            <a:spLocks noChangeArrowheads="1"/>
          </p:cNvSpPr>
          <p:nvPr userDrawn="1"/>
        </p:nvSpPr>
        <p:spPr>
          <a:xfrm>
            <a:off x="1692520" y="3284539"/>
            <a:ext cx="7451480" cy="73025"/>
          </a:xfrm>
          <a:prstGeom prst="rect">
            <a:avLst/>
          </a:prstGeom>
          <a:solidFill>
            <a:srgbClr val="FF0000"/>
          </a:solidFill>
          <a:ln w="9525">
            <a:noFill/>
            <a:miter lim="800000"/>
            <a:headEnd/>
            <a:tailEnd/>
          </a:ln>
          <a:effectLst/>
        </p:spPr>
        <p:txBody>
          <a:bodyPr wrap="none" anchor="ctr"/>
          <a:lstStyle/>
          <a:p>
            <a:pPr algn="ctr">
              <a:defRPr/>
            </a:pPr>
            <a:endParaRPr lang="ja-JP" altLang="en-US">
              <a:solidFill>
                <a:srgbClr val="000000"/>
              </a:solidFill>
              <a:ea typeface="ＭＳ Ｐゴシック" pitchFamily="50" charset="-128"/>
            </a:endParaRPr>
          </a:p>
        </p:txBody>
      </p:sp>
      <p:sp>
        <p:nvSpPr>
          <p:cNvPr id="1121"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1122"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1123" name="Rectangle 5"/>
          <p:cNvSpPr>
            <a:spLocks noGrp="1" noChangeArrowheads="1"/>
          </p:cNvSpPr>
          <p:nvPr>
            <p:ph type="dt" sz="half" idx="10"/>
          </p:nvPr>
        </p:nvSpPr>
        <p:spPr/>
        <p:txBody>
          <a:bodyPr/>
          <a:lstStyle>
            <a:lvl1pPr>
              <a:defRPr/>
            </a:lvl1pPr>
          </a:lstStyle>
          <a:p>
            <a:endParaRPr kumimoji="1" lang="ja-JP" altLang="en-US"/>
          </a:p>
        </p:txBody>
      </p:sp>
      <p:sp>
        <p:nvSpPr>
          <p:cNvPr id="1124" name="Rectangle 6"/>
          <p:cNvSpPr>
            <a:spLocks noGrp="1" noChangeArrowheads="1"/>
          </p:cNvSpPr>
          <p:nvPr>
            <p:ph type="ftr" sz="quarter" idx="11"/>
          </p:nvPr>
        </p:nvSpPr>
        <p:spPr/>
        <p:txBody>
          <a:bodyPr/>
          <a:lstStyle>
            <a:lvl1pPr>
              <a:defRPr/>
            </a:lvl1pPr>
          </a:lstStyle>
          <a:p>
            <a:endParaRPr kumimoji="1" lang="ja-JP" altLang="en-US"/>
          </a:p>
        </p:txBody>
      </p:sp>
      <p:sp>
        <p:nvSpPr>
          <p:cNvPr id="1125"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8A78E845-E04A-4285-A9A2-54EDCCC35A6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5423228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127" name="タイトル 1"/>
          <p:cNvSpPr>
            <a:spLocks noGrp="1"/>
          </p:cNvSpPr>
          <p:nvPr>
            <p:ph type="title"/>
          </p:nvPr>
        </p:nvSpPr>
        <p:spPr/>
        <p:txBody>
          <a:bodyPr/>
          <a:lstStyle/>
          <a:p>
            <a:r>
              <a:rPr lang="ja-JP" altLang="en-US"/>
              <a:t>マスタ タイトルの書式設定</a:t>
            </a:r>
          </a:p>
        </p:txBody>
      </p:sp>
      <p:sp>
        <p:nvSpPr>
          <p:cNvPr id="112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29" name="Rectangle 3"/>
          <p:cNvSpPr>
            <a:spLocks noGrp="1" noChangeArrowheads="1"/>
          </p:cNvSpPr>
          <p:nvPr>
            <p:ph type="dt" sz="half" idx="10"/>
          </p:nvPr>
        </p:nvSpPr>
        <p:spPr>
          <a:ln/>
        </p:spPr>
        <p:txBody>
          <a:bodyPr/>
          <a:lstStyle>
            <a:lvl1pPr>
              <a:defRPr/>
            </a:lvl1pPr>
          </a:lstStyle>
          <a:p>
            <a:endParaRPr kumimoji="1" lang="ja-JP" altLang="en-US"/>
          </a:p>
        </p:txBody>
      </p:sp>
      <p:sp>
        <p:nvSpPr>
          <p:cNvPr id="1130"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31" name="Rectangle 5"/>
          <p:cNvSpPr>
            <a:spLocks noGrp="1" noChangeArrowheads="1"/>
          </p:cNvSpPr>
          <p:nvPr>
            <p:ph type="sldNum" sz="quarter" idx="12"/>
          </p:nvPr>
        </p:nvSpPr>
        <p:spPr>
          <a:ln/>
        </p:spPr>
        <p:txBody>
          <a:bodyPr/>
          <a:lstStyle>
            <a:lvl1pPr>
              <a:defRPr/>
            </a:lvl1pPr>
          </a:lstStyle>
          <a:p>
            <a:pPr>
              <a:defRPr/>
            </a:pPr>
            <a:fld id="{D3C4EAEA-6579-4E6A-B8BA-3A63AB0612A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57948446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133"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1134"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1135" name="Rectangle 3"/>
          <p:cNvSpPr>
            <a:spLocks noGrp="1" noChangeArrowheads="1"/>
          </p:cNvSpPr>
          <p:nvPr>
            <p:ph type="dt" sz="half" idx="10"/>
          </p:nvPr>
        </p:nvSpPr>
        <p:spPr>
          <a:ln/>
        </p:spPr>
        <p:txBody>
          <a:bodyPr/>
          <a:lstStyle>
            <a:lvl1pPr>
              <a:defRPr/>
            </a:lvl1pPr>
          </a:lstStyle>
          <a:p>
            <a:endParaRPr kumimoji="1" lang="ja-JP" altLang="en-US"/>
          </a:p>
        </p:txBody>
      </p:sp>
      <p:sp>
        <p:nvSpPr>
          <p:cNvPr id="1136"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37" name="Rectangle 5"/>
          <p:cNvSpPr>
            <a:spLocks noGrp="1" noChangeArrowheads="1"/>
          </p:cNvSpPr>
          <p:nvPr>
            <p:ph type="sldNum" sz="quarter" idx="12"/>
          </p:nvPr>
        </p:nvSpPr>
        <p:spPr>
          <a:ln/>
        </p:spPr>
        <p:txBody>
          <a:bodyPr/>
          <a:lstStyle>
            <a:lvl1pPr>
              <a:defRPr/>
            </a:lvl1pPr>
          </a:lstStyle>
          <a:p>
            <a:pPr>
              <a:defRPr/>
            </a:pPr>
            <a:fld id="{63868A70-3E3E-4B02-945C-8D1B6E5BE2D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49395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Title 1"/>
          <p:cNvSpPr>
            <a:spLocks noGrp="1"/>
          </p:cNvSpPr>
          <p:nvPr>
            <p:ph type="title"/>
          </p:nvPr>
        </p:nvSpPr>
        <p:spPr/>
        <p:txBody>
          <a:bodyPr/>
          <a:lstStyle/>
          <a:p>
            <a:r>
              <a:rPr lang="ja-JP" altLang="en-US"/>
              <a:t>マスター タイトルの書式設定</a:t>
            </a:r>
            <a:endParaRPr lang="en-US" dirty="0"/>
          </a:p>
        </p:txBody>
      </p:sp>
      <p:sp>
        <p:nvSpPr>
          <p:cNvPr id="1050"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1"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2" name="Date Placeholder 4"/>
          <p:cNvSpPr>
            <a:spLocks noGrp="1"/>
          </p:cNvSpPr>
          <p:nvPr>
            <p:ph type="dt" sz="half" idx="10"/>
          </p:nvPr>
        </p:nvSpPr>
        <p:spPr/>
        <p:txBody>
          <a:bodyPr/>
          <a:lstStyle/>
          <a:p>
            <a:endParaRPr kumimoji="1" lang="ja-JP" altLang="en-US"/>
          </a:p>
        </p:txBody>
      </p:sp>
      <p:sp>
        <p:nvSpPr>
          <p:cNvPr id="1053" name="Footer Placeholder 5"/>
          <p:cNvSpPr>
            <a:spLocks noGrp="1"/>
          </p:cNvSpPr>
          <p:nvPr>
            <p:ph type="ftr" sz="quarter" idx="11"/>
          </p:nvPr>
        </p:nvSpPr>
        <p:spPr/>
        <p:txBody>
          <a:bodyPr/>
          <a:lstStyle/>
          <a:p>
            <a:endParaRPr kumimoji="1" lang="ja-JP" altLang="en-US"/>
          </a:p>
        </p:txBody>
      </p:sp>
      <p:sp>
        <p:nvSpPr>
          <p:cNvPr id="1054" name="Slide Number Placeholder 6"/>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139839615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139" name="タイトル 1"/>
          <p:cNvSpPr>
            <a:spLocks noGrp="1"/>
          </p:cNvSpPr>
          <p:nvPr>
            <p:ph type="title"/>
          </p:nvPr>
        </p:nvSpPr>
        <p:spPr/>
        <p:txBody>
          <a:bodyPr/>
          <a:lstStyle/>
          <a:p>
            <a:r>
              <a:rPr lang="ja-JP" altLang="en-US"/>
              <a:t>マスタ タイトルの書式設定</a:t>
            </a:r>
          </a:p>
        </p:txBody>
      </p:sp>
      <p:sp>
        <p:nvSpPr>
          <p:cNvPr id="1140"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1"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2" name="Rectangle 3"/>
          <p:cNvSpPr>
            <a:spLocks noGrp="1" noChangeArrowheads="1"/>
          </p:cNvSpPr>
          <p:nvPr>
            <p:ph type="dt" sz="half" idx="10"/>
          </p:nvPr>
        </p:nvSpPr>
        <p:spPr>
          <a:ln/>
        </p:spPr>
        <p:txBody>
          <a:bodyPr/>
          <a:lstStyle>
            <a:lvl1pPr>
              <a:defRPr/>
            </a:lvl1pPr>
          </a:lstStyle>
          <a:p>
            <a:endParaRPr kumimoji="1" lang="ja-JP" altLang="en-US"/>
          </a:p>
        </p:txBody>
      </p:sp>
      <p:sp>
        <p:nvSpPr>
          <p:cNvPr id="1143"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44" name="Rectangle 5"/>
          <p:cNvSpPr>
            <a:spLocks noGrp="1" noChangeArrowheads="1"/>
          </p:cNvSpPr>
          <p:nvPr>
            <p:ph type="sldNum" sz="quarter" idx="12"/>
          </p:nvPr>
        </p:nvSpPr>
        <p:spPr>
          <a:ln/>
        </p:spPr>
        <p:txBody>
          <a:bodyPr/>
          <a:lstStyle>
            <a:lvl1pPr>
              <a:defRPr/>
            </a:lvl1pPr>
          </a:lstStyle>
          <a:p>
            <a:pPr>
              <a:defRPr/>
            </a:pPr>
            <a:fld id="{3DAF1342-4057-44CA-9812-8B8D1DF13A5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324006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146"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1147"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148"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9"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150"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51" name="Rectangle 3"/>
          <p:cNvSpPr>
            <a:spLocks noGrp="1" noChangeArrowheads="1"/>
          </p:cNvSpPr>
          <p:nvPr>
            <p:ph type="dt" sz="half" idx="10"/>
          </p:nvPr>
        </p:nvSpPr>
        <p:spPr>
          <a:ln/>
        </p:spPr>
        <p:txBody>
          <a:bodyPr/>
          <a:lstStyle>
            <a:lvl1pPr>
              <a:defRPr/>
            </a:lvl1pPr>
          </a:lstStyle>
          <a:p>
            <a:endParaRPr kumimoji="1" lang="ja-JP" altLang="en-US"/>
          </a:p>
        </p:txBody>
      </p:sp>
      <p:sp>
        <p:nvSpPr>
          <p:cNvPr id="1152"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53" name="Rectangle 5"/>
          <p:cNvSpPr>
            <a:spLocks noGrp="1" noChangeArrowheads="1"/>
          </p:cNvSpPr>
          <p:nvPr>
            <p:ph type="sldNum" sz="quarter" idx="12"/>
          </p:nvPr>
        </p:nvSpPr>
        <p:spPr>
          <a:ln/>
        </p:spPr>
        <p:txBody>
          <a:bodyPr/>
          <a:lstStyle>
            <a:lvl1pPr>
              <a:defRPr/>
            </a:lvl1pPr>
          </a:lstStyle>
          <a:p>
            <a:pPr>
              <a:defRPr/>
            </a:pPr>
            <a:fld id="{A8B9684D-8595-414B-B867-0A9FAC2BFB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1525600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155" name="タイトル 1"/>
          <p:cNvSpPr>
            <a:spLocks noGrp="1"/>
          </p:cNvSpPr>
          <p:nvPr>
            <p:ph type="title"/>
          </p:nvPr>
        </p:nvSpPr>
        <p:spPr/>
        <p:txBody>
          <a:bodyPr/>
          <a:lstStyle/>
          <a:p>
            <a:r>
              <a:rPr lang="ja-JP" altLang="en-US"/>
              <a:t>マスタ タイトルの書式設定</a:t>
            </a:r>
          </a:p>
        </p:txBody>
      </p:sp>
      <p:sp>
        <p:nvSpPr>
          <p:cNvPr id="1156" name="Rectangle 3"/>
          <p:cNvSpPr>
            <a:spLocks noGrp="1" noChangeArrowheads="1"/>
          </p:cNvSpPr>
          <p:nvPr>
            <p:ph type="dt" sz="half" idx="10"/>
          </p:nvPr>
        </p:nvSpPr>
        <p:spPr>
          <a:ln/>
        </p:spPr>
        <p:txBody>
          <a:bodyPr/>
          <a:lstStyle>
            <a:lvl1pPr>
              <a:defRPr/>
            </a:lvl1pPr>
          </a:lstStyle>
          <a:p>
            <a:endParaRPr kumimoji="1" lang="ja-JP" altLang="en-US"/>
          </a:p>
        </p:txBody>
      </p:sp>
      <p:sp>
        <p:nvSpPr>
          <p:cNvPr id="1157"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58" name="Rectangle 5"/>
          <p:cNvSpPr>
            <a:spLocks noGrp="1" noChangeArrowheads="1"/>
          </p:cNvSpPr>
          <p:nvPr>
            <p:ph type="sldNum" sz="quarter" idx="12"/>
          </p:nvPr>
        </p:nvSpPr>
        <p:spPr>
          <a:ln/>
        </p:spPr>
        <p:txBody>
          <a:bodyPr/>
          <a:lstStyle>
            <a:lvl1pPr>
              <a:defRPr/>
            </a:lvl1pPr>
          </a:lstStyle>
          <a:p>
            <a:pPr>
              <a:defRPr/>
            </a:pPr>
            <a:fld id="{710BB23E-5970-4A77-9744-C83F317AA28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86319802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160" name="Rectangle 3"/>
          <p:cNvSpPr>
            <a:spLocks noGrp="1" noChangeArrowheads="1"/>
          </p:cNvSpPr>
          <p:nvPr>
            <p:ph type="dt" sz="half" idx="10"/>
          </p:nvPr>
        </p:nvSpPr>
        <p:spPr>
          <a:ln/>
        </p:spPr>
        <p:txBody>
          <a:bodyPr/>
          <a:lstStyle>
            <a:lvl1pPr>
              <a:defRPr/>
            </a:lvl1pPr>
          </a:lstStyle>
          <a:p>
            <a:endParaRPr kumimoji="1" lang="ja-JP" altLang="en-US"/>
          </a:p>
        </p:txBody>
      </p:sp>
      <p:sp>
        <p:nvSpPr>
          <p:cNvPr id="1161"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62" name="Rectangle 5"/>
          <p:cNvSpPr>
            <a:spLocks noGrp="1" noChangeArrowheads="1"/>
          </p:cNvSpPr>
          <p:nvPr>
            <p:ph type="sldNum" sz="quarter" idx="12"/>
          </p:nvPr>
        </p:nvSpPr>
        <p:spPr>
          <a:ln/>
        </p:spPr>
        <p:txBody>
          <a:bodyPr/>
          <a:lstStyle>
            <a:lvl1pPr>
              <a:defRPr/>
            </a:lvl1pPr>
          </a:lstStyle>
          <a:p>
            <a:pPr>
              <a:defRPr/>
            </a:pPr>
            <a:fld id="{1CB101C0-0EE2-4D3F-A9D5-346E1C504C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95094924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164"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1165"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66"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167" name="Rectangle 3"/>
          <p:cNvSpPr>
            <a:spLocks noGrp="1" noChangeArrowheads="1"/>
          </p:cNvSpPr>
          <p:nvPr>
            <p:ph type="dt" sz="half" idx="10"/>
          </p:nvPr>
        </p:nvSpPr>
        <p:spPr>
          <a:ln/>
        </p:spPr>
        <p:txBody>
          <a:bodyPr/>
          <a:lstStyle>
            <a:lvl1pPr>
              <a:defRPr/>
            </a:lvl1pPr>
          </a:lstStyle>
          <a:p>
            <a:endParaRPr kumimoji="1" lang="ja-JP" altLang="en-US"/>
          </a:p>
        </p:txBody>
      </p:sp>
      <p:sp>
        <p:nvSpPr>
          <p:cNvPr id="1168"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69" name="Rectangle 5"/>
          <p:cNvSpPr>
            <a:spLocks noGrp="1" noChangeArrowheads="1"/>
          </p:cNvSpPr>
          <p:nvPr>
            <p:ph type="sldNum" sz="quarter" idx="12"/>
          </p:nvPr>
        </p:nvSpPr>
        <p:spPr>
          <a:ln/>
        </p:spPr>
        <p:txBody>
          <a:bodyPr/>
          <a:lstStyle>
            <a:lvl1pPr>
              <a:defRPr/>
            </a:lvl1pPr>
          </a:lstStyle>
          <a:p>
            <a:pPr>
              <a:defRPr/>
            </a:pPr>
            <a:fld id="{FF7DEEA7-5AB5-4E20-9045-1C236A4B92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5521143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171"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1172"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a:p>
        </p:txBody>
      </p:sp>
      <p:sp>
        <p:nvSpPr>
          <p:cNvPr id="1173"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174" name="Rectangle 3"/>
          <p:cNvSpPr>
            <a:spLocks noGrp="1" noChangeArrowheads="1"/>
          </p:cNvSpPr>
          <p:nvPr>
            <p:ph type="dt" sz="half" idx="10"/>
          </p:nvPr>
        </p:nvSpPr>
        <p:spPr>
          <a:ln/>
        </p:spPr>
        <p:txBody>
          <a:bodyPr/>
          <a:lstStyle>
            <a:lvl1pPr>
              <a:defRPr/>
            </a:lvl1pPr>
          </a:lstStyle>
          <a:p>
            <a:endParaRPr kumimoji="1" lang="ja-JP" altLang="en-US"/>
          </a:p>
        </p:txBody>
      </p:sp>
      <p:sp>
        <p:nvSpPr>
          <p:cNvPr id="1175"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76" name="Rectangle 5"/>
          <p:cNvSpPr>
            <a:spLocks noGrp="1" noChangeArrowheads="1"/>
          </p:cNvSpPr>
          <p:nvPr>
            <p:ph type="sldNum" sz="quarter" idx="12"/>
          </p:nvPr>
        </p:nvSpPr>
        <p:spPr>
          <a:ln/>
        </p:spPr>
        <p:txBody>
          <a:bodyPr/>
          <a:lstStyle>
            <a:lvl1pPr>
              <a:defRPr/>
            </a:lvl1pPr>
          </a:lstStyle>
          <a:p>
            <a:pPr>
              <a:defRPr/>
            </a:pPr>
            <a:fld id="{55D38AF4-D8E1-4DC7-8240-58537751E04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3067013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178" name="タイトル 1"/>
          <p:cNvSpPr>
            <a:spLocks noGrp="1"/>
          </p:cNvSpPr>
          <p:nvPr>
            <p:ph type="title"/>
          </p:nvPr>
        </p:nvSpPr>
        <p:spPr/>
        <p:txBody>
          <a:bodyPr/>
          <a:lstStyle/>
          <a:p>
            <a:r>
              <a:rPr lang="ja-JP" altLang="en-US"/>
              <a:t>マスタ タイトルの書式設定</a:t>
            </a:r>
          </a:p>
        </p:txBody>
      </p:sp>
      <p:sp>
        <p:nvSpPr>
          <p:cNvPr id="117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80" name="Rectangle 3"/>
          <p:cNvSpPr>
            <a:spLocks noGrp="1" noChangeArrowheads="1"/>
          </p:cNvSpPr>
          <p:nvPr>
            <p:ph type="dt" sz="half" idx="10"/>
          </p:nvPr>
        </p:nvSpPr>
        <p:spPr>
          <a:ln/>
        </p:spPr>
        <p:txBody>
          <a:bodyPr/>
          <a:lstStyle>
            <a:lvl1pPr>
              <a:defRPr/>
            </a:lvl1pPr>
          </a:lstStyle>
          <a:p>
            <a:endParaRPr kumimoji="1" lang="ja-JP" altLang="en-US"/>
          </a:p>
        </p:txBody>
      </p:sp>
      <p:sp>
        <p:nvSpPr>
          <p:cNvPr id="1181"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82" name="Rectangle 5"/>
          <p:cNvSpPr>
            <a:spLocks noGrp="1" noChangeArrowheads="1"/>
          </p:cNvSpPr>
          <p:nvPr>
            <p:ph type="sldNum" sz="quarter" idx="12"/>
          </p:nvPr>
        </p:nvSpPr>
        <p:spPr>
          <a:ln/>
        </p:spPr>
        <p:txBody>
          <a:bodyPr/>
          <a:lstStyle>
            <a:lvl1pPr>
              <a:defRPr/>
            </a:lvl1pPr>
          </a:lstStyle>
          <a:p>
            <a:pPr>
              <a:defRPr/>
            </a:pPr>
            <a:fld id="{393613BF-12A7-4D31-96DE-B68E79CEAB3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28763882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84"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1185"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86" name="Rectangle 3"/>
          <p:cNvSpPr>
            <a:spLocks noGrp="1" noChangeArrowheads="1"/>
          </p:cNvSpPr>
          <p:nvPr>
            <p:ph type="dt" sz="half" idx="10"/>
          </p:nvPr>
        </p:nvSpPr>
        <p:spPr>
          <a:ln/>
        </p:spPr>
        <p:txBody>
          <a:bodyPr/>
          <a:lstStyle>
            <a:lvl1pPr>
              <a:defRPr/>
            </a:lvl1pPr>
          </a:lstStyle>
          <a:p>
            <a:endParaRPr kumimoji="1" lang="ja-JP" altLang="en-US"/>
          </a:p>
        </p:txBody>
      </p:sp>
      <p:sp>
        <p:nvSpPr>
          <p:cNvPr id="1187"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88" name="Rectangle 5"/>
          <p:cNvSpPr>
            <a:spLocks noGrp="1" noChangeArrowheads="1"/>
          </p:cNvSpPr>
          <p:nvPr>
            <p:ph type="sldNum" sz="quarter" idx="12"/>
          </p:nvPr>
        </p:nvSpPr>
        <p:spPr>
          <a:ln/>
        </p:spPr>
        <p:txBody>
          <a:bodyPr/>
          <a:lstStyle>
            <a:lvl1pPr>
              <a:defRPr/>
            </a:lvl1pPr>
          </a:lstStyle>
          <a:p>
            <a:pPr>
              <a:defRPr/>
            </a:pPr>
            <a:fld id="{6EB396B1-2C57-43E8-9C54-CF69777458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2923951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1190"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1191" name="グラフ プレースホルダ 2"/>
          <p:cNvSpPr>
            <a:spLocks noGrp="1"/>
          </p:cNvSpPr>
          <p:nvPr>
            <p:ph type="chart" idx="1"/>
          </p:nvPr>
        </p:nvSpPr>
        <p:spPr>
          <a:xfrm>
            <a:off x="457200" y="1600201"/>
            <a:ext cx="8229600" cy="4525963"/>
          </a:xfrm>
        </p:spPr>
        <p:txBody>
          <a:bodyPr/>
          <a:lstStyle/>
          <a:p>
            <a:pPr lvl="0"/>
            <a:endParaRPr lang="ja-JP" altLang="en-US" noProof="0"/>
          </a:p>
        </p:txBody>
      </p:sp>
      <p:sp>
        <p:nvSpPr>
          <p:cNvPr id="1192" name="Rectangle 3"/>
          <p:cNvSpPr>
            <a:spLocks noGrp="1" noChangeArrowheads="1"/>
          </p:cNvSpPr>
          <p:nvPr>
            <p:ph type="dt" sz="half" idx="10"/>
          </p:nvPr>
        </p:nvSpPr>
        <p:spPr>
          <a:ln/>
        </p:spPr>
        <p:txBody>
          <a:bodyPr/>
          <a:lstStyle>
            <a:lvl1pPr>
              <a:defRPr/>
            </a:lvl1pPr>
          </a:lstStyle>
          <a:p>
            <a:endParaRPr kumimoji="1" lang="ja-JP" altLang="en-US"/>
          </a:p>
        </p:txBody>
      </p:sp>
      <p:sp>
        <p:nvSpPr>
          <p:cNvPr id="1193"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94" name="Rectangle 5"/>
          <p:cNvSpPr>
            <a:spLocks noGrp="1" noChangeArrowheads="1"/>
          </p:cNvSpPr>
          <p:nvPr>
            <p:ph type="sldNum" sz="quarter" idx="12"/>
          </p:nvPr>
        </p:nvSpPr>
        <p:spPr>
          <a:ln/>
        </p:spPr>
        <p:txBody>
          <a:bodyPr/>
          <a:lstStyle>
            <a:lvl1pPr>
              <a:defRPr/>
            </a:lvl1pPr>
          </a:lstStyle>
          <a:p>
            <a:pPr>
              <a:defRPr/>
            </a:pPr>
            <a:fld id="{813B2E3A-7CEA-4DDE-8E0A-353117D3579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1396889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1384"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1385" name="Rectangle 14"/>
          <p:cNvSpPr>
            <a:spLocks noChangeArrowheads="1"/>
          </p:cNvSpPr>
          <p:nvPr userDrawn="1"/>
        </p:nvSpPr>
        <p:spPr>
          <a:xfrm>
            <a:off x="1692520" y="3284541"/>
            <a:ext cx="7451480" cy="73025"/>
          </a:xfrm>
          <a:prstGeom prst="rect">
            <a:avLst/>
          </a:prstGeom>
          <a:solidFill>
            <a:srgbClr val="FF0000"/>
          </a:solidFill>
          <a:ln w="9525">
            <a:noFill/>
            <a:miter lim="800000"/>
            <a:headEnd/>
            <a:tailEnd/>
          </a:ln>
          <a:effectLst/>
        </p:spPr>
        <p:txBody>
          <a:bodyPr wrap="none" anchor="ctr"/>
          <a:lstStyle/>
          <a:p>
            <a:pPr>
              <a:defRPr/>
            </a:pPr>
            <a:endParaRPr lang="ja-JP" altLang="en-US" sz="1023">
              <a:solidFill>
                <a:srgbClr val="000000"/>
              </a:solidFill>
              <a:latin typeface="HG丸ｺﾞｼｯｸM-PRO" pitchFamily="50" charset="-128"/>
              <a:ea typeface="HG丸ｺﾞｼｯｸM-PRO" pitchFamily="50" charset="-128"/>
            </a:endParaRPr>
          </a:p>
        </p:txBody>
      </p:sp>
      <p:sp>
        <p:nvSpPr>
          <p:cNvPr id="1386" name="Rectangle 3"/>
          <p:cNvSpPr>
            <a:spLocks noGrp="1" noChangeArrowheads="1"/>
          </p:cNvSpPr>
          <p:nvPr>
            <p:ph type="ctrTitle"/>
          </p:nvPr>
        </p:nvSpPr>
        <p:spPr>
          <a:xfrm>
            <a:off x="1647092" y="2133603"/>
            <a:ext cx="7496908" cy="1470025"/>
          </a:xfrm>
        </p:spPr>
        <p:txBody>
          <a:bodyPr/>
          <a:lstStyle>
            <a:lvl1pPr>
              <a:defRPr sz="3408"/>
            </a:lvl1pPr>
          </a:lstStyle>
          <a:p>
            <a:r>
              <a:rPr lang="ja-JP" altLang="en-US"/>
              <a:t>マスタ タイトルの書式設定</a:t>
            </a:r>
          </a:p>
        </p:txBody>
      </p:sp>
      <p:sp>
        <p:nvSpPr>
          <p:cNvPr id="1387"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1388" name="Rectangle 5"/>
          <p:cNvSpPr>
            <a:spLocks noGrp="1" noChangeArrowheads="1"/>
          </p:cNvSpPr>
          <p:nvPr>
            <p:ph type="dt" sz="half" idx="10"/>
          </p:nvPr>
        </p:nvSpPr>
        <p:spPr/>
        <p:txBody>
          <a:bodyPr/>
          <a:lstStyle>
            <a:lvl1pPr>
              <a:defRPr/>
            </a:lvl1pPr>
          </a:lstStyle>
          <a:p>
            <a:endParaRPr kumimoji="1" lang="ja-JP" altLang="en-US"/>
          </a:p>
        </p:txBody>
      </p:sp>
      <p:sp>
        <p:nvSpPr>
          <p:cNvPr id="1389" name="Rectangle 6"/>
          <p:cNvSpPr>
            <a:spLocks noGrp="1" noChangeArrowheads="1"/>
          </p:cNvSpPr>
          <p:nvPr>
            <p:ph type="ftr" sz="quarter" idx="11"/>
          </p:nvPr>
        </p:nvSpPr>
        <p:spPr/>
        <p:txBody>
          <a:bodyPr/>
          <a:lstStyle>
            <a:lvl1pPr>
              <a:defRPr/>
            </a:lvl1pPr>
          </a:lstStyle>
          <a:p>
            <a:endParaRPr kumimoji="1" lang="ja-JP" altLang="en-US"/>
          </a:p>
        </p:txBody>
      </p:sp>
      <p:sp>
        <p:nvSpPr>
          <p:cNvPr id="1390"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E1C13110-CA4B-4007-92C6-EAF8B4CD22B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512909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1057"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58"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9"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0"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61" name="Date Placeholder 6"/>
          <p:cNvSpPr>
            <a:spLocks noGrp="1"/>
          </p:cNvSpPr>
          <p:nvPr>
            <p:ph type="dt" sz="half" idx="10"/>
          </p:nvPr>
        </p:nvSpPr>
        <p:spPr/>
        <p:txBody>
          <a:bodyPr/>
          <a:lstStyle/>
          <a:p>
            <a:endParaRPr kumimoji="1" lang="ja-JP" altLang="en-US"/>
          </a:p>
        </p:txBody>
      </p:sp>
      <p:sp>
        <p:nvSpPr>
          <p:cNvPr id="1062" name="Footer Placeholder 7"/>
          <p:cNvSpPr>
            <a:spLocks noGrp="1"/>
          </p:cNvSpPr>
          <p:nvPr>
            <p:ph type="ftr" sz="quarter" idx="11"/>
          </p:nvPr>
        </p:nvSpPr>
        <p:spPr/>
        <p:txBody>
          <a:bodyPr/>
          <a:lstStyle/>
          <a:p>
            <a:endParaRPr kumimoji="1" lang="ja-JP" altLang="en-US"/>
          </a:p>
        </p:txBody>
      </p:sp>
      <p:sp>
        <p:nvSpPr>
          <p:cNvPr id="1063" name="Slide Number Placeholder 8"/>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369321436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392" name="タイトル 1"/>
          <p:cNvSpPr>
            <a:spLocks noGrp="1"/>
          </p:cNvSpPr>
          <p:nvPr>
            <p:ph type="title"/>
          </p:nvPr>
        </p:nvSpPr>
        <p:spPr/>
        <p:txBody>
          <a:bodyPr/>
          <a:lstStyle/>
          <a:p>
            <a:r>
              <a:rPr lang="ja-JP" altLang="en-US"/>
              <a:t>マスタ タイトルの書式設定</a:t>
            </a:r>
          </a:p>
        </p:txBody>
      </p:sp>
      <p:sp>
        <p:nvSpPr>
          <p:cNvPr id="139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94" name="Rectangle 3"/>
          <p:cNvSpPr>
            <a:spLocks noGrp="1" noChangeArrowheads="1"/>
          </p:cNvSpPr>
          <p:nvPr>
            <p:ph type="dt" sz="half" idx="10"/>
          </p:nvPr>
        </p:nvSpPr>
        <p:spPr>
          <a:ln/>
        </p:spPr>
        <p:txBody>
          <a:bodyPr/>
          <a:lstStyle>
            <a:lvl1pPr>
              <a:defRPr/>
            </a:lvl1pPr>
          </a:lstStyle>
          <a:p>
            <a:endParaRPr kumimoji="1" lang="ja-JP" altLang="en-US"/>
          </a:p>
        </p:txBody>
      </p:sp>
      <p:sp>
        <p:nvSpPr>
          <p:cNvPr id="1395"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96" name="Rectangle 5"/>
          <p:cNvSpPr>
            <a:spLocks noGrp="1" noChangeArrowheads="1"/>
          </p:cNvSpPr>
          <p:nvPr>
            <p:ph type="sldNum" sz="quarter" idx="12"/>
          </p:nvPr>
        </p:nvSpPr>
        <p:spPr>
          <a:ln/>
        </p:spPr>
        <p:txBody>
          <a:bodyPr/>
          <a:lstStyle>
            <a:lvl1pPr>
              <a:defRPr/>
            </a:lvl1pPr>
          </a:lstStyle>
          <a:p>
            <a:pPr>
              <a:defRPr/>
            </a:pPr>
            <a:fld id="{501E77C9-8E87-45C6-969F-FA67BB15522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80992229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398" name="タイトル 1"/>
          <p:cNvSpPr>
            <a:spLocks noGrp="1"/>
          </p:cNvSpPr>
          <p:nvPr>
            <p:ph type="title"/>
          </p:nvPr>
        </p:nvSpPr>
        <p:spPr>
          <a:xfrm>
            <a:off x="722435" y="4406903"/>
            <a:ext cx="7772400" cy="1362075"/>
          </a:xfrm>
        </p:spPr>
        <p:txBody>
          <a:bodyPr anchor="t"/>
          <a:lstStyle>
            <a:lvl1pPr algn="l">
              <a:defRPr sz="3408" b="1" cap="all"/>
            </a:lvl1pPr>
          </a:lstStyle>
          <a:p>
            <a:r>
              <a:rPr lang="ja-JP" altLang="en-US"/>
              <a:t>マスタ タイトルの書式設定</a:t>
            </a:r>
          </a:p>
        </p:txBody>
      </p:sp>
      <p:sp>
        <p:nvSpPr>
          <p:cNvPr id="1399" name="テキスト プレースホルダ 2"/>
          <p:cNvSpPr>
            <a:spLocks noGrp="1"/>
          </p:cNvSpPr>
          <p:nvPr>
            <p:ph type="body" idx="1"/>
          </p:nvPr>
        </p:nvSpPr>
        <p:spPr>
          <a:xfrm>
            <a:off x="722435" y="2906713"/>
            <a:ext cx="7772400" cy="1500187"/>
          </a:xfrm>
        </p:spPr>
        <p:txBody>
          <a:bodyPr anchor="b"/>
          <a:lstStyle>
            <a:lvl1pPr marL="0" indent="0">
              <a:buNone/>
              <a:defRPr sz="1704"/>
            </a:lvl1pPr>
            <a:lvl2pPr marL="389586" indent="0">
              <a:buNone/>
              <a:defRPr sz="1534"/>
            </a:lvl2pPr>
            <a:lvl3pPr marL="779173" indent="0">
              <a:buNone/>
              <a:defRPr sz="1363"/>
            </a:lvl3pPr>
            <a:lvl4pPr marL="1168759" indent="0">
              <a:buNone/>
              <a:defRPr sz="1193"/>
            </a:lvl4pPr>
            <a:lvl5pPr marL="1558345" indent="0">
              <a:buNone/>
              <a:defRPr sz="1193"/>
            </a:lvl5pPr>
            <a:lvl6pPr marL="1947932" indent="0">
              <a:buNone/>
              <a:defRPr sz="1193"/>
            </a:lvl6pPr>
            <a:lvl7pPr marL="2337518" indent="0">
              <a:buNone/>
              <a:defRPr sz="1193"/>
            </a:lvl7pPr>
            <a:lvl8pPr marL="2727104" indent="0">
              <a:buNone/>
              <a:defRPr sz="1193"/>
            </a:lvl8pPr>
            <a:lvl9pPr marL="3116691" indent="0">
              <a:buNone/>
              <a:defRPr sz="1193"/>
            </a:lvl9pPr>
          </a:lstStyle>
          <a:p>
            <a:pPr lvl="0"/>
            <a:r>
              <a:rPr lang="ja-JP" altLang="en-US"/>
              <a:t>マスタ テキストの書式設定</a:t>
            </a:r>
          </a:p>
        </p:txBody>
      </p:sp>
      <p:sp>
        <p:nvSpPr>
          <p:cNvPr id="1400" name="Rectangle 3"/>
          <p:cNvSpPr>
            <a:spLocks noGrp="1" noChangeArrowheads="1"/>
          </p:cNvSpPr>
          <p:nvPr>
            <p:ph type="dt" sz="half" idx="10"/>
          </p:nvPr>
        </p:nvSpPr>
        <p:spPr>
          <a:ln/>
        </p:spPr>
        <p:txBody>
          <a:bodyPr/>
          <a:lstStyle>
            <a:lvl1pPr>
              <a:defRPr/>
            </a:lvl1pPr>
          </a:lstStyle>
          <a:p>
            <a:endParaRPr kumimoji="1" lang="ja-JP" altLang="en-US"/>
          </a:p>
        </p:txBody>
      </p:sp>
      <p:sp>
        <p:nvSpPr>
          <p:cNvPr id="1401"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02" name="Rectangle 5"/>
          <p:cNvSpPr>
            <a:spLocks noGrp="1" noChangeArrowheads="1"/>
          </p:cNvSpPr>
          <p:nvPr>
            <p:ph type="sldNum" sz="quarter" idx="12"/>
          </p:nvPr>
        </p:nvSpPr>
        <p:spPr>
          <a:ln/>
        </p:spPr>
        <p:txBody>
          <a:bodyPr/>
          <a:lstStyle>
            <a:lvl1pPr>
              <a:defRPr/>
            </a:lvl1pPr>
          </a:lstStyle>
          <a:p>
            <a:pPr>
              <a:defRPr/>
            </a:pPr>
            <a:fld id="{F2FA1EB5-2F0C-426E-8D46-067E6DFA05B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11655368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404" name="タイトル 1"/>
          <p:cNvSpPr>
            <a:spLocks noGrp="1"/>
          </p:cNvSpPr>
          <p:nvPr>
            <p:ph type="title"/>
          </p:nvPr>
        </p:nvSpPr>
        <p:spPr/>
        <p:txBody>
          <a:bodyPr/>
          <a:lstStyle/>
          <a:p>
            <a:r>
              <a:rPr lang="ja-JP" altLang="en-US"/>
              <a:t>マスタ タイトルの書式設定</a:t>
            </a:r>
          </a:p>
        </p:txBody>
      </p:sp>
      <p:sp>
        <p:nvSpPr>
          <p:cNvPr id="1405" name="コンテンツ プレースホルダ 2"/>
          <p:cNvSpPr>
            <a:spLocks noGrp="1"/>
          </p:cNvSpPr>
          <p:nvPr>
            <p:ph sz="half" idx="1"/>
          </p:nvPr>
        </p:nvSpPr>
        <p:spPr>
          <a:xfrm>
            <a:off x="457201" y="1600203"/>
            <a:ext cx="4044462" cy="4525963"/>
          </a:xfrm>
        </p:spPr>
        <p:txBody>
          <a:bodyPr/>
          <a:lstStyle>
            <a:lvl1pPr>
              <a:defRPr sz="2386"/>
            </a:lvl1pPr>
            <a:lvl2pPr>
              <a:defRPr sz="2045"/>
            </a:lvl2pPr>
            <a:lvl3pPr>
              <a:defRPr sz="1704"/>
            </a:lvl3pPr>
            <a:lvl4pPr>
              <a:defRPr sz="1534"/>
            </a:lvl4pPr>
            <a:lvl5pPr>
              <a:defRPr sz="1534"/>
            </a:lvl5pPr>
            <a:lvl6pPr>
              <a:defRPr sz="1534"/>
            </a:lvl6pPr>
            <a:lvl7pPr>
              <a:defRPr sz="1534"/>
            </a:lvl7pPr>
            <a:lvl8pPr>
              <a:defRPr sz="1534"/>
            </a:lvl8pPr>
            <a:lvl9pPr>
              <a:defRPr sz="1534"/>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06" name="コンテンツ プレースホルダ 3"/>
          <p:cNvSpPr>
            <a:spLocks noGrp="1"/>
          </p:cNvSpPr>
          <p:nvPr>
            <p:ph sz="half" idx="2"/>
          </p:nvPr>
        </p:nvSpPr>
        <p:spPr>
          <a:xfrm>
            <a:off x="4642338" y="1600203"/>
            <a:ext cx="4044462" cy="4525963"/>
          </a:xfrm>
        </p:spPr>
        <p:txBody>
          <a:bodyPr/>
          <a:lstStyle>
            <a:lvl1pPr>
              <a:defRPr sz="2386"/>
            </a:lvl1pPr>
            <a:lvl2pPr>
              <a:defRPr sz="2045"/>
            </a:lvl2pPr>
            <a:lvl3pPr>
              <a:defRPr sz="1704"/>
            </a:lvl3pPr>
            <a:lvl4pPr>
              <a:defRPr sz="1534"/>
            </a:lvl4pPr>
            <a:lvl5pPr>
              <a:defRPr sz="1534"/>
            </a:lvl5pPr>
            <a:lvl6pPr>
              <a:defRPr sz="1534"/>
            </a:lvl6pPr>
            <a:lvl7pPr>
              <a:defRPr sz="1534"/>
            </a:lvl7pPr>
            <a:lvl8pPr>
              <a:defRPr sz="1534"/>
            </a:lvl8pPr>
            <a:lvl9pPr>
              <a:defRPr sz="1534"/>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07" name="Rectangle 3"/>
          <p:cNvSpPr>
            <a:spLocks noGrp="1" noChangeArrowheads="1"/>
          </p:cNvSpPr>
          <p:nvPr>
            <p:ph type="dt" sz="half" idx="10"/>
          </p:nvPr>
        </p:nvSpPr>
        <p:spPr>
          <a:ln/>
        </p:spPr>
        <p:txBody>
          <a:bodyPr/>
          <a:lstStyle>
            <a:lvl1pPr>
              <a:defRPr/>
            </a:lvl1pPr>
          </a:lstStyle>
          <a:p>
            <a:endParaRPr kumimoji="1" lang="ja-JP" altLang="en-US"/>
          </a:p>
        </p:txBody>
      </p:sp>
      <p:sp>
        <p:nvSpPr>
          <p:cNvPr id="1408"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09" name="Rectangle 5"/>
          <p:cNvSpPr>
            <a:spLocks noGrp="1" noChangeArrowheads="1"/>
          </p:cNvSpPr>
          <p:nvPr>
            <p:ph type="sldNum" sz="quarter" idx="12"/>
          </p:nvPr>
        </p:nvSpPr>
        <p:spPr>
          <a:ln/>
        </p:spPr>
        <p:txBody>
          <a:bodyPr/>
          <a:lstStyle>
            <a:lvl1pPr>
              <a:defRPr/>
            </a:lvl1pPr>
          </a:lstStyle>
          <a:p>
            <a:pPr>
              <a:defRPr/>
            </a:pPr>
            <a:fld id="{C4BB87C9-6A37-40C0-9E8C-B3452B2EEC7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97178258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411"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1412" name="テキスト プレースホルダ 2"/>
          <p:cNvSpPr>
            <a:spLocks noGrp="1"/>
          </p:cNvSpPr>
          <p:nvPr>
            <p:ph type="body" idx="1"/>
          </p:nvPr>
        </p:nvSpPr>
        <p:spPr>
          <a:xfrm>
            <a:off x="457200" y="1535113"/>
            <a:ext cx="4040066" cy="639762"/>
          </a:xfrm>
        </p:spPr>
        <p:txBody>
          <a:bodyPr anchor="b"/>
          <a:lstStyle>
            <a:lvl1pPr marL="0" indent="0">
              <a:buNone/>
              <a:defRPr sz="2045" b="1"/>
            </a:lvl1pPr>
            <a:lvl2pPr marL="389586" indent="0">
              <a:buNone/>
              <a:defRPr sz="1704" b="1"/>
            </a:lvl2pPr>
            <a:lvl3pPr marL="779173" indent="0">
              <a:buNone/>
              <a:defRPr sz="1534" b="1"/>
            </a:lvl3pPr>
            <a:lvl4pPr marL="1168759" indent="0">
              <a:buNone/>
              <a:defRPr sz="1363" b="1"/>
            </a:lvl4pPr>
            <a:lvl5pPr marL="1558345" indent="0">
              <a:buNone/>
              <a:defRPr sz="1363" b="1"/>
            </a:lvl5pPr>
            <a:lvl6pPr marL="1947932" indent="0">
              <a:buNone/>
              <a:defRPr sz="1363" b="1"/>
            </a:lvl6pPr>
            <a:lvl7pPr marL="2337518" indent="0">
              <a:buNone/>
              <a:defRPr sz="1363" b="1"/>
            </a:lvl7pPr>
            <a:lvl8pPr marL="2727104" indent="0">
              <a:buNone/>
              <a:defRPr sz="1363" b="1"/>
            </a:lvl8pPr>
            <a:lvl9pPr marL="3116691" indent="0">
              <a:buNone/>
              <a:defRPr sz="1363" b="1"/>
            </a:lvl9pPr>
          </a:lstStyle>
          <a:p>
            <a:pPr lvl="0"/>
            <a:r>
              <a:rPr lang="ja-JP" altLang="en-US"/>
              <a:t>マスタ テキストの書式設定</a:t>
            </a:r>
          </a:p>
        </p:txBody>
      </p:sp>
      <p:sp>
        <p:nvSpPr>
          <p:cNvPr id="1413" name="コンテンツ プレースホルダ 3"/>
          <p:cNvSpPr>
            <a:spLocks noGrp="1"/>
          </p:cNvSpPr>
          <p:nvPr>
            <p:ph sz="half" idx="2"/>
          </p:nvPr>
        </p:nvSpPr>
        <p:spPr>
          <a:xfrm>
            <a:off x="457200" y="2174875"/>
            <a:ext cx="4040066" cy="3951288"/>
          </a:xfrm>
        </p:spPr>
        <p:txBody>
          <a:bodyPr/>
          <a:lstStyle>
            <a:lvl1pPr>
              <a:defRPr sz="2045"/>
            </a:lvl1pPr>
            <a:lvl2pPr>
              <a:defRPr sz="1704"/>
            </a:lvl2pPr>
            <a:lvl3pPr>
              <a:defRPr sz="1534"/>
            </a:lvl3pPr>
            <a:lvl4pPr>
              <a:defRPr sz="1363"/>
            </a:lvl4pPr>
            <a:lvl5pPr>
              <a:defRPr sz="1363"/>
            </a:lvl5pPr>
            <a:lvl6pPr>
              <a:defRPr sz="1363"/>
            </a:lvl6pPr>
            <a:lvl7pPr>
              <a:defRPr sz="1363"/>
            </a:lvl7pPr>
            <a:lvl8pPr>
              <a:defRPr sz="1363"/>
            </a:lvl8pPr>
            <a:lvl9pPr>
              <a:defRPr sz="136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14" name="テキスト プレースホルダ 4"/>
          <p:cNvSpPr>
            <a:spLocks noGrp="1"/>
          </p:cNvSpPr>
          <p:nvPr>
            <p:ph type="body" sz="quarter" idx="3"/>
          </p:nvPr>
        </p:nvSpPr>
        <p:spPr>
          <a:xfrm>
            <a:off x="4645271" y="1535113"/>
            <a:ext cx="4041531" cy="639762"/>
          </a:xfrm>
        </p:spPr>
        <p:txBody>
          <a:bodyPr anchor="b"/>
          <a:lstStyle>
            <a:lvl1pPr marL="0" indent="0">
              <a:buNone/>
              <a:defRPr sz="2045" b="1"/>
            </a:lvl1pPr>
            <a:lvl2pPr marL="389586" indent="0">
              <a:buNone/>
              <a:defRPr sz="1704" b="1"/>
            </a:lvl2pPr>
            <a:lvl3pPr marL="779173" indent="0">
              <a:buNone/>
              <a:defRPr sz="1534" b="1"/>
            </a:lvl3pPr>
            <a:lvl4pPr marL="1168759" indent="0">
              <a:buNone/>
              <a:defRPr sz="1363" b="1"/>
            </a:lvl4pPr>
            <a:lvl5pPr marL="1558345" indent="0">
              <a:buNone/>
              <a:defRPr sz="1363" b="1"/>
            </a:lvl5pPr>
            <a:lvl6pPr marL="1947932" indent="0">
              <a:buNone/>
              <a:defRPr sz="1363" b="1"/>
            </a:lvl6pPr>
            <a:lvl7pPr marL="2337518" indent="0">
              <a:buNone/>
              <a:defRPr sz="1363" b="1"/>
            </a:lvl7pPr>
            <a:lvl8pPr marL="2727104" indent="0">
              <a:buNone/>
              <a:defRPr sz="1363" b="1"/>
            </a:lvl8pPr>
            <a:lvl9pPr marL="3116691" indent="0">
              <a:buNone/>
              <a:defRPr sz="1363" b="1"/>
            </a:lvl9pPr>
          </a:lstStyle>
          <a:p>
            <a:pPr lvl="0"/>
            <a:r>
              <a:rPr lang="ja-JP" altLang="en-US"/>
              <a:t>マスタ テキストの書式設定</a:t>
            </a:r>
          </a:p>
        </p:txBody>
      </p:sp>
      <p:sp>
        <p:nvSpPr>
          <p:cNvPr id="1415" name="コンテンツ プレースホルダ 5"/>
          <p:cNvSpPr>
            <a:spLocks noGrp="1"/>
          </p:cNvSpPr>
          <p:nvPr>
            <p:ph sz="quarter" idx="4"/>
          </p:nvPr>
        </p:nvSpPr>
        <p:spPr>
          <a:xfrm>
            <a:off x="4645271" y="2174875"/>
            <a:ext cx="4041531" cy="3951288"/>
          </a:xfrm>
        </p:spPr>
        <p:txBody>
          <a:bodyPr/>
          <a:lstStyle>
            <a:lvl1pPr>
              <a:defRPr sz="2045"/>
            </a:lvl1pPr>
            <a:lvl2pPr>
              <a:defRPr sz="1704"/>
            </a:lvl2pPr>
            <a:lvl3pPr>
              <a:defRPr sz="1534"/>
            </a:lvl3pPr>
            <a:lvl4pPr>
              <a:defRPr sz="1363"/>
            </a:lvl4pPr>
            <a:lvl5pPr>
              <a:defRPr sz="1363"/>
            </a:lvl5pPr>
            <a:lvl6pPr>
              <a:defRPr sz="1363"/>
            </a:lvl6pPr>
            <a:lvl7pPr>
              <a:defRPr sz="1363"/>
            </a:lvl7pPr>
            <a:lvl8pPr>
              <a:defRPr sz="1363"/>
            </a:lvl8pPr>
            <a:lvl9pPr>
              <a:defRPr sz="136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16" name="Rectangle 3"/>
          <p:cNvSpPr>
            <a:spLocks noGrp="1" noChangeArrowheads="1"/>
          </p:cNvSpPr>
          <p:nvPr>
            <p:ph type="dt" sz="half" idx="10"/>
          </p:nvPr>
        </p:nvSpPr>
        <p:spPr>
          <a:ln/>
        </p:spPr>
        <p:txBody>
          <a:bodyPr/>
          <a:lstStyle>
            <a:lvl1pPr>
              <a:defRPr/>
            </a:lvl1pPr>
          </a:lstStyle>
          <a:p>
            <a:endParaRPr kumimoji="1" lang="ja-JP" altLang="en-US"/>
          </a:p>
        </p:txBody>
      </p:sp>
      <p:sp>
        <p:nvSpPr>
          <p:cNvPr id="1417"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18" name="Rectangle 5"/>
          <p:cNvSpPr>
            <a:spLocks noGrp="1" noChangeArrowheads="1"/>
          </p:cNvSpPr>
          <p:nvPr>
            <p:ph type="sldNum" sz="quarter" idx="12"/>
          </p:nvPr>
        </p:nvSpPr>
        <p:spPr>
          <a:ln/>
        </p:spPr>
        <p:txBody>
          <a:bodyPr/>
          <a:lstStyle>
            <a:lvl1pPr>
              <a:defRPr/>
            </a:lvl1pPr>
          </a:lstStyle>
          <a:p>
            <a:pPr>
              <a:defRPr/>
            </a:pPr>
            <a:fld id="{47FE6E26-178A-4233-B820-7FA267D4F92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07841773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420" name="タイトル 1"/>
          <p:cNvSpPr>
            <a:spLocks noGrp="1"/>
          </p:cNvSpPr>
          <p:nvPr>
            <p:ph type="title"/>
          </p:nvPr>
        </p:nvSpPr>
        <p:spPr/>
        <p:txBody>
          <a:bodyPr/>
          <a:lstStyle/>
          <a:p>
            <a:r>
              <a:rPr lang="ja-JP" altLang="en-US"/>
              <a:t>マスタ タイトルの書式設定</a:t>
            </a:r>
          </a:p>
        </p:txBody>
      </p:sp>
      <p:sp>
        <p:nvSpPr>
          <p:cNvPr id="1421" name="Rectangle 3"/>
          <p:cNvSpPr>
            <a:spLocks noGrp="1" noChangeArrowheads="1"/>
          </p:cNvSpPr>
          <p:nvPr>
            <p:ph type="dt" sz="half" idx="10"/>
          </p:nvPr>
        </p:nvSpPr>
        <p:spPr>
          <a:ln/>
        </p:spPr>
        <p:txBody>
          <a:bodyPr/>
          <a:lstStyle>
            <a:lvl1pPr>
              <a:defRPr/>
            </a:lvl1pPr>
          </a:lstStyle>
          <a:p>
            <a:endParaRPr kumimoji="1" lang="ja-JP" altLang="en-US"/>
          </a:p>
        </p:txBody>
      </p:sp>
      <p:sp>
        <p:nvSpPr>
          <p:cNvPr id="1422"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23" name="Rectangle 5"/>
          <p:cNvSpPr>
            <a:spLocks noGrp="1" noChangeArrowheads="1"/>
          </p:cNvSpPr>
          <p:nvPr>
            <p:ph type="sldNum" sz="quarter" idx="12"/>
          </p:nvPr>
        </p:nvSpPr>
        <p:spPr>
          <a:ln/>
        </p:spPr>
        <p:txBody>
          <a:bodyPr/>
          <a:lstStyle>
            <a:lvl1pPr>
              <a:defRPr/>
            </a:lvl1pPr>
          </a:lstStyle>
          <a:p>
            <a:pPr>
              <a:defRPr/>
            </a:pPr>
            <a:fld id="{755EA8D5-8CA2-4808-BE80-20FF09A2A85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94577631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425" name="Rectangle 3"/>
          <p:cNvSpPr>
            <a:spLocks noGrp="1" noChangeArrowheads="1"/>
          </p:cNvSpPr>
          <p:nvPr>
            <p:ph type="dt" sz="half" idx="10"/>
          </p:nvPr>
        </p:nvSpPr>
        <p:spPr>
          <a:ln/>
        </p:spPr>
        <p:txBody>
          <a:bodyPr/>
          <a:lstStyle>
            <a:lvl1pPr>
              <a:defRPr/>
            </a:lvl1pPr>
          </a:lstStyle>
          <a:p>
            <a:endParaRPr kumimoji="1" lang="ja-JP" altLang="en-US"/>
          </a:p>
        </p:txBody>
      </p:sp>
      <p:sp>
        <p:nvSpPr>
          <p:cNvPr id="1426"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27" name="Rectangle 5"/>
          <p:cNvSpPr>
            <a:spLocks noGrp="1" noChangeArrowheads="1"/>
          </p:cNvSpPr>
          <p:nvPr>
            <p:ph type="sldNum" sz="quarter" idx="12"/>
          </p:nvPr>
        </p:nvSpPr>
        <p:spPr>
          <a:ln/>
        </p:spPr>
        <p:txBody>
          <a:bodyPr/>
          <a:lstStyle>
            <a:lvl1pPr>
              <a:defRPr/>
            </a:lvl1pPr>
          </a:lstStyle>
          <a:p>
            <a:pPr>
              <a:defRPr/>
            </a:pPr>
            <a:fld id="{193D913A-30FB-463F-BBFD-27096AD5263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67494631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429" name="タイトル 1"/>
          <p:cNvSpPr>
            <a:spLocks noGrp="1"/>
          </p:cNvSpPr>
          <p:nvPr>
            <p:ph type="title"/>
          </p:nvPr>
        </p:nvSpPr>
        <p:spPr>
          <a:xfrm>
            <a:off x="457201" y="273050"/>
            <a:ext cx="3008435" cy="1162050"/>
          </a:xfrm>
        </p:spPr>
        <p:txBody>
          <a:bodyPr anchor="b"/>
          <a:lstStyle>
            <a:lvl1pPr algn="l">
              <a:defRPr sz="1704" b="1"/>
            </a:lvl1pPr>
          </a:lstStyle>
          <a:p>
            <a:r>
              <a:rPr lang="ja-JP" altLang="en-US"/>
              <a:t>マスタ タイトルの書式設定</a:t>
            </a:r>
          </a:p>
        </p:txBody>
      </p:sp>
      <p:sp>
        <p:nvSpPr>
          <p:cNvPr id="1430" name="コンテンツ プレースホルダ 2"/>
          <p:cNvSpPr>
            <a:spLocks noGrp="1"/>
          </p:cNvSpPr>
          <p:nvPr>
            <p:ph idx="1"/>
          </p:nvPr>
        </p:nvSpPr>
        <p:spPr>
          <a:xfrm>
            <a:off x="3575538" y="273053"/>
            <a:ext cx="5111262" cy="5853113"/>
          </a:xfrm>
        </p:spPr>
        <p:txBody>
          <a:bodyPr/>
          <a:lstStyle>
            <a:lvl1pPr>
              <a:defRPr sz="2727"/>
            </a:lvl1pPr>
            <a:lvl2pPr>
              <a:defRPr sz="2386"/>
            </a:lvl2pPr>
            <a:lvl3pPr>
              <a:defRPr sz="2045"/>
            </a:lvl3pPr>
            <a:lvl4pPr>
              <a:defRPr sz="1704"/>
            </a:lvl4pPr>
            <a:lvl5pPr>
              <a:defRPr sz="1704"/>
            </a:lvl5pPr>
            <a:lvl6pPr>
              <a:defRPr sz="1704"/>
            </a:lvl6pPr>
            <a:lvl7pPr>
              <a:defRPr sz="1704"/>
            </a:lvl7pPr>
            <a:lvl8pPr>
              <a:defRPr sz="1704"/>
            </a:lvl8pPr>
            <a:lvl9pPr>
              <a:defRPr sz="1704"/>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31" name="テキスト プレースホルダ 3"/>
          <p:cNvSpPr>
            <a:spLocks noGrp="1"/>
          </p:cNvSpPr>
          <p:nvPr>
            <p:ph type="body" sz="half" idx="2"/>
          </p:nvPr>
        </p:nvSpPr>
        <p:spPr>
          <a:xfrm>
            <a:off x="457201" y="1435103"/>
            <a:ext cx="3008435" cy="4691063"/>
          </a:xfrm>
        </p:spPr>
        <p:txBody>
          <a:bodyPr/>
          <a:lstStyle>
            <a:lvl1pPr marL="0" indent="0">
              <a:buNone/>
              <a:defRPr sz="1193"/>
            </a:lvl1pPr>
            <a:lvl2pPr marL="389586" indent="0">
              <a:buNone/>
              <a:defRPr sz="1023"/>
            </a:lvl2pPr>
            <a:lvl3pPr marL="779173" indent="0">
              <a:buNone/>
              <a:defRPr sz="852"/>
            </a:lvl3pPr>
            <a:lvl4pPr marL="1168759" indent="0">
              <a:buNone/>
              <a:defRPr sz="767"/>
            </a:lvl4pPr>
            <a:lvl5pPr marL="1558345" indent="0">
              <a:buNone/>
              <a:defRPr sz="767"/>
            </a:lvl5pPr>
            <a:lvl6pPr marL="1947932" indent="0">
              <a:buNone/>
              <a:defRPr sz="767"/>
            </a:lvl6pPr>
            <a:lvl7pPr marL="2337518" indent="0">
              <a:buNone/>
              <a:defRPr sz="767"/>
            </a:lvl7pPr>
            <a:lvl8pPr marL="2727104" indent="0">
              <a:buNone/>
              <a:defRPr sz="767"/>
            </a:lvl8pPr>
            <a:lvl9pPr marL="3116691" indent="0">
              <a:buNone/>
              <a:defRPr sz="767"/>
            </a:lvl9pPr>
          </a:lstStyle>
          <a:p>
            <a:pPr lvl="0"/>
            <a:r>
              <a:rPr lang="ja-JP" altLang="en-US"/>
              <a:t>マスタ テキストの書式設定</a:t>
            </a:r>
          </a:p>
        </p:txBody>
      </p:sp>
      <p:sp>
        <p:nvSpPr>
          <p:cNvPr id="1432" name="Rectangle 3"/>
          <p:cNvSpPr>
            <a:spLocks noGrp="1" noChangeArrowheads="1"/>
          </p:cNvSpPr>
          <p:nvPr>
            <p:ph type="dt" sz="half" idx="10"/>
          </p:nvPr>
        </p:nvSpPr>
        <p:spPr>
          <a:ln/>
        </p:spPr>
        <p:txBody>
          <a:bodyPr/>
          <a:lstStyle>
            <a:lvl1pPr>
              <a:defRPr/>
            </a:lvl1pPr>
          </a:lstStyle>
          <a:p>
            <a:endParaRPr kumimoji="1" lang="ja-JP" altLang="en-US"/>
          </a:p>
        </p:txBody>
      </p:sp>
      <p:sp>
        <p:nvSpPr>
          <p:cNvPr id="1433"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34" name="Rectangle 5"/>
          <p:cNvSpPr>
            <a:spLocks noGrp="1" noChangeArrowheads="1"/>
          </p:cNvSpPr>
          <p:nvPr>
            <p:ph type="sldNum" sz="quarter" idx="12"/>
          </p:nvPr>
        </p:nvSpPr>
        <p:spPr>
          <a:ln/>
        </p:spPr>
        <p:txBody>
          <a:bodyPr/>
          <a:lstStyle>
            <a:lvl1pPr>
              <a:defRPr/>
            </a:lvl1pPr>
          </a:lstStyle>
          <a:p>
            <a:pPr>
              <a:defRPr/>
            </a:pPr>
            <a:fld id="{359A2BF3-C5C0-428F-ACA7-FAD3A6C3E17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5166275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436" name="タイトル 1"/>
          <p:cNvSpPr>
            <a:spLocks noGrp="1"/>
          </p:cNvSpPr>
          <p:nvPr>
            <p:ph type="title"/>
          </p:nvPr>
        </p:nvSpPr>
        <p:spPr>
          <a:xfrm>
            <a:off x="1792166" y="4800600"/>
            <a:ext cx="5486400" cy="566738"/>
          </a:xfrm>
        </p:spPr>
        <p:txBody>
          <a:bodyPr anchor="b"/>
          <a:lstStyle>
            <a:lvl1pPr algn="l">
              <a:defRPr sz="1704" b="1"/>
            </a:lvl1pPr>
          </a:lstStyle>
          <a:p>
            <a:r>
              <a:rPr lang="ja-JP" altLang="en-US"/>
              <a:t>マスタ タイトルの書式設定</a:t>
            </a:r>
          </a:p>
        </p:txBody>
      </p:sp>
      <p:sp>
        <p:nvSpPr>
          <p:cNvPr id="1437" name="図プレースホルダ 2"/>
          <p:cNvSpPr>
            <a:spLocks noGrp="1"/>
          </p:cNvSpPr>
          <p:nvPr>
            <p:ph type="pic" idx="1"/>
          </p:nvPr>
        </p:nvSpPr>
        <p:spPr>
          <a:xfrm>
            <a:off x="1792166" y="612775"/>
            <a:ext cx="5486400" cy="4114800"/>
          </a:xfrm>
        </p:spPr>
        <p:txBody>
          <a:bodyPr/>
          <a:lstStyle>
            <a:lvl1pPr marL="0" indent="0">
              <a:buNone/>
              <a:defRPr sz="2727"/>
            </a:lvl1pPr>
            <a:lvl2pPr marL="389586" indent="0">
              <a:buNone/>
              <a:defRPr sz="2386"/>
            </a:lvl2pPr>
            <a:lvl3pPr marL="779173" indent="0">
              <a:buNone/>
              <a:defRPr sz="2045"/>
            </a:lvl3pPr>
            <a:lvl4pPr marL="1168759" indent="0">
              <a:buNone/>
              <a:defRPr sz="1704"/>
            </a:lvl4pPr>
            <a:lvl5pPr marL="1558345" indent="0">
              <a:buNone/>
              <a:defRPr sz="1704"/>
            </a:lvl5pPr>
            <a:lvl6pPr marL="1947932" indent="0">
              <a:buNone/>
              <a:defRPr sz="1704"/>
            </a:lvl6pPr>
            <a:lvl7pPr marL="2337518" indent="0">
              <a:buNone/>
              <a:defRPr sz="1704"/>
            </a:lvl7pPr>
            <a:lvl8pPr marL="2727104" indent="0">
              <a:buNone/>
              <a:defRPr sz="1704"/>
            </a:lvl8pPr>
            <a:lvl9pPr marL="3116691" indent="0">
              <a:buNone/>
              <a:defRPr sz="1704"/>
            </a:lvl9pPr>
          </a:lstStyle>
          <a:p>
            <a:pPr lvl="0"/>
            <a:endParaRPr lang="ja-JP" altLang="en-US" noProof="0"/>
          </a:p>
        </p:txBody>
      </p:sp>
      <p:sp>
        <p:nvSpPr>
          <p:cNvPr id="1438" name="テキスト プレースホルダ 3"/>
          <p:cNvSpPr>
            <a:spLocks noGrp="1"/>
          </p:cNvSpPr>
          <p:nvPr>
            <p:ph type="body" sz="half" idx="2"/>
          </p:nvPr>
        </p:nvSpPr>
        <p:spPr>
          <a:xfrm>
            <a:off x="1792166" y="5367338"/>
            <a:ext cx="5486400" cy="804862"/>
          </a:xfrm>
        </p:spPr>
        <p:txBody>
          <a:bodyPr/>
          <a:lstStyle>
            <a:lvl1pPr marL="0" indent="0">
              <a:buNone/>
              <a:defRPr sz="1193"/>
            </a:lvl1pPr>
            <a:lvl2pPr marL="389586" indent="0">
              <a:buNone/>
              <a:defRPr sz="1023"/>
            </a:lvl2pPr>
            <a:lvl3pPr marL="779173" indent="0">
              <a:buNone/>
              <a:defRPr sz="852"/>
            </a:lvl3pPr>
            <a:lvl4pPr marL="1168759" indent="0">
              <a:buNone/>
              <a:defRPr sz="767"/>
            </a:lvl4pPr>
            <a:lvl5pPr marL="1558345" indent="0">
              <a:buNone/>
              <a:defRPr sz="767"/>
            </a:lvl5pPr>
            <a:lvl6pPr marL="1947932" indent="0">
              <a:buNone/>
              <a:defRPr sz="767"/>
            </a:lvl6pPr>
            <a:lvl7pPr marL="2337518" indent="0">
              <a:buNone/>
              <a:defRPr sz="767"/>
            </a:lvl7pPr>
            <a:lvl8pPr marL="2727104" indent="0">
              <a:buNone/>
              <a:defRPr sz="767"/>
            </a:lvl8pPr>
            <a:lvl9pPr marL="3116691" indent="0">
              <a:buNone/>
              <a:defRPr sz="767"/>
            </a:lvl9pPr>
          </a:lstStyle>
          <a:p>
            <a:pPr lvl="0"/>
            <a:r>
              <a:rPr lang="ja-JP" altLang="en-US"/>
              <a:t>マスタ テキストの書式設定</a:t>
            </a:r>
          </a:p>
        </p:txBody>
      </p:sp>
      <p:sp>
        <p:nvSpPr>
          <p:cNvPr id="1439" name="Rectangle 3"/>
          <p:cNvSpPr>
            <a:spLocks noGrp="1" noChangeArrowheads="1"/>
          </p:cNvSpPr>
          <p:nvPr>
            <p:ph type="dt" sz="half" idx="10"/>
          </p:nvPr>
        </p:nvSpPr>
        <p:spPr>
          <a:ln/>
        </p:spPr>
        <p:txBody>
          <a:bodyPr/>
          <a:lstStyle>
            <a:lvl1pPr>
              <a:defRPr/>
            </a:lvl1pPr>
          </a:lstStyle>
          <a:p>
            <a:endParaRPr kumimoji="1" lang="ja-JP" altLang="en-US"/>
          </a:p>
        </p:txBody>
      </p:sp>
      <p:sp>
        <p:nvSpPr>
          <p:cNvPr id="1440"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41" name="Rectangle 5"/>
          <p:cNvSpPr>
            <a:spLocks noGrp="1" noChangeArrowheads="1"/>
          </p:cNvSpPr>
          <p:nvPr>
            <p:ph type="sldNum" sz="quarter" idx="12"/>
          </p:nvPr>
        </p:nvSpPr>
        <p:spPr>
          <a:ln/>
        </p:spPr>
        <p:txBody>
          <a:bodyPr/>
          <a:lstStyle>
            <a:lvl1pPr>
              <a:defRPr/>
            </a:lvl1pPr>
          </a:lstStyle>
          <a:p>
            <a:pPr>
              <a:defRPr/>
            </a:pPr>
            <a:fld id="{F3A52411-F20F-4647-989C-6DCC63B3C13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484801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443" name="タイトル 1"/>
          <p:cNvSpPr>
            <a:spLocks noGrp="1"/>
          </p:cNvSpPr>
          <p:nvPr>
            <p:ph type="title"/>
          </p:nvPr>
        </p:nvSpPr>
        <p:spPr/>
        <p:txBody>
          <a:bodyPr/>
          <a:lstStyle/>
          <a:p>
            <a:r>
              <a:rPr lang="ja-JP" altLang="en-US"/>
              <a:t>マスタ タイトルの書式設定</a:t>
            </a:r>
          </a:p>
        </p:txBody>
      </p:sp>
      <p:sp>
        <p:nvSpPr>
          <p:cNvPr id="1444"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45" name="Rectangle 3"/>
          <p:cNvSpPr>
            <a:spLocks noGrp="1" noChangeArrowheads="1"/>
          </p:cNvSpPr>
          <p:nvPr>
            <p:ph type="dt" sz="half" idx="10"/>
          </p:nvPr>
        </p:nvSpPr>
        <p:spPr>
          <a:ln/>
        </p:spPr>
        <p:txBody>
          <a:bodyPr/>
          <a:lstStyle>
            <a:lvl1pPr>
              <a:defRPr/>
            </a:lvl1pPr>
          </a:lstStyle>
          <a:p>
            <a:endParaRPr kumimoji="1" lang="ja-JP" altLang="en-US"/>
          </a:p>
        </p:txBody>
      </p:sp>
      <p:sp>
        <p:nvSpPr>
          <p:cNvPr id="1446"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47" name="Rectangle 5"/>
          <p:cNvSpPr>
            <a:spLocks noGrp="1" noChangeArrowheads="1"/>
          </p:cNvSpPr>
          <p:nvPr>
            <p:ph type="sldNum" sz="quarter" idx="12"/>
          </p:nvPr>
        </p:nvSpPr>
        <p:spPr>
          <a:ln/>
        </p:spPr>
        <p:txBody>
          <a:bodyPr/>
          <a:lstStyle>
            <a:lvl1pPr>
              <a:defRPr/>
            </a:lvl1pPr>
          </a:lstStyle>
          <a:p>
            <a:pPr>
              <a:defRPr/>
            </a:pPr>
            <a:fld id="{05A9E50A-1471-4690-AD5C-D84950932E0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48074435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449" name="縦書きタイトル 1"/>
          <p:cNvSpPr>
            <a:spLocks noGrp="1"/>
          </p:cNvSpPr>
          <p:nvPr>
            <p:ph type="title" orient="vert"/>
          </p:nvPr>
        </p:nvSpPr>
        <p:spPr>
          <a:xfrm>
            <a:off x="6515100" y="3"/>
            <a:ext cx="2171700" cy="6126163"/>
          </a:xfrm>
        </p:spPr>
        <p:txBody>
          <a:bodyPr vert="eaVert"/>
          <a:lstStyle/>
          <a:p>
            <a:r>
              <a:rPr lang="ja-JP" altLang="en-US"/>
              <a:t>マスタ タイトルの書式設定</a:t>
            </a:r>
          </a:p>
        </p:txBody>
      </p:sp>
      <p:sp>
        <p:nvSpPr>
          <p:cNvPr id="1450" name="縦書きテキスト プレースホルダ 2"/>
          <p:cNvSpPr>
            <a:spLocks noGrp="1"/>
          </p:cNvSpPr>
          <p:nvPr>
            <p:ph type="body" orient="vert" idx="1"/>
          </p:nvPr>
        </p:nvSpPr>
        <p:spPr>
          <a:xfrm>
            <a:off x="2" y="3"/>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51" name="Rectangle 3"/>
          <p:cNvSpPr>
            <a:spLocks noGrp="1" noChangeArrowheads="1"/>
          </p:cNvSpPr>
          <p:nvPr>
            <p:ph type="dt" sz="half" idx="10"/>
          </p:nvPr>
        </p:nvSpPr>
        <p:spPr>
          <a:ln/>
        </p:spPr>
        <p:txBody>
          <a:bodyPr/>
          <a:lstStyle>
            <a:lvl1pPr>
              <a:defRPr/>
            </a:lvl1pPr>
          </a:lstStyle>
          <a:p>
            <a:endParaRPr kumimoji="1" lang="ja-JP" altLang="en-US"/>
          </a:p>
        </p:txBody>
      </p:sp>
      <p:sp>
        <p:nvSpPr>
          <p:cNvPr id="1452"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53" name="Rectangle 5"/>
          <p:cNvSpPr>
            <a:spLocks noGrp="1" noChangeArrowheads="1"/>
          </p:cNvSpPr>
          <p:nvPr>
            <p:ph type="sldNum" sz="quarter" idx="12"/>
          </p:nvPr>
        </p:nvSpPr>
        <p:spPr>
          <a:ln/>
        </p:spPr>
        <p:txBody>
          <a:bodyPr/>
          <a:lstStyle>
            <a:lvl1pPr>
              <a:defRPr/>
            </a:lvl1pPr>
          </a:lstStyle>
          <a:p>
            <a:pPr>
              <a:defRPr/>
            </a:pPr>
            <a:fld id="{7BF65CE4-7D74-4536-BE2C-1ADC4478423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95312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Title 1"/>
          <p:cNvSpPr>
            <a:spLocks noGrp="1"/>
          </p:cNvSpPr>
          <p:nvPr>
            <p:ph type="title"/>
          </p:nvPr>
        </p:nvSpPr>
        <p:spPr/>
        <p:txBody>
          <a:bodyPr/>
          <a:lstStyle/>
          <a:p>
            <a:r>
              <a:rPr lang="ja-JP" altLang="en-US"/>
              <a:t>マスター タイトルの書式設定</a:t>
            </a:r>
            <a:endParaRPr lang="en-US" dirty="0"/>
          </a:p>
        </p:txBody>
      </p:sp>
      <p:sp>
        <p:nvSpPr>
          <p:cNvPr id="1066" name="Date Placeholder 2"/>
          <p:cNvSpPr>
            <a:spLocks noGrp="1"/>
          </p:cNvSpPr>
          <p:nvPr>
            <p:ph type="dt" sz="half" idx="10"/>
          </p:nvPr>
        </p:nvSpPr>
        <p:spPr/>
        <p:txBody>
          <a:bodyPr/>
          <a:lstStyle/>
          <a:p>
            <a:endParaRPr kumimoji="1" lang="ja-JP" altLang="en-US"/>
          </a:p>
        </p:txBody>
      </p:sp>
      <p:sp>
        <p:nvSpPr>
          <p:cNvPr id="1067" name="Footer Placeholder 3"/>
          <p:cNvSpPr>
            <a:spLocks noGrp="1"/>
          </p:cNvSpPr>
          <p:nvPr>
            <p:ph type="ftr" sz="quarter" idx="11"/>
          </p:nvPr>
        </p:nvSpPr>
        <p:spPr/>
        <p:txBody>
          <a:bodyPr/>
          <a:lstStyle/>
          <a:p>
            <a:endParaRPr kumimoji="1" lang="ja-JP" altLang="en-US"/>
          </a:p>
        </p:txBody>
      </p:sp>
      <p:sp>
        <p:nvSpPr>
          <p:cNvPr id="1068" name="Slide Number Placeholder 4"/>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205488289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1455"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1456" name="グラフ プレースホルダ 2"/>
          <p:cNvSpPr>
            <a:spLocks noGrp="1"/>
          </p:cNvSpPr>
          <p:nvPr>
            <p:ph type="chart" idx="1"/>
          </p:nvPr>
        </p:nvSpPr>
        <p:spPr>
          <a:xfrm>
            <a:off x="457200" y="1600203"/>
            <a:ext cx="8229600" cy="4525963"/>
          </a:xfrm>
        </p:spPr>
        <p:txBody>
          <a:bodyPr/>
          <a:lstStyle/>
          <a:p>
            <a:pPr lvl="0"/>
            <a:endParaRPr lang="ja-JP" altLang="en-US" noProof="0"/>
          </a:p>
        </p:txBody>
      </p:sp>
      <p:sp>
        <p:nvSpPr>
          <p:cNvPr id="1457" name="Rectangle 3"/>
          <p:cNvSpPr>
            <a:spLocks noGrp="1" noChangeArrowheads="1"/>
          </p:cNvSpPr>
          <p:nvPr>
            <p:ph type="dt" sz="half" idx="10"/>
          </p:nvPr>
        </p:nvSpPr>
        <p:spPr>
          <a:ln/>
        </p:spPr>
        <p:txBody>
          <a:bodyPr/>
          <a:lstStyle>
            <a:lvl1pPr>
              <a:defRPr/>
            </a:lvl1pPr>
          </a:lstStyle>
          <a:p>
            <a:endParaRPr kumimoji="1" lang="ja-JP" altLang="en-US"/>
          </a:p>
        </p:txBody>
      </p:sp>
      <p:sp>
        <p:nvSpPr>
          <p:cNvPr id="1458"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59" name="Rectangle 5"/>
          <p:cNvSpPr>
            <a:spLocks noGrp="1" noChangeArrowheads="1"/>
          </p:cNvSpPr>
          <p:nvPr>
            <p:ph type="sldNum" sz="quarter" idx="12"/>
          </p:nvPr>
        </p:nvSpPr>
        <p:spPr>
          <a:ln/>
        </p:spPr>
        <p:txBody>
          <a:bodyPr/>
          <a:lstStyle>
            <a:lvl1pPr>
              <a:defRPr/>
            </a:lvl1pPr>
          </a:lstStyle>
          <a:p>
            <a:pPr>
              <a:defRPr/>
            </a:pPr>
            <a:fld id="{813B2E3A-7CEA-4DDE-8E0A-353117D3579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3872865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1461"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263585570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1037"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1038" name="Rectangle 14"/>
          <p:cNvSpPr>
            <a:spLocks noChangeArrowheads="1"/>
          </p:cNvSpPr>
          <p:nvPr userDrawn="1"/>
        </p:nvSpPr>
        <p:spPr>
          <a:xfrm>
            <a:off x="1692520" y="3284539"/>
            <a:ext cx="7451480" cy="73025"/>
          </a:xfrm>
          <a:prstGeom prst="rect">
            <a:avLst/>
          </a:prstGeom>
          <a:solidFill>
            <a:srgbClr val="FF0000"/>
          </a:solidFill>
          <a:ln w="9525">
            <a:noFill/>
            <a:miter lim="800000"/>
            <a:headEnd/>
            <a:tailEnd/>
          </a:ln>
          <a:effectLst/>
        </p:spPr>
        <p:txBody>
          <a:bodyPr wrap="none" anchor="ctr"/>
          <a:lstStyle/>
          <a:p>
            <a:pPr>
              <a:defRPr/>
            </a:pPr>
            <a:endParaRPr lang="ja-JP" altLang="en-US" sz="1662">
              <a:ea typeface="HG丸ｺﾞｼｯｸM-PRO" pitchFamily="50" charset="-128"/>
            </a:endParaRPr>
          </a:p>
        </p:txBody>
      </p:sp>
      <p:sp>
        <p:nvSpPr>
          <p:cNvPr id="1039"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1040"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1041" name="Rectangle 5"/>
          <p:cNvSpPr>
            <a:spLocks noGrp="1" noChangeArrowheads="1"/>
          </p:cNvSpPr>
          <p:nvPr>
            <p:ph type="dt" sz="half" idx="10"/>
          </p:nvPr>
        </p:nvSpPr>
        <p:spPr/>
        <p:txBody>
          <a:bodyPr/>
          <a:lstStyle>
            <a:lvl1pPr>
              <a:defRPr/>
            </a:lvl1pPr>
          </a:lstStyle>
          <a:p>
            <a:pPr>
              <a:defRPr/>
            </a:pPr>
            <a:endParaRPr lang="en-US" altLang="ja-JP"/>
          </a:p>
        </p:txBody>
      </p:sp>
      <p:sp>
        <p:nvSpPr>
          <p:cNvPr id="1042" name="Rectangle 6"/>
          <p:cNvSpPr>
            <a:spLocks noGrp="1" noChangeArrowheads="1"/>
          </p:cNvSpPr>
          <p:nvPr>
            <p:ph type="ftr" sz="quarter" idx="11"/>
          </p:nvPr>
        </p:nvSpPr>
        <p:spPr/>
        <p:txBody>
          <a:bodyPr/>
          <a:lstStyle>
            <a:lvl1pPr>
              <a:defRPr/>
            </a:lvl1pPr>
          </a:lstStyle>
          <a:p>
            <a:pPr>
              <a:defRPr/>
            </a:pPr>
            <a:endParaRPr lang="en-US" altLang="ja-JP"/>
          </a:p>
        </p:txBody>
      </p:sp>
      <p:sp>
        <p:nvSpPr>
          <p:cNvPr id="1043"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E1C13110-CA4B-4007-92C6-EAF8B4CD22B1}" type="slidenum">
              <a:rPr lang="en-US" altLang="ja-JP"/>
              <a:pPr>
                <a:defRPr/>
              </a:pPr>
              <a:t>‹#›</a:t>
            </a:fld>
            <a:endParaRPr lang="en-US" altLang="ja-JP"/>
          </a:p>
        </p:txBody>
      </p:sp>
    </p:spTree>
    <p:extLst>
      <p:ext uri="{BB962C8B-B14F-4D97-AF65-F5344CB8AC3E}">
        <p14:creationId xmlns:p14="http://schemas.microsoft.com/office/powerpoint/2010/main" val="299725952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5" name="タイトル 1"/>
          <p:cNvSpPr>
            <a:spLocks noGrp="1"/>
          </p:cNvSpPr>
          <p:nvPr>
            <p:ph type="title"/>
          </p:nvPr>
        </p:nvSpPr>
        <p:spPr/>
        <p:txBody>
          <a:bodyPr/>
          <a:lstStyle/>
          <a:p>
            <a:r>
              <a:rPr lang="ja-JP" altLang="en-US"/>
              <a:t>マスタ タイトルの書式設定</a:t>
            </a:r>
          </a:p>
        </p:txBody>
      </p:sp>
      <p:sp>
        <p:nvSpPr>
          <p:cNvPr id="1046"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7"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48"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49" name="Rectangle 5"/>
          <p:cNvSpPr>
            <a:spLocks noGrp="1" noChangeArrowheads="1"/>
          </p:cNvSpPr>
          <p:nvPr>
            <p:ph type="sldNum" sz="quarter" idx="12"/>
          </p:nvPr>
        </p:nvSpPr>
        <p:spPr>
          <a:ln/>
        </p:spPr>
        <p:txBody>
          <a:bodyPr/>
          <a:lstStyle>
            <a:lvl1pPr>
              <a:defRPr/>
            </a:lvl1pPr>
          </a:lstStyle>
          <a:p>
            <a:pPr>
              <a:defRPr/>
            </a:pPr>
            <a:fld id="{501E77C9-8E87-45C6-969F-FA67BB15522A}" type="slidenum">
              <a:rPr lang="en-US" altLang="ja-JP"/>
              <a:pPr>
                <a:defRPr/>
              </a:pPr>
              <a:t>‹#›</a:t>
            </a:fld>
            <a:endParaRPr lang="en-US" altLang="ja-JP"/>
          </a:p>
        </p:txBody>
      </p:sp>
    </p:spTree>
    <p:extLst>
      <p:ext uri="{BB962C8B-B14F-4D97-AF65-F5344CB8AC3E}">
        <p14:creationId xmlns:p14="http://schemas.microsoft.com/office/powerpoint/2010/main" val="78842802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1"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1052"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1053"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54"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55" name="Rectangle 5"/>
          <p:cNvSpPr>
            <a:spLocks noGrp="1" noChangeArrowheads="1"/>
          </p:cNvSpPr>
          <p:nvPr>
            <p:ph type="sldNum" sz="quarter" idx="12"/>
          </p:nvPr>
        </p:nvSpPr>
        <p:spPr>
          <a:ln/>
        </p:spPr>
        <p:txBody>
          <a:bodyPr/>
          <a:lstStyle>
            <a:lvl1pPr>
              <a:defRPr/>
            </a:lvl1pPr>
          </a:lstStyle>
          <a:p>
            <a:pPr>
              <a:defRPr/>
            </a:pPr>
            <a:fld id="{F2FA1EB5-2F0C-426E-8D46-067E6DFA05B9}" type="slidenum">
              <a:rPr lang="en-US" altLang="ja-JP"/>
              <a:pPr>
                <a:defRPr/>
              </a:pPr>
              <a:t>‹#›</a:t>
            </a:fld>
            <a:endParaRPr lang="en-US" altLang="ja-JP"/>
          </a:p>
        </p:txBody>
      </p:sp>
    </p:spTree>
    <p:extLst>
      <p:ext uri="{BB962C8B-B14F-4D97-AF65-F5344CB8AC3E}">
        <p14:creationId xmlns:p14="http://schemas.microsoft.com/office/powerpoint/2010/main" val="422559574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7" name="タイトル 1"/>
          <p:cNvSpPr>
            <a:spLocks noGrp="1"/>
          </p:cNvSpPr>
          <p:nvPr>
            <p:ph type="title"/>
          </p:nvPr>
        </p:nvSpPr>
        <p:spPr/>
        <p:txBody>
          <a:bodyPr/>
          <a:lstStyle/>
          <a:p>
            <a:r>
              <a:rPr lang="ja-JP" altLang="en-US"/>
              <a:t>マスタ タイトルの書式設定</a:t>
            </a:r>
          </a:p>
        </p:txBody>
      </p:sp>
      <p:sp>
        <p:nvSpPr>
          <p:cNvPr id="1058"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61"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62" name="Rectangle 5"/>
          <p:cNvSpPr>
            <a:spLocks noGrp="1" noChangeArrowheads="1"/>
          </p:cNvSpPr>
          <p:nvPr>
            <p:ph type="sldNum" sz="quarter" idx="12"/>
          </p:nvPr>
        </p:nvSpPr>
        <p:spPr>
          <a:ln/>
        </p:spPr>
        <p:txBody>
          <a:bodyPr/>
          <a:lstStyle>
            <a:lvl1pPr>
              <a:defRPr/>
            </a:lvl1pPr>
          </a:lstStyle>
          <a:p>
            <a:pPr>
              <a:defRPr/>
            </a:pPr>
            <a:fld id="{C4BB87C9-6A37-40C0-9E8C-B3452B2EEC7F}" type="slidenum">
              <a:rPr lang="en-US" altLang="ja-JP"/>
              <a:pPr>
                <a:defRPr/>
              </a:pPr>
              <a:t>‹#›</a:t>
            </a:fld>
            <a:endParaRPr lang="en-US" altLang="ja-JP"/>
          </a:p>
        </p:txBody>
      </p:sp>
    </p:spTree>
    <p:extLst>
      <p:ext uri="{BB962C8B-B14F-4D97-AF65-F5344CB8AC3E}">
        <p14:creationId xmlns:p14="http://schemas.microsoft.com/office/powerpoint/2010/main" val="117983336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4"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1065"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066"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7"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068"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9"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70"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71" name="Rectangle 5"/>
          <p:cNvSpPr>
            <a:spLocks noGrp="1" noChangeArrowheads="1"/>
          </p:cNvSpPr>
          <p:nvPr>
            <p:ph type="sldNum" sz="quarter" idx="12"/>
          </p:nvPr>
        </p:nvSpPr>
        <p:spPr>
          <a:ln/>
        </p:spPr>
        <p:txBody>
          <a:bodyPr/>
          <a:lstStyle>
            <a:lvl1pPr>
              <a:defRPr/>
            </a:lvl1pPr>
          </a:lstStyle>
          <a:p>
            <a:pPr>
              <a:defRPr/>
            </a:pPr>
            <a:fld id="{47FE6E26-178A-4233-B820-7FA267D4F921}" type="slidenum">
              <a:rPr lang="en-US" altLang="ja-JP"/>
              <a:pPr>
                <a:defRPr/>
              </a:pPr>
              <a:t>‹#›</a:t>
            </a:fld>
            <a:endParaRPr lang="en-US" altLang="ja-JP"/>
          </a:p>
        </p:txBody>
      </p:sp>
    </p:spTree>
    <p:extLst>
      <p:ext uri="{BB962C8B-B14F-4D97-AF65-F5344CB8AC3E}">
        <p14:creationId xmlns:p14="http://schemas.microsoft.com/office/powerpoint/2010/main" val="220420764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3" name="タイトル 1"/>
          <p:cNvSpPr>
            <a:spLocks noGrp="1"/>
          </p:cNvSpPr>
          <p:nvPr>
            <p:ph type="title"/>
          </p:nvPr>
        </p:nvSpPr>
        <p:spPr/>
        <p:txBody>
          <a:bodyPr/>
          <a:lstStyle/>
          <a:p>
            <a:r>
              <a:rPr lang="ja-JP" altLang="en-US"/>
              <a:t>マスタ タイトルの書式設定</a:t>
            </a:r>
          </a:p>
        </p:txBody>
      </p:sp>
      <p:sp>
        <p:nvSpPr>
          <p:cNvPr id="1074"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75"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76" name="Rectangle 5"/>
          <p:cNvSpPr>
            <a:spLocks noGrp="1" noChangeArrowheads="1"/>
          </p:cNvSpPr>
          <p:nvPr>
            <p:ph type="sldNum" sz="quarter" idx="12"/>
          </p:nvPr>
        </p:nvSpPr>
        <p:spPr>
          <a:ln/>
        </p:spPr>
        <p:txBody>
          <a:bodyPr/>
          <a:lstStyle>
            <a:lvl1pPr>
              <a:defRPr/>
            </a:lvl1pPr>
          </a:lstStyle>
          <a:p>
            <a:pPr>
              <a:defRPr/>
            </a:pPr>
            <a:fld id="{755EA8D5-8CA2-4808-BE80-20FF09A2A854}" type="slidenum">
              <a:rPr lang="en-US" altLang="ja-JP"/>
              <a:pPr>
                <a:defRPr/>
              </a:pPr>
              <a:t>‹#›</a:t>
            </a:fld>
            <a:endParaRPr lang="en-US" altLang="ja-JP"/>
          </a:p>
        </p:txBody>
      </p:sp>
    </p:spTree>
    <p:extLst>
      <p:ext uri="{BB962C8B-B14F-4D97-AF65-F5344CB8AC3E}">
        <p14:creationId xmlns:p14="http://schemas.microsoft.com/office/powerpoint/2010/main" val="392945579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8"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79"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80" name="Rectangle 5"/>
          <p:cNvSpPr>
            <a:spLocks noGrp="1" noChangeArrowheads="1"/>
          </p:cNvSpPr>
          <p:nvPr>
            <p:ph type="sldNum" sz="quarter" idx="12"/>
          </p:nvPr>
        </p:nvSpPr>
        <p:spPr>
          <a:ln/>
        </p:spPr>
        <p:txBody>
          <a:bodyPr/>
          <a:lstStyle>
            <a:lvl1pPr>
              <a:defRPr/>
            </a:lvl1pPr>
          </a:lstStyle>
          <a:p>
            <a:pPr>
              <a:defRPr/>
            </a:pPr>
            <a:fld id="{193D913A-30FB-463F-BBFD-27096AD5263D}" type="slidenum">
              <a:rPr lang="en-US" altLang="ja-JP"/>
              <a:pPr>
                <a:defRPr/>
              </a:pPr>
              <a:t>‹#›</a:t>
            </a:fld>
            <a:endParaRPr lang="en-US" altLang="ja-JP"/>
          </a:p>
        </p:txBody>
      </p:sp>
    </p:spTree>
    <p:extLst>
      <p:ext uri="{BB962C8B-B14F-4D97-AF65-F5344CB8AC3E}">
        <p14:creationId xmlns:p14="http://schemas.microsoft.com/office/powerpoint/2010/main" val="3532991672"/>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2"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1083"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4"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085"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86"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87" name="Rectangle 5"/>
          <p:cNvSpPr>
            <a:spLocks noGrp="1" noChangeArrowheads="1"/>
          </p:cNvSpPr>
          <p:nvPr>
            <p:ph type="sldNum" sz="quarter" idx="12"/>
          </p:nvPr>
        </p:nvSpPr>
        <p:spPr>
          <a:ln/>
        </p:spPr>
        <p:txBody>
          <a:bodyPr/>
          <a:lstStyle>
            <a:lvl1pPr>
              <a:defRPr/>
            </a:lvl1pPr>
          </a:lstStyle>
          <a:p>
            <a:pPr>
              <a:defRPr/>
            </a:pPr>
            <a:fld id="{359A2BF3-C5C0-428F-ACA7-FAD3A6C3E175}" type="slidenum">
              <a:rPr lang="en-US" altLang="ja-JP"/>
              <a:pPr>
                <a:defRPr/>
              </a:pPr>
              <a:t>‹#›</a:t>
            </a:fld>
            <a:endParaRPr lang="en-US" altLang="ja-JP"/>
          </a:p>
        </p:txBody>
      </p:sp>
    </p:spTree>
    <p:extLst>
      <p:ext uri="{BB962C8B-B14F-4D97-AF65-F5344CB8AC3E}">
        <p14:creationId xmlns:p14="http://schemas.microsoft.com/office/powerpoint/2010/main" val="3714181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Date Placeholder 1"/>
          <p:cNvSpPr>
            <a:spLocks noGrp="1"/>
          </p:cNvSpPr>
          <p:nvPr>
            <p:ph type="dt" sz="half" idx="10"/>
          </p:nvPr>
        </p:nvSpPr>
        <p:spPr/>
        <p:txBody>
          <a:bodyPr/>
          <a:lstStyle/>
          <a:p>
            <a:endParaRPr kumimoji="1" lang="ja-JP" altLang="en-US"/>
          </a:p>
        </p:txBody>
      </p:sp>
      <p:sp>
        <p:nvSpPr>
          <p:cNvPr id="1071" name="Footer Placeholder 2"/>
          <p:cNvSpPr>
            <a:spLocks noGrp="1"/>
          </p:cNvSpPr>
          <p:nvPr>
            <p:ph type="ftr" sz="quarter" idx="11"/>
          </p:nvPr>
        </p:nvSpPr>
        <p:spPr/>
        <p:txBody>
          <a:bodyPr/>
          <a:lstStyle/>
          <a:p>
            <a:endParaRPr kumimoji="1" lang="ja-JP" altLang="en-US"/>
          </a:p>
        </p:txBody>
      </p:sp>
      <p:sp>
        <p:nvSpPr>
          <p:cNvPr id="1072" name="Slide Number Placeholder 3"/>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487404367"/>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9"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1090"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a:p>
        </p:txBody>
      </p:sp>
      <p:sp>
        <p:nvSpPr>
          <p:cNvPr id="1091"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092"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93"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94" name="Rectangle 5"/>
          <p:cNvSpPr>
            <a:spLocks noGrp="1" noChangeArrowheads="1"/>
          </p:cNvSpPr>
          <p:nvPr>
            <p:ph type="sldNum" sz="quarter" idx="12"/>
          </p:nvPr>
        </p:nvSpPr>
        <p:spPr>
          <a:ln/>
        </p:spPr>
        <p:txBody>
          <a:bodyPr/>
          <a:lstStyle>
            <a:lvl1pPr>
              <a:defRPr/>
            </a:lvl1pPr>
          </a:lstStyle>
          <a:p>
            <a:pPr>
              <a:defRPr/>
            </a:pPr>
            <a:fld id="{F3A52411-F20F-4647-989C-6DCC63B3C134}" type="slidenum">
              <a:rPr lang="en-US" altLang="ja-JP"/>
              <a:pPr>
                <a:defRPr/>
              </a:pPr>
              <a:t>‹#›</a:t>
            </a:fld>
            <a:endParaRPr lang="en-US" altLang="ja-JP"/>
          </a:p>
        </p:txBody>
      </p:sp>
    </p:spTree>
    <p:extLst>
      <p:ext uri="{BB962C8B-B14F-4D97-AF65-F5344CB8AC3E}">
        <p14:creationId xmlns:p14="http://schemas.microsoft.com/office/powerpoint/2010/main" val="2338295716"/>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6" name="タイトル 1"/>
          <p:cNvSpPr>
            <a:spLocks noGrp="1"/>
          </p:cNvSpPr>
          <p:nvPr>
            <p:ph type="title"/>
          </p:nvPr>
        </p:nvSpPr>
        <p:spPr/>
        <p:txBody>
          <a:bodyPr/>
          <a:lstStyle/>
          <a:p>
            <a:r>
              <a:rPr lang="ja-JP" altLang="en-US"/>
              <a:t>マスタ タイトルの書式設定</a:t>
            </a:r>
          </a:p>
        </p:txBody>
      </p:sp>
      <p:sp>
        <p:nvSpPr>
          <p:cNvPr id="1097"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8"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99"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100" name="Rectangle 5"/>
          <p:cNvSpPr>
            <a:spLocks noGrp="1" noChangeArrowheads="1"/>
          </p:cNvSpPr>
          <p:nvPr>
            <p:ph type="sldNum" sz="quarter" idx="12"/>
          </p:nvPr>
        </p:nvSpPr>
        <p:spPr>
          <a:ln/>
        </p:spPr>
        <p:txBody>
          <a:bodyPr/>
          <a:lstStyle>
            <a:lvl1pPr>
              <a:defRPr/>
            </a:lvl1pPr>
          </a:lstStyle>
          <a:p>
            <a:pPr>
              <a:defRPr/>
            </a:pPr>
            <a:fld id="{05A9E50A-1471-4690-AD5C-D84950932E05}" type="slidenum">
              <a:rPr lang="en-US" altLang="ja-JP"/>
              <a:pPr>
                <a:defRPr/>
              </a:pPr>
              <a:t>‹#›</a:t>
            </a:fld>
            <a:endParaRPr lang="en-US" altLang="ja-JP"/>
          </a:p>
        </p:txBody>
      </p:sp>
    </p:spTree>
    <p:extLst>
      <p:ext uri="{BB962C8B-B14F-4D97-AF65-F5344CB8AC3E}">
        <p14:creationId xmlns:p14="http://schemas.microsoft.com/office/powerpoint/2010/main" val="386131699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2"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1103"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4"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105"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106" name="Rectangle 5"/>
          <p:cNvSpPr>
            <a:spLocks noGrp="1" noChangeArrowheads="1"/>
          </p:cNvSpPr>
          <p:nvPr>
            <p:ph type="sldNum" sz="quarter" idx="12"/>
          </p:nvPr>
        </p:nvSpPr>
        <p:spPr>
          <a:ln/>
        </p:spPr>
        <p:txBody>
          <a:bodyPr/>
          <a:lstStyle>
            <a:lvl1pPr>
              <a:defRPr/>
            </a:lvl1pPr>
          </a:lstStyle>
          <a:p>
            <a:pPr>
              <a:defRPr/>
            </a:pPr>
            <a:fld id="{7BF65CE4-7D74-4536-BE2C-1ADC44784234}" type="slidenum">
              <a:rPr lang="en-US" altLang="ja-JP"/>
              <a:pPr>
                <a:defRPr/>
              </a:pPr>
              <a:t>‹#›</a:t>
            </a:fld>
            <a:endParaRPr lang="en-US" altLang="ja-JP"/>
          </a:p>
        </p:txBody>
      </p:sp>
    </p:spTree>
    <p:extLst>
      <p:ext uri="{BB962C8B-B14F-4D97-AF65-F5344CB8AC3E}">
        <p14:creationId xmlns:p14="http://schemas.microsoft.com/office/powerpoint/2010/main" val="2501523459"/>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1108"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1109" name="グラフ プレースホルダ 2"/>
          <p:cNvSpPr>
            <a:spLocks noGrp="1"/>
          </p:cNvSpPr>
          <p:nvPr>
            <p:ph type="chart" idx="1"/>
          </p:nvPr>
        </p:nvSpPr>
        <p:spPr>
          <a:xfrm>
            <a:off x="457200" y="1600201"/>
            <a:ext cx="8229600" cy="4525963"/>
          </a:xfrm>
        </p:spPr>
        <p:txBody>
          <a:bodyPr/>
          <a:lstStyle/>
          <a:p>
            <a:pPr lvl="0"/>
            <a:endParaRPr lang="ja-JP" altLang="en-US" noProof="0"/>
          </a:p>
        </p:txBody>
      </p:sp>
      <p:sp>
        <p:nvSpPr>
          <p:cNvPr id="1110"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111"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112" name="Rectangle 5"/>
          <p:cNvSpPr>
            <a:spLocks noGrp="1" noChangeArrowheads="1"/>
          </p:cNvSpPr>
          <p:nvPr>
            <p:ph type="sldNum" sz="quarter" idx="12"/>
          </p:nvPr>
        </p:nvSpPr>
        <p:spPr>
          <a:ln/>
        </p:spPr>
        <p:txBody>
          <a:bodyPr/>
          <a:lstStyle>
            <a:lvl1pPr>
              <a:defRPr/>
            </a:lvl1pPr>
          </a:lstStyle>
          <a:p>
            <a:pPr>
              <a:defRPr/>
            </a:pPr>
            <a:fld id="{813B2E3A-7CEA-4DDE-8E0A-353117D35797}" type="slidenum">
              <a:rPr lang="en-US" altLang="ja-JP"/>
              <a:pPr>
                <a:defRPr/>
              </a:pPr>
              <a:t>‹#›</a:t>
            </a:fld>
            <a:endParaRPr lang="en-US" altLang="ja-JP"/>
          </a:p>
        </p:txBody>
      </p:sp>
    </p:spTree>
    <p:extLst>
      <p:ext uri="{BB962C8B-B14F-4D97-AF65-F5344CB8AC3E}">
        <p14:creationId xmlns:p14="http://schemas.microsoft.com/office/powerpoint/2010/main" val="3712884247"/>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1114"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2402345515"/>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1037"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1038" name="Rectangle 14"/>
          <p:cNvSpPr>
            <a:spLocks noChangeArrowheads="1"/>
          </p:cNvSpPr>
          <p:nvPr userDrawn="1"/>
        </p:nvSpPr>
        <p:spPr>
          <a:xfrm>
            <a:off x="1692520" y="3284539"/>
            <a:ext cx="7451480" cy="73025"/>
          </a:xfrm>
          <a:prstGeom prst="rect">
            <a:avLst/>
          </a:prstGeom>
          <a:solidFill>
            <a:srgbClr val="FF0000"/>
          </a:solidFill>
          <a:ln w="9525">
            <a:noFill/>
            <a:miter lim="800000"/>
            <a:headEnd/>
            <a:tailEnd/>
          </a:ln>
          <a:effectLst/>
        </p:spPr>
        <p:txBody>
          <a:bodyPr wrap="none" anchor="ctr"/>
          <a:lstStyle/>
          <a:p>
            <a:pPr>
              <a:defRPr/>
            </a:pPr>
            <a:endParaRPr lang="ja-JP" altLang="en-US" sz="1662" dirty="0">
              <a:ea typeface="HG丸ｺﾞｼｯｸM-PRO" pitchFamily="50" charset="-128"/>
            </a:endParaRPr>
          </a:p>
        </p:txBody>
      </p:sp>
      <p:sp>
        <p:nvSpPr>
          <p:cNvPr id="1039"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1040"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1041" name="Rectangle 5"/>
          <p:cNvSpPr>
            <a:spLocks noGrp="1" noChangeArrowheads="1"/>
          </p:cNvSpPr>
          <p:nvPr>
            <p:ph type="dt" sz="half" idx="10"/>
          </p:nvPr>
        </p:nvSpPr>
        <p:spPr/>
        <p:txBody>
          <a:bodyPr/>
          <a:lstStyle>
            <a:lvl1pPr>
              <a:defRPr/>
            </a:lvl1pPr>
          </a:lstStyle>
          <a:p>
            <a:endParaRPr kumimoji="1" lang="ja-JP" altLang="en-US" dirty="0"/>
          </a:p>
        </p:txBody>
      </p:sp>
      <p:sp>
        <p:nvSpPr>
          <p:cNvPr id="1042" name="Rectangle 6"/>
          <p:cNvSpPr>
            <a:spLocks noGrp="1" noChangeArrowheads="1"/>
          </p:cNvSpPr>
          <p:nvPr>
            <p:ph type="ftr" sz="quarter" idx="11"/>
          </p:nvPr>
        </p:nvSpPr>
        <p:spPr/>
        <p:txBody>
          <a:bodyPr/>
          <a:lstStyle>
            <a:lvl1pPr>
              <a:defRPr/>
            </a:lvl1pPr>
          </a:lstStyle>
          <a:p>
            <a:endParaRPr kumimoji="1" lang="ja-JP" altLang="en-US" dirty="0"/>
          </a:p>
        </p:txBody>
      </p:sp>
      <p:sp>
        <p:nvSpPr>
          <p:cNvPr id="1043"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E1C13110-CA4B-4007-92C6-EAF8B4CD22B1}" type="slidenum">
              <a:rPr lang="en-US" altLang="ja-JP"/>
              <a:pPr>
                <a:defRPr/>
              </a:pPr>
              <a:t>‹#›</a:t>
            </a:fld>
            <a:endParaRPr lang="en-US" altLang="ja-JP" dirty="0"/>
          </a:p>
        </p:txBody>
      </p:sp>
    </p:spTree>
    <p:extLst>
      <p:ext uri="{BB962C8B-B14F-4D97-AF65-F5344CB8AC3E}">
        <p14:creationId xmlns:p14="http://schemas.microsoft.com/office/powerpoint/2010/main" val="1932160477"/>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5" name="タイトル 1"/>
          <p:cNvSpPr>
            <a:spLocks noGrp="1"/>
          </p:cNvSpPr>
          <p:nvPr>
            <p:ph type="title"/>
          </p:nvPr>
        </p:nvSpPr>
        <p:spPr/>
        <p:txBody>
          <a:bodyPr/>
          <a:lstStyle/>
          <a:p>
            <a:r>
              <a:rPr lang="ja-JP" altLang="en-US"/>
              <a:t>マスタ タイトルの書式設定</a:t>
            </a:r>
          </a:p>
        </p:txBody>
      </p:sp>
      <p:sp>
        <p:nvSpPr>
          <p:cNvPr id="1046"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7"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48"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49" name="Rectangle 5"/>
          <p:cNvSpPr>
            <a:spLocks noGrp="1" noChangeArrowheads="1"/>
          </p:cNvSpPr>
          <p:nvPr>
            <p:ph type="sldNum" sz="quarter" idx="12"/>
          </p:nvPr>
        </p:nvSpPr>
        <p:spPr>
          <a:ln/>
        </p:spPr>
        <p:txBody>
          <a:bodyPr/>
          <a:lstStyle>
            <a:lvl1pPr>
              <a:defRPr/>
            </a:lvl1pPr>
          </a:lstStyle>
          <a:p>
            <a:pPr>
              <a:defRPr/>
            </a:pPr>
            <a:fld id="{501E77C9-8E87-45C6-969F-FA67BB15522A}" type="slidenum">
              <a:rPr lang="en-US" altLang="ja-JP"/>
              <a:pPr>
                <a:defRPr/>
              </a:pPr>
              <a:t>‹#›</a:t>
            </a:fld>
            <a:endParaRPr lang="en-US" altLang="ja-JP" dirty="0"/>
          </a:p>
        </p:txBody>
      </p:sp>
    </p:spTree>
    <p:extLst>
      <p:ext uri="{BB962C8B-B14F-4D97-AF65-F5344CB8AC3E}">
        <p14:creationId xmlns:p14="http://schemas.microsoft.com/office/powerpoint/2010/main" val="1828261818"/>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1"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1052"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1053"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54"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55" name="Rectangle 5"/>
          <p:cNvSpPr>
            <a:spLocks noGrp="1" noChangeArrowheads="1"/>
          </p:cNvSpPr>
          <p:nvPr>
            <p:ph type="sldNum" sz="quarter" idx="12"/>
          </p:nvPr>
        </p:nvSpPr>
        <p:spPr>
          <a:ln/>
        </p:spPr>
        <p:txBody>
          <a:bodyPr/>
          <a:lstStyle>
            <a:lvl1pPr>
              <a:defRPr/>
            </a:lvl1pPr>
          </a:lstStyle>
          <a:p>
            <a:pPr>
              <a:defRPr/>
            </a:pPr>
            <a:fld id="{F2FA1EB5-2F0C-426E-8D46-067E6DFA05B9}" type="slidenum">
              <a:rPr lang="en-US" altLang="ja-JP"/>
              <a:pPr>
                <a:defRPr/>
              </a:pPr>
              <a:t>‹#›</a:t>
            </a:fld>
            <a:endParaRPr lang="en-US" altLang="ja-JP" dirty="0"/>
          </a:p>
        </p:txBody>
      </p:sp>
    </p:spTree>
    <p:extLst>
      <p:ext uri="{BB962C8B-B14F-4D97-AF65-F5344CB8AC3E}">
        <p14:creationId xmlns:p14="http://schemas.microsoft.com/office/powerpoint/2010/main" val="377051815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7" name="タイトル 1"/>
          <p:cNvSpPr>
            <a:spLocks noGrp="1"/>
          </p:cNvSpPr>
          <p:nvPr>
            <p:ph type="title"/>
          </p:nvPr>
        </p:nvSpPr>
        <p:spPr/>
        <p:txBody>
          <a:bodyPr/>
          <a:lstStyle/>
          <a:p>
            <a:r>
              <a:rPr lang="ja-JP" altLang="en-US"/>
              <a:t>マスタ タイトルの書式設定</a:t>
            </a:r>
          </a:p>
        </p:txBody>
      </p:sp>
      <p:sp>
        <p:nvSpPr>
          <p:cNvPr id="1058"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61"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62" name="Rectangle 5"/>
          <p:cNvSpPr>
            <a:spLocks noGrp="1" noChangeArrowheads="1"/>
          </p:cNvSpPr>
          <p:nvPr>
            <p:ph type="sldNum" sz="quarter" idx="12"/>
          </p:nvPr>
        </p:nvSpPr>
        <p:spPr>
          <a:ln/>
        </p:spPr>
        <p:txBody>
          <a:bodyPr/>
          <a:lstStyle>
            <a:lvl1pPr>
              <a:defRPr/>
            </a:lvl1pPr>
          </a:lstStyle>
          <a:p>
            <a:pPr>
              <a:defRPr/>
            </a:pPr>
            <a:fld id="{C4BB87C9-6A37-40C0-9E8C-B3452B2EEC7F}" type="slidenum">
              <a:rPr lang="en-US" altLang="ja-JP"/>
              <a:pPr>
                <a:defRPr/>
              </a:pPr>
              <a:t>‹#›</a:t>
            </a:fld>
            <a:endParaRPr lang="en-US" altLang="ja-JP" dirty="0"/>
          </a:p>
        </p:txBody>
      </p:sp>
    </p:spTree>
    <p:extLst>
      <p:ext uri="{BB962C8B-B14F-4D97-AF65-F5344CB8AC3E}">
        <p14:creationId xmlns:p14="http://schemas.microsoft.com/office/powerpoint/2010/main" val="222953094"/>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4"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1065"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066"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7"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068"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9"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70"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71" name="Rectangle 5"/>
          <p:cNvSpPr>
            <a:spLocks noGrp="1" noChangeArrowheads="1"/>
          </p:cNvSpPr>
          <p:nvPr>
            <p:ph type="sldNum" sz="quarter" idx="12"/>
          </p:nvPr>
        </p:nvSpPr>
        <p:spPr>
          <a:ln/>
        </p:spPr>
        <p:txBody>
          <a:bodyPr/>
          <a:lstStyle>
            <a:lvl1pPr>
              <a:defRPr/>
            </a:lvl1pPr>
          </a:lstStyle>
          <a:p>
            <a:pPr>
              <a:defRPr/>
            </a:pPr>
            <a:fld id="{47FE6E26-178A-4233-B820-7FA267D4F921}" type="slidenum">
              <a:rPr lang="en-US" altLang="ja-JP"/>
              <a:pPr>
                <a:defRPr/>
              </a:pPr>
              <a:t>‹#›</a:t>
            </a:fld>
            <a:endParaRPr lang="en-US" altLang="ja-JP" dirty="0"/>
          </a:p>
        </p:txBody>
      </p:sp>
    </p:spTree>
    <p:extLst>
      <p:ext uri="{BB962C8B-B14F-4D97-AF65-F5344CB8AC3E}">
        <p14:creationId xmlns:p14="http://schemas.microsoft.com/office/powerpoint/2010/main" val="917468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1074"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1075"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76"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77" name="Date Placeholder 4"/>
          <p:cNvSpPr>
            <a:spLocks noGrp="1"/>
          </p:cNvSpPr>
          <p:nvPr>
            <p:ph type="dt" sz="half" idx="10"/>
          </p:nvPr>
        </p:nvSpPr>
        <p:spPr/>
        <p:txBody>
          <a:bodyPr/>
          <a:lstStyle/>
          <a:p>
            <a:endParaRPr kumimoji="1" lang="ja-JP" altLang="en-US"/>
          </a:p>
        </p:txBody>
      </p:sp>
      <p:sp>
        <p:nvSpPr>
          <p:cNvPr id="1078" name="Footer Placeholder 5"/>
          <p:cNvSpPr>
            <a:spLocks noGrp="1"/>
          </p:cNvSpPr>
          <p:nvPr>
            <p:ph type="ftr" sz="quarter" idx="11"/>
          </p:nvPr>
        </p:nvSpPr>
        <p:spPr/>
        <p:txBody>
          <a:bodyPr/>
          <a:lstStyle/>
          <a:p>
            <a:endParaRPr kumimoji="1" lang="ja-JP" altLang="en-US"/>
          </a:p>
        </p:txBody>
      </p:sp>
      <p:sp>
        <p:nvSpPr>
          <p:cNvPr id="1079" name="Slide Number Placeholder 6"/>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3551748400"/>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3" name="タイトル 1"/>
          <p:cNvSpPr>
            <a:spLocks noGrp="1"/>
          </p:cNvSpPr>
          <p:nvPr>
            <p:ph type="title"/>
          </p:nvPr>
        </p:nvSpPr>
        <p:spPr/>
        <p:txBody>
          <a:bodyPr/>
          <a:lstStyle/>
          <a:p>
            <a:r>
              <a:rPr lang="ja-JP" altLang="en-US"/>
              <a:t>マスタ タイトルの書式設定</a:t>
            </a:r>
          </a:p>
        </p:txBody>
      </p:sp>
      <p:sp>
        <p:nvSpPr>
          <p:cNvPr id="1074"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75"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76" name="Rectangle 5"/>
          <p:cNvSpPr>
            <a:spLocks noGrp="1" noChangeArrowheads="1"/>
          </p:cNvSpPr>
          <p:nvPr>
            <p:ph type="sldNum" sz="quarter" idx="12"/>
          </p:nvPr>
        </p:nvSpPr>
        <p:spPr>
          <a:ln/>
        </p:spPr>
        <p:txBody>
          <a:bodyPr/>
          <a:lstStyle>
            <a:lvl1pPr>
              <a:defRPr/>
            </a:lvl1pPr>
          </a:lstStyle>
          <a:p>
            <a:pPr>
              <a:defRPr/>
            </a:pPr>
            <a:fld id="{755EA8D5-8CA2-4808-BE80-20FF09A2A854}" type="slidenum">
              <a:rPr lang="en-US" altLang="ja-JP"/>
              <a:pPr>
                <a:defRPr/>
              </a:pPr>
              <a:t>‹#›</a:t>
            </a:fld>
            <a:endParaRPr lang="en-US" altLang="ja-JP" dirty="0"/>
          </a:p>
        </p:txBody>
      </p:sp>
    </p:spTree>
    <p:extLst>
      <p:ext uri="{BB962C8B-B14F-4D97-AF65-F5344CB8AC3E}">
        <p14:creationId xmlns:p14="http://schemas.microsoft.com/office/powerpoint/2010/main" val="83211114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8"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79"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80" name="Rectangle 5"/>
          <p:cNvSpPr>
            <a:spLocks noGrp="1" noChangeArrowheads="1"/>
          </p:cNvSpPr>
          <p:nvPr>
            <p:ph type="sldNum" sz="quarter" idx="12"/>
          </p:nvPr>
        </p:nvSpPr>
        <p:spPr>
          <a:ln/>
        </p:spPr>
        <p:txBody>
          <a:bodyPr/>
          <a:lstStyle>
            <a:lvl1pPr>
              <a:defRPr/>
            </a:lvl1pPr>
          </a:lstStyle>
          <a:p>
            <a:pPr>
              <a:defRPr/>
            </a:pPr>
            <a:fld id="{193D913A-30FB-463F-BBFD-27096AD5263D}" type="slidenum">
              <a:rPr lang="en-US" altLang="ja-JP"/>
              <a:pPr>
                <a:defRPr/>
              </a:pPr>
              <a:t>‹#›</a:t>
            </a:fld>
            <a:endParaRPr lang="en-US" altLang="ja-JP" dirty="0"/>
          </a:p>
        </p:txBody>
      </p:sp>
    </p:spTree>
    <p:extLst>
      <p:ext uri="{BB962C8B-B14F-4D97-AF65-F5344CB8AC3E}">
        <p14:creationId xmlns:p14="http://schemas.microsoft.com/office/powerpoint/2010/main" val="4096499852"/>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2"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1083"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4"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085"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86"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87" name="Rectangle 5"/>
          <p:cNvSpPr>
            <a:spLocks noGrp="1" noChangeArrowheads="1"/>
          </p:cNvSpPr>
          <p:nvPr>
            <p:ph type="sldNum" sz="quarter" idx="12"/>
          </p:nvPr>
        </p:nvSpPr>
        <p:spPr>
          <a:ln/>
        </p:spPr>
        <p:txBody>
          <a:bodyPr/>
          <a:lstStyle>
            <a:lvl1pPr>
              <a:defRPr/>
            </a:lvl1pPr>
          </a:lstStyle>
          <a:p>
            <a:pPr>
              <a:defRPr/>
            </a:pPr>
            <a:fld id="{359A2BF3-C5C0-428F-ACA7-FAD3A6C3E175}" type="slidenum">
              <a:rPr lang="en-US" altLang="ja-JP"/>
              <a:pPr>
                <a:defRPr/>
              </a:pPr>
              <a:t>‹#›</a:t>
            </a:fld>
            <a:endParaRPr lang="en-US" altLang="ja-JP" dirty="0"/>
          </a:p>
        </p:txBody>
      </p:sp>
    </p:spTree>
    <p:extLst>
      <p:ext uri="{BB962C8B-B14F-4D97-AF65-F5344CB8AC3E}">
        <p14:creationId xmlns:p14="http://schemas.microsoft.com/office/powerpoint/2010/main" val="2791160149"/>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9"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1090"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dirty="0"/>
          </a:p>
        </p:txBody>
      </p:sp>
      <p:sp>
        <p:nvSpPr>
          <p:cNvPr id="1091"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092"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93"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94" name="Rectangle 5"/>
          <p:cNvSpPr>
            <a:spLocks noGrp="1" noChangeArrowheads="1"/>
          </p:cNvSpPr>
          <p:nvPr>
            <p:ph type="sldNum" sz="quarter" idx="12"/>
          </p:nvPr>
        </p:nvSpPr>
        <p:spPr>
          <a:ln/>
        </p:spPr>
        <p:txBody>
          <a:bodyPr/>
          <a:lstStyle>
            <a:lvl1pPr>
              <a:defRPr/>
            </a:lvl1pPr>
          </a:lstStyle>
          <a:p>
            <a:pPr>
              <a:defRPr/>
            </a:pPr>
            <a:fld id="{F3A52411-F20F-4647-989C-6DCC63B3C134}" type="slidenum">
              <a:rPr lang="en-US" altLang="ja-JP"/>
              <a:pPr>
                <a:defRPr/>
              </a:pPr>
              <a:t>‹#›</a:t>
            </a:fld>
            <a:endParaRPr lang="en-US" altLang="ja-JP" dirty="0"/>
          </a:p>
        </p:txBody>
      </p:sp>
    </p:spTree>
    <p:extLst>
      <p:ext uri="{BB962C8B-B14F-4D97-AF65-F5344CB8AC3E}">
        <p14:creationId xmlns:p14="http://schemas.microsoft.com/office/powerpoint/2010/main" val="824765696"/>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6" name="タイトル 1"/>
          <p:cNvSpPr>
            <a:spLocks noGrp="1"/>
          </p:cNvSpPr>
          <p:nvPr>
            <p:ph type="title"/>
          </p:nvPr>
        </p:nvSpPr>
        <p:spPr/>
        <p:txBody>
          <a:bodyPr/>
          <a:lstStyle/>
          <a:p>
            <a:r>
              <a:rPr lang="ja-JP" altLang="en-US"/>
              <a:t>マスタ タイトルの書式設定</a:t>
            </a:r>
          </a:p>
        </p:txBody>
      </p:sp>
      <p:sp>
        <p:nvSpPr>
          <p:cNvPr id="1097"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8"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99"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100" name="Rectangle 5"/>
          <p:cNvSpPr>
            <a:spLocks noGrp="1" noChangeArrowheads="1"/>
          </p:cNvSpPr>
          <p:nvPr>
            <p:ph type="sldNum" sz="quarter" idx="12"/>
          </p:nvPr>
        </p:nvSpPr>
        <p:spPr>
          <a:ln/>
        </p:spPr>
        <p:txBody>
          <a:bodyPr/>
          <a:lstStyle>
            <a:lvl1pPr>
              <a:defRPr/>
            </a:lvl1pPr>
          </a:lstStyle>
          <a:p>
            <a:pPr>
              <a:defRPr/>
            </a:pPr>
            <a:fld id="{05A9E50A-1471-4690-AD5C-D84950932E05}" type="slidenum">
              <a:rPr lang="en-US" altLang="ja-JP"/>
              <a:pPr>
                <a:defRPr/>
              </a:pPr>
              <a:t>‹#›</a:t>
            </a:fld>
            <a:endParaRPr lang="en-US" altLang="ja-JP" dirty="0"/>
          </a:p>
        </p:txBody>
      </p:sp>
    </p:spTree>
    <p:extLst>
      <p:ext uri="{BB962C8B-B14F-4D97-AF65-F5344CB8AC3E}">
        <p14:creationId xmlns:p14="http://schemas.microsoft.com/office/powerpoint/2010/main" val="2131306241"/>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2"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1103"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4"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105"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106" name="Rectangle 5"/>
          <p:cNvSpPr>
            <a:spLocks noGrp="1" noChangeArrowheads="1"/>
          </p:cNvSpPr>
          <p:nvPr>
            <p:ph type="sldNum" sz="quarter" idx="12"/>
          </p:nvPr>
        </p:nvSpPr>
        <p:spPr>
          <a:ln/>
        </p:spPr>
        <p:txBody>
          <a:bodyPr/>
          <a:lstStyle>
            <a:lvl1pPr>
              <a:defRPr/>
            </a:lvl1pPr>
          </a:lstStyle>
          <a:p>
            <a:pPr>
              <a:defRPr/>
            </a:pPr>
            <a:fld id="{7BF65CE4-7D74-4536-BE2C-1ADC44784234}" type="slidenum">
              <a:rPr lang="en-US" altLang="ja-JP"/>
              <a:pPr>
                <a:defRPr/>
              </a:pPr>
              <a:t>‹#›</a:t>
            </a:fld>
            <a:endParaRPr lang="en-US" altLang="ja-JP" dirty="0"/>
          </a:p>
        </p:txBody>
      </p:sp>
    </p:spTree>
    <p:extLst>
      <p:ext uri="{BB962C8B-B14F-4D97-AF65-F5344CB8AC3E}">
        <p14:creationId xmlns:p14="http://schemas.microsoft.com/office/powerpoint/2010/main" val="4070601293"/>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1108"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2231436663"/>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6232" name="コンテンツ プレースホルダ 1"/>
          <p:cNvSpPr>
            <a:spLocks noGrp="1"/>
          </p:cNvSpPr>
          <p:nvPr>
            <p:ph/>
          </p:nvPr>
        </p:nvSpPr>
        <p:spPr>
          <a:xfrm>
            <a:off x="0" y="1"/>
            <a:ext cx="8686800"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233" name="Rectangle 3"/>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6234" name="Rectangle 4"/>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6235" name="Rectangle 5"/>
          <p:cNvSpPr>
            <a:spLocks noGrp="1" noChangeArrowheads="1"/>
          </p:cNvSpPr>
          <p:nvPr>
            <p:ph type="sldNum" sz="quarter" idx="12"/>
          </p:nvPr>
        </p:nvSpPr>
        <p:spPr>
          <a:ln/>
        </p:spPr>
        <p:txBody>
          <a:bodyPr/>
          <a:lstStyle>
            <a:lvl1pPr>
              <a:defRPr/>
            </a:lvl1pPr>
          </a:lstStyle>
          <a:p>
            <a:pPr>
              <a:defRPr/>
            </a:pPr>
            <a:fld id="{A1127FF6-0507-47A6-B209-AE7E6A074F38}"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2852966977"/>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userDrawn="1">
  <p:cSld name="標準スライド">
    <p:spTree>
      <p:nvGrpSpPr>
        <p:cNvPr id="1" name=""/>
        <p:cNvGrpSpPr/>
        <p:nvPr/>
      </p:nvGrpSpPr>
      <p:grpSpPr>
        <a:xfrm>
          <a:off x="0" y="0"/>
          <a:ext cx="0" cy="0"/>
          <a:chOff x="0" y="0"/>
          <a:chExt cx="0" cy="0"/>
        </a:xfrm>
      </p:grpSpPr>
      <p:sp>
        <p:nvSpPr>
          <p:cNvPr id="1042" name="日付プレースホルダー 2"/>
          <p:cNvSpPr>
            <a:spLocks noGrp="1"/>
          </p:cNvSpPr>
          <p:nvPr>
            <p:ph type="dt" sz="half" idx="10"/>
          </p:nvPr>
        </p:nvSpPr>
        <p:spPr/>
        <p:txBody>
          <a:bodyPr/>
          <a:lstStyle/>
          <a:p>
            <a:endParaRPr kumimoji="1" lang="ja-JP" altLang="en-US" dirty="0"/>
          </a:p>
        </p:txBody>
      </p:sp>
      <p:sp>
        <p:nvSpPr>
          <p:cNvPr id="1043" name="フッター プレースホルダー 3"/>
          <p:cNvSpPr>
            <a:spLocks noGrp="1"/>
          </p:cNvSpPr>
          <p:nvPr>
            <p:ph type="ftr" sz="quarter" idx="11"/>
          </p:nvPr>
        </p:nvSpPr>
        <p:spPr/>
        <p:txBody>
          <a:bodyPr/>
          <a:lstStyle/>
          <a:p>
            <a:endParaRPr kumimoji="1" lang="ja-JP" altLang="en-US" dirty="0"/>
          </a:p>
        </p:txBody>
      </p:sp>
      <p:sp>
        <p:nvSpPr>
          <p:cNvPr id="1044"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dirty="0"/>
          </a:p>
        </p:txBody>
      </p:sp>
      <p:sp>
        <p:nvSpPr>
          <p:cNvPr id="1045" name="タイトル 1"/>
          <p:cNvSpPr>
            <a:spLocks noGrp="1"/>
          </p:cNvSpPr>
          <p:nvPr>
            <p:ph type="title"/>
          </p:nvPr>
        </p:nvSpPr>
        <p:spPr>
          <a:xfrm>
            <a:off x="185052" y="215955"/>
            <a:ext cx="8774310" cy="407035"/>
          </a:xfrm>
        </p:spPr>
        <p:txBody>
          <a:bodyPr wrap="square">
            <a:spAutoFit/>
          </a:bodyPr>
          <a:lstStyle>
            <a:lvl1pPr algn="l">
              <a:defRPr lang="ja-JP" altLang="en-US" sz="2045"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endParaRPr kumimoji="1" lang="ja-JP" altLang="en-US" dirty="0"/>
          </a:p>
        </p:txBody>
      </p:sp>
      <p:sp>
        <p:nvSpPr>
          <p:cNvPr id="1046" name="テキスト プレースホルダー 9"/>
          <p:cNvSpPr>
            <a:spLocks noGrp="1"/>
          </p:cNvSpPr>
          <p:nvPr>
            <p:ph type="body" sz="quarter" idx="13" hasCustomPrompt="1"/>
          </p:nvPr>
        </p:nvSpPr>
        <p:spPr>
          <a:xfrm>
            <a:off x="185348" y="6309323"/>
            <a:ext cx="8673897" cy="137602"/>
          </a:xfrm>
          <a:noFill/>
        </p:spPr>
        <p:txBody>
          <a:bodyPr wrap="square" lIns="0" tIns="0" rIns="0" bIns="0">
            <a:spAutoFit/>
          </a:bodyPr>
          <a:lstStyle>
            <a:lvl1pPr marL="0" indent="0">
              <a:spcBef>
                <a:spcPts val="0"/>
              </a:spcBef>
              <a:spcAft>
                <a:spcPts val="0"/>
              </a:spcAft>
              <a:buNone/>
              <a:defRPr sz="894">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（資料）●●</a:t>
            </a:r>
          </a:p>
        </p:txBody>
      </p:sp>
      <p:sp>
        <p:nvSpPr>
          <p:cNvPr id="1047" name="テキスト プレースホルダー 9"/>
          <p:cNvSpPr>
            <a:spLocks noGrp="1"/>
          </p:cNvSpPr>
          <p:nvPr>
            <p:ph type="body" sz="quarter" idx="14" hasCustomPrompt="1"/>
          </p:nvPr>
        </p:nvSpPr>
        <p:spPr>
          <a:xfrm>
            <a:off x="185350" y="3104965"/>
            <a:ext cx="1578958" cy="262251"/>
          </a:xfrm>
          <a:noFill/>
        </p:spPr>
        <p:txBody>
          <a:bodyPr wrap="none" lIns="0" tIns="0" rIns="0" bIns="0">
            <a:spAutoFit/>
          </a:bodyPr>
          <a:lstStyle>
            <a:lvl1pPr marL="0" indent="0">
              <a:spcBef>
                <a:spcPts val="0"/>
              </a:spcBef>
              <a:spcAft>
                <a:spcPts val="0"/>
              </a:spcAft>
              <a:buNone/>
              <a:defRPr sz="1704">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20pt</a:t>
            </a:r>
            <a:r>
              <a:rPr kumimoji="1" lang="ja-JP" altLang="en-US" dirty="0"/>
              <a:t>）</a:t>
            </a:r>
          </a:p>
        </p:txBody>
      </p:sp>
      <p:sp>
        <p:nvSpPr>
          <p:cNvPr id="1048" name="テキスト プレースホルダー 9"/>
          <p:cNvSpPr>
            <a:spLocks noGrp="1"/>
          </p:cNvSpPr>
          <p:nvPr>
            <p:ph type="body" sz="quarter" idx="15" hasCustomPrompt="1"/>
          </p:nvPr>
        </p:nvSpPr>
        <p:spPr>
          <a:xfrm>
            <a:off x="185051" y="3769297"/>
            <a:ext cx="1101264" cy="183576"/>
          </a:xfrm>
          <a:noFill/>
        </p:spPr>
        <p:txBody>
          <a:bodyPr wrap="none" lIns="0" tIns="0" rIns="0" bIns="0">
            <a:spAutoFit/>
          </a:bodyPr>
          <a:lstStyle>
            <a:lvl1pPr marL="0" indent="0">
              <a:spcBef>
                <a:spcPts val="0"/>
              </a:spcBef>
              <a:spcAft>
                <a:spcPts val="0"/>
              </a:spcAft>
              <a:buNone/>
              <a:defRPr sz="1193">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14pt</a:t>
            </a:r>
            <a:r>
              <a:rPr kumimoji="1" lang="ja-JP" altLang="en-US" dirty="0"/>
              <a:t>）</a:t>
            </a:r>
          </a:p>
        </p:txBody>
      </p:sp>
      <p:sp>
        <p:nvSpPr>
          <p:cNvPr id="1049" name="テキスト プレースホルダー 9"/>
          <p:cNvSpPr>
            <a:spLocks noGrp="1"/>
          </p:cNvSpPr>
          <p:nvPr>
            <p:ph type="body" sz="quarter" idx="16" hasCustomPrompt="1"/>
          </p:nvPr>
        </p:nvSpPr>
        <p:spPr>
          <a:xfrm>
            <a:off x="185051" y="4365107"/>
            <a:ext cx="942566" cy="137602"/>
          </a:xfrm>
          <a:noFill/>
        </p:spPr>
        <p:txBody>
          <a:bodyPr wrap="none" lIns="0" tIns="0" rIns="0" bIns="0">
            <a:spAutoFit/>
          </a:bodyPr>
          <a:lstStyle>
            <a:lvl1pPr marL="0" indent="0">
              <a:spcBef>
                <a:spcPts val="0"/>
              </a:spcBef>
              <a:spcAft>
                <a:spcPts val="0"/>
              </a:spcAft>
              <a:buNone/>
              <a:defRPr sz="894">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10.5pt</a:t>
            </a:r>
            <a:r>
              <a:rPr kumimoji="1" lang="ja-JP" altLang="en-US" dirty="0"/>
              <a:t>）</a:t>
            </a:r>
          </a:p>
        </p:txBody>
      </p:sp>
      <p:sp>
        <p:nvSpPr>
          <p:cNvPr id="1050" name="テキスト プレースホルダー 11"/>
          <p:cNvSpPr>
            <a:spLocks noGrp="1"/>
          </p:cNvSpPr>
          <p:nvPr>
            <p:ph type="body" sz="quarter" idx="17"/>
          </p:nvPr>
        </p:nvSpPr>
        <p:spPr>
          <a:xfrm>
            <a:off x="184639" y="764707"/>
            <a:ext cx="8774723" cy="480361"/>
          </a:xfrm>
          <a:solidFill>
            <a:srgbClr val="99D6EC"/>
          </a:solidFill>
          <a:ln>
            <a:noFill/>
          </a:ln>
        </p:spPr>
        <p:txBody>
          <a:bodyPr vert="horz" wrap="square" lIns="216000" tIns="108000" rIns="216000" bIns="108000" rtlCol="0" anchor="t" anchorCtr="0">
            <a:spAutoFit/>
          </a:bodyPr>
          <a:lstStyle>
            <a:lvl1pPr>
              <a:defRPr lang="ja-JP" altLang="en-US" sz="1704" dirty="0">
                <a:latin typeface="Meiryo UI" panose="020B0604030504040204" pitchFamily="50" charset="-128"/>
                <a:ea typeface="Meiryo UI" panose="020B0604030504040204" pitchFamily="50" charset="-128"/>
                <a:cs typeface="Meiryo UI" panose="020B0604030504040204" pitchFamily="50" charset="-128"/>
              </a:defRPr>
            </a:lvl1pPr>
          </a:lstStyle>
          <a:p>
            <a:pPr marL="219142" lvl="0" indent="-219142">
              <a:spcBef>
                <a:spcPts val="511"/>
              </a:spcBef>
              <a:spcAft>
                <a:spcPts val="511"/>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3283515490"/>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2956" name="Picture 2" descr="ppjtitle"/>
          <p:cNvPicPr>
            <a:picLocks noChangeAspect="1" noChangeArrowheads="1"/>
          </p:cNvPicPr>
          <p:nvPr/>
        </p:nvPicPr>
        <p:blipFill>
          <a:blip r:embed="rId2"/>
          <a:stretch>
            <a:fillRect/>
          </a:stretch>
        </p:blipFill>
        <p:spPr>
          <a:xfrm>
            <a:off x="0" y="6076950"/>
            <a:ext cx="9158654" cy="781050"/>
          </a:xfrm>
          <a:prstGeom prst="rect">
            <a:avLst/>
          </a:prstGeom>
          <a:noFill/>
          <a:ln w="9525">
            <a:noFill/>
            <a:miter lim="800000"/>
            <a:headEnd/>
            <a:tailEnd/>
          </a:ln>
        </p:spPr>
      </p:pic>
      <p:sp>
        <p:nvSpPr>
          <p:cNvPr id="2957" name="Rectangle 3"/>
          <p:cNvSpPr>
            <a:spLocks noGrp="1" noChangeArrowheads="1"/>
          </p:cNvSpPr>
          <p:nvPr>
            <p:ph type="ctrTitle"/>
          </p:nvPr>
        </p:nvSpPr>
        <p:spPr>
          <a:xfrm>
            <a:off x="1647092" y="2133613"/>
            <a:ext cx="7496908" cy="1470025"/>
          </a:xfrm>
        </p:spPr>
        <p:txBody>
          <a:bodyPr/>
          <a:lstStyle>
            <a:lvl1pPr>
              <a:defRPr sz="3692"/>
            </a:lvl1pPr>
          </a:lstStyle>
          <a:p>
            <a:r>
              <a:rPr lang="ja-JP" altLang="en-US"/>
              <a:t>マスタ タイトルの書式設定</a:t>
            </a:r>
          </a:p>
        </p:txBody>
      </p:sp>
      <p:sp>
        <p:nvSpPr>
          <p:cNvPr id="2958"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2959" name="Rectangle 5"/>
          <p:cNvSpPr>
            <a:spLocks noGrp="1" noChangeArrowheads="1"/>
          </p:cNvSpPr>
          <p:nvPr>
            <p:ph type="dt" sz="half" idx="2"/>
          </p:nvPr>
        </p:nvSpPr>
        <p:spPr/>
        <p:txBody>
          <a:bodyPr/>
          <a:lstStyle>
            <a:lvl1pPr>
              <a:defRPr/>
            </a:lvl1pPr>
          </a:lstStyle>
          <a:p>
            <a:endParaRPr kumimoji="1" lang="ja-JP" altLang="en-US" dirty="0"/>
          </a:p>
        </p:txBody>
      </p:sp>
      <p:sp>
        <p:nvSpPr>
          <p:cNvPr id="2960" name="Rectangle 6"/>
          <p:cNvSpPr>
            <a:spLocks noGrp="1" noChangeArrowheads="1"/>
          </p:cNvSpPr>
          <p:nvPr>
            <p:ph type="ftr" sz="quarter" idx="3"/>
          </p:nvPr>
        </p:nvSpPr>
        <p:spPr/>
        <p:txBody>
          <a:bodyPr/>
          <a:lstStyle>
            <a:lvl1pPr>
              <a:defRPr/>
            </a:lvl1pPr>
          </a:lstStyle>
          <a:p>
            <a:endParaRPr kumimoji="1" lang="ja-JP" altLang="en-US" dirty="0"/>
          </a:p>
        </p:txBody>
      </p:sp>
      <p:sp>
        <p:nvSpPr>
          <p:cNvPr id="2961" name="Rectangle 7"/>
          <p:cNvSpPr>
            <a:spLocks noGrp="1" noChangeArrowheads="1"/>
          </p:cNvSpPr>
          <p:nvPr>
            <p:ph type="sldNum" sz="quarter" idx="4"/>
          </p:nvPr>
        </p:nvSpPr>
        <p:spPr>
          <a:xfrm>
            <a:off x="6553200" y="6245225"/>
            <a:ext cx="2133600" cy="476250"/>
          </a:xfrm>
        </p:spPr>
        <p:txBody>
          <a:bodyPr/>
          <a:lstStyle>
            <a:lvl1pPr>
              <a:defRPr/>
            </a:lvl1pPr>
          </a:lstStyle>
          <a:p>
            <a:fld id="{03C19B9C-7D7D-46A5-BBF8-79A572BF06F7}" type="slidenum">
              <a:rPr lang="ja-JP" altLang="en-US">
                <a:solidFill>
                  <a:srgbClr val="000000"/>
                </a:solidFill>
              </a:rPr>
              <a:pPr/>
              <a:t>‹#›</a:t>
            </a:fld>
            <a:endParaRPr lang="en-US" altLang="ja-JP" dirty="0">
              <a:solidFill>
                <a:srgbClr val="000000"/>
              </a:solidFill>
            </a:endParaRPr>
          </a:p>
        </p:txBody>
      </p:sp>
      <p:sp>
        <p:nvSpPr>
          <p:cNvPr id="2962" name="Rectangle 8"/>
          <p:cNvSpPr>
            <a:spLocks noChangeArrowheads="1"/>
          </p:cNvSpPr>
          <p:nvPr/>
        </p:nvSpPr>
        <p:spPr>
          <a:xfrm>
            <a:off x="1692520" y="3284551"/>
            <a:ext cx="7451480" cy="73025"/>
          </a:xfrm>
          <a:prstGeom prst="rect">
            <a:avLst/>
          </a:prstGeom>
          <a:solidFill>
            <a:srgbClr val="FF0000"/>
          </a:solidFill>
          <a:ln w="9525">
            <a:noFill/>
            <a:miter lim="800000"/>
            <a:headEnd/>
            <a:tailEnd/>
          </a:ln>
          <a:effectLst/>
        </p:spPr>
        <p:txBody>
          <a:bodyPr wrap="none" anchor="ctr"/>
          <a:lstStyle/>
          <a:p>
            <a:pPr algn="ctr"/>
            <a:endParaRPr lang="ja-JP" altLang="en-US" sz="2031" dirty="0">
              <a:solidFill>
                <a:srgbClr val="000000"/>
              </a:solidFill>
              <a:latin typeface="Arial" charset="0"/>
            </a:endParaRPr>
          </a:p>
        </p:txBody>
      </p:sp>
    </p:spTree>
    <p:extLst>
      <p:ext uri="{BB962C8B-B14F-4D97-AF65-F5344CB8AC3E}">
        <p14:creationId xmlns:p14="http://schemas.microsoft.com/office/powerpoint/2010/main" val="1940612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1082"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1083"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84" name="Date Placeholder 4"/>
          <p:cNvSpPr>
            <a:spLocks noGrp="1"/>
          </p:cNvSpPr>
          <p:nvPr>
            <p:ph type="dt" sz="half" idx="10"/>
          </p:nvPr>
        </p:nvSpPr>
        <p:spPr/>
        <p:txBody>
          <a:bodyPr/>
          <a:lstStyle/>
          <a:p>
            <a:endParaRPr kumimoji="1" lang="ja-JP" altLang="en-US"/>
          </a:p>
        </p:txBody>
      </p:sp>
      <p:sp>
        <p:nvSpPr>
          <p:cNvPr id="1085" name="Footer Placeholder 5"/>
          <p:cNvSpPr>
            <a:spLocks noGrp="1"/>
          </p:cNvSpPr>
          <p:nvPr>
            <p:ph type="ftr" sz="quarter" idx="11"/>
          </p:nvPr>
        </p:nvSpPr>
        <p:spPr/>
        <p:txBody>
          <a:bodyPr/>
          <a:lstStyle/>
          <a:p>
            <a:endParaRPr kumimoji="1" lang="ja-JP" altLang="en-US"/>
          </a:p>
        </p:txBody>
      </p:sp>
      <p:sp>
        <p:nvSpPr>
          <p:cNvPr id="1086" name="Slide Number Placeholder 6"/>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382336122"/>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964" name="タイトル 1"/>
          <p:cNvSpPr>
            <a:spLocks noGrp="1"/>
          </p:cNvSpPr>
          <p:nvPr>
            <p:ph type="title"/>
          </p:nvPr>
        </p:nvSpPr>
        <p:spPr/>
        <p:txBody>
          <a:bodyPr/>
          <a:lstStyle/>
          <a:p>
            <a:r>
              <a:rPr lang="ja-JP" altLang="en-US"/>
              <a:t>マスタ タイトルの書式設定</a:t>
            </a:r>
          </a:p>
        </p:txBody>
      </p:sp>
      <p:sp>
        <p:nvSpPr>
          <p:cNvPr id="2965"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66" name="日付プレースホルダ 3"/>
          <p:cNvSpPr>
            <a:spLocks noGrp="1"/>
          </p:cNvSpPr>
          <p:nvPr>
            <p:ph type="dt" sz="half" idx="10"/>
          </p:nvPr>
        </p:nvSpPr>
        <p:spPr/>
        <p:txBody>
          <a:bodyPr/>
          <a:lstStyle>
            <a:lvl1pPr>
              <a:defRPr/>
            </a:lvl1pPr>
          </a:lstStyle>
          <a:p>
            <a:endParaRPr kumimoji="1" lang="ja-JP" altLang="en-US" dirty="0"/>
          </a:p>
        </p:txBody>
      </p:sp>
      <p:sp>
        <p:nvSpPr>
          <p:cNvPr id="2967" name="フッター プレースホルダ 4"/>
          <p:cNvSpPr>
            <a:spLocks noGrp="1"/>
          </p:cNvSpPr>
          <p:nvPr>
            <p:ph type="ftr" sz="quarter" idx="11"/>
          </p:nvPr>
        </p:nvSpPr>
        <p:spPr/>
        <p:txBody>
          <a:bodyPr/>
          <a:lstStyle>
            <a:lvl1pPr>
              <a:defRPr/>
            </a:lvl1pPr>
          </a:lstStyle>
          <a:p>
            <a:endParaRPr kumimoji="1" lang="ja-JP" altLang="en-US" dirty="0"/>
          </a:p>
        </p:txBody>
      </p:sp>
      <p:sp>
        <p:nvSpPr>
          <p:cNvPr id="2968" name="スライド番号プレースホルダ 5"/>
          <p:cNvSpPr>
            <a:spLocks noGrp="1"/>
          </p:cNvSpPr>
          <p:nvPr>
            <p:ph type="sldNum" sz="quarter" idx="12"/>
          </p:nvPr>
        </p:nvSpPr>
        <p:spPr>
          <a:xfrm>
            <a:off x="7010400" y="6632977"/>
            <a:ext cx="2133600" cy="288056"/>
          </a:xfrm>
        </p:spPr>
        <p:txBody>
          <a:bodyPr/>
          <a:lstStyle>
            <a:lvl1pPr>
              <a:defRPr/>
            </a:lvl1pPr>
          </a:lstStyle>
          <a:p>
            <a:fld id="{2850627B-EFDF-459A-9FEB-5E407AECE3BF}"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937486469"/>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970" name="タイトル 1"/>
          <p:cNvSpPr>
            <a:spLocks noGrp="1"/>
          </p:cNvSpPr>
          <p:nvPr>
            <p:ph type="title"/>
          </p:nvPr>
        </p:nvSpPr>
        <p:spPr>
          <a:xfrm>
            <a:off x="722435" y="4406913"/>
            <a:ext cx="7772400" cy="1362075"/>
          </a:xfrm>
        </p:spPr>
        <p:txBody>
          <a:bodyPr anchor="t"/>
          <a:lstStyle>
            <a:lvl1pPr algn="l">
              <a:defRPr sz="3692" b="1" cap="all"/>
            </a:lvl1pPr>
          </a:lstStyle>
          <a:p>
            <a:r>
              <a:rPr lang="ja-JP" altLang="en-US"/>
              <a:t>マスタ タイトルの書式設定</a:t>
            </a:r>
          </a:p>
        </p:txBody>
      </p:sp>
      <p:sp>
        <p:nvSpPr>
          <p:cNvPr id="2971"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2972" name="日付プレースホルダ 3"/>
          <p:cNvSpPr>
            <a:spLocks noGrp="1"/>
          </p:cNvSpPr>
          <p:nvPr>
            <p:ph type="dt" sz="half" idx="10"/>
          </p:nvPr>
        </p:nvSpPr>
        <p:spPr/>
        <p:txBody>
          <a:bodyPr/>
          <a:lstStyle>
            <a:lvl1pPr>
              <a:defRPr/>
            </a:lvl1pPr>
          </a:lstStyle>
          <a:p>
            <a:endParaRPr kumimoji="1" lang="ja-JP" altLang="en-US" dirty="0"/>
          </a:p>
        </p:txBody>
      </p:sp>
      <p:sp>
        <p:nvSpPr>
          <p:cNvPr id="2973" name="フッター プレースホルダ 4"/>
          <p:cNvSpPr>
            <a:spLocks noGrp="1"/>
          </p:cNvSpPr>
          <p:nvPr>
            <p:ph type="ftr" sz="quarter" idx="11"/>
          </p:nvPr>
        </p:nvSpPr>
        <p:spPr/>
        <p:txBody>
          <a:bodyPr/>
          <a:lstStyle>
            <a:lvl1pPr>
              <a:defRPr/>
            </a:lvl1pPr>
          </a:lstStyle>
          <a:p>
            <a:endParaRPr kumimoji="1" lang="ja-JP" altLang="en-US" dirty="0"/>
          </a:p>
        </p:txBody>
      </p:sp>
      <p:sp>
        <p:nvSpPr>
          <p:cNvPr id="2974" name="スライド番号プレースホルダ 5"/>
          <p:cNvSpPr>
            <a:spLocks noGrp="1"/>
          </p:cNvSpPr>
          <p:nvPr>
            <p:ph type="sldNum" sz="quarter" idx="12"/>
          </p:nvPr>
        </p:nvSpPr>
        <p:spPr/>
        <p:txBody>
          <a:bodyPr/>
          <a:lstStyle>
            <a:lvl1pPr>
              <a:defRPr/>
            </a:lvl1pPr>
          </a:lstStyle>
          <a:p>
            <a:fld id="{03B63625-1729-45FA-A523-D40A282A3B3C}"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111008218"/>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976" name="タイトル 1"/>
          <p:cNvSpPr>
            <a:spLocks noGrp="1"/>
          </p:cNvSpPr>
          <p:nvPr>
            <p:ph type="title"/>
          </p:nvPr>
        </p:nvSpPr>
        <p:spPr/>
        <p:txBody>
          <a:bodyPr/>
          <a:lstStyle/>
          <a:p>
            <a:r>
              <a:rPr lang="ja-JP" altLang="en-US"/>
              <a:t>マスタ タイトルの書式設定</a:t>
            </a:r>
          </a:p>
        </p:txBody>
      </p:sp>
      <p:sp>
        <p:nvSpPr>
          <p:cNvPr id="2977" name="コンテンツ プレースホルダ 2"/>
          <p:cNvSpPr>
            <a:spLocks noGrp="1"/>
          </p:cNvSpPr>
          <p:nvPr>
            <p:ph sz="half" idx="1"/>
          </p:nvPr>
        </p:nvSpPr>
        <p:spPr>
          <a:xfrm>
            <a:off x="457203" y="1600206"/>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78" name="コンテンツ プレースホルダ 3"/>
          <p:cNvSpPr>
            <a:spLocks noGrp="1"/>
          </p:cNvSpPr>
          <p:nvPr>
            <p:ph sz="half" idx="2"/>
          </p:nvPr>
        </p:nvSpPr>
        <p:spPr>
          <a:xfrm>
            <a:off x="4642338" y="1600206"/>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79" name="日付プレースホルダ 4"/>
          <p:cNvSpPr>
            <a:spLocks noGrp="1"/>
          </p:cNvSpPr>
          <p:nvPr>
            <p:ph type="dt" sz="half" idx="10"/>
          </p:nvPr>
        </p:nvSpPr>
        <p:spPr/>
        <p:txBody>
          <a:bodyPr/>
          <a:lstStyle>
            <a:lvl1pPr>
              <a:defRPr/>
            </a:lvl1pPr>
          </a:lstStyle>
          <a:p>
            <a:endParaRPr kumimoji="1" lang="ja-JP" altLang="en-US" dirty="0"/>
          </a:p>
        </p:txBody>
      </p:sp>
      <p:sp>
        <p:nvSpPr>
          <p:cNvPr id="2980" name="フッター プレースホルダ 5"/>
          <p:cNvSpPr>
            <a:spLocks noGrp="1"/>
          </p:cNvSpPr>
          <p:nvPr>
            <p:ph type="ftr" sz="quarter" idx="11"/>
          </p:nvPr>
        </p:nvSpPr>
        <p:spPr/>
        <p:txBody>
          <a:bodyPr/>
          <a:lstStyle>
            <a:lvl1pPr>
              <a:defRPr/>
            </a:lvl1pPr>
          </a:lstStyle>
          <a:p>
            <a:endParaRPr kumimoji="1" lang="ja-JP" altLang="en-US" dirty="0"/>
          </a:p>
        </p:txBody>
      </p:sp>
      <p:sp>
        <p:nvSpPr>
          <p:cNvPr id="2981" name="スライド番号プレースホルダ 6"/>
          <p:cNvSpPr>
            <a:spLocks noGrp="1"/>
          </p:cNvSpPr>
          <p:nvPr>
            <p:ph type="sldNum" sz="quarter" idx="12"/>
          </p:nvPr>
        </p:nvSpPr>
        <p:spPr/>
        <p:txBody>
          <a:bodyPr/>
          <a:lstStyle>
            <a:lvl1pPr>
              <a:defRPr/>
            </a:lvl1pPr>
          </a:lstStyle>
          <a:p>
            <a:fld id="{7CB0E0BC-4746-4B02-AC91-3F1DC41ECBF6}"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2412588704"/>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983"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2984"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2985"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86" name="テキスト プレースホルダ 4"/>
          <p:cNvSpPr>
            <a:spLocks noGrp="1"/>
          </p:cNvSpPr>
          <p:nvPr>
            <p:ph type="body" sz="quarter" idx="3"/>
          </p:nvPr>
        </p:nvSpPr>
        <p:spPr>
          <a:xfrm>
            <a:off x="4645276"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2987" name="コンテンツ プレースホルダ 5"/>
          <p:cNvSpPr>
            <a:spLocks noGrp="1"/>
          </p:cNvSpPr>
          <p:nvPr>
            <p:ph sz="quarter" idx="4"/>
          </p:nvPr>
        </p:nvSpPr>
        <p:spPr>
          <a:xfrm>
            <a:off x="4645276"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88" name="日付プレースホルダ 6"/>
          <p:cNvSpPr>
            <a:spLocks noGrp="1"/>
          </p:cNvSpPr>
          <p:nvPr>
            <p:ph type="dt" sz="half" idx="10"/>
          </p:nvPr>
        </p:nvSpPr>
        <p:spPr/>
        <p:txBody>
          <a:bodyPr/>
          <a:lstStyle>
            <a:lvl1pPr>
              <a:defRPr/>
            </a:lvl1pPr>
          </a:lstStyle>
          <a:p>
            <a:endParaRPr kumimoji="1" lang="ja-JP" altLang="en-US" dirty="0"/>
          </a:p>
        </p:txBody>
      </p:sp>
      <p:sp>
        <p:nvSpPr>
          <p:cNvPr id="2989" name="フッター プレースホルダ 7"/>
          <p:cNvSpPr>
            <a:spLocks noGrp="1"/>
          </p:cNvSpPr>
          <p:nvPr>
            <p:ph type="ftr" sz="quarter" idx="11"/>
          </p:nvPr>
        </p:nvSpPr>
        <p:spPr/>
        <p:txBody>
          <a:bodyPr/>
          <a:lstStyle>
            <a:lvl1pPr>
              <a:defRPr/>
            </a:lvl1pPr>
          </a:lstStyle>
          <a:p>
            <a:endParaRPr kumimoji="1" lang="ja-JP" altLang="en-US" dirty="0"/>
          </a:p>
        </p:txBody>
      </p:sp>
      <p:sp>
        <p:nvSpPr>
          <p:cNvPr id="2990" name="スライド番号プレースホルダ 8"/>
          <p:cNvSpPr>
            <a:spLocks noGrp="1"/>
          </p:cNvSpPr>
          <p:nvPr>
            <p:ph type="sldNum" sz="quarter" idx="12"/>
          </p:nvPr>
        </p:nvSpPr>
        <p:spPr/>
        <p:txBody>
          <a:bodyPr/>
          <a:lstStyle>
            <a:lvl1pPr>
              <a:defRPr/>
            </a:lvl1pPr>
          </a:lstStyle>
          <a:p>
            <a:fld id="{66B2426F-1BF1-422C-9A6F-4B1096DCF337}"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229021081"/>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992" name="タイトル 1"/>
          <p:cNvSpPr>
            <a:spLocks noGrp="1"/>
          </p:cNvSpPr>
          <p:nvPr>
            <p:ph type="title"/>
          </p:nvPr>
        </p:nvSpPr>
        <p:spPr/>
        <p:txBody>
          <a:bodyPr/>
          <a:lstStyle/>
          <a:p>
            <a:r>
              <a:rPr lang="ja-JP" altLang="en-US"/>
              <a:t>マスタ タイトルの書式設定</a:t>
            </a:r>
          </a:p>
        </p:txBody>
      </p:sp>
      <p:sp>
        <p:nvSpPr>
          <p:cNvPr id="2993" name="日付プレースホルダ 2"/>
          <p:cNvSpPr>
            <a:spLocks noGrp="1"/>
          </p:cNvSpPr>
          <p:nvPr>
            <p:ph type="dt" sz="half" idx="10"/>
          </p:nvPr>
        </p:nvSpPr>
        <p:spPr/>
        <p:txBody>
          <a:bodyPr/>
          <a:lstStyle>
            <a:lvl1pPr>
              <a:defRPr/>
            </a:lvl1pPr>
          </a:lstStyle>
          <a:p>
            <a:endParaRPr kumimoji="1" lang="ja-JP" altLang="en-US" dirty="0"/>
          </a:p>
        </p:txBody>
      </p:sp>
      <p:sp>
        <p:nvSpPr>
          <p:cNvPr id="2994" name="フッター プレースホルダ 3"/>
          <p:cNvSpPr>
            <a:spLocks noGrp="1"/>
          </p:cNvSpPr>
          <p:nvPr>
            <p:ph type="ftr" sz="quarter" idx="11"/>
          </p:nvPr>
        </p:nvSpPr>
        <p:spPr/>
        <p:txBody>
          <a:bodyPr/>
          <a:lstStyle>
            <a:lvl1pPr>
              <a:defRPr/>
            </a:lvl1pPr>
          </a:lstStyle>
          <a:p>
            <a:endParaRPr kumimoji="1" lang="ja-JP" altLang="en-US" dirty="0"/>
          </a:p>
        </p:txBody>
      </p:sp>
      <p:sp>
        <p:nvSpPr>
          <p:cNvPr id="2995" name="スライド番号プレースホルダ 4"/>
          <p:cNvSpPr>
            <a:spLocks noGrp="1"/>
          </p:cNvSpPr>
          <p:nvPr>
            <p:ph type="sldNum" sz="quarter" idx="12"/>
          </p:nvPr>
        </p:nvSpPr>
        <p:spPr/>
        <p:txBody>
          <a:bodyPr/>
          <a:lstStyle>
            <a:lvl1pPr>
              <a:defRPr/>
            </a:lvl1pPr>
          </a:lstStyle>
          <a:p>
            <a:fld id="{93923F3D-60EF-46C9-B2AA-39C3291D1BE7}"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3622312415"/>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997" name="日付プレースホルダ 1"/>
          <p:cNvSpPr>
            <a:spLocks noGrp="1"/>
          </p:cNvSpPr>
          <p:nvPr>
            <p:ph type="dt" sz="half" idx="10"/>
          </p:nvPr>
        </p:nvSpPr>
        <p:spPr/>
        <p:txBody>
          <a:bodyPr/>
          <a:lstStyle>
            <a:lvl1pPr>
              <a:defRPr/>
            </a:lvl1pPr>
          </a:lstStyle>
          <a:p>
            <a:endParaRPr kumimoji="1" lang="ja-JP" altLang="en-US" dirty="0"/>
          </a:p>
        </p:txBody>
      </p:sp>
      <p:sp>
        <p:nvSpPr>
          <p:cNvPr id="2998" name="フッター プレースホルダ 2"/>
          <p:cNvSpPr>
            <a:spLocks noGrp="1"/>
          </p:cNvSpPr>
          <p:nvPr>
            <p:ph type="ftr" sz="quarter" idx="11"/>
          </p:nvPr>
        </p:nvSpPr>
        <p:spPr/>
        <p:txBody>
          <a:bodyPr/>
          <a:lstStyle>
            <a:lvl1pPr>
              <a:defRPr/>
            </a:lvl1pPr>
          </a:lstStyle>
          <a:p>
            <a:endParaRPr kumimoji="1" lang="ja-JP" altLang="en-US" dirty="0"/>
          </a:p>
        </p:txBody>
      </p:sp>
      <p:sp>
        <p:nvSpPr>
          <p:cNvPr id="2999" name="スライド番号プレースホルダ 3"/>
          <p:cNvSpPr>
            <a:spLocks noGrp="1"/>
          </p:cNvSpPr>
          <p:nvPr>
            <p:ph type="sldNum" sz="quarter" idx="12"/>
          </p:nvPr>
        </p:nvSpPr>
        <p:spPr/>
        <p:txBody>
          <a:bodyPr/>
          <a:lstStyle>
            <a:lvl1pPr>
              <a:defRPr/>
            </a:lvl1pPr>
          </a:lstStyle>
          <a:p>
            <a:fld id="{8D1E2E98-4118-4944-AFAE-D4624D8480A7}"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172282568"/>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3001" name="タイトル 1"/>
          <p:cNvSpPr>
            <a:spLocks noGrp="1"/>
          </p:cNvSpPr>
          <p:nvPr>
            <p:ph type="title"/>
          </p:nvPr>
        </p:nvSpPr>
        <p:spPr>
          <a:xfrm>
            <a:off x="457206" y="273050"/>
            <a:ext cx="3008435" cy="1162050"/>
          </a:xfrm>
        </p:spPr>
        <p:txBody>
          <a:bodyPr anchor="b"/>
          <a:lstStyle>
            <a:lvl1pPr algn="l">
              <a:defRPr sz="1846" b="1"/>
            </a:lvl1pPr>
          </a:lstStyle>
          <a:p>
            <a:r>
              <a:rPr lang="ja-JP" altLang="en-US"/>
              <a:t>マスタ タイトルの書式設定</a:t>
            </a:r>
          </a:p>
        </p:txBody>
      </p:sp>
      <p:sp>
        <p:nvSpPr>
          <p:cNvPr id="3002" name="コンテンツ プレースホルダ 2"/>
          <p:cNvSpPr>
            <a:spLocks noGrp="1"/>
          </p:cNvSpPr>
          <p:nvPr>
            <p:ph idx="1"/>
          </p:nvPr>
        </p:nvSpPr>
        <p:spPr>
          <a:xfrm>
            <a:off x="3575538" y="273063"/>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03" name="テキスト プレースホルダ 3"/>
          <p:cNvSpPr>
            <a:spLocks noGrp="1"/>
          </p:cNvSpPr>
          <p:nvPr>
            <p:ph type="body" sz="half" idx="2"/>
          </p:nvPr>
        </p:nvSpPr>
        <p:spPr>
          <a:xfrm>
            <a:off x="457206" y="1435103"/>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3004" name="日付プレースホルダ 4"/>
          <p:cNvSpPr>
            <a:spLocks noGrp="1"/>
          </p:cNvSpPr>
          <p:nvPr>
            <p:ph type="dt" sz="half" idx="10"/>
          </p:nvPr>
        </p:nvSpPr>
        <p:spPr/>
        <p:txBody>
          <a:bodyPr/>
          <a:lstStyle>
            <a:lvl1pPr>
              <a:defRPr/>
            </a:lvl1pPr>
          </a:lstStyle>
          <a:p>
            <a:endParaRPr kumimoji="1" lang="ja-JP" altLang="en-US" dirty="0"/>
          </a:p>
        </p:txBody>
      </p:sp>
      <p:sp>
        <p:nvSpPr>
          <p:cNvPr id="3005" name="フッター プレースホルダ 5"/>
          <p:cNvSpPr>
            <a:spLocks noGrp="1"/>
          </p:cNvSpPr>
          <p:nvPr>
            <p:ph type="ftr" sz="quarter" idx="11"/>
          </p:nvPr>
        </p:nvSpPr>
        <p:spPr/>
        <p:txBody>
          <a:bodyPr/>
          <a:lstStyle>
            <a:lvl1pPr>
              <a:defRPr/>
            </a:lvl1pPr>
          </a:lstStyle>
          <a:p>
            <a:endParaRPr kumimoji="1" lang="ja-JP" altLang="en-US" dirty="0"/>
          </a:p>
        </p:txBody>
      </p:sp>
      <p:sp>
        <p:nvSpPr>
          <p:cNvPr id="3006" name="スライド番号プレースホルダ 6"/>
          <p:cNvSpPr>
            <a:spLocks noGrp="1"/>
          </p:cNvSpPr>
          <p:nvPr>
            <p:ph type="sldNum" sz="quarter" idx="12"/>
          </p:nvPr>
        </p:nvSpPr>
        <p:spPr/>
        <p:txBody>
          <a:bodyPr/>
          <a:lstStyle>
            <a:lvl1pPr>
              <a:defRPr/>
            </a:lvl1pPr>
          </a:lstStyle>
          <a:p>
            <a:fld id="{6A1497C3-6D95-4F35-BAE8-E5269642628F}"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75438161"/>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3008"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3009"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endParaRPr lang="ja-JP" altLang="en-US" dirty="0"/>
          </a:p>
        </p:txBody>
      </p:sp>
      <p:sp>
        <p:nvSpPr>
          <p:cNvPr id="3010"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3011" name="日付プレースホルダ 4"/>
          <p:cNvSpPr>
            <a:spLocks noGrp="1"/>
          </p:cNvSpPr>
          <p:nvPr>
            <p:ph type="dt" sz="half" idx="10"/>
          </p:nvPr>
        </p:nvSpPr>
        <p:spPr/>
        <p:txBody>
          <a:bodyPr/>
          <a:lstStyle>
            <a:lvl1pPr>
              <a:defRPr/>
            </a:lvl1pPr>
          </a:lstStyle>
          <a:p>
            <a:endParaRPr kumimoji="1" lang="ja-JP" altLang="en-US" dirty="0"/>
          </a:p>
        </p:txBody>
      </p:sp>
      <p:sp>
        <p:nvSpPr>
          <p:cNvPr id="3012" name="フッター プレースホルダ 5"/>
          <p:cNvSpPr>
            <a:spLocks noGrp="1"/>
          </p:cNvSpPr>
          <p:nvPr>
            <p:ph type="ftr" sz="quarter" idx="11"/>
          </p:nvPr>
        </p:nvSpPr>
        <p:spPr/>
        <p:txBody>
          <a:bodyPr/>
          <a:lstStyle>
            <a:lvl1pPr>
              <a:defRPr/>
            </a:lvl1pPr>
          </a:lstStyle>
          <a:p>
            <a:endParaRPr kumimoji="1" lang="ja-JP" altLang="en-US" dirty="0"/>
          </a:p>
        </p:txBody>
      </p:sp>
      <p:sp>
        <p:nvSpPr>
          <p:cNvPr id="3013" name="スライド番号プレースホルダ 6"/>
          <p:cNvSpPr>
            <a:spLocks noGrp="1"/>
          </p:cNvSpPr>
          <p:nvPr>
            <p:ph type="sldNum" sz="quarter" idx="12"/>
          </p:nvPr>
        </p:nvSpPr>
        <p:spPr/>
        <p:txBody>
          <a:bodyPr/>
          <a:lstStyle>
            <a:lvl1pPr>
              <a:defRPr/>
            </a:lvl1pPr>
          </a:lstStyle>
          <a:p>
            <a:fld id="{A81CA7E8-1C34-4775-93B8-5DE5211469B5}"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6201976"/>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3015" name="タイトル 1"/>
          <p:cNvSpPr>
            <a:spLocks noGrp="1"/>
          </p:cNvSpPr>
          <p:nvPr>
            <p:ph type="title"/>
          </p:nvPr>
        </p:nvSpPr>
        <p:spPr/>
        <p:txBody>
          <a:bodyPr/>
          <a:lstStyle/>
          <a:p>
            <a:r>
              <a:rPr lang="ja-JP" altLang="en-US"/>
              <a:t>マスタ タイトルの書式設定</a:t>
            </a:r>
          </a:p>
        </p:txBody>
      </p:sp>
      <p:sp>
        <p:nvSpPr>
          <p:cNvPr id="3016"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17" name="日付プレースホルダ 3"/>
          <p:cNvSpPr>
            <a:spLocks noGrp="1"/>
          </p:cNvSpPr>
          <p:nvPr>
            <p:ph type="dt" sz="half" idx="10"/>
          </p:nvPr>
        </p:nvSpPr>
        <p:spPr/>
        <p:txBody>
          <a:bodyPr/>
          <a:lstStyle>
            <a:lvl1pPr>
              <a:defRPr/>
            </a:lvl1pPr>
          </a:lstStyle>
          <a:p>
            <a:endParaRPr kumimoji="1" lang="ja-JP" altLang="en-US" dirty="0"/>
          </a:p>
        </p:txBody>
      </p:sp>
      <p:sp>
        <p:nvSpPr>
          <p:cNvPr id="3018" name="フッター プレースホルダ 4"/>
          <p:cNvSpPr>
            <a:spLocks noGrp="1"/>
          </p:cNvSpPr>
          <p:nvPr>
            <p:ph type="ftr" sz="quarter" idx="11"/>
          </p:nvPr>
        </p:nvSpPr>
        <p:spPr/>
        <p:txBody>
          <a:bodyPr/>
          <a:lstStyle>
            <a:lvl1pPr>
              <a:defRPr/>
            </a:lvl1pPr>
          </a:lstStyle>
          <a:p>
            <a:endParaRPr kumimoji="1" lang="ja-JP" altLang="en-US" dirty="0"/>
          </a:p>
        </p:txBody>
      </p:sp>
      <p:sp>
        <p:nvSpPr>
          <p:cNvPr id="3019" name="スライド番号プレースホルダ 5"/>
          <p:cNvSpPr>
            <a:spLocks noGrp="1"/>
          </p:cNvSpPr>
          <p:nvPr>
            <p:ph type="sldNum" sz="quarter" idx="12"/>
          </p:nvPr>
        </p:nvSpPr>
        <p:spPr/>
        <p:txBody>
          <a:bodyPr/>
          <a:lstStyle>
            <a:lvl1pPr>
              <a:defRPr/>
            </a:lvl1pPr>
          </a:lstStyle>
          <a:p>
            <a:fld id="{322D94C7-F681-49EA-98C1-3F2B5CD7DC31}"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2271713330"/>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3021" name="縦書きタイトル 1"/>
          <p:cNvSpPr>
            <a:spLocks noGrp="1"/>
          </p:cNvSpPr>
          <p:nvPr>
            <p:ph type="title" orient="vert"/>
          </p:nvPr>
        </p:nvSpPr>
        <p:spPr>
          <a:xfrm>
            <a:off x="6515100" y="13"/>
            <a:ext cx="2171700" cy="6126163"/>
          </a:xfrm>
        </p:spPr>
        <p:txBody>
          <a:bodyPr vert="eaVert"/>
          <a:lstStyle/>
          <a:p>
            <a:r>
              <a:rPr lang="ja-JP" altLang="en-US"/>
              <a:t>マスタ タイトルの書式設定</a:t>
            </a:r>
          </a:p>
        </p:txBody>
      </p:sp>
      <p:sp>
        <p:nvSpPr>
          <p:cNvPr id="3022" name="縦書きテキスト プレースホルダ 2"/>
          <p:cNvSpPr>
            <a:spLocks noGrp="1"/>
          </p:cNvSpPr>
          <p:nvPr>
            <p:ph type="body" orient="vert" idx="1"/>
          </p:nvPr>
        </p:nvSpPr>
        <p:spPr>
          <a:xfrm>
            <a:off x="7" y="13"/>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23" name="日付プレースホルダ 3"/>
          <p:cNvSpPr>
            <a:spLocks noGrp="1"/>
          </p:cNvSpPr>
          <p:nvPr>
            <p:ph type="dt" sz="half" idx="10"/>
          </p:nvPr>
        </p:nvSpPr>
        <p:spPr/>
        <p:txBody>
          <a:bodyPr/>
          <a:lstStyle>
            <a:lvl1pPr>
              <a:defRPr/>
            </a:lvl1pPr>
          </a:lstStyle>
          <a:p>
            <a:endParaRPr kumimoji="1" lang="ja-JP" altLang="en-US" dirty="0"/>
          </a:p>
        </p:txBody>
      </p:sp>
      <p:sp>
        <p:nvSpPr>
          <p:cNvPr id="3024" name="フッター プレースホルダ 4"/>
          <p:cNvSpPr>
            <a:spLocks noGrp="1"/>
          </p:cNvSpPr>
          <p:nvPr>
            <p:ph type="ftr" sz="quarter" idx="11"/>
          </p:nvPr>
        </p:nvSpPr>
        <p:spPr/>
        <p:txBody>
          <a:bodyPr/>
          <a:lstStyle>
            <a:lvl1pPr>
              <a:defRPr/>
            </a:lvl1pPr>
          </a:lstStyle>
          <a:p>
            <a:endParaRPr kumimoji="1" lang="ja-JP" altLang="en-US" dirty="0"/>
          </a:p>
        </p:txBody>
      </p:sp>
      <p:sp>
        <p:nvSpPr>
          <p:cNvPr id="3025" name="スライド番号プレースホルダ 5"/>
          <p:cNvSpPr>
            <a:spLocks noGrp="1"/>
          </p:cNvSpPr>
          <p:nvPr>
            <p:ph type="sldNum" sz="quarter" idx="12"/>
          </p:nvPr>
        </p:nvSpPr>
        <p:spPr/>
        <p:txBody>
          <a:bodyPr/>
          <a:lstStyle>
            <a:lvl1pPr>
              <a:defRPr/>
            </a:lvl1pPr>
          </a:lstStyle>
          <a:p>
            <a:fld id="{A69475F0-B521-4417-9186-1938485359E9}"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721976804"/>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10.xml.rels><?xml version="1.0" encoding="UTF-8" standalone="yes"?><Relationships xmlns="http://schemas.openxmlformats.org/package/2006/relationships"><Relationship Id="rId1" Target="../slideLayouts/slideLayout115.xml" Type="http://schemas.openxmlformats.org/officeDocument/2006/relationships/slideLayout"/><Relationship Id="rId10" Target="../slideLayouts/slideLayout124.xml" Type="http://schemas.openxmlformats.org/officeDocument/2006/relationships/slideLayout"/><Relationship Id="rId11" Target="../slideLayouts/slideLayout125.xml" Type="http://schemas.openxmlformats.org/officeDocument/2006/relationships/slideLayout"/><Relationship Id="rId12" Target="../theme/theme10.xml" Type="http://schemas.openxmlformats.org/officeDocument/2006/relationships/theme"/><Relationship Id="rId13" Target="../media/image1.jpeg" Type="http://schemas.openxmlformats.org/officeDocument/2006/relationships/image"/><Relationship Id="rId2" Target="../slideLayouts/slideLayout116.xml" Type="http://schemas.openxmlformats.org/officeDocument/2006/relationships/slideLayout"/><Relationship Id="rId3" Target="../slideLayouts/slideLayout117.xml" Type="http://schemas.openxmlformats.org/officeDocument/2006/relationships/slideLayout"/><Relationship Id="rId4" Target="../slideLayouts/slideLayout118.xml" Type="http://schemas.openxmlformats.org/officeDocument/2006/relationships/slideLayout"/><Relationship Id="rId5" Target="../slideLayouts/slideLayout119.xml" Type="http://schemas.openxmlformats.org/officeDocument/2006/relationships/slideLayout"/><Relationship Id="rId6" Target="../slideLayouts/slideLayout120.xml" Type="http://schemas.openxmlformats.org/officeDocument/2006/relationships/slideLayout"/><Relationship Id="rId7" Target="../slideLayouts/slideLayout121.xml" Type="http://schemas.openxmlformats.org/officeDocument/2006/relationships/slideLayout"/><Relationship Id="rId8" Target="../slideLayouts/slideLayout122.xml" Type="http://schemas.openxmlformats.org/officeDocument/2006/relationships/slideLayout"/><Relationship Id="rId9" Target="../slideLayouts/slideLayout123.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3.xml" Type="http://schemas.openxmlformats.org/officeDocument/2006/relationships/slideLayout"/><Relationship Id="rId10" Target="../slideLayouts/slideLayout22.xml" Type="http://schemas.openxmlformats.org/officeDocument/2006/relationships/slideLayout"/><Relationship Id="rId11" Target="../slideLayouts/slideLayout23.xml" Type="http://schemas.openxmlformats.org/officeDocument/2006/relationships/slideLayout"/><Relationship Id="rId12" Target="../slideLayouts/slideLayout24.xml" Type="http://schemas.openxmlformats.org/officeDocument/2006/relationships/slideLayout"/><Relationship Id="rId13" Target="../theme/theme2.xml" Type="http://schemas.openxmlformats.org/officeDocument/2006/relationships/theme"/><Relationship Id="rId14" Target="../media/image1.jpeg" Type="http://schemas.openxmlformats.org/officeDocument/2006/relationships/image"/><Relationship Id="rId2" Target="../slideLayouts/slideLayout14.xml" Type="http://schemas.openxmlformats.org/officeDocument/2006/relationships/slideLayout"/><Relationship Id="rId3" Target="../slideLayouts/slideLayout15.xml" Type="http://schemas.openxmlformats.org/officeDocument/2006/relationships/slideLayout"/><Relationship Id="rId4" Target="../slideLayouts/slideLayout16.xml" Type="http://schemas.openxmlformats.org/officeDocument/2006/relationships/slideLayout"/><Relationship Id="rId5" Target="../slideLayouts/slideLayout17.xml" Type="http://schemas.openxmlformats.org/officeDocument/2006/relationships/slideLayout"/><Relationship Id="rId6" Target="../slideLayouts/slideLayout18.xml" Type="http://schemas.openxmlformats.org/officeDocument/2006/relationships/slideLayout"/><Relationship Id="rId7" Target="../slideLayouts/slideLayout19.xml" Type="http://schemas.openxmlformats.org/officeDocument/2006/relationships/slideLayout"/><Relationship Id="rId8" Target="../slideLayouts/slideLayout20.xml" Type="http://schemas.openxmlformats.org/officeDocument/2006/relationships/slideLayout"/><Relationship Id="rId9" Target="../slideLayouts/slideLayout21.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25.xml" Type="http://schemas.openxmlformats.org/officeDocument/2006/relationships/slideLayout"/><Relationship Id="rId10" Target="../slideLayouts/slideLayout34.xml" Type="http://schemas.openxmlformats.org/officeDocument/2006/relationships/slideLayout"/><Relationship Id="rId11" Target="../slideLayouts/slideLayout35.xml" Type="http://schemas.openxmlformats.org/officeDocument/2006/relationships/slideLayout"/><Relationship Id="rId12" Target="../slideLayouts/slideLayout36.xml" Type="http://schemas.openxmlformats.org/officeDocument/2006/relationships/slideLayout"/><Relationship Id="rId13" Target="../theme/theme3.xml" Type="http://schemas.openxmlformats.org/officeDocument/2006/relationships/theme"/><Relationship Id="rId14" Target="../media/image1.jpeg" Type="http://schemas.openxmlformats.org/officeDocument/2006/relationships/image"/><Relationship Id="rId2" Target="../slideLayouts/slideLayout26.xml" Type="http://schemas.openxmlformats.org/officeDocument/2006/relationships/slideLayout"/><Relationship Id="rId3" Target="../slideLayouts/slideLayout27.xml" Type="http://schemas.openxmlformats.org/officeDocument/2006/relationships/slideLayout"/><Relationship Id="rId4" Target="../slideLayouts/slideLayout28.xml" Type="http://schemas.openxmlformats.org/officeDocument/2006/relationships/slideLayout"/><Relationship Id="rId5" Target="../slideLayouts/slideLayout29.xml" Type="http://schemas.openxmlformats.org/officeDocument/2006/relationships/slideLayout"/><Relationship Id="rId6" Target="../slideLayouts/slideLayout30.xml" Type="http://schemas.openxmlformats.org/officeDocument/2006/relationships/slideLayout"/><Relationship Id="rId7" Target="../slideLayouts/slideLayout31.xml" Type="http://schemas.openxmlformats.org/officeDocument/2006/relationships/slideLayout"/><Relationship Id="rId8" Target="../slideLayouts/slideLayout32.xml" Type="http://schemas.openxmlformats.org/officeDocument/2006/relationships/slideLayout"/><Relationship Id="rId9" Target="../slideLayouts/slideLayout33.xml" Type="http://schemas.openxmlformats.org/officeDocument/2006/relationships/slideLayout"/></Relationships>
</file>

<file path=ppt/slideMasters/_rels/slideMaster4.xml.rels><?xml version="1.0" encoding="UTF-8" standalone="yes"?><Relationships xmlns="http://schemas.openxmlformats.org/package/2006/relationships"><Relationship Id="rId1" Target="../slideLayouts/slideLayout37.xml" Type="http://schemas.openxmlformats.org/officeDocument/2006/relationships/slideLayout"/><Relationship Id="rId10" Target="../slideLayouts/slideLayout46.xml" Type="http://schemas.openxmlformats.org/officeDocument/2006/relationships/slideLayout"/><Relationship Id="rId11" Target="../slideLayouts/slideLayout47.xml" Type="http://schemas.openxmlformats.org/officeDocument/2006/relationships/slideLayout"/><Relationship Id="rId12" Target="../slideLayouts/slideLayout48.xml" Type="http://schemas.openxmlformats.org/officeDocument/2006/relationships/slideLayout"/><Relationship Id="rId13" Target="../theme/theme4.xml" Type="http://schemas.openxmlformats.org/officeDocument/2006/relationships/theme"/><Relationship Id="rId14" Target="../media/image1.jpeg" Type="http://schemas.openxmlformats.org/officeDocument/2006/relationships/image"/><Relationship Id="rId2" Target="../slideLayouts/slideLayout38.xml" Type="http://schemas.openxmlformats.org/officeDocument/2006/relationships/slideLayout"/><Relationship Id="rId3" Target="../slideLayouts/slideLayout39.xml" Type="http://schemas.openxmlformats.org/officeDocument/2006/relationships/slideLayout"/><Relationship Id="rId4" Target="../slideLayouts/slideLayout40.xml" Type="http://schemas.openxmlformats.org/officeDocument/2006/relationships/slideLayout"/><Relationship Id="rId5" Target="../slideLayouts/slideLayout41.xml" Type="http://schemas.openxmlformats.org/officeDocument/2006/relationships/slideLayout"/><Relationship Id="rId6" Target="../slideLayouts/slideLayout42.xml" Type="http://schemas.openxmlformats.org/officeDocument/2006/relationships/slideLayout"/><Relationship Id="rId7" Target="../slideLayouts/slideLayout43.xml" Type="http://schemas.openxmlformats.org/officeDocument/2006/relationships/slideLayout"/><Relationship Id="rId8" Target="../slideLayouts/slideLayout44.xml" Type="http://schemas.openxmlformats.org/officeDocument/2006/relationships/slideLayout"/><Relationship Id="rId9" Target="../slideLayouts/slideLayout45.xml" Type="http://schemas.openxmlformats.org/officeDocument/2006/relationships/slideLayout"/></Relationships>
</file>

<file path=ppt/slideMasters/_rels/slideMaster5.xml.rels><?xml version="1.0" encoding="UTF-8" standalone="yes"?><Relationships xmlns="http://schemas.openxmlformats.org/package/2006/relationships"><Relationship Id="rId1" Target="../slideLayouts/slideLayout49.xml" Type="http://schemas.openxmlformats.org/officeDocument/2006/relationships/slideLayout"/><Relationship Id="rId10" Target="../slideLayouts/slideLayout58.xml" Type="http://schemas.openxmlformats.org/officeDocument/2006/relationships/slideLayout"/><Relationship Id="rId11" Target="../slideLayouts/slideLayout59.xml" Type="http://schemas.openxmlformats.org/officeDocument/2006/relationships/slideLayout"/><Relationship Id="rId12" Target="../slideLayouts/slideLayout60.xml" Type="http://schemas.openxmlformats.org/officeDocument/2006/relationships/slideLayout"/><Relationship Id="rId13" Target="../slideLayouts/slideLayout61.xml" Type="http://schemas.openxmlformats.org/officeDocument/2006/relationships/slideLayout"/><Relationship Id="rId14" Target="../theme/theme5.xml" Type="http://schemas.openxmlformats.org/officeDocument/2006/relationships/theme"/><Relationship Id="rId15" Target="../media/image1.jpeg" Type="http://schemas.openxmlformats.org/officeDocument/2006/relationships/image"/><Relationship Id="rId2" Target="../slideLayouts/slideLayout50.xml" Type="http://schemas.openxmlformats.org/officeDocument/2006/relationships/slideLayout"/><Relationship Id="rId3" Target="../slideLayouts/slideLayout51.xml" Type="http://schemas.openxmlformats.org/officeDocument/2006/relationships/slideLayout"/><Relationship Id="rId4" Target="../slideLayouts/slideLayout52.xml" Type="http://schemas.openxmlformats.org/officeDocument/2006/relationships/slideLayout"/><Relationship Id="rId5" Target="../slideLayouts/slideLayout53.xml" Type="http://schemas.openxmlformats.org/officeDocument/2006/relationships/slideLayout"/><Relationship Id="rId6" Target="../slideLayouts/slideLayout54.xml" Type="http://schemas.openxmlformats.org/officeDocument/2006/relationships/slideLayout"/><Relationship Id="rId7" Target="../slideLayouts/slideLayout55.xml" Type="http://schemas.openxmlformats.org/officeDocument/2006/relationships/slideLayout"/><Relationship Id="rId8" Target="../slideLayouts/slideLayout56.xml" Type="http://schemas.openxmlformats.org/officeDocument/2006/relationships/slideLayout"/><Relationship Id="rId9" Target="../slideLayouts/slideLayout57.xml" Type="http://schemas.openxmlformats.org/officeDocument/2006/relationships/slideLayout"/></Relationships>
</file>

<file path=ppt/slideMasters/_rels/slideMaster6.xml.rels><?xml version="1.0" encoding="UTF-8" standalone="yes"?><Relationships xmlns="http://schemas.openxmlformats.org/package/2006/relationships"><Relationship Id="rId1" Target="../slideLayouts/slideLayout62.xml" Type="http://schemas.openxmlformats.org/officeDocument/2006/relationships/slideLayout"/><Relationship Id="rId10" Target="../slideLayouts/slideLayout71.xml" Type="http://schemas.openxmlformats.org/officeDocument/2006/relationships/slideLayout"/><Relationship Id="rId11" Target="../slideLayouts/slideLayout72.xml" Type="http://schemas.openxmlformats.org/officeDocument/2006/relationships/slideLayout"/><Relationship Id="rId12" Target="../slideLayouts/slideLayout73.xml" Type="http://schemas.openxmlformats.org/officeDocument/2006/relationships/slideLayout"/><Relationship Id="rId13" Target="../slideLayouts/slideLayout74.xml" Type="http://schemas.openxmlformats.org/officeDocument/2006/relationships/slideLayout"/><Relationship Id="rId14" Target="../theme/theme6.xml" Type="http://schemas.openxmlformats.org/officeDocument/2006/relationships/theme"/><Relationship Id="rId15" Target="../media/image1.jpeg" Type="http://schemas.openxmlformats.org/officeDocument/2006/relationships/image"/><Relationship Id="rId2" Target="../slideLayouts/slideLayout63.xml" Type="http://schemas.openxmlformats.org/officeDocument/2006/relationships/slideLayout"/><Relationship Id="rId3" Target="../slideLayouts/slideLayout64.xml" Type="http://schemas.openxmlformats.org/officeDocument/2006/relationships/slideLayout"/><Relationship Id="rId4" Target="../slideLayouts/slideLayout65.xml" Type="http://schemas.openxmlformats.org/officeDocument/2006/relationships/slideLayout"/><Relationship Id="rId5" Target="../slideLayouts/slideLayout66.xml" Type="http://schemas.openxmlformats.org/officeDocument/2006/relationships/slideLayout"/><Relationship Id="rId6" Target="../slideLayouts/slideLayout67.xml" Type="http://schemas.openxmlformats.org/officeDocument/2006/relationships/slideLayout"/><Relationship Id="rId7" Target="../slideLayouts/slideLayout68.xml" Type="http://schemas.openxmlformats.org/officeDocument/2006/relationships/slideLayout"/><Relationship Id="rId8" Target="../slideLayouts/slideLayout69.xml" Type="http://schemas.openxmlformats.org/officeDocument/2006/relationships/slideLayout"/><Relationship Id="rId9" Target="../slideLayouts/slideLayout70.xml" Type="http://schemas.openxmlformats.org/officeDocument/2006/relationships/slideLayout"/></Relationships>
</file>

<file path=ppt/slideMasters/_rels/slideMaster7.xml.rels><?xml version="1.0" encoding="UTF-8" standalone="yes"?><Relationships xmlns="http://schemas.openxmlformats.org/package/2006/relationships"><Relationship Id="rId1" Target="../slideLayouts/slideLayout75.xml" Type="http://schemas.openxmlformats.org/officeDocument/2006/relationships/slideLayout"/><Relationship Id="rId10" Target="../slideLayouts/slideLayout84.xml" Type="http://schemas.openxmlformats.org/officeDocument/2006/relationships/slideLayout"/><Relationship Id="rId11" Target="../slideLayouts/slideLayout85.xml" Type="http://schemas.openxmlformats.org/officeDocument/2006/relationships/slideLayout"/><Relationship Id="rId12" Target="../slideLayouts/slideLayout86.xml" Type="http://schemas.openxmlformats.org/officeDocument/2006/relationships/slideLayout"/><Relationship Id="rId13" Target="../slideLayouts/slideLayout87.xml" Type="http://schemas.openxmlformats.org/officeDocument/2006/relationships/slideLayout"/><Relationship Id="rId14" Target="../slideLayouts/slideLayout88.xml" Type="http://schemas.openxmlformats.org/officeDocument/2006/relationships/slideLayout"/><Relationship Id="rId15" Target="../theme/theme7.xml" Type="http://schemas.openxmlformats.org/officeDocument/2006/relationships/theme"/><Relationship Id="rId16" Target="../media/image1.jpeg" Type="http://schemas.openxmlformats.org/officeDocument/2006/relationships/image"/><Relationship Id="rId2" Target="../slideLayouts/slideLayout76.xml" Type="http://schemas.openxmlformats.org/officeDocument/2006/relationships/slideLayout"/><Relationship Id="rId3" Target="../slideLayouts/slideLayout77.xml" Type="http://schemas.openxmlformats.org/officeDocument/2006/relationships/slideLayout"/><Relationship Id="rId4" Target="../slideLayouts/slideLayout78.xml" Type="http://schemas.openxmlformats.org/officeDocument/2006/relationships/slideLayout"/><Relationship Id="rId5" Target="../slideLayouts/slideLayout79.xml" Type="http://schemas.openxmlformats.org/officeDocument/2006/relationships/slideLayout"/><Relationship Id="rId6" Target="../slideLayouts/slideLayout80.xml" Type="http://schemas.openxmlformats.org/officeDocument/2006/relationships/slideLayout"/><Relationship Id="rId7" Target="../slideLayouts/slideLayout81.xml" Type="http://schemas.openxmlformats.org/officeDocument/2006/relationships/slideLayout"/><Relationship Id="rId8" Target="../slideLayouts/slideLayout82.xml" Type="http://schemas.openxmlformats.org/officeDocument/2006/relationships/slideLayout"/><Relationship Id="rId9" Target="../slideLayouts/slideLayout83.xml" Type="http://schemas.openxmlformats.org/officeDocument/2006/relationships/slideLayout"/></Relationships>
</file>

<file path=ppt/slideMasters/_rels/slideMaster8.xml.rels><?xml version="1.0" encoding="UTF-8" standalone="yes"?><Relationships xmlns="http://schemas.openxmlformats.org/package/2006/relationships"><Relationship Id="rId1" Target="../slideLayouts/slideLayout89.xml" Type="http://schemas.openxmlformats.org/officeDocument/2006/relationships/slideLayout"/><Relationship Id="rId10" Target="../slideLayouts/slideLayout98.xml" Type="http://schemas.openxmlformats.org/officeDocument/2006/relationships/slideLayout"/><Relationship Id="rId11" Target="../slideLayouts/slideLayout99.xml" Type="http://schemas.openxmlformats.org/officeDocument/2006/relationships/slideLayout"/><Relationship Id="rId12" Target="../slideLayouts/slideLayout100.xml" Type="http://schemas.openxmlformats.org/officeDocument/2006/relationships/slideLayout"/><Relationship Id="rId13" Target="../slideLayouts/slideLayout101.xml" Type="http://schemas.openxmlformats.org/officeDocument/2006/relationships/slideLayout"/><Relationship Id="rId14" Target="../theme/theme8.xml" Type="http://schemas.openxmlformats.org/officeDocument/2006/relationships/theme"/><Relationship Id="rId15" Target="../media/image3.jpeg" Type="http://schemas.openxmlformats.org/officeDocument/2006/relationships/image"/><Relationship Id="rId2" Target="../slideLayouts/slideLayout90.xml" Type="http://schemas.openxmlformats.org/officeDocument/2006/relationships/slideLayout"/><Relationship Id="rId3" Target="../slideLayouts/slideLayout91.xml" Type="http://schemas.openxmlformats.org/officeDocument/2006/relationships/slideLayout"/><Relationship Id="rId4" Target="../slideLayouts/slideLayout92.xml" Type="http://schemas.openxmlformats.org/officeDocument/2006/relationships/slideLayout"/><Relationship Id="rId5" Target="../slideLayouts/slideLayout93.xml" Type="http://schemas.openxmlformats.org/officeDocument/2006/relationships/slideLayout"/><Relationship Id="rId6" Target="../slideLayouts/slideLayout94.xml" Type="http://schemas.openxmlformats.org/officeDocument/2006/relationships/slideLayout"/><Relationship Id="rId7" Target="../slideLayouts/slideLayout95.xml" Type="http://schemas.openxmlformats.org/officeDocument/2006/relationships/slideLayout"/><Relationship Id="rId8" Target="../slideLayouts/slideLayout96.xml" Type="http://schemas.openxmlformats.org/officeDocument/2006/relationships/slideLayout"/><Relationship Id="rId9" Target="../slideLayouts/slideLayout97.xml" Type="http://schemas.openxmlformats.org/officeDocument/2006/relationships/slideLayout"/></Relationships>
</file>

<file path=ppt/slideMasters/_rels/slideMaster9.xml.rels><?xml version="1.0" encoding="UTF-8" standalone="yes"?><Relationships xmlns="http://schemas.openxmlformats.org/package/2006/relationships"><Relationship Id="rId1" Target="../slideLayouts/slideLayout102.xml" Type="http://schemas.openxmlformats.org/officeDocument/2006/relationships/slideLayout"/><Relationship Id="rId10" Target="../slideLayouts/slideLayout111.xml" Type="http://schemas.openxmlformats.org/officeDocument/2006/relationships/slideLayout"/><Relationship Id="rId11" Target="../slideLayouts/slideLayout112.xml" Type="http://schemas.openxmlformats.org/officeDocument/2006/relationships/slideLayout"/><Relationship Id="rId12" Target="../slideLayouts/slideLayout113.xml" Type="http://schemas.openxmlformats.org/officeDocument/2006/relationships/slideLayout"/><Relationship Id="rId13" Target="../slideLayouts/slideLayout114.xml" Type="http://schemas.openxmlformats.org/officeDocument/2006/relationships/slideLayout"/><Relationship Id="rId14" Target="../theme/theme9.xml" Type="http://schemas.openxmlformats.org/officeDocument/2006/relationships/theme"/><Relationship Id="rId15" Target="../media/image1.jpeg" Type="http://schemas.openxmlformats.org/officeDocument/2006/relationships/image"/><Relationship Id="rId2" Target="../slideLayouts/slideLayout103.xml" Type="http://schemas.openxmlformats.org/officeDocument/2006/relationships/slideLayout"/><Relationship Id="rId3" Target="../slideLayouts/slideLayout104.xml" Type="http://schemas.openxmlformats.org/officeDocument/2006/relationships/slideLayout"/><Relationship Id="rId4" Target="../slideLayouts/slideLayout105.xml" Type="http://schemas.openxmlformats.org/officeDocument/2006/relationships/slideLayout"/><Relationship Id="rId5" Target="../slideLayouts/slideLayout106.xml" Type="http://schemas.openxmlformats.org/officeDocument/2006/relationships/slideLayout"/><Relationship Id="rId6" Target="../slideLayouts/slideLayout107.xml" Type="http://schemas.openxmlformats.org/officeDocument/2006/relationships/slideLayout"/><Relationship Id="rId7" Target="../slideLayouts/slideLayout108.xml" Type="http://schemas.openxmlformats.org/officeDocument/2006/relationships/slideLayout"/><Relationship Id="rId8" Target="../slideLayouts/slideLayout109.xml" Type="http://schemas.openxmlformats.org/officeDocument/2006/relationships/slideLayout"/><Relationship Id="rId9" Target="../slideLayouts/slideLayout11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1026"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27"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1028"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19847985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850"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92">
                <a:latin typeface="+mn-lt"/>
                <a:ea typeface="+mn-ea"/>
              </a:defRPr>
            </a:lvl1pPr>
          </a:lstStyle>
          <a:p>
            <a:pPr>
              <a:defRPr/>
            </a:pPr>
            <a:endParaRPr lang="en-US" altLang="ja-JP"/>
          </a:p>
        </p:txBody>
      </p:sp>
      <p:sp>
        <p:nvSpPr>
          <p:cNvPr id="30724" name="Rectangle 4"/>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latin typeface="+mn-lt"/>
                <a:ea typeface="+mn-ea"/>
              </a:defRPr>
            </a:lvl1pPr>
          </a:lstStyle>
          <a:p>
            <a:pPr>
              <a:defRPr/>
            </a:pPr>
            <a:endParaRPr lang="en-US" altLang="ja-JP"/>
          </a:p>
        </p:txBody>
      </p:sp>
      <p:sp>
        <p:nvSpPr>
          <p:cNvPr id="30725" name="Rectangle 5"/>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latin typeface="+mn-lt"/>
                <a:ea typeface="+mn-ea"/>
              </a:defRPr>
            </a:lvl1pPr>
          </a:lstStyle>
          <a:p>
            <a:pPr>
              <a:defRPr/>
            </a:pPr>
            <a:fld id="{B870535A-746E-4BA6-991D-6B4825FE8B99}" type="slidenum">
              <a:rPr lang="en-US" altLang="ja-JP"/>
              <a:pPr>
                <a:defRPr/>
              </a:pPr>
              <a:t>‹#›</a:t>
            </a:fld>
            <a:endParaRPr lang="en-US" altLang="ja-JP"/>
          </a:p>
        </p:txBody>
      </p:sp>
      <p:sp>
        <p:nvSpPr>
          <p:cNvPr id="30726" name="Rectangle 6"/>
          <p:cNvSpPr>
            <a:spLocks noChangeArrowheads="1"/>
          </p:cNvSpPr>
          <p:nvPr/>
        </p:nvSpPr>
        <p:spPr bwMode="auto">
          <a:xfrm>
            <a:off x="0" y="1"/>
            <a:ext cx="9144000" cy="366713"/>
          </a:xfrm>
          <a:prstGeom prst="rect">
            <a:avLst/>
          </a:prstGeom>
          <a:noFill/>
          <a:ln w="9525" algn="ctr">
            <a:noFill/>
            <a:miter lim="800000"/>
            <a:headEnd/>
            <a:tailEnd/>
          </a:ln>
          <a:effectLst/>
        </p:spPr>
        <p:txBody>
          <a:bodyPr wrap="none" anchor="ctr"/>
          <a:lstStyle/>
          <a:p>
            <a:pPr>
              <a:defRPr/>
            </a:pPr>
            <a:endParaRPr lang="ja-JP" altLang="en-US" sz="1662">
              <a:ea typeface="HG丸ｺﾞｼｯｸM-PRO" pitchFamily="50" charset="-128"/>
            </a:endParaRPr>
          </a:p>
        </p:txBody>
      </p:sp>
      <p:grpSp>
        <p:nvGrpSpPr>
          <p:cNvPr id="1031" name="Group 27"/>
          <p:cNvGrpSpPr>
            <a:grpSpLocks/>
          </p:cNvGrpSpPr>
          <p:nvPr/>
        </p:nvGrpSpPr>
        <p:grpSpPr bwMode="auto">
          <a:xfrm>
            <a:off x="0" y="333376"/>
            <a:ext cx="9144000" cy="214313"/>
            <a:chOff x="0" y="255"/>
            <a:chExt cx="6240" cy="135"/>
          </a:xfrm>
        </p:grpSpPr>
        <p:sp>
          <p:nvSpPr>
            <p:cNvPr id="30748" name="Rectangle 28"/>
            <p:cNvSpPr>
              <a:spLocks noChangeArrowheads="1"/>
            </p:cNvSpPr>
            <p:nvPr userDrawn="1"/>
          </p:nvSpPr>
          <p:spPr bwMode="auto">
            <a:xfrm>
              <a:off x="0" y="345"/>
              <a:ext cx="6240" cy="45"/>
            </a:xfrm>
            <a:prstGeom prst="rect">
              <a:avLst/>
            </a:prstGeom>
            <a:solidFill>
              <a:srgbClr val="FF0000"/>
            </a:solidFill>
            <a:ln w="9525" algn="ctr">
              <a:noFill/>
              <a:miter lim="800000"/>
              <a:headEnd/>
              <a:tailEnd/>
            </a:ln>
            <a:effectLst/>
          </p:spPr>
          <p:txBody>
            <a:bodyPr wrap="none" anchor="ctr"/>
            <a:lstStyle/>
            <a:p>
              <a:pPr>
                <a:defRPr/>
              </a:pPr>
              <a:endParaRPr lang="ja-JP" altLang="en-US" sz="1662">
                <a:ea typeface="HG丸ｺﾞｼｯｸM-PRO" pitchFamily="50" charset="-128"/>
              </a:endParaRPr>
            </a:p>
          </p:txBody>
        </p:sp>
        <p:sp>
          <p:nvSpPr>
            <p:cNvPr id="30749" name="Rectangle 29"/>
            <p:cNvSpPr>
              <a:spLocks noChangeArrowheads="1"/>
            </p:cNvSpPr>
            <p:nvPr userDrawn="1"/>
          </p:nvSpPr>
          <p:spPr bwMode="auto">
            <a:xfrm>
              <a:off x="0" y="300"/>
              <a:ext cx="6240" cy="45"/>
            </a:xfrm>
            <a:prstGeom prst="rect">
              <a:avLst/>
            </a:prstGeom>
            <a:solidFill>
              <a:srgbClr val="FF3399"/>
            </a:solidFill>
            <a:ln w="9525" algn="ctr">
              <a:noFill/>
              <a:miter lim="800000"/>
              <a:headEnd/>
              <a:tailEnd/>
            </a:ln>
            <a:effectLst/>
          </p:spPr>
          <p:txBody>
            <a:bodyPr wrap="none" anchor="ctr"/>
            <a:lstStyle/>
            <a:p>
              <a:pPr>
                <a:defRPr/>
              </a:pPr>
              <a:endParaRPr lang="ja-JP" altLang="en-US" sz="1662">
                <a:ea typeface="HG丸ｺﾞｼｯｸM-PRO" pitchFamily="50" charset="-128"/>
              </a:endParaRPr>
            </a:p>
          </p:txBody>
        </p:sp>
        <p:sp>
          <p:nvSpPr>
            <p:cNvPr id="30750" name="Rectangle 30"/>
            <p:cNvSpPr>
              <a:spLocks noChangeArrowheads="1"/>
            </p:cNvSpPr>
            <p:nvPr userDrawn="1"/>
          </p:nvSpPr>
          <p:spPr bwMode="auto">
            <a:xfrm>
              <a:off x="0" y="255"/>
              <a:ext cx="6240" cy="45"/>
            </a:xfrm>
            <a:prstGeom prst="rect">
              <a:avLst/>
            </a:prstGeom>
            <a:solidFill>
              <a:srgbClr val="FFCCFF"/>
            </a:solidFill>
            <a:ln w="9525" algn="ctr">
              <a:noFill/>
              <a:miter lim="800000"/>
              <a:headEnd/>
              <a:tailEnd/>
            </a:ln>
            <a:effectLst/>
          </p:spPr>
          <p:txBody>
            <a:bodyPr wrap="none" anchor="ctr"/>
            <a:lstStyle/>
            <a:p>
              <a:pPr>
                <a:defRPr/>
              </a:pPr>
              <a:endParaRPr lang="ja-JP" altLang="en-US" sz="1662">
                <a:ea typeface="HG丸ｺﾞｼｯｸM-PRO" pitchFamily="50" charset="-128"/>
              </a:endParaRPr>
            </a:p>
          </p:txBody>
        </p:sp>
      </p:grpSp>
      <p:sp>
        <p:nvSpPr>
          <p:cNvPr id="1032" name="Rectangle 22"/>
          <p:cNvSpPr>
            <a:spLocks noGrp="1" noChangeArrowheads="1"/>
          </p:cNvSpPr>
          <p:nvPr>
            <p:ph type="title"/>
          </p:nvPr>
        </p:nvSpPr>
        <p:spPr bwMode="auto">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3" name="Picture 32" descr="ppjtitle"/>
          <p:cNvPicPr>
            <a:picLocks noChangeAspect="1" noChangeArrowheads="1"/>
          </p:cNvPicPr>
          <p:nvPr/>
        </p:nvPicPr>
        <p:blipFill>
          <a:blip r:embed="rId13" cstate="print"/>
          <a:srcRect l="1756" r="81940" b="42691"/>
          <a:stretch>
            <a:fillRect/>
          </a:stretch>
        </p:blipFill>
        <p:spPr bwMode="auto">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3937517277"/>
      </p:ext>
    </p:extLst>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 id="2147483844" r:id="rId6"/>
    <p:sldLayoutId id="2147483845" r:id="rId7"/>
    <p:sldLayoutId id="2147483846" r:id="rId8"/>
    <p:sldLayoutId id="2147483847" r:id="rId9"/>
    <p:sldLayoutId id="2147483848" r:id="rId10"/>
    <p:sldLayoutId id="2147483849" r:id="rId11"/>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33"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34"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92">
                <a:ea typeface="ＭＳ Ｐゴシック" pitchFamily="50" charset="-128"/>
              </a:defRPr>
            </a:lvl1pPr>
          </a:lstStyle>
          <a:p>
            <a:endParaRPr kumimoji="1" lang="ja-JP" altLang="en-US"/>
          </a:p>
        </p:txBody>
      </p:sp>
      <p:sp>
        <p:nvSpPr>
          <p:cNvPr id="1235"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ea typeface="ＭＳ Ｐゴシック" pitchFamily="50" charset="-128"/>
              </a:defRPr>
            </a:lvl1pPr>
          </a:lstStyle>
          <a:p>
            <a:endParaRPr kumimoji="1" lang="ja-JP" altLang="en-US"/>
          </a:p>
        </p:txBody>
      </p:sp>
      <p:sp>
        <p:nvSpPr>
          <p:cNvPr id="1236"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ea typeface="ＭＳ Ｐゴシック" pitchFamily="50" charset="-128"/>
              </a:defRPr>
            </a:lvl1pPr>
          </a:lstStyle>
          <a:p>
            <a:pPr>
              <a:defRPr/>
            </a:pPr>
            <a:fld id="{7200BA1F-8C61-4901-866B-1D19B6E83330}" type="slidenum">
              <a:rPr lang="en-US" altLang="ja-JP">
                <a:solidFill>
                  <a:srgbClr val="000000"/>
                </a:solidFill>
              </a:rPr>
              <a:pPr>
                <a:defRPr/>
              </a:pPr>
              <a:t>‹#›</a:t>
            </a:fld>
            <a:endParaRPr lang="en-US" altLang="ja-JP" dirty="0">
              <a:solidFill>
                <a:srgbClr val="000000"/>
              </a:solidFill>
            </a:endParaRPr>
          </a:p>
        </p:txBody>
      </p:sp>
      <p:sp>
        <p:nvSpPr>
          <p:cNvPr id="1237" name="Rectangle 6"/>
          <p:cNvSpPr>
            <a:spLocks noChangeArrowheads="1"/>
          </p:cNvSpPr>
          <p:nvPr userDrawn="1"/>
        </p:nvSpPr>
        <p:spPr>
          <a:xfrm>
            <a:off x="0" y="1"/>
            <a:ext cx="9144000" cy="366713"/>
          </a:xfrm>
          <a:prstGeom prst="rect">
            <a:avLst/>
          </a:prstGeom>
          <a:no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grpSp>
        <p:nvGrpSpPr>
          <p:cNvPr id="1238" name="Group 27"/>
          <p:cNvGrpSpPr/>
          <p:nvPr userDrawn="1"/>
        </p:nvGrpSpPr>
        <p:grpSpPr>
          <a:xfrm>
            <a:off x="0" y="333376"/>
            <a:ext cx="9144000" cy="214313"/>
            <a:chOff x="0" y="255"/>
            <a:chExt cx="6240" cy="135"/>
          </a:xfrm>
        </p:grpSpPr>
        <p:sp>
          <p:nvSpPr>
            <p:cNvPr id="1239"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sp>
          <p:nvSpPr>
            <p:cNvPr id="1240"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sp>
          <p:nvSpPr>
            <p:cNvPr id="1241"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grpSp>
      <p:sp>
        <p:nvSpPr>
          <p:cNvPr id="1242"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243" name="Picture 32" descr="ppjtitle"/>
          <p:cNvPicPr>
            <a:picLocks noChangeAspect="1" noChangeArrowheads="1"/>
          </p:cNvPicPr>
          <p:nvPr userDrawn="1"/>
        </p:nvPicPr>
        <p:blipFill>
          <a:blip r:embed="rId14"/>
          <a:srcRect l="1756" r="81940" b="42691"/>
          <a:stretch>
            <a:fillRect/>
          </a:stretch>
        </p:blipFill>
        <p:spPr>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202435366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45"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46"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92">
                <a:ea typeface="ＭＳ Ｐゴシック" pitchFamily="50" charset="-128"/>
              </a:defRPr>
            </a:lvl1pPr>
          </a:lstStyle>
          <a:p>
            <a:endParaRPr kumimoji="1" lang="ja-JP" altLang="en-US"/>
          </a:p>
        </p:txBody>
      </p:sp>
      <p:sp>
        <p:nvSpPr>
          <p:cNvPr id="1347"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ea typeface="ＭＳ Ｐゴシック" pitchFamily="50" charset="-128"/>
              </a:defRPr>
            </a:lvl1pPr>
          </a:lstStyle>
          <a:p>
            <a:endParaRPr kumimoji="1" lang="ja-JP" altLang="en-US"/>
          </a:p>
        </p:txBody>
      </p:sp>
      <p:sp>
        <p:nvSpPr>
          <p:cNvPr id="1348"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ea typeface="ＭＳ Ｐゴシック" pitchFamily="50" charset="-128"/>
              </a:defRPr>
            </a:lvl1pPr>
          </a:lstStyle>
          <a:p>
            <a:pPr>
              <a:defRPr/>
            </a:pPr>
            <a:fld id="{7200BA1F-8C61-4901-866B-1D19B6E83330}" type="slidenum">
              <a:rPr lang="en-US" altLang="ja-JP">
                <a:solidFill>
                  <a:srgbClr val="000000"/>
                </a:solidFill>
              </a:rPr>
              <a:pPr>
                <a:defRPr/>
              </a:pPr>
              <a:t>‹#›</a:t>
            </a:fld>
            <a:endParaRPr lang="en-US" altLang="ja-JP" dirty="0">
              <a:solidFill>
                <a:srgbClr val="000000"/>
              </a:solidFill>
            </a:endParaRPr>
          </a:p>
        </p:txBody>
      </p:sp>
      <p:sp>
        <p:nvSpPr>
          <p:cNvPr id="1349" name="Rectangle 6"/>
          <p:cNvSpPr>
            <a:spLocks noChangeArrowheads="1"/>
          </p:cNvSpPr>
          <p:nvPr userDrawn="1"/>
        </p:nvSpPr>
        <p:spPr>
          <a:xfrm>
            <a:off x="0" y="1"/>
            <a:ext cx="9144000" cy="366713"/>
          </a:xfrm>
          <a:prstGeom prst="rect">
            <a:avLst/>
          </a:prstGeom>
          <a:no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grpSp>
        <p:nvGrpSpPr>
          <p:cNvPr id="1350" name="Group 27"/>
          <p:cNvGrpSpPr/>
          <p:nvPr userDrawn="1"/>
        </p:nvGrpSpPr>
        <p:grpSpPr>
          <a:xfrm>
            <a:off x="0" y="333376"/>
            <a:ext cx="9144000" cy="214313"/>
            <a:chOff x="0" y="255"/>
            <a:chExt cx="6240" cy="135"/>
          </a:xfrm>
        </p:grpSpPr>
        <p:sp>
          <p:nvSpPr>
            <p:cNvPr id="1351"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sp>
          <p:nvSpPr>
            <p:cNvPr id="1352"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sp>
          <p:nvSpPr>
            <p:cNvPr id="1353"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grpSp>
      <p:sp>
        <p:nvSpPr>
          <p:cNvPr id="1354"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355" name="Picture 32" descr="ppjtitle"/>
          <p:cNvPicPr>
            <a:picLocks noChangeAspect="1" noChangeArrowheads="1"/>
          </p:cNvPicPr>
          <p:nvPr userDrawn="1"/>
        </p:nvPicPr>
        <p:blipFill>
          <a:blip r:embed="rId14"/>
          <a:srcRect l="1756" r="81940" b="42691"/>
          <a:stretch>
            <a:fillRect/>
          </a:stretch>
        </p:blipFill>
        <p:spPr>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202435366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07"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8"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92">
                <a:ea typeface="ＭＳ Ｐゴシック" pitchFamily="50" charset="-128"/>
              </a:defRPr>
            </a:lvl1pPr>
          </a:lstStyle>
          <a:p>
            <a:endParaRPr kumimoji="1" lang="ja-JP" altLang="en-US"/>
          </a:p>
        </p:txBody>
      </p:sp>
      <p:sp>
        <p:nvSpPr>
          <p:cNvPr id="1109"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ea typeface="ＭＳ Ｐゴシック" pitchFamily="50" charset="-128"/>
              </a:defRPr>
            </a:lvl1pPr>
          </a:lstStyle>
          <a:p>
            <a:endParaRPr kumimoji="1" lang="ja-JP" altLang="en-US"/>
          </a:p>
        </p:txBody>
      </p:sp>
      <p:sp>
        <p:nvSpPr>
          <p:cNvPr id="1110"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ea typeface="ＭＳ Ｐゴシック" pitchFamily="50" charset="-128"/>
              </a:defRPr>
            </a:lvl1pPr>
          </a:lstStyle>
          <a:p>
            <a:pPr>
              <a:defRPr/>
            </a:pPr>
            <a:fld id="{7200BA1F-8C61-4901-866B-1D19B6E83330}" type="slidenum">
              <a:rPr lang="en-US" altLang="ja-JP">
                <a:solidFill>
                  <a:srgbClr val="000000"/>
                </a:solidFill>
              </a:rPr>
              <a:pPr>
                <a:defRPr/>
              </a:pPr>
              <a:t>‹#›</a:t>
            </a:fld>
            <a:endParaRPr lang="en-US" altLang="ja-JP" dirty="0">
              <a:solidFill>
                <a:srgbClr val="000000"/>
              </a:solidFill>
            </a:endParaRPr>
          </a:p>
        </p:txBody>
      </p:sp>
      <p:sp>
        <p:nvSpPr>
          <p:cNvPr id="1111" name="Rectangle 6"/>
          <p:cNvSpPr>
            <a:spLocks noChangeArrowheads="1"/>
          </p:cNvSpPr>
          <p:nvPr userDrawn="1"/>
        </p:nvSpPr>
        <p:spPr>
          <a:xfrm>
            <a:off x="0" y="1"/>
            <a:ext cx="9144000" cy="366713"/>
          </a:xfrm>
          <a:prstGeom prst="rect">
            <a:avLst/>
          </a:prstGeom>
          <a:no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grpSp>
        <p:nvGrpSpPr>
          <p:cNvPr id="1112" name="Group 27"/>
          <p:cNvGrpSpPr/>
          <p:nvPr userDrawn="1"/>
        </p:nvGrpSpPr>
        <p:grpSpPr>
          <a:xfrm>
            <a:off x="0" y="333376"/>
            <a:ext cx="9144000" cy="214313"/>
            <a:chOff x="0" y="255"/>
            <a:chExt cx="6240" cy="135"/>
          </a:xfrm>
        </p:grpSpPr>
        <p:sp>
          <p:nvSpPr>
            <p:cNvPr id="1113"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sp>
          <p:nvSpPr>
            <p:cNvPr id="1114"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sp>
          <p:nvSpPr>
            <p:cNvPr id="1115"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grpSp>
      <p:sp>
        <p:nvSpPr>
          <p:cNvPr id="1116"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117" name="Picture 32" descr="ppjtitle"/>
          <p:cNvPicPr>
            <a:picLocks noChangeAspect="1" noChangeArrowheads="1"/>
          </p:cNvPicPr>
          <p:nvPr userDrawn="1"/>
        </p:nvPicPr>
        <p:blipFill>
          <a:blip r:embed="rId14"/>
          <a:srcRect l="1756" r="81940" b="42691"/>
          <a:stretch>
            <a:fillRect/>
          </a:stretch>
        </p:blipFill>
        <p:spPr>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1126016410"/>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72" name="Rectangle 2"/>
          <p:cNvSpPr>
            <a:spLocks noGrp="1" noChangeArrowheads="1"/>
          </p:cNvSpPr>
          <p:nvPr>
            <p:ph type="body" idx="1"/>
          </p:nvPr>
        </p:nvSpPr>
        <p:spPr>
          <a:xfrm>
            <a:off x="457200" y="1600203"/>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73"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193">
                <a:latin typeface="+mn-lt"/>
                <a:ea typeface="+mn-ea"/>
              </a:defRPr>
            </a:lvl1pPr>
          </a:lstStyle>
          <a:p>
            <a:endParaRPr kumimoji="1" lang="ja-JP" altLang="en-US"/>
          </a:p>
        </p:txBody>
      </p:sp>
      <p:sp>
        <p:nvSpPr>
          <p:cNvPr id="1374"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193">
                <a:latin typeface="+mn-lt"/>
                <a:ea typeface="+mn-ea"/>
              </a:defRPr>
            </a:lvl1pPr>
          </a:lstStyle>
          <a:p>
            <a:endParaRPr kumimoji="1" lang="ja-JP" altLang="en-US"/>
          </a:p>
        </p:txBody>
      </p:sp>
      <p:sp>
        <p:nvSpPr>
          <p:cNvPr id="1375"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193">
                <a:latin typeface="+mn-lt"/>
                <a:ea typeface="+mn-ea"/>
              </a:defRPr>
            </a:lvl1pPr>
          </a:lstStyle>
          <a:p>
            <a:pPr>
              <a:defRPr/>
            </a:pPr>
            <a:fld id="{B870535A-746E-4BA6-991D-6B4825FE8B99}" type="slidenum">
              <a:rPr lang="en-US" altLang="ja-JP">
                <a:solidFill>
                  <a:srgbClr val="000000"/>
                </a:solidFill>
              </a:rPr>
              <a:pPr>
                <a:defRPr/>
              </a:pPr>
              <a:t>‹#›</a:t>
            </a:fld>
            <a:endParaRPr lang="en-US" altLang="ja-JP">
              <a:solidFill>
                <a:srgbClr val="000000"/>
              </a:solidFill>
            </a:endParaRPr>
          </a:p>
        </p:txBody>
      </p:sp>
      <p:sp>
        <p:nvSpPr>
          <p:cNvPr id="1376" name="Rectangle 6"/>
          <p:cNvSpPr>
            <a:spLocks noChangeArrowheads="1"/>
          </p:cNvSpPr>
          <p:nvPr/>
        </p:nvSpPr>
        <p:spPr>
          <a:xfrm>
            <a:off x="0" y="3"/>
            <a:ext cx="9144000" cy="366713"/>
          </a:xfrm>
          <a:prstGeom prst="rect">
            <a:avLst/>
          </a:prstGeom>
          <a:noFill/>
          <a:ln w="9525" algn="ctr">
            <a:noFill/>
            <a:miter lim="800000"/>
            <a:headEnd/>
            <a:tailEnd/>
          </a:ln>
          <a:effectLst/>
        </p:spPr>
        <p:txBody>
          <a:bodyPr wrap="none" anchor="ctr"/>
          <a:lstStyle/>
          <a:p>
            <a:pPr>
              <a:defRPr/>
            </a:pPr>
            <a:endParaRPr lang="ja-JP" altLang="en-US" sz="1023">
              <a:solidFill>
                <a:srgbClr val="000000"/>
              </a:solidFill>
              <a:latin typeface="HG丸ｺﾞｼｯｸM-PRO" pitchFamily="50" charset="-128"/>
              <a:ea typeface="HG丸ｺﾞｼｯｸM-PRO" pitchFamily="50" charset="-128"/>
            </a:endParaRPr>
          </a:p>
        </p:txBody>
      </p:sp>
      <p:grpSp>
        <p:nvGrpSpPr>
          <p:cNvPr id="1377" name="Group 27"/>
          <p:cNvGrpSpPr/>
          <p:nvPr/>
        </p:nvGrpSpPr>
        <p:grpSpPr>
          <a:xfrm>
            <a:off x="0" y="333378"/>
            <a:ext cx="9144000" cy="214313"/>
            <a:chOff x="0" y="255"/>
            <a:chExt cx="6240" cy="135"/>
          </a:xfrm>
        </p:grpSpPr>
        <p:sp>
          <p:nvSpPr>
            <p:cNvPr id="1378"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defRPr/>
              </a:pPr>
              <a:endParaRPr lang="ja-JP" altLang="en-US" sz="1023">
                <a:solidFill>
                  <a:srgbClr val="000000"/>
                </a:solidFill>
                <a:latin typeface="HG丸ｺﾞｼｯｸM-PRO" pitchFamily="50" charset="-128"/>
                <a:ea typeface="HG丸ｺﾞｼｯｸM-PRO" pitchFamily="50" charset="-128"/>
              </a:endParaRPr>
            </a:p>
          </p:txBody>
        </p:sp>
        <p:sp>
          <p:nvSpPr>
            <p:cNvPr id="1379"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defRPr/>
              </a:pPr>
              <a:endParaRPr lang="ja-JP" altLang="en-US" sz="1023">
                <a:solidFill>
                  <a:srgbClr val="000000"/>
                </a:solidFill>
                <a:latin typeface="HG丸ｺﾞｼｯｸM-PRO" pitchFamily="50" charset="-128"/>
                <a:ea typeface="HG丸ｺﾞｼｯｸM-PRO" pitchFamily="50" charset="-128"/>
              </a:endParaRPr>
            </a:p>
          </p:txBody>
        </p:sp>
        <p:sp>
          <p:nvSpPr>
            <p:cNvPr id="1380"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defRPr/>
              </a:pPr>
              <a:endParaRPr lang="ja-JP" altLang="en-US" sz="1023">
                <a:solidFill>
                  <a:srgbClr val="000000"/>
                </a:solidFill>
                <a:latin typeface="HG丸ｺﾞｼｯｸM-PRO" pitchFamily="50" charset="-128"/>
                <a:ea typeface="HG丸ｺﾞｼｯｸM-PRO" pitchFamily="50" charset="-128"/>
              </a:endParaRPr>
            </a:p>
          </p:txBody>
        </p:sp>
      </p:grpSp>
      <p:sp>
        <p:nvSpPr>
          <p:cNvPr id="1381"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382" name="Picture 32" descr="ppjtitle"/>
          <p:cNvPicPr>
            <a:picLocks noChangeAspect="1" noChangeArrowheads="1"/>
          </p:cNvPicPr>
          <p:nvPr/>
        </p:nvPicPr>
        <p:blipFill>
          <a:blip r:embed="rId15"/>
          <a:srcRect l="1756" r="81940" b="42691"/>
          <a:stretch>
            <a:fillRect/>
          </a:stretch>
        </p:blipFill>
        <p:spPr>
          <a:xfrm>
            <a:off x="8028844" y="3"/>
            <a:ext cx="1115157" cy="334963"/>
          </a:xfrm>
          <a:prstGeom prst="rect">
            <a:avLst/>
          </a:prstGeom>
          <a:noFill/>
          <a:ln w="9525">
            <a:noFill/>
            <a:miter lim="800000"/>
            <a:headEnd/>
            <a:tailEnd/>
          </a:ln>
        </p:spPr>
      </p:pic>
    </p:spTree>
    <p:extLst>
      <p:ext uri="{BB962C8B-B14F-4D97-AF65-F5344CB8AC3E}">
        <p14:creationId xmlns:p14="http://schemas.microsoft.com/office/powerpoint/2010/main" val="4232464130"/>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Lst>
  <p:hf hdr="0" ftr="0" dt="0"/>
  <p:txStyles>
    <p:titleStyle>
      <a:lvl1pPr algn="l" rtl="0" eaLnBrk="0" fontAlgn="base" hangingPunct="0">
        <a:spcBef>
          <a:spcPct val="0"/>
        </a:spcBef>
        <a:spcAft>
          <a:spcPct val="0"/>
        </a:spcAft>
        <a:defRPr kumimoji="1" sz="2386">
          <a:solidFill>
            <a:schemeClr val="tx1"/>
          </a:solidFill>
          <a:latin typeface="+mj-lt"/>
          <a:ea typeface="+mj-ea"/>
          <a:cs typeface="+mj-cs"/>
        </a:defRPr>
      </a:lvl1pPr>
      <a:lvl2pPr algn="l" rtl="0" eaLnBrk="0" fontAlgn="base" hangingPunct="0">
        <a:spcBef>
          <a:spcPct val="0"/>
        </a:spcBef>
        <a:spcAft>
          <a:spcPct val="0"/>
        </a:spcAft>
        <a:defRPr kumimoji="1" sz="2386">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386">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386">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386">
          <a:solidFill>
            <a:schemeClr val="tx1"/>
          </a:solidFill>
          <a:latin typeface="HGP創英角ｺﾞｼｯｸUB" pitchFamily="50" charset="-128"/>
          <a:ea typeface="HGP創英角ｺﾞｼｯｸUB" pitchFamily="50" charset="-128"/>
        </a:defRPr>
      </a:lvl5pPr>
      <a:lvl6pPr marL="389586" algn="l" rtl="0" fontAlgn="base">
        <a:spcBef>
          <a:spcPct val="0"/>
        </a:spcBef>
        <a:spcAft>
          <a:spcPct val="0"/>
        </a:spcAft>
        <a:defRPr kumimoji="1" sz="2386">
          <a:solidFill>
            <a:schemeClr val="tx1"/>
          </a:solidFill>
          <a:latin typeface="HGP創英角ｺﾞｼｯｸUB" pitchFamily="50" charset="-128"/>
          <a:ea typeface="HGP創英角ｺﾞｼｯｸUB" pitchFamily="50" charset="-128"/>
        </a:defRPr>
      </a:lvl6pPr>
      <a:lvl7pPr marL="779173" algn="l" rtl="0" fontAlgn="base">
        <a:spcBef>
          <a:spcPct val="0"/>
        </a:spcBef>
        <a:spcAft>
          <a:spcPct val="0"/>
        </a:spcAft>
        <a:defRPr kumimoji="1" sz="2386">
          <a:solidFill>
            <a:schemeClr val="tx1"/>
          </a:solidFill>
          <a:latin typeface="HGP創英角ｺﾞｼｯｸUB" pitchFamily="50" charset="-128"/>
          <a:ea typeface="HGP創英角ｺﾞｼｯｸUB" pitchFamily="50" charset="-128"/>
        </a:defRPr>
      </a:lvl7pPr>
      <a:lvl8pPr marL="1168759" algn="l" rtl="0" fontAlgn="base">
        <a:spcBef>
          <a:spcPct val="0"/>
        </a:spcBef>
        <a:spcAft>
          <a:spcPct val="0"/>
        </a:spcAft>
        <a:defRPr kumimoji="1" sz="2386">
          <a:solidFill>
            <a:schemeClr val="tx1"/>
          </a:solidFill>
          <a:latin typeface="HGP創英角ｺﾞｼｯｸUB" pitchFamily="50" charset="-128"/>
          <a:ea typeface="HGP創英角ｺﾞｼｯｸUB" pitchFamily="50" charset="-128"/>
        </a:defRPr>
      </a:lvl8pPr>
      <a:lvl9pPr marL="1558345" algn="l" rtl="0" fontAlgn="base">
        <a:spcBef>
          <a:spcPct val="0"/>
        </a:spcBef>
        <a:spcAft>
          <a:spcPct val="0"/>
        </a:spcAft>
        <a:defRPr kumimoji="1" sz="2386">
          <a:solidFill>
            <a:schemeClr val="tx1"/>
          </a:solidFill>
          <a:latin typeface="HGP創英角ｺﾞｼｯｸUB" pitchFamily="50" charset="-128"/>
          <a:ea typeface="HGP創英角ｺﾞｼｯｸUB" pitchFamily="50" charset="-128"/>
        </a:defRPr>
      </a:lvl9pPr>
    </p:titleStyle>
    <p:bodyStyle>
      <a:lvl1pPr marL="292190" indent="-292190" algn="l" rtl="0" eaLnBrk="0" fontAlgn="base" hangingPunct="0">
        <a:spcBef>
          <a:spcPct val="20000"/>
        </a:spcBef>
        <a:spcAft>
          <a:spcPct val="0"/>
        </a:spcAft>
        <a:buChar char="•"/>
        <a:defRPr kumimoji="1" sz="2727">
          <a:solidFill>
            <a:schemeClr val="tx1"/>
          </a:solidFill>
          <a:latin typeface="+mn-lt"/>
          <a:ea typeface="+mn-ea"/>
          <a:cs typeface="+mn-cs"/>
        </a:defRPr>
      </a:lvl1pPr>
      <a:lvl2pPr marL="633078" indent="-243492" algn="l" rtl="0" eaLnBrk="0" fontAlgn="base" hangingPunct="0">
        <a:spcBef>
          <a:spcPct val="20000"/>
        </a:spcBef>
        <a:spcAft>
          <a:spcPct val="0"/>
        </a:spcAft>
        <a:buChar char="–"/>
        <a:defRPr kumimoji="1" sz="2386">
          <a:solidFill>
            <a:schemeClr val="tx1"/>
          </a:solidFill>
          <a:latin typeface="+mn-lt"/>
          <a:ea typeface="+mn-ea"/>
        </a:defRPr>
      </a:lvl2pPr>
      <a:lvl3pPr marL="973966" indent="-194793" algn="l" rtl="0" eaLnBrk="0" fontAlgn="base" hangingPunct="0">
        <a:spcBef>
          <a:spcPct val="20000"/>
        </a:spcBef>
        <a:spcAft>
          <a:spcPct val="0"/>
        </a:spcAft>
        <a:buChar char="•"/>
        <a:defRPr kumimoji="1" sz="2045">
          <a:solidFill>
            <a:schemeClr val="tx1"/>
          </a:solidFill>
          <a:latin typeface="+mn-lt"/>
          <a:ea typeface="+mn-ea"/>
        </a:defRPr>
      </a:lvl3pPr>
      <a:lvl4pPr marL="1363553" indent="-194793" algn="l" rtl="0" eaLnBrk="0" fontAlgn="base" hangingPunct="0">
        <a:spcBef>
          <a:spcPct val="20000"/>
        </a:spcBef>
        <a:spcAft>
          <a:spcPct val="0"/>
        </a:spcAft>
        <a:buChar char="–"/>
        <a:defRPr kumimoji="1" sz="1704">
          <a:solidFill>
            <a:schemeClr val="tx1"/>
          </a:solidFill>
          <a:latin typeface="+mn-lt"/>
          <a:ea typeface="+mn-ea"/>
        </a:defRPr>
      </a:lvl4pPr>
      <a:lvl5pPr marL="1753139" indent="-194793" algn="l" rtl="0" eaLnBrk="0" fontAlgn="base" hangingPunct="0">
        <a:spcBef>
          <a:spcPct val="20000"/>
        </a:spcBef>
        <a:spcAft>
          <a:spcPct val="0"/>
        </a:spcAft>
        <a:buChar char="»"/>
        <a:defRPr kumimoji="1" sz="1704">
          <a:solidFill>
            <a:schemeClr val="tx1"/>
          </a:solidFill>
          <a:latin typeface="+mn-lt"/>
          <a:ea typeface="+mn-ea"/>
        </a:defRPr>
      </a:lvl5pPr>
      <a:lvl6pPr marL="2142725" indent="-194793" algn="l" rtl="0" fontAlgn="base">
        <a:spcBef>
          <a:spcPct val="20000"/>
        </a:spcBef>
        <a:spcAft>
          <a:spcPct val="0"/>
        </a:spcAft>
        <a:buChar char="»"/>
        <a:defRPr kumimoji="1" sz="1704">
          <a:solidFill>
            <a:schemeClr val="tx1"/>
          </a:solidFill>
          <a:latin typeface="+mn-lt"/>
          <a:ea typeface="+mn-ea"/>
        </a:defRPr>
      </a:lvl6pPr>
      <a:lvl7pPr marL="2532312" indent="-194793" algn="l" rtl="0" fontAlgn="base">
        <a:spcBef>
          <a:spcPct val="20000"/>
        </a:spcBef>
        <a:spcAft>
          <a:spcPct val="0"/>
        </a:spcAft>
        <a:buChar char="»"/>
        <a:defRPr kumimoji="1" sz="1704">
          <a:solidFill>
            <a:schemeClr val="tx1"/>
          </a:solidFill>
          <a:latin typeface="+mn-lt"/>
          <a:ea typeface="+mn-ea"/>
        </a:defRPr>
      </a:lvl7pPr>
      <a:lvl8pPr marL="2921898" indent="-194793" algn="l" rtl="0" fontAlgn="base">
        <a:spcBef>
          <a:spcPct val="20000"/>
        </a:spcBef>
        <a:spcAft>
          <a:spcPct val="0"/>
        </a:spcAft>
        <a:buChar char="»"/>
        <a:defRPr kumimoji="1" sz="1704">
          <a:solidFill>
            <a:schemeClr val="tx1"/>
          </a:solidFill>
          <a:latin typeface="+mn-lt"/>
          <a:ea typeface="+mn-ea"/>
        </a:defRPr>
      </a:lvl8pPr>
      <a:lvl9pPr marL="3311484" indent="-194793" algn="l" rtl="0" fontAlgn="base">
        <a:spcBef>
          <a:spcPct val="20000"/>
        </a:spcBef>
        <a:spcAft>
          <a:spcPct val="0"/>
        </a:spcAft>
        <a:buChar char="»"/>
        <a:defRPr kumimoji="1" sz="1704">
          <a:solidFill>
            <a:schemeClr val="tx1"/>
          </a:solidFill>
          <a:latin typeface="+mn-lt"/>
          <a:ea typeface="+mn-ea"/>
        </a:defRPr>
      </a:lvl9pPr>
    </p:bodyStyle>
    <p:otherStyle>
      <a:defPPr>
        <a:defRPr lang="ja-JP"/>
      </a:defPPr>
      <a:lvl1pPr marL="0" algn="l" defTabSz="779173" rtl="0" eaLnBrk="1" latinLnBrk="0" hangingPunct="1">
        <a:defRPr kumimoji="1" sz="1534" kern="1200">
          <a:solidFill>
            <a:schemeClr val="tx1"/>
          </a:solidFill>
          <a:latin typeface="+mn-lt"/>
          <a:ea typeface="+mn-ea"/>
          <a:cs typeface="+mn-cs"/>
        </a:defRPr>
      </a:lvl1pPr>
      <a:lvl2pPr marL="389586" algn="l" defTabSz="779173" rtl="0" eaLnBrk="1" latinLnBrk="0" hangingPunct="1">
        <a:defRPr kumimoji="1" sz="1534" kern="1200">
          <a:solidFill>
            <a:schemeClr val="tx1"/>
          </a:solidFill>
          <a:latin typeface="+mn-lt"/>
          <a:ea typeface="+mn-ea"/>
          <a:cs typeface="+mn-cs"/>
        </a:defRPr>
      </a:lvl2pPr>
      <a:lvl3pPr marL="779173" algn="l" defTabSz="779173" rtl="0" eaLnBrk="1" latinLnBrk="0" hangingPunct="1">
        <a:defRPr kumimoji="1" sz="1534" kern="1200">
          <a:solidFill>
            <a:schemeClr val="tx1"/>
          </a:solidFill>
          <a:latin typeface="+mn-lt"/>
          <a:ea typeface="+mn-ea"/>
          <a:cs typeface="+mn-cs"/>
        </a:defRPr>
      </a:lvl3pPr>
      <a:lvl4pPr marL="1168759" algn="l" defTabSz="779173" rtl="0" eaLnBrk="1" latinLnBrk="0" hangingPunct="1">
        <a:defRPr kumimoji="1" sz="1534" kern="1200">
          <a:solidFill>
            <a:schemeClr val="tx1"/>
          </a:solidFill>
          <a:latin typeface="+mn-lt"/>
          <a:ea typeface="+mn-ea"/>
          <a:cs typeface="+mn-cs"/>
        </a:defRPr>
      </a:lvl4pPr>
      <a:lvl5pPr marL="1558345" algn="l" defTabSz="779173" rtl="0" eaLnBrk="1" latinLnBrk="0" hangingPunct="1">
        <a:defRPr kumimoji="1" sz="1534" kern="1200">
          <a:solidFill>
            <a:schemeClr val="tx1"/>
          </a:solidFill>
          <a:latin typeface="+mn-lt"/>
          <a:ea typeface="+mn-ea"/>
          <a:cs typeface="+mn-cs"/>
        </a:defRPr>
      </a:lvl5pPr>
      <a:lvl6pPr marL="1947932" algn="l" defTabSz="779173" rtl="0" eaLnBrk="1" latinLnBrk="0" hangingPunct="1">
        <a:defRPr kumimoji="1" sz="1534" kern="1200">
          <a:solidFill>
            <a:schemeClr val="tx1"/>
          </a:solidFill>
          <a:latin typeface="+mn-lt"/>
          <a:ea typeface="+mn-ea"/>
          <a:cs typeface="+mn-cs"/>
        </a:defRPr>
      </a:lvl6pPr>
      <a:lvl7pPr marL="2337518" algn="l" defTabSz="779173" rtl="0" eaLnBrk="1" latinLnBrk="0" hangingPunct="1">
        <a:defRPr kumimoji="1" sz="1534" kern="1200">
          <a:solidFill>
            <a:schemeClr val="tx1"/>
          </a:solidFill>
          <a:latin typeface="+mn-lt"/>
          <a:ea typeface="+mn-ea"/>
          <a:cs typeface="+mn-cs"/>
        </a:defRPr>
      </a:lvl7pPr>
      <a:lvl8pPr marL="2727104" algn="l" defTabSz="779173" rtl="0" eaLnBrk="1" latinLnBrk="0" hangingPunct="1">
        <a:defRPr kumimoji="1" sz="1534" kern="1200">
          <a:solidFill>
            <a:schemeClr val="tx1"/>
          </a:solidFill>
          <a:latin typeface="+mn-lt"/>
          <a:ea typeface="+mn-ea"/>
          <a:cs typeface="+mn-cs"/>
        </a:defRPr>
      </a:lvl8pPr>
      <a:lvl9pPr marL="3116691" algn="l" defTabSz="779173" rtl="0" eaLnBrk="1" latinLnBrk="0" hangingPunct="1">
        <a:defRPr kumimoji="1" sz="1534"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92">
                <a:latin typeface="+mn-lt"/>
                <a:ea typeface="+mn-ea"/>
              </a:defRPr>
            </a:lvl1pPr>
          </a:lstStyle>
          <a:p>
            <a:pPr>
              <a:defRPr/>
            </a:pPr>
            <a:endParaRPr lang="en-US" altLang="ja-JP" dirty="0"/>
          </a:p>
        </p:txBody>
      </p:sp>
      <p:sp>
        <p:nvSpPr>
          <p:cNvPr id="1027"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latin typeface="+mn-lt"/>
                <a:ea typeface="+mn-ea"/>
              </a:defRPr>
            </a:lvl1pPr>
          </a:lstStyle>
          <a:p>
            <a:pPr>
              <a:defRPr/>
            </a:pPr>
            <a:endParaRPr lang="en-US" altLang="ja-JP" dirty="0"/>
          </a:p>
        </p:txBody>
      </p:sp>
      <p:sp>
        <p:nvSpPr>
          <p:cNvPr id="1028"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latin typeface="+mn-lt"/>
                <a:ea typeface="+mn-ea"/>
              </a:defRPr>
            </a:lvl1pPr>
          </a:lstStyle>
          <a:p>
            <a:pPr>
              <a:defRPr/>
            </a:pPr>
            <a:fld id="{B870535A-746E-4BA6-991D-6B4825FE8B99}" type="slidenum">
              <a:rPr lang="en-US" altLang="ja-JP"/>
              <a:pPr>
                <a:defRPr/>
              </a:pPr>
              <a:t>‹#›</a:t>
            </a:fld>
            <a:endParaRPr lang="en-US" altLang="ja-JP" dirty="0"/>
          </a:p>
        </p:txBody>
      </p:sp>
      <p:sp>
        <p:nvSpPr>
          <p:cNvPr id="1029" name="Rectangle 6"/>
          <p:cNvSpPr>
            <a:spLocks noChangeArrowheads="1"/>
          </p:cNvSpPr>
          <p:nvPr/>
        </p:nvSpPr>
        <p:spPr>
          <a:xfrm>
            <a:off x="0" y="1"/>
            <a:ext cx="9144000" cy="366713"/>
          </a:xfrm>
          <a:prstGeom prst="rect">
            <a:avLst/>
          </a:prstGeom>
          <a:no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grpSp>
        <p:nvGrpSpPr>
          <p:cNvPr id="1030" name="Group 27"/>
          <p:cNvGrpSpPr/>
          <p:nvPr/>
        </p:nvGrpSpPr>
        <p:grpSpPr>
          <a:xfrm>
            <a:off x="0" y="333376"/>
            <a:ext cx="9144000" cy="214313"/>
            <a:chOff x="0" y="255"/>
            <a:chExt cx="6240" cy="135"/>
          </a:xfrm>
        </p:grpSpPr>
        <p:sp>
          <p:nvSpPr>
            <p:cNvPr id="1031"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sp>
          <p:nvSpPr>
            <p:cNvPr id="1032"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sp>
          <p:nvSpPr>
            <p:cNvPr id="1033"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grpSp>
      <p:sp>
        <p:nvSpPr>
          <p:cNvPr id="1034"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5" name="Picture 32" descr="ppjtitle"/>
          <p:cNvPicPr>
            <a:picLocks noChangeAspect="1" noChangeArrowheads="1"/>
          </p:cNvPicPr>
          <p:nvPr/>
        </p:nvPicPr>
        <p:blipFill>
          <a:blip r:embed="rId15"/>
          <a:srcRect l="1756" r="81940" b="42691"/>
          <a:stretch>
            <a:fillRect/>
          </a:stretch>
        </p:blipFill>
        <p:spPr>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1520808982"/>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92">
                <a:latin typeface="+mn-lt"/>
                <a:ea typeface="+mn-ea"/>
              </a:defRPr>
            </a:lvl1pPr>
          </a:lstStyle>
          <a:p>
            <a:endParaRPr kumimoji="1" lang="ja-JP" altLang="en-US" dirty="0"/>
          </a:p>
        </p:txBody>
      </p:sp>
      <p:sp>
        <p:nvSpPr>
          <p:cNvPr id="1027"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latin typeface="+mn-lt"/>
                <a:ea typeface="+mn-ea"/>
              </a:defRPr>
            </a:lvl1pPr>
          </a:lstStyle>
          <a:p>
            <a:endParaRPr kumimoji="1" lang="ja-JP" altLang="en-US" dirty="0"/>
          </a:p>
        </p:txBody>
      </p:sp>
      <p:sp>
        <p:nvSpPr>
          <p:cNvPr id="1028"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latin typeface="+mn-lt"/>
                <a:ea typeface="+mn-ea"/>
              </a:defRPr>
            </a:lvl1pPr>
          </a:lstStyle>
          <a:p>
            <a:pPr>
              <a:defRPr/>
            </a:pPr>
            <a:fld id="{B870535A-746E-4BA6-991D-6B4825FE8B99}" type="slidenum">
              <a:rPr lang="en-US" altLang="ja-JP"/>
              <a:pPr>
                <a:defRPr/>
              </a:pPr>
              <a:t>‹#›</a:t>
            </a:fld>
            <a:endParaRPr lang="en-US" altLang="ja-JP" dirty="0"/>
          </a:p>
        </p:txBody>
      </p:sp>
      <p:sp>
        <p:nvSpPr>
          <p:cNvPr id="1029" name="Rectangle 6"/>
          <p:cNvSpPr>
            <a:spLocks noChangeArrowheads="1"/>
          </p:cNvSpPr>
          <p:nvPr/>
        </p:nvSpPr>
        <p:spPr>
          <a:xfrm>
            <a:off x="0" y="1"/>
            <a:ext cx="9144000" cy="366713"/>
          </a:xfrm>
          <a:prstGeom prst="rect">
            <a:avLst/>
          </a:prstGeom>
          <a:no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grpSp>
        <p:nvGrpSpPr>
          <p:cNvPr id="1030" name="Group 27"/>
          <p:cNvGrpSpPr/>
          <p:nvPr/>
        </p:nvGrpSpPr>
        <p:grpSpPr>
          <a:xfrm>
            <a:off x="0" y="333376"/>
            <a:ext cx="9144000" cy="214313"/>
            <a:chOff x="0" y="255"/>
            <a:chExt cx="6240" cy="135"/>
          </a:xfrm>
        </p:grpSpPr>
        <p:sp>
          <p:nvSpPr>
            <p:cNvPr id="1031"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sp>
          <p:nvSpPr>
            <p:cNvPr id="1032"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sp>
          <p:nvSpPr>
            <p:cNvPr id="1033"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grpSp>
      <p:sp>
        <p:nvSpPr>
          <p:cNvPr id="1034"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5" name="Picture 32" descr="ppjtitle"/>
          <p:cNvPicPr>
            <a:picLocks noChangeAspect="1" noChangeArrowheads="1"/>
          </p:cNvPicPr>
          <p:nvPr/>
        </p:nvPicPr>
        <p:blipFill>
          <a:blip r:embed="rId16"/>
          <a:srcRect l="1756" r="81940" b="42691"/>
          <a:stretch>
            <a:fillRect/>
          </a:stretch>
        </p:blipFill>
        <p:spPr>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767513385"/>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 id="2147483752" r:id="rId12"/>
    <p:sldLayoutId id="2147483753" r:id="rId13"/>
    <p:sldLayoutId id="2147483754" r:id="rId14"/>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944" name="Rectangle 2"/>
          <p:cNvSpPr>
            <a:spLocks noGrp="1" noChangeArrowheads="1"/>
          </p:cNvSpPr>
          <p:nvPr>
            <p:ph type="body" idx="1"/>
          </p:nvPr>
        </p:nvSpPr>
        <p:spPr>
          <a:xfrm>
            <a:off x="457200" y="1600206"/>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45"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92"/>
            </a:lvl1pPr>
          </a:lstStyle>
          <a:p>
            <a:endParaRPr kumimoji="1" lang="ja-JP" altLang="en-US" dirty="0"/>
          </a:p>
        </p:txBody>
      </p:sp>
      <p:sp>
        <p:nvSpPr>
          <p:cNvPr id="2946"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92"/>
            </a:lvl1pPr>
          </a:lstStyle>
          <a:p>
            <a:endParaRPr kumimoji="1" lang="ja-JP" altLang="en-US" dirty="0"/>
          </a:p>
        </p:txBody>
      </p:sp>
      <p:sp>
        <p:nvSpPr>
          <p:cNvPr id="2947"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lvl1pPr>
          </a:lstStyle>
          <a:p>
            <a:fld id="{98E9C829-F3F2-4B89-BCED-AFD8C79D5AB3}" type="slidenum">
              <a:rPr lang="ja-JP" altLang="en-US">
                <a:solidFill>
                  <a:srgbClr val="000000"/>
                </a:solidFill>
                <a:latin typeface="Arial" charset="0"/>
              </a:rPr>
              <a:pPr/>
              <a:t>‹#›</a:t>
            </a:fld>
            <a:endParaRPr lang="en-US" altLang="ja-JP" dirty="0">
              <a:solidFill>
                <a:srgbClr val="000000"/>
              </a:solidFill>
              <a:latin typeface="Arial" charset="0"/>
            </a:endParaRPr>
          </a:p>
        </p:txBody>
      </p:sp>
      <p:sp>
        <p:nvSpPr>
          <p:cNvPr id="2948" name="Rectangle 6"/>
          <p:cNvSpPr>
            <a:spLocks noChangeArrowheads="1"/>
          </p:cNvSpPr>
          <p:nvPr/>
        </p:nvSpPr>
        <p:spPr>
          <a:xfrm>
            <a:off x="0" y="13"/>
            <a:ext cx="9144000" cy="366713"/>
          </a:xfrm>
          <a:prstGeom prst="rect">
            <a:avLst/>
          </a:prstGeom>
          <a:noFill/>
          <a:ln w="9525" algn="ctr">
            <a:noFill/>
            <a:miter lim="800000"/>
            <a:headEnd/>
            <a:tailEnd/>
          </a:ln>
          <a:effectLst/>
        </p:spPr>
        <p:txBody>
          <a:bodyPr wrap="none" anchor="ctr"/>
          <a:lstStyle/>
          <a:p>
            <a:pPr algn="ctr"/>
            <a:endParaRPr lang="ja-JP" altLang="en-US" sz="2031" dirty="0">
              <a:solidFill>
                <a:srgbClr val="000000"/>
              </a:solidFill>
              <a:latin typeface="Arial" charset="0"/>
            </a:endParaRPr>
          </a:p>
        </p:txBody>
      </p:sp>
      <p:grpSp>
        <p:nvGrpSpPr>
          <p:cNvPr id="2949" name="Group 7"/>
          <p:cNvGrpSpPr/>
          <p:nvPr/>
        </p:nvGrpSpPr>
        <p:grpSpPr>
          <a:xfrm>
            <a:off x="0" y="333378"/>
            <a:ext cx="9144000" cy="214313"/>
            <a:chOff x="0" y="255"/>
            <a:chExt cx="6240" cy="135"/>
          </a:xfrm>
        </p:grpSpPr>
        <p:sp>
          <p:nvSpPr>
            <p:cNvPr id="2950" name="Rectangle 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endParaRPr lang="ja-JP" altLang="en-US" sz="2031" dirty="0">
                <a:solidFill>
                  <a:srgbClr val="000000"/>
                </a:solidFill>
                <a:latin typeface="Arial" charset="0"/>
              </a:endParaRPr>
            </a:p>
          </p:txBody>
        </p:sp>
        <p:sp>
          <p:nvSpPr>
            <p:cNvPr id="2951" name="Rectangle 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endParaRPr lang="ja-JP" altLang="en-US" sz="2031" dirty="0">
                <a:solidFill>
                  <a:srgbClr val="000000"/>
                </a:solidFill>
                <a:latin typeface="Arial" charset="0"/>
              </a:endParaRPr>
            </a:p>
          </p:txBody>
        </p:sp>
        <p:sp>
          <p:nvSpPr>
            <p:cNvPr id="2952" name="Rectangle 1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endParaRPr lang="ja-JP" altLang="en-US" sz="2031" dirty="0">
                <a:solidFill>
                  <a:srgbClr val="000000"/>
                </a:solidFill>
                <a:latin typeface="Arial" charset="0"/>
              </a:endParaRPr>
            </a:p>
          </p:txBody>
        </p:sp>
      </p:grpSp>
      <p:sp>
        <p:nvSpPr>
          <p:cNvPr id="2953" name="Rectangle 11"/>
          <p:cNvSpPr>
            <a:spLocks noGrp="1" noChangeArrowheads="1"/>
          </p:cNvSpPr>
          <p:nvPr>
            <p:ph type="title"/>
          </p:nvPr>
        </p:nvSpPr>
        <p:spPr>
          <a:xfrm>
            <a:off x="1" y="0"/>
            <a:ext cx="7630258" cy="4762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2954" name="Picture 12" descr="ppjtitle"/>
          <p:cNvPicPr>
            <a:picLocks noChangeAspect="1" noChangeArrowheads="1"/>
          </p:cNvPicPr>
          <p:nvPr/>
        </p:nvPicPr>
        <p:blipFill>
          <a:blip r:embed="rId15"/>
          <a:stretch>
            <a:fillRect/>
          </a:stretch>
        </p:blipFill>
        <p:spPr>
          <a:xfrm>
            <a:off x="8028849" y="13"/>
            <a:ext cx="1115157" cy="334963"/>
          </a:xfrm>
          <a:prstGeom prst="rect">
            <a:avLst/>
          </a:prstGeom>
          <a:noFill/>
          <a:ln w="9525">
            <a:noFill/>
            <a:miter lim="800000"/>
            <a:headEnd/>
            <a:tailEnd/>
          </a:ln>
        </p:spPr>
      </p:pic>
    </p:spTree>
    <p:extLst>
      <p:ext uri="{BB962C8B-B14F-4D97-AF65-F5344CB8AC3E}">
        <p14:creationId xmlns:p14="http://schemas.microsoft.com/office/powerpoint/2010/main" val="706624779"/>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 id="2147483768" r:id="rId13"/>
  </p:sldLayoutIdLst>
  <p:hf hdr="0" ftr="0" dt="0"/>
  <p:txStyles>
    <p:titleStyle>
      <a:lvl1pPr algn="l" rtl="0" fontAlgn="base">
        <a:spcBef>
          <a:spcPct val="0"/>
        </a:spcBef>
        <a:spcAft>
          <a:spcPct val="0"/>
        </a:spcAft>
        <a:defRPr kumimoji="1" sz="2585">
          <a:solidFill>
            <a:schemeClr val="tx1"/>
          </a:solidFill>
          <a:latin typeface="+mj-lt"/>
          <a:ea typeface="+mj-ea"/>
          <a:cs typeface="+mj-cs"/>
        </a:defRPr>
      </a:lvl1pPr>
      <a:lvl2pPr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fontAlgn="base">
        <a:spcBef>
          <a:spcPct val="20000"/>
        </a:spcBef>
        <a:spcAft>
          <a:spcPct val="0"/>
        </a:spcAft>
        <a:buChar char="•"/>
        <a:defRPr kumimoji="1" sz="2954">
          <a:solidFill>
            <a:schemeClr val="tx1"/>
          </a:solidFill>
          <a:latin typeface="+mn-lt"/>
          <a:ea typeface="+mn-ea"/>
          <a:cs typeface="+mn-cs"/>
        </a:defRPr>
      </a:lvl1pPr>
      <a:lvl2pPr marL="685817" indent="-263776" algn="l" rtl="0" fontAlgn="base">
        <a:spcBef>
          <a:spcPct val="20000"/>
        </a:spcBef>
        <a:spcAft>
          <a:spcPct val="0"/>
        </a:spcAft>
        <a:buChar char="–"/>
        <a:defRPr kumimoji="1" sz="2585">
          <a:solidFill>
            <a:schemeClr val="tx1"/>
          </a:solidFill>
          <a:latin typeface="+mn-lt"/>
          <a:ea typeface="+mn-ea"/>
        </a:defRPr>
      </a:lvl2pPr>
      <a:lvl3pPr marL="1055103" indent="-211021" algn="l" rtl="0" fontAlgn="base">
        <a:spcBef>
          <a:spcPct val="20000"/>
        </a:spcBef>
        <a:spcAft>
          <a:spcPct val="0"/>
        </a:spcAft>
        <a:buChar char="•"/>
        <a:defRPr kumimoji="1" sz="2215">
          <a:solidFill>
            <a:schemeClr val="tx1"/>
          </a:solidFill>
          <a:latin typeface="+mn-lt"/>
          <a:ea typeface="+mn-ea"/>
        </a:defRPr>
      </a:lvl3pPr>
      <a:lvl4pPr marL="1477145" indent="-211021" algn="l" rtl="0" fontAlgn="base">
        <a:spcBef>
          <a:spcPct val="20000"/>
        </a:spcBef>
        <a:spcAft>
          <a:spcPct val="0"/>
        </a:spcAft>
        <a:buChar char="–"/>
        <a:defRPr kumimoji="1" sz="1846">
          <a:solidFill>
            <a:schemeClr val="tx1"/>
          </a:solidFill>
          <a:latin typeface="+mn-lt"/>
          <a:ea typeface="+mn-ea"/>
        </a:defRPr>
      </a:lvl4pPr>
      <a:lvl5pPr marL="1899186" indent="-211021" algn="l" rtl="0" fontAlgn="base">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95"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696"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92">
                <a:ea typeface="ＭＳ Ｐゴシック" pitchFamily="50" charset="-128"/>
              </a:defRPr>
            </a:lvl1pPr>
          </a:lstStyle>
          <a:p>
            <a:pPr>
              <a:defRPr/>
            </a:pPr>
            <a:endParaRPr lang="en-US" altLang="ja-JP" dirty="0">
              <a:solidFill>
                <a:srgbClr val="000000"/>
              </a:solidFill>
              <a:latin typeface="Arial" charset="0"/>
            </a:endParaRPr>
          </a:p>
        </p:txBody>
      </p:sp>
      <p:sp>
        <p:nvSpPr>
          <p:cNvPr id="4697"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ea typeface="ＭＳ Ｐゴシック" pitchFamily="50" charset="-128"/>
              </a:defRPr>
            </a:lvl1pPr>
          </a:lstStyle>
          <a:p>
            <a:pPr>
              <a:defRPr/>
            </a:pPr>
            <a:endParaRPr lang="en-US" altLang="ja-JP" dirty="0">
              <a:solidFill>
                <a:srgbClr val="000000"/>
              </a:solidFill>
              <a:latin typeface="Arial" charset="0"/>
            </a:endParaRPr>
          </a:p>
        </p:txBody>
      </p:sp>
      <p:sp>
        <p:nvSpPr>
          <p:cNvPr id="4698"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ea typeface="ＭＳ Ｐゴシック" pitchFamily="50" charset="-128"/>
              </a:defRPr>
            </a:lvl1pPr>
          </a:lstStyle>
          <a:p>
            <a:pPr>
              <a:defRPr/>
            </a:pPr>
            <a:fld id="{7200BA1F-8C61-4901-866B-1D19B6E83330}" type="slidenum">
              <a:rPr lang="en-US" altLang="ja-JP">
                <a:solidFill>
                  <a:srgbClr val="000000"/>
                </a:solidFill>
                <a:latin typeface="Arial" charset="0"/>
              </a:rPr>
              <a:pPr>
                <a:defRPr/>
              </a:pPr>
              <a:t>‹#›</a:t>
            </a:fld>
            <a:endParaRPr lang="en-US" altLang="ja-JP" dirty="0">
              <a:solidFill>
                <a:srgbClr val="000000"/>
              </a:solidFill>
              <a:latin typeface="Arial" charset="0"/>
            </a:endParaRPr>
          </a:p>
        </p:txBody>
      </p:sp>
      <p:sp>
        <p:nvSpPr>
          <p:cNvPr id="4699" name="Rectangle 6"/>
          <p:cNvSpPr>
            <a:spLocks noChangeArrowheads="1"/>
          </p:cNvSpPr>
          <p:nvPr userDrawn="1"/>
        </p:nvSpPr>
        <p:spPr>
          <a:xfrm>
            <a:off x="0" y="1"/>
            <a:ext cx="9144000" cy="366713"/>
          </a:xfrm>
          <a:prstGeom prst="rect">
            <a:avLst/>
          </a:prstGeom>
          <a:noFill/>
          <a:ln w="9525" algn="ctr">
            <a:noFill/>
            <a:miter lim="800000"/>
            <a:headEnd/>
            <a:tailEnd/>
          </a:ln>
          <a:effectLst/>
        </p:spPr>
        <p:txBody>
          <a:bodyPr wrap="none" anchor="ctr"/>
          <a:lstStyle/>
          <a:p>
            <a:pPr algn="ctr">
              <a:defRPr/>
            </a:pPr>
            <a:endParaRPr lang="ja-JP" altLang="en-US" sz="1662" dirty="0">
              <a:solidFill>
                <a:srgbClr val="000000"/>
              </a:solidFill>
              <a:latin typeface="Arial" charset="0"/>
            </a:endParaRPr>
          </a:p>
        </p:txBody>
      </p:sp>
      <p:grpSp>
        <p:nvGrpSpPr>
          <p:cNvPr id="4700" name="Group 27"/>
          <p:cNvGrpSpPr/>
          <p:nvPr userDrawn="1"/>
        </p:nvGrpSpPr>
        <p:grpSpPr>
          <a:xfrm>
            <a:off x="0" y="333376"/>
            <a:ext cx="9144000" cy="214313"/>
            <a:chOff x="0" y="255"/>
            <a:chExt cx="6240" cy="135"/>
          </a:xfrm>
        </p:grpSpPr>
        <p:sp>
          <p:nvSpPr>
            <p:cNvPr id="4701"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sz="1662" dirty="0">
                <a:solidFill>
                  <a:srgbClr val="000000"/>
                </a:solidFill>
                <a:latin typeface="Arial" charset="0"/>
              </a:endParaRPr>
            </a:p>
          </p:txBody>
        </p:sp>
        <p:sp>
          <p:nvSpPr>
            <p:cNvPr id="4702"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sz="1662" dirty="0">
                <a:solidFill>
                  <a:srgbClr val="000000"/>
                </a:solidFill>
                <a:latin typeface="Arial" charset="0"/>
              </a:endParaRPr>
            </a:p>
          </p:txBody>
        </p:sp>
        <p:sp>
          <p:nvSpPr>
            <p:cNvPr id="4703"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sz="1662" dirty="0">
                <a:solidFill>
                  <a:srgbClr val="000000"/>
                </a:solidFill>
                <a:latin typeface="Arial" charset="0"/>
              </a:endParaRPr>
            </a:p>
          </p:txBody>
        </p:sp>
      </p:grpSp>
      <p:sp>
        <p:nvSpPr>
          <p:cNvPr id="4704"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4705" name="Picture 32" descr="ppjtitle"/>
          <p:cNvPicPr>
            <a:picLocks noChangeAspect="1" noChangeArrowheads="1"/>
          </p:cNvPicPr>
          <p:nvPr userDrawn="1"/>
        </p:nvPicPr>
        <p:blipFill>
          <a:blip r:embed="rId15"/>
          <a:srcRect l="1756" r="81940" b="42691"/>
          <a:stretch>
            <a:fillRect/>
          </a:stretch>
        </p:blipFill>
        <p:spPr>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2698528655"/>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7270569E-B3B4-2CD3-6DA3-3E3AE96D95CA}"/>
              </a:ext>
            </a:extLst>
          </p:cNvPr>
          <p:cNvGraphicFramePr>
            <a:graphicFrameLocks noGrp="1"/>
          </p:cNvGraphicFramePr>
          <p:nvPr>
            <p:extLst>
              <p:ext uri="{D42A27DB-BD31-4B8C-83A1-F6EECF244321}">
                <p14:modId xmlns:p14="http://schemas.microsoft.com/office/powerpoint/2010/main" val="3434746341"/>
              </p:ext>
            </p:extLst>
          </p:nvPr>
        </p:nvGraphicFramePr>
        <p:xfrm>
          <a:off x="23833" y="217917"/>
          <a:ext cx="9116207" cy="6620043"/>
        </p:xfrm>
        <a:graphic>
          <a:graphicData uri="http://schemas.openxmlformats.org/drawingml/2006/table">
            <a:tbl>
              <a:tblPr firstRow="1" bandRow="1">
                <a:tableStyleId>{5C22544A-7EE6-4342-B048-85BDC9FD1C3A}</a:tableStyleId>
              </a:tblPr>
              <a:tblGrid>
                <a:gridCol w="678254">
                  <a:extLst>
                    <a:ext uri="{9D8B030D-6E8A-4147-A177-3AD203B41FA5}">
                      <a16:colId xmlns:a16="http://schemas.microsoft.com/office/drawing/2014/main" val="3965599727"/>
                    </a:ext>
                  </a:extLst>
                </a:gridCol>
                <a:gridCol w="2729076">
                  <a:extLst>
                    <a:ext uri="{9D8B030D-6E8A-4147-A177-3AD203B41FA5}">
                      <a16:colId xmlns:a16="http://schemas.microsoft.com/office/drawing/2014/main" val="3091165267"/>
                    </a:ext>
                  </a:extLst>
                </a:gridCol>
                <a:gridCol w="361037">
                  <a:extLst>
                    <a:ext uri="{9D8B030D-6E8A-4147-A177-3AD203B41FA5}">
                      <a16:colId xmlns:a16="http://schemas.microsoft.com/office/drawing/2014/main" val="1754924741"/>
                    </a:ext>
                  </a:extLst>
                </a:gridCol>
                <a:gridCol w="361933">
                  <a:extLst>
                    <a:ext uri="{9D8B030D-6E8A-4147-A177-3AD203B41FA5}">
                      <a16:colId xmlns:a16="http://schemas.microsoft.com/office/drawing/2014/main" val="1829382400"/>
                    </a:ext>
                  </a:extLst>
                </a:gridCol>
                <a:gridCol w="225179">
                  <a:extLst>
                    <a:ext uri="{9D8B030D-6E8A-4147-A177-3AD203B41FA5}">
                      <a16:colId xmlns:a16="http://schemas.microsoft.com/office/drawing/2014/main" val="408012586"/>
                    </a:ext>
                  </a:extLst>
                </a:gridCol>
                <a:gridCol w="276504">
                  <a:extLst>
                    <a:ext uri="{9D8B030D-6E8A-4147-A177-3AD203B41FA5}">
                      <a16:colId xmlns:a16="http://schemas.microsoft.com/office/drawing/2014/main" val="3458313726"/>
                    </a:ext>
                  </a:extLst>
                </a:gridCol>
                <a:gridCol w="1295617">
                  <a:extLst>
                    <a:ext uri="{9D8B030D-6E8A-4147-A177-3AD203B41FA5}">
                      <a16:colId xmlns:a16="http://schemas.microsoft.com/office/drawing/2014/main" val="3159527112"/>
                    </a:ext>
                  </a:extLst>
                </a:gridCol>
                <a:gridCol w="1739256">
                  <a:extLst>
                    <a:ext uri="{9D8B030D-6E8A-4147-A177-3AD203B41FA5}">
                      <a16:colId xmlns:a16="http://schemas.microsoft.com/office/drawing/2014/main" val="49020303"/>
                    </a:ext>
                  </a:extLst>
                </a:gridCol>
                <a:gridCol w="1449351">
                  <a:extLst>
                    <a:ext uri="{9D8B030D-6E8A-4147-A177-3AD203B41FA5}">
                      <a16:colId xmlns:a16="http://schemas.microsoft.com/office/drawing/2014/main" val="532494904"/>
                    </a:ext>
                  </a:extLst>
                </a:gridCol>
              </a:tblGrid>
              <a:tr h="260996">
                <a:tc rowSpan="2">
                  <a:txBody>
                    <a:bodyPr/>
                    <a:lstStyle/>
                    <a:p>
                      <a:pPr algn="ctr"/>
                      <a:r>
                        <a:rPr kumimoji="1" lang="ja-JP" altLang="en-US" sz="800" b="1" dirty="0">
                          <a:solidFill>
                            <a:schemeClr val="tx1"/>
                          </a:solidFill>
                          <a:latin typeface="Meiryo UI" panose="020B0604030504040204" pitchFamily="50" charset="-128"/>
                          <a:ea typeface="Meiryo UI" panose="020B0604030504040204" pitchFamily="50" charset="-128"/>
                        </a:rPr>
                        <a:t>事業名称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rowSpan="2" gridSpan="6">
                  <a:txBody>
                    <a:bodyPr/>
                    <a:lstStyle/>
                    <a:p>
                      <a:endParaRPr kumimoji="1" lang="en-US" altLang="ja-JP" sz="1100" b="0" dirty="0">
                        <a:solidFill>
                          <a:schemeClr val="tx1"/>
                        </a:solidFill>
                        <a:latin typeface="Meiryo UI" panose="020B0604030504040204" pitchFamily="50" charset="-128"/>
                        <a:ea typeface="Meiryo UI" panose="020B0604030504040204" pitchFamily="50" charset="-128"/>
                      </a:endParaRPr>
                    </a:p>
                    <a:p>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rPr>
                        <a:t>事業予算総額</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r>
                        <a:rPr kumimoji="1" lang="ja-JP" altLang="en-US" sz="1000" b="0" dirty="0">
                          <a:solidFill>
                            <a:srgbClr val="FF0000"/>
                          </a:solidFill>
                          <a:latin typeface="Meiryo UI" panose="020B0604030504040204" pitchFamily="50" charset="-128"/>
                          <a:ea typeface="Meiryo UI" panose="020B0604030504040204" pitchFamily="50" charset="-128"/>
                        </a:rPr>
                        <a:t>○○百万円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9198572"/>
                  </a:ext>
                </a:extLst>
              </a:tr>
              <a:tr h="212059">
                <a:tc vMerge="1">
                  <a:txBody>
                    <a:bodyPr/>
                    <a:lstStyle/>
                    <a:p>
                      <a:endParaRPr kumimoji="1" lang="ja-JP" altLang="en-US"/>
                    </a:p>
                  </a:txBody>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a:txBody>
                    <a:bodyPr/>
                    <a:lstStyle/>
                    <a:p>
                      <a:r>
                        <a:rPr kumimoji="1" lang="ja-JP" altLang="en-US" sz="600" b="0" dirty="0">
                          <a:solidFill>
                            <a:schemeClr val="tx1"/>
                          </a:solidFill>
                          <a:latin typeface="Meiryo UI" panose="020B0604030504040204" pitchFamily="50" charset="-128"/>
                          <a:ea typeface="Meiryo UI" panose="020B0604030504040204" pitchFamily="50" charset="-128"/>
                        </a:rPr>
                        <a:t>（上記のうち、本事業への申請経費額及び割合）</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dirty="0">
                          <a:solidFill>
                            <a:srgbClr val="FF0000"/>
                          </a:solidFill>
                          <a:latin typeface="Meiryo UI" panose="020B0604030504040204" pitchFamily="50" charset="-128"/>
                          <a:ea typeface="Meiryo UI" panose="020B0604030504040204" pitchFamily="50" charset="-128"/>
                        </a:rPr>
                        <a:t>○○百万円（約○％）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85074060"/>
                  </a:ext>
                </a:extLst>
              </a:tr>
              <a:tr h="358870">
                <a:tc>
                  <a:txBody>
                    <a:bodyPr/>
                    <a:lstStyle/>
                    <a:p>
                      <a:pPr algn="ctr"/>
                      <a:r>
                        <a:rPr kumimoji="1" lang="ja-JP" altLang="en-US" sz="800" b="1" dirty="0">
                          <a:solidFill>
                            <a:schemeClr val="tx1"/>
                          </a:solidFill>
                          <a:latin typeface="Meiryo UI" panose="020B0604030504040204" pitchFamily="50" charset="-128"/>
                          <a:ea typeface="Meiryo UI" panose="020B0604030504040204" pitchFamily="50" charset="-128"/>
                        </a:rPr>
                        <a:t>申請主体名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gridSpan="2">
                  <a:txBody>
                    <a:bodyPr/>
                    <a:lstStyle/>
                    <a:p>
                      <a:r>
                        <a:rPr kumimoji="1" lang="ja-JP" altLang="en-US" sz="1100" b="0" dirty="0">
                          <a:solidFill>
                            <a:srgbClr val="FF0000"/>
                          </a:solidFill>
                          <a:latin typeface="Meiryo UI" panose="020B0604030504040204" pitchFamily="50" charset="-128"/>
                          <a:ea typeface="Meiryo UI" panose="020B0604030504040204" pitchFamily="50" charset="-128"/>
                        </a:rPr>
                        <a:t>○○コンソーシアム</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gridSpan="2">
                  <a:txBody>
                    <a:bodyPr/>
                    <a:lstStyle/>
                    <a:p>
                      <a:r>
                        <a:rPr kumimoji="1" lang="ja-JP" altLang="en-US" sz="900" dirty="0">
                          <a:solidFill>
                            <a:schemeClr val="tx1"/>
                          </a:solidFill>
                          <a:latin typeface="Meiryo UI" panose="020B0604030504040204" pitchFamily="50" charset="-128"/>
                          <a:ea typeface="Meiryo UI" panose="020B0604030504040204" pitchFamily="50" charset="-128"/>
                        </a:rPr>
                        <a:t>ＵＲＬ</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hMerge="1">
                  <a:txBody>
                    <a:bodyPr/>
                    <a:lstStyle/>
                    <a:p>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gridSpan="4">
                  <a:txBody>
                    <a:bodyPr/>
                    <a:lstStyle/>
                    <a:p>
                      <a:r>
                        <a:rPr kumimoji="1" lang="en-US" altLang="ja-JP" sz="800" dirty="0">
                          <a:solidFill>
                            <a:srgbClr val="FF0000"/>
                          </a:solidFill>
                          <a:latin typeface="Meiryo UI" panose="020B0604030504040204" pitchFamily="50" charset="-128"/>
                          <a:ea typeface="Meiryo UI" panose="020B0604030504040204" pitchFamily="50" charset="-128"/>
                        </a:rPr>
                        <a:t>※</a:t>
                      </a:r>
                      <a:r>
                        <a:rPr kumimoji="1" lang="ja-JP" altLang="en-US" sz="800" dirty="0">
                          <a:solidFill>
                            <a:srgbClr val="FF0000"/>
                          </a:solidFill>
                          <a:latin typeface="Meiryo UI" panose="020B0604030504040204" pitchFamily="50" charset="-128"/>
                          <a:ea typeface="Meiryo UI" panose="020B0604030504040204" pitchFamily="50" charset="-128"/>
                        </a:rPr>
                        <a:t>申請主体又は代表者のＵＲＬをご記入ください。（ない場合は省略可能）</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60000"/>
                        <a:lumOff val="40000"/>
                      </a:schemeClr>
                    </a:solidFill>
                  </a:tcPr>
                </a:tc>
                <a:tc hMerge="1">
                  <a:txBody>
                    <a:bodyPr/>
                    <a:lstStyle/>
                    <a:p>
                      <a:endParaRPr kumimoji="1" lang="ja-JP" altLang="en-US"/>
                    </a:p>
                  </a:txBody>
                  <a:tcPr/>
                </a:tc>
                <a:tc hMerge="1">
                  <a:txBody>
                    <a:bodyPr/>
                    <a:lstStyle/>
                    <a:p>
                      <a:endParaRPr kumimoji="1" lang="ja-JP" altLang="en-US"/>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863958076"/>
                  </a:ext>
                </a:extLst>
              </a:tr>
              <a:tr h="1080235">
                <a:tc rowSpan="2">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申請地域の状況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000000"/>
                          </a:solidFill>
                          <a:effectLst/>
                          <a:highlight>
                            <a:srgbClr val="C0C0C0"/>
                          </a:highlight>
                          <a:uLnTx/>
                          <a:uFillTx/>
                          <a:latin typeface="Meiryo UI" panose="020B0604030504040204" pitchFamily="50" charset="-128"/>
                          <a:ea typeface="Meiryo UI" panose="020B0604030504040204" pitchFamily="50" charset="-128"/>
                          <a:cs typeface="Meiryo"/>
                          <a:sym typeface="Meiryo"/>
                        </a:rPr>
                        <a:t>これまでの成果・活動実績</a:t>
                      </a:r>
                      <a:endParaRPr kumimoji="1" lang="en-US" altLang="ja-JP" sz="1000" b="0" dirty="0">
                        <a:solidFill>
                          <a:srgbClr val="FF0000"/>
                        </a:solidFill>
                        <a:latin typeface="Meiryo UI" panose="020B0604030504040204" pitchFamily="50" charset="-128"/>
                        <a:ea typeface="Meiryo UI" panose="020B0604030504040204" pitchFamily="50" charset="-128"/>
                        <a:sym typeface="Meiryo"/>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国際会議の開催件数（</a:t>
                      </a:r>
                      <a:r>
                        <a:rPr kumimoji="1" lang="en-US" altLang="ja-JP" sz="1000" dirty="0">
                          <a:latin typeface="Meiryo UI" panose="020B0604030504040204" pitchFamily="50" charset="-128"/>
                          <a:ea typeface="Meiryo UI" panose="020B0604030504040204" pitchFamily="50" charset="-128"/>
                        </a:rPr>
                        <a:t>※ICCA</a:t>
                      </a:r>
                      <a:r>
                        <a:rPr kumimoji="1" lang="ja-JP" altLang="en-US" sz="1000" dirty="0">
                          <a:latin typeface="Meiryo UI" panose="020B0604030504040204" pitchFamily="50" charset="-128"/>
                          <a:ea typeface="Meiryo UI" panose="020B0604030504040204" pitchFamily="50" charset="-128"/>
                        </a:rPr>
                        <a:t>基準）</a:t>
                      </a:r>
                      <a:r>
                        <a:rPr kumimoji="1" lang="en-US" altLang="ja-JP" sz="1000"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海外ＭＩの件数</a:t>
                      </a:r>
                      <a:r>
                        <a:rPr kumimoji="1" lang="en-US" altLang="ja-JP" sz="1000" dirty="0">
                          <a:latin typeface="Meiryo UI" panose="020B0604030504040204" pitchFamily="50" charset="-128"/>
                          <a:ea typeface="Meiryo UI" panose="020B0604030504040204" pitchFamily="50" charset="-128"/>
                        </a:rPr>
                        <a:t>〉</a:t>
                      </a:r>
                      <a:endParaRPr lang="en-US" altLang="ja-JP" sz="1000" b="0" dirty="0">
                        <a:solidFill>
                          <a:srgbClr val="FF0000"/>
                        </a:solidFill>
                        <a:latin typeface="Meiryo UI" panose="020B0604030504040204" pitchFamily="50" charset="-128"/>
                        <a:ea typeface="Meiryo UI" panose="020B0604030504040204" pitchFamily="50" charset="-128"/>
                        <a:cs typeface="Meiryo"/>
                        <a:sym typeface="Meiryo"/>
                      </a:endParaRPr>
                    </a:p>
                    <a:p>
                      <a:r>
                        <a:rPr lang="en-US" altLang="ja-JP" sz="1000" b="0" dirty="0">
                          <a:solidFill>
                            <a:srgbClr val="FF0000"/>
                          </a:solidFill>
                          <a:latin typeface="Meiryo UI" panose="020B0604030504040204" pitchFamily="50" charset="-128"/>
                          <a:ea typeface="Meiryo UI" panose="020B0604030504040204" pitchFamily="50" charset="-128"/>
                          <a:cs typeface="Meiryo"/>
                          <a:sym typeface="Meiryo"/>
                        </a:rPr>
                        <a:t>※</a:t>
                      </a:r>
                      <a:r>
                        <a:rPr lang="ja-JP" altLang="en-US" sz="1000" b="0" dirty="0">
                          <a:solidFill>
                            <a:srgbClr val="FF0000"/>
                          </a:solidFill>
                          <a:latin typeface="Meiryo UI" panose="020B0604030504040204" pitchFamily="50" charset="-128"/>
                          <a:ea typeface="Meiryo UI" panose="020B0604030504040204" pitchFamily="50" charset="-128"/>
                          <a:cs typeface="Meiryo"/>
                          <a:sym typeface="Meiryo"/>
                        </a:rPr>
                        <a:t>コロナ前２年間、コロナ後</a:t>
                      </a:r>
                      <a:r>
                        <a:rPr lang="ja-JP" altLang="en-US" sz="900" b="0" dirty="0">
                          <a:solidFill>
                            <a:srgbClr val="FF0000"/>
                          </a:solidFill>
                          <a:latin typeface="Meiryo UI" panose="020B0604030504040204" pitchFamily="50" charset="-128"/>
                          <a:ea typeface="Meiryo UI" panose="020B0604030504040204" pitchFamily="50" charset="-128"/>
                          <a:cs typeface="Meiryo"/>
                          <a:sym typeface="Meiryo"/>
                        </a:rPr>
                        <a:t>（</a:t>
                      </a:r>
                      <a:r>
                        <a:rPr lang="en-US" altLang="ja-JP" sz="900" b="0" dirty="0">
                          <a:solidFill>
                            <a:srgbClr val="FF0000"/>
                          </a:solidFill>
                          <a:latin typeface="Meiryo UI" panose="020B0604030504040204" pitchFamily="50" charset="-128"/>
                          <a:ea typeface="Meiryo UI" panose="020B0604030504040204" pitchFamily="50" charset="-128"/>
                          <a:cs typeface="Meiryo"/>
                          <a:sym typeface="Meiryo"/>
                        </a:rPr>
                        <a:t>2023</a:t>
                      </a:r>
                      <a:r>
                        <a:rPr lang="ja-JP" altLang="en-US" sz="900" b="0" dirty="0">
                          <a:solidFill>
                            <a:srgbClr val="FF0000"/>
                          </a:solidFill>
                          <a:latin typeface="Meiryo UI" panose="020B0604030504040204" pitchFamily="50" charset="-128"/>
                          <a:ea typeface="Meiryo UI" panose="020B0604030504040204" pitchFamily="50" charset="-128"/>
                          <a:cs typeface="Meiryo"/>
                          <a:sym typeface="Meiryo"/>
                        </a:rPr>
                        <a:t>年～）</a:t>
                      </a:r>
                      <a:r>
                        <a:rPr lang="ja-JP" altLang="en-US" sz="1000" b="0" dirty="0">
                          <a:solidFill>
                            <a:srgbClr val="FF0000"/>
                          </a:solidFill>
                          <a:latin typeface="Meiryo UI" panose="020B0604030504040204" pitchFamily="50" charset="-128"/>
                          <a:ea typeface="Meiryo UI" panose="020B0604030504040204" pitchFamily="50" charset="-128"/>
                          <a:cs typeface="Meiryo"/>
                          <a:sym typeface="Meiryo"/>
                        </a:rPr>
                        <a:t>を目処に把握できているものについて端的に記載してください。</a:t>
                      </a:r>
                      <a:endParaRPr kumimoji="1" lang="en-US" altLang="ja-JP" sz="10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コンベンションビューロー等による営業・誘致活動状況</a:t>
                      </a:r>
                      <a:r>
                        <a:rPr kumimoji="1" lang="en-US" altLang="ja-JP" sz="1000"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rgbClr val="FF0000"/>
                          </a:solidFill>
                          <a:latin typeface="Meiryo UI" panose="020B0604030504040204" pitchFamily="50" charset="-128"/>
                          <a:ea typeface="Meiryo UI" panose="020B0604030504040204" pitchFamily="50" charset="-128"/>
                        </a:rPr>
                        <a:t>※</a:t>
                      </a:r>
                      <a:r>
                        <a:rPr kumimoji="1" lang="ja-JP" altLang="en-US" sz="1000" dirty="0">
                          <a:solidFill>
                            <a:srgbClr val="FF0000"/>
                          </a:solidFill>
                          <a:latin typeface="Meiryo UI" panose="020B0604030504040204" pitchFamily="50" charset="-128"/>
                          <a:ea typeface="Meiryo UI" panose="020B0604030504040204" pitchFamily="50" charset="-128"/>
                        </a:rPr>
                        <a:t>今後の国際会議・海外ＭＩ件数増加に向け、特に力を入れている点について、ポイントを絞って箇条書きで記載ください。</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T w="12700" cap="flat" cmpd="sng" algn="ctr">
                      <a:solidFill>
                        <a:schemeClr val="tx1"/>
                      </a:solidFill>
                      <a:prstDash val="solid"/>
                      <a:round/>
                      <a:headEnd type="none" w="med" len="med"/>
                      <a:tailEnd type="none" w="med" len="med"/>
                    </a:lnT>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759976035"/>
                  </a:ext>
                </a:extLst>
              </a:tr>
              <a:tr h="1264576">
                <a:tc vMerge="1">
                  <a:txBody>
                    <a:bodyPr/>
                    <a:lstStyle/>
                    <a:p>
                      <a:pPr algn="ctr"/>
                      <a:endParaRPr kumimoji="1" lang="ja-JP" altLang="en-US" sz="8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000000"/>
                          </a:solidFill>
                          <a:effectLst/>
                          <a:highlight>
                            <a:srgbClr val="C0C0C0"/>
                          </a:highlight>
                          <a:uLnTx/>
                          <a:uFillTx/>
                          <a:latin typeface="Meiryo UI" panose="020B0604030504040204" pitchFamily="50" charset="-128"/>
                          <a:ea typeface="Meiryo UI" panose="020B0604030504040204" pitchFamily="50" charset="-128"/>
                          <a:cs typeface="Meiryo"/>
                          <a:sym typeface="Meiryo"/>
                        </a:rPr>
                        <a:t>地域における強み・課題</a:t>
                      </a:r>
                      <a:endParaRPr kumimoji="1" lang="en-US" altLang="ja-JP" sz="1000" b="0" dirty="0">
                        <a:solidFill>
                          <a:srgbClr val="FF0000"/>
                        </a:solidFill>
                        <a:highlight>
                          <a:srgbClr val="C0C0C0"/>
                        </a:highlight>
                        <a:latin typeface="Meiryo UI" panose="020B0604030504040204" pitchFamily="50" charset="-128"/>
                        <a:ea typeface="Meiryo UI" panose="020B0604030504040204" pitchFamily="50" charset="-128"/>
                        <a:sym typeface="Meiryo"/>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rgbClr val="FF0000"/>
                          </a:solidFill>
                          <a:latin typeface="Meiryo UI" panose="020B0604030504040204" pitchFamily="50" charset="-128"/>
                          <a:ea typeface="Meiryo UI" panose="020B0604030504040204" pitchFamily="50" charset="-128"/>
                        </a:rPr>
                        <a:t>　</a:t>
                      </a:r>
                      <a:r>
                        <a:rPr kumimoji="1" lang="en-US" altLang="ja-JP" sz="1000" dirty="0">
                          <a:solidFill>
                            <a:srgbClr val="FF0000"/>
                          </a:solidFill>
                          <a:latin typeface="Meiryo UI" panose="020B0604030504040204" pitchFamily="50" charset="-128"/>
                          <a:ea typeface="Meiryo UI" panose="020B0604030504040204" pitchFamily="50" charset="-128"/>
                        </a:rPr>
                        <a:t>※</a:t>
                      </a:r>
                      <a:r>
                        <a:rPr kumimoji="1" lang="ja-JP" altLang="en-US" sz="1000" dirty="0">
                          <a:solidFill>
                            <a:srgbClr val="FF0000"/>
                          </a:solidFill>
                          <a:latin typeface="Meiryo UI" panose="020B0604030504040204" pitchFamily="50" charset="-128"/>
                          <a:ea typeface="Meiryo UI" panose="020B0604030504040204" pitchFamily="50" charset="-128"/>
                        </a:rPr>
                        <a:t>強みについては、地域の魅力の観点から打ち出すべきブランドイメージやストーリーについて記載ください。</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rgbClr val="FF0000"/>
                          </a:solidFill>
                          <a:latin typeface="Meiryo UI" panose="020B0604030504040204" pitchFamily="50" charset="-128"/>
                          <a:ea typeface="Meiryo UI" panose="020B0604030504040204" pitchFamily="50" charset="-128"/>
                        </a:rPr>
                        <a:t>　</a:t>
                      </a:r>
                      <a:r>
                        <a:rPr kumimoji="1" lang="en-US" altLang="ja-JP" sz="1000" dirty="0">
                          <a:solidFill>
                            <a:srgbClr val="FF0000"/>
                          </a:solidFill>
                          <a:latin typeface="Meiryo UI" panose="020B0604030504040204" pitchFamily="50" charset="-128"/>
                          <a:ea typeface="Meiryo UI" panose="020B0604030504040204" pitchFamily="50" charset="-128"/>
                        </a:rPr>
                        <a:t>※</a:t>
                      </a:r>
                      <a:r>
                        <a:rPr kumimoji="1" lang="ja-JP" altLang="en-US" sz="1000" dirty="0">
                          <a:solidFill>
                            <a:srgbClr val="FF0000"/>
                          </a:solidFill>
                          <a:latin typeface="Meiryo UI" panose="020B0604030504040204" pitchFamily="50" charset="-128"/>
                          <a:ea typeface="Meiryo UI" panose="020B0604030504040204" pitchFamily="50" charset="-128"/>
                        </a:rPr>
                        <a:t>課題については、上記に取り組むにあたり障害となっている点について記載ください。</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latin typeface="Meiryo UI" panose="020B0604030504040204" pitchFamily="50" charset="-128"/>
                        <a:ea typeface="Meiryo UI" panose="020B0604030504040204" pitchFamily="50" charset="-128"/>
                      </a:endParaRPr>
                    </a:p>
                  </a:txBody>
                  <a:tcPr>
                    <a:lnB w="12700" cap="flat" cmpd="sng" algn="ctr">
                      <a:solidFill>
                        <a:schemeClr val="tx1"/>
                      </a:solidFill>
                      <a:prstDash val="solid"/>
                      <a:round/>
                      <a:headEnd type="none" w="med" len="med"/>
                      <a:tailEnd type="none" w="med" len="med"/>
                    </a:lnB>
                    <a:solidFill>
                      <a:schemeClr val="bg1"/>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000000"/>
                          </a:solidFill>
                          <a:effectLst/>
                          <a:highlight>
                            <a:srgbClr val="C0C0C0"/>
                          </a:highlight>
                          <a:uLnTx/>
                          <a:uFillTx/>
                          <a:latin typeface="Meiryo UI" panose="020B0604030504040204" pitchFamily="50" charset="-128"/>
                          <a:ea typeface="Meiryo UI" panose="020B0604030504040204" pitchFamily="50" charset="-128"/>
                          <a:cs typeface="Meiryo"/>
                          <a:sym typeface="Meiryo"/>
                        </a:rPr>
                        <a:t>長期的なビジョン・戦略</a:t>
                      </a:r>
                      <a:endParaRPr kumimoji="0" lang="en-US" altLang="ja-JP" sz="1000" b="1" i="0" u="none" strike="noStrike" kern="0" cap="none" spc="0" normalizeH="0" baseline="0" noProof="0" dirty="0">
                        <a:ln>
                          <a:noFill/>
                        </a:ln>
                        <a:solidFill>
                          <a:srgbClr val="000000"/>
                        </a:solidFill>
                        <a:effectLst/>
                        <a:highlight>
                          <a:srgbClr val="C0C0C0"/>
                        </a:highlight>
                        <a:uLnTx/>
                        <a:uFillTx/>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0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sym typeface="Meiryo"/>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rgbClr val="FF0000"/>
                          </a:solidFill>
                          <a:latin typeface="Meiryo UI" panose="020B0604030504040204" pitchFamily="50" charset="-128"/>
                          <a:ea typeface="Meiryo UI" panose="020B0604030504040204" pitchFamily="50" charset="-128"/>
                        </a:rPr>
                        <a:t>※</a:t>
                      </a:r>
                      <a:r>
                        <a:rPr kumimoji="1" lang="ja-JP" altLang="en-US" sz="1000" dirty="0">
                          <a:solidFill>
                            <a:srgbClr val="FF0000"/>
                          </a:solidFill>
                          <a:latin typeface="Meiryo UI" panose="020B0604030504040204" pitchFamily="50" charset="-128"/>
                          <a:ea typeface="Meiryo UI" panose="020B0604030504040204" pitchFamily="50" charset="-128"/>
                        </a:rPr>
                        <a:t>ＭＩＣＥ開催地としての魅力向上の観点から、申請地域として目指したい姿や長期方針について記載ください。</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07610873"/>
                  </a:ext>
                </a:extLst>
              </a:tr>
              <a:tr h="286448">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事業概要</a:t>
                      </a:r>
                    </a:p>
                    <a:p>
                      <a:pPr algn="ctr"/>
                      <a:endParaRPr kumimoji="1" lang="ja-JP" altLang="en-US" sz="8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gridSpan="8">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tx1"/>
                          </a:solidFill>
                          <a:highlight>
                            <a:srgbClr val="C0C0C0"/>
                          </a:highlight>
                          <a:latin typeface="Meiryo UI" panose="020B0604030504040204" pitchFamily="50" charset="-128"/>
                          <a:ea typeface="Meiryo UI" panose="020B0604030504040204" pitchFamily="50" charset="-128"/>
                          <a:sym typeface="Meiryo"/>
                        </a:rPr>
                        <a:t>想定する</a:t>
                      </a:r>
                      <a:r>
                        <a:rPr kumimoji="1" lang="en-US" altLang="ja-JP" sz="1000" b="1" dirty="0">
                          <a:solidFill>
                            <a:schemeClr val="tx1"/>
                          </a:solidFill>
                          <a:highlight>
                            <a:srgbClr val="C0C0C0"/>
                          </a:highlight>
                          <a:latin typeface="Meiryo UI" panose="020B0604030504040204" pitchFamily="50" charset="-128"/>
                          <a:ea typeface="Meiryo UI" panose="020B0604030504040204" pitchFamily="50" charset="-128"/>
                          <a:sym typeface="Meiryo"/>
                        </a:rPr>
                        <a:t>MICE</a:t>
                      </a:r>
                      <a:r>
                        <a:rPr kumimoji="1" lang="ja-JP" altLang="en-US" sz="1000" b="1" dirty="0">
                          <a:solidFill>
                            <a:schemeClr val="tx1"/>
                          </a:solidFill>
                          <a:highlight>
                            <a:srgbClr val="C0C0C0"/>
                          </a:highlight>
                          <a:latin typeface="Meiryo UI" panose="020B0604030504040204" pitchFamily="50" charset="-128"/>
                          <a:ea typeface="Meiryo UI" panose="020B0604030504040204" pitchFamily="50" charset="-128"/>
                          <a:sym typeface="Meiryo"/>
                        </a:rPr>
                        <a:t>ターゲット</a:t>
                      </a:r>
                      <a:r>
                        <a:rPr kumimoji="1" lang="ja-JP" altLang="en-US" sz="1000" b="1" dirty="0">
                          <a:solidFill>
                            <a:schemeClr val="tx1"/>
                          </a:solidFill>
                          <a:latin typeface="Meiryo UI" panose="020B0604030504040204" pitchFamily="50" charset="-128"/>
                          <a:ea typeface="Meiryo UI" panose="020B0604030504040204" pitchFamily="50" charset="-128"/>
                          <a:sym typeface="Meiryo"/>
                        </a:rPr>
                        <a:t>：　　　　　　</a:t>
                      </a:r>
                      <a:r>
                        <a:rPr kumimoji="1" lang="en-US" altLang="ja-JP" sz="1000" b="0" dirty="0">
                          <a:solidFill>
                            <a:srgbClr val="FF0000"/>
                          </a:solidFill>
                          <a:latin typeface="Meiryo UI" panose="020B0604030504040204" pitchFamily="50" charset="-128"/>
                          <a:ea typeface="Meiryo UI" panose="020B0604030504040204" pitchFamily="50" charset="-128"/>
                          <a:sym typeface="Meiryo"/>
                        </a:rPr>
                        <a:t>※</a:t>
                      </a:r>
                      <a:r>
                        <a:rPr kumimoji="1" lang="ja-JP" altLang="en-US" sz="1000" b="0" dirty="0">
                          <a:solidFill>
                            <a:srgbClr val="FF0000"/>
                          </a:solidFill>
                          <a:latin typeface="Meiryo UI" panose="020B0604030504040204" pitchFamily="50" charset="-128"/>
                          <a:ea typeface="Meiryo UI" panose="020B0604030504040204" pitchFamily="50" charset="-128"/>
                          <a:sym typeface="Meiryo"/>
                        </a:rPr>
                        <a:t>想定する主催者（ミーティング・インセンティブ</a:t>
                      </a:r>
                      <a:r>
                        <a:rPr kumimoji="1" lang="en-US" altLang="ja-JP" sz="1000" b="0" dirty="0">
                          <a:solidFill>
                            <a:srgbClr val="FF0000"/>
                          </a:solidFill>
                          <a:latin typeface="Meiryo UI" panose="020B0604030504040204" pitchFamily="50" charset="-128"/>
                          <a:ea typeface="Meiryo UI" panose="020B0604030504040204" pitchFamily="50" charset="-128"/>
                          <a:sym typeface="Meiryo"/>
                        </a:rPr>
                        <a:t>/</a:t>
                      </a:r>
                      <a:r>
                        <a:rPr kumimoji="1" lang="ja-JP" altLang="en-US" sz="1000" b="0" dirty="0">
                          <a:solidFill>
                            <a:srgbClr val="FF0000"/>
                          </a:solidFill>
                          <a:latin typeface="Meiryo UI" panose="020B0604030504040204" pitchFamily="50" charset="-128"/>
                          <a:ea typeface="Meiryo UI" panose="020B0604030504040204" pitchFamily="50" charset="-128"/>
                          <a:sym typeface="Meiryo"/>
                        </a:rPr>
                        <a:t>国際会議）や規模、分野等について記載</a:t>
                      </a:r>
                      <a:endParaRPr kumimoji="1" lang="en-US" altLang="ja-JP" sz="1000" b="0" dirty="0">
                        <a:solidFill>
                          <a:srgbClr val="FF0000"/>
                        </a:solidFill>
                        <a:latin typeface="Meiryo UI" panose="020B0604030504040204" pitchFamily="50" charset="-128"/>
                        <a:ea typeface="Meiryo UI" panose="020B0604030504040204" pitchFamily="50" charset="-128"/>
                        <a:sym typeface="Meiryo"/>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956297344"/>
                  </a:ext>
                </a:extLst>
              </a:tr>
              <a:tr h="2577739">
                <a:tc vMerge="1">
                  <a:txBody>
                    <a:bodyPr/>
                    <a:lstStyle/>
                    <a:p>
                      <a:endParaRP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gridSpan="8">
                  <a:txBody>
                    <a:bodyPr/>
                    <a:lstStyle/>
                    <a:p>
                      <a:r>
                        <a:rPr lang="en-US" altLang="ja-JP" sz="1000" b="0" dirty="0">
                          <a:solidFill>
                            <a:srgbClr val="FF0000"/>
                          </a:solidFill>
                          <a:latin typeface="Meiryo UI" panose="020B0604030504040204" pitchFamily="50" charset="-128"/>
                          <a:ea typeface="Meiryo UI" panose="020B0604030504040204" pitchFamily="50" charset="-128"/>
                          <a:cs typeface="Meiryo"/>
                          <a:sym typeface="Meiryo"/>
                        </a:rPr>
                        <a:t>※</a:t>
                      </a:r>
                      <a:r>
                        <a:rPr lang="ja-JP" altLang="en-US" sz="1000" b="0" dirty="0">
                          <a:solidFill>
                            <a:srgbClr val="FF0000"/>
                          </a:solidFill>
                          <a:latin typeface="Meiryo UI" panose="020B0604030504040204" pitchFamily="50" charset="-128"/>
                          <a:ea typeface="Meiryo UI" panose="020B0604030504040204" pitchFamily="50" charset="-128"/>
                          <a:cs typeface="Meiryo"/>
                          <a:sym typeface="Meiryo"/>
                        </a:rPr>
                        <a:t>当該エリアで取り組む事業の全体の概要を簡潔にご記入ください。</a:t>
                      </a:r>
                      <a:br>
                        <a:rPr lang="en-US" altLang="ja-JP" sz="1000" b="0" dirty="0">
                          <a:solidFill>
                            <a:srgbClr val="FF0000"/>
                          </a:solidFill>
                          <a:latin typeface="Meiryo UI" panose="020B0604030504040204" pitchFamily="50" charset="-128"/>
                          <a:ea typeface="Meiryo UI" panose="020B0604030504040204" pitchFamily="50" charset="-128"/>
                          <a:cs typeface="Meiryo"/>
                          <a:sym typeface="Meiryo"/>
                        </a:rPr>
                      </a:br>
                      <a:r>
                        <a:rPr kumimoji="1" lang="en-US" altLang="ja-JP" sz="1000" b="0" dirty="0">
                          <a:solidFill>
                            <a:srgbClr val="FF0000"/>
                          </a:solidFill>
                          <a:latin typeface="Meiryo UI" panose="020B0604030504040204" pitchFamily="50" charset="-128"/>
                          <a:ea typeface="Meiryo UI" panose="020B0604030504040204" pitchFamily="50" charset="-128"/>
                        </a:rPr>
                        <a:t>※</a:t>
                      </a:r>
                      <a:r>
                        <a:rPr kumimoji="1" lang="ja-JP" altLang="en-US" sz="1000" b="0" dirty="0">
                          <a:solidFill>
                            <a:srgbClr val="FF0000"/>
                          </a:solidFill>
                          <a:latin typeface="Meiryo UI" panose="020B0604030504040204" pitchFamily="50" charset="-128"/>
                          <a:ea typeface="Meiryo UI" panose="020B0604030504040204" pitchFamily="50" charset="-128"/>
                        </a:rPr>
                        <a:t>事業の内容がわかるイメージ図、写真、</a:t>
                      </a:r>
                      <a:r>
                        <a:rPr kumimoji="1" lang="en-US" altLang="ja-JP" sz="1000" b="0" dirty="0">
                          <a:solidFill>
                            <a:srgbClr val="FF0000"/>
                          </a:solidFill>
                          <a:latin typeface="Meiryo UI" panose="020B0604030504040204" pitchFamily="50" charset="-128"/>
                          <a:ea typeface="Meiryo UI" panose="020B0604030504040204" pitchFamily="50" charset="-128"/>
                        </a:rPr>
                        <a:t>URL</a:t>
                      </a:r>
                      <a:r>
                        <a:rPr kumimoji="1" lang="ja-JP" altLang="en-US" sz="1000" b="0" dirty="0">
                          <a:solidFill>
                            <a:srgbClr val="FF0000"/>
                          </a:solidFill>
                          <a:latin typeface="Meiryo UI" panose="020B0604030504040204" pitchFamily="50" charset="-128"/>
                          <a:ea typeface="Meiryo UI" panose="020B0604030504040204" pitchFamily="50" charset="-128"/>
                        </a:rPr>
                        <a:t>等を添付してください。活用する地域資源や施設、国際会議などの詳細、画像、</a:t>
                      </a:r>
                      <a:r>
                        <a:rPr kumimoji="1" lang="en-US" altLang="ja-JP" sz="1000" b="0" dirty="0">
                          <a:solidFill>
                            <a:srgbClr val="FF0000"/>
                          </a:solidFill>
                          <a:latin typeface="Meiryo UI" panose="020B0604030504040204" pitchFamily="50" charset="-128"/>
                          <a:ea typeface="Meiryo UI" panose="020B0604030504040204" pitchFamily="50" charset="-128"/>
                        </a:rPr>
                        <a:t>URL</a:t>
                      </a:r>
                      <a:r>
                        <a:rPr kumimoji="1" lang="ja-JP" altLang="en-US" sz="1000" b="0" dirty="0">
                          <a:solidFill>
                            <a:srgbClr val="FF0000"/>
                          </a:solidFill>
                          <a:latin typeface="Meiryo UI" panose="020B0604030504040204" pitchFamily="50" charset="-128"/>
                          <a:ea typeface="Meiryo UI" panose="020B0604030504040204" pitchFamily="50" charset="-128"/>
                        </a:rPr>
                        <a:t>等もご記入ください。</a:t>
                      </a:r>
                      <a:endParaRPr lang="en-US" altLang="ja-JP" sz="1000" b="0" dirty="0">
                        <a:solidFill>
                          <a:srgbClr val="FF0000"/>
                        </a:solidFill>
                        <a:latin typeface="Meiryo UI" panose="020B0604030504040204" pitchFamily="50" charset="-128"/>
                        <a:ea typeface="Meiryo UI" panose="020B0604030504040204" pitchFamily="50" charset="-128"/>
                        <a:cs typeface="Meiryo"/>
                        <a:sym typeface="Meiryo"/>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56121921"/>
                  </a:ext>
                </a:extLst>
              </a:tr>
              <a:tr h="577894">
                <a:tc>
                  <a:txBody>
                    <a:bodyPr/>
                    <a:lstStyle/>
                    <a:p>
                      <a:pPr algn="ctr"/>
                      <a:r>
                        <a:rPr kumimoji="1" lang="ja-JP" altLang="en-US" sz="800" b="1" dirty="0">
                          <a:latin typeface="Meiryo UI" panose="020B0604030504040204" pitchFamily="50" charset="-128"/>
                          <a:ea typeface="Meiryo UI" panose="020B0604030504040204" pitchFamily="50" charset="-128"/>
                        </a:rPr>
                        <a:t>実施エリア</a:t>
                      </a:r>
                      <a:endParaRPr kumimoji="1" lang="en-US" altLang="ja-JP" sz="800" b="1" dirty="0">
                        <a:latin typeface="Meiryo UI" panose="020B0604030504040204" pitchFamily="50" charset="-128"/>
                        <a:ea typeface="Meiryo UI" panose="020B0604030504040204" pitchFamily="50" charset="-128"/>
                      </a:endParaRPr>
                    </a:p>
                    <a:p>
                      <a:pPr algn="ctr"/>
                      <a:r>
                        <a:rPr kumimoji="1" lang="ja-JP" altLang="en-US" sz="700" b="1" dirty="0">
                          <a:latin typeface="Meiryo UI" panose="020B0604030504040204" pitchFamily="50" charset="-128"/>
                          <a:ea typeface="Meiryo UI" panose="020B0604030504040204" pitchFamily="50" charset="-128"/>
                        </a:rPr>
                        <a:t>（都道府県、</a:t>
                      </a:r>
                      <a:endParaRPr kumimoji="1" lang="en-US" altLang="ja-JP" sz="700" b="1" dirty="0">
                        <a:latin typeface="Meiryo UI" panose="020B0604030504040204" pitchFamily="50" charset="-128"/>
                        <a:ea typeface="Meiryo UI" panose="020B0604030504040204" pitchFamily="50" charset="-128"/>
                      </a:endParaRPr>
                    </a:p>
                    <a:p>
                      <a:pPr algn="ctr"/>
                      <a:r>
                        <a:rPr kumimoji="1" lang="ja-JP" altLang="en-US" sz="700" b="1" dirty="0">
                          <a:latin typeface="Meiryo UI" panose="020B0604030504040204" pitchFamily="50" charset="-128"/>
                          <a:ea typeface="Meiryo UI" panose="020B0604030504040204" pitchFamily="50" charset="-128"/>
                        </a:rPr>
                        <a:t>市町村名）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endParaRPr kumimoji="1" lang="ja-JP" altLang="en-US" sz="8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1" dirty="0">
                          <a:latin typeface="Meiryo UI" panose="020B0604030504040204" pitchFamily="50" charset="-128"/>
                          <a:ea typeface="Meiryo UI" panose="020B0604030504040204" pitchFamily="50" charset="-128"/>
                        </a:rPr>
                        <a:t>実施体制、連携事業者</a:t>
                      </a:r>
                    </a:p>
                    <a:p>
                      <a:endParaRPr kumimoji="1" lang="ja-JP" altLang="en-US" sz="8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hMerge="1">
                  <a:txBody>
                    <a:bodyPr/>
                    <a:lstStyle/>
                    <a:p>
                      <a:endParaRPr kumimoji="1" lang="ja-JP" altLang="en-US" sz="8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60000"/>
                        <a:lumOff val="40000"/>
                      </a:schemeClr>
                    </a:solidFill>
                  </a:tcPr>
                </a:tc>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rgbClr val="FF0000"/>
                          </a:solidFill>
                          <a:latin typeface="Meiryo UI" panose="020B0604030504040204" pitchFamily="50" charset="-128"/>
                          <a:ea typeface="Meiryo UI" panose="020B0604030504040204" pitchFamily="50" charset="-128"/>
                        </a:rPr>
                        <a:t>当該エリアでの事業実施にあたり、関係するステークホルダーを記入ください。（一覧等のＵＲＬでの代用も可能）</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994962895"/>
                  </a:ext>
                </a:extLst>
              </a:tr>
            </a:tbl>
          </a:graphicData>
        </a:graphic>
      </p:graphicFrame>
      <p:sp>
        <p:nvSpPr>
          <p:cNvPr id="5" name="Google Shape;92;p1">
            <a:extLst>
              <a:ext uri="{FF2B5EF4-FFF2-40B4-BE49-F238E27FC236}">
                <a16:creationId xmlns:a16="http://schemas.microsoft.com/office/drawing/2014/main" id="{D4566A05-F0FD-ED41-9866-711BC875A16C}"/>
              </a:ext>
            </a:extLst>
          </p:cNvPr>
          <p:cNvSpPr txBox="1">
            <a:spLocks/>
          </p:cNvSpPr>
          <p:nvPr/>
        </p:nvSpPr>
        <p:spPr>
          <a:xfrm>
            <a:off x="0" y="0"/>
            <a:ext cx="4428365" cy="189273"/>
          </a:xfrm>
          <a:prstGeom prst="rect">
            <a:avLst/>
          </a:prstGeom>
          <a:noFill/>
          <a:ln w="3175">
            <a:solidFill>
              <a:schemeClr val="tx1"/>
            </a:solid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l" defTabSz="457200" rtl="0" eaLnBrk="1" fontAlgn="auto" latinLnBrk="0" hangingPunct="1">
              <a:lnSpc>
                <a:spcPct val="90000"/>
              </a:lnSpc>
              <a:spcBef>
                <a:spcPts val="0"/>
              </a:spcBef>
              <a:spcAft>
                <a:spcPts val="0"/>
              </a:spcAft>
              <a:buClr>
                <a:prstClr val="black"/>
              </a:buClr>
              <a:buSzPts val="1900"/>
              <a:buFont typeface="Meiryo"/>
              <a:buNone/>
              <a:tabLst/>
              <a:defRPr/>
            </a:pP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観光庁Ｒ７「ＭＩＣＥ開催地としての魅力向上事業」（二次）</a:t>
            </a:r>
          </a:p>
        </p:txBody>
      </p:sp>
      <p:sp>
        <p:nvSpPr>
          <p:cNvPr id="7" name="Google Shape;92;p1">
            <a:extLst>
              <a:ext uri="{FF2B5EF4-FFF2-40B4-BE49-F238E27FC236}">
                <a16:creationId xmlns:a16="http://schemas.microsoft.com/office/drawing/2014/main" id="{441B2686-FB06-3099-010F-D92B2982531E}"/>
              </a:ext>
            </a:extLst>
          </p:cNvPr>
          <p:cNvSpPr txBox="1">
            <a:spLocks/>
          </p:cNvSpPr>
          <p:nvPr/>
        </p:nvSpPr>
        <p:spPr>
          <a:xfrm>
            <a:off x="6611815" y="0"/>
            <a:ext cx="2528229" cy="189273"/>
          </a:xfrm>
          <a:prstGeom prst="rect">
            <a:avLst/>
          </a:prstGeom>
          <a:noFill/>
          <a:ln w="3175">
            <a:solidFill>
              <a:schemeClr val="tx1"/>
            </a:solid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l" defTabSz="457200" rtl="0" eaLnBrk="1" fontAlgn="auto" latinLnBrk="0" hangingPunct="1">
              <a:lnSpc>
                <a:spcPct val="90000"/>
              </a:lnSpc>
              <a:spcBef>
                <a:spcPts val="0"/>
              </a:spcBef>
              <a:spcAft>
                <a:spcPts val="0"/>
              </a:spcAft>
              <a:buClr>
                <a:prstClr val="black"/>
              </a:buClr>
              <a:buSzPts val="1900"/>
              <a:buFont typeface="Meiryo"/>
              <a:buNone/>
              <a:tabLst/>
              <a:defRPr/>
            </a:pPr>
            <a:r>
              <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a:t>
            </a: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全体概要①</a:t>
            </a:r>
            <a:r>
              <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a:t>
            </a: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（申請団体名をご記入ください）</a:t>
            </a:r>
          </a:p>
        </p:txBody>
      </p:sp>
      <p:sp>
        <p:nvSpPr>
          <p:cNvPr id="2" name="テキスト ボックス 1">
            <a:extLst>
              <a:ext uri="{FF2B5EF4-FFF2-40B4-BE49-F238E27FC236}">
                <a16:creationId xmlns:a16="http://schemas.microsoft.com/office/drawing/2014/main" id="{83F1726D-B9F1-14EF-9AA9-0313F5754F8D}"/>
              </a:ext>
            </a:extLst>
          </p:cNvPr>
          <p:cNvSpPr txBox="1"/>
          <p:nvPr/>
        </p:nvSpPr>
        <p:spPr>
          <a:xfrm>
            <a:off x="1708463" y="4424185"/>
            <a:ext cx="5746946" cy="646331"/>
          </a:xfrm>
          <a:prstGeom prst="rect">
            <a:avLst/>
          </a:prstGeom>
          <a:solidFill>
            <a:srgbClr val="FFFF00"/>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rPr>
              <a:t>※</a:t>
            </a:r>
            <a:r>
              <a:rPr kumimoji="1" lang="ja-JP" altLang="en-US"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rPr>
              <a:t>フォントは１０ポイント、○○の字体を利用</a:t>
            </a:r>
            <a:endParaRPr kumimoji="1" lang="en-US" altLang="ja-JP"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rPr>
              <a:t>※</a:t>
            </a:r>
            <a:r>
              <a:rPr kumimoji="1" lang="ja-JP" altLang="en-US"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rPr>
              <a:t>写真等については公表可能なもののみ添付</a:t>
            </a:r>
          </a:p>
        </p:txBody>
      </p:sp>
      <p:graphicFrame>
        <p:nvGraphicFramePr>
          <p:cNvPr id="6" name="表 5">
            <a:extLst>
              <a:ext uri="{FF2B5EF4-FFF2-40B4-BE49-F238E27FC236}">
                <a16:creationId xmlns:a16="http://schemas.microsoft.com/office/drawing/2014/main" id="{82E80DB0-4F37-48F4-21E7-B8C75C7609FB}"/>
              </a:ext>
            </a:extLst>
          </p:cNvPr>
          <p:cNvGraphicFramePr>
            <a:graphicFrameLocks noGrp="1"/>
          </p:cNvGraphicFramePr>
          <p:nvPr>
            <p:extLst>
              <p:ext uri="{D42A27DB-BD31-4B8C-83A1-F6EECF244321}">
                <p14:modId xmlns:p14="http://schemas.microsoft.com/office/powerpoint/2010/main" val="960436333"/>
              </p:ext>
            </p:extLst>
          </p:nvPr>
        </p:nvGraphicFramePr>
        <p:xfrm>
          <a:off x="788304" y="1613985"/>
          <a:ext cx="2666864" cy="457200"/>
        </p:xfrm>
        <a:graphic>
          <a:graphicData uri="http://schemas.openxmlformats.org/drawingml/2006/table">
            <a:tbl>
              <a:tblPr firstRow="1" bandRow="1">
                <a:tableStyleId>{5C22544A-7EE6-4342-B048-85BDC9FD1C3A}</a:tableStyleId>
              </a:tblPr>
              <a:tblGrid>
                <a:gridCol w="666716">
                  <a:extLst>
                    <a:ext uri="{9D8B030D-6E8A-4147-A177-3AD203B41FA5}">
                      <a16:colId xmlns:a16="http://schemas.microsoft.com/office/drawing/2014/main" val="276970062"/>
                    </a:ext>
                  </a:extLst>
                </a:gridCol>
                <a:gridCol w="666716">
                  <a:extLst>
                    <a:ext uri="{9D8B030D-6E8A-4147-A177-3AD203B41FA5}">
                      <a16:colId xmlns:a16="http://schemas.microsoft.com/office/drawing/2014/main" val="1439049294"/>
                    </a:ext>
                  </a:extLst>
                </a:gridCol>
                <a:gridCol w="666716">
                  <a:extLst>
                    <a:ext uri="{9D8B030D-6E8A-4147-A177-3AD203B41FA5}">
                      <a16:colId xmlns:a16="http://schemas.microsoft.com/office/drawing/2014/main" val="3152322364"/>
                    </a:ext>
                  </a:extLst>
                </a:gridCol>
                <a:gridCol w="666716">
                  <a:extLst>
                    <a:ext uri="{9D8B030D-6E8A-4147-A177-3AD203B41FA5}">
                      <a16:colId xmlns:a16="http://schemas.microsoft.com/office/drawing/2014/main" val="2547640305"/>
                    </a:ext>
                  </a:extLst>
                </a:gridCol>
              </a:tblGrid>
              <a:tr h="205634">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2018</a:t>
                      </a:r>
                      <a:r>
                        <a:rPr kumimoji="1" lang="ja-JP" altLang="en-US" sz="900" b="0" dirty="0">
                          <a:solidFill>
                            <a:schemeClr val="tx1"/>
                          </a:solidFill>
                          <a:latin typeface="Meiryo UI" panose="020B0604030504040204" pitchFamily="50" charset="-128"/>
                          <a:ea typeface="Meiryo UI" panose="020B0604030504040204" pitchFamily="50" charset="-128"/>
                        </a:rPr>
                        <a:t>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2019</a:t>
                      </a:r>
                      <a:r>
                        <a:rPr kumimoji="1" lang="ja-JP" altLang="en-US" sz="900" b="0" dirty="0">
                          <a:solidFill>
                            <a:schemeClr val="tx1"/>
                          </a:solidFill>
                          <a:latin typeface="Meiryo UI" panose="020B0604030504040204" pitchFamily="50" charset="-128"/>
                          <a:ea typeface="Meiryo UI" panose="020B0604030504040204" pitchFamily="50" charset="-128"/>
                        </a:rPr>
                        <a:t>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2023</a:t>
                      </a:r>
                      <a:r>
                        <a:rPr kumimoji="1" lang="ja-JP" altLang="en-US" sz="900" b="0" dirty="0">
                          <a:solidFill>
                            <a:schemeClr val="tx1"/>
                          </a:solidFill>
                          <a:latin typeface="Meiryo UI" panose="020B0604030504040204" pitchFamily="50" charset="-128"/>
                          <a:ea typeface="Meiryo UI" panose="020B0604030504040204" pitchFamily="50" charset="-128"/>
                        </a:rPr>
                        <a:t>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2024</a:t>
                      </a:r>
                      <a:r>
                        <a:rPr kumimoji="1" lang="ja-JP" altLang="en-US" sz="900" b="0" dirty="0">
                          <a:solidFill>
                            <a:schemeClr val="tx1"/>
                          </a:solidFill>
                          <a:latin typeface="Meiryo UI" panose="020B0604030504040204" pitchFamily="50" charset="-128"/>
                          <a:ea typeface="Meiryo UI" panose="020B0604030504040204" pitchFamily="50" charset="-128"/>
                        </a:rPr>
                        <a:t>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77016660"/>
                  </a:ext>
                </a:extLst>
              </a:tr>
              <a:tr h="205634">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4691488"/>
                  </a:ext>
                </a:extLst>
              </a:tr>
            </a:tbl>
          </a:graphicData>
        </a:graphic>
      </p:graphicFrame>
    </p:spTree>
    <p:extLst>
      <p:ext uri="{BB962C8B-B14F-4D97-AF65-F5344CB8AC3E}">
        <p14:creationId xmlns:p14="http://schemas.microsoft.com/office/powerpoint/2010/main" val="3276615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7270569E-B3B4-2CD3-6DA3-3E3AE96D95CA}"/>
              </a:ext>
            </a:extLst>
          </p:cNvPr>
          <p:cNvGraphicFramePr>
            <a:graphicFrameLocks noGrp="1"/>
          </p:cNvGraphicFramePr>
          <p:nvPr>
            <p:extLst>
              <p:ext uri="{D42A27DB-BD31-4B8C-83A1-F6EECF244321}">
                <p14:modId xmlns:p14="http://schemas.microsoft.com/office/powerpoint/2010/main" val="2187849211"/>
              </p:ext>
            </p:extLst>
          </p:nvPr>
        </p:nvGraphicFramePr>
        <p:xfrm>
          <a:off x="13896" y="277141"/>
          <a:ext cx="9116207" cy="4827105"/>
        </p:xfrm>
        <a:graphic>
          <a:graphicData uri="http://schemas.openxmlformats.org/drawingml/2006/table">
            <a:tbl>
              <a:tblPr firstRow="1" bandRow="1">
                <a:tableStyleId>{5C22544A-7EE6-4342-B048-85BDC9FD1C3A}</a:tableStyleId>
              </a:tblPr>
              <a:tblGrid>
                <a:gridCol w="762551">
                  <a:extLst>
                    <a:ext uri="{9D8B030D-6E8A-4147-A177-3AD203B41FA5}">
                      <a16:colId xmlns:a16="http://schemas.microsoft.com/office/drawing/2014/main" val="3965599727"/>
                    </a:ext>
                  </a:extLst>
                </a:gridCol>
                <a:gridCol w="8353656">
                  <a:extLst>
                    <a:ext uri="{9D8B030D-6E8A-4147-A177-3AD203B41FA5}">
                      <a16:colId xmlns:a16="http://schemas.microsoft.com/office/drawing/2014/main" val="3091165267"/>
                    </a:ext>
                  </a:extLst>
                </a:gridCol>
              </a:tblGrid>
              <a:tr h="2298911">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実証事業がもたらす効果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rgbClr val="FF0000"/>
                          </a:solidFill>
                          <a:latin typeface="Meiryo UI" panose="020B0604030504040204" pitchFamily="50" charset="-128"/>
                          <a:ea typeface="Meiryo UI" panose="020B0604030504040204" pitchFamily="50" charset="-128"/>
                        </a:rPr>
                        <a:t>※</a:t>
                      </a:r>
                      <a:r>
                        <a:rPr kumimoji="1" lang="ja-JP" altLang="en-US" sz="1000" b="0" dirty="0">
                          <a:solidFill>
                            <a:srgbClr val="FF0000"/>
                          </a:solidFill>
                          <a:latin typeface="Meiryo UI" panose="020B0604030504040204" pitchFamily="50" charset="-128"/>
                          <a:ea typeface="Meiryo UI" panose="020B0604030504040204" pitchFamily="50" charset="-128"/>
                        </a:rPr>
                        <a:t>今回の実証事業が地域の課題をどう解決し、長期的なビジョン・戦略との関係でどのように寄与するのかが分かるように記載してください。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9976035"/>
                  </a:ext>
                </a:extLst>
              </a:tr>
              <a:tr h="252819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翌年度以降の取組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000" b="0" dirty="0">
                        <a:solidFill>
                          <a:srgbClr val="FF0000"/>
                        </a:solidFill>
                        <a:latin typeface="Meiryo UI" panose="020B0604030504040204" pitchFamily="50" charset="-128"/>
                        <a:ea typeface="Meiryo UI" panose="020B0604030504040204" pitchFamily="50" charset="-128"/>
                        <a:sym typeface="Meiryo"/>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000" b="0" dirty="0">
                          <a:solidFill>
                            <a:srgbClr val="FF0000"/>
                          </a:solidFill>
                          <a:latin typeface="Meiryo UI" panose="020B0604030504040204" pitchFamily="50" charset="-128"/>
                          <a:ea typeface="Meiryo UI" panose="020B0604030504040204" pitchFamily="50" charset="-128"/>
                          <a:sym typeface="Meiryo"/>
                        </a:rPr>
                        <a:t>※</a:t>
                      </a:r>
                      <a:r>
                        <a:rPr lang="ja-JP" altLang="en-US" sz="1000" b="0" dirty="0">
                          <a:solidFill>
                            <a:srgbClr val="FF0000"/>
                          </a:solidFill>
                          <a:latin typeface="Meiryo UI" panose="020B0604030504040204" pitchFamily="50" charset="-128"/>
                          <a:ea typeface="Meiryo UI" panose="020B0604030504040204" pitchFamily="50" charset="-128"/>
                          <a:sym typeface="Meiryo"/>
                        </a:rPr>
                        <a:t>翌年度以降の取組方針・目標・体制について、自走化に向けてどう取り組むのかが分かるように記載してください。</a:t>
                      </a:r>
                      <a:endParaRPr lang="en-US" altLang="ja-JP" sz="1000" b="0" dirty="0">
                        <a:solidFill>
                          <a:srgbClr val="FF0000"/>
                        </a:solidFill>
                        <a:latin typeface="Meiryo UI" panose="020B0604030504040204" pitchFamily="50" charset="-128"/>
                        <a:ea typeface="Meiryo UI" panose="020B0604030504040204" pitchFamily="50" charset="-128"/>
                        <a:sym typeface="Meiryo"/>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56297344"/>
                  </a:ext>
                </a:extLst>
              </a:tr>
            </a:tbl>
          </a:graphicData>
        </a:graphic>
      </p:graphicFrame>
      <p:sp>
        <p:nvSpPr>
          <p:cNvPr id="5" name="Google Shape;92;p1">
            <a:extLst>
              <a:ext uri="{FF2B5EF4-FFF2-40B4-BE49-F238E27FC236}">
                <a16:creationId xmlns:a16="http://schemas.microsoft.com/office/drawing/2014/main" id="{D4566A05-F0FD-ED41-9866-711BC875A16C}"/>
              </a:ext>
            </a:extLst>
          </p:cNvPr>
          <p:cNvSpPr txBox="1">
            <a:spLocks/>
          </p:cNvSpPr>
          <p:nvPr/>
        </p:nvSpPr>
        <p:spPr>
          <a:xfrm>
            <a:off x="0" y="0"/>
            <a:ext cx="4428365" cy="189273"/>
          </a:xfrm>
          <a:prstGeom prst="rect">
            <a:avLst/>
          </a:prstGeom>
          <a:noFill/>
          <a:ln w="3175">
            <a:solidFill>
              <a:schemeClr val="tx1"/>
            </a:solid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l" defTabSz="457200" rtl="0" eaLnBrk="1" fontAlgn="auto" latinLnBrk="0" hangingPunct="1">
              <a:lnSpc>
                <a:spcPct val="90000"/>
              </a:lnSpc>
              <a:spcBef>
                <a:spcPts val="0"/>
              </a:spcBef>
              <a:spcAft>
                <a:spcPts val="0"/>
              </a:spcAft>
              <a:buClr>
                <a:prstClr val="black"/>
              </a:buClr>
              <a:buSzPts val="1900"/>
              <a:buFont typeface="Meiryo"/>
              <a:buNone/>
              <a:tabLst/>
              <a:defRPr/>
            </a:pP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観光庁Ｒ７「ＭＩＣＥ開催地としての魅力向上事業」（二次）</a:t>
            </a:r>
          </a:p>
        </p:txBody>
      </p:sp>
      <p:sp>
        <p:nvSpPr>
          <p:cNvPr id="7" name="Google Shape;92;p1">
            <a:extLst>
              <a:ext uri="{FF2B5EF4-FFF2-40B4-BE49-F238E27FC236}">
                <a16:creationId xmlns:a16="http://schemas.microsoft.com/office/drawing/2014/main" id="{441B2686-FB06-3099-010F-D92B2982531E}"/>
              </a:ext>
            </a:extLst>
          </p:cNvPr>
          <p:cNvSpPr txBox="1">
            <a:spLocks/>
          </p:cNvSpPr>
          <p:nvPr/>
        </p:nvSpPr>
        <p:spPr>
          <a:xfrm>
            <a:off x="6611815" y="0"/>
            <a:ext cx="2528229" cy="189273"/>
          </a:xfrm>
          <a:prstGeom prst="rect">
            <a:avLst/>
          </a:prstGeom>
          <a:noFill/>
          <a:ln w="3175">
            <a:solidFill>
              <a:schemeClr val="tx1"/>
            </a:solid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l" defTabSz="457200" rtl="0" eaLnBrk="1" fontAlgn="auto" latinLnBrk="0" hangingPunct="1">
              <a:lnSpc>
                <a:spcPct val="90000"/>
              </a:lnSpc>
              <a:spcBef>
                <a:spcPts val="0"/>
              </a:spcBef>
              <a:spcAft>
                <a:spcPts val="0"/>
              </a:spcAft>
              <a:buClr>
                <a:prstClr val="black"/>
              </a:buClr>
              <a:buSzPts val="1900"/>
              <a:buFont typeface="Meiryo"/>
              <a:buNone/>
              <a:tabLst/>
              <a:defRPr/>
            </a:pPr>
            <a:r>
              <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a:t>
            </a: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全体概要②</a:t>
            </a:r>
            <a:r>
              <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a:t>
            </a: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（申請団体名をご記入ください）</a:t>
            </a:r>
          </a:p>
        </p:txBody>
      </p:sp>
      <p:sp>
        <p:nvSpPr>
          <p:cNvPr id="2" name="テキスト ボックス 1">
            <a:extLst>
              <a:ext uri="{FF2B5EF4-FFF2-40B4-BE49-F238E27FC236}">
                <a16:creationId xmlns:a16="http://schemas.microsoft.com/office/drawing/2014/main" id="{83F1726D-B9F1-14EF-9AA9-0313F5754F8D}"/>
              </a:ext>
            </a:extLst>
          </p:cNvPr>
          <p:cNvSpPr txBox="1"/>
          <p:nvPr/>
        </p:nvSpPr>
        <p:spPr>
          <a:xfrm>
            <a:off x="1434143" y="1059193"/>
            <a:ext cx="5746946" cy="646331"/>
          </a:xfrm>
          <a:prstGeom prst="rect">
            <a:avLst/>
          </a:prstGeom>
          <a:solidFill>
            <a:srgbClr val="FFFF00"/>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rPr>
              <a:t>※</a:t>
            </a:r>
            <a:r>
              <a:rPr kumimoji="1" lang="ja-JP" altLang="en-US"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rPr>
              <a:t>フォントは１０ポイント、○○の字体を利用</a:t>
            </a:r>
            <a:endParaRPr kumimoji="1" lang="en-US" altLang="ja-JP"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rPr>
              <a:t>※</a:t>
            </a:r>
            <a:r>
              <a:rPr kumimoji="1" lang="ja-JP" altLang="en-US"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rPr>
              <a:t>写真等については公表可能なもののみ添付</a:t>
            </a:r>
          </a:p>
        </p:txBody>
      </p:sp>
    </p:spTree>
    <p:extLst>
      <p:ext uri="{BB962C8B-B14F-4D97-AF65-F5344CB8AC3E}">
        <p14:creationId xmlns:p14="http://schemas.microsoft.com/office/powerpoint/2010/main" val="2777939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7270569E-B3B4-2CD3-6DA3-3E3AE96D95CA}"/>
              </a:ext>
            </a:extLst>
          </p:cNvPr>
          <p:cNvGraphicFramePr>
            <a:graphicFrameLocks noGrp="1"/>
          </p:cNvGraphicFramePr>
          <p:nvPr>
            <p:extLst>
              <p:ext uri="{D42A27DB-BD31-4B8C-83A1-F6EECF244321}">
                <p14:modId xmlns:p14="http://schemas.microsoft.com/office/powerpoint/2010/main" val="804849808"/>
              </p:ext>
            </p:extLst>
          </p:nvPr>
        </p:nvGraphicFramePr>
        <p:xfrm>
          <a:off x="69958" y="249725"/>
          <a:ext cx="9004083" cy="6456653"/>
        </p:xfrm>
        <a:graphic>
          <a:graphicData uri="http://schemas.openxmlformats.org/drawingml/2006/table">
            <a:tbl>
              <a:tblPr firstRow="1" bandRow="1">
                <a:tableStyleId>{5C22544A-7EE6-4342-B048-85BDC9FD1C3A}</a:tableStyleId>
              </a:tblPr>
              <a:tblGrid>
                <a:gridCol w="933525">
                  <a:extLst>
                    <a:ext uri="{9D8B030D-6E8A-4147-A177-3AD203B41FA5}">
                      <a16:colId xmlns:a16="http://schemas.microsoft.com/office/drawing/2014/main" val="3965599727"/>
                    </a:ext>
                  </a:extLst>
                </a:gridCol>
                <a:gridCol w="1068702">
                  <a:extLst>
                    <a:ext uri="{9D8B030D-6E8A-4147-A177-3AD203B41FA5}">
                      <a16:colId xmlns:a16="http://schemas.microsoft.com/office/drawing/2014/main" val="3091165267"/>
                    </a:ext>
                  </a:extLst>
                </a:gridCol>
                <a:gridCol w="2897274">
                  <a:extLst>
                    <a:ext uri="{9D8B030D-6E8A-4147-A177-3AD203B41FA5}">
                      <a16:colId xmlns:a16="http://schemas.microsoft.com/office/drawing/2014/main" val="193437323"/>
                    </a:ext>
                  </a:extLst>
                </a:gridCol>
                <a:gridCol w="347997">
                  <a:extLst>
                    <a:ext uri="{9D8B030D-6E8A-4147-A177-3AD203B41FA5}">
                      <a16:colId xmlns:a16="http://schemas.microsoft.com/office/drawing/2014/main" val="4259197100"/>
                    </a:ext>
                  </a:extLst>
                </a:gridCol>
                <a:gridCol w="437227">
                  <a:extLst>
                    <a:ext uri="{9D8B030D-6E8A-4147-A177-3AD203B41FA5}">
                      <a16:colId xmlns:a16="http://schemas.microsoft.com/office/drawing/2014/main" val="861635925"/>
                    </a:ext>
                  </a:extLst>
                </a:gridCol>
                <a:gridCol w="1400913">
                  <a:extLst>
                    <a:ext uri="{9D8B030D-6E8A-4147-A177-3AD203B41FA5}">
                      <a16:colId xmlns:a16="http://schemas.microsoft.com/office/drawing/2014/main" val="1230400975"/>
                    </a:ext>
                  </a:extLst>
                </a:gridCol>
                <a:gridCol w="793149">
                  <a:extLst>
                    <a:ext uri="{9D8B030D-6E8A-4147-A177-3AD203B41FA5}">
                      <a16:colId xmlns:a16="http://schemas.microsoft.com/office/drawing/2014/main" val="1629711973"/>
                    </a:ext>
                  </a:extLst>
                </a:gridCol>
                <a:gridCol w="1125296">
                  <a:extLst>
                    <a:ext uri="{9D8B030D-6E8A-4147-A177-3AD203B41FA5}">
                      <a16:colId xmlns:a16="http://schemas.microsoft.com/office/drawing/2014/main" val="3377611277"/>
                    </a:ext>
                  </a:extLst>
                </a:gridCol>
              </a:tblGrid>
              <a:tr h="181257">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kumimoji="1" lang="ja-JP" altLang="en-US" sz="1100" b="1" dirty="0">
                          <a:solidFill>
                            <a:schemeClr val="tx1"/>
                          </a:solidFill>
                          <a:latin typeface="Meiryo UI" panose="020B0604030504040204" pitchFamily="50" charset="-128"/>
                          <a:ea typeface="Meiryo UI" panose="020B0604030504040204" pitchFamily="50" charset="-128"/>
                        </a:rPr>
                        <a:t>プログラム名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gridSpan="2">
                  <a:txBody>
                    <a:bodyPr/>
                    <a:lstStyle/>
                    <a:p>
                      <a:endParaRPr kumimoji="1" lang="ja-JP" altLang="en-US" sz="9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chemeClr val="tx1"/>
                          </a:solidFill>
                          <a:latin typeface="Meiryo UI" panose="020B0604030504040204" pitchFamily="50" charset="-128"/>
                          <a:ea typeface="Meiryo UI" panose="020B0604030504040204" pitchFamily="50" charset="-128"/>
                        </a:rPr>
                        <a:t>１</a:t>
                      </a:r>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chemeClr val="tx1"/>
                          </a:solidFill>
                          <a:latin typeface="Meiryo UI" panose="020B0604030504040204" pitchFamily="50" charset="-128"/>
                          <a:ea typeface="Meiryo UI" panose="020B0604030504040204" pitchFamily="50" charset="-128"/>
                        </a:rPr>
                        <a:t>テクニカルビジット等の開発・整備等地域の知的資産活用に向けた取組</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gridSpan="4">
                  <a:txBody>
                    <a:bodyPr/>
                    <a:lstStyle/>
                    <a:p>
                      <a:endParaRPr kumimoji="1" lang="en-US" altLang="ja-JP" sz="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507168580"/>
                  </a:ext>
                </a:extLst>
              </a:tr>
              <a:tr h="250465">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実施主体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gridSpan="3">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endParaRPr lang="en-US" altLang="ja-JP" sz="1100" b="0" dirty="0">
                        <a:solidFill>
                          <a:schemeClr val="tx1"/>
                        </a:solidFill>
                        <a:latin typeface="Meiryo UI" panose="020B0604030504040204" pitchFamily="50" charset="-128"/>
                        <a:ea typeface="Meiryo UI" panose="020B0604030504040204" pitchFamily="50" charset="-128"/>
                        <a:cs typeface="Meiryo"/>
                        <a:sym typeface="Meiryo"/>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endParaRPr lang="en-US" altLang="ja-JP" sz="1100" b="0" dirty="0">
                        <a:solidFill>
                          <a:schemeClr val="tx1"/>
                        </a:solidFill>
                        <a:latin typeface="Meiryo UI" panose="020B0604030504040204" pitchFamily="50" charset="-128"/>
                        <a:ea typeface="Meiryo UI" panose="020B0604030504040204" pitchFamily="50" charset="-128"/>
                        <a:cs typeface="Meiryo"/>
                        <a:sym typeface="Meiryo"/>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r>
                        <a:rPr kumimoji="1" lang="en-US" altLang="ja-JP" sz="800" dirty="0"/>
                        <a:t>※</a:t>
                      </a:r>
                      <a:r>
                        <a:rPr kumimoji="1" lang="ja-JP" altLang="en-US" sz="800" dirty="0"/>
                        <a:t>実施主体の</a:t>
                      </a:r>
                      <a:r>
                        <a:rPr kumimoji="1" lang="en-US" altLang="ja-JP" sz="800" dirty="0"/>
                        <a:t>URL</a:t>
                      </a:r>
                      <a:r>
                        <a:rPr kumimoji="1" lang="ja-JP" altLang="en-US" sz="800" dirty="0"/>
                        <a:t>があれば記入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900" dirty="0"/>
                        <a:t>予算規模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kumimoji="1" lang="ja-JP" altLang="en-US" sz="900" dirty="0"/>
                        <a:t>○○万円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76122654"/>
                  </a:ext>
                </a:extLst>
              </a:tr>
              <a:tr h="4927840">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概要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gridSpan="7">
                  <a:txBody>
                    <a:bodyPr/>
                    <a:lstStyle/>
                    <a:p>
                      <a:r>
                        <a:rPr kumimoji="1" lang="en-US" altLang="ja-JP" sz="1000" b="0" dirty="0">
                          <a:solidFill>
                            <a:schemeClr val="tx1"/>
                          </a:solidFill>
                          <a:latin typeface="Meiryo UI" panose="020B0604030504040204" pitchFamily="50" charset="-128"/>
                          <a:ea typeface="Meiryo UI" panose="020B0604030504040204" pitchFamily="50" charset="-128"/>
                        </a:rPr>
                        <a:t>※</a:t>
                      </a:r>
                      <a:r>
                        <a:rPr kumimoji="1" lang="ja-JP" altLang="en-US" sz="1000" b="0" dirty="0">
                          <a:solidFill>
                            <a:schemeClr val="tx1"/>
                          </a:solidFill>
                          <a:latin typeface="Meiryo UI" panose="020B0604030504040204" pitchFamily="50" charset="-128"/>
                          <a:ea typeface="Meiryo UI" panose="020B0604030504040204" pitchFamily="50" charset="-128"/>
                        </a:rPr>
                        <a:t>事業の内容がわかるイメージ図、写真、</a:t>
                      </a:r>
                      <a:r>
                        <a:rPr kumimoji="1" lang="en-US" altLang="ja-JP" sz="1000" b="0" dirty="0">
                          <a:solidFill>
                            <a:schemeClr val="tx1"/>
                          </a:solidFill>
                          <a:latin typeface="Meiryo UI" panose="020B0604030504040204" pitchFamily="50" charset="-128"/>
                          <a:ea typeface="Meiryo UI" panose="020B0604030504040204" pitchFamily="50" charset="-128"/>
                        </a:rPr>
                        <a:t>URL</a:t>
                      </a:r>
                      <a:r>
                        <a:rPr kumimoji="1" lang="ja-JP" altLang="en-US" sz="1000" b="0" dirty="0">
                          <a:solidFill>
                            <a:schemeClr val="tx1"/>
                          </a:solidFill>
                          <a:latin typeface="Meiryo UI" panose="020B0604030504040204" pitchFamily="50" charset="-128"/>
                          <a:ea typeface="Meiryo UI" panose="020B0604030504040204" pitchFamily="50" charset="-128"/>
                        </a:rPr>
                        <a:t>等を添付してください。活用する地域資源や施設、国際会議などの詳細、画像、</a:t>
                      </a:r>
                      <a:r>
                        <a:rPr kumimoji="1" lang="en-US" altLang="ja-JP" sz="1000" b="0" dirty="0">
                          <a:solidFill>
                            <a:schemeClr val="tx1"/>
                          </a:solidFill>
                          <a:latin typeface="Meiryo UI" panose="020B0604030504040204" pitchFamily="50" charset="-128"/>
                          <a:ea typeface="Meiryo UI" panose="020B0604030504040204" pitchFamily="50" charset="-128"/>
                        </a:rPr>
                        <a:t>URL</a:t>
                      </a:r>
                      <a:r>
                        <a:rPr kumimoji="1" lang="ja-JP" altLang="en-US" sz="1000" b="0" dirty="0">
                          <a:solidFill>
                            <a:schemeClr val="tx1"/>
                          </a:solidFill>
                          <a:latin typeface="Meiryo UI" panose="020B0604030504040204" pitchFamily="50" charset="-128"/>
                          <a:ea typeface="Meiryo UI" panose="020B0604030504040204" pitchFamily="50" charset="-128"/>
                        </a:rPr>
                        <a:t>等もご記入ください。</a:t>
                      </a:r>
                      <a:br>
                        <a:rPr kumimoji="1" lang="en-US" altLang="ja-JP" sz="1000" b="0" dirty="0">
                          <a:solidFill>
                            <a:schemeClr val="tx1"/>
                          </a:solidFill>
                          <a:latin typeface="Meiryo UI" panose="020B0604030504040204" pitchFamily="50" charset="-128"/>
                          <a:ea typeface="Meiryo UI" panose="020B0604030504040204" pitchFamily="50" charset="-128"/>
                        </a:rPr>
                      </a:br>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pPr marL="0" marR="0" lvl="0" indent="0" algn="l" defTabSz="844083" rtl="0" eaLnBrk="1" fontAlgn="auto" latinLnBrk="0" hangingPunct="1">
                        <a:lnSpc>
                          <a:spcPct val="100000"/>
                        </a:lnSpc>
                        <a:spcBef>
                          <a:spcPts val="0"/>
                        </a:spcBef>
                        <a:spcAft>
                          <a:spcPts val="0"/>
                        </a:spcAft>
                        <a:buClrTx/>
                        <a:buSzTx/>
                        <a:buFontTx/>
                        <a:buNone/>
                        <a:tabLst/>
                        <a:defRPr/>
                      </a:pPr>
                      <a:br>
                        <a:rPr kumimoji="1" lang="en-US" altLang="ja-JP" sz="1000" b="0" dirty="0">
                          <a:solidFill>
                            <a:schemeClr val="tx1"/>
                          </a:solidFill>
                          <a:latin typeface="Meiryo UI" panose="020B0604030504040204" pitchFamily="50" charset="-128"/>
                          <a:ea typeface="Meiryo UI" panose="020B0604030504040204" pitchFamily="50" charset="-128"/>
                        </a:rPr>
                      </a:br>
                      <a:br>
                        <a:rPr kumimoji="1" lang="en-US" altLang="ja-JP" sz="1000" b="0" dirty="0">
                          <a:solidFill>
                            <a:schemeClr val="tx1"/>
                          </a:solidFill>
                          <a:latin typeface="Meiryo UI" panose="020B0604030504040204" pitchFamily="50" charset="-128"/>
                          <a:ea typeface="Meiryo UI" panose="020B0604030504040204" pitchFamily="50" charset="-128"/>
                        </a:rPr>
                      </a:b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endParaRPr lang="en-US" altLang="ja-JP" sz="1100" b="0" dirty="0">
                        <a:solidFill>
                          <a:schemeClr val="tx1"/>
                        </a:solidFill>
                        <a:latin typeface="Meiryo UI" panose="020B0604030504040204" pitchFamily="50" charset="-128"/>
                        <a:ea typeface="Meiryo UI" panose="020B0604030504040204" pitchFamily="50" charset="-128"/>
                        <a:cs typeface="Meiryo"/>
                        <a:sym typeface="Meiryo"/>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56121921"/>
                  </a:ext>
                </a:extLst>
              </a:tr>
              <a:tr h="553453">
                <a:tc>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900" b="1" dirty="0">
                          <a:latin typeface="Meiryo UI" panose="020B0604030504040204" pitchFamily="50" charset="-128"/>
                          <a:ea typeface="Meiryo UI" panose="020B0604030504040204" pitchFamily="50" charset="-128"/>
                        </a:rPr>
                        <a:t>利用可能人数・時間</a:t>
                      </a:r>
                      <a:endParaRPr kumimoji="1" lang="en-US" altLang="ja-JP" sz="900" b="1"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a:t>
                      </a:r>
                      <a:r>
                        <a:rPr kumimoji="1" lang="ja-JP" altLang="en-US" sz="1000" b="0" dirty="0">
                          <a:solidFill>
                            <a:schemeClr val="tx1"/>
                          </a:solidFill>
                          <a:latin typeface="Meiryo UI" panose="020B0604030504040204" pitchFamily="50" charset="-128"/>
                          <a:ea typeface="Meiryo UI" panose="020B0604030504040204" pitchFamily="50" charset="-128"/>
                        </a:rPr>
                        <a:t>対象コンテンツの利用可能人数をご記入ください。一般利用としての利用環境（例：時間）と、</a:t>
                      </a:r>
                      <a:r>
                        <a:rPr kumimoji="1" lang="en-US" altLang="ja-JP" sz="1000" b="0" dirty="0">
                          <a:solidFill>
                            <a:schemeClr val="tx1"/>
                          </a:solidFill>
                          <a:latin typeface="Meiryo UI" panose="020B0604030504040204" pitchFamily="50" charset="-128"/>
                          <a:ea typeface="Meiryo UI" panose="020B0604030504040204" pitchFamily="50" charset="-128"/>
                        </a:rPr>
                        <a:t>MICE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Meiryo UI" panose="020B0604030504040204" pitchFamily="50" charset="-128"/>
                          <a:ea typeface="Meiryo UI" panose="020B0604030504040204" pitchFamily="50" charset="-128"/>
                        </a:rPr>
                        <a:t>として利用時間が異なる場合はその点も明記ください。</a:t>
                      </a:r>
                      <a:endParaRPr kumimoji="1" lang="en-US" altLang="ja-JP" sz="10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dirty="0">
                          <a:latin typeface="Meiryo UI" panose="020B0604030504040204" pitchFamily="50" charset="-128"/>
                          <a:ea typeface="Meiryo UI" panose="020B0604030504040204" pitchFamily="50" charset="-128"/>
                        </a:rPr>
                        <a:t>対応言語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a:t>
                      </a:r>
                      <a:r>
                        <a:rPr kumimoji="1" lang="ja-JP" altLang="en-US" sz="1000" b="0" dirty="0">
                          <a:solidFill>
                            <a:schemeClr val="tx1"/>
                          </a:solidFill>
                          <a:latin typeface="Meiryo UI" panose="020B0604030504040204" pitchFamily="50" charset="-128"/>
                          <a:ea typeface="Meiryo UI" panose="020B0604030504040204" pitchFamily="50" charset="-128"/>
                        </a:rPr>
                        <a:t>コンテンツの想定対応言語があれば記載ください。</a:t>
                      </a:r>
                      <a:endParaRPr kumimoji="1" lang="en-US" altLang="ja-JP" sz="10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a:t>
                      </a:r>
                      <a:r>
                        <a:rPr kumimoji="1" lang="ja-JP" altLang="en-US" sz="1000" b="0" dirty="0">
                          <a:solidFill>
                            <a:schemeClr val="tx1"/>
                          </a:solidFill>
                          <a:latin typeface="Meiryo UI" panose="020B0604030504040204" pitchFamily="50" charset="-128"/>
                          <a:ea typeface="Meiryo UI" panose="020B0604030504040204" pitchFamily="50" charset="-128"/>
                        </a:rPr>
                        <a:t>現在対応できていない場合、本事業を通して対応可能となる場合もご記入ください</a:t>
                      </a:r>
                      <a:endParaRPr kumimoji="1" lang="en-US" altLang="ja-JP" sz="10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922972217"/>
                  </a:ext>
                </a:extLst>
              </a:tr>
              <a:tr h="457200">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b="1" dirty="0">
                          <a:latin typeface="Meiryo UI" panose="020B0604030504040204" pitchFamily="50" charset="-128"/>
                          <a:ea typeface="Meiryo UI" panose="020B0604030504040204" pitchFamily="50" charset="-128"/>
                        </a:rPr>
                        <a:t>関係者等</a:t>
                      </a:r>
                      <a:endParaRPr kumimoji="1" lang="en-US" altLang="ja-JP" sz="900" b="1"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gridSpan="7">
                  <a:txBody>
                    <a:bodyPr/>
                    <a:lstStyle/>
                    <a:p>
                      <a:r>
                        <a:rPr kumimoji="1" lang="en-US" altLang="ja-JP" sz="1000" b="0" dirty="0">
                          <a:solidFill>
                            <a:schemeClr val="tx1"/>
                          </a:solidFill>
                          <a:latin typeface="Meiryo UI" panose="020B0604030504040204" pitchFamily="50" charset="-128"/>
                          <a:ea typeface="Meiryo UI" panose="020B0604030504040204" pitchFamily="50" charset="-128"/>
                        </a:rPr>
                        <a:t>※</a:t>
                      </a:r>
                      <a:r>
                        <a:rPr kumimoji="1" lang="ja-JP" altLang="en-US" sz="1000" b="0" dirty="0">
                          <a:solidFill>
                            <a:schemeClr val="tx1"/>
                          </a:solidFill>
                          <a:latin typeface="Meiryo UI" panose="020B0604030504040204" pitchFamily="50" charset="-128"/>
                          <a:ea typeface="Meiryo UI" panose="020B0604030504040204" pitchFamily="50" charset="-128"/>
                        </a:rPr>
                        <a:t>関係者組織名を記載ください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994962895"/>
                  </a:ext>
                </a:extLst>
              </a:tr>
            </a:tbl>
          </a:graphicData>
        </a:graphic>
      </p:graphicFrame>
      <p:sp>
        <p:nvSpPr>
          <p:cNvPr id="6" name="テキスト ボックス 5">
            <a:extLst>
              <a:ext uri="{FF2B5EF4-FFF2-40B4-BE49-F238E27FC236}">
                <a16:creationId xmlns:a16="http://schemas.microsoft.com/office/drawing/2014/main" id="{3043672B-BDC0-28EC-FAC2-023C165C481F}"/>
              </a:ext>
            </a:extLst>
          </p:cNvPr>
          <p:cNvSpPr txBox="1"/>
          <p:nvPr/>
        </p:nvSpPr>
        <p:spPr>
          <a:xfrm>
            <a:off x="2460548" y="2782669"/>
            <a:ext cx="4844008" cy="646331"/>
          </a:xfrm>
          <a:prstGeom prst="rect">
            <a:avLst/>
          </a:prstGeom>
          <a:solidFill>
            <a:srgbClr val="FFFF00"/>
          </a:solidFill>
        </p:spPr>
        <p:txBody>
          <a:bodyPr wrap="square" rtlCol="0">
            <a:spAutoFit/>
          </a:bodyPr>
          <a:lstStyle/>
          <a:p>
            <a:r>
              <a:rPr kumimoji="1" lang="en-US" altLang="ja-JP" dirty="0">
                <a:highlight>
                  <a:srgbClr val="FFFF00"/>
                </a:highlight>
              </a:rPr>
              <a:t>※</a:t>
            </a:r>
            <a:r>
              <a:rPr kumimoji="1" lang="ja-JP" altLang="en-US" dirty="0">
                <a:highlight>
                  <a:srgbClr val="FFFF00"/>
                </a:highlight>
              </a:rPr>
              <a:t>複数のプログラムで構成する場合、各プログラム毎に</a:t>
            </a:r>
            <a:r>
              <a:rPr kumimoji="1" lang="en-US" altLang="ja-JP" dirty="0">
                <a:highlight>
                  <a:srgbClr val="FFFF00"/>
                </a:highlight>
              </a:rPr>
              <a:t>1</a:t>
            </a:r>
            <a:r>
              <a:rPr kumimoji="1" lang="ja-JP" altLang="en-US" dirty="0">
                <a:highlight>
                  <a:srgbClr val="FFFF00"/>
                </a:highlight>
              </a:rPr>
              <a:t>枚概要を作成ください。</a:t>
            </a:r>
          </a:p>
        </p:txBody>
      </p:sp>
      <p:sp>
        <p:nvSpPr>
          <p:cNvPr id="5" name="Google Shape;92;p1">
            <a:extLst>
              <a:ext uri="{FF2B5EF4-FFF2-40B4-BE49-F238E27FC236}">
                <a16:creationId xmlns:a16="http://schemas.microsoft.com/office/drawing/2014/main" id="{24A24240-DFC3-D72F-7C15-0F8DE9C6C3EC}"/>
              </a:ext>
            </a:extLst>
          </p:cNvPr>
          <p:cNvSpPr txBox="1">
            <a:spLocks/>
          </p:cNvSpPr>
          <p:nvPr/>
        </p:nvSpPr>
        <p:spPr>
          <a:xfrm>
            <a:off x="0" y="0"/>
            <a:ext cx="4428365" cy="189273"/>
          </a:xfrm>
          <a:prstGeom prst="rect">
            <a:avLst/>
          </a:prstGeom>
          <a:noFill/>
          <a:ln w="3175">
            <a:solidFill>
              <a:schemeClr val="tx1"/>
            </a:solid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900" dirty="0">
                <a:latin typeface="Meiryo UI" panose="020B0604030504040204" pitchFamily="50" charset="-128"/>
                <a:ea typeface="Meiryo UI" panose="020B0604030504040204" pitchFamily="50" charset="-128"/>
              </a:rPr>
              <a:t>観光庁Ｒ７「ＭＩＣＥ開催地としての魅力向上事業」（二次）</a:t>
            </a:r>
          </a:p>
        </p:txBody>
      </p:sp>
      <p:sp>
        <p:nvSpPr>
          <p:cNvPr id="7" name="Google Shape;92;p1">
            <a:extLst>
              <a:ext uri="{FF2B5EF4-FFF2-40B4-BE49-F238E27FC236}">
                <a16:creationId xmlns:a16="http://schemas.microsoft.com/office/drawing/2014/main" id="{DFD6FB7E-BA15-D5C2-9C11-AF93DBA02E3B}"/>
              </a:ext>
            </a:extLst>
          </p:cNvPr>
          <p:cNvSpPr txBox="1">
            <a:spLocks/>
          </p:cNvSpPr>
          <p:nvPr/>
        </p:nvSpPr>
        <p:spPr>
          <a:xfrm>
            <a:off x="7033846" y="0"/>
            <a:ext cx="2106198" cy="189273"/>
          </a:xfrm>
          <a:prstGeom prst="rect">
            <a:avLst/>
          </a:prstGeom>
          <a:noFill/>
          <a:ln w="3175">
            <a:solidFill>
              <a:schemeClr val="tx1"/>
            </a:solid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プログラム</a:t>
            </a: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申請団体名をご記入ください</a:t>
            </a:r>
          </a:p>
        </p:txBody>
      </p:sp>
    </p:spTree>
    <p:extLst>
      <p:ext uri="{BB962C8B-B14F-4D97-AF65-F5344CB8AC3E}">
        <p14:creationId xmlns:p14="http://schemas.microsoft.com/office/powerpoint/2010/main" val="32605357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10.xml><?xml version="1.0" encoding="utf-8"?>
<a:theme xmlns:a="http://schemas.openxmlformats.org/drawingml/2006/main" name="5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99"/>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200" b="0" i="0" u="none" strike="noStrike" cap="none" normalizeH="0" baseline="0" smtClean="0">
            <a:ln>
              <a:noFill/>
            </a:ln>
            <a:solidFill>
              <a:schemeClr val="tx1"/>
            </a:solidFill>
            <a:effectLst/>
            <a:latin typeface="HG丸ｺﾞｼｯｸM-PRO" pitchFamily="50" charset="-128"/>
            <a:ea typeface="HG丸ｺﾞｼｯｸM-PRO" pitchFamily="50" charset="-128"/>
          </a:defRPr>
        </a:defPPr>
      </a:lstStyle>
    </a:spDef>
    <a:lnDef>
      <a:spPr bwMode="auto">
        <a:xfrm>
          <a:off x="0" y="0"/>
          <a:ext cx="1" cy="1"/>
        </a:xfrm>
        <a:custGeom>
          <a:avLst/>
          <a:gdLst/>
          <a:ahLst/>
          <a:cxnLst/>
          <a:rect l="0" t="0" r="0" b="0"/>
          <a:pathLst/>
        </a:custGeom>
        <a:solidFill>
          <a:srgbClr val="FFFF99"/>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200" b="0" i="0" u="none" strike="noStrike" cap="none" normalizeH="0" baseline="0" smtClean="0">
            <a:ln>
              <a:noFill/>
            </a:ln>
            <a:solidFill>
              <a:schemeClr val="tx1"/>
            </a:solidFill>
            <a:effectLst/>
            <a:latin typeface="HG丸ｺﾞｼｯｸM-PRO" pitchFamily="50" charset="-128"/>
            <a:ea typeface="HG丸ｺﾞｼｯｸM-PRO" pitchFamily="50" charset="-128"/>
          </a:defRPr>
        </a:defPPr>
      </a:lstStyle>
    </a:ln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1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1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97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00FFFF"/>
        </a:solidFill>
        <a:ln w="4763" cap="flat">
          <a:noFill/>
          <a:prstDash val="solid"/>
          <a:bevel/>
          <a:headEnd/>
          <a:tailEnd/>
        </a:ln>
        <a:effectLst/>
      </a:spPr>
      <a:bodyPr vertOverflow="overflow" horzOverflow="overflow" wrap="square" numCol="1" rtlCol="0" anchor="t" anchorCtr="0" compatLnSpc="1"/>
      <a:lstStyle>
        <a:defPPr algn="ctr">
          <a:defRPr kumimoji="1"/>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objectDefaults>
  <a:extraClrSchemeLst/>
</a:theme>
</file>

<file path=ppt/theme/theme5.xml><?xml version="1.0" encoding="utf-8"?>
<a:theme xmlns:a="http://schemas.openxmlformats.org/drawingml/2006/main" name="79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0" t="0" r="0" b="0"/>
          <a:pathLst/>
        </a:custGeom>
        <a:solidFill>
          <a:srgbClr val="FFFF99"/>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l" defTabSz="914400" rtl="0" eaLnBrk="1" fontAlgn="base" latinLnBrk="0" hangingPunct="1">
          <a:lnSpc>
            <a:spcPct val="100000"/>
          </a:lnSpc>
          <a:spcBef>
            <a:spcPct val="0"/>
          </a:spcBef>
          <a:spcAft>
            <a:spcPct val="0"/>
          </a:spcAft>
          <a:defRPr kumimoji="1" lang="ja-JP" altLang="en-US" sz="1200" b="0" i="0" u="none" strike="noStrike" cap="none" normalizeH="0" baseline="0" smtClean="0">
            <a:ln>
              <a:noFill/>
            </a:ln>
            <a:solidFill>
              <a:schemeClr val="tx1"/>
            </a:solidFill>
            <a:effectLst/>
            <a:latin typeface="HG丸ｺﾞｼｯｸM-PRO"/>
            <a:ea typeface="HG丸ｺﾞｼｯｸM-PRO"/>
          </a:defRPr>
        </a:defPPr>
      </a:lstStyle>
    </a:spDef>
    <a:lnDef>
      <a:spPr>
        <a:custGeom>
          <a:avLst/>
          <a:gdLst/>
          <a:ahLst/>
          <a:cxnLst/>
          <a:rect l="0" t="0" r="0" b="0"/>
          <a:pathLst/>
        </a:custGeom>
        <a:solidFill>
          <a:srgbClr val="FFFF99"/>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l" defTabSz="914400" rtl="0" eaLnBrk="1" fontAlgn="base" latinLnBrk="0" hangingPunct="1">
          <a:lnSpc>
            <a:spcPct val="100000"/>
          </a:lnSpc>
          <a:spcBef>
            <a:spcPct val="0"/>
          </a:spcBef>
          <a:spcAft>
            <a:spcPct val="0"/>
          </a:spcAft>
          <a:defRPr kumimoji="1" lang="ja-JP" altLang="en-US" sz="1200" b="0" i="0" u="none" strike="noStrike" cap="none" normalizeH="0" baseline="0" smtClean="0">
            <a:ln>
              <a:noFill/>
            </a:ln>
            <a:solidFill>
              <a:schemeClr val="tx1"/>
            </a:solidFill>
            <a:effectLst/>
            <a:latin typeface="HG丸ｺﾞｼｯｸM-PRO"/>
            <a:ea typeface="HG丸ｺﾞｼｯｸM-PRO"/>
          </a:defRPr>
        </a:defPPr>
      </a:lstStyle>
    </a:lnDef>
  </a:objectDefaults>
  <a:extraClrSchemeLst/>
</a:theme>
</file>

<file path=ppt/theme/theme6.xml><?xml version="1.0" encoding="utf-8"?>
<a:theme xmlns:a="http://schemas.openxmlformats.org/drawingml/2006/main" name="58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0" t="0" r="0" b="0"/>
          <a:pathLst/>
        </a:custGeom>
        <a:solidFill>
          <a:srgbClr val="FFFF99"/>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l" defTabSz="914400" rtl="0" eaLnBrk="1" fontAlgn="base" latinLnBrk="0" hangingPunct="1">
          <a:lnSpc>
            <a:spcPct val="100000"/>
          </a:lnSpc>
          <a:spcBef>
            <a:spcPct val="0"/>
          </a:spcBef>
          <a:spcAft>
            <a:spcPct val="0"/>
          </a:spcAft>
          <a:defRPr kumimoji="1" lang="ja-JP" altLang="en-US" sz="1200" b="0" i="0" u="none" strike="noStrike" cap="none" normalizeH="0" baseline="0" smtClean="0">
            <a:ln>
              <a:noFill/>
            </a:ln>
            <a:solidFill>
              <a:schemeClr val="tx1"/>
            </a:solidFill>
            <a:effectLst/>
            <a:latin typeface="HG丸ｺﾞｼｯｸM-PRO"/>
            <a:ea typeface="HG丸ｺﾞｼｯｸM-PRO"/>
          </a:defRPr>
        </a:defPPr>
      </a:lstStyle>
    </a:spDef>
    <a:lnDef>
      <a:spPr>
        <a:custGeom>
          <a:avLst/>
          <a:gdLst/>
          <a:ahLst/>
          <a:cxnLst/>
          <a:rect l="0" t="0" r="0" b="0"/>
          <a:pathLst/>
        </a:custGeom>
        <a:solidFill>
          <a:srgbClr val="FFFF99"/>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l" defTabSz="914400" rtl="0" eaLnBrk="1" fontAlgn="base" latinLnBrk="0" hangingPunct="1">
          <a:lnSpc>
            <a:spcPct val="100000"/>
          </a:lnSpc>
          <a:spcBef>
            <a:spcPct val="0"/>
          </a:spcBef>
          <a:spcAft>
            <a:spcPct val="0"/>
          </a:spcAft>
          <a:defRPr kumimoji="1" lang="ja-JP" altLang="en-US" sz="1200" b="0" i="0" u="none" strike="noStrike" cap="none" normalizeH="0" baseline="0" smtClean="0">
            <a:ln>
              <a:noFill/>
            </a:ln>
            <a:solidFill>
              <a:schemeClr val="tx1"/>
            </a:solidFill>
            <a:effectLst/>
            <a:latin typeface="HG丸ｺﾞｼｯｸM-PRO"/>
            <a:ea typeface="HG丸ｺﾞｼｯｸM-PRO"/>
          </a:defRPr>
        </a:defPPr>
      </a:lstStyle>
    </a:lnDef>
  </a:objectDefaults>
  <a:extraClrSchemeLst/>
</a:theme>
</file>

<file path=ppt/theme/theme7.xml><?xml version="1.0" encoding="utf-8"?>
<a:theme xmlns:a="http://schemas.openxmlformats.org/drawingml/2006/main" name="2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0" t="0" r="0" b="0"/>
          <a:pathLst/>
        </a:custGeom>
        <a:solidFill>
          <a:srgbClr val="FFFF99"/>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l" defTabSz="914400" rtl="0" eaLnBrk="1" fontAlgn="base" latinLnBrk="0" hangingPunct="1">
          <a:lnSpc>
            <a:spcPct val="100000"/>
          </a:lnSpc>
          <a:spcBef>
            <a:spcPct val="0"/>
          </a:spcBef>
          <a:spcAft>
            <a:spcPct val="0"/>
          </a:spcAft>
          <a:defRPr kumimoji="1" lang="ja-JP" altLang="en-US" sz="1200" b="0" i="0" u="none" strike="noStrike" cap="none" normalizeH="0" baseline="0" smtClean="0">
            <a:ln>
              <a:noFill/>
            </a:ln>
            <a:solidFill>
              <a:schemeClr val="tx1"/>
            </a:solidFill>
            <a:effectLst/>
            <a:latin typeface="HG丸ｺﾞｼｯｸM-PRO"/>
            <a:ea typeface="HG丸ｺﾞｼｯｸM-PRO"/>
          </a:defRPr>
        </a:defPPr>
      </a:lstStyle>
    </a:spDef>
    <a:lnDef>
      <a:spPr>
        <a:custGeom>
          <a:avLst/>
          <a:gdLst/>
          <a:ahLst/>
          <a:cxnLst/>
          <a:rect l="0" t="0" r="0" b="0"/>
          <a:pathLst/>
        </a:custGeom>
        <a:solidFill>
          <a:srgbClr val="FFFF99"/>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l" defTabSz="914400" rtl="0" eaLnBrk="1" fontAlgn="base" latinLnBrk="0" hangingPunct="1">
          <a:lnSpc>
            <a:spcPct val="100000"/>
          </a:lnSpc>
          <a:spcBef>
            <a:spcPct val="0"/>
          </a:spcBef>
          <a:spcAft>
            <a:spcPct val="0"/>
          </a:spcAft>
          <a:defRPr kumimoji="1" lang="ja-JP" altLang="en-US" sz="1200" b="0" i="0" u="none" strike="noStrike" cap="none" normalizeH="0" baseline="0" smtClean="0">
            <a:ln>
              <a:noFill/>
            </a:ln>
            <a:solidFill>
              <a:schemeClr val="tx1"/>
            </a:solidFill>
            <a:effectLst/>
            <a:latin typeface="HG丸ｺﾞｼｯｸM-PRO"/>
            <a:ea typeface="HG丸ｺﾞｼｯｸM-PRO"/>
          </a:defRPr>
        </a:defPPr>
      </a:lstStyle>
    </a:lnDef>
  </a:objectDefaults>
  <a:extraClrSchemeLst/>
</a:theme>
</file>

<file path=ppt/theme/theme8.xml><?xml version="1.0" encoding="utf-8"?>
<a:theme xmlns:a="http://schemas.openxmlformats.org/drawingml/2006/main" name="20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ln>
          <a:headEnd type="none" w="med" len="med"/>
          <a:tailEnd type="none" w="med" len="med"/>
        </a:ln>
      </a:spPr>
      <a:bodyPr vertOverflow="overflow" horzOverflow="overflow" wrap="none" numCol="1" rtlCol="0" anchor="ctr" anchorCtr="0" compatLnSpc="1"/>
      <a:lstStyle>
        <a:defPPr>
          <a:defRPr sz="1200" dirty="0" smtClean="0">
            <a:solidFill>
              <a:schemeClr val="tx1"/>
            </a:solidFill>
            <a:latin typeface="Arial"/>
            <a:ea typeface="ＭＳ Ｐゴシック"/>
          </a:defRPr>
        </a:defPPr>
      </a:lstStyle>
      <a:style>
        <a:lnRef idx="2">
          <a:schemeClr val="accent1">
            <a:shade val="50000"/>
          </a:schemeClr>
        </a:lnRef>
        <a:fillRef idx="1">
          <a:schemeClr val="accent1"/>
        </a:fillRef>
        <a:effectRef idx="0">
          <a:schemeClr val="accent1"/>
        </a:effectRef>
        <a:fontRef idx="minor">
          <a:schemeClr val="lt1"/>
        </a:fontRef>
      </a: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sz="2200" b="0" i="0" u="none" strike="noStrike" cap="none" normalizeH="0" baseline="0" smtClean="0">
            <a:ln>
              <a:noFill/>
            </a:ln>
            <a:solidFill>
              <a:schemeClr val="tx1"/>
            </a:solidFill>
            <a:effectLst/>
            <a:latin typeface="Arial"/>
            <a:ea typeface="ＭＳ Ｐゴシック"/>
          </a:defRPr>
        </a:defPPr>
      </a:lstStyle>
    </a:lnDef>
  </a:objectDefaults>
  <a:extraClrSchemeLst/>
</a:theme>
</file>

<file path=ppt/theme/theme9.xml><?xml version="1.0" encoding="utf-8"?>
<a:theme xmlns:a="http://schemas.openxmlformats.org/drawingml/2006/main" name="98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00FFFF"/>
        </a:solidFill>
        <a:ln w="4763" cap="flat">
          <a:noFill/>
          <a:prstDash val="solid"/>
          <a:bevel/>
          <a:headEnd/>
          <a:tailEnd/>
        </a:ln>
        <a:effectLst/>
      </a:spPr>
      <a:bodyPr vertOverflow="overflow" horzOverflow="overflow" wrap="square" numCol="1" rtlCol="0" anchor="t" anchorCtr="0" compatLnSpc="1"/>
      <a:lstStyle>
        <a:defPPr algn="ctr">
          <a:defRPr kumimoji="1"/>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Words>720</Words>
  <PresentationFormat>画面に合わせる (4:3)</PresentationFormat>
  <Paragraphs>90</Paragraphs>
  <Slides>3</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10</vt:i4>
      </vt:variant>
      <vt:variant>
        <vt:lpstr>スライド タイトル</vt:lpstr>
      </vt:variant>
      <vt:variant>
        <vt:i4>3</vt:i4>
      </vt:variant>
    </vt:vector>
  </HeadingPairs>
  <TitlesOfParts>
    <vt:vector size="23" baseType="lpstr">
      <vt:lpstr>HGP創英角ｺﾞｼｯｸUB</vt:lpstr>
      <vt:lpstr>HG丸ｺﾞｼｯｸM-PRO</vt:lpstr>
      <vt:lpstr>Meiryo UI</vt:lpstr>
      <vt:lpstr>ＭＳ Ｐゴシック</vt:lpstr>
      <vt:lpstr>Meiryo</vt:lpstr>
      <vt:lpstr>游ゴシック</vt:lpstr>
      <vt:lpstr>Arial</vt:lpstr>
      <vt:lpstr>Calibri</vt:lpstr>
      <vt:lpstr>Calibri Light</vt:lpstr>
      <vt:lpstr>Wingdings</vt:lpstr>
      <vt:lpstr>Office テーマ</vt:lpstr>
      <vt:lpstr>標準デザイン</vt:lpstr>
      <vt:lpstr>1_標準デザイン</vt:lpstr>
      <vt:lpstr>97_標準デザイン</vt:lpstr>
      <vt:lpstr>79_標準デザイン</vt:lpstr>
      <vt:lpstr>58_標準デザイン</vt:lpstr>
      <vt:lpstr>2_標準デザイン</vt:lpstr>
      <vt:lpstr>20_標準デザイン</vt:lpstr>
      <vt:lpstr>98_標準デザイン</vt:lpstr>
      <vt:lpstr>5_標準デザイン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