
<file path=[Content_Types].xml><?xml version="1.0" encoding="utf-8"?>
<Types xmlns="http://schemas.openxmlformats.org/package/2006/content-types">
  <Default ContentType="application/vnd.openxmlformats-officedocument.oleObject" Extension="bin"/>
  <Default ContentType="image/x-emf" Extension="emf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ms-office.classificationlabels+xml" PartName="/docMetadata/LabelInfo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tags+xml" PartName="/ppt/tags/tag14.xml"/>
  <Override ContentType="application/vnd.openxmlformats-officedocument.presentationml.tags+xml" PartName="/ppt/tags/tag15.xml"/>
  <Override ContentType="application/vnd.openxmlformats-officedocument.presentationml.tags+xml" PartName="/ppt/tags/tag16.xml"/>
  <Override ContentType="application/vnd.openxmlformats-officedocument.presentationml.tags+xml" PartName="/ppt/tags/tag17.xml"/>
  <Override ContentType="application/vnd.openxmlformats-officedocument.presentationml.tags+xml" PartName="/ppt/tags/tag18.xml"/>
  <Override ContentType="application/vnd.openxmlformats-officedocument.presentationml.tags+xml" PartName="/ppt/tags/tag19.xml"/>
  <Override ContentType="application/vnd.openxmlformats-officedocument.presentationml.tags+xml" PartName="/ppt/tags/tag20.xml"/>
  <Override ContentType="application/vnd.openxmlformats-officedocument.presentationml.tags+xml" PartName="/ppt/tags/tag21.xml"/>
  <Override ContentType="application/vnd.openxmlformats-officedocument.presentationml.tags+xml" PartName="/ppt/tags/tag22.xml"/>
  <Override ContentType="application/vnd.openxmlformats-officedocument.presentationml.tags+xml" PartName="/ppt/tags/tag23.xml"/>
  <Override ContentType="application/vnd.openxmlformats-officedocument.presentationml.tags+xml" PartName="/ppt/tags/tag24.xml"/>
  <Override ContentType="application/vnd.openxmlformats-officedocument.presentationml.tags+xml" PartName="/ppt/tags/tag25.xml"/>
  <Override ContentType="application/vnd.openxmlformats-officedocument.presentationml.tags+xml" PartName="/ppt/tags/tag26.xml"/>
  <Override ContentType="application/vnd.openxmlformats-officedocument.presentationml.tags+xml" PartName="/ppt/tags/tag27.xml"/>
  <Override ContentType="application/vnd.openxmlformats-officedocument.presentationml.tags+xml" PartName="/ppt/tags/tag28.xml"/>
  <Override ContentType="application/vnd.openxmlformats-officedocument.presentationml.tags+xml" PartName="/ppt/tags/tag29.xml"/>
  <Override ContentType="application/vnd.openxmlformats-officedocument.presentationml.tags+xml" PartName="/ppt/tags/tag30.xml"/>
  <Override ContentType="application/vnd.openxmlformats-officedocument.presentationml.tags+xml" PartName="/ppt/tags/tag3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Relationship Id="rId6" Target="docMetadata/LabelInfo.xml" Type="http://schemas.microsoft.com/office/2020/02/relationships/classificationlabel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8" r:id="rId4"/>
    <p:sldMasterId id="2147483919" r:id="rId5"/>
  </p:sldMasterIdLst>
  <p:notesMasterIdLst>
    <p:notesMasterId r:id="rId7"/>
  </p:notesMasterIdLst>
  <p:sldIdLst>
    <p:sldId id="2147473844" r:id="rId6"/>
  </p:sldIdLst>
  <p:sldSz cx="9906000" cy="6858000" type="A4"/>
  <p:notesSz cx="6807200" cy="9939338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9768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9536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9304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19072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48840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578608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008376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438144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2" pos="312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eshima, Michiru" initials="TM" lastIdx="20" clrIdx="0">
    <p:extLst>
      <p:ext uri="{19B8F6BF-5375-455C-9EA6-DF929625EA0E}">
        <p15:presenceInfo xmlns:p15="http://schemas.microsoft.com/office/powerpoint/2012/main" userId="S::miteshima@tohmatsu.co.jp::4ce32794-bca9-4413-b02a-c3d46948b27f" providerId="AD"/>
      </p:ext>
    </p:extLst>
  </p:cmAuthor>
  <p:cmAuthor id="2" name="Administrator" initials="A" lastIdx="49" clrIdx="1">
    <p:extLst>
      <p:ext uri="{19B8F6BF-5375-455C-9EA6-DF929625EA0E}">
        <p15:presenceInfo xmlns:p15="http://schemas.microsoft.com/office/powerpoint/2012/main" userId="Administrator" providerId="None"/>
      </p:ext>
    </p:extLst>
  </p:cmAuthor>
  <p:cmAuthor id="3" name="RI" initials="A" lastIdx="16" clrIdx="2">
    <p:extLst>
      <p:ext uri="{19B8F6BF-5375-455C-9EA6-DF929625EA0E}">
        <p15:presenceInfo xmlns:p15="http://schemas.microsoft.com/office/powerpoint/2012/main" userId="R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F344DF-D53F-4A03-9ABB-C46F4413CAF7}" v="6" dt="2025-08-08T10:53:01.78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43" autoAdjust="0"/>
    <p:restoredTop sz="96159" autoAdjust="0"/>
  </p:normalViewPr>
  <p:slideViewPr>
    <p:cSldViewPr snapToGrid="0" showGuides="1">
      <p:cViewPr varScale="1">
        <p:scale>
          <a:sx n="107" d="100"/>
          <a:sy n="107" d="100"/>
        </p:scale>
        <p:origin x="648" y="114"/>
      </p:cViewPr>
      <p:guideLst>
        <p:guide pos="3120"/>
        <p:guide orient="horz" pos="2160"/>
      </p:guideLst>
    </p:cSldViewPr>
  </p:slideViewPr>
  <p:outlineViewPr>
    <p:cViewPr>
      <p:scale>
        <a:sx n="33" d="100"/>
        <a:sy n="33" d="100"/>
      </p:scale>
      <p:origin x="0" y="-845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4" d="100"/>
        <a:sy n="124" d="100"/>
      </p:scale>
      <p:origin x="0" y="-5544"/>
    </p:cViewPr>
  </p:sorterViewPr>
  <p:notesViewPr>
    <p:cSldViewPr snapToGrid="0" showGuides="1">
      <p:cViewPr varScale="1">
        <p:scale>
          <a:sx n="74" d="100"/>
          <a:sy n="74" d="100"/>
        </p:scale>
        <p:origin x="3480" y="54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presProps.xml" Type="http://schemas.openxmlformats.org/officeDocument/2006/relationships/presProps"/><Relationship Id="rId11" Target="viewProps.xml" Type="http://schemas.openxmlformats.org/officeDocument/2006/relationships/viewProps"/><Relationship Id="rId12" Target="theme/theme1.xml" Type="http://schemas.openxmlformats.org/officeDocument/2006/relationships/theme"/><Relationship Id="rId13" Target="tableStyles.xml" Type="http://schemas.openxmlformats.org/officeDocument/2006/relationships/tableStyles"/><Relationship Id="rId14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Masters/slideMaster2.xml" Type="http://schemas.openxmlformats.org/officeDocument/2006/relationships/slideMaster"/><Relationship Id="rId6" Target="slides/slide1.xml" Type="http://schemas.openxmlformats.org/officeDocument/2006/relationships/slide"/><Relationship Id="rId7" Target="notesMasters/notesMaster1.xml" Type="http://schemas.openxmlformats.org/officeDocument/2006/relationships/notesMaster"/><Relationship Id="rId8" Target="tags/tag1.xml" Type="http://schemas.openxmlformats.org/officeDocument/2006/relationships/tags"/><Relationship Id="rId9" Target="commentAuthors.xml" Type="http://schemas.openxmlformats.org/officeDocument/2006/relationships/commentAuthors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44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endParaRPr kumimoji="1" lang="ja-JP" altLang="en-US">
              <a:latin typeface="Aptos" panose="020B0004020202020204" pitchFamily="34" charset="0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44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fld id="{AAE2C4BB-DD5D-4EF0-8811-528209874544}" type="datetimeFigureOut">
              <a:rPr kumimoji="1" lang="ja-JP" altLang="en-US" smtClean="0">
                <a:latin typeface="Aptos" panose="020B0004020202020204" pitchFamily="34" charset="0"/>
              </a:rPr>
              <a:pPr/>
              <a:t>2025/8/14</a:t>
            </a:fld>
            <a:endParaRPr kumimoji="1" lang="ja-JP" altLang="en-US">
              <a:latin typeface="Aptos" panose="020B0004020202020204" pitchFamily="34" charset="0"/>
            </a:endParaRPr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43013"/>
            <a:ext cx="48418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 dirty="0">
              <a:latin typeface="Aptos" panose="020B0004020202020204" pitchFamily="34" charset="0"/>
            </a:endParaRPr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44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endParaRPr kumimoji="1" lang="ja-JP" altLang="en-US">
              <a:latin typeface="Aptos" panose="020B000402020202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44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fld id="{24DE13BB-FCB6-4491-A87D-1E9BA7500F8E}" type="slidenum">
              <a:rPr kumimoji="1" lang="ja-JP" altLang="en-US" smtClean="0">
                <a:latin typeface="Aptos" panose="020B0004020202020204" pitchFamily="34" charset="0"/>
              </a:rPr>
              <a:pPr/>
              <a:t>‹#›</a:t>
            </a:fld>
            <a:endParaRPr kumimoji="1" lang="ja-JP" altLang="en-US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852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4400" kern="1200">
        <a:solidFill>
          <a:schemeClr val="tx1"/>
        </a:solidFill>
        <a:latin typeface="Aptos" panose="020B0004020202020204" pitchFamily="34" charset="0"/>
        <a:ea typeface="Yu Gothic UI" panose="020B0500000000000000" pitchFamily="50" charset="-128"/>
        <a:cs typeface="+mn-cs"/>
        <a:sym typeface="+mn-lt"/>
      </a:defRPr>
    </a:lvl1pPr>
    <a:lvl2pPr marL="457200" algn="l" defTabSz="914400" rtl="0" eaLnBrk="1" latinLnBrk="0" hangingPunct="1">
      <a:defRPr kumimoji="1" sz="85700" kern="1200">
        <a:solidFill>
          <a:schemeClr val="tx1"/>
        </a:solidFill>
        <a:latin typeface="Aptos" panose="020B0004020202020204" pitchFamily="34" charset="0"/>
        <a:ea typeface="Yu Gothic UI" panose="020B0500000000000000" pitchFamily="50" charset="-128"/>
        <a:cs typeface="+mn-cs"/>
        <a:sym typeface="+mn-lt"/>
      </a:defRPr>
    </a:lvl2pPr>
    <a:lvl3pPr marL="914400" algn="l" defTabSz="914400" rtl="0" eaLnBrk="1" latinLnBrk="0" hangingPunct="1">
      <a:defRPr kumimoji="1" sz="85700" kern="1200">
        <a:solidFill>
          <a:schemeClr val="tx1"/>
        </a:solidFill>
        <a:latin typeface="Aptos" panose="020B0004020202020204" pitchFamily="34" charset="0"/>
        <a:ea typeface="Yu Gothic UI" panose="020B0500000000000000" pitchFamily="50" charset="-128"/>
        <a:cs typeface="+mn-cs"/>
        <a:sym typeface="+mn-lt"/>
      </a:defRPr>
    </a:lvl3pPr>
    <a:lvl4pPr marL="1371600" algn="l" defTabSz="914400" rtl="0" eaLnBrk="1" latinLnBrk="0" hangingPunct="1">
      <a:defRPr kumimoji="1" sz="85700" kern="1200">
        <a:solidFill>
          <a:schemeClr val="tx1"/>
        </a:solidFill>
        <a:latin typeface="Aptos" panose="020B0004020202020204" pitchFamily="34" charset="0"/>
        <a:ea typeface="Yu Gothic UI" panose="020B0500000000000000" pitchFamily="50" charset="-128"/>
        <a:cs typeface="+mn-cs"/>
        <a:sym typeface="+mn-lt"/>
      </a:defRPr>
    </a:lvl4pPr>
    <a:lvl5pPr marL="1828800" algn="l" defTabSz="914400" rtl="0" eaLnBrk="1" latinLnBrk="0" hangingPunct="1">
      <a:defRPr kumimoji="1" sz="85700" kern="1200">
        <a:solidFill>
          <a:schemeClr val="tx1"/>
        </a:solidFill>
        <a:latin typeface="Aptos" panose="020B0004020202020204" pitchFamily="34" charset="0"/>
        <a:ea typeface="Yu Gothic UI" panose="020B0500000000000000" pitchFamily="50" charset="-128"/>
        <a:cs typeface="+mn-cs"/>
        <a:sym typeface="+mn-lt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tags/tag3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2.bin" Type="http://schemas.openxmlformats.org/officeDocument/2006/relationships/oleObject"/><Relationship Id="rId4" Target="../media/image1.emf" Type="http://schemas.openxmlformats.org/officeDocument/2006/relationships/image"/><Relationship Id="rId5" Target="../media/image2.png" Type="http://schemas.openxmlformats.org/officeDocument/2006/relationships/image"/></Relationships>
</file>

<file path=ppt/slideLayouts/_rels/slideLayout10.xml.rels><?xml version="1.0" encoding="UTF-8" standalone="yes"?><Relationships xmlns="http://schemas.openxmlformats.org/package/2006/relationships"><Relationship Id="rId1" Target="../tags/tag12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6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11.xml.rels><?xml version="1.0" encoding="UTF-8" standalone="yes"?><Relationships xmlns="http://schemas.openxmlformats.org/package/2006/relationships"><Relationship Id="rId1" Target="../tags/tag13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3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12.xml.rels><?xml version="1.0" encoding="UTF-8" standalone="yes"?><Relationships xmlns="http://schemas.openxmlformats.org/package/2006/relationships"><Relationship Id="rId1" Target="../tags/tag14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7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13.xml.rels><?xml version="1.0" encoding="UTF-8" standalone="yes"?><Relationships xmlns="http://schemas.openxmlformats.org/package/2006/relationships"><Relationship Id="rId1" Target="../tags/tag15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8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14.xml.rels><?xml version="1.0" encoding="UTF-8" standalone="yes"?><Relationships xmlns="http://schemas.openxmlformats.org/package/2006/relationships"><Relationship Id="rId1" Target="../tags/tag16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9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15.xml.rels><?xml version="1.0" encoding="UTF-8" standalone="yes"?><Relationships xmlns="http://schemas.openxmlformats.org/package/2006/relationships"><Relationship Id="rId1" Target="../tags/tag17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3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16.xml.rels><?xml version="1.0" encoding="UTF-8" standalone="yes"?><Relationships xmlns="http://schemas.openxmlformats.org/package/2006/relationships"><Relationship Id="rId1" Target="../tags/tag18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7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17.xml.rels><?xml version="1.0" encoding="UTF-8" standalone="yes"?><Relationships xmlns="http://schemas.openxmlformats.org/package/2006/relationships"><Relationship Id="rId1" Target="../tags/tag19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8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18.xml.rels><?xml version="1.0" encoding="UTF-8" standalone="yes"?><Relationships xmlns="http://schemas.openxmlformats.org/package/2006/relationships"><Relationship Id="rId1" Target="../tags/tag20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9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19.xml.rels><?xml version="1.0" encoding="UTF-8" standalone="yes"?><Relationships xmlns="http://schemas.openxmlformats.org/package/2006/relationships"><Relationship Id="rId1" Target="../tags/tag21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3.bin" Type="http://schemas.openxmlformats.org/officeDocument/2006/relationships/oleObject"/><Relationship Id="rId4" Target="../media/image1.emf" Type="http://schemas.openxmlformats.org/officeDocument/2006/relationships/image"/><Relationship Id="rId5" Target="../media/image2.png" Type="http://schemas.openxmlformats.org/officeDocument/2006/relationships/image"/><Relationship Id="rId6" Target="../media/image4.png" Type="http://schemas.openxmlformats.org/officeDocument/2006/relationships/image"/><Relationship Id="rId7" Target="../media/image5.jpeg" Type="http://schemas.openxmlformats.org/officeDocument/2006/relationships/image"/><Relationship Id="rId8" Target="../media/image6.png" Type="http://schemas.openxmlformats.org/officeDocument/2006/relationships/image"/></Relationships>
</file>

<file path=ppt/slideLayouts/_rels/slideLayout2.xml.rels><?xml version="1.0" encoding="UTF-8" standalone="yes"?><Relationships xmlns="http://schemas.openxmlformats.org/package/2006/relationships"><Relationship Id="rId1" Target="../tags/tag4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3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20.xml.rels><?xml version="1.0" encoding="UTF-8" standalone="yes"?><Relationships xmlns="http://schemas.openxmlformats.org/package/2006/relationships"><Relationship Id="rId1" Target="../tags/tag22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3.bin" Type="http://schemas.openxmlformats.org/officeDocument/2006/relationships/oleObject"/><Relationship Id="rId4" Target="../media/image1.emf" Type="http://schemas.openxmlformats.org/officeDocument/2006/relationships/image"/><Relationship Id="rId5" Target="../media/image7.png" Type="http://schemas.openxmlformats.org/officeDocument/2006/relationships/image"/><Relationship Id="rId6" Target="../media/image4.png" Type="http://schemas.openxmlformats.org/officeDocument/2006/relationships/image"/><Relationship Id="rId7" Target="../media/image5.jpeg" Type="http://schemas.openxmlformats.org/officeDocument/2006/relationships/image"/><Relationship Id="rId8" Target="../media/image6.png" Type="http://schemas.openxmlformats.org/officeDocument/2006/relationships/image"/></Relationships>
</file>

<file path=ppt/slideLayouts/_rels/slideLayout21.xml.rels><?xml version="1.0" encoding="UTF-8" standalone="yes"?><Relationships xmlns="http://schemas.openxmlformats.org/package/2006/relationships"><Relationship Id="rId1" Target="../tags/tag23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3.bin" Type="http://schemas.openxmlformats.org/officeDocument/2006/relationships/oleObject"/><Relationship Id="rId4" Target="../media/image1.emf" Type="http://schemas.openxmlformats.org/officeDocument/2006/relationships/image"/><Relationship Id="rId5" Target="../media/image3.png" Type="http://schemas.openxmlformats.org/officeDocument/2006/relationships/image"/><Relationship Id="rId6" Target="../media/image8.png" Type="http://schemas.openxmlformats.org/officeDocument/2006/relationships/image"/><Relationship Id="rId7" Target="../media/image9.png" Type="http://schemas.openxmlformats.org/officeDocument/2006/relationships/image"/><Relationship Id="rId8" Target="../media/image10.png" Type="http://schemas.openxmlformats.org/officeDocument/2006/relationships/image"/></Relationships>
</file>

<file path=ppt/slideLayouts/_rels/slideLayout22.xml.rels><?xml version="1.0" encoding="UTF-8" standalone="yes"?><Relationships xmlns="http://schemas.openxmlformats.org/package/2006/relationships"><Relationship Id="rId1" Target="../tags/tag24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3.bin" Type="http://schemas.openxmlformats.org/officeDocument/2006/relationships/oleObject"/><Relationship Id="rId4" Target="../media/image1.emf" Type="http://schemas.openxmlformats.org/officeDocument/2006/relationships/image"/><Relationship Id="rId5" Target="../media/image11.png" Type="http://schemas.openxmlformats.org/officeDocument/2006/relationships/image"/><Relationship Id="rId6" Target="../media/image8.png" Type="http://schemas.openxmlformats.org/officeDocument/2006/relationships/image"/><Relationship Id="rId7" Target="../media/image9.png" Type="http://schemas.openxmlformats.org/officeDocument/2006/relationships/image"/><Relationship Id="rId8" Target="../media/image10.png" Type="http://schemas.openxmlformats.org/officeDocument/2006/relationships/image"/></Relationships>
</file>

<file path=ppt/slideLayouts/_rels/slideLayout23.xml.rels><?xml version="1.0" encoding="UTF-8" standalone="yes"?><Relationships xmlns="http://schemas.openxmlformats.org/package/2006/relationships"><Relationship Id="rId1" Target="../tags/tag26.xml" Type="http://schemas.openxmlformats.org/officeDocument/2006/relationships/tags"/><Relationship Id="rId2" Target="../slideMasters/slideMaster2.xml" Type="http://schemas.openxmlformats.org/officeDocument/2006/relationships/slideMaster"/><Relationship Id="rId3" Target="../embeddings/oleObject3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24.xml.rels><?xml version="1.0" encoding="UTF-8" standalone="yes"?><Relationships xmlns="http://schemas.openxmlformats.org/package/2006/relationships"><Relationship Id="rId1" Target="../tags/tag27.xml" Type="http://schemas.openxmlformats.org/officeDocument/2006/relationships/tags"/><Relationship Id="rId2" Target="../slideMasters/slideMaster2.xml" Type="http://schemas.openxmlformats.org/officeDocument/2006/relationships/slideMaster"/><Relationship Id="rId3" Target="../embeddings/oleObject7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25.xml.rels><?xml version="1.0" encoding="UTF-8" standalone="yes"?><Relationships xmlns="http://schemas.openxmlformats.org/package/2006/relationships"><Relationship Id="rId1" Target="../tags/tag28.xml" Type="http://schemas.openxmlformats.org/officeDocument/2006/relationships/tags"/><Relationship Id="rId2" Target="../slideMasters/slideMaster2.xml" Type="http://schemas.openxmlformats.org/officeDocument/2006/relationships/slideMaster"/><Relationship Id="rId3" Target="../embeddings/oleObject9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26.xml.rels><?xml version="1.0" encoding="UTF-8" standalone="yes"?><Relationships xmlns="http://schemas.openxmlformats.org/package/2006/relationships"><Relationship Id="rId1" Target="../tags/tag29.xml" Type="http://schemas.openxmlformats.org/officeDocument/2006/relationships/tags"/><Relationship Id="rId2" Target="../slideMasters/slideMaster2.xml" Type="http://schemas.openxmlformats.org/officeDocument/2006/relationships/slideMaster"/><Relationship Id="rId3" Target="../embeddings/oleObject3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27.xml.rels><?xml version="1.0" encoding="UTF-8" standalone="yes"?><Relationships xmlns="http://schemas.openxmlformats.org/package/2006/relationships"><Relationship Id="rId1" Target="../tags/tag30.xml" Type="http://schemas.openxmlformats.org/officeDocument/2006/relationships/tags"/><Relationship Id="rId2" Target="../slideMasters/slideMaster2.xml" Type="http://schemas.openxmlformats.org/officeDocument/2006/relationships/slideMaster"/><Relationship Id="rId3" Target="../embeddings/oleObject7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28.xml.rels><?xml version="1.0" encoding="UTF-8" standalone="yes"?><Relationships xmlns="http://schemas.openxmlformats.org/package/2006/relationships"><Relationship Id="rId1" Target="../tags/tag31.xml" Type="http://schemas.openxmlformats.org/officeDocument/2006/relationships/tags"/><Relationship Id="rId2" Target="../slideMasters/slideMaster2.xml" Type="http://schemas.openxmlformats.org/officeDocument/2006/relationships/slideMaster"/><Relationship Id="rId3" Target="../embeddings/oleObject9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3.xml.rels><?xml version="1.0" encoding="UTF-8" standalone="yes"?><Relationships xmlns="http://schemas.openxmlformats.org/package/2006/relationships"><Relationship Id="rId1" Target="../tags/tag5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4.bin" Type="http://schemas.openxmlformats.org/officeDocument/2006/relationships/oleObject"/><Relationship Id="rId4" Target="../media/image1.emf" Type="http://schemas.openxmlformats.org/officeDocument/2006/relationships/image"/><Relationship Id="rId5" Target="../media/image3.png" Type="http://schemas.openxmlformats.org/officeDocument/2006/relationships/image"/></Relationships>
</file>

<file path=ppt/slideLayouts/_rels/slideLayout4.xml.rels><?xml version="1.0" encoding="UTF-8" standalone="yes"?><Relationships xmlns="http://schemas.openxmlformats.org/package/2006/relationships"><Relationship Id="rId1" Target="../tags/tag6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5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5.xml.rels><?xml version="1.0" encoding="UTF-8" standalone="yes"?><Relationships xmlns="http://schemas.openxmlformats.org/package/2006/relationships"><Relationship Id="rId1" Target="../tags/tag7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6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6.xml.rels><?xml version="1.0" encoding="UTF-8" standalone="yes"?><Relationships xmlns="http://schemas.openxmlformats.org/package/2006/relationships"><Relationship Id="rId1" Target="../tags/tag8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7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7.xml.rels><?xml version="1.0" encoding="UTF-8" standalone="yes"?><Relationships xmlns="http://schemas.openxmlformats.org/package/2006/relationships"><Relationship Id="rId1" Target="../tags/tag9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6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8.xml.rels><?xml version="1.0" encoding="UTF-8" standalone="yes"?><Relationships xmlns="http://schemas.openxmlformats.org/package/2006/relationships"><Relationship Id="rId1" Target="../tags/tag10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6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9.xml.rels><?xml version="1.0" encoding="UTF-8" standalone="yes"?><Relationships xmlns="http://schemas.openxmlformats.org/package/2006/relationships"><Relationship Id="rId1" Target="../tags/tag11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6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_ ロゴ入り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4611874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ja-JP" altLang="en-US"/>
              <a:t>アイコンをクリックして図を追加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3600000" cy="615553"/>
          </a:xfrm>
        </p:spPr>
        <p:txBody>
          <a:bodyPr vert="horz"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baseline="0">
                <a:solidFill>
                  <a:schemeClr val="tx1"/>
                </a:solidFill>
                <a:latin typeface="+mj-ea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3600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aseline="0">
                <a:solidFill>
                  <a:schemeClr val="tx1"/>
                </a:solidFill>
                <a:latin typeface="+mn-ea"/>
                <a:ea typeface="+mn-ea"/>
                <a:cs typeface="+mn-cs"/>
                <a:sym typeface="+mn-lt"/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3600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 baseline="0">
                <a:solidFill>
                  <a:schemeClr val="tx1"/>
                </a:solidFill>
                <a:latin typeface="+mn-ea"/>
                <a:ea typeface="+mn-ea"/>
                <a:cs typeface="+mn-cs"/>
                <a:sym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953000" y="396000"/>
            <a:ext cx="4536000" cy="676800"/>
          </a:xfrm>
          <a:prstGeom prst="rect">
            <a:avLst/>
          </a:prstGeom>
        </p:spPr>
        <p:txBody>
          <a:bodyPr l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200" baseline="0">
                <a:latin typeface="+mn-ea"/>
                <a:ea typeface="+mn-ea"/>
                <a:cs typeface="+mn-cs"/>
                <a:sym typeface="+mn-lt"/>
              </a:defRPr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kumimoji="1" lang="ja-JP" altLang="en-US" dirty="0"/>
              <a:t>クライアント社名</a:t>
            </a:r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416496" y="432000"/>
            <a:ext cx="1872000" cy="587972"/>
          </a:xfrm>
          <a:prstGeom prst="rect">
            <a:avLst/>
          </a:prstGeom>
        </p:spPr>
      </p:pic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3C0424FA-1860-43B7-8A94-43021EEC50FC}"/>
              </a:ext>
            </a:extLst>
          </p:cNvPr>
          <p:cNvSpPr>
            <a:spLocks noGrp="1"/>
          </p:cNvSpPr>
          <p:nvPr>
            <p:ph type="dt" sz="half" idx="13"/>
          </p:nvPr>
        </p:nvSpPr>
        <p:spPr bwMode="gray">
          <a:xfrm>
            <a:off x="4472100" y="6444000"/>
            <a:ext cx="961802" cy="169277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algn="ctr"/>
            <a:r>
              <a:rPr lang="en-US"/>
              <a:t>&lt; Confidential 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155235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Accessible Blue_中表紙_A4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9800717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029599" y="2232000"/>
            <a:ext cx="5184000" cy="432000"/>
          </a:xfrm>
          <a:prstGeom prst="rect">
            <a:avLst/>
          </a:prstGeom>
          <a:noFill/>
        </p:spPr>
        <p:txBody>
          <a:bodyPr wrap="square" lIns="0" r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+mj-lt"/>
                <a:ea typeface="+mj-ea"/>
                <a:cs typeface="+mn-cs"/>
                <a:sym typeface="+mn-lt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</p:spTree>
    <p:extLst>
      <p:ext uri="{BB962C8B-B14F-4D97-AF65-F5344CB8AC3E}">
        <p14:creationId xmlns:p14="http://schemas.microsoft.com/office/powerpoint/2010/main" val="16367983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タイトルのみ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189314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テキスト プレースホルダー 2">
            <a:extLst>
              <a:ext uri="{FF2B5EF4-FFF2-40B4-BE49-F238E27FC236}">
                <a16:creationId xmlns:a16="http://schemas.microsoft.com/office/drawing/2014/main" id="{75FD2083-DC7A-8D3A-7EAD-BAF16692281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16496" y="5842550"/>
            <a:ext cx="9072000" cy="468000"/>
          </a:xfrm>
          <a:prstGeom prst="rect">
            <a:avLst/>
          </a:prstGeom>
        </p:spPr>
        <p:txBody>
          <a:bodyPr wrap="square"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zh-CN" altLang="en-US" dirty="0"/>
              <a:t>出所：</a:t>
            </a:r>
            <a:r>
              <a:rPr kumimoji="1" lang="en-US" altLang="zh-CN" dirty="0"/>
              <a:t>XXX</a:t>
            </a:r>
            <a:br>
              <a:rPr kumimoji="1" lang="en-US" altLang="zh-CN" dirty="0"/>
            </a:br>
            <a:r>
              <a:rPr kumimoji="1" lang="zh-CN" altLang="en-US" dirty="0"/>
              <a:t>脚注：</a:t>
            </a:r>
            <a:r>
              <a:rPr kumimoji="1" lang="en-US" altLang="zh-CN" dirty="0"/>
              <a:t>XXX</a:t>
            </a:r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4356000" cy="46800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1">
                <a:solidFill>
                  <a:schemeClr val="accent3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9363007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タイトルのみ_出所・脚注なし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732070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4356000" cy="46800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1">
                <a:solidFill>
                  <a:schemeClr val="accent3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86054734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 コンテンツ両サイド_レベル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3162520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F0AA1F30-752C-8BCF-DBD1-6AFA3DE1DBED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16496" y="1476000"/>
            <a:ext cx="4356000" cy="482600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F3D52DF5-7F48-96CA-93F5-700CA4E467E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5150421" y="1476000"/>
            <a:ext cx="4356000" cy="482600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6" name="テキスト プレースホルダー 2">
            <a:extLst>
              <a:ext uri="{FF2B5EF4-FFF2-40B4-BE49-F238E27FC236}">
                <a16:creationId xmlns:a16="http://schemas.microsoft.com/office/drawing/2014/main" id="{A6A20739-5192-2F96-9DBA-FC7B7DAC5EE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16496" y="5842800"/>
            <a:ext cx="9072000" cy="468000"/>
          </a:xfrm>
          <a:prstGeom prst="rect">
            <a:avLst/>
          </a:prstGeom>
        </p:spPr>
        <p:txBody>
          <a:bodyPr vert="horz" wrap="square" lIns="0" tIns="0" rIns="0" bIns="0" rtlCol="0"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lang="en-US" altLang="zh-CN" sz="1000" b="0" baseline="0" dirty="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zh-CN" altLang="en-US" dirty="0"/>
              <a:t>出所：</a:t>
            </a:r>
            <a:r>
              <a:rPr kumimoji="1" lang="en-US" altLang="zh-CN" dirty="0"/>
              <a:t>XXX</a:t>
            </a:r>
            <a:br>
              <a:rPr kumimoji="1" lang="en-US" altLang="zh-CN" dirty="0"/>
            </a:br>
            <a:r>
              <a:rPr kumimoji="1" lang="zh-CN" altLang="en-US" dirty="0"/>
              <a:t>脚注：</a:t>
            </a:r>
            <a:r>
              <a:rPr kumimoji="1" lang="en-US" altLang="zh-CN" dirty="0"/>
              <a:t>XXX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3EB1B23-9AF8-425B-BAD7-B9FA00F1883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4356000" cy="468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1" baseline="0">
                <a:solidFill>
                  <a:schemeClr val="accent3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5" name="テキスト プレースホルダー 2">
            <a:extLst>
              <a:ext uri="{FF2B5EF4-FFF2-40B4-BE49-F238E27FC236}">
                <a16:creationId xmlns:a16="http://schemas.microsoft.com/office/drawing/2014/main" id="{67C69F0D-BEE6-C90B-0FE1-B9DE1714828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150421" y="1008000"/>
            <a:ext cx="4356000" cy="4680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altLang="zh-CN" sz="1600" b="1" baseline="0" dirty="0">
                <a:solidFill>
                  <a:schemeClr val="accent3"/>
                </a:solidFill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2" name="タイトル 2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80000"/>
            <a:ext cx="9072000" cy="615600"/>
          </a:xfrm>
        </p:spPr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84938550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 コンテンツ全面_レベル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853675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999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buFont typeface="Arial" pitchFamily="34" charset="0"/>
              <a:buNone/>
              <a:defRPr sz="1200" baseline="0">
                <a:latin typeface="+mn-lt"/>
                <a:ea typeface="+mn-ea"/>
                <a:cs typeface="+mn-cs"/>
                <a:sym typeface="+mn-lt"/>
              </a:defRPr>
            </a:lvl1pPr>
            <a:lvl2pPr marL="180000" indent="-18000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n"/>
              <a:defRPr sz="1200" baseline="0">
                <a:latin typeface="+mn-lt"/>
                <a:ea typeface="+mn-ea"/>
                <a:cs typeface="+mn-cs"/>
                <a:sym typeface="+mn-lt"/>
              </a:defRPr>
            </a:lvl2pPr>
            <a:lvl3pPr marL="360000" indent="-18000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Ø"/>
              <a:defRPr sz="1200" baseline="0">
                <a:latin typeface="+mn-lt"/>
                <a:ea typeface="+mn-ea"/>
                <a:cs typeface="+mn-cs"/>
                <a:sym typeface="+mn-lt"/>
              </a:defRPr>
            </a:lvl3pPr>
            <a:lvl4pPr marL="504000" indent="-144000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  <a:defRPr sz="1200" baseline="0">
                <a:latin typeface="+mn-lt"/>
                <a:ea typeface="+mn-ea"/>
                <a:cs typeface="+mn-cs"/>
                <a:sym typeface="+mn-lt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543A0986-838B-4D2A-A95C-8CB1738263F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テキスト プレースホルダー 2">
            <a:extLst>
              <a:ext uri="{FF2B5EF4-FFF2-40B4-BE49-F238E27FC236}">
                <a16:creationId xmlns:a16="http://schemas.microsoft.com/office/drawing/2014/main" id="{3A4CFDD9-6377-ACBD-7E9C-96B6C9E1DA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16496" y="5842550"/>
            <a:ext cx="9072000" cy="468000"/>
          </a:xfrm>
          <a:prstGeom prst="rect">
            <a:avLst/>
          </a:prstGeom>
        </p:spPr>
        <p:txBody>
          <a:bodyPr wrap="square"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zh-CN" altLang="en-US" dirty="0"/>
              <a:t>出所：</a:t>
            </a:r>
            <a:r>
              <a:rPr kumimoji="1" lang="en-US" altLang="zh-CN" dirty="0"/>
              <a:t>XXX</a:t>
            </a:r>
            <a:br>
              <a:rPr kumimoji="1" lang="en-US" altLang="zh-CN" dirty="0"/>
            </a:br>
            <a:r>
              <a:rPr kumimoji="1" lang="zh-CN" altLang="en-US" dirty="0"/>
              <a:t>脚注：</a:t>
            </a:r>
            <a:r>
              <a:rPr kumimoji="1" lang="en-US" altLang="zh-CN" dirty="0"/>
              <a:t>XXX</a:t>
            </a: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9072000" cy="46800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1" baseline="0">
                <a:solidFill>
                  <a:schemeClr val="accent3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83826657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黒_タイトルのみ_A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6721227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テキスト プレースホルダー 2">
            <a:extLst>
              <a:ext uri="{FF2B5EF4-FFF2-40B4-BE49-F238E27FC236}">
                <a16:creationId xmlns:a16="http://schemas.microsoft.com/office/drawing/2014/main" id="{75FD2083-DC7A-8D3A-7EAD-BAF16692281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16496" y="5842550"/>
            <a:ext cx="9072000" cy="468000"/>
          </a:xfrm>
          <a:prstGeom prst="rect">
            <a:avLst/>
          </a:prstGeom>
        </p:spPr>
        <p:txBody>
          <a:bodyPr wrap="square"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zh-CN" altLang="en-US" dirty="0"/>
              <a:t>出所：</a:t>
            </a:r>
            <a:r>
              <a:rPr kumimoji="1" lang="en-US" altLang="zh-CN" dirty="0"/>
              <a:t>XXX</a:t>
            </a:r>
            <a:br>
              <a:rPr kumimoji="1" lang="en-US" altLang="zh-CN" dirty="0"/>
            </a:br>
            <a:r>
              <a:rPr kumimoji="1" lang="zh-CN" altLang="en-US" dirty="0"/>
              <a:t>脚注：</a:t>
            </a:r>
            <a:r>
              <a:rPr kumimoji="1" lang="en-US" altLang="zh-CN" dirty="0"/>
              <a:t>XXX</a:t>
            </a:r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4356000" cy="46800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129653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黒_タイトルのみ_出所・脚注なし_A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4669399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4356000" cy="46800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36490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黒_コンテンツ両サイド_レベル_A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8962698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F0AA1F30-752C-8BCF-DBD1-6AFA3DE1DBED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16496" y="1476000"/>
            <a:ext cx="4356000" cy="482600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F3D52DF5-7F48-96CA-93F5-700CA4E467E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5150421" y="1476000"/>
            <a:ext cx="4356000" cy="482600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6" name="テキスト プレースホルダー 2">
            <a:extLst>
              <a:ext uri="{FF2B5EF4-FFF2-40B4-BE49-F238E27FC236}">
                <a16:creationId xmlns:a16="http://schemas.microsoft.com/office/drawing/2014/main" id="{A6A20739-5192-2F96-9DBA-FC7B7DAC5EE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16496" y="5842800"/>
            <a:ext cx="9072000" cy="468000"/>
          </a:xfrm>
          <a:prstGeom prst="rect">
            <a:avLst/>
          </a:prstGeom>
        </p:spPr>
        <p:txBody>
          <a:bodyPr vert="horz" wrap="square" lIns="0" tIns="0" rIns="0" bIns="0" rtlCol="0"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lang="en-US" altLang="zh-CN" sz="1000" b="0" baseline="0" dirty="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zh-CN" altLang="en-US" dirty="0"/>
              <a:t>出所：</a:t>
            </a:r>
            <a:r>
              <a:rPr kumimoji="1" lang="en-US" altLang="zh-CN" dirty="0"/>
              <a:t>XXX</a:t>
            </a:r>
            <a:br>
              <a:rPr kumimoji="1" lang="en-US" altLang="zh-CN" dirty="0"/>
            </a:br>
            <a:r>
              <a:rPr kumimoji="1" lang="zh-CN" altLang="en-US" dirty="0"/>
              <a:t>脚注：</a:t>
            </a:r>
            <a:r>
              <a:rPr kumimoji="1" lang="en-US" altLang="zh-CN" dirty="0"/>
              <a:t>XXX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3EB1B23-9AF8-425B-BAD7-B9FA00F1883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4356000" cy="468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1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5" name="テキスト プレースホルダー 2">
            <a:extLst>
              <a:ext uri="{FF2B5EF4-FFF2-40B4-BE49-F238E27FC236}">
                <a16:creationId xmlns:a16="http://schemas.microsoft.com/office/drawing/2014/main" id="{67C69F0D-BEE6-C90B-0FE1-B9DE1714828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150421" y="1008000"/>
            <a:ext cx="4356000" cy="4680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altLang="zh-CN" sz="1600" b="1" baseline="0" dirty="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2" name="タイトル 2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671269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黒_コンテンツ全面_レベル_A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2021761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999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buFont typeface="Arial" pitchFamily="34" charset="0"/>
              <a:buNone/>
              <a:defRPr sz="1200" baseline="0">
                <a:latin typeface="+mn-lt"/>
                <a:ea typeface="+mn-ea"/>
                <a:cs typeface="+mn-cs"/>
                <a:sym typeface="+mn-lt"/>
              </a:defRPr>
            </a:lvl1pPr>
            <a:lvl2pPr marL="180000" indent="-18000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n"/>
              <a:defRPr sz="1200" baseline="0">
                <a:latin typeface="+mn-lt"/>
                <a:ea typeface="+mn-ea"/>
                <a:cs typeface="+mn-cs"/>
                <a:sym typeface="+mn-lt"/>
              </a:defRPr>
            </a:lvl2pPr>
            <a:lvl3pPr marL="360000" indent="-18000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Ø"/>
              <a:defRPr sz="1200" baseline="0">
                <a:latin typeface="+mn-lt"/>
                <a:ea typeface="+mn-ea"/>
                <a:cs typeface="+mn-cs"/>
                <a:sym typeface="+mn-lt"/>
              </a:defRPr>
            </a:lvl3pPr>
            <a:lvl4pPr marL="504000" indent="-144000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  <a:defRPr sz="1200" baseline="0">
                <a:latin typeface="+mn-lt"/>
                <a:ea typeface="+mn-ea"/>
                <a:cs typeface="+mn-cs"/>
                <a:sym typeface="+mn-lt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543A0986-838B-4D2A-A95C-8CB1738263F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テキスト プレースホルダー 2">
            <a:extLst>
              <a:ext uri="{FF2B5EF4-FFF2-40B4-BE49-F238E27FC236}">
                <a16:creationId xmlns:a16="http://schemas.microsoft.com/office/drawing/2014/main" id="{3A4CFDD9-6377-ACBD-7E9C-96B6C9E1DA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16496" y="5842550"/>
            <a:ext cx="9072000" cy="468000"/>
          </a:xfrm>
          <a:prstGeom prst="rect">
            <a:avLst/>
          </a:prstGeom>
        </p:spPr>
        <p:txBody>
          <a:bodyPr wrap="square"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zh-CN" altLang="en-US" dirty="0"/>
              <a:t>出所：</a:t>
            </a:r>
            <a:r>
              <a:rPr kumimoji="1" lang="en-US" altLang="zh-CN" dirty="0"/>
              <a:t>XXX</a:t>
            </a:r>
            <a:br>
              <a:rPr kumimoji="1" lang="en-US" altLang="zh-CN" dirty="0"/>
            </a:br>
            <a:r>
              <a:rPr kumimoji="1" lang="zh-CN" altLang="en-US" dirty="0"/>
              <a:t>脚注：</a:t>
            </a:r>
            <a:r>
              <a:rPr kumimoji="1" lang="en-US" altLang="zh-CN" dirty="0"/>
              <a:t>XXX</a:t>
            </a: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9072000" cy="46800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1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12883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背表紙_白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3592825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03F3504-9539-4146-B3C1-F25407A51609}"/>
              </a:ext>
            </a:extLst>
          </p:cNvPr>
          <p:cNvSpPr txBox="1"/>
          <p:nvPr userDrawn="1"/>
        </p:nvSpPr>
        <p:spPr bwMode="gray">
          <a:xfrm>
            <a:off x="8041197" y="6517421"/>
            <a:ext cx="1402628" cy="25648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950"/>
              </a:lnSpc>
            </a:pPr>
            <a:r>
              <a:rPr kumimoji="1" lang="en-US" altLang="ja-JP" sz="800" dirty="0">
                <a:latin typeface="+mn-lt"/>
                <a:cs typeface="+mn-cs"/>
                <a:sym typeface="+mn-lt"/>
              </a:rPr>
              <a:t>Member of</a:t>
            </a:r>
            <a:br>
              <a:rPr kumimoji="1" lang="en-US" altLang="ja-JP" sz="800" dirty="0">
                <a:latin typeface="+mn-lt"/>
                <a:cs typeface="+mn-cs"/>
                <a:sym typeface="+mn-lt"/>
              </a:rPr>
            </a:br>
            <a:r>
              <a:rPr kumimoji="1" lang="en-US" altLang="ja-JP" sz="800" b="1" dirty="0">
                <a:latin typeface="+mn-lt"/>
                <a:cs typeface="+mn-cs"/>
                <a:sym typeface="+mn-lt"/>
              </a:rPr>
              <a:t>Deloitte Touche Tohmatsu Limited</a:t>
            </a:r>
            <a:endParaRPr kumimoji="1" lang="ja-JP" altLang="en-US" sz="800" b="1" dirty="0">
              <a:latin typeface="+mn-lt"/>
              <a:cs typeface="+mn-cs"/>
              <a:sym typeface="+mn-lt"/>
            </a:endParaRPr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4D4831B1-A04A-42C3-BD52-942B25744B6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417600" y="6336000"/>
            <a:ext cx="7020000" cy="127856"/>
          </a:xfrm>
        </p:spPr>
        <p:txBody>
          <a:bodyPr anchor="b" anchorCtr="0">
            <a:spAutoFit/>
          </a:bodyPr>
          <a:lstStyle>
            <a:lvl1pPr>
              <a:defRPr sz="800">
                <a:cs typeface="+mn-cs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F14F7E8-2C42-4BD2-8B4C-7C658763AB7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417600" y="432000"/>
            <a:ext cx="1872000" cy="587972"/>
          </a:xfrm>
          <a:prstGeom prst="rect">
            <a:avLst/>
          </a:prstGeom>
        </p:spPr>
      </p:pic>
      <p:sp>
        <p:nvSpPr>
          <p:cNvPr id="8" name="Text Box 37">
            <a:extLst>
              <a:ext uri="{FF2B5EF4-FFF2-40B4-BE49-F238E27FC236}">
                <a16:creationId xmlns:a16="http://schemas.microsoft.com/office/drawing/2014/main" id="{D6BA3D81-CAD1-43DC-A531-54F7C4DC8DF8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17600" y="6588000"/>
            <a:ext cx="4356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 anchorCtr="0">
            <a:noAutofit/>
          </a:bodyPr>
          <a:lstStyle/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ja-JP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  <a:t>© 2025. For information, contact Deloitte Tohmatsu Group.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225710E-CB95-98DD-0E7F-A51C955E4254}"/>
              </a:ext>
            </a:extLst>
          </p:cNvPr>
          <p:cNvGrpSpPr/>
          <p:nvPr userDrawn="1"/>
        </p:nvGrpSpPr>
        <p:grpSpPr>
          <a:xfrm>
            <a:off x="8041197" y="3222000"/>
            <a:ext cx="1440000" cy="1894801"/>
            <a:chOff x="8050246" y="4451478"/>
            <a:chExt cx="1440000" cy="1894801"/>
          </a:xfrm>
        </p:grpSpPr>
        <p:pic>
          <p:nvPicPr>
            <p:cNvPr id="9" name="図 8" descr="ロゴ, 会社名&#10;&#10;自動的に生成された説明">
              <a:extLst>
                <a:ext uri="{FF2B5EF4-FFF2-40B4-BE49-F238E27FC236}">
                  <a16:creationId xmlns:a16="http://schemas.microsoft.com/office/drawing/2014/main" id="{B08C4379-B61C-71BD-16AA-DB14189E0F7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8050246" y="4451478"/>
              <a:ext cx="1440000" cy="873777"/>
            </a:xfrm>
            <a:prstGeom prst="rect">
              <a:avLst/>
            </a:prstGeom>
          </p:spPr>
        </p:pic>
        <p:pic>
          <p:nvPicPr>
            <p:cNvPr id="10" name="図 9" descr="ロゴ&#10;&#10;自動的に生成された説明">
              <a:extLst>
                <a:ext uri="{FF2B5EF4-FFF2-40B4-BE49-F238E27FC236}">
                  <a16:creationId xmlns:a16="http://schemas.microsoft.com/office/drawing/2014/main" id="{D0B28E52-975C-E4C4-9D5C-37EFFEB46C9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48021" y="5473537"/>
              <a:ext cx="1244450" cy="872742"/>
            </a:xfrm>
            <a:prstGeom prst="rect">
              <a:avLst/>
            </a:prstGeom>
          </p:spPr>
        </p:pic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7C2200EF-A8F3-DAC4-3CA9-7D3483533A82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rcRect/>
          <a:stretch/>
        </p:blipFill>
        <p:spPr>
          <a:xfrm>
            <a:off x="8547667" y="5416735"/>
            <a:ext cx="1198880" cy="119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9305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 ロゴ無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691474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ja-JP" altLang="en-US"/>
              <a:t>アイコンをクリックして図を追加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3600000" cy="615553"/>
          </a:xfrm>
        </p:spPr>
        <p:txBody>
          <a:bodyPr vert="horz"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baseline="0">
                <a:solidFill>
                  <a:schemeClr val="tx1"/>
                </a:solidFill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3600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3600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5C5A3295-3564-4576-96DB-80CBF7A205A7}"/>
              </a:ext>
            </a:extLst>
          </p:cNvPr>
          <p:cNvSpPr>
            <a:spLocks noGrp="1"/>
          </p:cNvSpPr>
          <p:nvPr>
            <p:ph type="dt" sz="half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  <a:cs typeface="+mn-cs"/>
              </a:defRPr>
            </a:lvl1pPr>
          </a:lstStyle>
          <a:p>
            <a:pPr algn="ctr"/>
            <a:r>
              <a:rPr lang="en-US"/>
              <a:t>&lt; Confidential 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739819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背表紙_白_トーマツロゴ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6510919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03F3504-9539-4146-B3C1-F25407A51609}"/>
              </a:ext>
            </a:extLst>
          </p:cNvPr>
          <p:cNvSpPr txBox="1"/>
          <p:nvPr userDrawn="1"/>
        </p:nvSpPr>
        <p:spPr bwMode="gray">
          <a:xfrm>
            <a:off x="8041197" y="6517421"/>
            <a:ext cx="1402628" cy="25648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950"/>
              </a:lnSpc>
            </a:pPr>
            <a:r>
              <a:rPr kumimoji="1" lang="en-US" altLang="ja-JP" sz="800" dirty="0">
                <a:latin typeface="+mn-lt"/>
                <a:cs typeface="+mn-cs"/>
                <a:sym typeface="+mn-lt"/>
              </a:rPr>
              <a:t>Member of</a:t>
            </a:r>
            <a:br>
              <a:rPr kumimoji="1" lang="en-US" altLang="ja-JP" sz="800" dirty="0">
                <a:latin typeface="+mn-lt"/>
                <a:cs typeface="+mn-cs"/>
                <a:sym typeface="+mn-lt"/>
              </a:rPr>
            </a:br>
            <a:r>
              <a:rPr kumimoji="1" lang="en-US" altLang="ja-JP" sz="800" b="1" dirty="0">
                <a:latin typeface="+mn-lt"/>
                <a:cs typeface="+mn-cs"/>
                <a:sym typeface="+mn-lt"/>
              </a:rPr>
              <a:t>Deloitte Touche Tohmatsu Limited</a:t>
            </a:r>
            <a:endParaRPr kumimoji="1" lang="ja-JP" altLang="en-US" sz="800" b="1" dirty="0">
              <a:latin typeface="+mn-lt"/>
              <a:cs typeface="+mn-cs"/>
              <a:sym typeface="+mn-lt"/>
            </a:endParaRPr>
          </a:p>
        </p:txBody>
      </p:sp>
      <p:sp>
        <p:nvSpPr>
          <p:cNvPr id="10" name="テキスト プレースホルダー 13">
            <a:extLst>
              <a:ext uri="{FF2B5EF4-FFF2-40B4-BE49-F238E27FC236}">
                <a16:creationId xmlns:a16="http://schemas.microsoft.com/office/drawing/2014/main" id="{8D7302B4-C3B2-43C1-A9E9-2DFB590FF1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417600" y="6336000"/>
            <a:ext cx="7020000" cy="127856"/>
          </a:xfrm>
        </p:spPr>
        <p:txBody>
          <a:bodyPr anchor="b" anchorCtr="0">
            <a:spAutoFit/>
          </a:bodyPr>
          <a:lstStyle>
            <a:lvl1pPr>
              <a:defRPr sz="800">
                <a:cs typeface="+mn-cs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881D215A-DF31-4FC4-A706-4B6A3613D03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gray">
          <a:xfrm>
            <a:off x="416496" y="431005"/>
            <a:ext cx="3447786" cy="5868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 Box 37">
            <a:extLst>
              <a:ext uri="{FF2B5EF4-FFF2-40B4-BE49-F238E27FC236}">
                <a16:creationId xmlns:a16="http://schemas.microsoft.com/office/drawing/2014/main" id="{5FB43949-A16F-4CF9-89FA-2868A80FA4F7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17600" y="6588000"/>
            <a:ext cx="4356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 anchorCtr="0">
            <a:noAutofit/>
          </a:bodyPr>
          <a:lstStyle/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ja-JP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  <a:t>© 2025. For information, contact Deloitte Tohmatsu Group.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6CEBDAF-C3A1-AA85-7954-487457DC51C3}"/>
              </a:ext>
            </a:extLst>
          </p:cNvPr>
          <p:cNvGrpSpPr/>
          <p:nvPr userDrawn="1"/>
        </p:nvGrpSpPr>
        <p:grpSpPr>
          <a:xfrm>
            <a:off x="8041197" y="3222000"/>
            <a:ext cx="1440000" cy="1894801"/>
            <a:chOff x="8050246" y="4451478"/>
            <a:chExt cx="1440000" cy="1894801"/>
          </a:xfrm>
        </p:grpSpPr>
        <p:pic>
          <p:nvPicPr>
            <p:cNvPr id="4" name="図 3" descr="ロゴ, 会社名&#10;&#10;自動的に生成された説明">
              <a:extLst>
                <a:ext uri="{FF2B5EF4-FFF2-40B4-BE49-F238E27FC236}">
                  <a16:creationId xmlns:a16="http://schemas.microsoft.com/office/drawing/2014/main" id="{8DC421F0-8645-C3F4-1894-E38A68B90F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8050246" y="4451478"/>
              <a:ext cx="1440000" cy="873777"/>
            </a:xfrm>
            <a:prstGeom prst="rect">
              <a:avLst/>
            </a:prstGeom>
          </p:spPr>
        </p:pic>
        <p:pic>
          <p:nvPicPr>
            <p:cNvPr id="5" name="図 4" descr="ロゴ&#10;&#10;自動的に生成された説明">
              <a:extLst>
                <a:ext uri="{FF2B5EF4-FFF2-40B4-BE49-F238E27FC236}">
                  <a16:creationId xmlns:a16="http://schemas.microsoft.com/office/drawing/2014/main" id="{B77EF277-F2AE-B462-A565-FA353BA2223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48021" y="5473537"/>
              <a:ext cx="1244450" cy="872742"/>
            </a:xfrm>
            <a:prstGeom prst="rect">
              <a:avLst/>
            </a:prstGeom>
          </p:spPr>
        </p:pic>
      </p:grpSp>
      <p:pic>
        <p:nvPicPr>
          <p:cNvPr id="6" name="Picture 3">
            <a:extLst>
              <a:ext uri="{FF2B5EF4-FFF2-40B4-BE49-F238E27FC236}">
                <a16:creationId xmlns:a16="http://schemas.microsoft.com/office/drawing/2014/main" id="{0BCA822D-CF30-ACED-4526-8448CD3D79E8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rcRect/>
          <a:stretch/>
        </p:blipFill>
        <p:spPr>
          <a:xfrm>
            <a:off x="8547667" y="5416735"/>
            <a:ext cx="1198880" cy="119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669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黒_背表紙_A4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5869200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03F3504-9539-4146-B3C1-F25407A51609}"/>
              </a:ext>
            </a:extLst>
          </p:cNvPr>
          <p:cNvSpPr txBox="1"/>
          <p:nvPr userDrawn="1"/>
        </p:nvSpPr>
        <p:spPr bwMode="gray">
          <a:xfrm>
            <a:off x="8041197" y="6517421"/>
            <a:ext cx="1465145" cy="2515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950"/>
              </a:lnSpc>
            </a:pPr>
            <a:r>
              <a:rPr kumimoji="1" lang="en-US" altLang="ja-JP" sz="800" dirty="0">
                <a:solidFill>
                  <a:schemeClr val="tx1"/>
                </a:solidFill>
                <a:latin typeface="+mn-lt"/>
                <a:cs typeface="+mn-cs"/>
                <a:sym typeface="+mn-lt"/>
              </a:rPr>
              <a:t>Member of</a:t>
            </a:r>
            <a:br>
              <a:rPr kumimoji="1" lang="en-US" altLang="ja-JP" sz="800" dirty="0">
                <a:solidFill>
                  <a:schemeClr val="tx1"/>
                </a:solidFill>
                <a:latin typeface="+mn-lt"/>
                <a:cs typeface="+mn-cs"/>
                <a:sym typeface="+mn-lt"/>
              </a:rPr>
            </a:br>
            <a:r>
              <a:rPr kumimoji="1" lang="en-US" altLang="ja-JP" sz="800" b="1" dirty="0">
                <a:solidFill>
                  <a:schemeClr val="tx1"/>
                </a:solidFill>
                <a:latin typeface="+mn-lt"/>
                <a:cs typeface="+mn-cs"/>
                <a:sym typeface="+mn-lt"/>
              </a:rPr>
              <a:t>Deloitte Touche Tohmatsu Limited</a:t>
            </a:r>
            <a:endParaRPr kumimoji="1" lang="ja-JP" altLang="en-US" sz="800" b="1" dirty="0">
              <a:solidFill>
                <a:schemeClr val="tx1"/>
              </a:solidFill>
              <a:latin typeface="+mn-lt"/>
              <a:cs typeface="+mn-cs"/>
              <a:sym typeface="+mn-lt"/>
            </a:endParaRPr>
          </a:p>
        </p:txBody>
      </p:sp>
      <p:sp>
        <p:nvSpPr>
          <p:cNvPr id="11" name="テキスト プレースホルダー 13">
            <a:extLst>
              <a:ext uri="{FF2B5EF4-FFF2-40B4-BE49-F238E27FC236}">
                <a16:creationId xmlns:a16="http://schemas.microsoft.com/office/drawing/2014/main" id="{EC10764A-D9E5-4773-9998-E6E340EF20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417600" y="6336000"/>
            <a:ext cx="7020000" cy="127856"/>
          </a:xfrm>
        </p:spPr>
        <p:txBody>
          <a:bodyPr anchor="b" anchorCtr="0">
            <a:spAutoFit/>
          </a:bodyPr>
          <a:lstStyle>
            <a:lvl1pPr>
              <a:defRPr sz="800">
                <a:solidFill>
                  <a:schemeClr val="tx1"/>
                </a:solidFill>
                <a:cs typeface="+mn-cs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08C8D089-6B7B-4D22-A423-606FF0A0723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417601" y="432000"/>
            <a:ext cx="1870453" cy="586800"/>
          </a:xfrm>
          <a:prstGeom prst="rect">
            <a:avLst/>
          </a:prstGeom>
        </p:spPr>
      </p:pic>
      <p:sp>
        <p:nvSpPr>
          <p:cNvPr id="8" name="Text Box 37">
            <a:extLst>
              <a:ext uri="{FF2B5EF4-FFF2-40B4-BE49-F238E27FC236}">
                <a16:creationId xmlns:a16="http://schemas.microsoft.com/office/drawing/2014/main" id="{8ECAF025-B44C-4744-8C34-DBC751A55D36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17600" y="6588000"/>
            <a:ext cx="4356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 anchorCtr="0">
            <a:noAutofit/>
          </a:bodyPr>
          <a:lstStyle/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ja-JP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  <a:t>© 2025. For information, contact Deloitte Tohmatsu Group.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EB93A60-2CD0-2A5E-20B8-1BD4AB01A101}"/>
              </a:ext>
            </a:extLst>
          </p:cNvPr>
          <p:cNvGrpSpPr/>
          <p:nvPr userDrawn="1"/>
        </p:nvGrpSpPr>
        <p:grpSpPr>
          <a:xfrm>
            <a:off x="8050925" y="3222000"/>
            <a:ext cx="1440000" cy="1861937"/>
            <a:chOff x="8050925" y="4451478"/>
            <a:chExt cx="1440000" cy="1861937"/>
          </a:xfrm>
        </p:grpSpPr>
        <p:pic>
          <p:nvPicPr>
            <p:cNvPr id="4" name="図 3" descr="ロゴ, 会社名&#10;&#10;自動的に生成された説明">
              <a:extLst>
                <a:ext uri="{FF2B5EF4-FFF2-40B4-BE49-F238E27FC236}">
                  <a16:creationId xmlns:a16="http://schemas.microsoft.com/office/drawing/2014/main" id="{F4435819-A308-634F-91CD-16F2B97761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8050925" y="4451478"/>
              <a:ext cx="1440000" cy="873777"/>
            </a:xfrm>
            <a:prstGeom prst="rect">
              <a:avLst/>
            </a:prstGeom>
          </p:spPr>
        </p:pic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8A8AC27E-9547-76A3-AD5A-B4EA83CEBC7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48021" y="5473537"/>
              <a:ext cx="1229139" cy="839878"/>
            </a:xfrm>
            <a:prstGeom prst="rect">
              <a:avLst/>
            </a:prstGeom>
          </p:spPr>
        </p:pic>
      </p:grpSp>
      <p:pic>
        <p:nvPicPr>
          <p:cNvPr id="5" name="Picture 3">
            <a:extLst>
              <a:ext uri="{FF2B5EF4-FFF2-40B4-BE49-F238E27FC236}">
                <a16:creationId xmlns:a16="http://schemas.microsoft.com/office/drawing/2014/main" id="{368F84F9-434A-E3D4-09D1-8723BC556185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rcRect/>
          <a:stretch/>
        </p:blipFill>
        <p:spPr>
          <a:xfrm>
            <a:off x="8547667" y="5416735"/>
            <a:ext cx="1198880" cy="119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853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黒_背表紙_トーマツロゴ_A4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91187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03F3504-9539-4146-B3C1-F25407A51609}"/>
              </a:ext>
            </a:extLst>
          </p:cNvPr>
          <p:cNvSpPr txBox="1"/>
          <p:nvPr userDrawn="1"/>
        </p:nvSpPr>
        <p:spPr bwMode="gray">
          <a:xfrm>
            <a:off x="8041197" y="6517421"/>
            <a:ext cx="1465145" cy="2515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950"/>
              </a:lnSpc>
            </a:pPr>
            <a:r>
              <a:rPr kumimoji="1" lang="en-US" altLang="ja-JP" sz="800" dirty="0">
                <a:solidFill>
                  <a:schemeClr val="tx1"/>
                </a:solidFill>
                <a:latin typeface="+mn-lt"/>
                <a:cs typeface="+mn-cs"/>
                <a:sym typeface="+mn-lt"/>
              </a:rPr>
              <a:t>Member of</a:t>
            </a:r>
            <a:br>
              <a:rPr kumimoji="1" lang="en-US" altLang="ja-JP" sz="800" dirty="0">
                <a:solidFill>
                  <a:schemeClr val="tx1"/>
                </a:solidFill>
                <a:latin typeface="+mn-lt"/>
                <a:cs typeface="+mn-cs"/>
                <a:sym typeface="+mn-lt"/>
              </a:rPr>
            </a:br>
            <a:r>
              <a:rPr kumimoji="1" lang="en-US" altLang="ja-JP" sz="800" b="1" dirty="0">
                <a:solidFill>
                  <a:schemeClr val="tx1"/>
                </a:solidFill>
                <a:latin typeface="+mn-lt"/>
                <a:cs typeface="+mn-cs"/>
                <a:sym typeface="+mn-lt"/>
              </a:rPr>
              <a:t>Deloitte Touche Tohmatsu Limited</a:t>
            </a:r>
            <a:endParaRPr kumimoji="1" lang="ja-JP" altLang="en-US" sz="800" b="1" dirty="0">
              <a:solidFill>
                <a:schemeClr val="tx1"/>
              </a:solidFill>
              <a:latin typeface="+mn-lt"/>
              <a:cs typeface="+mn-cs"/>
              <a:sym typeface="+mn-lt"/>
            </a:endParaRPr>
          </a:p>
        </p:txBody>
      </p:sp>
      <p:sp>
        <p:nvSpPr>
          <p:cNvPr id="10" name="テキスト プレースホルダー 13">
            <a:extLst>
              <a:ext uri="{FF2B5EF4-FFF2-40B4-BE49-F238E27FC236}">
                <a16:creationId xmlns:a16="http://schemas.microsoft.com/office/drawing/2014/main" id="{98ED7F2A-D8F8-44B8-9950-656D3B6AC7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417600" y="6336000"/>
            <a:ext cx="7020000" cy="127856"/>
          </a:xfrm>
        </p:spPr>
        <p:txBody>
          <a:bodyPr anchor="b" anchorCtr="0">
            <a:spAutoFit/>
          </a:bodyPr>
          <a:lstStyle>
            <a:lvl1pPr>
              <a:defRPr sz="800">
                <a:solidFill>
                  <a:schemeClr val="tx1"/>
                </a:solidFill>
                <a:cs typeface="+mn-cs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66211CF3-AF55-4BB2-ABA6-DFDFA3C5155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 bwMode="gray">
          <a:xfrm>
            <a:off x="417600" y="432000"/>
            <a:ext cx="3449948" cy="586076"/>
          </a:xfrm>
          <a:prstGeom prst="rect">
            <a:avLst/>
          </a:prstGeom>
        </p:spPr>
      </p:pic>
      <p:sp>
        <p:nvSpPr>
          <p:cNvPr id="9" name="Text Box 37">
            <a:extLst>
              <a:ext uri="{FF2B5EF4-FFF2-40B4-BE49-F238E27FC236}">
                <a16:creationId xmlns:a16="http://schemas.microsoft.com/office/drawing/2014/main" id="{97296455-89ED-4F08-B776-BE18D4C8DF8F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17600" y="6588000"/>
            <a:ext cx="4356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 anchorCtr="0">
            <a:noAutofit/>
          </a:bodyPr>
          <a:lstStyle/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ja-JP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  <a:t>© 2025. For information, contact Deloitte Tohmatsu Group.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3C9F1B6-51C5-5DB3-98EE-CAD6CE2D259D}"/>
              </a:ext>
            </a:extLst>
          </p:cNvPr>
          <p:cNvGrpSpPr/>
          <p:nvPr userDrawn="1"/>
        </p:nvGrpSpPr>
        <p:grpSpPr>
          <a:xfrm>
            <a:off x="8050925" y="3222000"/>
            <a:ext cx="1440000" cy="1861937"/>
            <a:chOff x="8050925" y="4451478"/>
            <a:chExt cx="1440000" cy="1861937"/>
          </a:xfrm>
        </p:grpSpPr>
        <p:pic>
          <p:nvPicPr>
            <p:cNvPr id="4" name="図 3" descr="ロゴ, 会社名&#10;&#10;自動的に生成された説明">
              <a:extLst>
                <a:ext uri="{FF2B5EF4-FFF2-40B4-BE49-F238E27FC236}">
                  <a16:creationId xmlns:a16="http://schemas.microsoft.com/office/drawing/2014/main" id="{6CD5B902-7095-BD72-0D99-6F782E0CCFD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8050925" y="4451478"/>
              <a:ext cx="1440000" cy="873777"/>
            </a:xfrm>
            <a:prstGeom prst="rect">
              <a:avLst/>
            </a:prstGeom>
          </p:spPr>
        </p:pic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5A3B695B-6410-9AD3-6349-43CC7A1FEF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48021" y="5473537"/>
              <a:ext cx="1229139" cy="839878"/>
            </a:xfrm>
            <a:prstGeom prst="rect">
              <a:avLst/>
            </a:prstGeom>
          </p:spPr>
        </p:pic>
      </p:grpSp>
      <p:pic>
        <p:nvPicPr>
          <p:cNvPr id="6" name="Picture 3">
            <a:extLst>
              <a:ext uri="{FF2B5EF4-FFF2-40B4-BE49-F238E27FC236}">
                <a16:creationId xmlns:a16="http://schemas.microsoft.com/office/drawing/2014/main" id="{4D937997-8942-D37E-63D6-96FA22400685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rcRect/>
          <a:stretch/>
        </p:blipFill>
        <p:spPr>
          <a:xfrm>
            <a:off x="8547667" y="5416735"/>
            <a:ext cx="1198880" cy="119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4785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②） タイトルのみ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オブジェクト 5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584263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6" name="オブジェクト 5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>
          <a:xfrm>
            <a:off x="705600" y="6588000"/>
            <a:ext cx="4068000" cy="169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56E56C22-CD92-4A50-AAD1-E2171E0619B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2" name="テキスト プレースホルダー 2">
            <a:extLst>
              <a:ext uri="{FF2B5EF4-FFF2-40B4-BE49-F238E27FC236}">
                <a16:creationId xmlns:a16="http://schemas.microsoft.com/office/drawing/2014/main" id="{3E39B168-5EA0-581D-6349-FB585680E2F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16496" y="5842550"/>
            <a:ext cx="9072000" cy="468000"/>
          </a:xfrm>
          <a:prstGeom prst="rect">
            <a:avLst/>
          </a:prstGeom>
        </p:spPr>
        <p:txBody>
          <a:bodyPr wrap="square"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zh-CN" altLang="en-US" dirty="0"/>
              <a:t>出所：</a:t>
            </a:r>
            <a:r>
              <a:rPr kumimoji="1" lang="en-US" altLang="zh-CN" dirty="0"/>
              <a:t>XXX</a:t>
            </a:r>
            <a:br>
              <a:rPr kumimoji="1" lang="en-US" altLang="zh-CN" dirty="0"/>
            </a:br>
            <a:r>
              <a:rPr kumimoji="1" lang="zh-CN" altLang="en-US" dirty="0"/>
              <a:t>脚注：</a:t>
            </a:r>
            <a:r>
              <a:rPr kumimoji="1" lang="en-US" altLang="zh-CN" dirty="0"/>
              <a:t>XXX</a:t>
            </a:r>
          </a:p>
        </p:txBody>
      </p:sp>
      <p:sp>
        <p:nvSpPr>
          <p:cNvPr id="7" name="テキスト プレースホルダ 5">
            <a:extLst>
              <a:ext uri="{FF2B5EF4-FFF2-40B4-BE49-F238E27FC236}">
                <a16:creationId xmlns:a16="http://schemas.microsoft.com/office/drawing/2014/main" id="{C750C47F-6A5E-43DA-810C-7BA23EF874C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6496" y="180000"/>
            <a:ext cx="9072000" cy="61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ja-JP" altLang="en-US" sz="2000" b="1" dirty="0"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dirty="0"/>
              <a:t>スライドタイトル（入力が必要）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8EC76EA4-3538-4F0B-A615-1FFF84AA18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17000" y="846000"/>
            <a:ext cx="9072000" cy="615600"/>
          </a:xfrm>
        </p:spPr>
        <p:txBody>
          <a:bodyPr vert="horz" lIns="0" tIns="0" rIns="0" bIns="0" rtlCol="0" anchor="t">
            <a:noAutofit/>
          </a:bodyPr>
          <a:lstStyle>
            <a:lvl1pPr>
              <a:defRPr lang="ja-JP" altLang="en-US" sz="1800" b="0" baseline="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 dirty="0"/>
              <a:t>キーメッセージ（オプション）</a:t>
            </a:r>
          </a:p>
        </p:txBody>
      </p:sp>
    </p:spTree>
    <p:extLst>
      <p:ext uri="{BB962C8B-B14F-4D97-AF65-F5344CB8AC3E}">
        <p14:creationId xmlns:p14="http://schemas.microsoft.com/office/powerpoint/2010/main" val="27965211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②） タイトルのみ_出所・脚注なし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オブジェクト 5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1793085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6" name="オブジェクト 5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>
          <a:xfrm>
            <a:off x="705600" y="6588000"/>
            <a:ext cx="4068000" cy="169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56E56C22-CD92-4A50-AAD1-E2171E0619B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テキスト プレースホルダ 5">
            <a:extLst>
              <a:ext uri="{FF2B5EF4-FFF2-40B4-BE49-F238E27FC236}">
                <a16:creationId xmlns:a16="http://schemas.microsoft.com/office/drawing/2014/main" id="{C750C47F-6A5E-43DA-810C-7BA23EF874C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8075" y="180000"/>
            <a:ext cx="9072000" cy="61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ja-JP" altLang="en-US" sz="2000" b="1" dirty="0"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dirty="0"/>
              <a:t>スライドタイトル（入力が必要）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8EC76EA4-3538-4F0B-A615-1FFF84AA18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17000" y="846000"/>
            <a:ext cx="9072000" cy="615600"/>
          </a:xfrm>
        </p:spPr>
        <p:txBody>
          <a:bodyPr vert="horz" lIns="0" tIns="0" rIns="0" bIns="0" rtlCol="0" anchor="t">
            <a:noAutofit/>
          </a:bodyPr>
          <a:lstStyle>
            <a:lvl1pPr>
              <a:defRPr lang="ja-JP" altLang="en-US" sz="1800" b="0" baseline="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 dirty="0"/>
              <a:t>キーメッセージ（オプション）</a:t>
            </a:r>
          </a:p>
        </p:txBody>
      </p:sp>
    </p:spTree>
    <p:extLst>
      <p:ext uri="{BB962C8B-B14F-4D97-AF65-F5344CB8AC3E}">
        <p14:creationId xmlns:p14="http://schemas.microsoft.com/office/powerpoint/2010/main" val="17971307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②）小見出しあり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0265590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E01102E1-88D9-4790-8615-AC810340BF5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>
          <a:xfrm>
            <a:off x="705600" y="6588000"/>
            <a:ext cx="4068000" cy="169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2" name="テキスト プレースホルダー 3">
            <a:extLst>
              <a:ext uri="{FF2B5EF4-FFF2-40B4-BE49-F238E27FC236}">
                <a16:creationId xmlns:a16="http://schemas.microsoft.com/office/drawing/2014/main" id="{D77E18BD-9AC5-29EE-F9C0-10C97340CF2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16496" y="5842550"/>
            <a:ext cx="9072000" cy="468000"/>
          </a:xfrm>
          <a:prstGeom prst="rect">
            <a:avLst/>
          </a:prstGeom>
        </p:spPr>
        <p:txBody>
          <a:bodyPr wrap="square"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zh-CN" altLang="en-US" dirty="0"/>
              <a:t>出所：</a:t>
            </a:r>
            <a:r>
              <a:rPr kumimoji="1" lang="en-US" altLang="zh-CN" dirty="0"/>
              <a:t>XXX</a:t>
            </a:r>
            <a:br>
              <a:rPr kumimoji="1" lang="en-US" altLang="zh-CN" dirty="0"/>
            </a:br>
            <a:r>
              <a:rPr kumimoji="1" lang="zh-CN" altLang="en-US" dirty="0"/>
              <a:t>脚注：</a:t>
            </a:r>
            <a:r>
              <a:rPr kumimoji="1" lang="en-US" altLang="zh-CN" dirty="0"/>
              <a:t>XXX</a:t>
            </a:r>
          </a:p>
        </p:txBody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42125619-CF47-245B-D070-33D9296F40D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16496" y="1476000"/>
            <a:ext cx="4356000" cy="4680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altLang="zh-CN" sz="1600" b="1" baseline="0" dirty="0">
                <a:solidFill>
                  <a:schemeClr val="accent3"/>
                </a:solidFill>
              </a:defRPr>
            </a:lvl1pPr>
          </a:lstStyle>
          <a:p>
            <a:pPr lvl="0"/>
            <a:r>
              <a:rPr kumimoji="1" lang="ja-JP" altLang="en-US" dirty="0"/>
              <a:t>小見出し（オプション）</a:t>
            </a:r>
          </a:p>
        </p:txBody>
      </p:sp>
      <p:sp>
        <p:nvSpPr>
          <p:cNvPr id="10" name="テキスト プレースホルダ 5">
            <a:extLst>
              <a:ext uri="{FF2B5EF4-FFF2-40B4-BE49-F238E27FC236}">
                <a16:creationId xmlns:a16="http://schemas.microsoft.com/office/drawing/2014/main" id="{3CDF7E22-4EA5-4758-818B-B0889CFD73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8075" y="180000"/>
            <a:ext cx="9072000" cy="61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ja-JP" altLang="en-US" sz="2000" b="1" dirty="0"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dirty="0"/>
              <a:t>スライドタイトル（入力が必要）</a:t>
            </a:r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721E9B9F-76D5-4906-A954-EB10F1C3E7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17000" y="846000"/>
            <a:ext cx="9072000" cy="615600"/>
          </a:xfrm>
        </p:spPr>
        <p:txBody>
          <a:bodyPr vert="horz" lIns="0" tIns="0" rIns="0" bIns="0" rtlCol="0" anchor="t">
            <a:noAutofit/>
          </a:bodyPr>
          <a:lstStyle>
            <a:lvl1pPr>
              <a:defRPr lang="ja-JP" altLang="en-US" sz="1800" b="0" baseline="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 dirty="0"/>
              <a:t>キーメッセージ（オプション）</a:t>
            </a:r>
          </a:p>
        </p:txBody>
      </p:sp>
    </p:spTree>
    <p:extLst>
      <p:ext uri="{BB962C8B-B14F-4D97-AF65-F5344CB8AC3E}">
        <p14:creationId xmlns:p14="http://schemas.microsoft.com/office/powerpoint/2010/main" val="32274589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②）黒_タイトルのみ_A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オブジェクト 5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3236537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6" name="オブジェクト 5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>
          <a:xfrm>
            <a:off x="705600" y="6588000"/>
            <a:ext cx="4068000" cy="169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56E56C22-CD92-4A50-AAD1-E2171E0619B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2" name="テキスト プレースホルダー 2">
            <a:extLst>
              <a:ext uri="{FF2B5EF4-FFF2-40B4-BE49-F238E27FC236}">
                <a16:creationId xmlns:a16="http://schemas.microsoft.com/office/drawing/2014/main" id="{3E39B168-5EA0-581D-6349-FB585680E2F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16496" y="5842550"/>
            <a:ext cx="9072000" cy="468000"/>
          </a:xfrm>
          <a:prstGeom prst="rect">
            <a:avLst/>
          </a:prstGeom>
        </p:spPr>
        <p:txBody>
          <a:bodyPr wrap="square"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zh-CN" altLang="en-US" dirty="0"/>
              <a:t>出所：</a:t>
            </a:r>
            <a:r>
              <a:rPr kumimoji="1" lang="en-US" altLang="zh-CN" dirty="0"/>
              <a:t>XXX</a:t>
            </a:r>
            <a:br>
              <a:rPr kumimoji="1" lang="en-US" altLang="zh-CN" dirty="0"/>
            </a:br>
            <a:r>
              <a:rPr kumimoji="1" lang="zh-CN" altLang="en-US" dirty="0"/>
              <a:t>脚注：</a:t>
            </a:r>
            <a:r>
              <a:rPr kumimoji="1" lang="en-US" altLang="zh-CN" dirty="0"/>
              <a:t>XXX</a:t>
            </a:r>
          </a:p>
        </p:txBody>
      </p:sp>
      <p:sp>
        <p:nvSpPr>
          <p:cNvPr id="7" name="テキスト プレースホルダ 5">
            <a:extLst>
              <a:ext uri="{FF2B5EF4-FFF2-40B4-BE49-F238E27FC236}">
                <a16:creationId xmlns:a16="http://schemas.microsoft.com/office/drawing/2014/main" id="{C750C47F-6A5E-43DA-810C-7BA23EF874C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8075" y="180000"/>
            <a:ext cx="9072000" cy="61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ja-JP" altLang="en-US" sz="2000" b="1" dirty="0"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dirty="0"/>
              <a:t>スライドタイトル（入力が必要）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8EC76EA4-3538-4F0B-A615-1FFF84AA18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17000" y="846000"/>
            <a:ext cx="9072000" cy="615600"/>
          </a:xfrm>
        </p:spPr>
        <p:txBody>
          <a:bodyPr vert="horz" lIns="0" tIns="0" rIns="0" bIns="0" rtlCol="0" anchor="t">
            <a:noAutofit/>
          </a:bodyPr>
          <a:lstStyle>
            <a:lvl1pPr>
              <a:defRPr lang="ja-JP" altLang="en-US" sz="1800" b="0" baseline="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 dirty="0"/>
              <a:t>キーメッセージ（オプション）</a:t>
            </a:r>
          </a:p>
        </p:txBody>
      </p:sp>
    </p:spTree>
    <p:extLst>
      <p:ext uri="{BB962C8B-B14F-4D97-AF65-F5344CB8AC3E}">
        <p14:creationId xmlns:p14="http://schemas.microsoft.com/office/powerpoint/2010/main" val="9423944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②）黒_タイトルのみ_出所・脚注なし_A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オブジェクト 5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2880610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6" name="オブジェクト 5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>
          <a:xfrm>
            <a:off x="705600" y="6588000"/>
            <a:ext cx="4068000" cy="169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56E56C22-CD92-4A50-AAD1-E2171E0619B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テキスト プレースホルダ 5">
            <a:extLst>
              <a:ext uri="{FF2B5EF4-FFF2-40B4-BE49-F238E27FC236}">
                <a16:creationId xmlns:a16="http://schemas.microsoft.com/office/drawing/2014/main" id="{C750C47F-6A5E-43DA-810C-7BA23EF874C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8075" y="180000"/>
            <a:ext cx="9072000" cy="61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ja-JP" altLang="en-US" sz="2000" b="1" dirty="0"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dirty="0"/>
              <a:t>スライドタイトル（入力が必要）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8EC76EA4-3538-4F0B-A615-1FFF84AA18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17000" y="846000"/>
            <a:ext cx="9072000" cy="615600"/>
          </a:xfrm>
        </p:spPr>
        <p:txBody>
          <a:bodyPr vert="horz" lIns="0" tIns="0" rIns="0" bIns="0" rtlCol="0" anchor="t">
            <a:noAutofit/>
          </a:bodyPr>
          <a:lstStyle>
            <a:lvl1pPr>
              <a:defRPr lang="ja-JP" altLang="en-US" sz="1800" b="0" baseline="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 dirty="0"/>
              <a:t>キーメッセージ（オプション）</a:t>
            </a:r>
          </a:p>
        </p:txBody>
      </p:sp>
    </p:spTree>
    <p:extLst>
      <p:ext uri="{BB962C8B-B14F-4D97-AF65-F5344CB8AC3E}">
        <p14:creationId xmlns:p14="http://schemas.microsoft.com/office/powerpoint/2010/main" val="35278284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②）黒_小見出しあり_A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1412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E01102E1-88D9-4790-8615-AC810340BF5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>
          <a:xfrm>
            <a:off x="705600" y="6588000"/>
            <a:ext cx="4068000" cy="169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2" name="テキスト プレースホルダー 3">
            <a:extLst>
              <a:ext uri="{FF2B5EF4-FFF2-40B4-BE49-F238E27FC236}">
                <a16:creationId xmlns:a16="http://schemas.microsoft.com/office/drawing/2014/main" id="{D77E18BD-9AC5-29EE-F9C0-10C97340CF2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16496" y="5842550"/>
            <a:ext cx="9072000" cy="468000"/>
          </a:xfrm>
          <a:prstGeom prst="rect">
            <a:avLst/>
          </a:prstGeom>
        </p:spPr>
        <p:txBody>
          <a:bodyPr wrap="square"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zh-CN" altLang="en-US" dirty="0"/>
              <a:t>出所：</a:t>
            </a:r>
            <a:r>
              <a:rPr kumimoji="1" lang="en-US" altLang="zh-CN" dirty="0"/>
              <a:t>XXX</a:t>
            </a:r>
            <a:br>
              <a:rPr kumimoji="1" lang="en-US" altLang="zh-CN" dirty="0"/>
            </a:br>
            <a:r>
              <a:rPr kumimoji="1" lang="zh-CN" altLang="en-US" dirty="0"/>
              <a:t>脚注：</a:t>
            </a:r>
            <a:r>
              <a:rPr kumimoji="1" lang="en-US" altLang="zh-CN" dirty="0"/>
              <a:t>XXX</a:t>
            </a:r>
          </a:p>
        </p:txBody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42125619-CF47-245B-D070-33D9296F40D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16496" y="1476000"/>
            <a:ext cx="4356000" cy="4680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altLang="zh-CN" sz="1600" b="1" baseline="0" dirty="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dirty="0"/>
              <a:t>小見出し（オプション）</a:t>
            </a:r>
          </a:p>
        </p:txBody>
      </p:sp>
      <p:sp>
        <p:nvSpPr>
          <p:cNvPr id="10" name="テキスト プレースホルダ 5">
            <a:extLst>
              <a:ext uri="{FF2B5EF4-FFF2-40B4-BE49-F238E27FC236}">
                <a16:creationId xmlns:a16="http://schemas.microsoft.com/office/drawing/2014/main" id="{3CDF7E22-4EA5-4758-818B-B0889CFD73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8075" y="180000"/>
            <a:ext cx="9072000" cy="61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ja-JP" altLang="en-US" sz="2000" b="1" dirty="0"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dirty="0"/>
              <a:t>スライドタイトル（入力が必要）</a:t>
            </a:r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721E9B9F-76D5-4906-A954-EB10F1C3E7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17000" y="846000"/>
            <a:ext cx="9072000" cy="615600"/>
          </a:xfrm>
        </p:spPr>
        <p:txBody>
          <a:bodyPr vert="horz" lIns="0" tIns="0" rIns="0" bIns="0" rtlCol="0" anchor="t">
            <a:noAutofit/>
          </a:bodyPr>
          <a:lstStyle>
            <a:lvl1pPr>
              <a:defRPr lang="ja-JP" altLang="en-US" sz="1800" b="0" baseline="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 dirty="0"/>
              <a:t>キーメッセージ（オプション）</a:t>
            </a:r>
          </a:p>
        </p:txBody>
      </p:sp>
    </p:spTree>
    <p:extLst>
      <p:ext uri="{BB962C8B-B14F-4D97-AF65-F5344CB8AC3E}">
        <p14:creationId xmlns:p14="http://schemas.microsoft.com/office/powerpoint/2010/main" val="2343016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黒_タイトル_ ロゴ入り_A4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95228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ja-JP" altLang="en-US"/>
              <a:t>アイコンをクリックして図を追加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3600000" cy="615553"/>
          </a:xfrm>
        </p:spPr>
        <p:txBody>
          <a:bodyPr vert="horz"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baseline="0">
                <a:solidFill>
                  <a:schemeClr val="tx1"/>
                </a:solidFill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3600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3600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953000" y="396000"/>
            <a:ext cx="4536000" cy="676800"/>
          </a:xfrm>
          <a:prstGeom prst="rect">
            <a:avLst/>
          </a:prstGeom>
        </p:spPr>
        <p:txBody>
          <a:bodyPr l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200" baseline="0">
                <a:solidFill>
                  <a:schemeClr val="bg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kumimoji="1" lang="ja-JP" altLang="en-US" dirty="0"/>
              <a:t>クライアント社名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E823F930-1440-4D98-B4B0-A60A3B34534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417600" y="432000"/>
            <a:ext cx="1872000" cy="581488"/>
          </a:xfrm>
          <a:prstGeom prst="rect">
            <a:avLst/>
          </a:prstGeom>
        </p:spPr>
      </p:pic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72F109B1-F10E-4107-A5FF-847826BE510A}"/>
              </a:ext>
            </a:extLst>
          </p:cNvPr>
          <p:cNvSpPr>
            <a:spLocks noGrp="1"/>
          </p:cNvSpPr>
          <p:nvPr>
            <p:ph type="dt" sz="half" idx="13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  <a:cs typeface="+mn-cs"/>
              </a:defRPr>
            </a:lvl1pPr>
          </a:lstStyle>
          <a:p>
            <a:pPr algn="ctr"/>
            <a:r>
              <a:rPr lang="en-US"/>
              <a:t>&lt; Confidential 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5385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/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黒_タイトル ロゴ無_A4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9811286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ja-JP" altLang="en-US"/>
              <a:t>アイコンをクリックして図を追加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3600000" cy="615553"/>
          </a:xfrm>
        </p:spPr>
        <p:txBody>
          <a:bodyPr vert="horz"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baseline="0">
                <a:solidFill>
                  <a:schemeClr val="tx1"/>
                </a:solidFill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3600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3600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A205A9A3-5008-49F4-8A06-BC95DA2477A8}"/>
              </a:ext>
            </a:extLst>
          </p:cNvPr>
          <p:cNvSpPr>
            <a:spLocks noGrp="1"/>
          </p:cNvSpPr>
          <p:nvPr>
            <p:ph type="dt" sz="half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  <a:cs typeface="+mn-cs"/>
              </a:defRPr>
            </a:lvl1pPr>
          </a:lstStyle>
          <a:p>
            <a:pPr algn="ctr"/>
            <a:r>
              <a:rPr lang="en-US"/>
              <a:t>&lt; Confidential 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4385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目次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429370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1pPr>
            <a:lvl2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2pPr>
            <a:lvl3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3pPr>
            <a:lvl4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5133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1pPr>
            <a:lvl2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2pPr>
            <a:lvl3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3pPr>
            <a:lvl4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276088EF-9292-4156-B82A-AEC6FAF17735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17000" y="180000"/>
            <a:ext cx="9072000" cy="615600"/>
          </a:xfrm>
        </p:spPr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2903191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357499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/>
          </p:nvPr>
        </p:nvSpPr>
        <p:spPr bwMode="gray">
          <a:xfrm>
            <a:off x="1893000" y="2340000"/>
            <a:ext cx="6120000" cy="25200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Text Box 37">
            <a:extLst>
              <a:ext uri="{FF2B5EF4-FFF2-40B4-BE49-F238E27FC236}">
                <a16:creationId xmlns:a16="http://schemas.microsoft.com/office/drawing/2014/main" id="{572A5758-7750-F8C6-87F3-0A542C078CAD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5133000" y="6588000"/>
            <a:ext cx="4356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 anchorCtr="0">
            <a:noAutofit/>
          </a:bodyPr>
          <a:lstStyle/>
          <a:p>
            <a:pPr algn="r" rt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ja-JP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  <a:t>© 2025. For information, contact Deloitte Tohmatsu Group.</a:t>
            </a:r>
          </a:p>
        </p:txBody>
      </p:sp>
    </p:spTree>
    <p:extLst>
      <p:ext uri="{BB962C8B-B14F-4D97-AF65-F5344CB8AC3E}">
        <p14:creationId xmlns:p14="http://schemas.microsoft.com/office/powerpoint/2010/main" val="2894029594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 中表紙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9371702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029599" y="2232000"/>
            <a:ext cx="5184000" cy="432000"/>
          </a:xfrm>
          <a:prstGeom prst="rect">
            <a:avLst/>
          </a:prstGeom>
          <a:noFill/>
        </p:spPr>
        <p:txBody>
          <a:bodyPr wrap="square" lIns="0" r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+mj-lt"/>
                <a:ea typeface="+mj-ea"/>
                <a:cs typeface="+mn-cs"/>
                <a:sym typeface="+mn-lt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</p:spTree>
    <p:extLst>
      <p:ext uri="{BB962C8B-B14F-4D97-AF65-F5344CB8AC3E}">
        <p14:creationId xmlns:p14="http://schemas.microsoft.com/office/powerpoint/2010/main" val="1633268474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Accessible Green_中表紙_A4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3508069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029599" y="2232000"/>
            <a:ext cx="5184000" cy="432000"/>
          </a:xfrm>
          <a:prstGeom prst="rect">
            <a:avLst/>
          </a:prstGeom>
          <a:noFill/>
        </p:spPr>
        <p:txBody>
          <a:bodyPr wrap="square" lIns="0" r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+mj-lt"/>
                <a:ea typeface="+mj-ea"/>
                <a:cs typeface="+mn-cs"/>
                <a:sym typeface="+mn-lt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</p:spTree>
    <p:extLst>
      <p:ext uri="{BB962C8B-B14F-4D97-AF65-F5344CB8AC3E}">
        <p14:creationId xmlns:p14="http://schemas.microsoft.com/office/powerpoint/2010/main" val="12942394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Accessible Teal_中表紙_A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135611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029599" y="2232000"/>
            <a:ext cx="5184000" cy="432000"/>
          </a:xfrm>
          <a:prstGeom prst="rect">
            <a:avLst/>
          </a:prstGeom>
          <a:noFill/>
        </p:spPr>
        <p:txBody>
          <a:bodyPr wrap="square" lIns="0" r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+mj-lt"/>
                <a:ea typeface="+mj-ea"/>
                <a:cs typeface="+mn-cs"/>
                <a:sym typeface="+mn-lt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</p:spTree>
    <p:extLst>
      <p:ext uri="{BB962C8B-B14F-4D97-AF65-F5344CB8AC3E}">
        <p14:creationId xmlns:p14="http://schemas.microsoft.com/office/powerpoint/2010/main" val="17858327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slideLayouts/slideLayout15.xml" Type="http://schemas.openxmlformats.org/officeDocument/2006/relationships/slideLayout"/><Relationship Id="rId16" Target="../slideLayouts/slideLayout16.xml" Type="http://schemas.openxmlformats.org/officeDocument/2006/relationships/slideLayout"/><Relationship Id="rId17" Target="../slideLayouts/slideLayout17.xml" Type="http://schemas.openxmlformats.org/officeDocument/2006/relationships/slideLayout"/><Relationship Id="rId18" Target="../slideLayouts/slideLayout18.xml" Type="http://schemas.openxmlformats.org/officeDocument/2006/relationships/slideLayout"/><Relationship Id="rId19" Target="../slideLayouts/slideLayout19.xml" Type="http://schemas.openxmlformats.org/officeDocument/2006/relationships/slideLayout"/><Relationship Id="rId2" Target="../slideLayouts/slideLayout2.xml" Type="http://schemas.openxmlformats.org/officeDocument/2006/relationships/slideLayout"/><Relationship Id="rId20" Target="../slideLayouts/slideLayout20.xml" Type="http://schemas.openxmlformats.org/officeDocument/2006/relationships/slideLayout"/><Relationship Id="rId21" Target="../slideLayouts/slideLayout21.xml" Type="http://schemas.openxmlformats.org/officeDocument/2006/relationships/slideLayout"/><Relationship Id="rId22" Target="../slideLayouts/slideLayout22.xml" Type="http://schemas.openxmlformats.org/officeDocument/2006/relationships/slideLayout"/><Relationship Id="rId23" Target="../theme/theme1.xml" Type="http://schemas.openxmlformats.org/officeDocument/2006/relationships/theme"/><Relationship Id="rId24" Target="../tags/tag2.xml" Type="http://schemas.openxmlformats.org/officeDocument/2006/relationships/tags"/><Relationship Id="rId25" Target="../embeddings/oleObject1.bin" Type="http://schemas.openxmlformats.org/officeDocument/2006/relationships/oleObject"/><Relationship Id="rId26" Target="../media/image1.emf" Type="http://schemas.openxmlformats.org/officeDocument/2006/relationships/image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23.xml" Type="http://schemas.openxmlformats.org/officeDocument/2006/relationships/slideLayout"/><Relationship Id="rId10" Target="../media/image1.emf" Type="http://schemas.openxmlformats.org/officeDocument/2006/relationships/image"/><Relationship Id="rId2" Target="../slideLayouts/slideLayout24.xml" Type="http://schemas.openxmlformats.org/officeDocument/2006/relationships/slideLayout"/><Relationship Id="rId3" Target="../slideLayouts/slideLayout25.xml" Type="http://schemas.openxmlformats.org/officeDocument/2006/relationships/slideLayout"/><Relationship Id="rId4" Target="../slideLayouts/slideLayout26.xml" Type="http://schemas.openxmlformats.org/officeDocument/2006/relationships/slideLayout"/><Relationship Id="rId5" Target="../slideLayouts/slideLayout27.xml" Type="http://schemas.openxmlformats.org/officeDocument/2006/relationships/slideLayout"/><Relationship Id="rId6" Target="../slideLayouts/slideLayout28.xml" Type="http://schemas.openxmlformats.org/officeDocument/2006/relationships/slideLayout"/><Relationship Id="rId7" Target="../theme/theme2.xml" Type="http://schemas.openxmlformats.org/officeDocument/2006/relationships/theme"/><Relationship Id="rId8" Target="../tags/tag25.xml" Type="http://schemas.openxmlformats.org/officeDocument/2006/relationships/tags"/><Relationship Id="rId9" Target="../embeddings/oleObject10.bin" Type="http://schemas.openxmlformats.org/officeDocument/2006/relationships/oleObjec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24"/>
            </p:custDataLst>
            <p:extLst>
              <p:ext uri="{D42A27DB-BD31-4B8C-83A1-F6EECF244321}">
                <p14:modId xmlns:p14="http://schemas.microsoft.com/office/powerpoint/2010/main" val="25624317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25" imgW="563" imgH="564" progId="TCLayout.ActiveDocument.1">
                  <p:embed/>
                </p:oleObj>
              </mc:Choice>
              <mc:Fallback>
                <p:oleObj name="think-cell スライド" r:id="rId25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0" y="180000"/>
            <a:ext cx="9072000" cy="61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 dirty="0"/>
              <a:t>キーメッセージを入力（本スライドで一番伝えたいこと＜名詞止め・体言止め不可＞）</a:t>
            </a:r>
            <a:endParaRPr lang="en-US" noProof="0" dirty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7056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1" lang="en-GB" altLang="en-GB"/>
              <a:t>DT Template A4</a:t>
            </a:r>
            <a:endParaRPr kumimoji="1" lang="en-GB" altLang="en-GB" dirty="0"/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176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+mn-ea"/>
                <a:ea typeface="+mn-ea"/>
                <a:cs typeface="+mn-cs"/>
                <a:sym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6999" y="1476000"/>
            <a:ext cx="9073075" cy="4824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4C0FFE5-9BDB-4F97-92E4-5E9243BDA74A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472100" y="6444000"/>
            <a:ext cx="961802" cy="169277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>
              <a:defRPr kumimoji="1" lang="en-US" altLang="ja-JP" sz="1100" smtClean="0">
                <a:solidFill>
                  <a:srgbClr val="75787B"/>
                </a:solidFill>
                <a:latin typeface="+mn-lt"/>
                <a:cs typeface="+mn-cs"/>
              </a:defRPr>
            </a:lvl1pPr>
          </a:lstStyle>
          <a:p>
            <a:pPr algn="ctr"/>
            <a:r>
              <a:rPr lang="en-US" dirty="0"/>
              <a:t>&lt; </a:t>
            </a:r>
            <a:r>
              <a:rPr lang="en-US" dirty="0">
                <a:solidFill>
                  <a:schemeClr val="tx2"/>
                </a:solidFill>
              </a:rPr>
              <a:t>Confidential</a:t>
            </a:r>
            <a:r>
              <a:rPr lang="en-US" dirty="0"/>
              <a:t> &gt;</a:t>
            </a:r>
          </a:p>
        </p:txBody>
      </p:sp>
    </p:spTree>
    <p:extLst>
      <p:ext uri="{BB962C8B-B14F-4D97-AF65-F5344CB8AC3E}">
        <p14:creationId xmlns:p14="http://schemas.microsoft.com/office/powerpoint/2010/main" val="1977651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44" r:id="rId2"/>
    <p:sldLayoutId id="2147483951" r:id="rId3"/>
    <p:sldLayoutId id="2147483952" r:id="rId4"/>
    <p:sldLayoutId id="2147483911" r:id="rId5"/>
    <p:sldLayoutId id="2147483912" r:id="rId6"/>
    <p:sldLayoutId id="2147483934" r:id="rId7"/>
    <p:sldLayoutId id="2147483974" r:id="rId8"/>
    <p:sldLayoutId id="2147483975" r:id="rId9"/>
    <p:sldLayoutId id="2147483976" r:id="rId10"/>
    <p:sldLayoutId id="2147483936" r:id="rId11"/>
    <p:sldLayoutId id="2147483961" r:id="rId12"/>
    <p:sldLayoutId id="2147483938" r:id="rId13"/>
    <p:sldLayoutId id="2147483939" r:id="rId14"/>
    <p:sldLayoutId id="2147483970" r:id="rId15"/>
    <p:sldLayoutId id="2147483971" r:id="rId16"/>
    <p:sldLayoutId id="2147483972" r:id="rId17"/>
    <p:sldLayoutId id="2147483973" r:id="rId18"/>
    <p:sldLayoutId id="2147483954" r:id="rId19"/>
    <p:sldLayoutId id="2147483956" r:id="rId20"/>
    <p:sldLayoutId id="2147483955" r:id="rId21"/>
    <p:sldLayoutId id="2147483957" r:id="rId22"/>
  </p:sldLayoutIdLst>
  <p:hf hdr="0"/>
  <p:txStyles>
    <p:titleStyle>
      <a:lvl1pPr algn="l" defTabSz="990564" rtl="0" eaLnBrk="1" latinLnBrk="0" hangingPunct="1">
        <a:spcBef>
          <a:spcPct val="0"/>
        </a:spcBef>
        <a:buNone/>
        <a:defRPr kumimoji="1" sz="2000" b="1" kern="1200" baseline="0">
          <a:solidFill>
            <a:schemeClr val="tx1"/>
          </a:solidFill>
          <a:latin typeface="+mj-lt"/>
          <a:ea typeface="+mj-ea"/>
          <a:cs typeface="+mj-cs"/>
          <a:sym typeface="+mj-lt"/>
        </a:defRPr>
      </a:lvl1pPr>
    </p:titleStyle>
    <p:bodyStyle>
      <a:lvl1pPr marL="0" marR="0" indent="0" algn="l" defTabSz="990564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200" b="0" kern="1200">
          <a:solidFill>
            <a:schemeClr val="tx1"/>
          </a:solidFill>
          <a:latin typeface="+mn-lt"/>
          <a:ea typeface="+mn-ea"/>
          <a:cs typeface="+mn-cs"/>
          <a:sym typeface="+mn-lt"/>
        </a:defRPr>
      </a:lvl1pPr>
      <a:lvl2pPr marL="180000" marR="0" indent="-180000" algn="l" defTabSz="990564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2pPr>
      <a:lvl3pPr marL="360000" marR="0" indent="-180000" algn="l" defTabSz="990564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3pPr>
      <a:lvl4pPr marL="504000" marR="0" indent="-144000" algn="l" defTabSz="990564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200" b="0" kern="1200" baseline="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4pPr>
      <a:lvl5pPr marL="684000" indent="-180000" algn="l" defTabSz="86502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Verdana" panose="020B0604030504040204" pitchFamily="34" charset="0"/>
        <a:buChar char="−"/>
        <a:tabLst/>
        <a:defRPr kumimoji="1"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864000" indent="-180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Wingdings" panose="05000000000000000000" pitchFamily="2" charset="2"/>
        <a:buChar char="ü"/>
        <a:defRPr kumimoji="1"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120">
          <p15:clr>
            <a:srgbClr val="A4A3A4"/>
          </p15:clr>
        </p15:guide>
        <p15:guide id="2" pos="3007">
          <p15:clr>
            <a:srgbClr val="A4A3A4"/>
          </p15:clr>
        </p15:guide>
        <p15:guide id="3" pos="3233">
          <p15:clr>
            <a:srgbClr val="A4A3A4"/>
          </p15:clr>
        </p15:guide>
        <p15:guide id="4" pos="5978">
          <p15:clr>
            <a:srgbClr val="A4A3A4"/>
          </p15:clr>
        </p15:guide>
        <p15:guide id="5" pos="262">
          <p15:clr>
            <a:srgbClr val="A4A3A4"/>
          </p15:clr>
        </p15:guide>
        <p15:guide id="9" orient="horz" pos="3974">
          <p15:clr>
            <a:srgbClr val="A4A3A4"/>
          </p15:clr>
        </p15:guide>
        <p15:guide id="10" orient="horz" pos="4156">
          <p15:clr>
            <a:srgbClr val="A4A3A4"/>
          </p15:clr>
        </p15:guide>
        <p15:guide id="11" orient="horz" pos="4269">
          <p15:clr>
            <a:srgbClr val="A4A3A4"/>
          </p15:clr>
        </p15:guide>
        <p15:guide id="12" orient="horz" pos="935" userDrawn="1">
          <p15:clr>
            <a:srgbClr val="A4A3A4"/>
          </p15:clr>
        </p15:guide>
        <p15:guide id="14" orient="horz" pos="640" userDrawn="1">
          <p15:clr>
            <a:srgbClr val="A4A3A4"/>
          </p15:clr>
        </p15:guide>
        <p15:guide id="15" orient="horz" pos="96" userDrawn="1">
          <p15:clr>
            <a:srgbClr val="A4A3A4"/>
          </p15:clr>
        </p15:guide>
        <p15:guide id="17" orient="horz" pos="504" userDrawn="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420485649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9" imgW="563" imgH="564" progId="TCLayout.ActiveDocument.1">
                  <p:embed/>
                </p:oleObj>
              </mc:Choice>
              <mc:Fallback>
                <p:oleObj name="think-cell スライド" r:id="rId9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0" y="180000"/>
            <a:ext cx="9072000" cy="61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 dirty="0"/>
              <a:t>スライドタイトル（入力が必要）</a:t>
            </a:r>
            <a:endParaRPr lang="en-US" noProof="0" dirty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7056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1" lang="en-GB" altLang="en-GB"/>
              <a:t>DT Template A4</a:t>
            </a:r>
            <a:endParaRPr kumimoji="1" lang="en-GB" altLang="en-GB" dirty="0"/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176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/>
          </a:p>
        </p:txBody>
      </p:sp>
      <p:sp>
        <p:nvSpPr>
          <p:cNvPr id="15" name="Text Box 37"/>
          <p:cNvSpPr txBox="1">
            <a:spLocks noChangeArrowheads="1"/>
          </p:cNvSpPr>
          <p:nvPr/>
        </p:nvSpPr>
        <p:spPr bwMode="gray">
          <a:xfrm>
            <a:off x="5133000" y="6588000"/>
            <a:ext cx="4356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 anchorCtr="0">
            <a:noAutofit/>
          </a:bodyPr>
          <a:lstStyle/>
          <a:p>
            <a:pPr algn="r" rt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ja-JP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  <a:t>© 2025. For information, contact Deloitte Tohmatsu Group.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7600" y="1476000"/>
            <a:ext cx="9072000" cy="4824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53086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66" r:id="rId2"/>
    <p:sldLayoutId id="2147483941" r:id="rId3"/>
    <p:sldLayoutId id="2147483977" r:id="rId4"/>
    <p:sldLayoutId id="2147483978" r:id="rId5"/>
    <p:sldLayoutId id="2147483979" r:id="rId6"/>
  </p:sldLayoutIdLst>
  <p:hf hdr="0"/>
  <p:txStyles>
    <p:titleStyle>
      <a:lvl1pPr algn="l" defTabSz="990564" rtl="0" eaLnBrk="1" latinLnBrk="0" hangingPunct="1">
        <a:spcBef>
          <a:spcPct val="0"/>
        </a:spcBef>
        <a:buNone/>
        <a:defRPr kumimoji="1" sz="2000" b="1" kern="1200">
          <a:solidFill>
            <a:schemeClr val="tx1"/>
          </a:solidFill>
          <a:latin typeface="+mj-lt"/>
          <a:ea typeface="+mj-ea"/>
          <a:cs typeface="+mj-cs"/>
          <a:sym typeface="+mj-lt"/>
        </a:defRPr>
      </a:lvl1pPr>
    </p:titleStyle>
    <p:bodyStyle>
      <a:lvl1pPr marL="0" indent="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SzPct val="100000"/>
        <a:buFont typeface="Arial" panose="020B0604020202020204" pitchFamily="34" charset="0"/>
        <a:buNone/>
        <a:defRPr kumimoji="1" sz="1200" b="0" kern="1200">
          <a:solidFill>
            <a:schemeClr val="tx1"/>
          </a:solidFill>
          <a:latin typeface="+mn-lt"/>
          <a:ea typeface="+mn-ea"/>
          <a:cs typeface="+mn-cs"/>
          <a:sym typeface="+mn-lt"/>
        </a:defRPr>
      </a:lvl1pPr>
      <a:lvl2pPr marL="180000" indent="-180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2pPr>
      <a:lvl3pPr marL="360000" indent="-180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3pPr>
      <a:lvl4pPr marL="504000" indent="-144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defRPr kumimoji="1" lang="en-US" sz="1200" b="0" kern="1200" baseline="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4pPr>
      <a:lvl5pPr marL="684000" indent="-180000" algn="l" defTabSz="86502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Verdana" panose="020B0604030504040204" pitchFamily="34" charset="0"/>
        <a:buChar char="−"/>
        <a:tabLst/>
        <a:defRPr kumimoji="1"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864000" indent="-180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Wingdings" panose="05000000000000000000" pitchFamily="2" charset="2"/>
        <a:buChar char="ü"/>
        <a:defRPr kumimoji="1"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0">
          <p15:clr>
            <a:srgbClr val="A4A3A4"/>
          </p15:clr>
        </p15:guide>
        <p15:guide id="2" orient="horz" pos="96" userDrawn="1">
          <p15:clr>
            <a:srgbClr val="A4A3A4"/>
          </p15:clr>
        </p15:guide>
        <p15:guide id="3" pos="3007">
          <p15:clr>
            <a:srgbClr val="A4A3A4"/>
          </p15:clr>
        </p15:guide>
        <p15:guide id="4" pos="3233">
          <p15:clr>
            <a:srgbClr val="A4A3A4"/>
          </p15:clr>
        </p15:guide>
        <p15:guide id="5" pos="5978">
          <p15:clr>
            <a:srgbClr val="A4A3A4"/>
          </p15:clr>
        </p15:guide>
        <p15:guide id="6" pos="262">
          <p15:clr>
            <a:srgbClr val="A4A3A4"/>
          </p15:clr>
        </p15:guide>
        <p15:guide id="7" orient="horz" pos="504" userDrawn="1">
          <p15:clr>
            <a:srgbClr val="A4A3A4"/>
          </p15:clr>
        </p15:guide>
        <p15:guide id="10" orient="horz" pos="3974">
          <p15:clr>
            <a:srgbClr val="A4A3A4"/>
          </p15:clr>
        </p15:guide>
        <p15:guide id="11" orient="horz" pos="4156">
          <p15:clr>
            <a:srgbClr val="A4A3A4"/>
          </p15:clr>
        </p15:guide>
        <p15:guide id="12" orient="horz" pos="4269">
          <p15:clr>
            <a:srgbClr val="A4A3A4"/>
          </p15:clr>
        </p15:guide>
        <p15:guide id="13" orient="horz" pos="527" userDrawn="1">
          <p15:clr>
            <a:srgbClr val="A4A3A4"/>
          </p15:clr>
        </p15:guide>
        <p15:guide id="14" orient="horz" pos="935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slideLayouts/slideLayout11.xml" Type="http://schemas.openxmlformats.org/officeDocument/2006/relationships/slideLayout"/><Relationship Id="rId2" Target="https://forms.office.com/e/bXXwAF1fHd" TargetMode="External" Type="http://schemas.openxmlformats.org/officeDocument/2006/relationships/hyperlink"/><Relationship Id="rId3" Target="mailto:ict-info@tohmatsu.co.jp" TargetMode="External" Type="http://schemas.openxmlformats.org/officeDocument/2006/relationships/hyperlink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E80691E-B7B2-B382-BC45-2182156E235E}"/>
              </a:ext>
            </a:extLst>
          </p:cNvPr>
          <p:cNvSpPr/>
          <p:nvPr/>
        </p:nvSpPr>
        <p:spPr bwMode="gray">
          <a:xfrm>
            <a:off x="417600" y="152400"/>
            <a:ext cx="4356013" cy="316938"/>
          </a:xfrm>
          <a:prstGeom prst="rect">
            <a:avLst/>
          </a:prstGeom>
          <a:solidFill>
            <a:schemeClr val="accent1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n-cs"/>
              </a:rPr>
              <a:t>（地域名）</a:t>
            </a: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n-cs"/>
              </a:rPr>
              <a:t>_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n-cs"/>
              </a:rPr>
              <a:t>（団体名）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3918907-19D9-F60D-E389-DECCC79BE24B}"/>
              </a:ext>
            </a:extLst>
          </p:cNvPr>
          <p:cNvSpPr/>
          <p:nvPr/>
        </p:nvSpPr>
        <p:spPr bwMode="gray">
          <a:xfrm>
            <a:off x="417599" y="469338"/>
            <a:ext cx="9072475" cy="546662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（地域として解決したい課題を簡潔に記載してください）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95662C9-D85F-8A37-B8A6-D0206E9C88C8}"/>
              </a:ext>
            </a:extLst>
          </p:cNvPr>
          <p:cNvSpPr/>
          <p:nvPr/>
        </p:nvSpPr>
        <p:spPr bwMode="gray">
          <a:xfrm>
            <a:off x="415925" y="1100617"/>
            <a:ext cx="498476" cy="1185384"/>
          </a:xfrm>
          <a:prstGeom prst="rect">
            <a:avLst/>
          </a:prstGeom>
          <a:solidFill>
            <a:schemeClr val="tx2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n-cs"/>
              </a:rPr>
              <a:t>基礎</a:t>
            </a:r>
            <a:br>
              <a:rPr kumimoji="1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n-cs"/>
              </a:rPr>
            </a:b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n-cs"/>
              </a:rPr>
              <a:t>情報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41A881D-71E0-3F3A-79F6-8ACF8CE5ED76}"/>
              </a:ext>
            </a:extLst>
          </p:cNvPr>
          <p:cNvSpPr/>
          <p:nvPr/>
        </p:nvSpPr>
        <p:spPr bwMode="gray">
          <a:xfrm>
            <a:off x="914400" y="1100617"/>
            <a:ext cx="4022794" cy="1185384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marR="0" indent="-171450" defTabSz="990564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</a:pPr>
            <a:r>
              <a:rPr kumimoji="1" lang="ja-JP" altLang="en-US" sz="1200" dirty="0">
                <a:latin typeface="+mn-ea"/>
                <a:cs typeface="+mn-cs"/>
              </a:rPr>
              <a:t>地域名：</a:t>
            </a:r>
            <a:r>
              <a:rPr kumimoji="1" lang="en-US" altLang="ja-JP" sz="1200" dirty="0">
                <a:latin typeface="+mn-ea"/>
                <a:cs typeface="+mn-cs"/>
              </a:rPr>
              <a:t>XXX</a:t>
            </a:r>
          </a:p>
          <a:p>
            <a:pPr marL="171450" marR="0" indent="-171450" defTabSz="990564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</a:pPr>
            <a:r>
              <a:rPr kumimoji="1" lang="ja-JP" altLang="en-US" sz="1200" dirty="0">
                <a:latin typeface="+mn-ea"/>
                <a:cs typeface="+mn-cs"/>
              </a:rPr>
              <a:t>団体名</a:t>
            </a:r>
            <a:r>
              <a:rPr kumimoji="1" lang="ja-JP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：</a:t>
            </a: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XXX</a:t>
            </a:r>
          </a:p>
          <a:p>
            <a:pPr marL="171450" marR="0" indent="-171450" defTabSz="990564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</a:pPr>
            <a:r>
              <a:rPr kumimoji="1" lang="ja-JP" altLang="en-US" sz="1200" dirty="0">
                <a:latin typeface="+mn-ea"/>
                <a:cs typeface="+mn-cs"/>
              </a:rPr>
              <a:t>担当者：</a:t>
            </a:r>
            <a:r>
              <a:rPr kumimoji="1" lang="en-US" altLang="ja-JP" sz="1200" dirty="0">
                <a:latin typeface="+mn-ea"/>
                <a:cs typeface="+mn-cs"/>
              </a:rPr>
              <a:t>XXX</a:t>
            </a:r>
          </a:p>
          <a:p>
            <a:pPr marL="171450" marR="0" indent="-171450" defTabSz="990564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</a:pPr>
            <a:r>
              <a:rPr kumimoji="1" lang="ja-JP" altLang="en-US" sz="1200" dirty="0">
                <a:latin typeface="+mn-ea"/>
                <a:cs typeface="+mn-cs"/>
              </a:rPr>
              <a:t>担当者連絡先：</a:t>
            </a:r>
            <a:r>
              <a:rPr kumimoji="1" lang="en-US" altLang="ja-JP" sz="1200" dirty="0">
                <a:latin typeface="+mn-ea"/>
                <a:cs typeface="+mn-cs"/>
              </a:rPr>
              <a:t>XXX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957131A-9848-C481-3EC1-0F2DDC5D8B55}"/>
              </a:ext>
            </a:extLst>
          </p:cNvPr>
          <p:cNvSpPr/>
          <p:nvPr/>
        </p:nvSpPr>
        <p:spPr bwMode="gray">
          <a:xfrm>
            <a:off x="415925" y="2406810"/>
            <a:ext cx="498476" cy="852268"/>
          </a:xfrm>
          <a:prstGeom prst="rect">
            <a:avLst/>
          </a:prstGeom>
          <a:solidFill>
            <a:schemeClr val="accent1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100" b="1" dirty="0">
                <a:solidFill>
                  <a:schemeClr val="bg1"/>
                </a:solidFill>
                <a:latin typeface="+mn-ea"/>
                <a:cs typeface="+mn-cs"/>
              </a:rPr>
              <a:t>目指す姿</a:t>
            </a:r>
            <a:endParaRPr kumimoji="1" lang="ja-JP" altLang="en-US" sz="1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346AF65-572C-CFF2-BF42-87462D147026}"/>
              </a:ext>
            </a:extLst>
          </p:cNvPr>
          <p:cNvSpPr/>
          <p:nvPr/>
        </p:nvSpPr>
        <p:spPr bwMode="gray">
          <a:xfrm>
            <a:off x="914400" y="2406810"/>
            <a:ext cx="8575673" cy="852268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marR="0" indent="-171450" defTabSz="990564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</a:pPr>
            <a:r>
              <a:rPr kumimoji="1" lang="ja-JP" altLang="en-US" sz="1200" dirty="0">
                <a:latin typeface="+mn-ea"/>
                <a:cs typeface="+mn-cs"/>
              </a:rPr>
              <a:t>（地域の目指す姿を記載してください）</a:t>
            </a:r>
            <a:endParaRPr kumimoji="1" lang="en-US" altLang="ja-JP" sz="1200" dirty="0">
              <a:latin typeface="+mn-ea"/>
              <a:cs typeface="+mn-cs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1DEB8F4-52A7-2491-4378-CC013F474E25}"/>
              </a:ext>
            </a:extLst>
          </p:cNvPr>
          <p:cNvSpPr/>
          <p:nvPr/>
        </p:nvSpPr>
        <p:spPr bwMode="gray">
          <a:xfrm>
            <a:off x="415925" y="3362155"/>
            <a:ext cx="498476" cy="1224203"/>
          </a:xfrm>
          <a:prstGeom prst="rect">
            <a:avLst/>
          </a:prstGeom>
          <a:solidFill>
            <a:schemeClr val="accent1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n-cs"/>
              </a:rPr>
              <a:t>課題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9C31674-6934-F1EE-667B-8AB7865AA74B}"/>
              </a:ext>
            </a:extLst>
          </p:cNvPr>
          <p:cNvSpPr/>
          <p:nvPr/>
        </p:nvSpPr>
        <p:spPr bwMode="gray">
          <a:xfrm>
            <a:off x="914401" y="3362155"/>
            <a:ext cx="8575672" cy="1224203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marR="0" indent="-171450" defTabSz="990564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</a:pPr>
            <a:r>
              <a:rPr kumimoji="1" lang="ja-JP" altLang="en-US" sz="1200" dirty="0">
                <a:latin typeface="+mn-ea"/>
                <a:cs typeface="+mn-cs"/>
              </a:rPr>
              <a:t>（地域の現状や生じている問題を踏まえ、解決したい課題を具体的に記載してください）</a:t>
            </a:r>
            <a:endParaRPr kumimoji="1" lang="en-US" altLang="ja-JP" sz="1200" dirty="0">
              <a:latin typeface="+mn-ea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48032B0-7640-485D-4805-B3334E586672}"/>
              </a:ext>
            </a:extLst>
          </p:cNvPr>
          <p:cNvSpPr/>
          <p:nvPr/>
        </p:nvSpPr>
        <p:spPr bwMode="gray">
          <a:xfrm>
            <a:off x="415924" y="4689435"/>
            <a:ext cx="498476" cy="853200"/>
          </a:xfrm>
          <a:prstGeom prst="rect">
            <a:avLst/>
          </a:prstGeom>
          <a:solidFill>
            <a:schemeClr val="accent1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n-cs"/>
              </a:rPr>
              <a:t>これまでの取組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1B3E164-9F76-A821-6335-338B7C38093F}"/>
              </a:ext>
            </a:extLst>
          </p:cNvPr>
          <p:cNvSpPr/>
          <p:nvPr/>
        </p:nvSpPr>
        <p:spPr bwMode="gray">
          <a:xfrm>
            <a:off x="914400" y="4689435"/>
            <a:ext cx="8575672" cy="853200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marR="0" indent="-171450" defTabSz="990564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</a:pPr>
            <a:r>
              <a:rPr kumimoji="1" lang="ja-JP" altLang="en-US" sz="1200" dirty="0">
                <a:latin typeface="+mn-ea"/>
                <a:cs typeface="+mn-cs"/>
              </a:rPr>
              <a:t>（地域の目指す姿実現に向けて、課題に対してこれまで実施した取組を具体的に記載してください）</a:t>
            </a:r>
            <a:endParaRPr kumimoji="1" lang="en-US" altLang="ja-JP" sz="1200" dirty="0">
              <a:latin typeface="+mn-ea"/>
              <a:cs typeface="+mn-cs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CC9D473-E006-ED13-871A-831DE82702EC}"/>
              </a:ext>
            </a:extLst>
          </p:cNvPr>
          <p:cNvSpPr/>
          <p:nvPr/>
        </p:nvSpPr>
        <p:spPr bwMode="gray">
          <a:xfrm>
            <a:off x="5064125" y="1100616"/>
            <a:ext cx="498476" cy="1185384"/>
          </a:xfrm>
          <a:prstGeom prst="rect">
            <a:avLst/>
          </a:prstGeom>
          <a:solidFill>
            <a:schemeClr val="tx2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n-cs"/>
              </a:rPr>
              <a:t>その他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40B9A22B-219E-60C8-14DB-A7845AA1378E}"/>
              </a:ext>
            </a:extLst>
          </p:cNvPr>
          <p:cNvSpPr/>
          <p:nvPr/>
        </p:nvSpPr>
        <p:spPr bwMode="gray">
          <a:xfrm>
            <a:off x="5562601" y="1100616"/>
            <a:ext cx="3927474" cy="1185384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defTabSz="990564" fontAlgn="auto">
              <a:spcBef>
                <a:spcPts val="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n"/>
            </a:pPr>
            <a:r>
              <a:rPr kumimoji="1" lang="ja-JP" altLang="en-US" sz="1200" dirty="0">
                <a:latin typeface="+mn-ea"/>
                <a:cs typeface="+mn-cs"/>
              </a:rPr>
              <a:t>（その他参考となる情報がある場合は記載してください）</a:t>
            </a:r>
            <a:endParaRPr kumimoji="1" lang="en-US" altLang="ja-JP" sz="1200" dirty="0">
              <a:latin typeface="+mn-ea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A8ADFFB5-4FA5-07C4-2051-6F11170D4764}"/>
              </a:ext>
            </a:extLst>
          </p:cNvPr>
          <p:cNvSpPr/>
          <p:nvPr/>
        </p:nvSpPr>
        <p:spPr bwMode="gray">
          <a:xfrm>
            <a:off x="415924" y="5662512"/>
            <a:ext cx="498476" cy="853200"/>
          </a:xfrm>
          <a:prstGeom prst="rect">
            <a:avLst/>
          </a:prstGeom>
          <a:solidFill>
            <a:schemeClr val="accent1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n-cs"/>
              </a:rPr>
              <a:t>今後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100" b="1" dirty="0">
                <a:solidFill>
                  <a:schemeClr val="bg1"/>
                </a:solidFill>
                <a:latin typeface="+mn-ea"/>
                <a:cs typeface="+mn-cs"/>
              </a:rPr>
              <a:t>目指す</a:t>
            </a:r>
            <a:endParaRPr kumimoji="1" lang="en-US" altLang="ja-JP" sz="1100" b="1" dirty="0">
              <a:solidFill>
                <a:schemeClr val="bg1"/>
              </a:solidFill>
              <a:latin typeface="+mn-ea"/>
              <a:cs typeface="+mn-cs"/>
            </a:endParaRPr>
          </a:p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n-cs"/>
              </a:rPr>
              <a:t>取組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F9DB3DE5-B6B3-6EAA-DF43-A8CBBA4383D3}"/>
              </a:ext>
            </a:extLst>
          </p:cNvPr>
          <p:cNvSpPr/>
          <p:nvPr/>
        </p:nvSpPr>
        <p:spPr bwMode="gray">
          <a:xfrm>
            <a:off x="914400" y="5662512"/>
            <a:ext cx="8575672" cy="853200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marR="0" indent="-171450" defTabSz="990564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</a:pPr>
            <a:r>
              <a:rPr kumimoji="1" lang="ja-JP" altLang="en-US" sz="1200" dirty="0">
                <a:latin typeface="+mn-ea"/>
                <a:cs typeface="+mn-cs"/>
              </a:rPr>
              <a:t>（これまで実施した取組を踏まえて、今後目指す取組イメージがあれば具体的に記載してください）</a:t>
            </a:r>
            <a:endParaRPr kumimoji="1" lang="en-US" altLang="ja-JP" sz="1200" dirty="0">
              <a:latin typeface="+mn-ea"/>
              <a:cs typeface="+mn-cs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F51ED24-EF47-A065-4D6D-73F0920D892E}"/>
              </a:ext>
            </a:extLst>
          </p:cNvPr>
          <p:cNvSpPr/>
          <p:nvPr/>
        </p:nvSpPr>
        <p:spPr bwMode="gray">
          <a:xfrm>
            <a:off x="9916452" y="10094"/>
            <a:ext cx="4139896" cy="68479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marR="0" indent="-171450" defTabSz="990564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</a:pPr>
            <a:r>
              <a:rPr kumimoji="1" lang="ja-JP" altLang="en-US" sz="1200" dirty="0">
                <a:solidFill>
                  <a:prstClr val="black"/>
                </a:solidFill>
                <a:latin typeface="+mn-lt"/>
                <a:cs typeface="+mn-cs"/>
              </a:rPr>
              <a:t>ご登壇を希望される方は、</a:t>
            </a:r>
            <a:r>
              <a:rPr kumimoji="1" lang="ja-JP" altLang="en-US" sz="1200" dirty="0">
                <a:solidFill>
                  <a:prstClr val="black"/>
                </a:solidFill>
                <a:latin typeface="+mn-lt"/>
                <a:cs typeface="+mn-cs"/>
                <a:hlinkClick r:id="rId2"/>
              </a:rPr>
              <a:t>登壇申込フォーム</a:t>
            </a:r>
            <a:r>
              <a:rPr kumimoji="1" lang="ja-JP" altLang="en-US" sz="1200" dirty="0">
                <a:solidFill>
                  <a:prstClr val="black"/>
                </a:solidFill>
                <a:latin typeface="+mn-lt"/>
                <a:cs typeface="+mn-cs"/>
              </a:rPr>
              <a:t>を送信の上、本フォーマットを記入し、事務局までメールで提出してください。ご提出いただいた時点で、下記注意事項の内容に同意いただいたものとみなします</a:t>
            </a:r>
            <a:br>
              <a:rPr kumimoji="1" lang="en-US" altLang="ja-JP" sz="1200" dirty="0">
                <a:solidFill>
                  <a:prstClr val="black"/>
                </a:solidFill>
                <a:latin typeface="+mn-lt"/>
                <a:cs typeface="+mn-cs"/>
              </a:rPr>
            </a:br>
            <a:r>
              <a:rPr kumimoji="1" lang="ja-JP" altLang="en-US" sz="1200" dirty="0">
                <a:solidFill>
                  <a:prstClr val="black"/>
                </a:solidFill>
                <a:latin typeface="+mn-lt"/>
                <a:cs typeface="+mn-cs"/>
              </a:rPr>
              <a:t>（提出期日：</a:t>
            </a:r>
            <a:r>
              <a:rPr kumimoji="1" lang="en-US" altLang="ja-JP" sz="1200" dirty="0">
                <a:solidFill>
                  <a:prstClr val="black"/>
                </a:solidFill>
                <a:latin typeface="+mn-lt"/>
                <a:cs typeface="+mn-cs"/>
              </a:rPr>
              <a:t>2025</a:t>
            </a:r>
            <a:r>
              <a:rPr kumimoji="1" lang="ja-JP" altLang="en-US" sz="1200" dirty="0">
                <a:solidFill>
                  <a:prstClr val="black"/>
                </a:solidFill>
                <a:latin typeface="+mn-lt"/>
                <a:cs typeface="+mn-cs"/>
              </a:rPr>
              <a:t>年</a:t>
            </a:r>
            <a:r>
              <a:rPr kumimoji="1" lang="en-US" altLang="ja-JP" sz="1200" dirty="0">
                <a:solidFill>
                  <a:prstClr val="black"/>
                </a:solidFill>
                <a:latin typeface="+mn-lt"/>
                <a:cs typeface="+mn-cs"/>
              </a:rPr>
              <a:t>8</a:t>
            </a:r>
            <a:r>
              <a:rPr kumimoji="1" lang="ja-JP" altLang="en-US" sz="1200" dirty="0">
                <a:solidFill>
                  <a:prstClr val="black"/>
                </a:solidFill>
                <a:latin typeface="+mn-lt"/>
                <a:cs typeface="+mn-cs"/>
              </a:rPr>
              <a:t>月</a:t>
            </a:r>
            <a:r>
              <a:rPr kumimoji="1" lang="en-US" altLang="ja-JP" sz="1200" dirty="0">
                <a:solidFill>
                  <a:prstClr val="black"/>
                </a:solidFill>
                <a:latin typeface="+mn-lt"/>
                <a:cs typeface="+mn-cs"/>
              </a:rPr>
              <a:t>25</a:t>
            </a:r>
            <a:r>
              <a:rPr kumimoji="1" lang="ja-JP" altLang="en-US" sz="1200" dirty="0">
                <a:solidFill>
                  <a:prstClr val="black"/>
                </a:solidFill>
                <a:latin typeface="+mn-lt"/>
                <a:cs typeface="+mn-cs"/>
              </a:rPr>
              <a:t>日（月）</a:t>
            </a:r>
            <a:r>
              <a:rPr kumimoji="1" lang="en-US" altLang="ja-JP" sz="1200" dirty="0">
                <a:solidFill>
                  <a:prstClr val="black"/>
                </a:solidFill>
                <a:latin typeface="+mn-lt"/>
                <a:cs typeface="+mn-cs"/>
              </a:rPr>
              <a:t>17</a:t>
            </a:r>
            <a:r>
              <a:rPr kumimoji="1" lang="ja-JP" altLang="en-US" sz="1200" dirty="0">
                <a:solidFill>
                  <a:prstClr val="black"/>
                </a:solidFill>
                <a:latin typeface="+mn-lt"/>
                <a:cs typeface="+mn-cs"/>
              </a:rPr>
              <a:t>時）</a:t>
            </a:r>
            <a:endParaRPr kumimoji="1" lang="en-US" altLang="ja-JP" sz="1200" dirty="0">
              <a:solidFill>
                <a:prstClr val="black"/>
              </a:solidFill>
              <a:latin typeface="+mn-lt"/>
              <a:cs typeface="+mn-cs"/>
            </a:endParaRPr>
          </a:p>
          <a:p>
            <a:pPr marL="357188" lvl="1" indent="-171450" defTabSz="990564" fontAlgn="auto">
              <a:spcBef>
                <a:spcPts val="4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提出先：観光庁　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ICT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サービス等利活用促進事業 事務局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7188" lvl="1" indent="-171450" defTabSz="990564" fontAlgn="auto">
              <a:spcBef>
                <a:spcPts val="4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solidFill>
                  <a:prstClr val="black"/>
                </a:solidFill>
                <a:latin typeface="+mn-lt"/>
                <a:cs typeface="+mn-cs"/>
              </a:rPr>
              <a:t>メールアドレス：</a:t>
            </a: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3"/>
              </a:rPr>
              <a:t>ict-info@tohmatsu.co.jp</a:t>
            </a:r>
            <a:r>
              <a:rPr kumimoji="1" lang="ja-JP" alt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indent="-171450" defTabSz="990564" fontAlgn="auto">
              <a:spcBef>
                <a:spcPts val="4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n"/>
            </a:pP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indent="-171450" defTabSz="990564" fontAlgn="auto">
              <a:spcBef>
                <a:spcPts val="4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n"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注意事項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7188" lvl="1" indent="-171450" defTabSz="990564" fontAlgn="auto">
              <a:spcBef>
                <a:spcPts val="4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提出主体につき複数日程</a:t>
            </a:r>
            <a:r>
              <a:rPr kumimoji="1" lang="ja-JP" altLang="en-US" sz="1200" dirty="0">
                <a:solidFill>
                  <a:prstClr val="black"/>
                </a:solidFill>
                <a:latin typeface="+mn-lt"/>
                <a:cs typeface="+mn-cs"/>
              </a:rPr>
              <a:t>での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応募が可能ですが、応募する日程ごとに</a:t>
            </a:r>
            <a:r>
              <a:rPr kumimoji="1" lang="ja-JP" altLang="en-US" sz="1200" dirty="0">
                <a:solidFill>
                  <a:prstClr val="black"/>
                </a:solidFill>
                <a:latin typeface="+mn-lt"/>
                <a:cs typeface="+mn-cs"/>
                <a:hlinkClick r:id="rId2"/>
              </a:rPr>
              <a:t>登壇申込フォーム</a:t>
            </a:r>
            <a:r>
              <a:rPr kumimoji="1" lang="ja-JP" altLang="en-US" sz="1200" dirty="0">
                <a:solidFill>
                  <a:prstClr val="black"/>
                </a:solidFill>
                <a:latin typeface="+mn-lt"/>
                <a:cs typeface="+mn-cs"/>
              </a:rPr>
              <a:t>を送信の上、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本資料を提出してください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7188" lvl="1" indent="-171450" defTabSz="990564" fontAlgn="auto">
              <a:spcBef>
                <a:spcPts val="4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solidFill>
                  <a:prstClr val="black"/>
                </a:solidFill>
                <a:latin typeface="+mn-lt"/>
                <a:cs typeface="+mn-cs"/>
              </a:rPr>
              <a:t>当日のご参加が難しい場合は、ピッチトークの内容を事前に録画し、事務局にお送りいただくことで、録画映像を当日投影する形でのご登壇も可能です。録画登壇を希望される方は、登壇申込フォーム</a:t>
            </a:r>
            <a:r>
              <a:rPr kumimoji="1" lang="en-US" altLang="ja-JP" sz="1200" dirty="0">
                <a:solidFill>
                  <a:prstClr val="black"/>
                </a:solidFill>
                <a:latin typeface="+mn-lt"/>
                <a:cs typeface="+mn-cs"/>
              </a:rPr>
              <a:t>Q2</a:t>
            </a:r>
            <a:r>
              <a:rPr kumimoji="1" lang="ja-JP" altLang="en-US" sz="1200" dirty="0">
                <a:solidFill>
                  <a:prstClr val="black"/>
                </a:solidFill>
                <a:latin typeface="+mn-lt"/>
                <a:cs typeface="+mn-cs"/>
              </a:rPr>
              <a:t>にて、「録画映像での登壇を希望する」を選択してください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7188" lvl="1" indent="-171450" defTabSz="990564" fontAlgn="auto">
              <a:spcBef>
                <a:spcPts val="4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solidFill>
                  <a:prstClr val="black"/>
                </a:solidFill>
                <a:latin typeface="+mn-lt"/>
                <a:cs typeface="+mn-cs"/>
              </a:rPr>
              <a:t>応募者多数の場合は、提出資料に基づく審査により、ご登壇が叶わない可能性がある旨、ご留意ください</a:t>
            </a:r>
            <a:endParaRPr kumimoji="1" lang="en-US" altLang="ja-JP" sz="1200" dirty="0">
              <a:solidFill>
                <a:prstClr val="black"/>
              </a:solidFill>
              <a:latin typeface="+mn-lt"/>
              <a:cs typeface="+mn-cs"/>
            </a:endParaRPr>
          </a:p>
          <a:p>
            <a:pPr marL="357188" lvl="1" indent="-171450" defTabSz="990564" fontAlgn="auto">
              <a:spcBef>
                <a:spcPts val="4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solidFill>
                  <a:prstClr val="black"/>
                </a:solidFill>
                <a:latin typeface="+mn-lt"/>
                <a:cs typeface="+mn-cs"/>
              </a:rPr>
              <a:t>登壇時間は</a:t>
            </a:r>
            <a:r>
              <a:rPr kumimoji="1" lang="en-US" altLang="ja-JP" sz="1200" dirty="0">
                <a:solidFill>
                  <a:prstClr val="black"/>
                </a:solidFill>
                <a:latin typeface="+mn-lt"/>
                <a:cs typeface="+mn-cs"/>
              </a:rPr>
              <a:t>10</a:t>
            </a:r>
            <a:r>
              <a:rPr kumimoji="1" lang="ja-JP" altLang="en-US" sz="1200">
                <a:solidFill>
                  <a:prstClr val="black"/>
                </a:solidFill>
                <a:latin typeface="+mn-lt"/>
                <a:cs typeface="+mn-cs"/>
              </a:rPr>
              <a:t>分となります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indent="-171450" defTabSz="990564" fontAlgn="auto">
              <a:spcBef>
                <a:spcPts val="4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n"/>
            </a:pP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indent="-171450" defTabSz="990564" fontAlgn="auto">
              <a:spcBef>
                <a:spcPts val="4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n"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登壇者の決定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1950" lvl="1" indent="-171450" defTabSz="990564" fontAlgn="auto">
              <a:spcBef>
                <a:spcPts val="4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事務局による審査の上、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8/29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（金）を目途にご応募いただいた皆様に登壇可否をご連絡いたします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01839FA-8DDE-FC75-410D-15DCA181B184}"/>
              </a:ext>
            </a:extLst>
          </p:cNvPr>
          <p:cNvSpPr/>
          <p:nvPr/>
        </p:nvSpPr>
        <p:spPr bwMode="gray">
          <a:xfrm>
            <a:off x="4971794" y="258308"/>
            <a:ext cx="696164" cy="2089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 b="1" dirty="0">
                <a:latin typeface="+mn-ea"/>
                <a:cs typeface="+mn-cs"/>
              </a:rPr>
              <a:t>該当テーマ</a:t>
            </a: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F110D40F-E453-7075-F1DD-7559FF0559BE}"/>
              </a:ext>
            </a:extLst>
          </p:cNvPr>
          <p:cNvSpPr/>
          <p:nvPr/>
        </p:nvSpPr>
        <p:spPr bwMode="gray">
          <a:xfrm>
            <a:off x="5633123" y="152400"/>
            <a:ext cx="2372327" cy="314896"/>
          </a:xfrm>
          <a:prstGeom prst="roundRect">
            <a:avLst/>
          </a:prstGeom>
          <a:solidFill>
            <a:schemeClr val="accent5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n-cs"/>
              </a:rPr>
              <a:t>XXX</a:t>
            </a: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19" name="吹き出し: 角を丸めた四角形 18">
            <a:extLst>
              <a:ext uri="{FF2B5EF4-FFF2-40B4-BE49-F238E27FC236}">
                <a16:creationId xmlns:a16="http://schemas.microsoft.com/office/drawing/2014/main" id="{9980EFEF-6378-AA14-74E1-28D5156A03CF}"/>
              </a:ext>
            </a:extLst>
          </p:cNvPr>
          <p:cNvSpPr/>
          <p:nvPr/>
        </p:nvSpPr>
        <p:spPr bwMode="gray">
          <a:xfrm>
            <a:off x="5228729" y="-742795"/>
            <a:ext cx="3166883" cy="752889"/>
          </a:xfrm>
          <a:prstGeom prst="wedgeRoundRectCallout">
            <a:avLst>
              <a:gd name="adj1" fmla="val -4750"/>
              <a:gd name="adj2" fmla="val 78461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tabLst/>
            </a:pPr>
            <a:r>
              <a:rPr lang="ja-JP" altLang="en-US" sz="1100" b="0" i="0" dirty="0">
                <a:solidFill>
                  <a:srgbClr val="000000"/>
                </a:solidFill>
                <a:effectLst/>
                <a:latin typeface="Yu Gothic UI" panose="020B0500000000000000" pitchFamily="50" charset="-128"/>
                <a:ea typeface="Yu Gothic UI" panose="020B0500000000000000" pitchFamily="50" charset="-128"/>
              </a:rPr>
              <a:t>以下より登壇を希望するピッチテーマを選択してください</a:t>
            </a:r>
            <a:endParaRPr lang="en-US" altLang="ja-JP" sz="1100" b="0" i="0" dirty="0">
              <a:solidFill>
                <a:srgbClr val="000000"/>
              </a:solidFill>
              <a:effectLst/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171450" marR="0" indent="-171450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</a:pPr>
            <a:r>
              <a:rPr lang="ja-JP" altLang="en-US" sz="1100" b="0" i="0" dirty="0">
                <a:solidFill>
                  <a:srgbClr val="000000"/>
                </a:solidFill>
                <a:effectLst/>
                <a:latin typeface="Yu Gothic UI" panose="020B0500000000000000" pitchFamily="50" charset="-128"/>
                <a:ea typeface="Yu Gothic UI" panose="020B0500000000000000" pitchFamily="50" charset="-128"/>
              </a:rPr>
              <a:t>観光客に対する情報発信・分析</a:t>
            </a:r>
            <a:endParaRPr lang="en-US" altLang="ja-JP" sz="1100" b="0" i="0" dirty="0">
              <a:solidFill>
                <a:srgbClr val="000000"/>
              </a:solidFill>
              <a:effectLst/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171450" marR="0" indent="-171450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観光客の分散・平準化に向けた取組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marR="0" indent="-171450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観光客に対するマナー啓発の取組</a:t>
            </a:r>
          </a:p>
        </p:txBody>
      </p:sp>
    </p:spTree>
    <p:extLst>
      <p:ext uri="{BB962C8B-B14F-4D97-AF65-F5344CB8AC3E}">
        <p14:creationId xmlns:p14="http://schemas.microsoft.com/office/powerpoint/2010/main" val="24504805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35e8e40f-b990-41de-a0fc-543397efce71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T Template_A4_J_202506">
  <a:themeElements>
    <a:clrScheme name="DT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43B02A"/>
      </a:accent2>
      <a:accent3>
        <a:srgbClr val="26890D"/>
      </a:accent3>
      <a:accent4>
        <a:srgbClr val="046A38"/>
      </a:accent4>
      <a:accent5>
        <a:srgbClr val="0D8390"/>
      </a:accent5>
      <a:accent6>
        <a:srgbClr val="007CB0"/>
      </a:accent6>
      <a:hlink>
        <a:srgbClr val="00A3E0"/>
      </a:hlink>
      <a:folHlink>
        <a:srgbClr val="7F7F7F"/>
      </a:folHlink>
    </a:clrScheme>
    <a:fontScheme name="Deloittefont">
      <a:majorFont>
        <a:latin typeface="Aptos"/>
        <a:ea typeface="Yu Gothic UI"/>
        <a:cs typeface=""/>
      </a:majorFont>
      <a:minorFont>
        <a:latin typeface="Aptos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2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spDef>
    <a:lnDef>
      <a:spPr bwMode="gray"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lIns="0" tIns="0" rIns="0" bIns="0" rtlCol="0">
        <a:spAutoFit/>
      </a:bodyPr>
      <a:lstStyle>
        <a:defPPr marL="0" marR="0" indent="0" algn="l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2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DT Template_A4_J.potx" id="{5C02274F-DAFF-4A36-975F-99DE3CF43C8D}" vid="{31B2886B-0DC9-4169-96AF-3D1708605A05}"/>
    </a:ext>
  </a:extLst>
</a:theme>
</file>

<file path=ppt/theme/theme2.xml><?xml version="1.0" encoding="utf-8"?>
<a:theme xmlns:a="http://schemas.openxmlformats.org/drawingml/2006/main" name="DT Template_A4_J_202506_基本版②">
  <a:themeElements>
    <a:clrScheme name="DT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43B02A"/>
      </a:accent2>
      <a:accent3>
        <a:srgbClr val="26890D"/>
      </a:accent3>
      <a:accent4>
        <a:srgbClr val="046A38"/>
      </a:accent4>
      <a:accent5>
        <a:srgbClr val="0D8390"/>
      </a:accent5>
      <a:accent6>
        <a:srgbClr val="007CB0"/>
      </a:accent6>
      <a:hlink>
        <a:srgbClr val="00A3E0"/>
      </a:hlink>
      <a:folHlink>
        <a:srgbClr val="7F7F7F"/>
      </a:folHlink>
    </a:clrScheme>
    <a:fontScheme name="Deloittefont">
      <a:majorFont>
        <a:latin typeface="Aptos"/>
        <a:ea typeface="Yu Gothic UI"/>
        <a:cs typeface=""/>
      </a:majorFont>
      <a:minorFont>
        <a:latin typeface="Aptos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2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spDef>
    <a:lnDef>
      <a:spPr bwMode="gray"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lIns="0" tIns="0" rIns="0" bIns="0" rtlCol="0">
        <a:spAutoFit/>
      </a:bodyPr>
      <a:lstStyle>
        <a:defPPr marL="0" marR="0" indent="0" algn="l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2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DT Template_A4_J.potx" id="{5C02274F-DAFF-4A36-975F-99DE3CF43C8D}" vid="{895500E1-D291-4CF2-B1F7-29AF5293C3D5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8aac__x660e_ xmlns="49846136-0b0d-4429-9e2a-7113e5a06a5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B72FBA2EFC2514C85056987861D4FCC" ma:contentTypeVersion="9" ma:contentTypeDescription="新しいドキュメントを作成します。" ma:contentTypeScope="" ma:versionID="af31c8fd272bcdede43e416cf8ddbb6e">
  <xsd:schema xmlns:xsd="http://www.w3.org/2001/XMLSchema" xmlns:xs="http://www.w3.org/2001/XMLSchema" xmlns:p="http://schemas.microsoft.com/office/2006/metadata/properties" xmlns:ns2="49846136-0b0d-4429-9e2a-7113e5a06a57" xmlns:ns3="c633123c-0806-488e-8416-d21386cce06b" targetNamespace="http://schemas.microsoft.com/office/2006/metadata/properties" ma:root="true" ma:fieldsID="2fc2e69187bd3898a88aebaf46508c56" ns2:_="" ns3:_="">
    <xsd:import namespace="49846136-0b0d-4429-9e2a-7113e5a06a57"/>
    <xsd:import namespace="c633123c-0806-488e-8416-d21386cce06b"/>
    <xsd:element name="properties">
      <xsd:complexType>
        <xsd:sequence>
          <xsd:element name="documentManagement">
            <xsd:complexType>
              <xsd:all>
                <xsd:element ref="ns2:_x8aac__x660e_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846136-0b0d-4429-9e2a-7113e5a06a57" elementFormDefault="qualified">
    <xsd:import namespace="http://schemas.microsoft.com/office/2006/documentManagement/types"/>
    <xsd:import namespace="http://schemas.microsoft.com/office/infopath/2007/PartnerControls"/>
    <xsd:element name="_x8aac__x660e_" ma:index="4" nillable="true" ma:displayName="説明" ma:internalName="_x8aac__x660e_" ma:readOnly="false">
      <xsd:simpleType>
        <xsd:restriction base="dms:Note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33123c-0806-488e-8416-d21386cce06b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コンテンツ タイプ"/>
        <xsd:element ref="dc:title" minOccurs="0" maxOccurs="1" ma:index="3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/>
</file>

<file path=customXml/itemProps1.xml><?xml version="1.0" encoding="utf-8"?>
<ds:datastoreItem xmlns:ds="http://schemas.openxmlformats.org/officeDocument/2006/customXml" ds:itemID="{4E21B286-A395-480F-812B-D3810D1663A3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purl.org/dc/terms/"/>
    <ds:schemaRef ds:uri="49846136-0b0d-4429-9e2a-7113e5a06a57"/>
    <ds:schemaRef ds:uri="http://schemas.microsoft.com/office/infopath/2007/PartnerControls"/>
    <ds:schemaRef ds:uri="c633123c-0806-488e-8416-d21386cce06b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9CC8363-B254-41AA-AE1C-A742CFE22B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846136-0b0d-4429-9e2a-7113e5a06a57"/>
    <ds:schemaRef ds:uri="c633123c-0806-488e-8416-d21386cce0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935D26D-16E4-43C7-9F1D-3496AB2ED69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ea60d57e-af5b-4752-ac57-3e4f28ca11dc}" enabled="1" method="Standard" siteId="{36da45f1-dd2c-4d1f-af13-5abe46b9992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DT Template_A4_J</Template>
  <Words>413</Words>
  <PresentationFormat>A4 210 x 297 mm</PresentationFormat>
  <Paragraphs>37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Yu Gothic UI</vt:lpstr>
      <vt:lpstr>Aptos</vt:lpstr>
      <vt:lpstr>Arial</vt:lpstr>
      <vt:lpstr>Verdana</vt:lpstr>
      <vt:lpstr>Wingdings</vt:lpstr>
      <vt:lpstr>DT Template_A4_J_202506</vt:lpstr>
      <vt:lpstr>DT Template_A4_J_202506_基本版②</vt:lpstr>
      <vt:lpstr>think-cell スライド</vt:lpstr>
      <vt:lpstr>PowerPoint プレゼンテーション</vt:lpstr>
    </vt:vector>
  </TitlesOfParts>
  <LinksUpToDate>false</LinksUpToDate>
  <SharedDoc>false</SharedDoc>
  <HyperlinkBase/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0x0101006B72FBA2EFC2514C85056987861D4FCC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2021-06-10T06:45:02Z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345753b9-61e8-4351-aba5-64732c5426f6</vt:lpwstr>
  </property>
  <property fmtid="{D5CDD505-2E9C-101B-9397-08002B2CF9AE}" pid="9" name="MSIP_Label_ea60d57e-af5b-4752-ac57-3e4f28ca11dc_ContentBits">
    <vt:lpwstr>0</vt:lpwstr>
  </property>
</Properties>
</file>