
<file path=[Content_Types].xml><?xml version="1.0" encoding="utf-8"?>
<Types xmlns="http://schemas.openxmlformats.org/package/2006/content-types">
  <Default ContentType="image/jpeg" Extension="jpeg"/>
  <Default ContentType="application/vnd.openxmlformats-package.relationships+xml" Extension="rels"/>
  <Default ContentType="application/xml" Extension="xml"/>
  <Override ContentType="application/vnd.openxmlformats-officedocument.extended-properties+xml" PartName="/docProps/app.xml"/>
  <Override ContentType="application/vnd.openxmlformats-package.core-properties+xml" PartName="/docProps/core.xml"/>
  <Override ContentType="application/vnd.openxmlformats-officedocument.presentationml.handoutMaster+xml" PartName="/ppt/handoutMasters/handoutMaster1.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Layout+xml" PartName="/ppt/slideLayouts/slideLayout12.xml"/>
  <Override ContentType="application/vnd.openxmlformats-officedocument.presentationml.slideLayout+xml" PartName="/ppt/slideLayouts/slideLayout13.xml"/>
  <Override ContentType="application/vnd.openxmlformats-officedocument.presentationml.slideLayout+xml" PartName="/ppt/slideLayouts/slideLayout14.xml"/>
  <Override ContentType="application/vnd.openxmlformats-officedocument.presentationml.slideLayout+xml" PartName="/ppt/slideLayouts/slideLayout15.xml"/>
  <Override ContentType="application/vnd.openxmlformats-officedocument.presentationml.slideLayout+xml" PartName="/ppt/slideLayouts/slideLayout16.xml"/>
  <Override ContentType="application/vnd.openxmlformats-officedocument.presentationml.slideLayout+xml" PartName="/ppt/slideLayouts/slideLayout17.xml"/>
  <Override ContentType="application/vnd.openxmlformats-officedocument.presentationml.slideLayout+xml" PartName="/ppt/slideLayouts/slideLayout18.xml"/>
  <Override ContentType="application/vnd.openxmlformats-officedocument.presentationml.slideLayout+xml" PartName="/ppt/slideLayouts/slideLayout19.xml"/>
  <Override ContentType="application/vnd.openxmlformats-officedocument.presentationml.slideLayout+xml" PartName="/ppt/slideLayouts/slideLayout20.xml"/>
  <Override ContentType="application/vnd.openxmlformats-officedocument.presentationml.slideLayout+xml" PartName="/ppt/slideLayouts/slideLayout21.xml"/>
  <Override ContentType="application/vnd.openxmlformats-officedocument.presentationml.slideLayout+xml" PartName="/ppt/slideLayouts/slideLayout22.xml"/>
  <Override ContentType="application/vnd.openxmlformats-officedocument.presentationml.slideLayout+xml" PartName="/ppt/slideLayouts/slideLayout23.xml"/>
  <Override ContentType="application/vnd.openxmlformats-officedocument.presentationml.slideLayout+xml" PartName="/ppt/slideLayouts/slideLayout24.xml"/>
  <Override ContentType="application/vnd.openxmlformats-officedocument.presentationml.slideLayout+xml" PartName="/ppt/slideLayouts/slideLayout25.xml"/>
  <Override ContentType="application/vnd.openxmlformats-officedocument.presentationml.slideLayout+xml" PartName="/ppt/slideLayouts/slideLayout26.xml"/>
  <Override ContentType="application/vnd.openxmlformats-officedocument.presentationml.slideLayout+xml" PartName="/ppt/slideLayouts/slideLayout27.xml"/>
  <Override ContentType="application/vnd.openxmlformats-officedocument.presentationml.slideLayout+xml" PartName="/ppt/slideLayouts/slideLayout28.xml"/>
  <Override ContentType="application/vnd.openxmlformats-officedocument.presentationml.slideLayout+xml" PartName="/ppt/slideLayouts/slideLayout29.xml"/>
  <Override ContentType="application/vnd.openxmlformats-officedocument.presentationml.slideLayout+xml" PartName="/ppt/slideLayouts/slideLayout30.xml"/>
  <Override ContentType="application/vnd.openxmlformats-officedocument.presentationml.slideLayout+xml" PartName="/ppt/slideLayouts/slideLayout31.xml"/>
  <Override ContentType="application/vnd.openxmlformats-officedocument.presentationml.slideLayout+xml" PartName="/ppt/slideLayouts/slideLayout32.xml"/>
  <Override ContentType="application/vnd.openxmlformats-officedocument.presentationml.slideLayout+xml" PartName="/ppt/slideLayouts/slideLayout33.xml"/>
  <Override ContentType="application/vnd.openxmlformats-officedocument.presentationml.slideLayout+xml" PartName="/ppt/slideLayouts/slideLayout34.xml"/>
  <Override ContentType="application/vnd.openxmlformats-officedocument.presentationml.slideLayout+xml" PartName="/ppt/slideLayouts/slideLayout35.xml"/>
  <Override ContentType="application/vnd.openxmlformats-officedocument.presentationml.slideLayout+xml" PartName="/ppt/slideLayouts/slideLayout36.xml"/>
  <Override ContentType="application/vnd.openxmlformats-officedocument.presentationml.slideLayout+xml" PartName="/ppt/slideLayouts/slideLayout37.xml"/>
  <Override ContentType="application/vnd.openxmlformats-officedocument.presentationml.slideLayout+xml" PartName="/ppt/slideLayouts/slideLayout38.xml"/>
  <Override ContentType="application/vnd.openxmlformats-officedocument.presentationml.slideLayout+xml" PartName="/ppt/slideLayouts/slideLayout39.xml"/>
  <Override ContentType="application/vnd.openxmlformats-officedocument.presentationml.slideLayout+xml" PartName="/ppt/slideLayouts/slideLayout40.xml"/>
  <Override ContentType="application/vnd.openxmlformats-officedocument.presentationml.slideLayout+xml" PartName="/ppt/slideLayouts/slideLayout41.xml"/>
  <Override ContentType="application/vnd.openxmlformats-officedocument.presentationml.slideLayout+xml" PartName="/ppt/slideLayouts/slideLayout42.xml"/>
  <Override ContentType="application/vnd.openxmlformats-officedocument.presentationml.slideLayout+xml" PartName="/ppt/slideLayouts/slideLayout43.xml"/>
  <Override ContentType="application/vnd.openxmlformats-officedocument.presentationml.slideLayout+xml" PartName="/ppt/slideLayouts/slideLayout44.xml"/>
  <Override ContentType="application/vnd.openxmlformats-officedocument.presentationml.slideLayout+xml" PartName="/ppt/slideLayouts/slideLayout45.xml"/>
  <Override ContentType="application/vnd.openxmlformats-officedocument.presentationml.slideLayout+xml" PartName="/ppt/slideLayouts/slideLayout46.xml"/>
  <Override ContentType="application/vnd.openxmlformats-officedocument.presentationml.slideLayout+xml" PartName="/ppt/slideLayouts/slideLayout47.xml"/>
  <Override ContentType="application/vnd.openxmlformats-officedocument.presentationml.slideLayout+xml" PartName="/ppt/slideLayouts/slideLayout48.xml"/>
  <Override ContentType="application/vnd.openxmlformats-officedocument.presentationml.slideLayout+xml" PartName="/ppt/slideLayouts/slideLayout49.xml"/>
  <Override ContentType="application/vnd.openxmlformats-officedocument.presentationml.slideLayout+xml" PartName="/ppt/slideLayouts/slideLayout50.xml"/>
  <Override ContentType="application/vnd.openxmlformats-officedocument.presentationml.slideLayout+xml" PartName="/ppt/slideLayouts/slideLayout51.xml"/>
  <Override ContentType="application/vnd.openxmlformats-officedocument.presentationml.slideLayout+xml" PartName="/ppt/slideLayouts/slideLayout52.xml"/>
  <Override ContentType="application/vnd.openxmlformats-officedocument.presentationml.slideLayout+xml" PartName="/ppt/slideLayouts/slideLayout53.xml"/>
  <Override ContentType="application/vnd.openxmlformats-officedocument.presentationml.slideLayout+xml" PartName="/ppt/slideLayouts/slideLayout54.xml"/>
  <Override ContentType="application/vnd.openxmlformats-officedocument.presentationml.slideLayout+xml" PartName="/ppt/slideLayouts/slideLayout55.xml"/>
  <Override ContentType="application/vnd.openxmlformats-officedocument.presentationml.slideLayout+xml" PartName="/ppt/slideLayouts/slideLayout56.xml"/>
  <Override ContentType="application/vnd.openxmlformats-officedocument.presentationml.slideLayout+xml" PartName="/ppt/slideLayouts/slideLayout57.xml"/>
  <Override ContentType="application/vnd.openxmlformats-officedocument.presentationml.slideLayout+xml" PartName="/ppt/slideLayouts/slideLayout58.xml"/>
  <Override ContentType="application/vnd.openxmlformats-officedocument.presentationml.slideLayout+xml" PartName="/ppt/slideLayouts/slideLayout59.xml"/>
  <Override ContentType="application/vnd.openxmlformats-officedocument.presentationml.slideLayout+xml" PartName="/ppt/slideLayouts/slideLayout60.xml"/>
  <Override ContentType="application/vnd.openxmlformats-officedocument.presentationml.slideLayout+xml" PartName="/ppt/slideLayouts/slideLayout61.xml"/>
  <Override ContentType="application/vnd.openxmlformats-officedocument.presentationml.slideLayout+xml" PartName="/ppt/slideLayouts/slideLayout62.xml"/>
  <Override ContentType="application/vnd.openxmlformats-officedocument.presentationml.slideLayout+xml" PartName="/ppt/slideLayouts/slideLayout63.xml"/>
  <Override ContentType="application/vnd.openxmlformats-officedocument.presentationml.slideLayout+xml" PartName="/ppt/slideLayouts/slideLayout64.xml"/>
  <Override ContentType="application/vnd.openxmlformats-officedocument.presentationml.slideLayout+xml" PartName="/ppt/slideLayouts/slideLayout65.xml"/>
  <Override ContentType="application/vnd.openxmlformats-officedocument.presentationml.slideLayout+xml" PartName="/ppt/slideLayouts/slideLayout66.xml"/>
  <Override ContentType="application/vnd.openxmlformats-officedocument.presentationml.slideLayout+xml" PartName="/ppt/slideLayouts/slideLayout67.xml"/>
  <Override ContentType="application/vnd.openxmlformats-officedocument.presentationml.slideLayout+xml" PartName="/ppt/slideLayouts/slideLayout68.xml"/>
  <Override ContentType="application/vnd.openxmlformats-officedocument.presentationml.slideLayout+xml" PartName="/ppt/slideLayouts/slideLayout69.xml"/>
  <Override ContentType="application/vnd.openxmlformats-officedocument.presentationml.slideLayout+xml" PartName="/ppt/slideLayouts/slideLayout70.xml"/>
  <Override ContentType="application/vnd.openxmlformats-officedocument.presentationml.slideLayout+xml" PartName="/ppt/slideLayouts/slideLayout71.xml"/>
  <Override ContentType="application/vnd.openxmlformats-officedocument.presentationml.slideLayout+xml" PartName="/ppt/slideLayouts/slideLayout72.xml"/>
  <Override ContentType="application/vnd.openxmlformats-officedocument.presentationml.slideLayout+xml" PartName="/ppt/slideLayouts/slideLayout73.xml"/>
  <Override ContentType="application/vnd.openxmlformats-officedocument.presentationml.slideLayout+xml" PartName="/ppt/slideLayouts/slideLayout74.xml"/>
  <Override ContentType="application/vnd.openxmlformats-officedocument.presentationml.slideLayout+xml" PartName="/ppt/slideLayouts/slideLayout75.xml"/>
  <Override ContentType="application/vnd.openxmlformats-officedocument.presentationml.slideLayout+xml" PartName="/ppt/slideLayouts/slideLayout76.xml"/>
  <Override ContentType="application/vnd.openxmlformats-officedocument.presentationml.slideLayout+xml" PartName="/ppt/slideLayouts/slideLayout77.xml"/>
  <Override ContentType="application/vnd.openxmlformats-officedocument.presentationml.slideLayout+xml" PartName="/ppt/slideLayouts/slideLayout78.xml"/>
  <Override ContentType="application/vnd.openxmlformats-officedocument.presentationml.slideLayout+xml" PartName="/ppt/slideLayouts/slideLayout79.xml"/>
  <Override ContentType="application/vnd.openxmlformats-officedocument.presentationml.slideLayout+xml" PartName="/ppt/slideLayouts/slideLayout80.xml"/>
  <Override ContentType="application/vnd.openxmlformats-officedocument.presentationml.slideLayout+xml" PartName="/ppt/slideLayouts/slideLayout81.xml"/>
  <Override ContentType="application/vnd.openxmlformats-officedocument.presentationml.slideLayout+xml" PartName="/ppt/slideLayouts/slideLayout82.xml"/>
  <Override ContentType="application/vnd.openxmlformats-officedocument.presentationml.slideLayout+xml" PartName="/ppt/slideLayouts/slideLayout83.xml"/>
  <Override ContentType="application/vnd.openxmlformats-officedocument.presentationml.slideLayout+xml" PartName="/ppt/slideLayouts/slideLayout84.xml"/>
  <Override ContentType="application/vnd.openxmlformats-officedocument.presentationml.slideLayout+xml" PartName="/ppt/slideLayouts/slideLayout85.xml"/>
  <Override ContentType="application/vnd.openxmlformats-officedocument.presentationml.slideLayout+xml" PartName="/ppt/slideLayouts/slideLayout86.xml"/>
  <Override ContentType="application/vnd.openxmlformats-officedocument.presentationml.slideLayout+xml" PartName="/ppt/slideLayouts/slideLayout87.xml"/>
  <Override ContentType="application/vnd.openxmlformats-officedocument.presentationml.slideLayout+xml" PartName="/ppt/slideLayouts/slideLayout88.xml"/>
  <Override ContentType="application/vnd.openxmlformats-officedocument.presentationml.slideLayout+xml" PartName="/ppt/slideLayouts/slideLayout89.xml"/>
  <Override ContentType="application/vnd.openxmlformats-officedocument.presentationml.slideLayout+xml" PartName="/ppt/slideLayouts/slideLayout90.xml"/>
  <Override ContentType="application/vnd.openxmlformats-officedocument.presentationml.slideLayout+xml" PartName="/ppt/slideLayouts/slideLayout91.xml"/>
  <Override ContentType="application/vnd.openxmlformats-officedocument.presentationml.slideLayout+xml" PartName="/ppt/slideLayouts/slideLayout92.xml"/>
  <Override ContentType="application/vnd.openxmlformats-officedocument.presentationml.slideLayout+xml" PartName="/ppt/slideLayouts/slideLayout93.xml"/>
  <Override ContentType="application/vnd.openxmlformats-officedocument.presentationml.slideLayout+xml" PartName="/ppt/slideLayouts/slideLayout94.xml"/>
  <Override ContentType="application/vnd.openxmlformats-officedocument.presentationml.slideLayout+xml" PartName="/ppt/slideLayouts/slideLayout95.xml"/>
  <Override ContentType="application/vnd.openxmlformats-officedocument.presentationml.slideLayout+xml" PartName="/ppt/slideLayouts/slideLayout96.xml"/>
  <Override ContentType="application/vnd.openxmlformats-officedocument.presentationml.slideLayout+xml" PartName="/ppt/slideLayouts/slideLayout97.xml"/>
  <Override ContentType="application/vnd.openxmlformats-officedocument.presentationml.slideLayout+xml" PartName="/ppt/slideLayouts/slideLayout98.xml"/>
  <Override ContentType="application/vnd.openxmlformats-officedocument.presentationml.slideLayout+xml" PartName="/ppt/slideLayouts/slideLayout99.xml"/>
  <Override ContentType="application/vnd.openxmlformats-officedocument.presentationml.slideLayout+xml" PartName="/ppt/slideLayouts/slideLayout100.xml"/>
  <Override ContentType="application/vnd.openxmlformats-officedocument.presentationml.slideLayout+xml" PartName="/ppt/slideLayouts/slideLayout101.xml"/>
  <Override ContentType="application/vnd.openxmlformats-officedocument.presentationml.slideLayout+xml" PartName="/ppt/slideLayouts/slideLayout102.xml"/>
  <Override ContentType="application/vnd.openxmlformats-officedocument.presentationml.slideLayout+xml" PartName="/ppt/slideLayouts/slideLayout103.xml"/>
  <Override ContentType="application/vnd.openxmlformats-officedocument.presentationml.slideLayout+xml" PartName="/ppt/slideLayouts/slideLayout104.xml"/>
  <Override ContentType="application/vnd.openxmlformats-officedocument.presentationml.slideLayout+xml" PartName="/ppt/slideLayouts/slideLayout105.xml"/>
  <Override ContentType="application/vnd.openxmlformats-officedocument.presentationml.slideLayout+xml" PartName="/ppt/slideLayouts/slideLayout106.xml"/>
  <Override ContentType="application/vnd.openxmlformats-officedocument.presentationml.slideLayout+xml" PartName="/ppt/slideLayouts/slideLayout107.xml"/>
  <Override ContentType="application/vnd.openxmlformats-officedocument.presentationml.slideLayout+xml" PartName="/ppt/slideLayouts/slideLayout108.xml"/>
  <Override ContentType="application/vnd.openxmlformats-officedocument.presentationml.slideLayout+xml" PartName="/ppt/slideLayouts/slideLayout109.xml"/>
  <Override ContentType="application/vnd.openxmlformats-officedocument.presentationml.slideLayout+xml" PartName="/ppt/slideLayouts/slideLayout110.xml"/>
  <Override ContentType="application/vnd.openxmlformats-officedocument.presentationml.slideLayout+xml" PartName="/ppt/slideLayouts/slideLayout111.xml"/>
  <Override ContentType="application/vnd.openxmlformats-officedocument.presentationml.slideLayout+xml" PartName="/ppt/slideLayouts/slideLayout112.xml"/>
  <Override ContentType="application/vnd.openxmlformats-officedocument.presentationml.slideLayout+xml" PartName="/ppt/slideLayouts/slideLayout113.xml"/>
  <Override ContentType="application/vnd.openxmlformats-officedocument.presentationml.slideLayout+xml" PartName="/ppt/slideLayouts/slideLayout114.xml"/>
  <Override ContentType="application/vnd.openxmlformats-officedocument.presentationml.slideLayout+xml" PartName="/ppt/slideLayouts/slideLayout115.xml"/>
  <Override ContentType="application/vnd.openxmlformats-officedocument.presentationml.slideLayout+xml" PartName="/ppt/slideLayouts/slideLayout116.xml"/>
  <Override ContentType="application/vnd.openxmlformats-officedocument.presentationml.slideLayout+xml" PartName="/ppt/slideLayouts/slideLayout117.xml"/>
  <Override ContentType="application/vnd.openxmlformats-officedocument.presentationml.slideLayout+xml" PartName="/ppt/slideLayouts/slideLayout118.xml"/>
  <Override ContentType="application/vnd.openxmlformats-officedocument.presentationml.slideLayout+xml" PartName="/ppt/slideLayouts/slideLayout119.xml"/>
  <Override ContentType="application/vnd.openxmlformats-officedocument.presentationml.slideLayout+xml" PartName="/ppt/slideLayouts/slideLayout120.xml"/>
  <Override ContentType="application/vnd.openxmlformats-officedocument.presentationml.slideLayout+xml" PartName="/ppt/slideLayouts/slideLayout121.xml"/>
  <Override ContentType="application/vnd.openxmlformats-officedocument.presentationml.slideLayout+xml" PartName="/ppt/slideLayouts/slideLayout122.xml"/>
  <Override ContentType="application/vnd.openxmlformats-officedocument.presentationml.slideLayout+xml" PartName="/ppt/slideLayouts/slideLayout123.xml"/>
  <Override ContentType="application/vnd.openxmlformats-officedocument.presentationml.slideLayout+xml" PartName="/ppt/slideLayouts/slideLayout124.xml"/>
  <Override ContentType="application/vnd.openxmlformats-officedocument.presentationml.slideLayout+xml" PartName="/ppt/slideLayouts/slideLayout125.xml"/>
  <Override ContentType="application/vnd.openxmlformats-officedocument.presentationml.slideMaster+xml" PartName="/ppt/slideMasters/slideMaster1.xml"/>
  <Override ContentType="application/vnd.openxmlformats-officedocument.presentationml.slideMaster+xml" PartName="/ppt/slideMasters/slideMaster2.xml"/>
  <Override ContentType="application/vnd.openxmlformats-officedocument.presentationml.slideMaster+xml" PartName="/ppt/slideMasters/slideMaster3.xml"/>
  <Override ContentType="application/vnd.openxmlformats-officedocument.presentationml.slideMaster+xml" PartName="/ppt/slideMasters/slideMaster4.xml"/>
  <Override ContentType="application/vnd.openxmlformats-officedocument.presentationml.slideMaster+xml" PartName="/ppt/slideMasters/slideMaster5.xml"/>
  <Override ContentType="application/vnd.openxmlformats-officedocument.presentationml.slideMaster+xml" PartName="/ppt/slideMasters/slideMaster6.xml"/>
  <Override ContentType="application/vnd.openxmlformats-officedocument.presentationml.slideMaster+xml" PartName="/ppt/slideMasters/slideMaster7.xml"/>
  <Override ContentType="application/vnd.openxmlformats-officedocument.presentationml.slideMaster+xml" PartName="/ppt/slideMasters/slideMaster8.xml"/>
  <Override ContentType="application/vnd.openxmlformats-officedocument.presentationml.slideMaster+xml" PartName="/ppt/slideMasters/slideMaster9.xml"/>
  <Override ContentType="application/vnd.openxmlformats-officedocument.presentationml.slideMaster+xml" PartName="/ppt/slideMasters/slideMaster10.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Override ContentType="application/vnd.openxmlformats-officedocument.theme+xml" PartName="/ppt/theme/theme4.xml"/>
  <Override ContentType="application/vnd.openxmlformats-officedocument.theme+xml" PartName="/ppt/theme/theme5.xml"/>
  <Override ContentType="application/vnd.openxmlformats-officedocument.theme+xml" PartName="/ppt/theme/theme6.xml"/>
  <Override ContentType="application/vnd.openxmlformats-officedocument.theme+xml" PartName="/ppt/theme/theme7.xml"/>
  <Override ContentType="application/vnd.openxmlformats-officedocument.theme+xml" PartName="/ppt/theme/theme8.xml"/>
  <Override ContentType="application/vnd.openxmlformats-officedocument.theme+xml" PartName="/ppt/theme/theme9.xml"/>
  <Override ContentType="application/vnd.openxmlformats-officedocument.theme+xml" PartName="/ppt/theme/theme10.xml"/>
  <Override ContentType="application/vnd.openxmlformats-officedocument.theme+xml" PartName="/ppt/theme/theme11.xml"/>
  <Override ContentType="application/vnd.openxmlformats-officedocument.theme+xml" PartName="/ppt/theme/theme12.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thumbnail.jpeg" Type="http://schemas.openxmlformats.org/package/2006/relationships/metadata/thumbnail"/><Relationship Id="rId3" Target="docProps/core.xml" Type="http://schemas.openxmlformats.org/package/2006/relationships/metadata/core-properties"/><Relationship Id="rId4" Target="docProps/app.xml" Type="http://schemas.openxmlformats.org/officeDocument/2006/relationships/extended-properties"/></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3" r:id="rId2"/>
    <p:sldMasterId id="2147483686" r:id="rId3"/>
    <p:sldMasterId id="2147483699" r:id="rId4"/>
    <p:sldMasterId id="2147483712" r:id="rId5"/>
    <p:sldMasterId id="2147483726" r:id="rId6"/>
    <p:sldMasterId id="2147483740" r:id="rId7"/>
    <p:sldMasterId id="2147483755" r:id="rId8"/>
    <p:sldMasterId id="2147483798" r:id="rId9"/>
    <p:sldMasterId id="2147483838" r:id="rId10"/>
  </p:sldMasterIdLst>
  <p:notesMasterIdLst>
    <p:notesMasterId r:id="rId14"/>
  </p:notesMasterIdLst>
  <p:handoutMasterIdLst>
    <p:handoutMasterId r:id="rId15"/>
  </p:handoutMasterIdLst>
  <p:sldIdLst>
    <p:sldId id="337" r:id="rId11"/>
    <p:sldId id="338" r:id="rId12"/>
    <p:sldId id="336" r:id="rId13"/>
  </p:sldIdLst>
  <p:sldSz cx="9144000" cy="6858000" type="screen4x3"/>
  <p:notesSz cx="6735763" cy="98663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4DCEE"/>
    <a:srgbClr val="F5DFF7"/>
    <a:srgbClr val="E5E4F2"/>
    <a:srgbClr val="FF66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824"/>
    <p:restoredTop sz="96318" autoAdjust="0"/>
  </p:normalViewPr>
  <p:slideViewPr>
    <p:cSldViewPr snapToGrid="0">
      <p:cViewPr varScale="1">
        <p:scale>
          <a:sx n="63" d="100"/>
          <a:sy n="63" d="100"/>
        </p:scale>
        <p:origin x="1408" y="56"/>
      </p:cViewPr>
      <p:guideLst/>
    </p:cSldViewPr>
  </p:slideViewPr>
  <p:notesTextViewPr>
    <p:cViewPr>
      <p:scale>
        <a:sx n="1" d="1"/>
        <a:sy n="1" d="1"/>
      </p:scale>
      <p:origin x="0" y="0"/>
    </p:cViewPr>
  </p:notesTextViewPr>
  <p:gridSpacing cx="72008" cy="72008"/>
</p:viewPr>
</file>

<file path=ppt/_rels/presentation.xml.rels><?xml version="1.0" encoding="UTF-8" standalone="yes"?><Relationships xmlns="http://schemas.openxmlformats.org/package/2006/relationships"><Relationship Id="rId1" Target="slideMasters/slideMaster1.xml" Type="http://schemas.openxmlformats.org/officeDocument/2006/relationships/slideMaster"/><Relationship Id="rId10" Target="slideMasters/slideMaster10.xml" Type="http://schemas.openxmlformats.org/officeDocument/2006/relationships/slideMaster"/><Relationship Id="rId11" Target="slides/slide1.xml" Type="http://schemas.openxmlformats.org/officeDocument/2006/relationships/slide"/><Relationship Id="rId12" Target="slides/slide2.xml" Type="http://schemas.openxmlformats.org/officeDocument/2006/relationships/slide"/><Relationship Id="rId13" Target="slides/slide3.xml" Type="http://schemas.openxmlformats.org/officeDocument/2006/relationships/slide"/><Relationship Id="rId14" Target="notesMasters/notesMaster1.xml" Type="http://schemas.openxmlformats.org/officeDocument/2006/relationships/notesMaster"/><Relationship Id="rId15" Target="handoutMasters/handoutMaster1.xml" Type="http://schemas.openxmlformats.org/officeDocument/2006/relationships/handoutMaster"/><Relationship Id="rId16" Target="presProps.xml" Type="http://schemas.openxmlformats.org/officeDocument/2006/relationships/presProps"/><Relationship Id="rId17" Target="viewProps.xml" Type="http://schemas.openxmlformats.org/officeDocument/2006/relationships/viewProps"/><Relationship Id="rId18" Target="theme/theme1.xml" Type="http://schemas.openxmlformats.org/officeDocument/2006/relationships/theme"/><Relationship Id="rId19" Target="tableStyles.xml" Type="http://schemas.openxmlformats.org/officeDocument/2006/relationships/tableStyles"/><Relationship Id="rId2" Target="slideMasters/slideMaster2.xml" Type="http://schemas.openxmlformats.org/officeDocument/2006/relationships/slideMaster"/><Relationship Id="rId3" Target="slideMasters/slideMaster3.xml" Type="http://schemas.openxmlformats.org/officeDocument/2006/relationships/slideMaster"/><Relationship Id="rId4" Target="slideMasters/slideMaster4.xml" Type="http://schemas.openxmlformats.org/officeDocument/2006/relationships/slideMaster"/><Relationship Id="rId5" Target="slideMasters/slideMaster5.xml" Type="http://schemas.openxmlformats.org/officeDocument/2006/relationships/slideMaster"/><Relationship Id="rId6" Target="slideMasters/slideMaster6.xml" Type="http://schemas.openxmlformats.org/officeDocument/2006/relationships/slideMaster"/><Relationship Id="rId7" Target="slideMasters/slideMaster7.xml" Type="http://schemas.openxmlformats.org/officeDocument/2006/relationships/slideMaster"/><Relationship Id="rId8" Target="slideMasters/slideMaster8.xml" Type="http://schemas.openxmlformats.org/officeDocument/2006/relationships/slideMaster"/><Relationship Id="rId9" Target="slideMasters/slideMaster9.xml" Type="http://schemas.openxmlformats.org/officeDocument/2006/relationships/slideMaster"/></Relationships>
</file>

<file path=ppt/handoutMasters/_rels/handoutMaster1.xml.rels><?xml version="1.0" encoding="UTF-8" standalone="yes"?><Relationships xmlns="http://schemas.openxmlformats.org/package/2006/relationships"><Relationship Id="rId1" Target="../theme/theme12.xml" Type="http://schemas.openxmlformats.org/officeDocument/2006/relationships/theme"/></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109" name="ヘッダー プレースホルダー 1"/>
          <p:cNvSpPr>
            <a:spLocks noGrp="1"/>
          </p:cNvSpPr>
          <p:nvPr>
            <p:ph type="hdr" sz="quarter"/>
          </p:nvPr>
        </p:nvSpPr>
        <p:spPr>
          <a:xfrm>
            <a:off x="2" y="0"/>
            <a:ext cx="2919413" cy="495300"/>
          </a:xfrm>
          <a:prstGeom prst="rect">
            <a:avLst/>
          </a:prstGeom>
        </p:spPr>
        <p:txBody>
          <a:bodyPr vert="horz" lIns="91418" tIns="45709" rIns="91418" bIns="45709" rtlCol="0"/>
          <a:lstStyle>
            <a:lvl1pPr algn="l">
              <a:defRPr sz="1200"/>
            </a:lvl1pPr>
          </a:lstStyle>
          <a:p>
            <a:endParaRPr kumimoji="1" lang="ja-JP" altLang="en-US"/>
          </a:p>
        </p:txBody>
      </p:sp>
      <p:sp>
        <p:nvSpPr>
          <p:cNvPr id="1110" name="日付プレースホルダー 2"/>
          <p:cNvSpPr>
            <a:spLocks noGrp="1"/>
          </p:cNvSpPr>
          <p:nvPr>
            <p:ph type="dt" sz="quarter" idx="1"/>
          </p:nvPr>
        </p:nvSpPr>
        <p:spPr>
          <a:xfrm>
            <a:off x="3814763" y="0"/>
            <a:ext cx="2919412" cy="495300"/>
          </a:xfrm>
          <a:prstGeom prst="rect">
            <a:avLst/>
          </a:prstGeom>
        </p:spPr>
        <p:txBody>
          <a:bodyPr vert="horz" lIns="91418" tIns="45709" rIns="91418" bIns="45709" rtlCol="0"/>
          <a:lstStyle>
            <a:lvl1pPr algn="r">
              <a:defRPr sz="1200"/>
            </a:lvl1pPr>
          </a:lstStyle>
          <a:p>
            <a:fld id="{85C26EE5-40C9-4F2D-BAFA-0FDA2FA744F1}" type="datetimeFigureOut">
              <a:rPr kumimoji="1" lang="ja-JP" altLang="en-US" smtClean="0"/>
              <a:t>2026/1/6</a:t>
            </a:fld>
            <a:endParaRPr kumimoji="1" lang="ja-JP" altLang="en-US"/>
          </a:p>
        </p:txBody>
      </p:sp>
      <p:sp>
        <p:nvSpPr>
          <p:cNvPr id="1111" name="フッター プレースホルダー 3"/>
          <p:cNvSpPr>
            <a:spLocks noGrp="1"/>
          </p:cNvSpPr>
          <p:nvPr>
            <p:ph type="ftr" sz="quarter" idx="2"/>
          </p:nvPr>
        </p:nvSpPr>
        <p:spPr>
          <a:xfrm>
            <a:off x="2" y="9371014"/>
            <a:ext cx="2919413" cy="495300"/>
          </a:xfrm>
          <a:prstGeom prst="rect">
            <a:avLst/>
          </a:prstGeom>
        </p:spPr>
        <p:txBody>
          <a:bodyPr vert="horz" lIns="91418" tIns="45709" rIns="91418" bIns="45709" rtlCol="0" anchor="b"/>
          <a:lstStyle>
            <a:lvl1pPr algn="l">
              <a:defRPr sz="1200"/>
            </a:lvl1pPr>
          </a:lstStyle>
          <a:p>
            <a:endParaRPr kumimoji="1" lang="ja-JP" altLang="en-US"/>
          </a:p>
        </p:txBody>
      </p:sp>
      <p:sp>
        <p:nvSpPr>
          <p:cNvPr id="1112" name="スライド番号プレースホルダー 4"/>
          <p:cNvSpPr>
            <a:spLocks noGrp="1"/>
          </p:cNvSpPr>
          <p:nvPr>
            <p:ph type="sldNum" sz="quarter" idx="3"/>
          </p:nvPr>
        </p:nvSpPr>
        <p:spPr>
          <a:xfrm>
            <a:off x="3814763" y="9371014"/>
            <a:ext cx="2919412" cy="495300"/>
          </a:xfrm>
          <a:prstGeom prst="rect">
            <a:avLst/>
          </a:prstGeom>
        </p:spPr>
        <p:txBody>
          <a:bodyPr vert="horz" lIns="91418" tIns="45709" rIns="91418" bIns="45709" rtlCol="0" anchor="b"/>
          <a:lstStyle>
            <a:lvl1pPr algn="r">
              <a:defRPr sz="1200"/>
            </a:lvl1pPr>
          </a:lstStyle>
          <a:p>
            <a:fld id="{0AA6F29F-8381-4DAC-B50B-54943D95C6C7}" type="slidenum">
              <a:rPr kumimoji="1" lang="ja-JP" altLang="en-US" smtClean="0"/>
              <a:t>‹#›</a:t>
            </a:fld>
            <a:endParaRPr kumimoji="1" lang="ja-JP" altLang="en-US"/>
          </a:p>
        </p:txBody>
      </p:sp>
    </p:spTree>
    <p:extLst>
      <p:ext uri="{BB962C8B-B14F-4D97-AF65-F5344CB8AC3E}">
        <p14:creationId xmlns:p14="http://schemas.microsoft.com/office/powerpoint/2010/main" val="2760339373"/>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Relationships xmlns="http://schemas.openxmlformats.org/package/2006/relationships"><Relationship Id="rId1" Target="../theme/theme11.xml" Type="http://schemas.openxmlformats.org/officeDocument/2006/relationships/theme"/></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102" name="ヘッダー プレースホルダー 1"/>
          <p:cNvSpPr>
            <a:spLocks noGrp="1"/>
          </p:cNvSpPr>
          <p:nvPr>
            <p:ph type="hdr" sz="quarter"/>
          </p:nvPr>
        </p:nvSpPr>
        <p:spPr>
          <a:xfrm>
            <a:off x="1" y="2"/>
            <a:ext cx="2918831" cy="495029"/>
          </a:xfrm>
          <a:prstGeom prst="rect">
            <a:avLst/>
          </a:prstGeom>
        </p:spPr>
        <p:txBody>
          <a:bodyPr vert="horz" lIns="91418" tIns="45709" rIns="91418" bIns="45709" rtlCol="0"/>
          <a:lstStyle>
            <a:lvl1pPr algn="l">
              <a:defRPr sz="1200"/>
            </a:lvl1pPr>
          </a:lstStyle>
          <a:p>
            <a:endParaRPr kumimoji="1" lang="ja-JP" altLang="en-US"/>
          </a:p>
        </p:txBody>
      </p:sp>
      <p:sp>
        <p:nvSpPr>
          <p:cNvPr id="1103" name="日付プレースホルダー 2"/>
          <p:cNvSpPr>
            <a:spLocks noGrp="1"/>
          </p:cNvSpPr>
          <p:nvPr>
            <p:ph type="dt" idx="1"/>
          </p:nvPr>
        </p:nvSpPr>
        <p:spPr>
          <a:xfrm>
            <a:off x="3815375" y="2"/>
            <a:ext cx="2918831" cy="495029"/>
          </a:xfrm>
          <a:prstGeom prst="rect">
            <a:avLst/>
          </a:prstGeom>
        </p:spPr>
        <p:txBody>
          <a:bodyPr vert="horz" lIns="91418" tIns="45709" rIns="91418" bIns="45709" rtlCol="0"/>
          <a:lstStyle>
            <a:lvl1pPr algn="r">
              <a:defRPr sz="1200"/>
            </a:lvl1pPr>
          </a:lstStyle>
          <a:p>
            <a:fld id="{458E26D1-4E72-40B7-9DC3-FD7AE053AF1E}" type="datetimeFigureOut">
              <a:rPr kumimoji="1" lang="ja-JP" altLang="en-US" smtClean="0"/>
              <a:t>2026/1/6</a:t>
            </a:fld>
            <a:endParaRPr kumimoji="1" lang="ja-JP" altLang="en-US"/>
          </a:p>
        </p:txBody>
      </p:sp>
      <p:sp>
        <p:nvSpPr>
          <p:cNvPr id="1104" name="スライド イメージ プレースホルダー 3"/>
          <p:cNvSpPr>
            <a:spLocks noGrp="1" noRot="1" noChangeAspect="1"/>
          </p:cNvSpPr>
          <p:nvPr>
            <p:ph type="sldImg" idx="2"/>
          </p:nvPr>
        </p:nvSpPr>
        <p:spPr>
          <a:xfrm>
            <a:off x="1149350" y="1233488"/>
            <a:ext cx="4437063" cy="3328987"/>
          </a:xfrm>
          <a:prstGeom prst="rect">
            <a:avLst/>
          </a:prstGeom>
          <a:noFill/>
          <a:ln w="12700">
            <a:solidFill>
              <a:prstClr val="black"/>
            </a:solidFill>
          </a:ln>
        </p:spPr>
        <p:txBody>
          <a:bodyPr vert="horz" lIns="91418" tIns="45709" rIns="91418" bIns="45709" rtlCol="0" anchor="ctr"/>
          <a:lstStyle/>
          <a:p>
            <a:endParaRPr lang="ja-JP" altLang="en-US"/>
          </a:p>
        </p:txBody>
      </p:sp>
      <p:sp>
        <p:nvSpPr>
          <p:cNvPr id="1105" name="ノート プレースホルダー 4"/>
          <p:cNvSpPr>
            <a:spLocks noGrp="1"/>
          </p:cNvSpPr>
          <p:nvPr>
            <p:ph type="body" sz="quarter" idx="3"/>
          </p:nvPr>
        </p:nvSpPr>
        <p:spPr>
          <a:xfrm>
            <a:off x="673577" y="4748165"/>
            <a:ext cx="5388610" cy="3884861"/>
          </a:xfrm>
          <a:prstGeom prst="rect">
            <a:avLst/>
          </a:prstGeom>
        </p:spPr>
        <p:txBody>
          <a:bodyPr vert="horz" lIns="91418" tIns="45709" rIns="91418" bIns="45709"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1106" name="フッター プレースホルダー 5"/>
          <p:cNvSpPr>
            <a:spLocks noGrp="1"/>
          </p:cNvSpPr>
          <p:nvPr>
            <p:ph type="ftr" sz="quarter" idx="4"/>
          </p:nvPr>
        </p:nvSpPr>
        <p:spPr>
          <a:xfrm>
            <a:off x="1" y="9371287"/>
            <a:ext cx="2918831" cy="495028"/>
          </a:xfrm>
          <a:prstGeom prst="rect">
            <a:avLst/>
          </a:prstGeom>
        </p:spPr>
        <p:txBody>
          <a:bodyPr vert="horz" lIns="91418" tIns="45709" rIns="91418" bIns="45709" rtlCol="0" anchor="b"/>
          <a:lstStyle>
            <a:lvl1pPr algn="l">
              <a:defRPr sz="1200"/>
            </a:lvl1pPr>
          </a:lstStyle>
          <a:p>
            <a:endParaRPr kumimoji="1" lang="ja-JP" altLang="en-US"/>
          </a:p>
        </p:txBody>
      </p:sp>
      <p:sp>
        <p:nvSpPr>
          <p:cNvPr id="1107" name="スライド番号プレースホルダー 6"/>
          <p:cNvSpPr>
            <a:spLocks noGrp="1"/>
          </p:cNvSpPr>
          <p:nvPr>
            <p:ph type="sldNum" sz="quarter" idx="5"/>
          </p:nvPr>
        </p:nvSpPr>
        <p:spPr>
          <a:xfrm>
            <a:off x="3815375" y="9371287"/>
            <a:ext cx="2918831" cy="495028"/>
          </a:xfrm>
          <a:prstGeom prst="rect">
            <a:avLst/>
          </a:prstGeom>
        </p:spPr>
        <p:txBody>
          <a:bodyPr vert="horz" lIns="91418" tIns="45709" rIns="91418" bIns="45709" rtlCol="0" anchor="b"/>
          <a:lstStyle>
            <a:lvl1pPr algn="r">
              <a:defRPr sz="1200"/>
            </a:lvl1pPr>
          </a:lstStyle>
          <a:p>
            <a:fld id="{38C75E12-CDD1-4E3F-BF92-A10EC599610B}" type="slidenum">
              <a:rPr kumimoji="1" lang="ja-JP" altLang="en-US" smtClean="0"/>
              <a:t>‹#›</a:t>
            </a:fld>
            <a:endParaRPr kumimoji="1" lang="ja-JP" altLang="en-US"/>
          </a:p>
        </p:txBody>
      </p:sp>
    </p:spTree>
    <p:extLst>
      <p:ext uri="{BB962C8B-B14F-4D97-AF65-F5344CB8AC3E}">
        <p14:creationId xmlns:p14="http://schemas.microsoft.com/office/powerpoint/2010/main" val="2732522246"/>
      </p:ext>
    </p:extLst>
  </p:cSld>
  <p:clrMap bg1="lt1" tx1="dk1" bg2="lt2" tx2="dk2" accent1="accent1" accent2="accent2" accent3="accent3" accent4="accent4" accent5="accent5" accent6="accent6" hlink="hlink" folHlink="folHlink"/>
  <p:hf sldNum="0" hdr="0" ftr="0" dt="0"/>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00.xml.rels><?xml version="1.0" encoding="UTF-8" standalone="yes"?><Relationships xmlns="http://schemas.openxmlformats.org/package/2006/relationships"><Relationship Id="rId1" Target="../slideMasters/slideMaster8.xml" Type="http://schemas.openxmlformats.org/officeDocument/2006/relationships/slideMaster"/></Relationships>
</file>

<file path=ppt/slideLayouts/_rels/slideLayout101.xml.rels><?xml version="1.0" encoding="UTF-8" standalone="yes"?><Relationships xmlns="http://schemas.openxmlformats.org/package/2006/relationships"><Relationship Id="rId1" Target="../slideMasters/slideMaster8.xml" Type="http://schemas.openxmlformats.org/officeDocument/2006/relationships/slideMaster"/></Relationships>
</file>

<file path=ppt/slideLayouts/_rels/slideLayout102.xml.rels><?xml version="1.0" encoding="UTF-8" standalone="yes"?><Relationships xmlns="http://schemas.openxmlformats.org/package/2006/relationships"><Relationship Id="rId1" Target="../slideMasters/slideMaster9.xml" Type="http://schemas.openxmlformats.org/officeDocument/2006/relationships/slideMaster"/><Relationship Id="rId2" Target="../media/image2.jpeg" Type="http://schemas.openxmlformats.org/officeDocument/2006/relationships/image"/></Relationships>
</file>

<file path=ppt/slideLayouts/_rels/slideLayout103.xml.rels><?xml version="1.0" encoding="UTF-8" standalone="yes"?><Relationships xmlns="http://schemas.openxmlformats.org/package/2006/relationships"><Relationship Id="rId1" Target="../slideMasters/slideMaster9.xml" Type="http://schemas.openxmlformats.org/officeDocument/2006/relationships/slideMaster"/></Relationships>
</file>

<file path=ppt/slideLayouts/_rels/slideLayout104.xml.rels><?xml version="1.0" encoding="UTF-8" standalone="yes"?><Relationships xmlns="http://schemas.openxmlformats.org/package/2006/relationships"><Relationship Id="rId1" Target="../slideMasters/slideMaster9.xml" Type="http://schemas.openxmlformats.org/officeDocument/2006/relationships/slideMaster"/></Relationships>
</file>

<file path=ppt/slideLayouts/_rels/slideLayout105.xml.rels><?xml version="1.0" encoding="UTF-8" standalone="yes"?><Relationships xmlns="http://schemas.openxmlformats.org/package/2006/relationships"><Relationship Id="rId1" Target="../slideMasters/slideMaster9.xml" Type="http://schemas.openxmlformats.org/officeDocument/2006/relationships/slideMaster"/></Relationships>
</file>

<file path=ppt/slideLayouts/_rels/slideLayout106.xml.rels><?xml version="1.0" encoding="UTF-8" standalone="yes"?><Relationships xmlns="http://schemas.openxmlformats.org/package/2006/relationships"><Relationship Id="rId1" Target="../slideMasters/slideMaster9.xml" Type="http://schemas.openxmlformats.org/officeDocument/2006/relationships/slideMaster"/></Relationships>
</file>

<file path=ppt/slideLayouts/_rels/slideLayout107.xml.rels><?xml version="1.0" encoding="UTF-8" standalone="yes"?><Relationships xmlns="http://schemas.openxmlformats.org/package/2006/relationships"><Relationship Id="rId1" Target="../slideMasters/slideMaster9.xml" Type="http://schemas.openxmlformats.org/officeDocument/2006/relationships/slideMaster"/></Relationships>
</file>

<file path=ppt/slideLayouts/_rels/slideLayout108.xml.rels><?xml version="1.0" encoding="UTF-8" standalone="yes"?><Relationships xmlns="http://schemas.openxmlformats.org/package/2006/relationships"><Relationship Id="rId1" Target="../slideMasters/slideMaster9.xml" Type="http://schemas.openxmlformats.org/officeDocument/2006/relationships/slideMaster"/></Relationships>
</file>

<file path=ppt/slideLayouts/_rels/slideLayout109.xml.rels><?xml version="1.0" encoding="UTF-8" standalone="yes"?><Relationships xmlns="http://schemas.openxmlformats.org/package/2006/relationships"><Relationship Id="rId1" Target="../slideMasters/slideMaster9.xml" Type="http://schemas.openxmlformats.org/officeDocument/2006/relationships/slideMaster"/></Relationships>
</file>

<file path=ppt/slideLayouts/_rels/slideLayout1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10.xml.rels><?xml version="1.0" encoding="UTF-8" standalone="yes"?><Relationships xmlns="http://schemas.openxmlformats.org/package/2006/relationships"><Relationship Id="rId1" Target="../slideMasters/slideMaster9.xml" Type="http://schemas.openxmlformats.org/officeDocument/2006/relationships/slideMaster"/></Relationships>
</file>

<file path=ppt/slideLayouts/_rels/slideLayout111.xml.rels><?xml version="1.0" encoding="UTF-8" standalone="yes"?><Relationships xmlns="http://schemas.openxmlformats.org/package/2006/relationships"><Relationship Id="rId1" Target="../slideMasters/slideMaster9.xml" Type="http://schemas.openxmlformats.org/officeDocument/2006/relationships/slideMaster"/></Relationships>
</file>

<file path=ppt/slideLayouts/_rels/slideLayout112.xml.rels><?xml version="1.0" encoding="UTF-8" standalone="yes"?><Relationships xmlns="http://schemas.openxmlformats.org/package/2006/relationships"><Relationship Id="rId1" Target="../slideMasters/slideMaster9.xml" Type="http://schemas.openxmlformats.org/officeDocument/2006/relationships/slideMaster"/></Relationships>
</file>

<file path=ppt/slideLayouts/_rels/slideLayout113.xml.rels><?xml version="1.0" encoding="UTF-8" standalone="yes"?><Relationships xmlns="http://schemas.openxmlformats.org/package/2006/relationships"><Relationship Id="rId1" Target="../slideMasters/slideMaster9.xml" Type="http://schemas.openxmlformats.org/officeDocument/2006/relationships/slideMaster"/></Relationships>
</file>

<file path=ppt/slideLayouts/_rels/slideLayout114.xml.rels><?xml version="1.0" encoding="UTF-8" standalone="yes"?><Relationships xmlns="http://schemas.openxmlformats.org/package/2006/relationships"><Relationship Id="rId1" Target="../slideMasters/slideMaster9.xml" Type="http://schemas.openxmlformats.org/officeDocument/2006/relationships/slideMaster"/></Relationships>
</file>

<file path=ppt/slideLayouts/_rels/slideLayout115.xml.rels><?xml version="1.0" encoding="UTF-8" standalone="yes"?><Relationships xmlns="http://schemas.openxmlformats.org/package/2006/relationships"><Relationship Id="rId1" Target="../slideMasters/slideMaster10.xml" Type="http://schemas.openxmlformats.org/officeDocument/2006/relationships/slideMaster"/><Relationship Id="rId2" Target="../media/image2.jpeg" Type="http://schemas.openxmlformats.org/officeDocument/2006/relationships/image"/></Relationships>
</file>

<file path=ppt/slideLayouts/_rels/slideLayout116.xml.rels><?xml version="1.0" encoding="UTF-8" standalone="yes"?><Relationships xmlns="http://schemas.openxmlformats.org/package/2006/relationships"><Relationship Id="rId1" Target="../slideMasters/slideMaster10.xml" Type="http://schemas.openxmlformats.org/officeDocument/2006/relationships/slideMaster"/></Relationships>
</file>

<file path=ppt/slideLayouts/_rels/slideLayout117.xml.rels><?xml version="1.0" encoding="UTF-8" standalone="yes"?><Relationships xmlns="http://schemas.openxmlformats.org/package/2006/relationships"><Relationship Id="rId1" Target="../slideMasters/slideMaster10.xml" Type="http://schemas.openxmlformats.org/officeDocument/2006/relationships/slideMaster"/></Relationships>
</file>

<file path=ppt/slideLayouts/_rels/slideLayout118.xml.rels><?xml version="1.0" encoding="UTF-8" standalone="yes"?><Relationships xmlns="http://schemas.openxmlformats.org/package/2006/relationships"><Relationship Id="rId1" Target="../slideMasters/slideMaster10.xml" Type="http://schemas.openxmlformats.org/officeDocument/2006/relationships/slideMaster"/></Relationships>
</file>

<file path=ppt/slideLayouts/_rels/slideLayout119.xml.rels><?xml version="1.0" encoding="UTF-8" standalone="yes"?><Relationships xmlns="http://schemas.openxmlformats.org/package/2006/relationships"><Relationship Id="rId1" Target="../slideMasters/slideMaster10.xml" Type="http://schemas.openxmlformats.org/officeDocument/2006/relationships/slideMaster"/></Relationships>
</file>

<file path=ppt/slideLayouts/_rels/slideLayout1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20.xml.rels><?xml version="1.0" encoding="UTF-8" standalone="yes"?><Relationships xmlns="http://schemas.openxmlformats.org/package/2006/relationships"><Relationship Id="rId1" Target="../slideMasters/slideMaster10.xml" Type="http://schemas.openxmlformats.org/officeDocument/2006/relationships/slideMaster"/></Relationships>
</file>

<file path=ppt/slideLayouts/_rels/slideLayout121.xml.rels><?xml version="1.0" encoding="UTF-8" standalone="yes"?><Relationships xmlns="http://schemas.openxmlformats.org/package/2006/relationships"><Relationship Id="rId1" Target="../slideMasters/slideMaster10.xml" Type="http://schemas.openxmlformats.org/officeDocument/2006/relationships/slideMaster"/></Relationships>
</file>

<file path=ppt/slideLayouts/_rels/slideLayout122.xml.rels><?xml version="1.0" encoding="UTF-8" standalone="yes"?><Relationships xmlns="http://schemas.openxmlformats.org/package/2006/relationships"><Relationship Id="rId1" Target="../slideMasters/slideMaster10.xml" Type="http://schemas.openxmlformats.org/officeDocument/2006/relationships/slideMaster"/></Relationships>
</file>

<file path=ppt/slideLayouts/_rels/slideLayout123.xml.rels><?xml version="1.0" encoding="UTF-8" standalone="yes"?><Relationships xmlns="http://schemas.openxmlformats.org/package/2006/relationships"><Relationship Id="rId1" Target="../slideMasters/slideMaster10.xml" Type="http://schemas.openxmlformats.org/officeDocument/2006/relationships/slideMaster"/></Relationships>
</file>

<file path=ppt/slideLayouts/_rels/slideLayout124.xml.rels><?xml version="1.0" encoding="UTF-8" standalone="yes"?><Relationships xmlns="http://schemas.openxmlformats.org/package/2006/relationships"><Relationship Id="rId1" Target="../slideMasters/slideMaster10.xml" Type="http://schemas.openxmlformats.org/officeDocument/2006/relationships/slideMaster"/></Relationships>
</file>

<file path=ppt/slideLayouts/_rels/slideLayout125.xml.rels><?xml version="1.0" encoding="UTF-8" standalone="yes"?><Relationships xmlns="http://schemas.openxmlformats.org/package/2006/relationships"><Relationship Id="rId1" Target="../slideMasters/slideMaster10.xml" Type="http://schemas.openxmlformats.org/officeDocument/2006/relationships/slideMaster"/></Relationships>
</file>

<file path=ppt/slideLayouts/_rels/slideLayout13.xml.rels><?xml version="1.0" encoding="UTF-8" standalone="yes"?><Relationships xmlns="http://schemas.openxmlformats.org/package/2006/relationships"><Relationship Id="rId1" Target="../slideMasters/slideMaster2.xml" Type="http://schemas.openxmlformats.org/officeDocument/2006/relationships/slideMaster"/><Relationship Id="rId2" Target="../media/image2.jpeg" Type="http://schemas.openxmlformats.org/officeDocument/2006/relationships/image"/></Relationships>
</file>

<file path=ppt/slideLayouts/_rels/slideLayout14.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5.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6.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7.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8.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9.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0.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21.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22.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23.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24.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25.xml.rels><?xml version="1.0" encoding="UTF-8" standalone="yes"?><Relationships xmlns="http://schemas.openxmlformats.org/package/2006/relationships"><Relationship Id="rId1" Target="../slideMasters/slideMaster3.xml" Type="http://schemas.openxmlformats.org/officeDocument/2006/relationships/slideMaster"/><Relationship Id="rId2" Target="../media/image2.jpeg" Type="http://schemas.openxmlformats.org/officeDocument/2006/relationships/image"/></Relationships>
</file>

<file path=ppt/slideLayouts/_rels/slideLayout26.xml.rels><?xml version="1.0" encoding="UTF-8" standalone="yes"?><Relationships xmlns="http://schemas.openxmlformats.org/package/2006/relationships"><Relationship Id="rId1" Target="../slideMasters/slideMaster3.xml" Type="http://schemas.openxmlformats.org/officeDocument/2006/relationships/slideMaster"/></Relationships>
</file>

<file path=ppt/slideLayouts/_rels/slideLayout27.xml.rels><?xml version="1.0" encoding="UTF-8" standalone="yes"?><Relationships xmlns="http://schemas.openxmlformats.org/package/2006/relationships"><Relationship Id="rId1" Target="../slideMasters/slideMaster3.xml" Type="http://schemas.openxmlformats.org/officeDocument/2006/relationships/slideMaster"/></Relationships>
</file>

<file path=ppt/slideLayouts/_rels/slideLayout28.xml.rels><?xml version="1.0" encoding="UTF-8" standalone="yes"?><Relationships xmlns="http://schemas.openxmlformats.org/package/2006/relationships"><Relationship Id="rId1" Target="../slideMasters/slideMaster3.xml" Type="http://schemas.openxmlformats.org/officeDocument/2006/relationships/slideMaster"/></Relationships>
</file>

<file path=ppt/slideLayouts/_rels/slideLayout29.xml.rels><?xml version="1.0" encoding="UTF-8" standalone="yes"?><Relationships xmlns="http://schemas.openxmlformats.org/package/2006/relationships"><Relationship Id="rId1" Target="../slideMasters/slideMaster3.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30.xml.rels><?xml version="1.0" encoding="UTF-8" standalone="yes"?><Relationships xmlns="http://schemas.openxmlformats.org/package/2006/relationships"><Relationship Id="rId1" Target="../slideMasters/slideMaster3.xml" Type="http://schemas.openxmlformats.org/officeDocument/2006/relationships/slideMaster"/></Relationships>
</file>

<file path=ppt/slideLayouts/_rels/slideLayout31.xml.rels><?xml version="1.0" encoding="UTF-8" standalone="yes"?><Relationships xmlns="http://schemas.openxmlformats.org/package/2006/relationships"><Relationship Id="rId1" Target="../slideMasters/slideMaster3.xml" Type="http://schemas.openxmlformats.org/officeDocument/2006/relationships/slideMaster"/></Relationships>
</file>

<file path=ppt/slideLayouts/_rels/slideLayout32.xml.rels><?xml version="1.0" encoding="UTF-8" standalone="yes"?><Relationships xmlns="http://schemas.openxmlformats.org/package/2006/relationships"><Relationship Id="rId1" Target="../slideMasters/slideMaster3.xml" Type="http://schemas.openxmlformats.org/officeDocument/2006/relationships/slideMaster"/></Relationships>
</file>

<file path=ppt/slideLayouts/_rels/slideLayout33.xml.rels><?xml version="1.0" encoding="UTF-8" standalone="yes"?><Relationships xmlns="http://schemas.openxmlformats.org/package/2006/relationships"><Relationship Id="rId1" Target="../slideMasters/slideMaster3.xml" Type="http://schemas.openxmlformats.org/officeDocument/2006/relationships/slideMaster"/></Relationships>
</file>

<file path=ppt/slideLayouts/_rels/slideLayout34.xml.rels><?xml version="1.0" encoding="UTF-8" standalone="yes"?><Relationships xmlns="http://schemas.openxmlformats.org/package/2006/relationships"><Relationship Id="rId1" Target="../slideMasters/slideMaster3.xml" Type="http://schemas.openxmlformats.org/officeDocument/2006/relationships/slideMaster"/></Relationships>
</file>

<file path=ppt/slideLayouts/_rels/slideLayout35.xml.rels><?xml version="1.0" encoding="UTF-8" standalone="yes"?><Relationships xmlns="http://schemas.openxmlformats.org/package/2006/relationships"><Relationship Id="rId1" Target="../slideMasters/slideMaster3.xml" Type="http://schemas.openxmlformats.org/officeDocument/2006/relationships/slideMaster"/></Relationships>
</file>

<file path=ppt/slideLayouts/_rels/slideLayout36.xml.rels><?xml version="1.0" encoding="UTF-8" standalone="yes"?><Relationships xmlns="http://schemas.openxmlformats.org/package/2006/relationships"><Relationship Id="rId1" Target="../slideMasters/slideMaster3.xml" Type="http://schemas.openxmlformats.org/officeDocument/2006/relationships/slideMaster"/></Relationships>
</file>

<file path=ppt/slideLayouts/_rels/slideLayout37.xml.rels><?xml version="1.0" encoding="UTF-8" standalone="yes"?><Relationships xmlns="http://schemas.openxmlformats.org/package/2006/relationships"><Relationship Id="rId1" Target="../slideMasters/slideMaster4.xml" Type="http://schemas.openxmlformats.org/officeDocument/2006/relationships/slideMaster"/><Relationship Id="rId2" Target="../media/image2.jpeg" Type="http://schemas.openxmlformats.org/officeDocument/2006/relationships/image"/></Relationships>
</file>

<file path=ppt/slideLayouts/_rels/slideLayout38.xml.rels><?xml version="1.0" encoding="UTF-8" standalone="yes"?><Relationships xmlns="http://schemas.openxmlformats.org/package/2006/relationships"><Relationship Id="rId1" Target="../slideMasters/slideMaster4.xml" Type="http://schemas.openxmlformats.org/officeDocument/2006/relationships/slideMaster"/></Relationships>
</file>

<file path=ppt/slideLayouts/_rels/slideLayout39.xml.rels><?xml version="1.0" encoding="UTF-8" standalone="yes"?><Relationships xmlns="http://schemas.openxmlformats.org/package/2006/relationships"><Relationship Id="rId1" Target="../slideMasters/slideMaster4.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0.xml.rels><?xml version="1.0" encoding="UTF-8" standalone="yes"?><Relationships xmlns="http://schemas.openxmlformats.org/package/2006/relationships"><Relationship Id="rId1" Target="../slideMasters/slideMaster4.xml" Type="http://schemas.openxmlformats.org/officeDocument/2006/relationships/slideMaster"/></Relationships>
</file>

<file path=ppt/slideLayouts/_rels/slideLayout41.xml.rels><?xml version="1.0" encoding="UTF-8" standalone="yes"?><Relationships xmlns="http://schemas.openxmlformats.org/package/2006/relationships"><Relationship Id="rId1" Target="../slideMasters/slideMaster4.xml" Type="http://schemas.openxmlformats.org/officeDocument/2006/relationships/slideMaster"/></Relationships>
</file>

<file path=ppt/slideLayouts/_rels/slideLayout42.xml.rels><?xml version="1.0" encoding="UTF-8" standalone="yes"?><Relationships xmlns="http://schemas.openxmlformats.org/package/2006/relationships"><Relationship Id="rId1" Target="../slideMasters/slideMaster4.xml" Type="http://schemas.openxmlformats.org/officeDocument/2006/relationships/slideMaster"/></Relationships>
</file>

<file path=ppt/slideLayouts/_rels/slideLayout43.xml.rels><?xml version="1.0" encoding="UTF-8" standalone="yes"?><Relationships xmlns="http://schemas.openxmlformats.org/package/2006/relationships"><Relationship Id="rId1" Target="../slideMasters/slideMaster4.xml" Type="http://schemas.openxmlformats.org/officeDocument/2006/relationships/slideMaster"/></Relationships>
</file>

<file path=ppt/slideLayouts/_rels/slideLayout44.xml.rels><?xml version="1.0" encoding="UTF-8" standalone="yes"?><Relationships xmlns="http://schemas.openxmlformats.org/package/2006/relationships"><Relationship Id="rId1" Target="../slideMasters/slideMaster4.xml" Type="http://schemas.openxmlformats.org/officeDocument/2006/relationships/slideMaster"/></Relationships>
</file>

<file path=ppt/slideLayouts/_rels/slideLayout45.xml.rels><?xml version="1.0" encoding="UTF-8" standalone="yes"?><Relationships xmlns="http://schemas.openxmlformats.org/package/2006/relationships"><Relationship Id="rId1" Target="../slideMasters/slideMaster4.xml" Type="http://schemas.openxmlformats.org/officeDocument/2006/relationships/slideMaster"/></Relationships>
</file>

<file path=ppt/slideLayouts/_rels/slideLayout46.xml.rels><?xml version="1.0" encoding="UTF-8" standalone="yes"?><Relationships xmlns="http://schemas.openxmlformats.org/package/2006/relationships"><Relationship Id="rId1" Target="../slideMasters/slideMaster4.xml" Type="http://schemas.openxmlformats.org/officeDocument/2006/relationships/slideMaster"/></Relationships>
</file>

<file path=ppt/slideLayouts/_rels/slideLayout47.xml.rels><?xml version="1.0" encoding="UTF-8" standalone="yes"?><Relationships xmlns="http://schemas.openxmlformats.org/package/2006/relationships"><Relationship Id="rId1" Target="../slideMasters/slideMaster4.xml" Type="http://schemas.openxmlformats.org/officeDocument/2006/relationships/slideMaster"/></Relationships>
</file>

<file path=ppt/slideLayouts/_rels/slideLayout48.xml.rels><?xml version="1.0" encoding="UTF-8" standalone="yes"?><Relationships xmlns="http://schemas.openxmlformats.org/package/2006/relationships"><Relationship Id="rId1" Target="../slideMasters/slideMaster4.xml" Type="http://schemas.openxmlformats.org/officeDocument/2006/relationships/slideMaster"/></Relationships>
</file>

<file path=ppt/slideLayouts/_rels/slideLayout49.xml.rels><?xml version="1.0" encoding="UTF-8" standalone="yes"?><Relationships xmlns="http://schemas.openxmlformats.org/package/2006/relationships"><Relationship Id="rId1" Target="../slideMasters/slideMaster5.xml" Type="http://schemas.openxmlformats.org/officeDocument/2006/relationships/slideMaster"/><Relationship Id="rId2" Target="../media/image2.jpeg" Type="http://schemas.openxmlformats.org/officeDocument/2006/relationships/image"/></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0.xml.rels><?xml version="1.0" encoding="UTF-8" standalone="yes"?><Relationships xmlns="http://schemas.openxmlformats.org/package/2006/relationships"><Relationship Id="rId1" Target="../slideMasters/slideMaster5.xml" Type="http://schemas.openxmlformats.org/officeDocument/2006/relationships/slideMaster"/></Relationships>
</file>

<file path=ppt/slideLayouts/_rels/slideLayout51.xml.rels><?xml version="1.0" encoding="UTF-8" standalone="yes"?><Relationships xmlns="http://schemas.openxmlformats.org/package/2006/relationships"><Relationship Id="rId1" Target="../slideMasters/slideMaster5.xml" Type="http://schemas.openxmlformats.org/officeDocument/2006/relationships/slideMaster"/></Relationships>
</file>

<file path=ppt/slideLayouts/_rels/slideLayout52.xml.rels><?xml version="1.0" encoding="UTF-8" standalone="yes"?><Relationships xmlns="http://schemas.openxmlformats.org/package/2006/relationships"><Relationship Id="rId1" Target="../slideMasters/slideMaster5.xml" Type="http://schemas.openxmlformats.org/officeDocument/2006/relationships/slideMaster"/></Relationships>
</file>

<file path=ppt/slideLayouts/_rels/slideLayout53.xml.rels><?xml version="1.0" encoding="UTF-8" standalone="yes"?><Relationships xmlns="http://schemas.openxmlformats.org/package/2006/relationships"><Relationship Id="rId1" Target="../slideMasters/slideMaster5.xml" Type="http://schemas.openxmlformats.org/officeDocument/2006/relationships/slideMaster"/></Relationships>
</file>

<file path=ppt/slideLayouts/_rels/slideLayout54.xml.rels><?xml version="1.0" encoding="UTF-8" standalone="yes"?><Relationships xmlns="http://schemas.openxmlformats.org/package/2006/relationships"><Relationship Id="rId1" Target="../slideMasters/slideMaster5.xml" Type="http://schemas.openxmlformats.org/officeDocument/2006/relationships/slideMaster"/></Relationships>
</file>

<file path=ppt/slideLayouts/_rels/slideLayout55.xml.rels><?xml version="1.0" encoding="UTF-8" standalone="yes"?><Relationships xmlns="http://schemas.openxmlformats.org/package/2006/relationships"><Relationship Id="rId1" Target="../slideMasters/slideMaster5.xml" Type="http://schemas.openxmlformats.org/officeDocument/2006/relationships/slideMaster"/></Relationships>
</file>

<file path=ppt/slideLayouts/_rels/slideLayout56.xml.rels><?xml version="1.0" encoding="UTF-8" standalone="yes"?><Relationships xmlns="http://schemas.openxmlformats.org/package/2006/relationships"><Relationship Id="rId1" Target="../slideMasters/slideMaster5.xml" Type="http://schemas.openxmlformats.org/officeDocument/2006/relationships/slideMaster"/></Relationships>
</file>

<file path=ppt/slideLayouts/_rels/slideLayout57.xml.rels><?xml version="1.0" encoding="UTF-8" standalone="yes"?><Relationships xmlns="http://schemas.openxmlformats.org/package/2006/relationships"><Relationship Id="rId1" Target="../slideMasters/slideMaster5.xml" Type="http://schemas.openxmlformats.org/officeDocument/2006/relationships/slideMaster"/></Relationships>
</file>

<file path=ppt/slideLayouts/_rels/slideLayout58.xml.rels><?xml version="1.0" encoding="UTF-8" standalone="yes"?><Relationships xmlns="http://schemas.openxmlformats.org/package/2006/relationships"><Relationship Id="rId1" Target="../slideMasters/slideMaster5.xml" Type="http://schemas.openxmlformats.org/officeDocument/2006/relationships/slideMaster"/></Relationships>
</file>

<file path=ppt/slideLayouts/_rels/slideLayout59.xml.rels><?xml version="1.0" encoding="UTF-8" standalone="yes"?><Relationships xmlns="http://schemas.openxmlformats.org/package/2006/relationships"><Relationship Id="rId1" Target="../slideMasters/slideMaster5.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60.xml.rels><?xml version="1.0" encoding="UTF-8" standalone="yes"?><Relationships xmlns="http://schemas.openxmlformats.org/package/2006/relationships"><Relationship Id="rId1" Target="../slideMasters/slideMaster5.xml" Type="http://schemas.openxmlformats.org/officeDocument/2006/relationships/slideMaster"/></Relationships>
</file>

<file path=ppt/slideLayouts/_rels/slideLayout61.xml.rels><?xml version="1.0" encoding="UTF-8" standalone="yes"?><Relationships xmlns="http://schemas.openxmlformats.org/package/2006/relationships"><Relationship Id="rId1" Target="../slideMasters/slideMaster5.xml" Type="http://schemas.openxmlformats.org/officeDocument/2006/relationships/slideMaster"/></Relationships>
</file>

<file path=ppt/slideLayouts/_rels/slideLayout62.xml.rels><?xml version="1.0" encoding="UTF-8" standalone="yes"?><Relationships xmlns="http://schemas.openxmlformats.org/package/2006/relationships"><Relationship Id="rId1" Target="../slideMasters/slideMaster6.xml" Type="http://schemas.openxmlformats.org/officeDocument/2006/relationships/slideMaster"/><Relationship Id="rId2" Target="../media/image2.jpeg" Type="http://schemas.openxmlformats.org/officeDocument/2006/relationships/image"/></Relationships>
</file>

<file path=ppt/slideLayouts/_rels/slideLayout63.xml.rels><?xml version="1.0" encoding="UTF-8" standalone="yes"?><Relationships xmlns="http://schemas.openxmlformats.org/package/2006/relationships"><Relationship Id="rId1" Target="../slideMasters/slideMaster6.xml" Type="http://schemas.openxmlformats.org/officeDocument/2006/relationships/slideMaster"/></Relationships>
</file>

<file path=ppt/slideLayouts/_rels/slideLayout64.xml.rels><?xml version="1.0" encoding="UTF-8" standalone="yes"?><Relationships xmlns="http://schemas.openxmlformats.org/package/2006/relationships"><Relationship Id="rId1" Target="../slideMasters/slideMaster6.xml" Type="http://schemas.openxmlformats.org/officeDocument/2006/relationships/slideMaster"/></Relationships>
</file>

<file path=ppt/slideLayouts/_rels/slideLayout65.xml.rels><?xml version="1.0" encoding="UTF-8" standalone="yes"?><Relationships xmlns="http://schemas.openxmlformats.org/package/2006/relationships"><Relationship Id="rId1" Target="../slideMasters/slideMaster6.xml" Type="http://schemas.openxmlformats.org/officeDocument/2006/relationships/slideMaster"/></Relationships>
</file>

<file path=ppt/slideLayouts/_rels/slideLayout66.xml.rels><?xml version="1.0" encoding="UTF-8" standalone="yes"?><Relationships xmlns="http://schemas.openxmlformats.org/package/2006/relationships"><Relationship Id="rId1" Target="../slideMasters/slideMaster6.xml" Type="http://schemas.openxmlformats.org/officeDocument/2006/relationships/slideMaster"/></Relationships>
</file>

<file path=ppt/slideLayouts/_rels/slideLayout67.xml.rels><?xml version="1.0" encoding="UTF-8" standalone="yes"?><Relationships xmlns="http://schemas.openxmlformats.org/package/2006/relationships"><Relationship Id="rId1" Target="../slideMasters/slideMaster6.xml" Type="http://schemas.openxmlformats.org/officeDocument/2006/relationships/slideMaster"/></Relationships>
</file>

<file path=ppt/slideLayouts/_rels/slideLayout68.xml.rels><?xml version="1.0" encoding="UTF-8" standalone="yes"?><Relationships xmlns="http://schemas.openxmlformats.org/package/2006/relationships"><Relationship Id="rId1" Target="../slideMasters/slideMaster6.xml" Type="http://schemas.openxmlformats.org/officeDocument/2006/relationships/slideMaster"/></Relationships>
</file>

<file path=ppt/slideLayouts/_rels/slideLayout69.xml.rels><?xml version="1.0" encoding="UTF-8" standalone="yes"?><Relationships xmlns="http://schemas.openxmlformats.org/package/2006/relationships"><Relationship Id="rId1" Target="../slideMasters/slideMaster6.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0.xml.rels><?xml version="1.0" encoding="UTF-8" standalone="yes"?><Relationships xmlns="http://schemas.openxmlformats.org/package/2006/relationships"><Relationship Id="rId1" Target="../slideMasters/slideMaster6.xml" Type="http://schemas.openxmlformats.org/officeDocument/2006/relationships/slideMaster"/></Relationships>
</file>

<file path=ppt/slideLayouts/_rels/slideLayout71.xml.rels><?xml version="1.0" encoding="UTF-8" standalone="yes"?><Relationships xmlns="http://schemas.openxmlformats.org/package/2006/relationships"><Relationship Id="rId1" Target="../slideMasters/slideMaster6.xml" Type="http://schemas.openxmlformats.org/officeDocument/2006/relationships/slideMaster"/></Relationships>
</file>

<file path=ppt/slideLayouts/_rels/slideLayout72.xml.rels><?xml version="1.0" encoding="UTF-8" standalone="yes"?><Relationships xmlns="http://schemas.openxmlformats.org/package/2006/relationships"><Relationship Id="rId1" Target="../slideMasters/slideMaster6.xml" Type="http://schemas.openxmlformats.org/officeDocument/2006/relationships/slideMaster"/></Relationships>
</file>

<file path=ppt/slideLayouts/_rels/slideLayout73.xml.rels><?xml version="1.0" encoding="UTF-8" standalone="yes"?><Relationships xmlns="http://schemas.openxmlformats.org/package/2006/relationships"><Relationship Id="rId1" Target="../slideMasters/slideMaster6.xml" Type="http://schemas.openxmlformats.org/officeDocument/2006/relationships/slideMaster"/></Relationships>
</file>

<file path=ppt/slideLayouts/_rels/slideLayout74.xml.rels><?xml version="1.0" encoding="UTF-8" standalone="yes"?><Relationships xmlns="http://schemas.openxmlformats.org/package/2006/relationships"><Relationship Id="rId1" Target="../slideMasters/slideMaster6.xml" Type="http://schemas.openxmlformats.org/officeDocument/2006/relationships/slideMaster"/></Relationships>
</file>

<file path=ppt/slideLayouts/_rels/slideLayout75.xml.rels><?xml version="1.0" encoding="UTF-8" standalone="yes"?><Relationships xmlns="http://schemas.openxmlformats.org/package/2006/relationships"><Relationship Id="rId1" Target="../slideMasters/slideMaster7.xml" Type="http://schemas.openxmlformats.org/officeDocument/2006/relationships/slideMaster"/><Relationship Id="rId2" Target="../media/image2.jpeg" Type="http://schemas.openxmlformats.org/officeDocument/2006/relationships/image"/></Relationships>
</file>

<file path=ppt/slideLayouts/_rels/slideLayout76.xml.rels><?xml version="1.0" encoding="UTF-8" standalone="yes"?><Relationships xmlns="http://schemas.openxmlformats.org/package/2006/relationships"><Relationship Id="rId1" Target="../slideMasters/slideMaster7.xml" Type="http://schemas.openxmlformats.org/officeDocument/2006/relationships/slideMaster"/></Relationships>
</file>

<file path=ppt/slideLayouts/_rels/slideLayout77.xml.rels><?xml version="1.0" encoding="UTF-8" standalone="yes"?><Relationships xmlns="http://schemas.openxmlformats.org/package/2006/relationships"><Relationship Id="rId1" Target="../slideMasters/slideMaster7.xml" Type="http://schemas.openxmlformats.org/officeDocument/2006/relationships/slideMaster"/></Relationships>
</file>

<file path=ppt/slideLayouts/_rels/slideLayout78.xml.rels><?xml version="1.0" encoding="UTF-8" standalone="yes"?><Relationships xmlns="http://schemas.openxmlformats.org/package/2006/relationships"><Relationship Id="rId1" Target="../slideMasters/slideMaster7.xml" Type="http://schemas.openxmlformats.org/officeDocument/2006/relationships/slideMaster"/></Relationships>
</file>

<file path=ppt/slideLayouts/_rels/slideLayout79.xml.rels><?xml version="1.0" encoding="UTF-8" standalone="yes"?><Relationships xmlns="http://schemas.openxmlformats.org/package/2006/relationships"><Relationship Id="rId1" Target="../slideMasters/slideMaster7.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0.xml.rels><?xml version="1.0" encoding="UTF-8" standalone="yes"?><Relationships xmlns="http://schemas.openxmlformats.org/package/2006/relationships"><Relationship Id="rId1" Target="../slideMasters/slideMaster7.xml" Type="http://schemas.openxmlformats.org/officeDocument/2006/relationships/slideMaster"/></Relationships>
</file>

<file path=ppt/slideLayouts/_rels/slideLayout81.xml.rels><?xml version="1.0" encoding="UTF-8" standalone="yes"?><Relationships xmlns="http://schemas.openxmlformats.org/package/2006/relationships"><Relationship Id="rId1" Target="../slideMasters/slideMaster7.xml" Type="http://schemas.openxmlformats.org/officeDocument/2006/relationships/slideMaster"/></Relationships>
</file>

<file path=ppt/slideLayouts/_rels/slideLayout82.xml.rels><?xml version="1.0" encoding="UTF-8" standalone="yes"?><Relationships xmlns="http://schemas.openxmlformats.org/package/2006/relationships"><Relationship Id="rId1" Target="../slideMasters/slideMaster7.xml" Type="http://schemas.openxmlformats.org/officeDocument/2006/relationships/slideMaster"/></Relationships>
</file>

<file path=ppt/slideLayouts/_rels/slideLayout83.xml.rels><?xml version="1.0" encoding="UTF-8" standalone="yes"?><Relationships xmlns="http://schemas.openxmlformats.org/package/2006/relationships"><Relationship Id="rId1" Target="../slideMasters/slideMaster7.xml" Type="http://schemas.openxmlformats.org/officeDocument/2006/relationships/slideMaster"/></Relationships>
</file>

<file path=ppt/slideLayouts/_rels/slideLayout84.xml.rels><?xml version="1.0" encoding="UTF-8" standalone="yes"?><Relationships xmlns="http://schemas.openxmlformats.org/package/2006/relationships"><Relationship Id="rId1" Target="../slideMasters/slideMaster7.xml" Type="http://schemas.openxmlformats.org/officeDocument/2006/relationships/slideMaster"/></Relationships>
</file>

<file path=ppt/slideLayouts/_rels/slideLayout85.xml.rels><?xml version="1.0" encoding="UTF-8" standalone="yes"?><Relationships xmlns="http://schemas.openxmlformats.org/package/2006/relationships"><Relationship Id="rId1" Target="../slideMasters/slideMaster7.xml" Type="http://schemas.openxmlformats.org/officeDocument/2006/relationships/slideMaster"/></Relationships>
</file>

<file path=ppt/slideLayouts/_rels/slideLayout86.xml.rels><?xml version="1.0" encoding="UTF-8" standalone="yes"?><Relationships xmlns="http://schemas.openxmlformats.org/package/2006/relationships"><Relationship Id="rId1" Target="../slideMasters/slideMaster7.xml" Type="http://schemas.openxmlformats.org/officeDocument/2006/relationships/slideMaster"/></Relationships>
</file>

<file path=ppt/slideLayouts/_rels/slideLayout87.xml.rels><?xml version="1.0" encoding="UTF-8" standalone="yes"?><Relationships xmlns="http://schemas.openxmlformats.org/package/2006/relationships"><Relationship Id="rId1" Target="../slideMasters/slideMaster7.xml" Type="http://schemas.openxmlformats.org/officeDocument/2006/relationships/slideMaster"/></Relationships>
</file>

<file path=ppt/slideLayouts/_rels/slideLayout88.xml.rels><?xml version="1.0" encoding="UTF-8" standalone="yes"?><Relationships xmlns="http://schemas.openxmlformats.org/package/2006/relationships"><Relationship Id="rId1" Target="../slideMasters/slideMaster7.xml" Type="http://schemas.openxmlformats.org/officeDocument/2006/relationships/slideMaster"/></Relationships>
</file>

<file path=ppt/slideLayouts/_rels/slideLayout89.xml.rels><?xml version="1.0" encoding="UTF-8" standalone="yes"?><Relationships xmlns="http://schemas.openxmlformats.org/package/2006/relationships"><Relationship Id="rId1" Target="../slideMasters/slideMaster8.xml" Type="http://schemas.openxmlformats.org/officeDocument/2006/relationships/slideMaster"/><Relationship Id="rId2" Target="../media/image4.jpeg" Type="http://schemas.openxmlformats.org/officeDocument/2006/relationships/image"/></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90.xml.rels><?xml version="1.0" encoding="UTF-8" standalone="yes"?><Relationships xmlns="http://schemas.openxmlformats.org/package/2006/relationships"><Relationship Id="rId1" Target="../slideMasters/slideMaster8.xml" Type="http://schemas.openxmlformats.org/officeDocument/2006/relationships/slideMaster"/></Relationships>
</file>

<file path=ppt/slideLayouts/_rels/slideLayout91.xml.rels><?xml version="1.0" encoding="UTF-8" standalone="yes"?><Relationships xmlns="http://schemas.openxmlformats.org/package/2006/relationships"><Relationship Id="rId1" Target="../slideMasters/slideMaster8.xml" Type="http://schemas.openxmlformats.org/officeDocument/2006/relationships/slideMaster"/></Relationships>
</file>

<file path=ppt/slideLayouts/_rels/slideLayout92.xml.rels><?xml version="1.0" encoding="UTF-8" standalone="yes"?><Relationships xmlns="http://schemas.openxmlformats.org/package/2006/relationships"><Relationship Id="rId1" Target="../slideMasters/slideMaster8.xml" Type="http://schemas.openxmlformats.org/officeDocument/2006/relationships/slideMaster"/></Relationships>
</file>

<file path=ppt/slideLayouts/_rels/slideLayout93.xml.rels><?xml version="1.0" encoding="UTF-8" standalone="yes"?><Relationships xmlns="http://schemas.openxmlformats.org/package/2006/relationships"><Relationship Id="rId1" Target="../slideMasters/slideMaster8.xml" Type="http://schemas.openxmlformats.org/officeDocument/2006/relationships/slideMaster"/></Relationships>
</file>

<file path=ppt/slideLayouts/_rels/slideLayout94.xml.rels><?xml version="1.0" encoding="UTF-8" standalone="yes"?><Relationships xmlns="http://schemas.openxmlformats.org/package/2006/relationships"><Relationship Id="rId1" Target="../slideMasters/slideMaster8.xml" Type="http://schemas.openxmlformats.org/officeDocument/2006/relationships/slideMaster"/></Relationships>
</file>

<file path=ppt/slideLayouts/_rels/slideLayout95.xml.rels><?xml version="1.0" encoding="UTF-8" standalone="yes"?><Relationships xmlns="http://schemas.openxmlformats.org/package/2006/relationships"><Relationship Id="rId1" Target="../slideMasters/slideMaster8.xml" Type="http://schemas.openxmlformats.org/officeDocument/2006/relationships/slideMaster"/></Relationships>
</file>

<file path=ppt/slideLayouts/_rels/slideLayout96.xml.rels><?xml version="1.0" encoding="UTF-8" standalone="yes"?><Relationships xmlns="http://schemas.openxmlformats.org/package/2006/relationships"><Relationship Id="rId1" Target="../slideMasters/slideMaster8.xml" Type="http://schemas.openxmlformats.org/officeDocument/2006/relationships/slideMaster"/></Relationships>
</file>

<file path=ppt/slideLayouts/_rels/slideLayout97.xml.rels><?xml version="1.0" encoding="UTF-8" standalone="yes"?><Relationships xmlns="http://schemas.openxmlformats.org/package/2006/relationships"><Relationship Id="rId1" Target="../slideMasters/slideMaster8.xml" Type="http://schemas.openxmlformats.org/officeDocument/2006/relationships/slideMaster"/></Relationships>
</file>

<file path=ppt/slideLayouts/_rels/slideLayout98.xml.rels><?xml version="1.0" encoding="UTF-8" standalone="yes"?><Relationships xmlns="http://schemas.openxmlformats.org/package/2006/relationships"><Relationship Id="rId1" Target="../slideMasters/slideMaster8.xml" Type="http://schemas.openxmlformats.org/officeDocument/2006/relationships/slideMaster"/></Relationships>
</file>

<file path=ppt/slideLayouts/_rels/slideLayout99.xml.rels><?xml version="1.0" encoding="UTF-8" standalone="yes"?><Relationships xmlns="http://schemas.openxmlformats.org/package/2006/relationships"><Relationship Id="rId1" Target="../slideMasters/slideMaster8.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1031" name="Title 1"/>
          <p:cNvSpPr>
            <a:spLocks noGrp="1"/>
          </p:cNvSpPr>
          <p:nvPr>
            <p:ph type="ctrTitle"/>
          </p:nvPr>
        </p:nvSpPr>
        <p:spPr>
          <a:xfrm>
            <a:off x="685800" y="1122363"/>
            <a:ext cx="7772400" cy="2387600"/>
          </a:xfrm>
        </p:spPr>
        <p:txBody>
          <a:bodyPr anchor="b"/>
          <a:lstStyle>
            <a:lvl1pPr algn="ctr">
              <a:defRPr sz="6000"/>
            </a:lvl1pPr>
          </a:lstStyle>
          <a:p>
            <a:r>
              <a:rPr lang="ja-JP" altLang="en-US"/>
              <a:t>マスター タイトルの書式設定</a:t>
            </a:r>
            <a:endParaRPr lang="en-US" dirty="0"/>
          </a:p>
        </p:txBody>
      </p:sp>
      <p:sp>
        <p:nvSpPr>
          <p:cNvPr id="1032"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1033" name="Date Placeholder 3"/>
          <p:cNvSpPr>
            <a:spLocks noGrp="1"/>
          </p:cNvSpPr>
          <p:nvPr>
            <p:ph type="dt" sz="half" idx="10"/>
          </p:nvPr>
        </p:nvSpPr>
        <p:spPr/>
        <p:txBody>
          <a:bodyPr/>
          <a:lstStyle/>
          <a:p>
            <a:endParaRPr kumimoji="1" lang="ja-JP" altLang="en-US"/>
          </a:p>
        </p:txBody>
      </p:sp>
      <p:sp>
        <p:nvSpPr>
          <p:cNvPr id="1034" name="Footer Placeholder 4"/>
          <p:cNvSpPr>
            <a:spLocks noGrp="1"/>
          </p:cNvSpPr>
          <p:nvPr>
            <p:ph type="ftr" sz="quarter" idx="11"/>
          </p:nvPr>
        </p:nvSpPr>
        <p:spPr/>
        <p:txBody>
          <a:bodyPr/>
          <a:lstStyle/>
          <a:p>
            <a:endParaRPr kumimoji="1" lang="ja-JP" altLang="en-US"/>
          </a:p>
        </p:txBody>
      </p:sp>
      <p:sp>
        <p:nvSpPr>
          <p:cNvPr id="1035" name="Slide Number Placeholder 5"/>
          <p:cNvSpPr>
            <a:spLocks noGrp="1"/>
          </p:cNvSpPr>
          <p:nvPr>
            <p:ph type="sldNum" sz="quarter" idx="12"/>
          </p:nvPr>
        </p:nvSpPr>
        <p:spPr/>
        <p:txBody>
          <a:bodyPr/>
          <a:lstStyle/>
          <a:p>
            <a:fld id="{E6FBAB49-35C7-4736-A24F-35A75A684B25}" type="slidenum">
              <a:rPr kumimoji="1" lang="ja-JP" altLang="en-US" smtClean="0"/>
              <a:t>‹#›</a:t>
            </a:fld>
            <a:endParaRPr kumimoji="1" lang="ja-JP" altLang="en-US"/>
          </a:p>
        </p:txBody>
      </p:sp>
    </p:spTree>
    <p:extLst>
      <p:ext uri="{BB962C8B-B14F-4D97-AF65-F5344CB8AC3E}">
        <p14:creationId xmlns:p14="http://schemas.microsoft.com/office/powerpoint/2010/main" val="86572740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1088" name="Title 1"/>
          <p:cNvSpPr>
            <a:spLocks noGrp="1"/>
          </p:cNvSpPr>
          <p:nvPr>
            <p:ph type="title"/>
          </p:nvPr>
        </p:nvSpPr>
        <p:spPr/>
        <p:txBody>
          <a:bodyPr/>
          <a:lstStyle/>
          <a:p>
            <a:r>
              <a:rPr lang="ja-JP" altLang="en-US"/>
              <a:t>マスター タイトルの書式設定</a:t>
            </a:r>
            <a:endParaRPr lang="en-US" dirty="0"/>
          </a:p>
        </p:txBody>
      </p:sp>
      <p:sp>
        <p:nvSpPr>
          <p:cNvPr id="1089"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1090" name="Date Placeholder 3"/>
          <p:cNvSpPr>
            <a:spLocks noGrp="1"/>
          </p:cNvSpPr>
          <p:nvPr>
            <p:ph type="dt" sz="half" idx="10"/>
          </p:nvPr>
        </p:nvSpPr>
        <p:spPr/>
        <p:txBody>
          <a:bodyPr/>
          <a:lstStyle/>
          <a:p>
            <a:endParaRPr kumimoji="1" lang="ja-JP" altLang="en-US"/>
          </a:p>
        </p:txBody>
      </p:sp>
      <p:sp>
        <p:nvSpPr>
          <p:cNvPr id="1091" name="Footer Placeholder 4"/>
          <p:cNvSpPr>
            <a:spLocks noGrp="1"/>
          </p:cNvSpPr>
          <p:nvPr>
            <p:ph type="ftr" sz="quarter" idx="11"/>
          </p:nvPr>
        </p:nvSpPr>
        <p:spPr/>
        <p:txBody>
          <a:bodyPr/>
          <a:lstStyle/>
          <a:p>
            <a:endParaRPr kumimoji="1" lang="ja-JP" altLang="en-US"/>
          </a:p>
        </p:txBody>
      </p:sp>
      <p:sp>
        <p:nvSpPr>
          <p:cNvPr id="1092" name="Slide Number Placeholder 5"/>
          <p:cNvSpPr>
            <a:spLocks noGrp="1"/>
          </p:cNvSpPr>
          <p:nvPr>
            <p:ph type="sldNum" sz="quarter" idx="12"/>
          </p:nvPr>
        </p:nvSpPr>
        <p:spPr/>
        <p:txBody>
          <a:bodyPr/>
          <a:lstStyle/>
          <a:p>
            <a:fld id="{E6FBAB49-35C7-4736-A24F-35A75A684B25}" type="slidenum">
              <a:rPr kumimoji="1" lang="ja-JP" altLang="en-US" smtClean="0"/>
              <a:t>‹#›</a:t>
            </a:fld>
            <a:endParaRPr kumimoji="1" lang="ja-JP" altLang="en-US"/>
          </a:p>
        </p:txBody>
      </p:sp>
    </p:spTree>
    <p:extLst>
      <p:ext uri="{BB962C8B-B14F-4D97-AF65-F5344CB8AC3E}">
        <p14:creationId xmlns:p14="http://schemas.microsoft.com/office/powerpoint/2010/main" val="2576437177"/>
      </p:ext>
    </p:extLst>
  </p:cSld>
  <p:clrMapOvr>
    <a:masterClrMapping/>
  </p:clrMapOvr>
</p:sldLayout>
</file>

<file path=ppt/slideLayouts/slideLayout100.xml><?xml version="1.0" encoding="utf-8"?>
<p:sldLayout xmlns:a="http://schemas.openxmlformats.org/drawingml/2006/main" xmlns:r="http://schemas.openxmlformats.org/officeDocument/2006/relationships" xmlns:p="http://schemas.openxmlformats.org/presentationml/2006/main" type="objOnly" preserve="1">
  <p:cSld name="コンテンツ">
    <p:spTree>
      <p:nvGrpSpPr>
        <p:cNvPr id="1" name=""/>
        <p:cNvGrpSpPr/>
        <p:nvPr/>
      </p:nvGrpSpPr>
      <p:grpSpPr>
        <a:xfrm>
          <a:off x="0" y="0"/>
          <a:ext cx="0" cy="0"/>
          <a:chOff x="0" y="0"/>
          <a:chExt cx="0" cy="0"/>
        </a:xfrm>
      </p:grpSpPr>
      <p:sp>
        <p:nvSpPr>
          <p:cNvPr id="3027" name="コンテンツ プレースホルダ 1"/>
          <p:cNvSpPr>
            <a:spLocks noGrp="1"/>
          </p:cNvSpPr>
          <p:nvPr>
            <p:ph/>
          </p:nvPr>
        </p:nvSpPr>
        <p:spPr>
          <a:xfrm>
            <a:off x="0" y="13"/>
            <a:ext cx="8686800" cy="6126163"/>
          </a:xfrm>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3028" name="日付プレースホルダ 2"/>
          <p:cNvSpPr>
            <a:spLocks noGrp="1"/>
          </p:cNvSpPr>
          <p:nvPr>
            <p:ph type="dt" sz="half" idx="10"/>
          </p:nvPr>
        </p:nvSpPr>
        <p:spPr>
          <a:xfrm>
            <a:off x="457200" y="6245225"/>
            <a:ext cx="2133600" cy="476250"/>
          </a:xfrm>
        </p:spPr>
        <p:txBody>
          <a:bodyPr/>
          <a:lstStyle>
            <a:lvl1pPr>
              <a:defRPr/>
            </a:lvl1pPr>
          </a:lstStyle>
          <a:p>
            <a:endParaRPr kumimoji="1" lang="ja-JP" altLang="en-US" dirty="0"/>
          </a:p>
        </p:txBody>
      </p:sp>
      <p:sp>
        <p:nvSpPr>
          <p:cNvPr id="3029" name="フッター プレースホルダ 3"/>
          <p:cNvSpPr>
            <a:spLocks noGrp="1"/>
          </p:cNvSpPr>
          <p:nvPr>
            <p:ph type="ftr" sz="quarter" idx="11"/>
          </p:nvPr>
        </p:nvSpPr>
        <p:spPr>
          <a:xfrm>
            <a:off x="3124200" y="6245225"/>
            <a:ext cx="2895600" cy="476250"/>
          </a:xfrm>
        </p:spPr>
        <p:txBody>
          <a:bodyPr/>
          <a:lstStyle>
            <a:lvl1pPr>
              <a:defRPr/>
            </a:lvl1pPr>
          </a:lstStyle>
          <a:p>
            <a:endParaRPr kumimoji="1" lang="ja-JP" altLang="en-US" dirty="0"/>
          </a:p>
        </p:txBody>
      </p:sp>
      <p:sp>
        <p:nvSpPr>
          <p:cNvPr id="3030" name="スライド番号プレースホルダ 4"/>
          <p:cNvSpPr>
            <a:spLocks noGrp="1"/>
          </p:cNvSpPr>
          <p:nvPr>
            <p:ph type="sldNum" sz="quarter" idx="12"/>
          </p:nvPr>
        </p:nvSpPr>
        <p:spPr>
          <a:xfrm>
            <a:off x="7010400" y="6237288"/>
            <a:ext cx="2133600" cy="476250"/>
          </a:xfrm>
        </p:spPr>
        <p:txBody>
          <a:bodyPr/>
          <a:lstStyle>
            <a:lvl1pPr>
              <a:defRPr/>
            </a:lvl1pPr>
          </a:lstStyle>
          <a:p>
            <a:fld id="{A067B2BF-127A-4D05-927D-9AA130A8FC52}" type="slidenum">
              <a:rPr lang="ja-JP" altLang="en-US">
                <a:solidFill>
                  <a:srgbClr val="000000"/>
                </a:solidFill>
              </a:rPr>
              <a:pPr/>
              <a:t>‹#›</a:t>
            </a:fld>
            <a:endParaRPr lang="en-US" altLang="ja-JP" dirty="0">
              <a:solidFill>
                <a:srgbClr val="000000"/>
              </a:solidFill>
            </a:endParaRPr>
          </a:p>
        </p:txBody>
      </p:sp>
    </p:spTree>
    <p:extLst>
      <p:ext uri="{BB962C8B-B14F-4D97-AF65-F5344CB8AC3E}">
        <p14:creationId xmlns:p14="http://schemas.microsoft.com/office/powerpoint/2010/main" val="302275972"/>
      </p:ext>
    </p:extLst>
  </p:cSld>
  <p:clrMapOvr>
    <a:masterClrMapping/>
  </p:clrMapOvr>
</p:sldLayout>
</file>

<file path=ppt/slideLayouts/slideLayout101.xml><?xml version="1.0" encoding="utf-8"?>
<p:sldLayout xmlns:a="http://schemas.openxmlformats.org/drawingml/2006/main" xmlns:r="http://schemas.openxmlformats.org/officeDocument/2006/relationships" xmlns:p="http://schemas.openxmlformats.org/presentationml/2006/main" type="chart">
  <p:cSld name="タイトルとグラフ">
    <p:spTree>
      <p:nvGrpSpPr>
        <p:cNvPr id="1" name=""/>
        <p:cNvGrpSpPr/>
        <p:nvPr/>
      </p:nvGrpSpPr>
      <p:grpSpPr>
        <a:xfrm>
          <a:off x="0" y="0"/>
          <a:ext cx="0" cy="0"/>
          <a:chOff x="0" y="0"/>
          <a:chExt cx="0" cy="0"/>
        </a:xfrm>
      </p:grpSpPr>
      <p:sp>
        <p:nvSpPr>
          <p:cNvPr id="3032" name="タイトル 1"/>
          <p:cNvSpPr>
            <a:spLocks noGrp="1"/>
          </p:cNvSpPr>
          <p:nvPr>
            <p:ph type="title"/>
          </p:nvPr>
        </p:nvSpPr>
        <p:spPr>
          <a:xfrm>
            <a:off x="1" y="0"/>
            <a:ext cx="7630258" cy="476250"/>
          </a:xfrm>
        </p:spPr>
        <p:txBody>
          <a:bodyPr/>
          <a:lstStyle/>
          <a:p>
            <a:r>
              <a:rPr lang="ja-JP" altLang="en-US"/>
              <a:t>マスタ タイトルの書式設定</a:t>
            </a:r>
          </a:p>
        </p:txBody>
      </p:sp>
      <p:sp>
        <p:nvSpPr>
          <p:cNvPr id="3033" name="グラフ プレースホルダ 2"/>
          <p:cNvSpPr>
            <a:spLocks noGrp="1"/>
          </p:cNvSpPr>
          <p:nvPr>
            <p:ph type="chart" idx="1"/>
          </p:nvPr>
        </p:nvSpPr>
        <p:spPr>
          <a:xfrm>
            <a:off x="457200" y="1600201"/>
            <a:ext cx="8229600" cy="4525963"/>
          </a:xfrm>
        </p:spPr>
        <p:txBody>
          <a:bodyPr/>
          <a:lstStyle/>
          <a:p>
            <a:pPr lvl="0"/>
            <a:endParaRPr lang="ja-JP" altLang="en-US" noProof="0" dirty="0"/>
          </a:p>
        </p:txBody>
      </p:sp>
      <p:sp>
        <p:nvSpPr>
          <p:cNvPr id="3034" name="Rectangle 3"/>
          <p:cNvSpPr>
            <a:spLocks noGrp="1" noChangeArrowheads="1"/>
          </p:cNvSpPr>
          <p:nvPr>
            <p:ph type="dt" sz="half" idx="10"/>
          </p:nvPr>
        </p:nvSpPr>
        <p:spPr>
          <a:ln/>
        </p:spPr>
        <p:txBody>
          <a:bodyPr/>
          <a:lstStyle>
            <a:lvl1pPr>
              <a:defRPr/>
            </a:lvl1pPr>
          </a:lstStyle>
          <a:p>
            <a:endParaRPr kumimoji="1" lang="ja-JP" altLang="en-US" dirty="0"/>
          </a:p>
        </p:txBody>
      </p:sp>
      <p:sp>
        <p:nvSpPr>
          <p:cNvPr id="3035" name="Rectangle 4"/>
          <p:cNvSpPr>
            <a:spLocks noGrp="1" noChangeArrowheads="1"/>
          </p:cNvSpPr>
          <p:nvPr>
            <p:ph type="ftr" sz="quarter" idx="11"/>
          </p:nvPr>
        </p:nvSpPr>
        <p:spPr>
          <a:ln/>
        </p:spPr>
        <p:txBody>
          <a:bodyPr/>
          <a:lstStyle>
            <a:lvl1pPr>
              <a:defRPr/>
            </a:lvl1pPr>
          </a:lstStyle>
          <a:p>
            <a:endParaRPr kumimoji="1" lang="ja-JP" altLang="en-US" dirty="0"/>
          </a:p>
        </p:txBody>
      </p:sp>
      <p:sp>
        <p:nvSpPr>
          <p:cNvPr id="3036" name="Rectangle 5"/>
          <p:cNvSpPr>
            <a:spLocks noGrp="1" noChangeArrowheads="1"/>
          </p:cNvSpPr>
          <p:nvPr>
            <p:ph type="sldNum" sz="quarter" idx="12"/>
          </p:nvPr>
        </p:nvSpPr>
        <p:spPr>
          <a:ln/>
        </p:spPr>
        <p:txBody>
          <a:bodyPr/>
          <a:lstStyle>
            <a:lvl1pPr>
              <a:defRPr/>
            </a:lvl1pPr>
          </a:lstStyle>
          <a:p>
            <a:pPr>
              <a:defRPr/>
            </a:pPr>
            <a:fld id="{D3C50530-FD7C-455B-8179-331C81EAD490}" type="slidenum">
              <a:rPr lang="en-US" altLang="ja-JP">
                <a:solidFill>
                  <a:srgbClr val="000000"/>
                </a:solidFill>
              </a:rPr>
              <a:pPr>
                <a:defRPr/>
              </a:pPr>
              <a:t>‹#›</a:t>
            </a:fld>
            <a:endParaRPr lang="en-US" altLang="ja-JP" dirty="0">
              <a:solidFill>
                <a:srgbClr val="000000"/>
              </a:solidFill>
            </a:endParaRPr>
          </a:p>
        </p:txBody>
      </p:sp>
    </p:spTree>
    <p:extLst>
      <p:ext uri="{BB962C8B-B14F-4D97-AF65-F5344CB8AC3E}">
        <p14:creationId xmlns:p14="http://schemas.microsoft.com/office/powerpoint/2010/main" val="14946173"/>
      </p:ext>
    </p:extLst>
  </p:cSld>
  <p:clrMapOvr>
    <a:masterClrMapping/>
  </p:clrMapOvr>
</p:sldLayout>
</file>

<file path=ppt/slideLayouts/slideLayout102.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pic>
        <p:nvPicPr>
          <p:cNvPr id="4707" name="Picture 20" descr="ppjtitle"/>
          <p:cNvPicPr>
            <a:picLocks noChangeAspect="1" noChangeArrowheads="1"/>
          </p:cNvPicPr>
          <p:nvPr userDrawn="1"/>
        </p:nvPicPr>
        <p:blipFill>
          <a:blip r:embed="rId2"/>
          <a:stretch>
            <a:fillRect/>
          </a:stretch>
        </p:blipFill>
        <p:spPr>
          <a:xfrm>
            <a:off x="0" y="6076950"/>
            <a:ext cx="9158654" cy="781050"/>
          </a:xfrm>
          <a:prstGeom prst="rect">
            <a:avLst/>
          </a:prstGeom>
          <a:noFill/>
          <a:ln w="9525">
            <a:noFill/>
            <a:miter lim="800000"/>
            <a:headEnd/>
            <a:tailEnd/>
          </a:ln>
        </p:spPr>
      </p:pic>
      <p:sp>
        <p:nvSpPr>
          <p:cNvPr id="4708" name="Rectangle 14"/>
          <p:cNvSpPr>
            <a:spLocks noChangeArrowheads="1"/>
          </p:cNvSpPr>
          <p:nvPr userDrawn="1"/>
        </p:nvSpPr>
        <p:spPr>
          <a:xfrm>
            <a:off x="1692520" y="3284539"/>
            <a:ext cx="7451480" cy="73025"/>
          </a:xfrm>
          <a:prstGeom prst="rect">
            <a:avLst/>
          </a:prstGeom>
          <a:solidFill>
            <a:srgbClr val="FF0000"/>
          </a:solidFill>
          <a:ln w="9525">
            <a:noFill/>
            <a:miter lim="800000"/>
            <a:headEnd/>
            <a:tailEnd/>
          </a:ln>
          <a:effectLst/>
        </p:spPr>
        <p:txBody>
          <a:bodyPr wrap="none" anchor="ctr"/>
          <a:lstStyle/>
          <a:p>
            <a:pPr algn="ctr">
              <a:defRPr/>
            </a:pPr>
            <a:endParaRPr lang="ja-JP" altLang="en-US" sz="1662">
              <a:solidFill>
                <a:srgbClr val="000000"/>
              </a:solidFill>
              <a:latin typeface="Arial" charset="0"/>
            </a:endParaRPr>
          </a:p>
        </p:txBody>
      </p:sp>
      <p:sp>
        <p:nvSpPr>
          <p:cNvPr id="4709" name="Rectangle 3"/>
          <p:cNvSpPr>
            <a:spLocks noGrp="1" noChangeArrowheads="1"/>
          </p:cNvSpPr>
          <p:nvPr>
            <p:ph type="ctrTitle"/>
          </p:nvPr>
        </p:nvSpPr>
        <p:spPr>
          <a:xfrm>
            <a:off x="1647092" y="2133601"/>
            <a:ext cx="7496908" cy="1470025"/>
          </a:xfrm>
        </p:spPr>
        <p:txBody>
          <a:bodyPr/>
          <a:lstStyle>
            <a:lvl1pPr>
              <a:defRPr sz="3692"/>
            </a:lvl1pPr>
          </a:lstStyle>
          <a:p>
            <a:r>
              <a:rPr lang="ja-JP" altLang="en-US"/>
              <a:t>マスタ タイトルの書式設定</a:t>
            </a:r>
          </a:p>
        </p:txBody>
      </p:sp>
      <p:sp>
        <p:nvSpPr>
          <p:cNvPr id="4710" name="Rectangle 4"/>
          <p:cNvSpPr>
            <a:spLocks noGrp="1" noChangeArrowheads="1"/>
          </p:cNvSpPr>
          <p:nvPr>
            <p:ph type="subTitle" idx="1"/>
          </p:nvPr>
        </p:nvSpPr>
        <p:spPr>
          <a:xfrm>
            <a:off x="1371600" y="3886200"/>
            <a:ext cx="6400800" cy="1752600"/>
          </a:xfrm>
        </p:spPr>
        <p:txBody>
          <a:bodyPr/>
          <a:lstStyle>
            <a:lvl1pPr marL="0" indent="0" algn="ctr">
              <a:buFontTx/>
              <a:buNone/>
              <a:defRPr kumimoji="0"/>
            </a:lvl1pPr>
          </a:lstStyle>
          <a:p>
            <a:r>
              <a:rPr lang="ja-JP" altLang="en-US"/>
              <a:t>国土交通省　観光庁</a:t>
            </a:r>
          </a:p>
          <a:p>
            <a:r>
              <a:rPr lang="ja-JP" altLang="en-US"/>
              <a:t>○○課</a:t>
            </a:r>
          </a:p>
          <a:p>
            <a:r>
              <a:rPr lang="ja-JP" altLang="en-US"/>
              <a:t>平成○○年○○月</a:t>
            </a:r>
          </a:p>
        </p:txBody>
      </p:sp>
      <p:sp>
        <p:nvSpPr>
          <p:cNvPr id="4711" name="Rectangle 5"/>
          <p:cNvSpPr>
            <a:spLocks noGrp="1" noChangeArrowheads="1"/>
          </p:cNvSpPr>
          <p:nvPr>
            <p:ph type="dt" sz="half" idx="10"/>
          </p:nvPr>
        </p:nvSpPr>
        <p:spPr/>
        <p:txBody>
          <a:bodyPr/>
          <a:lstStyle>
            <a:lvl1pPr>
              <a:defRPr/>
            </a:lvl1pPr>
          </a:lstStyle>
          <a:p>
            <a:pPr>
              <a:defRPr/>
            </a:pPr>
            <a:endParaRPr lang="en-US" altLang="ja-JP">
              <a:solidFill>
                <a:srgbClr val="000000"/>
              </a:solidFill>
            </a:endParaRPr>
          </a:p>
        </p:txBody>
      </p:sp>
      <p:sp>
        <p:nvSpPr>
          <p:cNvPr id="4712" name="Rectangle 6"/>
          <p:cNvSpPr>
            <a:spLocks noGrp="1" noChangeArrowheads="1"/>
          </p:cNvSpPr>
          <p:nvPr>
            <p:ph type="ftr" sz="quarter" idx="11"/>
          </p:nvPr>
        </p:nvSpPr>
        <p:spPr/>
        <p:txBody>
          <a:bodyPr/>
          <a:lstStyle>
            <a:lvl1pPr>
              <a:defRPr/>
            </a:lvl1pPr>
          </a:lstStyle>
          <a:p>
            <a:pPr>
              <a:defRPr/>
            </a:pPr>
            <a:endParaRPr lang="en-US" altLang="ja-JP">
              <a:solidFill>
                <a:srgbClr val="000000"/>
              </a:solidFill>
            </a:endParaRPr>
          </a:p>
        </p:txBody>
      </p:sp>
      <p:sp>
        <p:nvSpPr>
          <p:cNvPr id="4713" name="Rectangle 7"/>
          <p:cNvSpPr>
            <a:spLocks noGrp="1" noChangeArrowheads="1"/>
          </p:cNvSpPr>
          <p:nvPr>
            <p:ph type="sldNum" sz="quarter" idx="12"/>
          </p:nvPr>
        </p:nvSpPr>
        <p:spPr>
          <a:xfrm>
            <a:off x="6553200" y="6245225"/>
            <a:ext cx="2133600" cy="476250"/>
          </a:xfrm>
        </p:spPr>
        <p:txBody>
          <a:bodyPr/>
          <a:lstStyle>
            <a:lvl1pPr>
              <a:defRPr/>
            </a:lvl1pPr>
          </a:lstStyle>
          <a:p>
            <a:pPr>
              <a:defRPr/>
            </a:pPr>
            <a:fld id="{8A78E845-E04A-4285-A9A2-54EDCCC35A6B}"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938626969"/>
      </p:ext>
    </p:extLst>
  </p:cSld>
  <p:clrMapOvr>
    <a:masterClrMapping/>
  </p:clrMapOvr>
</p:sldLayout>
</file>

<file path=ppt/slideLayouts/slideLayout103.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4715" name="タイトル 1"/>
          <p:cNvSpPr>
            <a:spLocks noGrp="1"/>
          </p:cNvSpPr>
          <p:nvPr>
            <p:ph type="title"/>
          </p:nvPr>
        </p:nvSpPr>
        <p:spPr/>
        <p:txBody>
          <a:bodyPr/>
          <a:lstStyle/>
          <a:p>
            <a:r>
              <a:rPr lang="ja-JP" altLang="en-US"/>
              <a:t>マスタ タイトルの書式設定</a:t>
            </a:r>
          </a:p>
        </p:txBody>
      </p:sp>
      <p:sp>
        <p:nvSpPr>
          <p:cNvPr id="4716" name="コンテンツ プレースホルダ 2"/>
          <p:cNvSpPr>
            <a:spLocks noGrp="1"/>
          </p:cNvSpPr>
          <p:nvPr>
            <p:ph idx="1"/>
          </p:nvPr>
        </p:nvSpPr>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717" name="Rectangle 3"/>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4718" name="Rectangle 4"/>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4719" name="Rectangle 5"/>
          <p:cNvSpPr>
            <a:spLocks noGrp="1" noChangeArrowheads="1"/>
          </p:cNvSpPr>
          <p:nvPr>
            <p:ph type="sldNum" sz="quarter" idx="12"/>
          </p:nvPr>
        </p:nvSpPr>
        <p:spPr>
          <a:ln/>
        </p:spPr>
        <p:txBody>
          <a:bodyPr/>
          <a:lstStyle>
            <a:lvl1pPr>
              <a:defRPr/>
            </a:lvl1pPr>
          </a:lstStyle>
          <a:p>
            <a:pPr>
              <a:defRPr/>
            </a:pPr>
            <a:fld id="{D3C4EAEA-6579-4E6A-B8BA-3A63AB0612A4}"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193320267"/>
      </p:ext>
    </p:extLst>
  </p:cSld>
  <p:clrMapOvr>
    <a:masterClrMapping/>
  </p:clrMapOvr>
</p:sldLayout>
</file>

<file path=ppt/slideLayouts/slideLayout104.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4721" name="タイトル 1"/>
          <p:cNvSpPr>
            <a:spLocks noGrp="1"/>
          </p:cNvSpPr>
          <p:nvPr>
            <p:ph type="title"/>
          </p:nvPr>
        </p:nvSpPr>
        <p:spPr>
          <a:xfrm>
            <a:off x="722435" y="4406901"/>
            <a:ext cx="7772400" cy="1362075"/>
          </a:xfrm>
        </p:spPr>
        <p:txBody>
          <a:bodyPr anchor="t"/>
          <a:lstStyle>
            <a:lvl1pPr algn="l">
              <a:defRPr sz="3692" b="1" cap="all"/>
            </a:lvl1pPr>
          </a:lstStyle>
          <a:p>
            <a:r>
              <a:rPr lang="ja-JP" altLang="en-US"/>
              <a:t>マスタ タイトルの書式設定</a:t>
            </a:r>
          </a:p>
        </p:txBody>
      </p:sp>
      <p:sp>
        <p:nvSpPr>
          <p:cNvPr id="4722" name="テキスト プレースホルダ 2"/>
          <p:cNvSpPr>
            <a:spLocks noGrp="1"/>
          </p:cNvSpPr>
          <p:nvPr>
            <p:ph type="body" idx="1"/>
          </p:nvPr>
        </p:nvSpPr>
        <p:spPr>
          <a:xfrm>
            <a:off x="722435" y="2906713"/>
            <a:ext cx="7772400" cy="1500187"/>
          </a:xfrm>
        </p:spPr>
        <p:txBody>
          <a:bodyPr anchor="b"/>
          <a:lstStyle>
            <a:lvl1pPr marL="0" indent="0">
              <a:buNone/>
              <a:defRPr sz="1846"/>
            </a:lvl1pPr>
            <a:lvl2pPr marL="422041" indent="0">
              <a:buNone/>
              <a:defRPr sz="1662"/>
            </a:lvl2pPr>
            <a:lvl3pPr marL="844083" indent="0">
              <a:buNone/>
              <a:defRPr sz="1477"/>
            </a:lvl3pPr>
            <a:lvl4pPr marL="1266124" indent="0">
              <a:buNone/>
              <a:defRPr sz="1292"/>
            </a:lvl4pPr>
            <a:lvl5pPr marL="1688165" indent="0">
              <a:buNone/>
              <a:defRPr sz="1292"/>
            </a:lvl5pPr>
            <a:lvl6pPr marL="2110207" indent="0">
              <a:buNone/>
              <a:defRPr sz="1292"/>
            </a:lvl6pPr>
            <a:lvl7pPr marL="2532248" indent="0">
              <a:buNone/>
              <a:defRPr sz="1292"/>
            </a:lvl7pPr>
            <a:lvl8pPr marL="2954289" indent="0">
              <a:buNone/>
              <a:defRPr sz="1292"/>
            </a:lvl8pPr>
            <a:lvl9pPr marL="3376331" indent="0">
              <a:buNone/>
              <a:defRPr sz="1292"/>
            </a:lvl9pPr>
          </a:lstStyle>
          <a:p>
            <a:pPr lvl="0"/>
            <a:r>
              <a:rPr lang="ja-JP" altLang="en-US"/>
              <a:t>マスタ テキストの書式設定</a:t>
            </a:r>
          </a:p>
        </p:txBody>
      </p:sp>
      <p:sp>
        <p:nvSpPr>
          <p:cNvPr id="4723" name="Rectangle 3"/>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4724" name="Rectangle 4"/>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4725" name="Rectangle 5"/>
          <p:cNvSpPr>
            <a:spLocks noGrp="1" noChangeArrowheads="1"/>
          </p:cNvSpPr>
          <p:nvPr>
            <p:ph type="sldNum" sz="quarter" idx="12"/>
          </p:nvPr>
        </p:nvSpPr>
        <p:spPr>
          <a:ln/>
        </p:spPr>
        <p:txBody>
          <a:bodyPr/>
          <a:lstStyle>
            <a:lvl1pPr>
              <a:defRPr/>
            </a:lvl1pPr>
          </a:lstStyle>
          <a:p>
            <a:pPr>
              <a:defRPr/>
            </a:pPr>
            <a:fld id="{63868A70-3E3E-4B02-945C-8D1B6E5BE2DD}"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3355308177"/>
      </p:ext>
    </p:extLst>
  </p:cSld>
  <p:clrMapOvr>
    <a:masterClrMapping/>
  </p:clrMapOvr>
</p:sldLayout>
</file>

<file path=ppt/slideLayouts/slideLayout105.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4727" name="タイトル 1"/>
          <p:cNvSpPr>
            <a:spLocks noGrp="1"/>
          </p:cNvSpPr>
          <p:nvPr>
            <p:ph type="title"/>
          </p:nvPr>
        </p:nvSpPr>
        <p:spPr/>
        <p:txBody>
          <a:bodyPr/>
          <a:lstStyle/>
          <a:p>
            <a:r>
              <a:rPr lang="ja-JP" altLang="en-US"/>
              <a:t>マスタ タイトルの書式設定</a:t>
            </a:r>
          </a:p>
        </p:txBody>
      </p:sp>
      <p:sp>
        <p:nvSpPr>
          <p:cNvPr id="4728" name="コンテンツ プレースホルダ 2"/>
          <p:cNvSpPr>
            <a:spLocks noGrp="1"/>
          </p:cNvSpPr>
          <p:nvPr>
            <p:ph sz="half" idx="1"/>
          </p:nvPr>
        </p:nvSpPr>
        <p:spPr>
          <a:xfrm>
            <a:off x="457200" y="1600201"/>
            <a:ext cx="4044462" cy="4525963"/>
          </a:xfrm>
        </p:spPr>
        <p:txBody>
          <a:bodyPr/>
          <a:lstStyle>
            <a:lvl1pPr>
              <a:defRPr sz="2585"/>
            </a:lvl1pPr>
            <a:lvl2pPr>
              <a:defRPr sz="2215"/>
            </a:lvl2pPr>
            <a:lvl3pPr>
              <a:defRPr sz="1846"/>
            </a:lvl3pPr>
            <a:lvl4pPr>
              <a:defRPr sz="1662"/>
            </a:lvl4pPr>
            <a:lvl5pPr>
              <a:defRPr sz="1662"/>
            </a:lvl5pPr>
            <a:lvl6pPr>
              <a:defRPr sz="1662"/>
            </a:lvl6pPr>
            <a:lvl7pPr>
              <a:defRPr sz="1662"/>
            </a:lvl7pPr>
            <a:lvl8pPr>
              <a:defRPr sz="1662"/>
            </a:lvl8pPr>
            <a:lvl9pPr>
              <a:defRPr sz="1662"/>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729" name="コンテンツ プレースホルダ 3"/>
          <p:cNvSpPr>
            <a:spLocks noGrp="1"/>
          </p:cNvSpPr>
          <p:nvPr>
            <p:ph sz="half" idx="2"/>
          </p:nvPr>
        </p:nvSpPr>
        <p:spPr>
          <a:xfrm>
            <a:off x="4642338" y="1600201"/>
            <a:ext cx="4044462" cy="4525963"/>
          </a:xfrm>
        </p:spPr>
        <p:txBody>
          <a:bodyPr/>
          <a:lstStyle>
            <a:lvl1pPr>
              <a:defRPr sz="2585"/>
            </a:lvl1pPr>
            <a:lvl2pPr>
              <a:defRPr sz="2215"/>
            </a:lvl2pPr>
            <a:lvl3pPr>
              <a:defRPr sz="1846"/>
            </a:lvl3pPr>
            <a:lvl4pPr>
              <a:defRPr sz="1662"/>
            </a:lvl4pPr>
            <a:lvl5pPr>
              <a:defRPr sz="1662"/>
            </a:lvl5pPr>
            <a:lvl6pPr>
              <a:defRPr sz="1662"/>
            </a:lvl6pPr>
            <a:lvl7pPr>
              <a:defRPr sz="1662"/>
            </a:lvl7pPr>
            <a:lvl8pPr>
              <a:defRPr sz="1662"/>
            </a:lvl8pPr>
            <a:lvl9pPr>
              <a:defRPr sz="1662"/>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730" name="Rectangle 3"/>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4731" name="Rectangle 4"/>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4732" name="Rectangle 5"/>
          <p:cNvSpPr>
            <a:spLocks noGrp="1" noChangeArrowheads="1"/>
          </p:cNvSpPr>
          <p:nvPr>
            <p:ph type="sldNum" sz="quarter" idx="12"/>
          </p:nvPr>
        </p:nvSpPr>
        <p:spPr>
          <a:ln/>
        </p:spPr>
        <p:txBody>
          <a:bodyPr/>
          <a:lstStyle>
            <a:lvl1pPr>
              <a:defRPr/>
            </a:lvl1pPr>
          </a:lstStyle>
          <a:p>
            <a:pPr>
              <a:defRPr/>
            </a:pPr>
            <a:fld id="{3DAF1342-4057-44CA-9812-8B8D1DF13A53}"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3817422047"/>
      </p:ext>
    </p:extLst>
  </p:cSld>
  <p:clrMapOvr>
    <a:masterClrMapping/>
  </p:clrMapOvr>
</p:sldLayout>
</file>

<file path=ppt/slideLayouts/slideLayout106.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4734" name="タイトル 1"/>
          <p:cNvSpPr>
            <a:spLocks noGrp="1"/>
          </p:cNvSpPr>
          <p:nvPr>
            <p:ph type="title"/>
          </p:nvPr>
        </p:nvSpPr>
        <p:spPr>
          <a:xfrm>
            <a:off x="457200" y="274638"/>
            <a:ext cx="8229600" cy="1143000"/>
          </a:xfrm>
        </p:spPr>
        <p:txBody>
          <a:bodyPr/>
          <a:lstStyle>
            <a:lvl1pPr>
              <a:defRPr/>
            </a:lvl1pPr>
          </a:lstStyle>
          <a:p>
            <a:r>
              <a:rPr lang="ja-JP" altLang="en-US"/>
              <a:t>マスタ タイトルの書式設定</a:t>
            </a:r>
          </a:p>
        </p:txBody>
      </p:sp>
      <p:sp>
        <p:nvSpPr>
          <p:cNvPr id="4735" name="テキスト プレースホルダ 2"/>
          <p:cNvSpPr>
            <a:spLocks noGrp="1"/>
          </p:cNvSpPr>
          <p:nvPr>
            <p:ph type="body" idx="1"/>
          </p:nvPr>
        </p:nvSpPr>
        <p:spPr>
          <a:xfrm>
            <a:off x="457200" y="1535113"/>
            <a:ext cx="4040066" cy="639762"/>
          </a:xfrm>
        </p:spPr>
        <p:txBody>
          <a:bodyPr anchor="b"/>
          <a:lstStyle>
            <a:lvl1pPr marL="0" indent="0">
              <a:buNone/>
              <a:defRPr sz="2215" b="1"/>
            </a:lvl1pPr>
            <a:lvl2pPr marL="422041" indent="0">
              <a:buNone/>
              <a:defRPr sz="1846" b="1"/>
            </a:lvl2pPr>
            <a:lvl3pPr marL="844083" indent="0">
              <a:buNone/>
              <a:defRPr sz="1662" b="1"/>
            </a:lvl3pPr>
            <a:lvl4pPr marL="1266124" indent="0">
              <a:buNone/>
              <a:defRPr sz="1477" b="1"/>
            </a:lvl4pPr>
            <a:lvl5pPr marL="1688165" indent="0">
              <a:buNone/>
              <a:defRPr sz="1477" b="1"/>
            </a:lvl5pPr>
            <a:lvl6pPr marL="2110207" indent="0">
              <a:buNone/>
              <a:defRPr sz="1477" b="1"/>
            </a:lvl6pPr>
            <a:lvl7pPr marL="2532248" indent="0">
              <a:buNone/>
              <a:defRPr sz="1477" b="1"/>
            </a:lvl7pPr>
            <a:lvl8pPr marL="2954289" indent="0">
              <a:buNone/>
              <a:defRPr sz="1477" b="1"/>
            </a:lvl8pPr>
            <a:lvl9pPr marL="3376331" indent="0">
              <a:buNone/>
              <a:defRPr sz="1477" b="1"/>
            </a:lvl9pPr>
          </a:lstStyle>
          <a:p>
            <a:pPr lvl="0"/>
            <a:r>
              <a:rPr lang="ja-JP" altLang="en-US"/>
              <a:t>マスタ テキストの書式設定</a:t>
            </a:r>
          </a:p>
        </p:txBody>
      </p:sp>
      <p:sp>
        <p:nvSpPr>
          <p:cNvPr id="4736" name="コンテンツ プレースホルダ 3"/>
          <p:cNvSpPr>
            <a:spLocks noGrp="1"/>
          </p:cNvSpPr>
          <p:nvPr>
            <p:ph sz="half" idx="2"/>
          </p:nvPr>
        </p:nvSpPr>
        <p:spPr>
          <a:xfrm>
            <a:off x="457200" y="2174875"/>
            <a:ext cx="4040066" cy="3951288"/>
          </a:xfrm>
        </p:spPr>
        <p:txBody>
          <a:bodyPr/>
          <a:lstStyle>
            <a:lvl1pPr>
              <a:defRPr sz="2215"/>
            </a:lvl1pPr>
            <a:lvl2pPr>
              <a:defRPr sz="1846"/>
            </a:lvl2pPr>
            <a:lvl3pPr>
              <a:defRPr sz="1662"/>
            </a:lvl3pPr>
            <a:lvl4pPr>
              <a:defRPr sz="1477"/>
            </a:lvl4pPr>
            <a:lvl5pPr>
              <a:defRPr sz="1477"/>
            </a:lvl5pPr>
            <a:lvl6pPr>
              <a:defRPr sz="1477"/>
            </a:lvl6pPr>
            <a:lvl7pPr>
              <a:defRPr sz="1477"/>
            </a:lvl7pPr>
            <a:lvl8pPr>
              <a:defRPr sz="1477"/>
            </a:lvl8pPr>
            <a:lvl9pPr>
              <a:defRPr sz="1477"/>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737" name="テキスト プレースホルダ 4"/>
          <p:cNvSpPr>
            <a:spLocks noGrp="1"/>
          </p:cNvSpPr>
          <p:nvPr>
            <p:ph type="body" sz="quarter" idx="3"/>
          </p:nvPr>
        </p:nvSpPr>
        <p:spPr>
          <a:xfrm>
            <a:off x="4645270" y="1535113"/>
            <a:ext cx="4041531" cy="639762"/>
          </a:xfrm>
        </p:spPr>
        <p:txBody>
          <a:bodyPr anchor="b"/>
          <a:lstStyle>
            <a:lvl1pPr marL="0" indent="0">
              <a:buNone/>
              <a:defRPr sz="2215" b="1"/>
            </a:lvl1pPr>
            <a:lvl2pPr marL="422041" indent="0">
              <a:buNone/>
              <a:defRPr sz="1846" b="1"/>
            </a:lvl2pPr>
            <a:lvl3pPr marL="844083" indent="0">
              <a:buNone/>
              <a:defRPr sz="1662" b="1"/>
            </a:lvl3pPr>
            <a:lvl4pPr marL="1266124" indent="0">
              <a:buNone/>
              <a:defRPr sz="1477" b="1"/>
            </a:lvl4pPr>
            <a:lvl5pPr marL="1688165" indent="0">
              <a:buNone/>
              <a:defRPr sz="1477" b="1"/>
            </a:lvl5pPr>
            <a:lvl6pPr marL="2110207" indent="0">
              <a:buNone/>
              <a:defRPr sz="1477" b="1"/>
            </a:lvl6pPr>
            <a:lvl7pPr marL="2532248" indent="0">
              <a:buNone/>
              <a:defRPr sz="1477" b="1"/>
            </a:lvl7pPr>
            <a:lvl8pPr marL="2954289" indent="0">
              <a:buNone/>
              <a:defRPr sz="1477" b="1"/>
            </a:lvl8pPr>
            <a:lvl9pPr marL="3376331" indent="0">
              <a:buNone/>
              <a:defRPr sz="1477" b="1"/>
            </a:lvl9pPr>
          </a:lstStyle>
          <a:p>
            <a:pPr lvl="0"/>
            <a:r>
              <a:rPr lang="ja-JP" altLang="en-US"/>
              <a:t>マスタ テキストの書式設定</a:t>
            </a:r>
          </a:p>
        </p:txBody>
      </p:sp>
      <p:sp>
        <p:nvSpPr>
          <p:cNvPr id="4738" name="コンテンツ プレースホルダ 5"/>
          <p:cNvSpPr>
            <a:spLocks noGrp="1"/>
          </p:cNvSpPr>
          <p:nvPr>
            <p:ph sz="quarter" idx="4"/>
          </p:nvPr>
        </p:nvSpPr>
        <p:spPr>
          <a:xfrm>
            <a:off x="4645270" y="2174875"/>
            <a:ext cx="4041531" cy="3951288"/>
          </a:xfrm>
        </p:spPr>
        <p:txBody>
          <a:bodyPr/>
          <a:lstStyle>
            <a:lvl1pPr>
              <a:defRPr sz="2215"/>
            </a:lvl1pPr>
            <a:lvl2pPr>
              <a:defRPr sz="1846"/>
            </a:lvl2pPr>
            <a:lvl3pPr>
              <a:defRPr sz="1662"/>
            </a:lvl3pPr>
            <a:lvl4pPr>
              <a:defRPr sz="1477"/>
            </a:lvl4pPr>
            <a:lvl5pPr>
              <a:defRPr sz="1477"/>
            </a:lvl5pPr>
            <a:lvl6pPr>
              <a:defRPr sz="1477"/>
            </a:lvl6pPr>
            <a:lvl7pPr>
              <a:defRPr sz="1477"/>
            </a:lvl7pPr>
            <a:lvl8pPr>
              <a:defRPr sz="1477"/>
            </a:lvl8pPr>
            <a:lvl9pPr>
              <a:defRPr sz="1477"/>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739" name="Rectangle 3"/>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4740" name="Rectangle 4"/>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4741" name="Rectangle 5"/>
          <p:cNvSpPr>
            <a:spLocks noGrp="1" noChangeArrowheads="1"/>
          </p:cNvSpPr>
          <p:nvPr>
            <p:ph type="sldNum" sz="quarter" idx="12"/>
          </p:nvPr>
        </p:nvSpPr>
        <p:spPr>
          <a:ln/>
        </p:spPr>
        <p:txBody>
          <a:bodyPr/>
          <a:lstStyle>
            <a:lvl1pPr>
              <a:defRPr/>
            </a:lvl1pPr>
          </a:lstStyle>
          <a:p>
            <a:pPr>
              <a:defRPr/>
            </a:pPr>
            <a:fld id="{A8B9684D-8595-414B-B867-0A9FAC2BFB36}"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658650723"/>
      </p:ext>
    </p:extLst>
  </p:cSld>
  <p:clrMapOvr>
    <a:masterClrMapping/>
  </p:clrMapOvr>
</p:sldLayout>
</file>

<file path=ppt/slideLayouts/slideLayout107.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4743" name="タイトル 1"/>
          <p:cNvSpPr>
            <a:spLocks noGrp="1"/>
          </p:cNvSpPr>
          <p:nvPr>
            <p:ph type="title"/>
          </p:nvPr>
        </p:nvSpPr>
        <p:spPr/>
        <p:txBody>
          <a:bodyPr/>
          <a:lstStyle/>
          <a:p>
            <a:r>
              <a:rPr lang="ja-JP" altLang="en-US"/>
              <a:t>マスタ タイトルの書式設定</a:t>
            </a:r>
          </a:p>
        </p:txBody>
      </p:sp>
      <p:sp>
        <p:nvSpPr>
          <p:cNvPr id="4744" name="Rectangle 3"/>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4745" name="Rectangle 4"/>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4746" name="Rectangle 5"/>
          <p:cNvSpPr>
            <a:spLocks noGrp="1" noChangeArrowheads="1"/>
          </p:cNvSpPr>
          <p:nvPr>
            <p:ph type="sldNum" sz="quarter" idx="12"/>
          </p:nvPr>
        </p:nvSpPr>
        <p:spPr>
          <a:ln/>
        </p:spPr>
        <p:txBody>
          <a:bodyPr/>
          <a:lstStyle>
            <a:lvl1pPr>
              <a:defRPr/>
            </a:lvl1pPr>
          </a:lstStyle>
          <a:p>
            <a:pPr>
              <a:defRPr/>
            </a:pPr>
            <a:fld id="{710BB23E-5970-4A77-9744-C83F317AA283}"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3827157555"/>
      </p:ext>
    </p:extLst>
  </p:cSld>
  <p:clrMapOvr>
    <a:masterClrMapping/>
  </p:clrMapOvr>
</p:sldLayout>
</file>

<file path=ppt/slideLayouts/slideLayout108.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4748" name="Rectangle 3"/>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4749" name="Rectangle 4"/>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4750" name="Rectangle 5"/>
          <p:cNvSpPr>
            <a:spLocks noGrp="1" noChangeArrowheads="1"/>
          </p:cNvSpPr>
          <p:nvPr>
            <p:ph type="sldNum" sz="quarter" idx="12"/>
          </p:nvPr>
        </p:nvSpPr>
        <p:spPr>
          <a:ln/>
        </p:spPr>
        <p:txBody>
          <a:bodyPr/>
          <a:lstStyle>
            <a:lvl1pPr>
              <a:defRPr/>
            </a:lvl1pPr>
          </a:lstStyle>
          <a:p>
            <a:pPr>
              <a:defRPr/>
            </a:pPr>
            <a:fld id="{1CB101C0-0EE2-4D3F-A9D5-346E1C504CE2}"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655638494"/>
      </p:ext>
    </p:extLst>
  </p:cSld>
  <p:clrMapOvr>
    <a:masterClrMapping/>
  </p:clrMapOvr>
</p:sldLayout>
</file>

<file path=ppt/slideLayouts/slideLayout109.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4752" name="タイトル 1"/>
          <p:cNvSpPr>
            <a:spLocks noGrp="1"/>
          </p:cNvSpPr>
          <p:nvPr>
            <p:ph type="title"/>
          </p:nvPr>
        </p:nvSpPr>
        <p:spPr>
          <a:xfrm>
            <a:off x="457200" y="273050"/>
            <a:ext cx="3008435" cy="1162050"/>
          </a:xfrm>
        </p:spPr>
        <p:txBody>
          <a:bodyPr anchor="b"/>
          <a:lstStyle>
            <a:lvl1pPr algn="l">
              <a:defRPr sz="1846" b="1"/>
            </a:lvl1pPr>
          </a:lstStyle>
          <a:p>
            <a:r>
              <a:rPr lang="ja-JP" altLang="en-US"/>
              <a:t>マスタ タイトルの書式設定</a:t>
            </a:r>
          </a:p>
        </p:txBody>
      </p:sp>
      <p:sp>
        <p:nvSpPr>
          <p:cNvPr id="4753" name="コンテンツ プレースホルダ 2"/>
          <p:cNvSpPr>
            <a:spLocks noGrp="1"/>
          </p:cNvSpPr>
          <p:nvPr>
            <p:ph idx="1"/>
          </p:nvPr>
        </p:nvSpPr>
        <p:spPr>
          <a:xfrm>
            <a:off x="3575538" y="273051"/>
            <a:ext cx="5111262" cy="5853113"/>
          </a:xfrm>
        </p:spPr>
        <p:txBody>
          <a:bodyPr/>
          <a:lstStyle>
            <a:lvl1pPr>
              <a:defRPr sz="2954"/>
            </a:lvl1pPr>
            <a:lvl2pPr>
              <a:defRPr sz="2585"/>
            </a:lvl2pPr>
            <a:lvl3pPr>
              <a:defRPr sz="2215"/>
            </a:lvl3pPr>
            <a:lvl4pPr>
              <a:defRPr sz="1846"/>
            </a:lvl4pPr>
            <a:lvl5pPr>
              <a:defRPr sz="1846"/>
            </a:lvl5pPr>
            <a:lvl6pPr>
              <a:defRPr sz="1846"/>
            </a:lvl6pPr>
            <a:lvl7pPr>
              <a:defRPr sz="1846"/>
            </a:lvl7pPr>
            <a:lvl8pPr>
              <a:defRPr sz="1846"/>
            </a:lvl8pPr>
            <a:lvl9pPr>
              <a:defRPr sz="1846"/>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754" name="テキスト プレースホルダ 3"/>
          <p:cNvSpPr>
            <a:spLocks noGrp="1"/>
          </p:cNvSpPr>
          <p:nvPr>
            <p:ph type="body" sz="half" idx="2"/>
          </p:nvPr>
        </p:nvSpPr>
        <p:spPr>
          <a:xfrm>
            <a:off x="457200" y="1435101"/>
            <a:ext cx="3008435" cy="4691063"/>
          </a:xfrm>
        </p:spPr>
        <p:txBody>
          <a:bodyPr/>
          <a:lstStyle>
            <a:lvl1pPr marL="0" indent="0">
              <a:buNone/>
              <a:defRPr sz="1292"/>
            </a:lvl1pPr>
            <a:lvl2pPr marL="422041" indent="0">
              <a:buNone/>
              <a:defRPr sz="1108"/>
            </a:lvl2pPr>
            <a:lvl3pPr marL="844083" indent="0">
              <a:buNone/>
              <a:defRPr sz="923"/>
            </a:lvl3pPr>
            <a:lvl4pPr marL="1266124" indent="0">
              <a:buNone/>
              <a:defRPr sz="831"/>
            </a:lvl4pPr>
            <a:lvl5pPr marL="1688165" indent="0">
              <a:buNone/>
              <a:defRPr sz="831"/>
            </a:lvl5pPr>
            <a:lvl6pPr marL="2110207" indent="0">
              <a:buNone/>
              <a:defRPr sz="831"/>
            </a:lvl6pPr>
            <a:lvl7pPr marL="2532248" indent="0">
              <a:buNone/>
              <a:defRPr sz="831"/>
            </a:lvl7pPr>
            <a:lvl8pPr marL="2954289" indent="0">
              <a:buNone/>
              <a:defRPr sz="831"/>
            </a:lvl8pPr>
            <a:lvl9pPr marL="3376331" indent="0">
              <a:buNone/>
              <a:defRPr sz="831"/>
            </a:lvl9pPr>
          </a:lstStyle>
          <a:p>
            <a:pPr lvl="0"/>
            <a:r>
              <a:rPr lang="ja-JP" altLang="en-US"/>
              <a:t>マスタ テキストの書式設定</a:t>
            </a:r>
          </a:p>
        </p:txBody>
      </p:sp>
      <p:sp>
        <p:nvSpPr>
          <p:cNvPr id="4755" name="Rectangle 3"/>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4756" name="Rectangle 4"/>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4757" name="Rectangle 5"/>
          <p:cNvSpPr>
            <a:spLocks noGrp="1" noChangeArrowheads="1"/>
          </p:cNvSpPr>
          <p:nvPr>
            <p:ph type="sldNum" sz="quarter" idx="12"/>
          </p:nvPr>
        </p:nvSpPr>
        <p:spPr>
          <a:ln/>
        </p:spPr>
        <p:txBody>
          <a:bodyPr/>
          <a:lstStyle>
            <a:lvl1pPr>
              <a:defRPr/>
            </a:lvl1pPr>
          </a:lstStyle>
          <a:p>
            <a:pPr>
              <a:defRPr/>
            </a:pPr>
            <a:fld id="{FF7DEEA7-5AB5-4E20-9045-1C236A4B92E2}"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37707433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1094" name="Vertical Title 1"/>
          <p:cNvSpPr>
            <a:spLocks noGrp="1"/>
          </p:cNvSpPr>
          <p:nvPr>
            <p:ph type="title" orient="vert"/>
          </p:nvPr>
        </p:nvSpPr>
        <p:spPr>
          <a:xfrm>
            <a:off x="6543675" y="365125"/>
            <a:ext cx="1971675" cy="5811838"/>
          </a:xfrm>
        </p:spPr>
        <p:txBody>
          <a:bodyPr vert="eaVert"/>
          <a:lstStyle/>
          <a:p>
            <a:r>
              <a:rPr lang="ja-JP" altLang="en-US"/>
              <a:t>マスター タイトルの書式設定</a:t>
            </a:r>
            <a:endParaRPr lang="en-US" dirty="0"/>
          </a:p>
        </p:txBody>
      </p:sp>
      <p:sp>
        <p:nvSpPr>
          <p:cNvPr id="1095" name="Vertical Text Placeholder 2"/>
          <p:cNvSpPr>
            <a:spLocks noGrp="1"/>
          </p:cNvSpPr>
          <p:nvPr>
            <p:ph type="body" orient="vert" idx="1"/>
          </p:nvPr>
        </p:nvSpPr>
        <p:spPr>
          <a:xfrm>
            <a:off x="628650" y="365125"/>
            <a:ext cx="5800725"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1096" name="Date Placeholder 3"/>
          <p:cNvSpPr>
            <a:spLocks noGrp="1"/>
          </p:cNvSpPr>
          <p:nvPr>
            <p:ph type="dt" sz="half" idx="10"/>
          </p:nvPr>
        </p:nvSpPr>
        <p:spPr/>
        <p:txBody>
          <a:bodyPr/>
          <a:lstStyle/>
          <a:p>
            <a:endParaRPr kumimoji="1" lang="ja-JP" altLang="en-US"/>
          </a:p>
        </p:txBody>
      </p:sp>
      <p:sp>
        <p:nvSpPr>
          <p:cNvPr id="1097" name="Footer Placeholder 4"/>
          <p:cNvSpPr>
            <a:spLocks noGrp="1"/>
          </p:cNvSpPr>
          <p:nvPr>
            <p:ph type="ftr" sz="quarter" idx="11"/>
          </p:nvPr>
        </p:nvSpPr>
        <p:spPr/>
        <p:txBody>
          <a:bodyPr/>
          <a:lstStyle/>
          <a:p>
            <a:endParaRPr kumimoji="1" lang="ja-JP" altLang="en-US"/>
          </a:p>
        </p:txBody>
      </p:sp>
      <p:sp>
        <p:nvSpPr>
          <p:cNvPr id="1098" name="Slide Number Placeholder 5"/>
          <p:cNvSpPr>
            <a:spLocks noGrp="1"/>
          </p:cNvSpPr>
          <p:nvPr>
            <p:ph type="sldNum" sz="quarter" idx="12"/>
          </p:nvPr>
        </p:nvSpPr>
        <p:spPr/>
        <p:txBody>
          <a:bodyPr/>
          <a:lstStyle/>
          <a:p>
            <a:fld id="{E6FBAB49-35C7-4736-A24F-35A75A684B25}" type="slidenum">
              <a:rPr kumimoji="1" lang="ja-JP" altLang="en-US" smtClean="0"/>
              <a:t>‹#›</a:t>
            </a:fld>
            <a:endParaRPr kumimoji="1" lang="ja-JP" altLang="en-US"/>
          </a:p>
        </p:txBody>
      </p:sp>
    </p:spTree>
    <p:extLst>
      <p:ext uri="{BB962C8B-B14F-4D97-AF65-F5344CB8AC3E}">
        <p14:creationId xmlns:p14="http://schemas.microsoft.com/office/powerpoint/2010/main" val="1355576798"/>
      </p:ext>
    </p:extLst>
  </p:cSld>
  <p:clrMapOvr>
    <a:masterClrMapping/>
  </p:clrMapOvr>
</p:sldLayout>
</file>

<file path=ppt/slideLayouts/slideLayout110.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4759" name="タイトル 1"/>
          <p:cNvSpPr>
            <a:spLocks noGrp="1"/>
          </p:cNvSpPr>
          <p:nvPr>
            <p:ph type="title"/>
          </p:nvPr>
        </p:nvSpPr>
        <p:spPr>
          <a:xfrm>
            <a:off x="1792166" y="4800600"/>
            <a:ext cx="5486400" cy="566738"/>
          </a:xfrm>
        </p:spPr>
        <p:txBody>
          <a:bodyPr anchor="b"/>
          <a:lstStyle>
            <a:lvl1pPr algn="l">
              <a:defRPr sz="1846" b="1"/>
            </a:lvl1pPr>
          </a:lstStyle>
          <a:p>
            <a:r>
              <a:rPr lang="ja-JP" altLang="en-US"/>
              <a:t>マスタ タイトルの書式設定</a:t>
            </a:r>
          </a:p>
        </p:txBody>
      </p:sp>
      <p:sp>
        <p:nvSpPr>
          <p:cNvPr id="4760" name="図プレースホルダ 2"/>
          <p:cNvSpPr>
            <a:spLocks noGrp="1"/>
          </p:cNvSpPr>
          <p:nvPr>
            <p:ph type="pic" idx="1"/>
          </p:nvPr>
        </p:nvSpPr>
        <p:spPr>
          <a:xfrm>
            <a:off x="1792166" y="612775"/>
            <a:ext cx="5486400" cy="4114800"/>
          </a:xfrm>
        </p:spPr>
        <p:txBody>
          <a:bodyPr/>
          <a:lstStyle>
            <a:lvl1pPr marL="0" indent="0">
              <a:buNone/>
              <a:defRPr sz="2954"/>
            </a:lvl1pPr>
            <a:lvl2pPr marL="422041" indent="0">
              <a:buNone/>
              <a:defRPr sz="2585"/>
            </a:lvl2pPr>
            <a:lvl3pPr marL="844083" indent="0">
              <a:buNone/>
              <a:defRPr sz="2215"/>
            </a:lvl3pPr>
            <a:lvl4pPr marL="1266124" indent="0">
              <a:buNone/>
              <a:defRPr sz="1846"/>
            </a:lvl4pPr>
            <a:lvl5pPr marL="1688165" indent="0">
              <a:buNone/>
              <a:defRPr sz="1846"/>
            </a:lvl5pPr>
            <a:lvl6pPr marL="2110207" indent="0">
              <a:buNone/>
              <a:defRPr sz="1846"/>
            </a:lvl6pPr>
            <a:lvl7pPr marL="2532248" indent="0">
              <a:buNone/>
              <a:defRPr sz="1846"/>
            </a:lvl7pPr>
            <a:lvl8pPr marL="2954289" indent="0">
              <a:buNone/>
              <a:defRPr sz="1846"/>
            </a:lvl8pPr>
            <a:lvl9pPr marL="3376331" indent="0">
              <a:buNone/>
              <a:defRPr sz="1846"/>
            </a:lvl9pPr>
          </a:lstStyle>
          <a:p>
            <a:pPr lvl="0"/>
            <a:endParaRPr lang="ja-JP" altLang="en-US" noProof="0"/>
          </a:p>
        </p:txBody>
      </p:sp>
      <p:sp>
        <p:nvSpPr>
          <p:cNvPr id="4761" name="テキスト プレースホルダ 3"/>
          <p:cNvSpPr>
            <a:spLocks noGrp="1"/>
          </p:cNvSpPr>
          <p:nvPr>
            <p:ph type="body" sz="half" idx="2"/>
          </p:nvPr>
        </p:nvSpPr>
        <p:spPr>
          <a:xfrm>
            <a:off x="1792166" y="5367338"/>
            <a:ext cx="5486400" cy="804862"/>
          </a:xfrm>
        </p:spPr>
        <p:txBody>
          <a:bodyPr/>
          <a:lstStyle>
            <a:lvl1pPr marL="0" indent="0">
              <a:buNone/>
              <a:defRPr sz="1292"/>
            </a:lvl1pPr>
            <a:lvl2pPr marL="422041" indent="0">
              <a:buNone/>
              <a:defRPr sz="1108"/>
            </a:lvl2pPr>
            <a:lvl3pPr marL="844083" indent="0">
              <a:buNone/>
              <a:defRPr sz="923"/>
            </a:lvl3pPr>
            <a:lvl4pPr marL="1266124" indent="0">
              <a:buNone/>
              <a:defRPr sz="831"/>
            </a:lvl4pPr>
            <a:lvl5pPr marL="1688165" indent="0">
              <a:buNone/>
              <a:defRPr sz="831"/>
            </a:lvl5pPr>
            <a:lvl6pPr marL="2110207" indent="0">
              <a:buNone/>
              <a:defRPr sz="831"/>
            </a:lvl6pPr>
            <a:lvl7pPr marL="2532248" indent="0">
              <a:buNone/>
              <a:defRPr sz="831"/>
            </a:lvl7pPr>
            <a:lvl8pPr marL="2954289" indent="0">
              <a:buNone/>
              <a:defRPr sz="831"/>
            </a:lvl8pPr>
            <a:lvl9pPr marL="3376331" indent="0">
              <a:buNone/>
              <a:defRPr sz="831"/>
            </a:lvl9pPr>
          </a:lstStyle>
          <a:p>
            <a:pPr lvl="0"/>
            <a:r>
              <a:rPr lang="ja-JP" altLang="en-US"/>
              <a:t>マスタ テキストの書式設定</a:t>
            </a:r>
          </a:p>
        </p:txBody>
      </p:sp>
      <p:sp>
        <p:nvSpPr>
          <p:cNvPr id="4762" name="Rectangle 3"/>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4763" name="Rectangle 4"/>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4764" name="Rectangle 5"/>
          <p:cNvSpPr>
            <a:spLocks noGrp="1" noChangeArrowheads="1"/>
          </p:cNvSpPr>
          <p:nvPr>
            <p:ph type="sldNum" sz="quarter" idx="12"/>
          </p:nvPr>
        </p:nvSpPr>
        <p:spPr>
          <a:ln/>
        </p:spPr>
        <p:txBody>
          <a:bodyPr/>
          <a:lstStyle>
            <a:lvl1pPr>
              <a:defRPr/>
            </a:lvl1pPr>
          </a:lstStyle>
          <a:p>
            <a:pPr>
              <a:defRPr/>
            </a:pPr>
            <a:fld id="{55D38AF4-D8E1-4DC7-8240-58537751E049}"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484314608"/>
      </p:ext>
    </p:extLst>
  </p:cSld>
  <p:clrMapOvr>
    <a:masterClrMapping/>
  </p:clrMapOvr>
</p:sldLayout>
</file>

<file path=ppt/slideLayouts/slideLayout111.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4766" name="タイトル 1"/>
          <p:cNvSpPr>
            <a:spLocks noGrp="1"/>
          </p:cNvSpPr>
          <p:nvPr>
            <p:ph type="title"/>
          </p:nvPr>
        </p:nvSpPr>
        <p:spPr/>
        <p:txBody>
          <a:bodyPr/>
          <a:lstStyle/>
          <a:p>
            <a:r>
              <a:rPr lang="ja-JP" altLang="en-US"/>
              <a:t>マスタ タイトルの書式設定</a:t>
            </a:r>
          </a:p>
        </p:txBody>
      </p:sp>
      <p:sp>
        <p:nvSpPr>
          <p:cNvPr id="4767" name="縦書きテキスト プレースホルダ 2"/>
          <p:cNvSpPr>
            <a:spLocks noGrp="1"/>
          </p:cNvSpPr>
          <p:nvPr>
            <p:ph type="body" orient="vert" idx="1"/>
          </p:nvPr>
        </p:nvSpPr>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768" name="Rectangle 3"/>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4769" name="Rectangle 4"/>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4770" name="Rectangle 5"/>
          <p:cNvSpPr>
            <a:spLocks noGrp="1" noChangeArrowheads="1"/>
          </p:cNvSpPr>
          <p:nvPr>
            <p:ph type="sldNum" sz="quarter" idx="12"/>
          </p:nvPr>
        </p:nvSpPr>
        <p:spPr>
          <a:ln/>
        </p:spPr>
        <p:txBody>
          <a:bodyPr/>
          <a:lstStyle>
            <a:lvl1pPr>
              <a:defRPr/>
            </a:lvl1pPr>
          </a:lstStyle>
          <a:p>
            <a:pPr>
              <a:defRPr/>
            </a:pPr>
            <a:fld id="{393613BF-12A7-4D31-96DE-B68E79CEAB3C}"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3736648021"/>
      </p:ext>
    </p:extLst>
  </p:cSld>
  <p:clrMapOvr>
    <a:masterClrMapping/>
  </p:clrMapOvr>
</p:sldLayout>
</file>

<file path=ppt/slideLayouts/slideLayout112.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4772" name="縦書きタイトル 1"/>
          <p:cNvSpPr>
            <a:spLocks noGrp="1"/>
          </p:cNvSpPr>
          <p:nvPr>
            <p:ph type="title" orient="vert"/>
          </p:nvPr>
        </p:nvSpPr>
        <p:spPr>
          <a:xfrm>
            <a:off x="6515100" y="1"/>
            <a:ext cx="2171700" cy="6126163"/>
          </a:xfrm>
        </p:spPr>
        <p:txBody>
          <a:bodyPr vert="eaVert"/>
          <a:lstStyle/>
          <a:p>
            <a:r>
              <a:rPr lang="ja-JP" altLang="en-US"/>
              <a:t>マスタ タイトルの書式設定</a:t>
            </a:r>
          </a:p>
        </p:txBody>
      </p:sp>
      <p:sp>
        <p:nvSpPr>
          <p:cNvPr id="4773" name="縦書きテキスト プレースホルダ 2"/>
          <p:cNvSpPr>
            <a:spLocks noGrp="1"/>
          </p:cNvSpPr>
          <p:nvPr>
            <p:ph type="body" orient="vert" idx="1"/>
          </p:nvPr>
        </p:nvSpPr>
        <p:spPr>
          <a:xfrm>
            <a:off x="1" y="1"/>
            <a:ext cx="6374423" cy="6126163"/>
          </a:xfrm>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774" name="Rectangle 3"/>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4775" name="Rectangle 4"/>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4776" name="Rectangle 5"/>
          <p:cNvSpPr>
            <a:spLocks noGrp="1" noChangeArrowheads="1"/>
          </p:cNvSpPr>
          <p:nvPr>
            <p:ph type="sldNum" sz="quarter" idx="12"/>
          </p:nvPr>
        </p:nvSpPr>
        <p:spPr>
          <a:ln/>
        </p:spPr>
        <p:txBody>
          <a:bodyPr/>
          <a:lstStyle>
            <a:lvl1pPr>
              <a:defRPr/>
            </a:lvl1pPr>
          </a:lstStyle>
          <a:p>
            <a:pPr>
              <a:defRPr/>
            </a:pPr>
            <a:fld id="{6EB396B1-2C57-43E8-9C54-CF6977745871}"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2670128858"/>
      </p:ext>
    </p:extLst>
  </p:cSld>
  <p:clrMapOvr>
    <a:masterClrMapping/>
  </p:clrMapOvr>
</p:sldLayout>
</file>

<file path=ppt/slideLayouts/slideLayout113.xml><?xml version="1.0" encoding="utf-8"?>
<p:sldLayout xmlns:a="http://schemas.openxmlformats.org/drawingml/2006/main" xmlns:r="http://schemas.openxmlformats.org/officeDocument/2006/relationships" xmlns:p="http://schemas.openxmlformats.org/presentationml/2006/main" type="chart">
  <p:cSld name="タイトルとグラフ">
    <p:spTree>
      <p:nvGrpSpPr>
        <p:cNvPr id="1" name=""/>
        <p:cNvGrpSpPr/>
        <p:nvPr/>
      </p:nvGrpSpPr>
      <p:grpSpPr>
        <a:xfrm>
          <a:off x="0" y="0"/>
          <a:ext cx="0" cy="0"/>
          <a:chOff x="0" y="0"/>
          <a:chExt cx="0" cy="0"/>
        </a:xfrm>
      </p:grpSpPr>
      <p:sp>
        <p:nvSpPr>
          <p:cNvPr id="4778" name="タイトル 1"/>
          <p:cNvSpPr>
            <a:spLocks noGrp="1"/>
          </p:cNvSpPr>
          <p:nvPr>
            <p:ph type="title"/>
          </p:nvPr>
        </p:nvSpPr>
        <p:spPr>
          <a:xfrm>
            <a:off x="1" y="0"/>
            <a:ext cx="7630258" cy="476250"/>
          </a:xfrm>
        </p:spPr>
        <p:txBody>
          <a:bodyPr/>
          <a:lstStyle/>
          <a:p>
            <a:r>
              <a:rPr lang="ja-JP" altLang="en-US"/>
              <a:t>マスタ タイトルの書式設定</a:t>
            </a:r>
          </a:p>
        </p:txBody>
      </p:sp>
      <p:sp>
        <p:nvSpPr>
          <p:cNvPr id="4779" name="グラフ プレースホルダ 2"/>
          <p:cNvSpPr>
            <a:spLocks noGrp="1"/>
          </p:cNvSpPr>
          <p:nvPr>
            <p:ph type="chart" idx="1"/>
          </p:nvPr>
        </p:nvSpPr>
        <p:spPr>
          <a:xfrm>
            <a:off x="457200" y="1600201"/>
            <a:ext cx="8229600" cy="4525963"/>
          </a:xfrm>
        </p:spPr>
        <p:txBody>
          <a:bodyPr/>
          <a:lstStyle/>
          <a:p>
            <a:pPr lvl="0"/>
            <a:endParaRPr lang="ja-JP" altLang="en-US" noProof="0"/>
          </a:p>
        </p:txBody>
      </p:sp>
      <p:sp>
        <p:nvSpPr>
          <p:cNvPr id="4780" name="Rectangle 3"/>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4781" name="Rectangle 4"/>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4782" name="Rectangle 5"/>
          <p:cNvSpPr>
            <a:spLocks noGrp="1" noChangeArrowheads="1"/>
          </p:cNvSpPr>
          <p:nvPr>
            <p:ph type="sldNum" sz="quarter" idx="12"/>
          </p:nvPr>
        </p:nvSpPr>
        <p:spPr>
          <a:ln/>
        </p:spPr>
        <p:txBody>
          <a:bodyPr/>
          <a:lstStyle>
            <a:lvl1pPr>
              <a:defRPr/>
            </a:lvl1pPr>
          </a:lstStyle>
          <a:p>
            <a:pPr>
              <a:defRPr/>
            </a:pPr>
            <a:fld id="{813B2E3A-7CEA-4DDE-8E0A-353117D35797}"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1911085907"/>
      </p:ext>
    </p:extLst>
  </p:cSld>
  <p:clrMapOvr>
    <a:masterClrMapping/>
  </p:clrMapOvr>
</p:sldLayout>
</file>

<file path=ppt/slideLayouts/slideLayout114.xml><?xml version="1.0" encoding="utf-8"?>
<p:sldLayout xmlns:a="http://schemas.openxmlformats.org/drawingml/2006/main" xmlns:r="http://schemas.openxmlformats.org/officeDocument/2006/relationships" xmlns:p="http://schemas.openxmlformats.org/presentationml/2006/main" userDrawn="1">
  <p:cSld name="1_タイトルとコンテンツ">
    <p:spTree>
      <p:nvGrpSpPr>
        <p:cNvPr id="1" name=""/>
        <p:cNvGrpSpPr/>
        <p:nvPr/>
      </p:nvGrpSpPr>
      <p:grpSpPr>
        <a:xfrm>
          <a:off x="0" y="0"/>
          <a:ext cx="0" cy="0"/>
          <a:chOff x="0" y="0"/>
          <a:chExt cx="0" cy="0"/>
        </a:xfrm>
      </p:grpSpPr>
    </p:spTree>
    <p:extLst>
      <p:ext uri="{BB962C8B-B14F-4D97-AF65-F5344CB8AC3E}">
        <p14:creationId xmlns:p14="http://schemas.microsoft.com/office/powerpoint/2010/main" val="2303129015"/>
      </p:ext>
    </p:extLst>
  </p:cSld>
  <p:clrMapOvr>
    <a:masterClrMapping/>
  </p:clrMapOvr>
</p:sldLayout>
</file>

<file path=ppt/slideLayouts/slideLayout115.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pic>
        <p:nvPicPr>
          <p:cNvPr id="4" name="Picture 20" descr="ppjtitle"/>
          <p:cNvPicPr>
            <a:picLocks noChangeAspect="1" noChangeArrowheads="1"/>
          </p:cNvPicPr>
          <p:nvPr userDrawn="1"/>
        </p:nvPicPr>
        <p:blipFill>
          <a:blip r:embed="rId2" cstate="print"/>
          <a:srcRect/>
          <a:stretch>
            <a:fillRect/>
          </a:stretch>
        </p:blipFill>
        <p:spPr bwMode="auto">
          <a:xfrm>
            <a:off x="0" y="6076950"/>
            <a:ext cx="9158654" cy="781050"/>
          </a:xfrm>
          <a:prstGeom prst="rect">
            <a:avLst/>
          </a:prstGeom>
          <a:noFill/>
          <a:ln w="9525">
            <a:noFill/>
            <a:miter lim="800000"/>
            <a:headEnd/>
            <a:tailEnd/>
          </a:ln>
        </p:spPr>
      </p:pic>
      <p:sp>
        <p:nvSpPr>
          <p:cNvPr id="5" name="Rectangle 14"/>
          <p:cNvSpPr>
            <a:spLocks noChangeArrowheads="1"/>
          </p:cNvSpPr>
          <p:nvPr userDrawn="1"/>
        </p:nvSpPr>
        <p:spPr bwMode="auto">
          <a:xfrm>
            <a:off x="1692520" y="3284539"/>
            <a:ext cx="7451480" cy="73025"/>
          </a:xfrm>
          <a:prstGeom prst="rect">
            <a:avLst/>
          </a:prstGeom>
          <a:solidFill>
            <a:srgbClr val="FF0000"/>
          </a:solidFill>
          <a:ln w="9525">
            <a:noFill/>
            <a:miter lim="800000"/>
            <a:headEnd/>
            <a:tailEnd/>
          </a:ln>
          <a:effectLst/>
        </p:spPr>
        <p:txBody>
          <a:bodyPr wrap="none" anchor="ctr"/>
          <a:lstStyle/>
          <a:p>
            <a:pPr>
              <a:defRPr/>
            </a:pPr>
            <a:endParaRPr lang="ja-JP" altLang="en-US" sz="1662">
              <a:ea typeface="HG丸ｺﾞｼｯｸM-PRO" pitchFamily="50" charset="-128"/>
            </a:endParaRPr>
          </a:p>
        </p:txBody>
      </p:sp>
      <p:sp>
        <p:nvSpPr>
          <p:cNvPr id="31747" name="Rectangle 3"/>
          <p:cNvSpPr>
            <a:spLocks noGrp="1" noChangeArrowheads="1"/>
          </p:cNvSpPr>
          <p:nvPr>
            <p:ph type="ctrTitle"/>
          </p:nvPr>
        </p:nvSpPr>
        <p:spPr>
          <a:xfrm>
            <a:off x="1647092" y="2133601"/>
            <a:ext cx="7496908" cy="1470025"/>
          </a:xfrm>
        </p:spPr>
        <p:txBody>
          <a:bodyPr/>
          <a:lstStyle>
            <a:lvl1pPr>
              <a:defRPr sz="3692"/>
            </a:lvl1pPr>
          </a:lstStyle>
          <a:p>
            <a:r>
              <a:rPr lang="ja-JP" altLang="en-US"/>
              <a:t>マスタ タイトルの書式設定</a:t>
            </a:r>
          </a:p>
        </p:txBody>
      </p:sp>
      <p:sp>
        <p:nvSpPr>
          <p:cNvPr id="31748" name="Rectangle 4"/>
          <p:cNvSpPr>
            <a:spLocks noGrp="1" noChangeArrowheads="1"/>
          </p:cNvSpPr>
          <p:nvPr>
            <p:ph type="subTitle" idx="1"/>
          </p:nvPr>
        </p:nvSpPr>
        <p:spPr>
          <a:xfrm>
            <a:off x="1371600" y="3886200"/>
            <a:ext cx="6400800" cy="1752600"/>
          </a:xfrm>
        </p:spPr>
        <p:txBody>
          <a:bodyPr/>
          <a:lstStyle>
            <a:lvl1pPr marL="0" indent="0" algn="ctr">
              <a:buFontTx/>
              <a:buNone/>
              <a:defRPr kumimoji="0"/>
            </a:lvl1pPr>
          </a:lstStyle>
          <a:p>
            <a:r>
              <a:rPr lang="ja-JP" altLang="en-US"/>
              <a:t>国土交通省　観光庁</a:t>
            </a:r>
          </a:p>
          <a:p>
            <a:r>
              <a:rPr lang="ja-JP" altLang="en-US"/>
              <a:t>○○課</a:t>
            </a:r>
          </a:p>
          <a:p>
            <a:r>
              <a:rPr lang="ja-JP" altLang="en-US"/>
              <a:t>平成○○年○○月</a:t>
            </a:r>
          </a:p>
        </p:txBody>
      </p:sp>
      <p:sp>
        <p:nvSpPr>
          <p:cNvPr id="6" name="Rectangle 5"/>
          <p:cNvSpPr>
            <a:spLocks noGrp="1" noChangeArrowheads="1"/>
          </p:cNvSpPr>
          <p:nvPr>
            <p:ph type="dt" sz="half" idx="10"/>
          </p:nvPr>
        </p:nvSpPr>
        <p:spPr/>
        <p:txBody>
          <a:bodyPr/>
          <a:lstStyle>
            <a:lvl1pPr>
              <a:defRPr/>
            </a:lvl1pPr>
          </a:lstStyle>
          <a:p>
            <a:pPr>
              <a:defRPr/>
            </a:pPr>
            <a:endParaRPr lang="en-US" altLang="ja-JP"/>
          </a:p>
        </p:txBody>
      </p:sp>
      <p:sp>
        <p:nvSpPr>
          <p:cNvPr id="7" name="Rectangle 6"/>
          <p:cNvSpPr>
            <a:spLocks noGrp="1" noChangeArrowheads="1"/>
          </p:cNvSpPr>
          <p:nvPr>
            <p:ph type="ftr" sz="quarter" idx="11"/>
          </p:nvPr>
        </p:nvSpPr>
        <p:spPr/>
        <p:txBody>
          <a:bodyPr/>
          <a:lstStyle>
            <a:lvl1pPr>
              <a:defRPr/>
            </a:lvl1pPr>
          </a:lstStyle>
          <a:p>
            <a:pPr>
              <a:defRPr/>
            </a:pPr>
            <a:endParaRPr lang="en-US" altLang="ja-JP"/>
          </a:p>
        </p:txBody>
      </p:sp>
      <p:sp>
        <p:nvSpPr>
          <p:cNvPr id="8" name="Rectangle 7"/>
          <p:cNvSpPr>
            <a:spLocks noGrp="1" noChangeArrowheads="1"/>
          </p:cNvSpPr>
          <p:nvPr>
            <p:ph type="sldNum" sz="quarter" idx="12"/>
          </p:nvPr>
        </p:nvSpPr>
        <p:spPr>
          <a:xfrm>
            <a:off x="6553200" y="6245225"/>
            <a:ext cx="2133600" cy="476250"/>
          </a:xfrm>
        </p:spPr>
        <p:txBody>
          <a:bodyPr/>
          <a:lstStyle>
            <a:lvl1pPr>
              <a:defRPr/>
            </a:lvl1pPr>
          </a:lstStyle>
          <a:p>
            <a:pPr>
              <a:defRPr/>
            </a:pPr>
            <a:fld id="{E1C13110-CA4B-4007-92C6-EAF8B4CD22B1}" type="slidenum">
              <a:rPr lang="en-US" altLang="ja-JP"/>
              <a:pPr>
                <a:defRPr/>
              </a:pPr>
              <a:t>‹#›</a:t>
            </a:fld>
            <a:endParaRPr lang="en-US" altLang="ja-JP"/>
          </a:p>
        </p:txBody>
      </p:sp>
    </p:spTree>
    <p:extLst>
      <p:ext uri="{BB962C8B-B14F-4D97-AF65-F5344CB8AC3E}">
        <p14:creationId xmlns:p14="http://schemas.microsoft.com/office/powerpoint/2010/main" val="1834334756"/>
      </p:ext>
    </p:extLst>
  </p:cSld>
  <p:clrMapOvr>
    <a:masterClrMapping/>
  </p:clrMapOvr>
</p:sldLayout>
</file>

<file path=ppt/slideLayouts/slideLayout116.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idx="1"/>
          </p:nvPr>
        </p:nvSpPr>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3"/>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4"/>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5"/>
          <p:cNvSpPr>
            <a:spLocks noGrp="1" noChangeArrowheads="1"/>
          </p:cNvSpPr>
          <p:nvPr>
            <p:ph type="sldNum" sz="quarter" idx="12"/>
          </p:nvPr>
        </p:nvSpPr>
        <p:spPr>
          <a:ln/>
        </p:spPr>
        <p:txBody>
          <a:bodyPr/>
          <a:lstStyle>
            <a:lvl1pPr>
              <a:defRPr/>
            </a:lvl1pPr>
          </a:lstStyle>
          <a:p>
            <a:pPr>
              <a:defRPr/>
            </a:pPr>
            <a:fld id="{501E77C9-8E87-45C6-969F-FA67BB15522A}" type="slidenum">
              <a:rPr lang="en-US" altLang="ja-JP"/>
              <a:pPr>
                <a:defRPr/>
              </a:pPr>
              <a:t>‹#›</a:t>
            </a:fld>
            <a:endParaRPr lang="en-US" altLang="ja-JP"/>
          </a:p>
        </p:txBody>
      </p:sp>
    </p:spTree>
    <p:extLst>
      <p:ext uri="{BB962C8B-B14F-4D97-AF65-F5344CB8AC3E}">
        <p14:creationId xmlns:p14="http://schemas.microsoft.com/office/powerpoint/2010/main" val="1036881641"/>
      </p:ext>
    </p:extLst>
  </p:cSld>
  <p:clrMapOvr>
    <a:masterClrMapping/>
  </p:clrMapOvr>
</p:sldLayout>
</file>

<file path=ppt/slideLayouts/slideLayout117.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435" y="4406901"/>
            <a:ext cx="7772400" cy="1362075"/>
          </a:xfrm>
        </p:spPr>
        <p:txBody>
          <a:bodyPr anchor="t"/>
          <a:lstStyle>
            <a:lvl1pPr algn="l">
              <a:defRPr sz="3692" b="1" cap="all"/>
            </a:lvl1pPr>
          </a:lstStyle>
          <a:p>
            <a:r>
              <a:rPr lang="ja-JP" altLang="en-US"/>
              <a:t>マスタ タイトルの書式設定</a:t>
            </a:r>
          </a:p>
        </p:txBody>
      </p:sp>
      <p:sp>
        <p:nvSpPr>
          <p:cNvPr id="3" name="テキスト プレースホルダ 2"/>
          <p:cNvSpPr>
            <a:spLocks noGrp="1"/>
          </p:cNvSpPr>
          <p:nvPr>
            <p:ph type="body" idx="1"/>
          </p:nvPr>
        </p:nvSpPr>
        <p:spPr>
          <a:xfrm>
            <a:off x="722435" y="2906713"/>
            <a:ext cx="7772400" cy="1500187"/>
          </a:xfrm>
        </p:spPr>
        <p:txBody>
          <a:bodyPr anchor="b"/>
          <a:lstStyle>
            <a:lvl1pPr marL="0" indent="0">
              <a:buNone/>
              <a:defRPr sz="1846"/>
            </a:lvl1pPr>
            <a:lvl2pPr marL="422041" indent="0">
              <a:buNone/>
              <a:defRPr sz="1662"/>
            </a:lvl2pPr>
            <a:lvl3pPr marL="844083" indent="0">
              <a:buNone/>
              <a:defRPr sz="1477"/>
            </a:lvl3pPr>
            <a:lvl4pPr marL="1266124" indent="0">
              <a:buNone/>
              <a:defRPr sz="1292"/>
            </a:lvl4pPr>
            <a:lvl5pPr marL="1688165" indent="0">
              <a:buNone/>
              <a:defRPr sz="1292"/>
            </a:lvl5pPr>
            <a:lvl6pPr marL="2110207" indent="0">
              <a:buNone/>
              <a:defRPr sz="1292"/>
            </a:lvl6pPr>
            <a:lvl7pPr marL="2532248" indent="0">
              <a:buNone/>
              <a:defRPr sz="1292"/>
            </a:lvl7pPr>
            <a:lvl8pPr marL="2954289" indent="0">
              <a:buNone/>
              <a:defRPr sz="1292"/>
            </a:lvl8pPr>
            <a:lvl9pPr marL="3376331" indent="0">
              <a:buNone/>
              <a:defRPr sz="1292"/>
            </a:lvl9pPr>
          </a:lstStyle>
          <a:p>
            <a:pPr lvl="0"/>
            <a:r>
              <a:rPr lang="ja-JP" altLang="en-US"/>
              <a:t>マスタ テキストの書式設定</a:t>
            </a:r>
          </a:p>
        </p:txBody>
      </p:sp>
      <p:sp>
        <p:nvSpPr>
          <p:cNvPr id="4" name="Rectangle 3"/>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4"/>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5"/>
          <p:cNvSpPr>
            <a:spLocks noGrp="1" noChangeArrowheads="1"/>
          </p:cNvSpPr>
          <p:nvPr>
            <p:ph type="sldNum" sz="quarter" idx="12"/>
          </p:nvPr>
        </p:nvSpPr>
        <p:spPr>
          <a:ln/>
        </p:spPr>
        <p:txBody>
          <a:bodyPr/>
          <a:lstStyle>
            <a:lvl1pPr>
              <a:defRPr/>
            </a:lvl1pPr>
          </a:lstStyle>
          <a:p>
            <a:pPr>
              <a:defRPr/>
            </a:pPr>
            <a:fld id="{F2FA1EB5-2F0C-426E-8D46-067E6DFA05B9}" type="slidenum">
              <a:rPr lang="en-US" altLang="ja-JP"/>
              <a:pPr>
                <a:defRPr/>
              </a:pPr>
              <a:t>‹#›</a:t>
            </a:fld>
            <a:endParaRPr lang="en-US" altLang="ja-JP"/>
          </a:p>
        </p:txBody>
      </p:sp>
    </p:spTree>
    <p:extLst>
      <p:ext uri="{BB962C8B-B14F-4D97-AF65-F5344CB8AC3E}">
        <p14:creationId xmlns:p14="http://schemas.microsoft.com/office/powerpoint/2010/main" val="1461029602"/>
      </p:ext>
    </p:extLst>
  </p:cSld>
  <p:clrMapOvr>
    <a:masterClrMapping/>
  </p:clrMapOvr>
</p:sldLayout>
</file>

<file path=ppt/slideLayouts/slideLayout118.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sz="half" idx="1"/>
          </p:nvPr>
        </p:nvSpPr>
        <p:spPr>
          <a:xfrm>
            <a:off x="457200" y="1600201"/>
            <a:ext cx="4044462" cy="4525963"/>
          </a:xfrm>
        </p:spPr>
        <p:txBody>
          <a:bodyPr/>
          <a:lstStyle>
            <a:lvl1pPr>
              <a:defRPr sz="2585"/>
            </a:lvl1pPr>
            <a:lvl2pPr>
              <a:defRPr sz="2215"/>
            </a:lvl2pPr>
            <a:lvl3pPr>
              <a:defRPr sz="1846"/>
            </a:lvl3pPr>
            <a:lvl4pPr>
              <a:defRPr sz="1662"/>
            </a:lvl4pPr>
            <a:lvl5pPr>
              <a:defRPr sz="1662"/>
            </a:lvl5pPr>
            <a:lvl6pPr>
              <a:defRPr sz="1662"/>
            </a:lvl6pPr>
            <a:lvl7pPr>
              <a:defRPr sz="1662"/>
            </a:lvl7pPr>
            <a:lvl8pPr>
              <a:defRPr sz="1662"/>
            </a:lvl8pPr>
            <a:lvl9pPr>
              <a:defRPr sz="1662"/>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 3"/>
          <p:cNvSpPr>
            <a:spLocks noGrp="1"/>
          </p:cNvSpPr>
          <p:nvPr>
            <p:ph sz="half" idx="2"/>
          </p:nvPr>
        </p:nvSpPr>
        <p:spPr>
          <a:xfrm>
            <a:off x="4642338" y="1600201"/>
            <a:ext cx="4044462" cy="4525963"/>
          </a:xfrm>
        </p:spPr>
        <p:txBody>
          <a:bodyPr/>
          <a:lstStyle>
            <a:lvl1pPr>
              <a:defRPr sz="2585"/>
            </a:lvl1pPr>
            <a:lvl2pPr>
              <a:defRPr sz="2215"/>
            </a:lvl2pPr>
            <a:lvl3pPr>
              <a:defRPr sz="1846"/>
            </a:lvl3pPr>
            <a:lvl4pPr>
              <a:defRPr sz="1662"/>
            </a:lvl4pPr>
            <a:lvl5pPr>
              <a:defRPr sz="1662"/>
            </a:lvl5pPr>
            <a:lvl6pPr>
              <a:defRPr sz="1662"/>
            </a:lvl6pPr>
            <a:lvl7pPr>
              <a:defRPr sz="1662"/>
            </a:lvl7pPr>
            <a:lvl8pPr>
              <a:defRPr sz="1662"/>
            </a:lvl8pPr>
            <a:lvl9pPr>
              <a:defRPr sz="1662"/>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Rectangle 3"/>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4"/>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5"/>
          <p:cNvSpPr>
            <a:spLocks noGrp="1" noChangeArrowheads="1"/>
          </p:cNvSpPr>
          <p:nvPr>
            <p:ph type="sldNum" sz="quarter" idx="12"/>
          </p:nvPr>
        </p:nvSpPr>
        <p:spPr>
          <a:ln/>
        </p:spPr>
        <p:txBody>
          <a:bodyPr/>
          <a:lstStyle>
            <a:lvl1pPr>
              <a:defRPr/>
            </a:lvl1pPr>
          </a:lstStyle>
          <a:p>
            <a:pPr>
              <a:defRPr/>
            </a:pPr>
            <a:fld id="{C4BB87C9-6A37-40C0-9E8C-B3452B2EEC7F}" type="slidenum">
              <a:rPr lang="en-US" altLang="ja-JP"/>
              <a:pPr>
                <a:defRPr/>
              </a:pPr>
              <a:t>‹#›</a:t>
            </a:fld>
            <a:endParaRPr lang="en-US" altLang="ja-JP"/>
          </a:p>
        </p:txBody>
      </p:sp>
    </p:spTree>
    <p:extLst>
      <p:ext uri="{BB962C8B-B14F-4D97-AF65-F5344CB8AC3E}">
        <p14:creationId xmlns:p14="http://schemas.microsoft.com/office/powerpoint/2010/main" val="3246915776"/>
      </p:ext>
    </p:extLst>
  </p:cSld>
  <p:clrMapOvr>
    <a:masterClrMapping/>
  </p:clrMapOvr>
</p:sldLayout>
</file>

<file path=ppt/slideLayouts/slideLayout119.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143000"/>
          </a:xfrm>
        </p:spPr>
        <p:txBody>
          <a:bodyPr/>
          <a:lstStyle>
            <a:lvl1pPr>
              <a:defRPr/>
            </a:lvl1pPr>
          </a:lstStyle>
          <a:p>
            <a:r>
              <a:rPr lang="ja-JP" altLang="en-US"/>
              <a:t>マスタ タイトルの書式設定</a:t>
            </a:r>
          </a:p>
        </p:txBody>
      </p:sp>
      <p:sp>
        <p:nvSpPr>
          <p:cNvPr id="3" name="テキスト プレースホルダ 2"/>
          <p:cNvSpPr>
            <a:spLocks noGrp="1"/>
          </p:cNvSpPr>
          <p:nvPr>
            <p:ph type="body" idx="1"/>
          </p:nvPr>
        </p:nvSpPr>
        <p:spPr>
          <a:xfrm>
            <a:off x="457200" y="1535113"/>
            <a:ext cx="4040066" cy="639762"/>
          </a:xfrm>
        </p:spPr>
        <p:txBody>
          <a:bodyPr anchor="b"/>
          <a:lstStyle>
            <a:lvl1pPr marL="0" indent="0">
              <a:buNone/>
              <a:defRPr sz="2215" b="1"/>
            </a:lvl1pPr>
            <a:lvl2pPr marL="422041" indent="0">
              <a:buNone/>
              <a:defRPr sz="1846" b="1"/>
            </a:lvl2pPr>
            <a:lvl3pPr marL="844083" indent="0">
              <a:buNone/>
              <a:defRPr sz="1662" b="1"/>
            </a:lvl3pPr>
            <a:lvl4pPr marL="1266124" indent="0">
              <a:buNone/>
              <a:defRPr sz="1477" b="1"/>
            </a:lvl4pPr>
            <a:lvl5pPr marL="1688165" indent="0">
              <a:buNone/>
              <a:defRPr sz="1477" b="1"/>
            </a:lvl5pPr>
            <a:lvl6pPr marL="2110207" indent="0">
              <a:buNone/>
              <a:defRPr sz="1477" b="1"/>
            </a:lvl6pPr>
            <a:lvl7pPr marL="2532248" indent="0">
              <a:buNone/>
              <a:defRPr sz="1477" b="1"/>
            </a:lvl7pPr>
            <a:lvl8pPr marL="2954289" indent="0">
              <a:buNone/>
              <a:defRPr sz="1477" b="1"/>
            </a:lvl8pPr>
            <a:lvl9pPr marL="3376331" indent="0">
              <a:buNone/>
              <a:defRPr sz="1477" b="1"/>
            </a:lvl9pPr>
          </a:lstStyle>
          <a:p>
            <a:pPr lvl="0"/>
            <a:r>
              <a:rPr lang="ja-JP" altLang="en-US"/>
              <a:t>マスタ テキストの書式設定</a:t>
            </a:r>
          </a:p>
        </p:txBody>
      </p:sp>
      <p:sp>
        <p:nvSpPr>
          <p:cNvPr id="4" name="コンテンツ プレースホルダ 3"/>
          <p:cNvSpPr>
            <a:spLocks noGrp="1"/>
          </p:cNvSpPr>
          <p:nvPr>
            <p:ph sz="half" idx="2"/>
          </p:nvPr>
        </p:nvSpPr>
        <p:spPr>
          <a:xfrm>
            <a:off x="457200" y="2174875"/>
            <a:ext cx="4040066" cy="3951288"/>
          </a:xfrm>
        </p:spPr>
        <p:txBody>
          <a:bodyPr/>
          <a:lstStyle>
            <a:lvl1pPr>
              <a:defRPr sz="2215"/>
            </a:lvl1pPr>
            <a:lvl2pPr>
              <a:defRPr sz="1846"/>
            </a:lvl2pPr>
            <a:lvl3pPr>
              <a:defRPr sz="1662"/>
            </a:lvl3pPr>
            <a:lvl4pPr>
              <a:defRPr sz="1477"/>
            </a:lvl4pPr>
            <a:lvl5pPr>
              <a:defRPr sz="1477"/>
            </a:lvl5pPr>
            <a:lvl6pPr>
              <a:defRPr sz="1477"/>
            </a:lvl6pPr>
            <a:lvl7pPr>
              <a:defRPr sz="1477"/>
            </a:lvl7pPr>
            <a:lvl8pPr>
              <a:defRPr sz="1477"/>
            </a:lvl8pPr>
            <a:lvl9pPr>
              <a:defRPr sz="1477"/>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 4"/>
          <p:cNvSpPr>
            <a:spLocks noGrp="1"/>
          </p:cNvSpPr>
          <p:nvPr>
            <p:ph type="body" sz="quarter" idx="3"/>
          </p:nvPr>
        </p:nvSpPr>
        <p:spPr>
          <a:xfrm>
            <a:off x="4645270" y="1535113"/>
            <a:ext cx="4041531" cy="639762"/>
          </a:xfrm>
        </p:spPr>
        <p:txBody>
          <a:bodyPr anchor="b"/>
          <a:lstStyle>
            <a:lvl1pPr marL="0" indent="0">
              <a:buNone/>
              <a:defRPr sz="2215" b="1"/>
            </a:lvl1pPr>
            <a:lvl2pPr marL="422041" indent="0">
              <a:buNone/>
              <a:defRPr sz="1846" b="1"/>
            </a:lvl2pPr>
            <a:lvl3pPr marL="844083" indent="0">
              <a:buNone/>
              <a:defRPr sz="1662" b="1"/>
            </a:lvl3pPr>
            <a:lvl4pPr marL="1266124" indent="0">
              <a:buNone/>
              <a:defRPr sz="1477" b="1"/>
            </a:lvl4pPr>
            <a:lvl5pPr marL="1688165" indent="0">
              <a:buNone/>
              <a:defRPr sz="1477" b="1"/>
            </a:lvl5pPr>
            <a:lvl6pPr marL="2110207" indent="0">
              <a:buNone/>
              <a:defRPr sz="1477" b="1"/>
            </a:lvl6pPr>
            <a:lvl7pPr marL="2532248" indent="0">
              <a:buNone/>
              <a:defRPr sz="1477" b="1"/>
            </a:lvl7pPr>
            <a:lvl8pPr marL="2954289" indent="0">
              <a:buNone/>
              <a:defRPr sz="1477" b="1"/>
            </a:lvl8pPr>
            <a:lvl9pPr marL="3376331" indent="0">
              <a:buNone/>
              <a:defRPr sz="1477" b="1"/>
            </a:lvl9pPr>
          </a:lstStyle>
          <a:p>
            <a:pPr lvl="0"/>
            <a:r>
              <a:rPr lang="ja-JP" altLang="en-US"/>
              <a:t>マスタ テキストの書式設定</a:t>
            </a:r>
          </a:p>
        </p:txBody>
      </p:sp>
      <p:sp>
        <p:nvSpPr>
          <p:cNvPr id="6" name="コンテンツ プレースホルダ 5"/>
          <p:cNvSpPr>
            <a:spLocks noGrp="1"/>
          </p:cNvSpPr>
          <p:nvPr>
            <p:ph sz="quarter" idx="4"/>
          </p:nvPr>
        </p:nvSpPr>
        <p:spPr>
          <a:xfrm>
            <a:off x="4645270" y="2174875"/>
            <a:ext cx="4041531" cy="3951288"/>
          </a:xfrm>
        </p:spPr>
        <p:txBody>
          <a:bodyPr/>
          <a:lstStyle>
            <a:lvl1pPr>
              <a:defRPr sz="2215"/>
            </a:lvl1pPr>
            <a:lvl2pPr>
              <a:defRPr sz="1846"/>
            </a:lvl2pPr>
            <a:lvl3pPr>
              <a:defRPr sz="1662"/>
            </a:lvl3pPr>
            <a:lvl4pPr>
              <a:defRPr sz="1477"/>
            </a:lvl4pPr>
            <a:lvl5pPr>
              <a:defRPr sz="1477"/>
            </a:lvl5pPr>
            <a:lvl6pPr>
              <a:defRPr sz="1477"/>
            </a:lvl6pPr>
            <a:lvl7pPr>
              <a:defRPr sz="1477"/>
            </a:lvl7pPr>
            <a:lvl8pPr>
              <a:defRPr sz="1477"/>
            </a:lvl8pPr>
            <a:lvl9pPr>
              <a:defRPr sz="1477"/>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Rectangle 3"/>
          <p:cNvSpPr>
            <a:spLocks noGrp="1" noChangeArrowheads="1"/>
          </p:cNvSpPr>
          <p:nvPr>
            <p:ph type="dt" sz="half" idx="10"/>
          </p:nvPr>
        </p:nvSpPr>
        <p:spPr>
          <a:ln/>
        </p:spPr>
        <p:txBody>
          <a:bodyPr/>
          <a:lstStyle>
            <a:lvl1pPr>
              <a:defRPr/>
            </a:lvl1pPr>
          </a:lstStyle>
          <a:p>
            <a:pPr>
              <a:defRPr/>
            </a:pPr>
            <a:endParaRPr lang="en-US" altLang="ja-JP"/>
          </a:p>
        </p:txBody>
      </p:sp>
      <p:sp>
        <p:nvSpPr>
          <p:cNvPr id="8" name="Rectangle 4"/>
          <p:cNvSpPr>
            <a:spLocks noGrp="1" noChangeArrowheads="1"/>
          </p:cNvSpPr>
          <p:nvPr>
            <p:ph type="ftr" sz="quarter" idx="11"/>
          </p:nvPr>
        </p:nvSpPr>
        <p:spPr>
          <a:ln/>
        </p:spPr>
        <p:txBody>
          <a:bodyPr/>
          <a:lstStyle>
            <a:lvl1pPr>
              <a:defRPr/>
            </a:lvl1pPr>
          </a:lstStyle>
          <a:p>
            <a:pPr>
              <a:defRPr/>
            </a:pPr>
            <a:endParaRPr lang="en-US" altLang="ja-JP"/>
          </a:p>
        </p:txBody>
      </p:sp>
      <p:sp>
        <p:nvSpPr>
          <p:cNvPr id="9" name="Rectangle 5"/>
          <p:cNvSpPr>
            <a:spLocks noGrp="1" noChangeArrowheads="1"/>
          </p:cNvSpPr>
          <p:nvPr>
            <p:ph type="sldNum" sz="quarter" idx="12"/>
          </p:nvPr>
        </p:nvSpPr>
        <p:spPr>
          <a:ln/>
        </p:spPr>
        <p:txBody>
          <a:bodyPr/>
          <a:lstStyle>
            <a:lvl1pPr>
              <a:defRPr/>
            </a:lvl1pPr>
          </a:lstStyle>
          <a:p>
            <a:pPr>
              <a:defRPr/>
            </a:pPr>
            <a:fld id="{47FE6E26-178A-4233-B820-7FA267D4F921}" type="slidenum">
              <a:rPr lang="en-US" altLang="ja-JP"/>
              <a:pPr>
                <a:defRPr/>
              </a:pPr>
              <a:t>‹#›</a:t>
            </a:fld>
            <a:endParaRPr lang="en-US" altLang="ja-JP"/>
          </a:p>
        </p:txBody>
      </p:sp>
    </p:spTree>
    <p:extLst>
      <p:ext uri="{BB962C8B-B14F-4D97-AF65-F5344CB8AC3E}">
        <p14:creationId xmlns:p14="http://schemas.microsoft.com/office/powerpoint/2010/main" val="346740566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2_タイトルとコンテンツ">
    <p:spTree>
      <p:nvGrpSpPr>
        <p:cNvPr id="1" name=""/>
        <p:cNvGrpSpPr/>
        <p:nvPr/>
      </p:nvGrpSpPr>
      <p:grpSpPr>
        <a:xfrm>
          <a:off x="0" y="0"/>
          <a:ext cx="0" cy="0"/>
          <a:chOff x="0" y="0"/>
          <a:chExt cx="0" cy="0"/>
        </a:xfrm>
      </p:grpSpPr>
    </p:spTree>
    <p:extLst>
      <p:ext uri="{BB962C8B-B14F-4D97-AF65-F5344CB8AC3E}">
        <p14:creationId xmlns:p14="http://schemas.microsoft.com/office/powerpoint/2010/main" val="3870022386"/>
      </p:ext>
    </p:extLst>
  </p:cSld>
  <p:clrMapOvr>
    <a:masterClrMapping/>
  </p:clrMapOvr>
</p:sldLayout>
</file>

<file path=ppt/slideLayouts/slideLayout120.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Rectangle 3"/>
          <p:cNvSpPr>
            <a:spLocks noGrp="1" noChangeArrowheads="1"/>
          </p:cNvSpPr>
          <p:nvPr>
            <p:ph type="dt" sz="half" idx="10"/>
          </p:nvPr>
        </p:nvSpPr>
        <p:spPr>
          <a:ln/>
        </p:spPr>
        <p:txBody>
          <a:bodyPr/>
          <a:lstStyle>
            <a:lvl1pPr>
              <a:defRPr/>
            </a:lvl1pPr>
          </a:lstStyle>
          <a:p>
            <a:pPr>
              <a:defRPr/>
            </a:pPr>
            <a:endParaRPr lang="en-US" altLang="ja-JP"/>
          </a:p>
        </p:txBody>
      </p:sp>
      <p:sp>
        <p:nvSpPr>
          <p:cNvPr id="4" name="Rectangle 4"/>
          <p:cNvSpPr>
            <a:spLocks noGrp="1" noChangeArrowheads="1"/>
          </p:cNvSpPr>
          <p:nvPr>
            <p:ph type="ftr" sz="quarter" idx="11"/>
          </p:nvPr>
        </p:nvSpPr>
        <p:spPr>
          <a:ln/>
        </p:spPr>
        <p:txBody>
          <a:bodyPr/>
          <a:lstStyle>
            <a:lvl1pPr>
              <a:defRPr/>
            </a:lvl1pPr>
          </a:lstStyle>
          <a:p>
            <a:pPr>
              <a:defRPr/>
            </a:pPr>
            <a:endParaRPr lang="en-US" altLang="ja-JP"/>
          </a:p>
        </p:txBody>
      </p:sp>
      <p:sp>
        <p:nvSpPr>
          <p:cNvPr id="5" name="Rectangle 5"/>
          <p:cNvSpPr>
            <a:spLocks noGrp="1" noChangeArrowheads="1"/>
          </p:cNvSpPr>
          <p:nvPr>
            <p:ph type="sldNum" sz="quarter" idx="12"/>
          </p:nvPr>
        </p:nvSpPr>
        <p:spPr>
          <a:ln/>
        </p:spPr>
        <p:txBody>
          <a:bodyPr/>
          <a:lstStyle>
            <a:lvl1pPr>
              <a:defRPr/>
            </a:lvl1pPr>
          </a:lstStyle>
          <a:p>
            <a:pPr>
              <a:defRPr/>
            </a:pPr>
            <a:fld id="{755EA8D5-8CA2-4808-BE80-20FF09A2A854}" type="slidenum">
              <a:rPr lang="en-US" altLang="ja-JP"/>
              <a:pPr>
                <a:defRPr/>
              </a:pPr>
              <a:t>‹#›</a:t>
            </a:fld>
            <a:endParaRPr lang="en-US" altLang="ja-JP"/>
          </a:p>
        </p:txBody>
      </p:sp>
    </p:spTree>
    <p:extLst>
      <p:ext uri="{BB962C8B-B14F-4D97-AF65-F5344CB8AC3E}">
        <p14:creationId xmlns:p14="http://schemas.microsoft.com/office/powerpoint/2010/main" val="3552676209"/>
      </p:ext>
    </p:extLst>
  </p:cSld>
  <p:clrMapOvr>
    <a:masterClrMapping/>
  </p:clrMapOvr>
</p:sldLayout>
</file>

<file path=ppt/slideLayouts/slideLayout121.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Rectangle 3"/>
          <p:cNvSpPr>
            <a:spLocks noGrp="1" noChangeArrowheads="1"/>
          </p:cNvSpPr>
          <p:nvPr>
            <p:ph type="dt" sz="half" idx="10"/>
          </p:nvPr>
        </p:nvSpPr>
        <p:spPr>
          <a:ln/>
        </p:spPr>
        <p:txBody>
          <a:bodyPr/>
          <a:lstStyle>
            <a:lvl1pPr>
              <a:defRPr/>
            </a:lvl1pPr>
          </a:lstStyle>
          <a:p>
            <a:pPr>
              <a:defRPr/>
            </a:pPr>
            <a:endParaRPr lang="en-US" altLang="ja-JP"/>
          </a:p>
        </p:txBody>
      </p:sp>
      <p:sp>
        <p:nvSpPr>
          <p:cNvPr id="3" name="Rectangle 4"/>
          <p:cNvSpPr>
            <a:spLocks noGrp="1" noChangeArrowheads="1"/>
          </p:cNvSpPr>
          <p:nvPr>
            <p:ph type="ftr" sz="quarter" idx="11"/>
          </p:nvPr>
        </p:nvSpPr>
        <p:spPr>
          <a:ln/>
        </p:spPr>
        <p:txBody>
          <a:bodyPr/>
          <a:lstStyle>
            <a:lvl1pPr>
              <a:defRPr/>
            </a:lvl1pPr>
          </a:lstStyle>
          <a:p>
            <a:pPr>
              <a:defRPr/>
            </a:pPr>
            <a:endParaRPr lang="en-US" altLang="ja-JP"/>
          </a:p>
        </p:txBody>
      </p:sp>
      <p:sp>
        <p:nvSpPr>
          <p:cNvPr id="4" name="Rectangle 5"/>
          <p:cNvSpPr>
            <a:spLocks noGrp="1" noChangeArrowheads="1"/>
          </p:cNvSpPr>
          <p:nvPr>
            <p:ph type="sldNum" sz="quarter" idx="12"/>
          </p:nvPr>
        </p:nvSpPr>
        <p:spPr>
          <a:ln/>
        </p:spPr>
        <p:txBody>
          <a:bodyPr/>
          <a:lstStyle>
            <a:lvl1pPr>
              <a:defRPr/>
            </a:lvl1pPr>
          </a:lstStyle>
          <a:p>
            <a:pPr>
              <a:defRPr/>
            </a:pPr>
            <a:fld id="{193D913A-30FB-463F-BBFD-27096AD5263D}" type="slidenum">
              <a:rPr lang="en-US" altLang="ja-JP"/>
              <a:pPr>
                <a:defRPr/>
              </a:pPr>
              <a:t>‹#›</a:t>
            </a:fld>
            <a:endParaRPr lang="en-US" altLang="ja-JP"/>
          </a:p>
        </p:txBody>
      </p:sp>
    </p:spTree>
    <p:extLst>
      <p:ext uri="{BB962C8B-B14F-4D97-AF65-F5344CB8AC3E}">
        <p14:creationId xmlns:p14="http://schemas.microsoft.com/office/powerpoint/2010/main" val="4267521803"/>
      </p:ext>
    </p:extLst>
  </p:cSld>
  <p:clrMapOvr>
    <a:masterClrMapping/>
  </p:clrMapOvr>
</p:sldLayout>
</file>

<file path=ppt/slideLayouts/slideLayout122.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435" cy="1162050"/>
          </a:xfrm>
        </p:spPr>
        <p:txBody>
          <a:bodyPr anchor="b"/>
          <a:lstStyle>
            <a:lvl1pPr algn="l">
              <a:defRPr sz="1846" b="1"/>
            </a:lvl1pPr>
          </a:lstStyle>
          <a:p>
            <a:r>
              <a:rPr lang="ja-JP" altLang="en-US"/>
              <a:t>マスタ タイトルの書式設定</a:t>
            </a:r>
          </a:p>
        </p:txBody>
      </p:sp>
      <p:sp>
        <p:nvSpPr>
          <p:cNvPr id="3" name="コンテンツ プレースホルダ 2"/>
          <p:cNvSpPr>
            <a:spLocks noGrp="1"/>
          </p:cNvSpPr>
          <p:nvPr>
            <p:ph idx="1"/>
          </p:nvPr>
        </p:nvSpPr>
        <p:spPr>
          <a:xfrm>
            <a:off x="3575538" y="273051"/>
            <a:ext cx="5111262" cy="5853113"/>
          </a:xfrm>
        </p:spPr>
        <p:txBody>
          <a:bodyPr/>
          <a:lstStyle>
            <a:lvl1pPr>
              <a:defRPr sz="2954"/>
            </a:lvl1pPr>
            <a:lvl2pPr>
              <a:defRPr sz="2585"/>
            </a:lvl2pPr>
            <a:lvl3pPr>
              <a:defRPr sz="2215"/>
            </a:lvl3pPr>
            <a:lvl4pPr>
              <a:defRPr sz="1846"/>
            </a:lvl4pPr>
            <a:lvl5pPr>
              <a:defRPr sz="1846"/>
            </a:lvl5pPr>
            <a:lvl6pPr>
              <a:defRPr sz="1846"/>
            </a:lvl6pPr>
            <a:lvl7pPr>
              <a:defRPr sz="1846"/>
            </a:lvl7pPr>
            <a:lvl8pPr>
              <a:defRPr sz="1846"/>
            </a:lvl8pPr>
            <a:lvl9pPr>
              <a:defRPr sz="1846"/>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 3"/>
          <p:cNvSpPr>
            <a:spLocks noGrp="1"/>
          </p:cNvSpPr>
          <p:nvPr>
            <p:ph type="body" sz="half" idx="2"/>
          </p:nvPr>
        </p:nvSpPr>
        <p:spPr>
          <a:xfrm>
            <a:off x="457200" y="1435101"/>
            <a:ext cx="3008435" cy="4691063"/>
          </a:xfrm>
        </p:spPr>
        <p:txBody>
          <a:bodyPr/>
          <a:lstStyle>
            <a:lvl1pPr marL="0" indent="0">
              <a:buNone/>
              <a:defRPr sz="1292"/>
            </a:lvl1pPr>
            <a:lvl2pPr marL="422041" indent="0">
              <a:buNone/>
              <a:defRPr sz="1108"/>
            </a:lvl2pPr>
            <a:lvl3pPr marL="844083" indent="0">
              <a:buNone/>
              <a:defRPr sz="923"/>
            </a:lvl3pPr>
            <a:lvl4pPr marL="1266124" indent="0">
              <a:buNone/>
              <a:defRPr sz="831"/>
            </a:lvl4pPr>
            <a:lvl5pPr marL="1688165" indent="0">
              <a:buNone/>
              <a:defRPr sz="831"/>
            </a:lvl5pPr>
            <a:lvl6pPr marL="2110207" indent="0">
              <a:buNone/>
              <a:defRPr sz="831"/>
            </a:lvl6pPr>
            <a:lvl7pPr marL="2532248" indent="0">
              <a:buNone/>
              <a:defRPr sz="831"/>
            </a:lvl7pPr>
            <a:lvl8pPr marL="2954289" indent="0">
              <a:buNone/>
              <a:defRPr sz="831"/>
            </a:lvl8pPr>
            <a:lvl9pPr marL="3376331" indent="0">
              <a:buNone/>
              <a:defRPr sz="831"/>
            </a:lvl9pPr>
          </a:lstStyle>
          <a:p>
            <a:pPr lvl="0"/>
            <a:r>
              <a:rPr lang="ja-JP" altLang="en-US"/>
              <a:t>マスタ テキストの書式設定</a:t>
            </a:r>
          </a:p>
        </p:txBody>
      </p:sp>
      <p:sp>
        <p:nvSpPr>
          <p:cNvPr id="5" name="Rectangle 3"/>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4"/>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5"/>
          <p:cNvSpPr>
            <a:spLocks noGrp="1" noChangeArrowheads="1"/>
          </p:cNvSpPr>
          <p:nvPr>
            <p:ph type="sldNum" sz="quarter" idx="12"/>
          </p:nvPr>
        </p:nvSpPr>
        <p:spPr>
          <a:ln/>
        </p:spPr>
        <p:txBody>
          <a:bodyPr/>
          <a:lstStyle>
            <a:lvl1pPr>
              <a:defRPr/>
            </a:lvl1pPr>
          </a:lstStyle>
          <a:p>
            <a:pPr>
              <a:defRPr/>
            </a:pPr>
            <a:fld id="{359A2BF3-C5C0-428F-ACA7-FAD3A6C3E175}" type="slidenum">
              <a:rPr lang="en-US" altLang="ja-JP"/>
              <a:pPr>
                <a:defRPr/>
              </a:pPr>
              <a:t>‹#›</a:t>
            </a:fld>
            <a:endParaRPr lang="en-US" altLang="ja-JP"/>
          </a:p>
        </p:txBody>
      </p:sp>
    </p:spTree>
    <p:extLst>
      <p:ext uri="{BB962C8B-B14F-4D97-AF65-F5344CB8AC3E}">
        <p14:creationId xmlns:p14="http://schemas.microsoft.com/office/powerpoint/2010/main" val="1629817683"/>
      </p:ext>
    </p:extLst>
  </p:cSld>
  <p:clrMapOvr>
    <a:masterClrMapping/>
  </p:clrMapOvr>
</p:sldLayout>
</file>

<file path=ppt/slideLayouts/slideLayout123.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166" y="4800600"/>
            <a:ext cx="5486400" cy="566738"/>
          </a:xfrm>
        </p:spPr>
        <p:txBody>
          <a:bodyPr anchor="b"/>
          <a:lstStyle>
            <a:lvl1pPr algn="l">
              <a:defRPr sz="1846" b="1"/>
            </a:lvl1pPr>
          </a:lstStyle>
          <a:p>
            <a:r>
              <a:rPr lang="ja-JP" altLang="en-US"/>
              <a:t>マスタ タイトルの書式設定</a:t>
            </a:r>
          </a:p>
        </p:txBody>
      </p:sp>
      <p:sp>
        <p:nvSpPr>
          <p:cNvPr id="3" name="図プレースホルダ 2"/>
          <p:cNvSpPr>
            <a:spLocks noGrp="1"/>
          </p:cNvSpPr>
          <p:nvPr>
            <p:ph type="pic" idx="1"/>
          </p:nvPr>
        </p:nvSpPr>
        <p:spPr>
          <a:xfrm>
            <a:off x="1792166" y="612775"/>
            <a:ext cx="5486400" cy="4114800"/>
          </a:xfrm>
        </p:spPr>
        <p:txBody>
          <a:bodyPr/>
          <a:lstStyle>
            <a:lvl1pPr marL="0" indent="0">
              <a:buNone/>
              <a:defRPr sz="2954"/>
            </a:lvl1pPr>
            <a:lvl2pPr marL="422041" indent="0">
              <a:buNone/>
              <a:defRPr sz="2585"/>
            </a:lvl2pPr>
            <a:lvl3pPr marL="844083" indent="0">
              <a:buNone/>
              <a:defRPr sz="2215"/>
            </a:lvl3pPr>
            <a:lvl4pPr marL="1266124" indent="0">
              <a:buNone/>
              <a:defRPr sz="1846"/>
            </a:lvl4pPr>
            <a:lvl5pPr marL="1688165" indent="0">
              <a:buNone/>
              <a:defRPr sz="1846"/>
            </a:lvl5pPr>
            <a:lvl6pPr marL="2110207" indent="0">
              <a:buNone/>
              <a:defRPr sz="1846"/>
            </a:lvl6pPr>
            <a:lvl7pPr marL="2532248" indent="0">
              <a:buNone/>
              <a:defRPr sz="1846"/>
            </a:lvl7pPr>
            <a:lvl8pPr marL="2954289" indent="0">
              <a:buNone/>
              <a:defRPr sz="1846"/>
            </a:lvl8pPr>
            <a:lvl9pPr marL="3376331" indent="0">
              <a:buNone/>
              <a:defRPr sz="1846"/>
            </a:lvl9pPr>
          </a:lstStyle>
          <a:p>
            <a:pPr lvl="0"/>
            <a:endParaRPr lang="ja-JP" altLang="en-US" noProof="0"/>
          </a:p>
        </p:txBody>
      </p:sp>
      <p:sp>
        <p:nvSpPr>
          <p:cNvPr id="4" name="テキスト プレースホルダ 3"/>
          <p:cNvSpPr>
            <a:spLocks noGrp="1"/>
          </p:cNvSpPr>
          <p:nvPr>
            <p:ph type="body" sz="half" idx="2"/>
          </p:nvPr>
        </p:nvSpPr>
        <p:spPr>
          <a:xfrm>
            <a:off x="1792166" y="5367338"/>
            <a:ext cx="5486400" cy="804862"/>
          </a:xfrm>
        </p:spPr>
        <p:txBody>
          <a:bodyPr/>
          <a:lstStyle>
            <a:lvl1pPr marL="0" indent="0">
              <a:buNone/>
              <a:defRPr sz="1292"/>
            </a:lvl1pPr>
            <a:lvl2pPr marL="422041" indent="0">
              <a:buNone/>
              <a:defRPr sz="1108"/>
            </a:lvl2pPr>
            <a:lvl3pPr marL="844083" indent="0">
              <a:buNone/>
              <a:defRPr sz="923"/>
            </a:lvl3pPr>
            <a:lvl4pPr marL="1266124" indent="0">
              <a:buNone/>
              <a:defRPr sz="831"/>
            </a:lvl4pPr>
            <a:lvl5pPr marL="1688165" indent="0">
              <a:buNone/>
              <a:defRPr sz="831"/>
            </a:lvl5pPr>
            <a:lvl6pPr marL="2110207" indent="0">
              <a:buNone/>
              <a:defRPr sz="831"/>
            </a:lvl6pPr>
            <a:lvl7pPr marL="2532248" indent="0">
              <a:buNone/>
              <a:defRPr sz="831"/>
            </a:lvl7pPr>
            <a:lvl8pPr marL="2954289" indent="0">
              <a:buNone/>
              <a:defRPr sz="831"/>
            </a:lvl8pPr>
            <a:lvl9pPr marL="3376331" indent="0">
              <a:buNone/>
              <a:defRPr sz="831"/>
            </a:lvl9pPr>
          </a:lstStyle>
          <a:p>
            <a:pPr lvl="0"/>
            <a:r>
              <a:rPr lang="ja-JP" altLang="en-US"/>
              <a:t>マスタ テキストの書式設定</a:t>
            </a:r>
          </a:p>
        </p:txBody>
      </p:sp>
      <p:sp>
        <p:nvSpPr>
          <p:cNvPr id="5" name="Rectangle 3"/>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4"/>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5"/>
          <p:cNvSpPr>
            <a:spLocks noGrp="1" noChangeArrowheads="1"/>
          </p:cNvSpPr>
          <p:nvPr>
            <p:ph type="sldNum" sz="quarter" idx="12"/>
          </p:nvPr>
        </p:nvSpPr>
        <p:spPr>
          <a:ln/>
        </p:spPr>
        <p:txBody>
          <a:bodyPr/>
          <a:lstStyle>
            <a:lvl1pPr>
              <a:defRPr/>
            </a:lvl1pPr>
          </a:lstStyle>
          <a:p>
            <a:pPr>
              <a:defRPr/>
            </a:pPr>
            <a:fld id="{F3A52411-F20F-4647-989C-6DCC63B3C134}" type="slidenum">
              <a:rPr lang="en-US" altLang="ja-JP"/>
              <a:pPr>
                <a:defRPr/>
              </a:pPr>
              <a:t>‹#›</a:t>
            </a:fld>
            <a:endParaRPr lang="en-US" altLang="ja-JP"/>
          </a:p>
        </p:txBody>
      </p:sp>
    </p:spTree>
    <p:extLst>
      <p:ext uri="{BB962C8B-B14F-4D97-AF65-F5344CB8AC3E}">
        <p14:creationId xmlns:p14="http://schemas.microsoft.com/office/powerpoint/2010/main" val="1081533675"/>
      </p:ext>
    </p:extLst>
  </p:cSld>
  <p:clrMapOvr>
    <a:masterClrMapping/>
  </p:clrMapOvr>
</p:sldLayout>
</file>

<file path=ppt/slideLayouts/slideLayout124.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縦書きテキスト プレースホルダ 2"/>
          <p:cNvSpPr>
            <a:spLocks noGrp="1"/>
          </p:cNvSpPr>
          <p:nvPr>
            <p:ph type="body" orient="vert" idx="1"/>
          </p:nvPr>
        </p:nvSpPr>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3"/>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4"/>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5"/>
          <p:cNvSpPr>
            <a:spLocks noGrp="1" noChangeArrowheads="1"/>
          </p:cNvSpPr>
          <p:nvPr>
            <p:ph type="sldNum" sz="quarter" idx="12"/>
          </p:nvPr>
        </p:nvSpPr>
        <p:spPr>
          <a:ln/>
        </p:spPr>
        <p:txBody>
          <a:bodyPr/>
          <a:lstStyle>
            <a:lvl1pPr>
              <a:defRPr/>
            </a:lvl1pPr>
          </a:lstStyle>
          <a:p>
            <a:pPr>
              <a:defRPr/>
            </a:pPr>
            <a:fld id="{05A9E50A-1471-4690-AD5C-D84950932E05}" type="slidenum">
              <a:rPr lang="en-US" altLang="ja-JP"/>
              <a:pPr>
                <a:defRPr/>
              </a:pPr>
              <a:t>‹#›</a:t>
            </a:fld>
            <a:endParaRPr lang="en-US" altLang="ja-JP"/>
          </a:p>
        </p:txBody>
      </p:sp>
    </p:spTree>
    <p:extLst>
      <p:ext uri="{BB962C8B-B14F-4D97-AF65-F5344CB8AC3E}">
        <p14:creationId xmlns:p14="http://schemas.microsoft.com/office/powerpoint/2010/main" val="2289628383"/>
      </p:ext>
    </p:extLst>
  </p:cSld>
  <p:clrMapOvr>
    <a:masterClrMapping/>
  </p:clrMapOvr>
</p:sldLayout>
</file>

<file path=ppt/slideLayouts/slideLayout125.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515100" y="1"/>
            <a:ext cx="2171700" cy="6126163"/>
          </a:xfrm>
        </p:spPr>
        <p:txBody>
          <a:bodyPr vert="eaVert"/>
          <a:lstStyle/>
          <a:p>
            <a:r>
              <a:rPr lang="ja-JP" altLang="en-US"/>
              <a:t>マスタ タイトルの書式設定</a:t>
            </a:r>
          </a:p>
        </p:txBody>
      </p:sp>
      <p:sp>
        <p:nvSpPr>
          <p:cNvPr id="3" name="縦書きテキスト プレースホルダ 2"/>
          <p:cNvSpPr>
            <a:spLocks noGrp="1"/>
          </p:cNvSpPr>
          <p:nvPr>
            <p:ph type="body" orient="vert" idx="1"/>
          </p:nvPr>
        </p:nvSpPr>
        <p:spPr>
          <a:xfrm>
            <a:off x="1" y="1"/>
            <a:ext cx="6374423" cy="6126163"/>
          </a:xfrm>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3"/>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4"/>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5"/>
          <p:cNvSpPr>
            <a:spLocks noGrp="1" noChangeArrowheads="1"/>
          </p:cNvSpPr>
          <p:nvPr>
            <p:ph type="sldNum" sz="quarter" idx="12"/>
          </p:nvPr>
        </p:nvSpPr>
        <p:spPr>
          <a:ln/>
        </p:spPr>
        <p:txBody>
          <a:bodyPr/>
          <a:lstStyle>
            <a:lvl1pPr>
              <a:defRPr/>
            </a:lvl1pPr>
          </a:lstStyle>
          <a:p>
            <a:pPr>
              <a:defRPr/>
            </a:pPr>
            <a:fld id="{7BF65CE4-7D74-4536-BE2C-1ADC44784234}" type="slidenum">
              <a:rPr lang="en-US" altLang="ja-JP"/>
              <a:pPr>
                <a:defRPr/>
              </a:pPr>
              <a:t>‹#›</a:t>
            </a:fld>
            <a:endParaRPr lang="en-US" altLang="ja-JP"/>
          </a:p>
        </p:txBody>
      </p:sp>
    </p:spTree>
    <p:extLst>
      <p:ext uri="{BB962C8B-B14F-4D97-AF65-F5344CB8AC3E}">
        <p14:creationId xmlns:p14="http://schemas.microsoft.com/office/powerpoint/2010/main" val="285464400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pic>
        <p:nvPicPr>
          <p:cNvPr id="1245" name="Picture 20" descr="ppjtitle"/>
          <p:cNvPicPr>
            <a:picLocks noChangeAspect="1" noChangeArrowheads="1"/>
          </p:cNvPicPr>
          <p:nvPr userDrawn="1"/>
        </p:nvPicPr>
        <p:blipFill>
          <a:blip r:embed="rId2"/>
          <a:stretch>
            <a:fillRect/>
          </a:stretch>
        </p:blipFill>
        <p:spPr>
          <a:xfrm>
            <a:off x="0" y="6076950"/>
            <a:ext cx="9158654" cy="781050"/>
          </a:xfrm>
          <a:prstGeom prst="rect">
            <a:avLst/>
          </a:prstGeom>
          <a:noFill/>
          <a:ln w="9525">
            <a:noFill/>
            <a:miter lim="800000"/>
            <a:headEnd/>
            <a:tailEnd/>
          </a:ln>
        </p:spPr>
      </p:pic>
      <p:sp>
        <p:nvSpPr>
          <p:cNvPr id="1246" name="Rectangle 14"/>
          <p:cNvSpPr>
            <a:spLocks noChangeArrowheads="1"/>
          </p:cNvSpPr>
          <p:nvPr userDrawn="1"/>
        </p:nvSpPr>
        <p:spPr>
          <a:xfrm>
            <a:off x="1692520" y="3284539"/>
            <a:ext cx="7451480" cy="73025"/>
          </a:xfrm>
          <a:prstGeom prst="rect">
            <a:avLst/>
          </a:prstGeom>
          <a:solidFill>
            <a:srgbClr val="FF0000"/>
          </a:solidFill>
          <a:ln w="9525">
            <a:noFill/>
            <a:miter lim="800000"/>
            <a:headEnd/>
            <a:tailEnd/>
          </a:ln>
          <a:effectLst/>
        </p:spPr>
        <p:txBody>
          <a:bodyPr wrap="none" anchor="ctr"/>
          <a:lstStyle/>
          <a:p>
            <a:pPr algn="ctr">
              <a:defRPr/>
            </a:pPr>
            <a:endParaRPr lang="ja-JP" altLang="en-US">
              <a:solidFill>
                <a:srgbClr val="000000"/>
              </a:solidFill>
              <a:ea typeface="ＭＳ Ｐゴシック" pitchFamily="50" charset="-128"/>
            </a:endParaRPr>
          </a:p>
        </p:txBody>
      </p:sp>
      <p:sp>
        <p:nvSpPr>
          <p:cNvPr id="1247" name="Rectangle 3"/>
          <p:cNvSpPr>
            <a:spLocks noGrp="1" noChangeArrowheads="1"/>
          </p:cNvSpPr>
          <p:nvPr>
            <p:ph type="ctrTitle"/>
          </p:nvPr>
        </p:nvSpPr>
        <p:spPr>
          <a:xfrm>
            <a:off x="1647092" y="2133601"/>
            <a:ext cx="7496908" cy="1470025"/>
          </a:xfrm>
        </p:spPr>
        <p:txBody>
          <a:bodyPr/>
          <a:lstStyle>
            <a:lvl1pPr>
              <a:defRPr sz="3692"/>
            </a:lvl1pPr>
          </a:lstStyle>
          <a:p>
            <a:r>
              <a:rPr lang="ja-JP" altLang="en-US"/>
              <a:t>マスタ タイトルの書式設定</a:t>
            </a:r>
          </a:p>
        </p:txBody>
      </p:sp>
      <p:sp>
        <p:nvSpPr>
          <p:cNvPr id="1248" name="Rectangle 4"/>
          <p:cNvSpPr>
            <a:spLocks noGrp="1" noChangeArrowheads="1"/>
          </p:cNvSpPr>
          <p:nvPr>
            <p:ph type="subTitle" idx="1"/>
          </p:nvPr>
        </p:nvSpPr>
        <p:spPr>
          <a:xfrm>
            <a:off x="1371600" y="3886200"/>
            <a:ext cx="6400800" cy="1752600"/>
          </a:xfrm>
        </p:spPr>
        <p:txBody>
          <a:bodyPr/>
          <a:lstStyle>
            <a:lvl1pPr marL="0" indent="0" algn="ctr">
              <a:buFontTx/>
              <a:buNone/>
              <a:defRPr kumimoji="0"/>
            </a:lvl1pPr>
          </a:lstStyle>
          <a:p>
            <a:r>
              <a:rPr lang="ja-JP" altLang="en-US"/>
              <a:t>国土交通省　観光庁</a:t>
            </a:r>
          </a:p>
          <a:p>
            <a:r>
              <a:rPr lang="ja-JP" altLang="en-US"/>
              <a:t>○○課</a:t>
            </a:r>
          </a:p>
          <a:p>
            <a:r>
              <a:rPr lang="ja-JP" altLang="en-US"/>
              <a:t>平成○○年○○月</a:t>
            </a:r>
          </a:p>
        </p:txBody>
      </p:sp>
      <p:sp>
        <p:nvSpPr>
          <p:cNvPr id="1249" name="Rectangle 5"/>
          <p:cNvSpPr>
            <a:spLocks noGrp="1" noChangeArrowheads="1"/>
          </p:cNvSpPr>
          <p:nvPr>
            <p:ph type="dt" sz="half" idx="10"/>
          </p:nvPr>
        </p:nvSpPr>
        <p:spPr/>
        <p:txBody>
          <a:bodyPr/>
          <a:lstStyle>
            <a:lvl1pPr>
              <a:defRPr/>
            </a:lvl1pPr>
          </a:lstStyle>
          <a:p>
            <a:endParaRPr kumimoji="1" lang="ja-JP" altLang="en-US"/>
          </a:p>
        </p:txBody>
      </p:sp>
      <p:sp>
        <p:nvSpPr>
          <p:cNvPr id="1250" name="Rectangle 6"/>
          <p:cNvSpPr>
            <a:spLocks noGrp="1" noChangeArrowheads="1"/>
          </p:cNvSpPr>
          <p:nvPr>
            <p:ph type="ftr" sz="quarter" idx="11"/>
          </p:nvPr>
        </p:nvSpPr>
        <p:spPr/>
        <p:txBody>
          <a:bodyPr/>
          <a:lstStyle>
            <a:lvl1pPr>
              <a:defRPr/>
            </a:lvl1pPr>
          </a:lstStyle>
          <a:p>
            <a:endParaRPr kumimoji="1" lang="ja-JP" altLang="en-US"/>
          </a:p>
        </p:txBody>
      </p:sp>
      <p:sp>
        <p:nvSpPr>
          <p:cNvPr id="1251" name="Rectangle 7"/>
          <p:cNvSpPr>
            <a:spLocks noGrp="1" noChangeArrowheads="1"/>
          </p:cNvSpPr>
          <p:nvPr>
            <p:ph type="sldNum" sz="quarter" idx="12"/>
          </p:nvPr>
        </p:nvSpPr>
        <p:spPr>
          <a:xfrm>
            <a:off x="6553200" y="6245225"/>
            <a:ext cx="2133600" cy="476250"/>
          </a:xfrm>
        </p:spPr>
        <p:txBody>
          <a:bodyPr/>
          <a:lstStyle>
            <a:lvl1pPr>
              <a:defRPr/>
            </a:lvl1pPr>
          </a:lstStyle>
          <a:p>
            <a:pPr>
              <a:defRPr/>
            </a:pPr>
            <a:fld id="{8A78E845-E04A-4285-A9A2-54EDCCC35A6B}"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232969706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1253" name="タイトル 1"/>
          <p:cNvSpPr>
            <a:spLocks noGrp="1"/>
          </p:cNvSpPr>
          <p:nvPr>
            <p:ph type="title"/>
          </p:nvPr>
        </p:nvSpPr>
        <p:spPr/>
        <p:txBody>
          <a:bodyPr/>
          <a:lstStyle/>
          <a:p>
            <a:r>
              <a:rPr lang="ja-JP" altLang="en-US"/>
              <a:t>マスタ タイトルの書式設定</a:t>
            </a:r>
          </a:p>
        </p:txBody>
      </p:sp>
      <p:sp>
        <p:nvSpPr>
          <p:cNvPr id="1254" name="コンテンツ プレースホルダ 2"/>
          <p:cNvSpPr>
            <a:spLocks noGrp="1"/>
          </p:cNvSpPr>
          <p:nvPr>
            <p:ph idx="1"/>
          </p:nvPr>
        </p:nvSpPr>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255" name="Rectangle 3"/>
          <p:cNvSpPr>
            <a:spLocks noGrp="1" noChangeArrowheads="1"/>
          </p:cNvSpPr>
          <p:nvPr>
            <p:ph type="dt" sz="half" idx="10"/>
          </p:nvPr>
        </p:nvSpPr>
        <p:spPr>
          <a:ln/>
        </p:spPr>
        <p:txBody>
          <a:bodyPr/>
          <a:lstStyle>
            <a:lvl1pPr>
              <a:defRPr/>
            </a:lvl1pPr>
          </a:lstStyle>
          <a:p>
            <a:endParaRPr kumimoji="1" lang="ja-JP" altLang="en-US"/>
          </a:p>
        </p:txBody>
      </p:sp>
      <p:sp>
        <p:nvSpPr>
          <p:cNvPr id="1256" name="Rectangle 4"/>
          <p:cNvSpPr>
            <a:spLocks noGrp="1" noChangeArrowheads="1"/>
          </p:cNvSpPr>
          <p:nvPr>
            <p:ph type="ftr" sz="quarter" idx="11"/>
          </p:nvPr>
        </p:nvSpPr>
        <p:spPr>
          <a:ln/>
        </p:spPr>
        <p:txBody>
          <a:bodyPr/>
          <a:lstStyle>
            <a:lvl1pPr>
              <a:defRPr/>
            </a:lvl1pPr>
          </a:lstStyle>
          <a:p>
            <a:endParaRPr kumimoji="1" lang="ja-JP" altLang="en-US"/>
          </a:p>
        </p:txBody>
      </p:sp>
      <p:sp>
        <p:nvSpPr>
          <p:cNvPr id="1257" name="Rectangle 5"/>
          <p:cNvSpPr>
            <a:spLocks noGrp="1" noChangeArrowheads="1"/>
          </p:cNvSpPr>
          <p:nvPr>
            <p:ph type="sldNum" sz="quarter" idx="12"/>
          </p:nvPr>
        </p:nvSpPr>
        <p:spPr>
          <a:ln/>
        </p:spPr>
        <p:txBody>
          <a:bodyPr/>
          <a:lstStyle>
            <a:lvl1pPr>
              <a:defRPr/>
            </a:lvl1pPr>
          </a:lstStyle>
          <a:p>
            <a:pPr>
              <a:defRPr/>
            </a:pPr>
            <a:fld id="{D3C4EAEA-6579-4E6A-B8BA-3A63AB0612A4}"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314340383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1259" name="タイトル 1"/>
          <p:cNvSpPr>
            <a:spLocks noGrp="1"/>
          </p:cNvSpPr>
          <p:nvPr>
            <p:ph type="title"/>
          </p:nvPr>
        </p:nvSpPr>
        <p:spPr>
          <a:xfrm>
            <a:off x="722435" y="4406901"/>
            <a:ext cx="7772400" cy="1362075"/>
          </a:xfrm>
        </p:spPr>
        <p:txBody>
          <a:bodyPr anchor="t"/>
          <a:lstStyle>
            <a:lvl1pPr algn="l">
              <a:defRPr sz="3692" b="1" cap="all"/>
            </a:lvl1pPr>
          </a:lstStyle>
          <a:p>
            <a:r>
              <a:rPr lang="ja-JP" altLang="en-US"/>
              <a:t>マスタ タイトルの書式設定</a:t>
            </a:r>
          </a:p>
        </p:txBody>
      </p:sp>
      <p:sp>
        <p:nvSpPr>
          <p:cNvPr id="1260" name="テキスト プレースホルダ 2"/>
          <p:cNvSpPr>
            <a:spLocks noGrp="1"/>
          </p:cNvSpPr>
          <p:nvPr>
            <p:ph type="body" idx="1"/>
          </p:nvPr>
        </p:nvSpPr>
        <p:spPr>
          <a:xfrm>
            <a:off x="722435" y="2906713"/>
            <a:ext cx="7772400" cy="1500187"/>
          </a:xfrm>
        </p:spPr>
        <p:txBody>
          <a:bodyPr anchor="b"/>
          <a:lstStyle>
            <a:lvl1pPr marL="0" indent="0">
              <a:buNone/>
              <a:defRPr sz="1846"/>
            </a:lvl1pPr>
            <a:lvl2pPr marL="422041" indent="0">
              <a:buNone/>
              <a:defRPr sz="1662"/>
            </a:lvl2pPr>
            <a:lvl3pPr marL="844083" indent="0">
              <a:buNone/>
              <a:defRPr sz="1477"/>
            </a:lvl3pPr>
            <a:lvl4pPr marL="1266124" indent="0">
              <a:buNone/>
              <a:defRPr sz="1292"/>
            </a:lvl4pPr>
            <a:lvl5pPr marL="1688165" indent="0">
              <a:buNone/>
              <a:defRPr sz="1292"/>
            </a:lvl5pPr>
            <a:lvl6pPr marL="2110207" indent="0">
              <a:buNone/>
              <a:defRPr sz="1292"/>
            </a:lvl6pPr>
            <a:lvl7pPr marL="2532248" indent="0">
              <a:buNone/>
              <a:defRPr sz="1292"/>
            </a:lvl7pPr>
            <a:lvl8pPr marL="2954289" indent="0">
              <a:buNone/>
              <a:defRPr sz="1292"/>
            </a:lvl8pPr>
            <a:lvl9pPr marL="3376331" indent="0">
              <a:buNone/>
              <a:defRPr sz="1292"/>
            </a:lvl9pPr>
          </a:lstStyle>
          <a:p>
            <a:pPr lvl="0"/>
            <a:r>
              <a:rPr lang="ja-JP" altLang="en-US"/>
              <a:t>マスタ テキストの書式設定</a:t>
            </a:r>
          </a:p>
        </p:txBody>
      </p:sp>
      <p:sp>
        <p:nvSpPr>
          <p:cNvPr id="1261" name="Rectangle 3"/>
          <p:cNvSpPr>
            <a:spLocks noGrp="1" noChangeArrowheads="1"/>
          </p:cNvSpPr>
          <p:nvPr>
            <p:ph type="dt" sz="half" idx="10"/>
          </p:nvPr>
        </p:nvSpPr>
        <p:spPr>
          <a:ln/>
        </p:spPr>
        <p:txBody>
          <a:bodyPr/>
          <a:lstStyle>
            <a:lvl1pPr>
              <a:defRPr/>
            </a:lvl1pPr>
          </a:lstStyle>
          <a:p>
            <a:endParaRPr kumimoji="1" lang="ja-JP" altLang="en-US"/>
          </a:p>
        </p:txBody>
      </p:sp>
      <p:sp>
        <p:nvSpPr>
          <p:cNvPr id="1262" name="Rectangle 4"/>
          <p:cNvSpPr>
            <a:spLocks noGrp="1" noChangeArrowheads="1"/>
          </p:cNvSpPr>
          <p:nvPr>
            <p:ph type="ftr" sz="quarter" idx="11"/>
          </p:nvPr>
        </p:nvSpPr>
        <p:spPr>
          <a:ln/>
        </p:spPr>
        <p:txBody>
          <a:bodyPr/>
          <a:lstStyle>
            <a:lvl1pPr>
              <a:defRPr/>
            </a:lvl1pPr>
          </a:lstStyle>
          <a:p>
            <a:endParaRPr kumimoji="1" lang="ja-JP" altLang="en-US"/>
          </a:p>
        </p:txBody>
      </p:sp>
      <p:sp>
        <p:nvSpPr>
          <p:cNvPr id="1263" name="Rectangle 5"/>
          <p:cNvSpPr>
            <a:spLocks noGrp="1" noChangeArrowheads="1"/>
          </p:cNvSpPr>
          <p:nvPr>
            <p:ph type="sldNum" sz="quarter" idx="12"/>
          </p:nvPr>
        </p:nvSpPr>
        <p:spPr>
          <a:ln/>
        </p:spPr>
        <p:txBody>
          <a:bodyPr/>
          <a:lstStyle>
            <a:lvl1pPr>
              <a:defRPr/>
            </a:lvl1pPr>
          </a:lstStyle>
          <a:p>
            <a:pPr>
              <a:defRPr/>
            </a:pPr>
            <a:fld id="{63868A70-3E3E-4B02-945C-8D1B6E5BE2DD}"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10578069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1265" name="タイトル 1"/>
          <p:cNvSpPr>
            <a:spLocks noGrp="1"/>
          </p:cNvSpPr>
          <p:nvPr>
            <p:ph type="title"/>
          </p:nvPr>
        </p:nvSpPr>
        <p:spPr/>
        <p:txBody>
          <a:bodyPr/>
          <a:lstStyle/>
          <a:p>
            <a:r>
              <a:rPr lang="ja-JP" altLang="en-US"/>
              <a:t>マスタ タイトルの書式設定</a:t>
            </a:r>
          </a:p>
        </p:txBody>
      </p:sp>
      <p:sp>
        <p:nvSpPr>
          <p:cNvPr id="1266" name="コンテンツ プレースホルダ 2"/>
          <p:cNvSpPr>
            <a:spLocks noGrp="1"/>
          </p:cNvSpPr>
          <p:nvPr>
            <p:ph sz="half" idx="1"/>
          </p:nvPr>
        </p:nvSpPr>
        <p:spPr>
          <a:xfrm>
            <a:off x="457200" y="1600201"/>
            <a:ext cx="4044462" cy="4525963"/>
          </a:xfrm>
        </p:spPr>
        <p:txBody>
          <a:bodyPr/>
          <a:lstStyle>
            <a:lvl1pPr>
              <a:defRPr sz="2585"/>
            </a:lvl1pPr>
            <a:lvl2pPr>
              <a:defRPr sz="2215"/>
            </a:lvl2pPr>
            <a:lvl3pPr>
              <a:defRPr sz="1846"/>
            </a:lvl3pPr>
            <a:lvl4pPr>
              <a:defRPr sz="1662"/>
            </a:lvl4pPr>
            <a:lvl5pPr>
              <a:defRPr sz="1662"/>
            </a:lvl5pPr>
            <a:lvl6pPr>
              <a:defRPr sz="1662"/>
            </a:lvl6pPr>
            <a:lvl7pPr>
              <a:defRPr sz="1662"/>
            </a:lvl7pPr>
            <a:lvl8pPr>
              <a:defRPr sz="1662"/>
            </a:lvl8pPr>
            <a:lvl9pPr>
              <a:defRPr sz="1662"/>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267" name="コンテンツ プレースホルダ 3"/>
          <p:cNvSpPr>
            <a:spLocks noGrp="1"/>
          </p:cNvSpPr>
          <p:nvPr>
            <p:ph sz="half" idx="2"/>
          </p:nvPr>
        </p:nvSpPr>
        <p:spPr>
          <a:xfrm>
            <a:off x="4642338" y="1600201"/>
            <a:ext cx="4044462" cy="4525963"/>
          </a:xfrm>
        </p:spPr>
        <p:txBody>
          <a:bodyPr/>
          <a:lstStyle>
            <a:lvl1pPr>
              <a:defRPr sz="2585"/>
            </a:lvl1pPr>
            <a:lvl2pPr>
              <a:defRPr sz="2215"/>
            </a:lvl2pPr>
            <a:lvl3pPr>
              <a:defRPr sz="1846"/>
            </a:lvl3pPr>
            <a:lvl4pPr>
              <a:defRPr sz="1662"/>
            </a:lvl4pPr>
            <a:lvl5pPr>
              <a:defRPr sz="1662"/>
            </a:lvl5pPr>
            <a:lvl6pPr>
              <a:defRPr sz="1662"/>
            </a:lvl6pPr>
            <a:lvl7pPr>
              <a:defRPr sz="1662"/>
            </a:lvl7pPr>
            <a:lvl8pPr>
              <a:defRPr sz="1662"/>
            </a:lvl8pPr>
            <a:lvl9pPr>
              <a:defRPr sz="1662"/>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268" name="Rectangle 3"/>
          <p:cNvSpPr>
            <a:spLocks noGrp="1" noChangeArrowheads="1"/>
          </p:cNvSpPr>
          <p:nvPr>
            <p:ph type="dt" sz="half" idx="10"/>
          </p:nvPr>
        </p:nvSpPr>
        <p:spPr>
          <a:ln/>
        </p:spPr>
        <p:txBody>
          <a:bodyPr/>
          <a:lstStyle>
            <a:lvl1pPr>
              <a:defRPr/>
            </a:lvl1pPr>
          </a:lstStyle>
          <a:p>
            <a:endParaRPr kumimoji="1" lang="ja-JP" altLang="en-US"/>
          </a:p>
        </p:txBody>
      </p:sp>
      <p:sp>
        <p:nvSpPr>
          <p:cNvPr id="1269" name="Rectangle 4"/>
          <p:cNvSpPr>
            <a:spLocks noGrp="1" noChangeArrowheads="1"/>
          </p:cNvSpPr>
          <p:nvPr>
            <p:ph type="ftr" sz="quarter" idx="11"/>
          </p:nvPr>
        </p:nvSpPr>
        <p:spPr>
          <a:ln/>
        </p:spPr>
        <p:txBody>
          <a:bodyPr/>
          <a:lstStyle>
            <a:lvl1pPr>
              <a:defRPr/>
            </a:lvl1pPr>
          </a:lstStyle>
          <a:p>
            <a:endParaRPr kumimoji="1" lang="ja-JP" altLang="en-US"/>
          </a:p>
        </p:txBody>
      </p:sp>
      <p:sp>
        <p:nvSpPr>
          <p:cNvPr id="1270" name="Rectangle 5"/>
          <p:cNvSpPr>
            <a:spLocks noGrp="1" noChangeArrowheads="1"/>
          </p:cNvSpPr>
          <p:nvPr>
            <p:ph type="sldNum" sz="quarter" idx="12"/>
          </p:nvPr>
        </p:nvSpPr>
        <p:spPr>
          <a:ln/>
        </p:spPr>
        <p:txBody>
          <a:bodyPr/>
          <a:lstStyle>
            <a:lvl1pPr>
              <a:defRPr/>
            </a:lvl1pPr>
          </a:lstStyle>
          <a:p>
            <a:pPr>
              <a:defRPr/>
            </a:pPr>
            <a:fld id="{3DAF1342-4057-44CA-9812-8B8D1DF13A53}"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414017484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1272" name="タイトル 1"/>
          <p:cNvSpPr>
            <a:spLocks noGrp="1"/>
          </p:cNvSpPr>
          <p:nvPr>
            <p:ph type="title"/>
          </p:nvPr>
        </p:nvSpPr>
        <p:spPr>
          <a:xfrm>
            <a:off x="457200" y="274638"/>
            <a:ext cx="8229600" cy="1143000"/>
          </a:xfrm>
        </p:spPr>
        <p:txBody>
          <a:bodyPr/>
          <a:lstStyle>
            <a:lvl1pPr>
              <a:defRPr/>
            </a:lvl1pPr>
          </a:lstStyle>
          <a:p>
            <a:r>
              <a:rPr lang="ja-JP" altLang="en-US"/>
              <a:t>マスタ タイトルの書式設定</a:t>
            </a:r>
          </a:p>
        </p:txBody>
      </p:sp>
      <p:sp>
        <p:nvSpPr>
          <p:cNvPr id="1273" name="テキスト プレースホルダ 2"/>
          <p:cNvSpPr>
            <a:spLocks noGrp="1"/>
          </p:cNvSpPr>
          <p:nvPr>
            <p:ph type="body" idx="1"/>
          </p:nvPr>
        </p:nvSpPr>
        <p:spPr>
          <a:xfrm>
            <a:off x="457200" y="1535113"/>
            <a:ext cx="4040066" cy="639762"/>
          </a:xfrm>
        </p:spPr>
        <p:txBody>
          <a:bodyPr anchor="b"/>
          <a:lstStyle>
            <a:lvl1pPr marL="0" indent="0">
              <a:buNone/>
              <a:defRPr sz="2215" b="1"/>
            </a:lvl1pPr>
            <a:lvl2pPr marL="422041" indent="0">
              <a:buNone/>
              <a:defRPr sz="1846" b="1"/>
            </a:lvl2pPr>
            <a:lvl3pPr marL="844083" indent="0">
              <a:buNone/>
              <a:defRPr sz="1662" b="1"/>
            </a:lvl3pPr>
            <a:lvl4pPr marL="1266124" indent="0">
              <a:buNone/>
              <a:defRPr sz="1477" b="1"/>
            </a:lvl4pPr>
            <a:lvl5pPr marL="1688165" indent="0">
              <a:buNone/>
              <a:defRPr sz="1477" b="1"/>
            </a:lvl5pPr>
            <a:lvl6pPr marL="2110207" indent="0">
              <a:buNone/>
              <a:defRPr sz="1477" b="1"/>
            </a:lvl6pPr>
            <a:lvl7pPr marL="2532248" indent="0">
              <a:buNone/>
              <a:defRPr sz="1477" b="1"/>
            </a:lvl7pPr>
            <a:lvl8pPr marL="2954289" indent="0">
              <a:buNone/>
              <a:defRPr sz="1477" b="1"/>
            </a:lvl8pPr>
            <a:lvl9pPr marL="3376331" indent="0">
              <a:buNone/>
              <a:defRPr sz="1477" b="1"/>
            </a:lvl9pPr>
          </a:lstStyle>
          <a:p>
            <a:pPr lvl="0"/>
            <a:r>
              <a:rPr lang="ja-JP" altLang="en-US"/>
              <a:t>マスタ テキストの書式設定</a:t>
            </a:r>
          </a:p>
        </p:txBody>
      </p:sp>
      <p:sp>
        <p:nvSpPr>
          <p:cNvPr id="1274" name="コンテンツ プレースホルダ 3"/>
          <p:cNvSpPr>
            <a:spLocks noGrp="1"/>
          </p:cNvSpPr>
          <p:nvPr>
            <p:ph sz="half" idx="2"/>
          </p:nvPr>
        </p:nvSpPr>
        <p:spPr>
          <a:xfrm>
            <a:off x="457200" y="2174875"/>
            <a:ext cx="4040066" cy="3951288"/>
          </a:xfrm>
        </p:spPr>
        <p:txBody>
          <a:bodyPr/>
          <a:lstStyle>
            <a:lvl1pPr>
              <a:defRPr sz="2215"/>
            </a:lvl1pPr>
            <a:lvl2pPr>
              <a:defRPr sz="1846"/>
            </a:lvl2pPr>
            <a:lvl3pPr>
              <a:defRPr sz="1662"/>
            </a:lvl3pPr>
            <a:lvl4pPr>
              <a:defRPr sz="1477"/>
            </a:lvl4pPr>
            <a:lvl5pPr>
              <a:defRPr sz="1477"/>
            </a:lvl5pPr>
            <a:lvl6pPr>
              <a:defRPr sz="1477"/>
            </a:lvl6pPr>
            <a:lvl7pPr>
              <a:defRPr sz="1477"/>
            </a:lvl7pPr>
            <a:lvl8pPr>
              <a:defRPr sz="1477"/>
            </a:lvl8pPr>
            <a:lvl9pPr>
              <a:defRPr sz="1477"/>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275" name="テキスト プレースホルダ 4"/>
          <p:cNvSpPr>
            <a:spLocks noGrp="1"/>
          </p:cNvSpPr>
          <p:nvPr>
            <p:ph type="body" sz="quarter" idx="3"/>
          </p:nvPr>
        </p:nvSpPr>
        <p:spPr>
          <a:xfrm>
            <a:off x="4645270" y="1535113"/>
            <a:ext cx="4041531" cy="639762"/>
          </a:xfrm>
        </p:spPr>
        <p:txBody>
          <a:bodyPr anchor="b"/>
          <a:lstStyle>
            <a:lvl1pPr marL="0" indent="0">
              <a:buNone/>
              <a:defRPr sz="2215" b="1"/>
            </a:lvl1pPr>
            <a:lvl2pPr marL="422041" indent="0">
              <a:buNone/>
              <a:defRPr sz="1846" b="1"/>
            </a:lvl2pPr>
            <a:lvl3pPr marL="844083" indent="0">
              <a:buNone/>
              <a:defRPr sz="1662" b="1"/>
            </a:lvl3pPr>
            <a:lvl4pPr marL="1266124" indent="0">
              <a:buNone/>
              <a:defRPr sz="1477" b="1"/>
            </a:lvl4pPr>
            <a:lvl5pPr marL="1688165" indent="0">
              <a:buNone/>
              <a:defRPr sz="1477" b="1"/>
            </a:lvl5pPr>
            <a:lvl6pPr marL="2110207" indent="0">
              <a:buNone/>
              <a:defRPr sz="1477" b="1"/>
            </a:lvl6pPr>
            <a:lvl7pPr marL="2532248" indent="0">
              <a:buNone/>
              <a:defRPr sz="1477" b="1"/>
            </a:lvl7pPr>
            <a:lvl8pPr marL="2954289" indent="0">
              <a:buNone/>
              <a:defRPr sz="1477" b="1"/>
            </a:lvl8pPr>
            <a:lvl9pPr marL="3376331" indent="0">
              <a:buNone/>
              <a:defRPr sz="1477" b="1"/>
            </a:lvl9pPr>
          </a:lstStyle>
          <a:p>
            <a:pPr lvl="0"/>
            <a:r>
              <a:rPr lang="ja-JP" altLang="en-US"/>
              <a:t>マスタ テキストの書式設定</a:t>
            </a:r>
          </a:p>
        </p:txBody>
      </p:sp>
      <p:sp>
        <p:nvSpPr>
          <p:cNvPr id="1276" name="コンテンツ プレースホルダ 5"/>
          <p:cNvSpPr>
            <a:spLocks noGrp="1"/>
          </p:cNvSpPr>
          <p:nvPr>
            <p:ph sz="quarter" idx="4"/>
          </p:nvPr>
        </p:nvSpPr>
        <p:spPr>
          <a:xfrm>
            <a:off x="4645270" y="2174875"/>
            <a:ext cx="4041531" cy="3951288"/>
          </a:xfrm>
        </p:spPr>
        <p:txBody>
          <a:bodyPr/>
          <a:lstStyle>
            <a:lvl1pPr>
              <a:defRPr sz="2215"/>
            </a:lvl1pPr>
            <a:lvl2pPr>
              <a:defRPr sz="1846"/>
            </a:lvl2pPr>
            <a:lvl3pPr>
              <a:defRPr sz="1662"/>
            </a:lvl3pPr>
            <a:lvl4pPr>
              <a:defRPr sz="1477"/>
            </a:lvl4pPr>
            <a:lvl5pPr>
              <a:defRPr sz="1477"/>
            </a:lvl5pPr>
            <a:lvl6pPr>
              <a:defRPr sz="1477"/>
            </a:lvl6pPr>
            <a:lvl7pPr>
              <a:defRPr sz="1477"/>
            </a:lvl7pPr>
            <a:lvl8pPr>
              <a:defRPr sz="1477"/>
            </a:lvl8pPr>
            <a:lvl9pPr>
              <a:defRPr sz="1477"/>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277" name="Rectangle 3"/>
          <p:cNvSpPr>
            <a:spLocks noGrp="1" noChangeArrowheads="1"/>
          </p:cNvSpPr>
          <p:nvPr>
            <p:ph type="dt" sz="half" idx="10"/>
          </p:nvPr>
        </p:nvSpPr>
        <p:spPr>
          <a:ln/>
        </p:spPr>
        <p:txBody>
          <a:bodyPr/>
          <a:lstStyle>
            <a:lvl1pPr>
              <a:defRPr/>
            </a:lvl1pPr>
          </a:lstStyle>
          <a:p>
            <a:endParaRPr kumimoji="1" lang="ja-JP" altLang="en-US"/>
          </a:p>
        </p:txBody>
      </p:sp>
      <p:sp>
        <p:nvSpPr>
          <p:cNvPr id="1278" name="Rectangle 4"/>
          <p:cNvSpPr>
            <a:spLocks noGrp="1" noChangeArrowheads="1"/>
          </p:cNvSpPr>
          <p:nvPr>
            <p:ph type="ftr" sz="quarter" idx="11"/>
          </p:nvPr>
        </p:nvSpPr>
        <p:spPr>
          <a:ln/>
        </p:spPr>
        <p:txBody>
          <a:bodyPr/>
          <a:lstStyle>
            <a:lvl1pPr>
              <a:defRPr/>
            </a:lvl1pPr>
          </a:lstStyle>
          <a:p>
            <a:endParaRPr kumimoji="1" lang="ja-JP" altLang="en-US"/>
          </a:p>
        </p:txBody>
      </p:sp>
      <p:sp>
        <p:nvSpPr>
          <p:cNvPr id="1279" name="Rectangle 5"/>
          <p:cNvSpPr>
            <a:spLocks noGrp="1" noChangeArrowheads="1"/>
          </p:cNvSpPr>
          <p:nvPr>
            <p:ph type="sldNum" sz="quarter" idx="12"/>
          </p:nvPr>
        </p:nvSpPr>
        <p:spPr>
          <a:ln/>
        </p:spPr>
        <p:txBody>
          <a:bodyPr/>
          <a:lstStyle>
            <a:lvl1pPr>
              <a:defRPr/>
            </a:lvl1pPr>
          </a:lstStyle>
          <a:p>
            <a:pPr>
              <a:defRPr/>
            </a:pPr>
            <a:fld id="{A8B9684D-8595-414B-B867-0A9FAC2BFB36}"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118307813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1281" name="タイトル 1"/>
          <p:cNvSpPr>
            <a:spLocks noGrp="1"/>
          </p:cNvSpPr>
          <p:nvPr>
            <p:ph type="title"/>
          </p:nvPr>
        </p:nvSpPr>
        <p:spPr/>
        <p:txBody>
          <a:bodyPr/>
          <a:lstStyle/>
          <a:p>
            <a:r>
              <a:rPr lang="ja-JP" altLang="en-US"/>
              <a:t>マスタ タイトルの書式設定</a:t>
            </a:r>
          </a:p>
        </p:txBody>
      </p:sp>
      <p:sp>
        <p:nvSpPr>
          <p:cNvPr id="1282" name="Rectangle 3"/>
          <p:cNvSpPr>
            <a:spLocks noGrp="1" noChangeArrowheads="1"/>
          </p:cNvSpPr>
          <p:nvPr>
            <p:ph type="dt" sz="half" idx="10"/>
          </p:nvPr>
        </p:nvSpPr>
        <p:spPr>
          <a:ln/>
        </p:spPr>
        <p:txBody>
          <a:bodyPr/>
          <a:lstStyle>
            <a:lvl1pPr>
              <a:defRPr/>
            </a:lvl1pPr>
          </a:lstStyle>
          <a:p>
            <a:endParaRPr kumimoji="1" lang="ja-JP" altLang="en-US"/>
          </a:p>
        </p:txBody>
      </p:sp>
      <p:sp>
        <p:nvSpPr>
          <p:cNvPr id="1283" name="Rectangle 4"/>
          <p:cNvSpPr>
            <a:spLocks noGrp="1" noChangeArrowheads="1"/>
          </p:cNvSpPr>
          <p:nvPr>
            <p:ph type="ftr" sz="quarter" idx="11"/>
          </p:nvPr>
        </p:nvSpPr>
        <p:spPr>
          <a:ln/>
        </p:spPr>
        <p:txBody>
          <a:bodyPr/>
          <a:lstStyle>
            <a:lvl1pPr>
              <a:defRPr/>
            </a:lvl1pPr>
          </a:lstStyle>
          <a:p>
            <a:endParaRPr kumimoji="1" lang="ja-JP" altLang="en-US"/>
          </a:p>
        </p:txBody>
      </p:sp>
      <p:sp>
        <p:nvSpPr>
          <p:cNvPr id="1284" name="Rectangle 5"/>
          <p:cNvSpPr>
            <a:spLocks noGrp="1" noChangeArrowheads="1"/>
          </p:cNvSpPr>
          <p:nvPr>
            <p:ph type="sldNum" sz="quarter" idx="12"/>
          </p:nvPr>
        </p:nvSpPr>
        <p:spPr>
          <a:ln/>
        </p:spPr>
        <p:txBody>
          <a:bodyPr/>
          <a:lstStyle>
            <a:lvl1pPr>
              <a:defRPr/>
            </a:lvl1pPr>
          </a:lstStyle>
          <a:p>
            <a:pPr>
              <a:defRPr/>
            </a:pPr>
            <a:fld id="{710BB23E-5970-4A77-9744-C83F317AA283}"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221279195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1286" name="Rectangle 3"/>
          <p:cNvSpPr>
            <a:spLocks noGrp="1" noChangeArrowheads="1"/>
          </p:cNvSpPr>
          <p:nvPr>
            <p:ph type="dt" sz="half" idx="10"/>
          </p:nvPr>
        </p:nvSpPr>
        <p:spPr>
          <a:ln/>
        </p:spPr>
        <p:txBody>
          <a:bodyPr/>
          <a:lstStyle>
            <a:lvl1pPr>
              <a:defRPr/>
            </a:lvl1pPr>
          </a:lstStyle>
          <a:p>
            <a:endParaRPr kumimoji="1" lang="ja-JP" altLang="en-US"/>
          </a:p>
        </p:txBody>
      </p:sp>
      <p:sp>
        <p:nvSpPr>
          <p:cNvPr id="1287" name="Rectangle 4"/>
          <p:cNvSpPr>
            <a:spLocks noGrp="1" noChangeArrowheads="1"/>
          </p:cNvSpPr>
          <p:nvPr>
            <p:ph type="ftr" sz="quarter" idx="11"/>
          </p:nvPr>
        </p:nvSpPr>
        <p:spPr>
          <a:ln/>
        </p:spPr>
        <p:txBody>
          <a:bodyPr/>
          <a:lstStyle>
            <a:lvl1pPr>
              <a:defRPr/>
            </a:lvl1pPr>
          </a:lstStyle>
          <a:p>
            <a:endParaRPr kumimoji="1" lang="ja-JP" altLang="en-US"/>
          </a:p>
        </p:txBody>
      </p:sp>
      <p:sp>
        <p:nvSpPr>
          <p:cNvPr id="1288" name="Rectangle 5"/>
          <p:cNvSpPr>
            <a:spLocks noGrp="1" noChangeArrowheads="1"/>
          </p:cNvSpPr>
          <p:nvPr>
            <p:ph type="sldNum" sz="quarter" idx="12"/>
          </p:nvPr>
        </p:nvSpPr>
        <p:spPr>
          <a:ln/>
        </p:spPr>
        <p:txBody>
          <a:bodyPr/>
          <a:lstStyle>
            <a:lvl1pPr>
              <a:defRPr/>
            </a:lvl1pPr>
          </a:lstStyle>
          <a:p>
            <a:pPr>
              <a:defRPr/>
            </a:pPr>
            <a:fld id="{1CB101C0-0EE2-4D3F-A9D5-346E1C504CE2}"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17517563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1037" name="Title 1"/>
          <p:cNvSpPr>
            <a:spLocks noGrp="1"/>
          </p:cNvSpPr>
          <p:nvPr>
            <p:ph type="title"/>
          </p:nvPr>
        </p:nvSpPr>
        <p:spPr/>
        <p:txBody>
          <a:bodyPr/>
          <a:lstStyle/>
          <a:p>
            <a:r>
              <a:rPr lang="ja-JP" altLang="en-US"/>
              <a:t>マスター タイトルの書式設定</a:t>
            </a:r>
            <a:endParaRPr lang="en-US" dirty="0"/>
          </a:p>
        </p:txBody>
      </p:sp>
      <p:sp>
        <p:nvSpPr>
          <p:cNvPr id="1038"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1039" name="Date Placeholder 3"/>
          <p:cNvSpPr>
            <a:spLocks noGrp="1"/>
          </p:cNvSpPr>
          <p:nvPr>
            <p:ph type="dt" sz="half" idx="10"/>
          </p:nvPr>
        </p:nvSpPr>
        <p:spPr/>
        <p:txBody>
          <a:bodyPr/>
          <a:lstStyle/>
          <a:p>
            <a:endParaRPr kumimoji="1" lang="ja-JP" altLang="en-US"/>
          </a:p>
        </p:txBody>
      </p:sp>
      <p:sp>
        <p:nvSpPr>
          <p:cNvPr id="1040" name="Footer Placeholder 4"/>
          <p:cNvSpPr>
            <a:spLocks noGrp="1"/>
          </p:cNvSpPr>
          <p:nvPr>
            <p:ph type="ftr" sz="quarter" idx="11"/>
          </p:nvPr>
        </p:nvSpPr>
        <p:spPr/>
        <p:txBody>
          <a:bodyPr/>
          <a:lstStyle/>
          <a:p>
            <a:endParaRPr kumimoji="1" lang="ja-JP" altLang="en-US"/>
          </a:p>
        </p:txBody>
      </p:sp>
      <p:sp>
        <p:nvSpPr>
          <p:cNvPr id="1041" name="Slide Number Placeholder 5"/>
          <p:cNvSpPr>
            <a:spLocks noGrp="1"/>
          </p:cNvSpPr>
          <p:nvPr>
            <p:ph type="sldNum" sz="quarter" idx="12"/>
          </p:nvPr>
        </p:nvSpPr>
        <p:spPr/>
        <p:txBody>
          <a:bodyPr/>
          <a:lstStyle/>
          <a:p>
            <a:fld id="{E6FBAB49-35C7-4736-A24F-35A75A684B25}" type="slidenum">
              <a:rPr kumimoji="1" lang="ja-JP" altLang="en-US" smtClean="0"/>
              <a:t>‹#›</a:t>
            </a:fld>
            <a:endParaRPr kumimoji="1" lang="ja-JP" altLang="en-US"/>
          </a:p>
        </p:txBody>
      </p:sp>
    </p:spTree>
    <p:extLst>
      <p:ext uri="{BB962C8B-B14F-4D97-AF65-F5344CB8AC3E}">
        <p14:creationId xmlns:p14="http://schemas.microsoft.com/office/powerpoint/2010/main" val="217374858"/>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1290" name="タイトル 1"/>
          <p:cNvSpPr>
            <a:spLocks noGrp="1"/>
          </p:cNvSpPr>
          <p:nvPr>
            <p:ph type="title"/>
          </p:nvPr>
        </p:nvSpPr>
        <p:spPr>
          <a:xfrm>
            <a:off x="457200" y="273050"/>
            <a:ext cx="3008435" cy="1162050"/>
          </a:xfrm>
        </p:spPr>
        <p:txBody>
          <a:bodyPr anchor="b"/>
          <a:lstStyle>
            <a:lvl1pPr algn="l">
              <a:defRPr sz="1846" b="1"/>
            </a:lvl1pPr>
          </a:lstStyle>
          <a:p>
            <a:r>
              <a:rPr lang="ja-JP" altLang="en-US"/>
              <a:t>マスタ タイトルの書式設定</a:t>
            </a:r>
          </a:p>
        </p:txBody>
      </p:sp>
      <p:sp>
        <p:nvSpPr>
          <p:cNvPr id="1291" name="コンテンツ プレースホルダ 2"/>
          <p:cNvSpPr>
            <a:spLocks noGrp="1"/>
          </p:cNvSpPr>
          <p:nvPr>
            <p:ph idx="1"/>
          </p:nvPr>
        </p:nvSpPr>
        <p:spPr>
          <a:xfrm>
            <a:off x="3575538" y="273051"/>
            <a:ext cx="5111262" cy="5853113"/>
          </a:xfrm>
        </p:spPr>
        <p:txBody>
          <a:bodyPr/>
          <a:lstStyle>
            <a:lvl1pPr>
              <a:defRPr sz="2954"/>
            </a:lvl1pPr>
            <a:lvl2pPr>
              <a:defRPr sz="2585"/>
            </a:lvl2pPr>
            <a:lvl3pPr>
              <a:defRPr sz="2215"/>
            </a:lvl3pPr>
            <a:lvl4pPr>
              <a:defRPr sz="1846"/>
            </a:lvl4pPr>
            <a:lvl5pPr>
              <a:defRPr sz="1846"/>
            </a:lvl5pPr>
            <a:lvl6pPr>
              <a:defRPr sz="1846"/>
            </a:lvl6pPr>
            <a:lvl7pPr>
              <a:defRPr sz="1846"/>
            </a:lvl7pPr>
            <a:lvl8pPr>
              <a:defRPr sz="1846"/>
            </a:lvl8pPr>
            <a:lvl9pPr>
              <a:defRPr sz="1846"/>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292" name="テキスト プレースホルダ 3"/>
          <p:cNvSpPr>
            <a:spLocks noGrp="1"/>
          </p:cNvSpPr>
          <p:nvPr>
            <p:ph type="body" sz="half" idx="2"/>
          </p:nvPr>
        </p:nvSpPr>
        <p:spPr>
          <a:xfrm>
            <a:off x="457200" y="1435101"/>
            <a:ext cx="3008435" cy="4691063"/>
          </a:xfrm>
        </p:spPr>
        <p:txBody>
          <a:bodyPr/>
          <a:lstStyle>
            <a:lvl1pPr marL="0" indent="0">
              <a:buNone/>
              <a:defRPr sz="1292"/>
            </a:lvl1pPr>
            <a:lvl2pPr marL="422041" indent="0">
              <a:buNone/>
              <a:defRPr sz="1108"/>
            </a:lvl2pPr>
            <a:lvl3pPr marL="844083" indent="0">
              <a:buNone/>
              <a:defRPr sz="923"/>
            </a:lvl3pPr>
            <a:lvl4pPr marL="1266124" indent="0">
              <a:buNone/>
              <a:defRPr sz="831"/>
            </a:lvl4pPr>
            <a:lvl5pPr marL="1688165" indent="0">
              <a:buNone/>
              <a:defRPr sz="831"/>
            </a:lvl5pPr>
            <a:lvl6pPr marL="2110207" indent="0">
              <a:buNone/>
              <a:defRPr sz="831"/>
            </a:lvl6pPr>
            <a:lvl7pPr marL="2532248" indent="0">
              <a:buNone/>
              <a:defRPr sz="831"/>
            </a:lvl7pPr>
            <a:lvl8pPr marL="2954289" indent="0">
              <a:buNone/>
              <a:defRPr sz="831"/>
            </a:lvl8pPr>
            <a:lvl9pPr marL="3376331" indent="0">
              <a:buNone/>
              <a:defRPr sz="831"/>
            </a:lvl9pPr>
          </a:lstStyle>
          <a:p>
            <a:pPr lvl="0"/>
            <a:r>
              <a:rPr lang="ja-JP" altLang="en-US"/>
              <a:t>マスタ テキストの書式設定</a:t>
            </a:r>
          </a:p>
        </p:txBody>
      </p:sp>
      <p:sp>
        <p:nvSpPr>
          <p:cNvPr id="1293" name="Rectangle 3"/>
          <p:cNvSpPr>
            <a:spLocks noGrp="1" noChangeArrowheads="1"/>
          </p:cNvSpPr>
          <p:nvPr>
            <p:ph type="dt" sz="half" idx="10"/>
          </p:nvPr>
        </p:nvSpPr>
        <p:spPr>
          <a:ln/>
        </p:spPr>
        <p:txBody>
          <a:bodyPr/>
          <a:lstStyle>
            <a:lvl1pPr>
              <a:defRPr/>
            </a:lvl1pPr>
          </a:lstStyle>
          <a:p>
            <a:endParaRPr kumimoji="1" lang="ja-JP" altLang="en-US"/>
          </a:p>
        </p:txBody>
      </p:sp>
      <p:sp>
        <p:nvSpPr>
          <p:cNvPr id="1294" name="Rectangle 4"/>
          <p:cNvSpPr>
            <a:spLocks noGrp="1" noChangeArrowheads="1"/>
          </p:cNvSpPr>
          <p:nvPr>
            <p:ph type="ftr" sz="quarter" idx="11"/>
          </p:nvPr>
        </p:nvSpPr>
        <p:spPr>
          <a:ln/>
        </p:spPr>
        <p:txBody>
          <a:bodyPr/>
          <a:lstStyle>
            <a:lvl1pPr>
              <a:defRPr/>
            </a:lvl1pPr>
          </a:lstStyle>
          <a:p>
            <a:endParaRPr kumimoji="1" lang="ja-JP" altLang="en-US"/>
          </a:p>
        </p:txBody>
      </p:sp>
      <p:sp>
        <p:nvSpPr>
          <p:cNvPr id="1295" name="Rectangle 5"/>
          <p:cNvSpPr>
            <a:spLocks noGrp="1" noChangeArrowheads="1"/>
          </p:cNvSpPr>
          <p:nvPr>
            <p:ph type="sldNum" sz="quarter" idx="12"/>
          </p:nvPr>
        </p:nvSpPr>
        <p:spPr>
          <a:ln/>
        </p:spPr>
        <p:txBody>
          <a:bodyPr/>
          <a:lstStyle>
            <a:lvl1pPr>
              <a:defRPr/>
            </a:lvl1pPr>
          </a:lstStyle>
          <a:p>
            <a:pPr>
              <a:defRPr/>
            </a:pPr>
            <a:fld id="{FF7DEEA7-5AB5-4E20-9045-1C236A4B92E2}"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370882405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1297" name="タイトル 1"/>
          <p:cNvSpPr>
            <a:spLocks noGrp="1"/>
          </p:cNvSpPr>
          <p:nvPr>
            <p:ph type="title"/>
          </p:nvPr>
        </p:nvSpPr>
        <p:spPr>
          <a:xfrm>
            <a:off x="1792166" y="4800600"/>
            <a:ext cx="5486400" cy="566738"/>
          </a:xfrm>
        </p:spPr>
        <p:txBody>
          <a:bodyPr anchor="b"/>
          <a:lstStyle>
            <a:lvl1pPr algn="l">
              <a:defRPr sz="1846" b="1"/>
            </a:lvl1pPr>
          </a:lstStyle>
          <a:p>
            <a:r>
              <a:rPr lang="ja-JP" altLang="en-US"/>
              <a:t>マスタ タイトルの書式設定</a:t>
            </a:r>
          </a:p>
        </p:txBody>
      </p:sp>
      <p:sp>
        <p:nvSpPr>
          <p:cNvPr id="1298" name="図プレースホルダ 2"/>
          <p:cNvSpPr>
            <a:spLocks noGrp="1"/>
          </p:cNvSpPr>
          <p:nvPr>
            <p:ph type="pic" idx="1"/>
          </p:nvPr>
        </p:nvSpPr>
        <p:spPr>
          <a:xfrm>
            <a:off x="1792166" y="612775"/>
            <a:ext cx="5486400" cy="4114800"/>
          </a:xfrm>
        </p:spPr>
        <p:txBody>
          <a:bodyPr/>
          <a:lstStyle>
            <a:lvl1pPr marL="0" indent="0">
              <a:buNone/>
              <a:defRPr sz="2954"/>
            </a:lvl1pPr>
            <a:lvl2pPr marL="422041" indent="0">
              <a:buNone/>
              <a:defRPr sz="2585"/>
            </a:lvl2pPr>
            <a:lvl3pPr marL="844083" indent="0">
              <a:buNone/>
              <a:defRPr sz="2215"/>
            </a:lvl3pPr>
            <a:lvl4pPr marL="1266124" indent="0">
              <a:buNone/>
              <a:defRPr sz="1846"/>
            </a:lvl4pPr>
            <a:lvl5pPr marL="1688165" indent="0">
              <a:buNone/>
              <a:defRPr sz="1846"/>
            </a:lvl5pPr>
            <a:lvl6pPr marL="2110207" indent="0">
              <a:buNone/>
              <a:defRPr sz="1846"/>
            </a:lvl6pPr>
            <a:lvl7pPr marL="2532248" indent="0">
              <a:buNone/>
              <a:defRPr sz="1846"/>
            </a:lvl7pPr>
            <a:lvl8pPr marL="2954289" indent="0">
              <a:buNone/>
              <a:defRPr sz="1846"/>
            </a:lvl8pPr>
            <a:lvl9pPr marL="3376331" indent="0">
              <a:buNone/>
              <a:defRPr sz="1846"/>
            </a:lvl9pPr>
          </a:lstStyle>
          <a:p>
            <a:pPr lvl="0"/>
            <a:endParaRPr lang="ja-JP" altLang="en-US" noProof="0"/>
          </a:p>
        </p:txBody>
      </p:sp>
      <p:sp>
        <p:nvSpPr>
          <p:cNvPr id="1299" name="テキスト プレースホルダ 3"/>
          <p:cNvSpPr>
            <a:spLocks noGrp="1"/>
          </p:cNvSpPr>
          <p:nvPr>
            <p:ph type="body" sz="half" idx="2"/>
          </p:nvPr>
        </p:nvSpPr>
        <p:spPr>
          <a:xfrm>
            <a:off x="1792166" y="5367338"/>
            <a:ext cx="5486400" cy="804862"/>
          </a:xfrm>
        </p:spPr>
        <p:txBody>
          <a:bodyPr/>
          <a:lstStyle>
            <a:lvl1pPr marL="0" indent="0">
              <a:buNone/>
              <a:defRPr sz="1292"/>
            </a:lvl1pPr>
            <a:lvl2pPr marL="422041" indent="0">
              <a:buNone/>
              <a:defRPr sz="1108"/>
            </a:lvl2pPr>
            <a:lvl3pPr marL="844083" indent="0">
              <a:buNone/>
              <a:defRPr sz="923"/>
            </a:lvl3pPr>
            <a:lvl4pPr marL="1266124" indent="0">
              <a:buNone/>
              <a:defRPr sz="831"/>
            </a:lvl4pPr>
            <a:lvl5pPr marL="1688165" indent="0">
              <a:buNone/>
              <a:defRPr sz="831"/>
            </a:lvl5pPr>
            <a:lvl6pPr marL="2110207" indent="0">
              <a:buNone/>
              <a:defRPr sz="831"/>
            </a:lvl6pPr>
            <a:lvl7pPr marL="2532248" indent="0">
              <a:buNone/>
              <a:defRPr sz="831"/>
            </a:lvl7pPr>
            <a:lvl8pPr marL="2954289" indent="0">
              <a:buNone/>
              <a:defRPr sz="831"/>
            </a:lvl8pPr>
            <a:lvl9pPr marL="3376331" indent="0">
              <a:buNone/>
              <a:defRPr sz="831"/>
            </a:lvl9pPr>
          </a:lstStyle>
          <a:p>
            <a:pPr lvl="0"/>
            <a:r>
              <a:rPr lang="ja-JP" altLang="en-US"/>
              <a:t>マスタ テキストの書式設定</a:t>
            </a:r>
          </a:p>
        </p:txBody>
      </p:sp>
      <p:sp>
        <p:nvSpPr>
          <p:cNvPr id="1300" name="Rectangle 3"/>
          <p:cNvSpPr>
            <a:spLocks noGrp="1" noChangeArrowheads="1"/>
          </p:cNvSpPr>
          <p:nvPr>
            <p:ph type="dt" sz="half" idx="10"/>
          </p:nvPr>
        </p:nvSpPr>
        <p:spPr>
          <a:ln/>
        </p:spPr>
        <p:txBody>
          <a:bodyPr/>
          <a:lstStyle>
            <a:lvl1pPr>
              <a:defRPr/>
            </a:lvl1pPr>
          </a:lstStyle>
          <a:p>
            <a:endParaRPr kumimoji="1" lang="ja-JP" altLang="en-US"/>
          </a:p>
        </p:txBody>
      </p:sp>
      <p:sp>
        <p:nvSpPr>
          <p:cNvPr id="1301" name="Rectangle 4"/>
          <p:cNvSpPr>
            <a:spLocks noGrp="1" noChangeArrowheads="1"/>
          </p:cNvSpPr>
          <p:nvPr>
            <p:ph type="ftr" sz="quarter" idx="11"/>
          </p:nvPr>
        </p:nvSpPr>
        <p:spPr>
          <a:ln/>
        </p:spPr>
        <p:txBody>
          <a:bodyPr/>
          <a:lstStyle>
            <a:lvl1pPr>
              <a:defRPr/>
            </a:lvl1pPr>
          </a:lstStyle>
          <a:p>
            <a:endParaRPr kumimoji="1" lang="ja-JP" altLang="en-US"/>
          </a:p>
        </p:txBody>
      </p:sp>
      <p:sp>
        <p:nvSpPr>
          <p:cNvPr id="1302" name="Rectangle 5"/>
          <p:cNvSpPr>
            <a:spLocks noGrp="1" noChangeArrowheads="1"/>
          </p:cNvSpPr>
          <p:nvPr>
            <p:ph type="sldNum" sz="quarter" idx="12"/>
          </p:nvPr>
        </p:nvSpPr>
        <p:spPr>
          <a:ln/>
        </p:spPr>
        <p:txBody>
          <a:bodyPr/>
          <a:lstStyle>
            <a:lvl1pPr>
              <a:defRPr/>
            </a:lvl1pPr>
          </a:lstStyle>
          <a:p>
            <a:pPr>
              <a:defRPr/>
            </a:pPr>
            <a:fld id="{55D38AF4-D8E1-4DC7-8240-58537751E049}"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275605236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1304" name="タイトル 1"/>
          <p:cNvSpPr>
            <a:spLocks noGrp="1"/>
          </p:cNvSpPr>
          <p:nvPr>
            <p:ph type="title"/>
          </p:nvPr>
        </p:nvSpPr>
        <p:spPr/>
        <p:txBody>
          <a:bodyPr/>
          <a:lstStyle/>
          <a:p>
            <a:r>
              <a:rPr lang="ja-JP" altLang="en-US"/>
              <a:t>マスタ タイトルの書式設定</a:t>
            </a:r>
          </a:p>
        </p:txBody>
      </p:sp>
      <p:sp>
        <p:nvSpPr>
          <p:cNvPr id="1305" name="縦書きテキスト プレースホルダ 2"/>
          <p:cNvSpPr>
            <a:spLocks noGrp="1"/>
          </p:cNvSpPr>
          <p:nvPr>
            <p:ph type="body" orient="vert" idx="1"/>
          </p:nvPr>
        </p:nvSpPr>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306" name="Rectangle 3"/>
          <p:cNvSpPr>
            <a:spLocks noGrp="1" noChangeArrowheads="1"/>
          </p:cNvSpPr>
          <p:nvPr>
            <p:ph type="dt" sz="half" idx="10"/>
          </p:nvPr>
        </p:nvSpPr>
        <p:spPr>
          <a:ln/>
        </p:spPr>
        <p:txBody>
          <a:bodyPr/>
          <a:lstStyle>
            <a:lvl1pPr>
              <a:defRPr/>
            </a:lvl1pPr>
          </a:lstStyle>
          <a:p>
            <a:endParaRPr kumimoji="1" lang="ja-JP" altLang="en-US"/>
          </a:p>
        </p:txBody>
      </p:sp>
      <p:sp>
        <p:nvSpPr>
          <p:cNvPr id="1307" name="Rectangle 4"/>
          <p:cNvSpPr>
            <a:spLocks noGrp="1" noChangeArrowheads="1"/>
          </p:cNvSpPr>
          <p:nvPr>
            <p:ph type="ftr" sz="quarter" idx="11"/>
          </p:nvPr>
        </p:nvSpPr>
        <p:spPr>
          <a:ln/>
        </p:spPr>
        <p:txBody>
          <a:bodyPr/>
          <a:lstStyle>
            <a:lvl1pPr>
              <a:defRPr/>
            </a:lvl1pPr>
          </a:lstStyle>
          <a:p>
            <a:endParaRPr kumimoji="1" lang="ja-JP" altLang="en-US"/>
          </a:p>
        </p:txBody>
      </p:sp>
      <p:sp>
        <p:nvSpPr>
          <p:cNvPr id="1308" name="Rectangle 5"/>
          <p:cNvSpPr>
            <a:spLocks noGrp="1" noChangeArrowheads="1"/>
          </p:cNvSpPr>
          <p:nvPr>
            <p:ph type="sldNum" sz="quarter" idx="12"/>
          </p:nvPr>
        </p:nvSpPr>
        <p:spPr>
          <a:ln/>
        </p:spPr>
        <p:txBody>
          <a:bodyPr/>
          <a:lstStyle>
            <a:lvl1pPr>
              <a:defRPr/>
            </a:lvl1pPr>
          </a:lstStyle>
          <a:p>
            <a:pPr>
              <a:defRPr/>
            </a:pPr>
            <a:fld id="{393613BF-12A7-4D31-96DE-B68E79CEAB3C}"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1820824170"/>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1310" name="縦書きタイトル 1"/>
          <p:cNvSpPr>
            <a:spLocks noGrp="1"/>
          </p:cNvSpPr>
          <p:nvPr>
            <p:ph type="title" orient="vert"/>
          </p:nvPr>
        </p:nvSpPr>
        <p:spPr>
          <a:xfrm>
            <a:off x="6515100" y="1"/>
            <a:ext cx="2171700" cy="6126163"/>
          </a:xfrm>
        </p:spPr>
        <p:txBody>
          <a:bodyPr vert="eaVert"/>
          <a:lstStyle/>
          <a:p>
            <a:r>
              <a:rPr lang="ja-JP" altLang="en-US"/>
              <a:t>マスタ タイトルの書式設定</a:t>
            </a:r>
          </a:p>
        </p:txBody>
      </p:sp>
      <p:sp>
        <p:nvSpPr>
          <p:cNvPr id="1311" name="縦書きテキスト プレースホルダ 2"/>
          <p:cNvSpPr>
            <a:spLocks noGrp="1"/>
          </p:cNvSpPr>
          <p:nvPr>
            <p:ph type="body" orient="vert" idx="1"/>
          </p:nvPr>
        </p:nvSpPr>
        <p:spPr>
          <a:xfrm>
            <a:off x="1" y="1"/>
            <a:ext cx="6374423" cy="6126163"/>
          </a:xfrm>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312" name="Rectangle 3"/>
          <p:cNvSpPr>
            <a:spLocks noGrp="1" noChangeArrowheads="1"/>
          </p:cNvSpPr>
          <p:nvPr>
            <p:ph type="dt" sz="half" idx="10"/>
          </p:nvPr>
        </p:nvSpPr>
        <p:spPr>
          <a:ln/>
        </p:spPr>
        <p:txBody>
          <a:bodyPr/>
          <a:lstStyle>
            <a:lvl1pPr>
              <a:defRPr/>
            </a:lvl1pPr>
          </a:lstStyle>
          <a:p>
            <a:endParaRPr kumimoji="1" lang="ja-JP" altLang="en-US"/>
          </a:p>
        </p:txBody>
      </p:sp>
      <p:sp>
        <p:nvSpPr>
          <p:cNvPr id="1313" name="Rectangle 4"/>
          <p:cNvSpPr>
            <a:spLocks noGrp="1" noChangeArrowheads="1"/>
          </p:cNvSpPr>
          <p:nvPr>
            <p:ph type="ftr" sz="quarter" idx="11"/>
          </p:nvPr>
        </p:nvSpPr>
        <p:spPr>
          <a:ln/>
        </p:spPr>
        <p:txBody>
          <a:bodyPr/>
          <a:lstStyle>
            <a:lvl1pPr>
              <a:defRPr/>
            </a:lvl1pPr>
          </a:lstStyle>
          <a:p>
            <a:endParaRPr kumimoji="1" lang="ja-JP" altLang="en-US"/>
          </a:p>
        </p:txBody>
      </p:sp>
      <p:sp>
        <p:nvSpPr>
          <p:cNvPr id="1314" name="Rectangle 5"/>
          <p:cNvSpPr>
            <a:spLocks noGrp="1" noChangeArrowheads="1"/>
          </p:cNvSpPr>
          <p:nvPr>
            <p:ph type="sldNum" sz="quarter" idx="12"/>
          </p:nvPr>
        </p:nvSpPr>
        <p:spPr>
          <a:ln/>
        </p:spPr>
        <p:txBody>
          <a:bodyPr/>
          <a:lstStyle>
            <a:lvl1pPr>
              <a:defRPr/>
            </a:lvl1pPr>
          </a:lstStyle>
          <a:p>
            <a:pPr>
              <a:defRPr/>
            </a:pPr>
            <a:fld id="{6EB396B1-2C57-43E8-9C54-CF6977745871}"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4203266897"/>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chart">
  <p:cSld name="タイトルとグラフ">
    <p:spTree>
      <p:nvGrpSpPr>
        <p:cNvPr id="1" name=""/>
        <p:cNvGrpSpPr/>
        <p:nvPr/>
      </p:nvGrpSpPr>
      <p:grpSpPr>
        <a:xfrm>
          <a:off x="0" y="0"/>
          <a:ext cx="0" cy="0"/>
          <a:chOff x="0" y="0"/>
          <a:chExt cx="0" cy="0"/>
        </a:xfrm>
      </p:grpSpPr>
      <p:sp>
        <p:nvSpPr>
          <p:cNvPr id="1316" name="タイトル 1"/>
          <p:cNvSpPr>
            <a:spLocks noGrp="1"/>
          </p:cNvSpPr>
          <p:nvPr>
            <p:ph type="title"/>
          </p:nvPr>
        </p:nvSpPr>
        <p:spPr>
          <a:xfrm>
            <a:off x="1" y="0"/>
            <a:ext cx="7630258" cy="476250"/>
          </a:xfrm>
        </p:spPr>
        <p:txBody>
          <a:bodyPr/>
          <a:lstStyle/>
          <a:p>
            <a:r>
              <a:rPr lang="ja-JP" altLang="en-US"/>
              <a:t>マスタ タイトルの書式設定</a:t>
            </a:r>
          </a:p>
        </p:txBody>
      </p:sp>
      <p:sp>
        <p:nvSpPr>
          <p:cNvPr id="1317" name="グラフ プレースホルダ 2"/>
          <p:cNvSpPr>
            <a:spLocks noGrp="1"/>
          </p:cNvSpPr>
          <p:nvPr>
            <p:ph type="chart" idx="1"/>
          </p:nvPr>
        </p:nvSpPr>
        <p:spPr>
          <a:xfrm>
            <a:off x="457200" y="1600201"/>
            <a:ext cx="8229600" cy="4525963"/>
          </a:xfrm>
        </p:spPr>
        <p:txBody>
          <a:bodyPr/>
          <a:lstStyle/>
          <a:p>
            <a:pPr lvl="0"/>
            <a:endParaRPr lang="ja-JP" altLang="en-US" noProof="0"/>
          </a:p>
        </p:txBody>
      </p:sp>
      <p:sp>
        <p:nvSpPr>
          <p:cNvPr id="1318" name="Rectangle 3"/>
          <p:cNvSpPr>
            <a:spLocks noGrp="1" noChangeArrowheads="1"/>
          </p:cNvSpPr>
          <p:nvPr>
            <p:ph type="dt" sz="half" idx="10"/>
          </p:nvPr>
        </p:nvSpPr>
        <p:spPr>
          <a:ln/>
        </p:spPr>
        <p:txBody>
          <a:bodyPr/>
          <a:lstStyle>
            <a:lvl1pPr>
              <a:defRPr/>
            </a:lvl1pPr>
          </a:lstStyle>
          <a:p>
            <a:endParaRPr kumimoji="1" lang="ja-JP" altLang="en-US"/>
          </a:p>
        </p:txBody>
      </p:sp>
      <p:sp>
        <p:nvSpPr>
          <p:cNvPr id="1319" name="Rectangle 4"/>
          <p:cNvSpPr>
            <a:spLocks noGrp="1" noChangeArrowheads="1"/>
          </p:cNvSpPr>
          <p:nvPr>
            <p:ph type="ftr" sz="quarter" idx="11"/>
          </p:nvPr>
        </p:nvSpPr>
        <p:spPr>
          <a:ln/>
        </p:spPr>
        <p:txBody>
          <a:bodyPr/>
          <a:lstStyle>
            <a:lvl1pPr>
              <a:defRPr/>
            </a:lvl1pPr>
          </a:lstStyle>
          <a:p>
            <a:endParaRPr kumimoji="1" lang="ja-JP" altLang="en-US"/>
          </a:p>
        </p:txBody>
      </p:sp>
      <p:sp>
        <p:nvSpPr>
          <p:cNvPr id="1320" name="Rectangle 5"/>
          <p:cNvSpPr>
            <a:spLocks noGrp="1" noChangeArrowheads="1"/>
          </p:cNvSpPr>
          <p:nvPr>
            <p:ph type="sldNum" sz="quarter" idx="12"/>
          </p:nvPr>
        </p:nvSpPr>
        <p:spPr>
          <a:ln/>
        </p:spPr>
        <p:txBody>
          <a:bodyPr/>
          <a:lstStyle>
            <a:lvl1pPr>
              <a:defRPr/>
            </a:lvl1pPr>
          </a:lstStyle>
          <a:p>
            <a:pPr>
              <a:defRPr/>
            </a:pPr>
            <a:fld id="{813B2E3A-7CEA-4DDE-8E0A-353117D35797}"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1011396704"/>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pic>
        <p:nvPicPr>
          <p:cNvPr id="1357" name="Picture 20" descr="ppjtitle"/>
          <p:cNvPicPr>
            <a:picLocks noChangeAspect="1" noChangeArrowheads="1"/>
          </p:cNvPicPr>
          <p:nvPr userDrawn="1"/>
        </p:nvPicPr>
        <p:blipFill>
          <a:blip r:embed="rId2"/>
          <a:stretch>
            <a:fillRect/>
          </a:stretch>
        </p:blipFill>
        <p:spPr>
          <a:xfrm>
            <a:off x="0" y="6076950"/>
            <a:ext cx="9158654" cy="781050"/>
          </a:xfrm>
          <a:prstGeom prst="rect">
            <a:avLst/>
          </a:prstGeom>
          <a:noFill/>
          <a:ln w="9525">
            <a:noFill/>
            <a:miter lim="800000"/>
            <a:headEnd/>
            <a:tailEnd/>
          </a:ln>
        </p:spPr>
      </p:pic>
      <p:sp>
        <p:nvSpPr>
          <p:cNvPr id="1358" name="Rectangle 14"/>
          <p:cNvSpPr>
            <a:spLocks noChangeArrowheads="1"/>
          </p:cNvSpPr>
          <p:nvPr userDrawn="1"/>
        </p:nvSpPr>
        <p:spPr>
          <a:xfrm>
            <a:off x="1692520" y="3284539"/>
            <a:ext cx="7451480" cy="73025"/>
          </a:xfrm>
          <a:prstGeom prst="rect">
            <a:avLst/>
          </a:prstGeom>
          <a:solidFill>
            <a:srgbClr val="FF0000"/>
          </a:solidFill>
          <a:ln w="9525">
            <a:noFill/>
            <a:miter lim="800000"/>
            <a:headEnd/>
            <a:tailEnd/>
          </a:ln>
          <a:effectLst/>
        </p:spPr>
        <p:txBody>
          <a:bodyPr wrap="none" anchor="ctr"/>
          <a:lstStyle/>
          <a:p>
            <a:pPr algn="ctr">
              <a:defRPr/>
            </a:pPr>
            <a:endParaRPr lang="ja-JP" altLang="en-US">
              <a:solidFill>
                <a:srgbClr val="000000"/>
              </a:solidFill>
              <a:ea typeface="ＭＳ Ｐゴシック" pitchFamily="50" charset="-128"/>
            </a:endParaRPr>
          </a:p>
        </p:txBody>
      </p:sp>
      <p:sp>
        <p:nvSpPr>
          <p:cNvPr id="1359" name="Rectangle 3"/>
          <p:cNvSpPr>
            <a:spLocks noGrp="1" noChangeArrowheads="1"/>
          </p:cNvSpPr>
          <p:nvPr>
            <p:ph type="ctrTitle"/>
          </p:nvPr>
        </p:nvSpPr>
        <p:spPr>
          <a:xfrm>
            <a:off x="1647092" y="2133601"/>
            <a:ext cx="7496908" cy="1470025"/>
          </a:xfrm>
        </p:spPr>
        <p:txBody>
          <a:bodyPr/>
          <a:lstStyle>
            <a:lvl1pPr>
              <a:defRPr sz="3692"/>
            </a:lvl1pPr>
          </a:lstStyle>
          <a:p>
            <a:r>
              <a:rPr lang="ja-JP" altLang="en-US"/>
              <a:t>マスタ タイトルの書式設定</a:t>
            </a:r>
          </a:p>
        </p:txBody>
      </p:sp>
      <p:sp>
        <p:nvSpPr>
          <p:cNvPr id="1360" name="Rectangle 4"/>
          <p:cNvSpPr>
            <a:spLocks noGrp="1" noChangeArrowheads="1"/>
          </p:cNvSpPr>
          <p:nvPr>
            <p:ph type="subTitle" idx="1"/>
          </p:nvPr>
        </p:nvSpPr>
        <p:spPr>
          <a:xfrm>
            <a:off x="1371600" y="3886200"/>
            <a:ext cx="6400800" cy="1752600"/>
          </a:xfrm>
        </p:spPr>
        <p:txBody>
          <a:bodyPr/>
          <a:lstStyle>
            <a:lvl1pPr marL="0" indent="0" algn="ctr">
              <a:buFontTx/>
              <a:buNone/>
              <a:defRPr kumimoji="0"/>
            </a:lvl1pPr>
          </a:lstStyle>
          <a:p>
            <a:r>
              <a:rPr lang="ja-JP" altLang="en-US"/>
              <a:t>国土交通省　観光庁</a:t>
            </a:r>
          </a:p>
          <a:p>
            <a:r>
              <a:rPr lang="ja-JP" altLang="en-US"/>
              <a:t>○○課</a:t>
            </a:r>
          </a:p>
          <a:p>
            <a:r>
              <a:rPr lang="ja-JP" altLang="en-US"/>
              <a:t>平成○○年○○月</a:t>
            </a:r>
          </a:p>
        </p:txBody>
      </p:sp>
      <p:sp>
        <p:nvSpPr>
          <p:cNvPr id="1361" name="Rectangle 5"/>
          <p:cNvSpPr>
            <a:spLocks noGrp="1" noChangeArrowheads="1"/>
          </p:cNvSpPr>
          <p:nvPr>
            <p:ph type="dt" sz="half" idx="10"/>
          </p:nvPr>
        </p:nvSpPr>
        <p:spPr/>
        <p:txBody>
          <a:bodyPr/>
          <a:lstStyle>
            <a:lvl1pPr>
              <a:defRPr/>
            </a:lvl1pPr>
          </a:lstStyle>
          <a:p>
            <a:endParaRPr kumimoji="1" lang="ja-JP" altLang="en-US"/>
          </a:p>
        </p:txBody>
      </p:sp>
      <p:sp>
        <p:nvSpPr>
          <p:cNvPr id="1362" name="Rectangle 6"/>
          <p:cNvSpPr>
            <a:spLocks noGrp="1" noChangeArrowheads="1"/>
          </p:cNvSpPr>
          <p:nvPr>
            <p:ph type="ftr" sz="quarter" idx="11"/>
          </p:nvPr>
        </p:nvSpPr>
        <p:spPr/>
        <p:txBody>
          <a:bodyPr/>
          <a:lstStyle>
            <a:lvl1pPr>
              <a:defRPr/>
            </a:lvl1pPr>
          </a:lstStyle>
          <a:p>
            <a:endParaRPr kumimoji="1" lang="ja-JP" altLang="en-US"/>
          </a:p>
        </p:txBody>
      </p:sp>
      <p:sp>
        <p:nvSpPr>
          <p:cNvPr id="1363" name="Rectangle 7"/>
          <p:cNvSpPr>
            <a:spLocks noGrp="1" noChangeArrowheads="1"/>
          </p:cNvSpPr>
          <p:nvPr>
            <p:ph type="sldNum" sz="quarter" idx="12"/>
          </p:nvPr>
        </p:nvSpPr>
        <p:spPr>
          <a:xfrm>
            <a:off x="6553200" y="6245225"/>
            <a:ext cx="2133600" cy="476250"/>
          </a:xfrm>
        </p:spPr>
        <p:txBody>
          <a:bodyPr/>
          <a:lstStyle>
            <a:lvl1pPr>
              <a:defRPr/>
            </a:lvl1pPr>
          </a:lstStyle>
          <a:p>
            <a:pPr>
              <a:defRPr/>
            </a:pPr>
            <a:fld id="{8A78E845-E04A-4285-A9A2-54EDCCC35A6B}"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2329697063"/>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1365" name="タイトル 1"/>
          <p:cNvSpPr>
            <a:spLocks noGrp="1"/>
          </p:cNvSpPr>
          <p:nvPr>
            <p:ph type="title"/>
          </p:nvPr>
        </p:nvSpPr>
        <p:spPr/>
        <p:txBody>
          <a:bodyPr/>
          <a:lstStyle/>
          <a:p>
            <a:r>
              <a:rPr lang="ja-JP" altLang="en-US"/>
              <a:t>マスタ タイトルの書式設定</a:t>
            </a:r>
          </a:p>
        </p:txBody>
      </p:sp>
      <p:sp>
        <p:nvSpPr>
          <p:cNvPr id="1366" name="コンテンツ プレースホルダ 2"/>
          <p:cNvSpPr>
            <a:spLocks noGrp="1"/>
          </p:cNvSpPr>
          <p:nvPr>
            <p:ph idx="1"/>
          </p:nvPr>
        </p:nvSpPr>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367" name="Rectangle 3"/>
          <p:cNvSpPr>
            <a:spLocks noGrp="1" noChangeArrowheads="1"/>
          </p:cNvSpPr>
          <p:nvPr>
            <p:ph type="dt" sz="half" idx="10"/>
          </p:nvPr>
        </p:nvSpPr>
        <p:spPr>
          <a:ln/>
        </p:spPr>
        <p:txBody>
          <a:bodyPr/>
          <a:lstStyle>
            <a:lvl1pPr>
              <a:defRPr/>
            </a:lvl1pPr>
          </a:lstStyle>
          <a:p>
            <a:endParaRPr kumimoji="1" lang="ja-JP" altLang="en-US"/>
          </a:p>
        </p:txBody>
      </p:sp>
      <p:sp>
        <p:nvSpPr>
          <p:cNvPr id="1368" name="Rectangle 4"/>
          <p:cNvSpPr>
            <a:spLocks noGrp="1" noChangeArrowheads="1"/>
          </p:cNvSpPr>
          <p:nvPr>
            <p:ph type="ftr" sz="quarter" idx="11"/>
          </p:nvPr>
        </p:nvSpPr>
        <p:spPr>
          <a:ln/>
        </p:spPr>
        <p:txBody>
          <a:bodyPr/>
          <a:lstStyle>
            <a:lvl1pPr>
              <a:defRPr/>
            </a:lvl1pPr>
          </a:lstStyle>
          <a:p>
            <a:endParaRPr kumimoji="1" lang="ja-JP" altLang="en-US"/>
          </a:p>
        </p:txBody>
      </p:sp>
      <p:sp>
        <p:nvSpPr>
          <p:cNvPr id="1369" name="Rectangle 5"/>
          <p:cNvSpPr>
            <a:spLocks noGrp="1" noChangeArrowheads="1"/>
          </p:cNvSpPr>
          <p:nvPr>
            <p:ph type="sldNum" sz="quarter" idx="12"/>
          </p:nvPr>
        </p:nvSpPr>
        <p:spPr>
          <a:ln/>
        </p:spPr>
        <p:txBody>
          <a:bodyPr/>
          <a:lstStyle>
            <a:lvl1pPr>
              <a:defRPr/>
            </a:lvl1pPr>
          </a:lstStyle>
          <a:p>
            <a:pPr>
              <a:defRPr/>
            </a:pPr>
            <a:fld id="{D3C4EAEA-6579-4E6A-B8BA-3A63AB0612A4}"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3143403830"/>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1371" name="タイトル 1"/>
          <p:cNvSpPr>
            <a:spLocks noGrp="1"/>
          </p:cNvSpPr>
          <p:nvPr>
            <p:ph type="title"/>
          </p:nvPr>
        </p:nvSpPr>
        <p:spPr>
          <a:xfrm>
            <a:off x="722435" y="4406901"/>
            <a:ext cx="7772400" cy="1362075"/>
          </a:xfrm>
        </p:spPr>
        <p:txBody>
          <a:bodyPr anchor="t"/>
          <a:lstStyle>
            <a:lvl1pPr algn="l">
              <a:defRPr sz="3692" b="1" cap="all"/>
            </a:lvl1pPr>
          </a:lstStyle>
          <a:p>
            <a:r>
              <a:rPr lang="ja-JP" altLang="en-US"/>
              <a:t>マスタ タイトルの書式設定</a:t>
            </a:r>
          </a:p>
        </p:txBody>
      </p:sp>
      <p:sp>
        <p:nvSpPr>
          <p:cNvPr id="1372" name="テキスト プレースホルダ 2"/>
          <p:cNvSpPr>
            <a:spLocks noGrp="1"/>
          </p:cNvSpPr>
          <p:nvPr>
            <p:ph type="body" idx="1"/>
          </p:nvPr>
        </p:nvSpPr>
        <p:spPr>
          <a:xfrm>
            <a:off x="722435" y="2906713"/>
            <a:ext cx="7772400" cy="1500187"/>
          </a:xfrm>
        </p:spPr>
        <p:txBody>
          <a:bodyPr anchor="b"/>
          <a:lstStyle>
            <a:lvl1pPr marL="0" indent="0">
              <a:buNone/>
              <a:defRPr sz="1846"/>
            </a:lvl1pPr>
            <a:lvl2pPr marL="422041" indent="0">
              <a:buNone/>
              <a:defRPr sz="1662"/>
            </a:lvl2pPr>
            <a:lvl3pPr marL="844083" indent="0">
              <a:buNone/>
              <a:defRPr sz="1477"/>
            </a:lvl3pPr>
            <a:lvl4pPr marL="1266124" indent="0">
              <a:buNone/>
              <a:defRPr sz="1292"/>
            </a:lvl4pPr>
            <a:lvl5pPr marL="1688165" indent="0">
              <a:buNone/>
              <a:defRPr sz="1292"/>
            </a:lvl5pPr>
            <a:lvl6pPr marL="2110207" indent="0">
              <a:buNone/>
              <a:defRPr sz="1292"/>
            </a:lvl6pPr>
            <a:lvl7pPr marL="2532248" indent="0">
              <a:buNone/>
              <a:defRPr sz="1292"/>
            </a:lvl7pPr>
            <a:lvl8pPr marL="2954289" indent="0">
              <a:buNone/>
              <a:defRPr sz="1292"/>
            </a:lvl8pPr>
            <a:lvl9pPr marL="3376331" indent="0">
              <a:buNone/>
              <a:defRPr sz="1292"/>
            </a:lvl9pPr>
          </a:lstStyle>
          <a:p>
            <a:pPr lvl="0"/>
            <a:r>
              <a:rPr lang="ja-JP" altLang="en-US"/>
              <a:t>マスタ テキストの書式設定</a:t>
            </a:r>
          </a:p>
        </p:txBody>
      </p:sp>
      <p:sp>
        <p:nvSpPr>
          <p:cNvPr id="1373" name="Rectangle 3"/>
          <p:cNvSpPr>
            <a:spLocks noGrp="1" noChangeArrowheads="1"/>
          </p:cNvSpPr>
          <p:nvPr>
            <p:ph type="dt" sz="half" idx="10"/>
          </p:nvPr>
        </p:nvSpPr>
        <p:spPr>
          <a:ln/>
        </p:spPr>
        <p:txBody>
          <a:bodyPr/>
          <a:lstStyle>
            <a:lvl1pPr>
              <a:defRPr/>
            </a:lvl1pPr>
          </a:lstStyle>
          <a:p>
            <a:endParaRPr kumimoji="1" lang="ja-JP" altLang="en-US"/>
          </a:p>
        </p:txBody>
      </p:sp>
      <p:sp>
        <p:nvSpPr>
          <p:cNvPr id="1374" name="Rectangle 4"/>
          <p:cNvSpPr>
            <a:spLocks noGrp="1" noChangeArrowheads="1"/>
          </p:cNvSpPr>
          <p:nvPr>
            <p:ph type="ftr" sz="quarter" idx="11"/>
          </p:nvPr>
        </p:nvSpPr>
        <p:spPr>
          <a:ln/>
        </p:spPr>
        <p:txBody>
          <a:bodyPr/>
          <a:lstStyle>
            <a:lvl1pPr>
              <a:defRPr/>
            </a:lvl1pPr>
          </a:lstStyle>
          <a:p>
            <a:endParaRPr kumimoji="1" lang="ja-JP" altLang="en-US"/>
          </a:p>
        </p:txBody>
      </p:sp>
      <p:sp>
        <p:nvSpPr>
          <p:cNvPr id="1375" name="Rectangle 5"/>
          <p:cNvSpPr>
            <a:spLocks noGrp="1" noChangeArrowheads="1"/>
          </p:cNvSpPr>
          <p:nvPr>
            <p:ph type="sldNum" sz="quarter" idx="12"/>
          </p:nvPr>
        </p:nvSpPr>
        <p:spPr>
          <a:ln/>
        </p:spPr>
        <p:txBody>
          <a:bodyPr/>
          <a:lstStyle>
            <a:lvl1pPr>
              <a:defRPr/>
            </a:lvl1pPr>
          </a:lstStyle>
          <a:p>
            <a:pPr>
              <a:defRPr/>
            </a:pPr>
            <a:fld id="{63868A70-3E3E-4B02-945C-8D1B6E5BE2DD}"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10578069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1377" name="タイトル 1"/>
          <p:cNvSpPr>
            <a:spLocks noGrp="1"/>
          </p:cNvSpPr>
          <p:nvPr>
            <p:ph type="title"/>
          </p:nvPr>
        </p:nvSpPr>
        <p:spPr/>
        <p:txBody>
          <a:bodyPr/>
          <a:lstStyle/>
          <a:p>
            <a:r>
              <a:rPr lang="ja-JP" altLang="en-US"/>
              <a:t>マスタ タイトルの書式設定</a:t>
            </a:r>
          </a:p>
        </p:txBody>
      </p:sp>
      <p:sp>
        <p:nvSpPr>
          <p:cNvPr id="1378" name="コンテンツ プレースホルダ 2"/>
          <p:cNvSpPr>
            <a:spLocks noGrp="1"/>
          </p:cNvSpPr>
          <p:nvPr>
            <p:ph sz="half" idx="1"/>
          </p:nvPr>
        </p:nvSpPr>
        <p:spPr>
          <a:xfrm>
            <a:off x="457200" y="1600201"/>
            <a:ext cx="4044462" cy="4525963"/>
          </a:xfrm>
        </p:spPr>
        <p:txBody>
          <a:bodyPr/>
          <a:lstStyle>
            <a:lvl1pPr>
              <a:defRPr sz="2585"/>
            </a:lvl1pPr>
            <a:lvl2pPr>
              <a:defRPr sz="2215"/>
            </a:lvl2pPr>
            <a:lvl3pPr>
              <a:defRPr sz="1846"/>
            </a:lvl3pPr>
            <a:lvl4pPr>
              <a:defRPr sz="1662"/>
            </a:lvl4pPr>
            <a:lvl5pPr>
              <a:defRPr sz="1662"/>
            </a:lvl5pPr>
            <a:lvl6pPr>
              <a:defRPr sz="1662"/>
            </a:lvl6pPr>
            <a:lvl7pPr>
              <a:defRPr sz="1662"/>
            </a:lvl7pPr>
            <a:lvl8pPr>
              <a:defRPr sz="1662"/>
            </a:lvl8pPr>
            <a:lvl9pPr>
              <a:defRPr sz="1662"/>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379" name="コンテンツ プレースホルダ 3"/>
          <p:cNvSpPr>
            <a:spLocks noGrp="1"/>
          </p:cNvSpPr>
          <p:nvPr>
            <p:ph sz="half" idx="2"/>
          </p:nvPr>
        </p:nvSpPr>
        <p:spPr>
          <a:xfrm>
            <a:off x="4642338" y="1600201"/>
            <a:ext cx="4044462" cy="4525963"/>
          </a:xfrm>
        </p:spPr>
        <p:txBody>
          <a:bodyPr/>
          <a:lstStyle>
            <a:lvl1pPr>
              <a:defRPr sz="2585"/>
            </a:lvl1pPr>
            <a:lvl2pPr>
              <a:defRPr sz="2215"/>
            </a:lvl2pPr>
            <a:lvl3pPr>
              <a:defRPr sz="1846"/>
            </a:lvl3pPr>
            <a:lvl4pPr>
              <a:defRPr sz="1662"/>
            </a:lvl4pPr>
            <a:lvl5pPr>
              <a:defRPr sz="1662"/>
            </a:lvl5pPr>
            <a:lvl6pPr>
              <a:defRPr sz="1662"/>
            </a:lvl6pPr>
            <a:lvl7pPr>
              <a:defRPr sz="1662"/>
            </a:lvl7pPr>
            <a:lvl8pPr>
              <a:defRPr sz="1662"/>
            </a:lvl8pPr>
            <a:lvl9pPr>
              <a:defRPr sz="1662"/>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380" name="Rectangle 3"/>
          <p:cNvSpPr>
            <a:spLocks noGrp="1" noChangeArrowheads="1"/>
          </p:cNvSpPr>
          <p:nvPr>
            <p:ph type="dt" sz="half" idx="10"/>
          </p:nvPr>
        </p:nvSpPr>
        <p:spPr>
          <a:ln/>
        </p:spPr>
        <p:txBody>
          <a:bodyPr/>
          <a:lstStyle>
            <a:lvl1pPr>
              <a:defRPr/>
            </a:lvl1pPr>
          </a:lstStyle>
          <a:p>
            <a:endParaRPr kumimoji="1" lang="ja-JP" altLang="en-US"/>
          </a:p>
        </p:txBody>
      </p:sp>
      <p:sp>
        <p:nvSpPr>
          <p:cNvPr id="1381" name="Rectangle 4"/>
          <p:cNvSpPr>
            <a:spLocks noGrp="1" noChangeArrowheads="1"/>
          </p:cNvSpPr>
          <p:nvPr>
            <p:ph type="ftr" sz="quarter" idx="11"/>
          </p:nvPr>
        </p:nvSpPr>
        <p:spPr>
          <a:ln/>
        </p:spPr>
        <p:txBody>
          <a:bodyPr/>
          <a:lstStyle>
            <a:lvl1pPr>
              <a:defRPr/>
            </a:lvl1pPr>
          </a:lstStyle>
          <a:p>
            <a:endParaRPr kumimoji="1" lang="ja-JP" altLang="en-US"/>
          </a:p>
        </p:txBody>
      </p:sp>
      <p:sp>
        <p:nvSpPr>
          <p:cNvPr id="1382" name="Rectangle 5"/>
          <p:cNvSpPr>
            <a:spLocks noGrp="1" noChangeArrowheads="1"/>
          </p:cNvSpPr>
          <p:nvPr>
            <p:ph type="sldNum" sz="quarter" idx="12"/>
          </p:nvPr>
        </p:nvSpPr>
        <p:spPr>
          <a:ln/>
        </p:spPr>
        <p:txBody>
          <a:bodyPr/>
          <a:lstStyle>
            <a:lvl1pPr>
              <a:defRPr/>
            </a:lvl1pPr>
          </a:lstStyle>
          <a:p>
            <a:pPr>
              <a:defRPr/>
            </a:pPr>
            <a:fld id="{3DAF1342-4057-44CA-9812-8B8D1DF13A53}"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4140174846"/>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1384" name="タイトル 1"/>
          <p:cNvSpPr>
            <a:spLocks noGrp="1"/>
          </p:cNvSpPr>
          <p:nvPr>
            <p:ph type="title"/>
          </p:nvPr>
        </p:nvSpPr>
        <p:spPr>
          <a:xfrm>
            <a:off x="457200" y="274638"/>
            <a:ext cx="8229600" cy="1143000"/>
          </a:xfrm>
        </p:spPr>
        <p:txBody>
          <a:bodyPr/>
          <a:lstStyle>
            <a:lvl1pPr>
              <a:defRPr/>
            </a:lvl1pPr>
          </a:lstStyle>
          <a:p>
            <a:r>
              <a:rPr lang="ja-JP" altLang="en-US"/>
              <a:t>マスタ タイトルの書式設定</a:t>
            </a:r>
          </a:p>
        </p:txBody>
      </p:sp>
      <p:sp>
        <p:nvSpPr>
          <p:cNvPr id="1385" name="テキスト プレースホルダ 2"/>
          <p:cNvSpPr>
            <a:spLocks noGrp="1"/>
          </p:cNvSpPr>
          <p:nvPr>
            <p:ph type="body" idx="1"/>
          </p:nvPr>
        </p:nvSpPr>
        <p:spPr>
          <a:xfrm>
            <a:off x="457200" y="1535113"/>
            <a:ext cx="4040066" cy="639762"/>
          </a:xfrm>
        </p:spPr>
        <p:txBody>
          <a:bodyPr anchor="b"/>
          <a:lstStyle>
            <a:lvl1pPr marL="0" indent="0">
              <a:buNone/>
              <a:defRPr sz="2215" b="1"/>
            </a:lvl1pPr>
            <a:lvl2pPr marL="422041" indent="0">
              <a:buNone/>
              <a:defRPr sz="1846" b="1"/>
            </a:lvl2pPr>
            <a:lvl3pPr marL="844083" indent="0">
              <a:buNone/>
              <a:defRPr sz="1662" b="1"/>
            </a:lvl3pPr>
            <a:lvl4pPr marL="1266124" indent="0">
              <a:buNone/>
              <a:defRPr sz="1477" b="1"/>
            </a:lvl4pPr>
            <a:lvl5pPr marL="1688165" indent="0">
              <a:buNone/>
              <a:defRPr sz="1477" b="1"/>
            </a:lvl5pPr>
            <a:lvl6pPr marL="2110207" indent="0">
              <a:buNone/>
              <a:defRPr sz="1477" b="1"/>
            </a:lvl6pPr>
            <a:lvl7pPr marL="2532248" indent="0">
              <a:buNone/>
              <a:defRPr sz="1477" b="1"/>
            </a:lvl7pPr>
            <a:lvl8pPr marL="2954289" indent="0">
              <a:buNone/>
              <a:defRPr sz="1477" b="1"/>
            </a:lvl8pPr>
            <a:lvl9pPr marL="3376331" indent="0">
              <a:buNone/>
              <a:defRPr sz="1477" b="1"/>
            </a:lvl9pPr>
          </a:lstStyle>
          <a:p>
            <a:pPr lvl="0"/>
            <a:r>
              <a:rPr lang="ja-JP" altLang="en-US"/>
              <a:t>マスタ テキストの書式設定</a:t>
            </a:r>
          </a:p>
        </p:txBody>
      </p:sp>
      <p:sp>
        <p:nvSpPr>
          <p:cNvPr id="1386" name="コンテンツ プレースホルダ 3"/>
          <p:cNvSpPr>
            <a:spLocks noGrp="1"/>
          </p:cNvSpPr>
          <p:nvPr>
            <p:ph sz="half" idx="2"/>
          </p:nvPr>
        </p:nvSpPr>
        <p:spPr>
          <a:xfrm>
            <a:off x="457200" y="2174875"/>
            <a:ext cx="4040066" cy="3951288"/>
          </a:xfrm>
        </p:spPr>
        <p:txBody>
          <a:bodyPr/>
          <a:lstStyle>
            <a:lvl1pPr>
              <a:defRPr sz="2215"/>
            </a:lvl1pPr>
            <a:lvl2pPr>
              <a:defRPr sz="1846"/>
            </a:lvl2pPr>
            <a:lvl3pPr>
              <a:defRPr sz="1662"/>
            </a:lvl3pPr>
            <a:lvl4pPr>
              <a:defRPr sz="1477"/>
            </a:lvl4pPr>
            <a:lvl5pPr>
              <a:defRPr sz="1477"/>
            </a:lvl5pPr>
            <a:lvl6pPr>
              <a:defRPr sz="1477"/>
            </a:lvl6pPr>
            <a:lvl7pPr>
              <a:defRPr sz="1477"/>
            </a:lvl7pPr>
            <a:lvl8pPr>
              <a:defRPr sz="1477"/>
            </a:lvl8pPr>
            <a:lvl9pPr>
              <a:defRPr sz="1477"/>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387" name="テキスト プレースホルダ 4"/>
          <p:cNvSpPr>
            <a:spLocks noGrp="1"/>
          </p:cNvSpPr>
          <p:nvPr>
            <p:ph type="body" sz="quarter" idx="3"/>
          </p:nvPr>
        </p:nvSpPr>
        <p:spPr>
          <a:xfrm>
            <a:off x="4645270" y="1535113"/>
            <a:ext cx="4041531" cy="639762"/>
          </a:xfrm>
        </p:spPr>
        <p:txBody>
          <a:bodyPr anchor="b"/>
          <a:lstStyle>
            <a:lvl1pPr marL="0" indent="0">
              <a:buNone/>
              <a:defRPr sz="2215" b="1"/>
            </a:lvl1pPr>
            <a:lvl2pPr marL="422041" indent="0">
              <a:buNone/>
              <a:defRPr sz="1846" b="1"/>
            </a:lvl2pPr>
            <a:lvl3pPr marL="844083" indent="0">
              <a:buNone/>
              <a:defRPr sz="1662" b="1"/>
            </a:lvl3pPr>
            <a:lvl4pPr marL="1266124" indent="0">
              <a:buNone/>
              <a:defRPr sz="1477" b="1"/>
            </a:lvl4pPr>
            <a:lvl5pPr marL="1688165" indent="0">
              <a:buNone/>
              <a:defRPr sz="1477" b="1"/>
            </a:lvl5pPr>
            <a:lvl6pPr marL="2110207" indent="0">
              <a:buNone/>
              <a:defRPr sz="1477" b="1"/>
            </a:lvl6pPr>
            <a:lvl7pPr marL="2532248" indent="0">
              <a:buNone/>
              <a:defRPr sz="1477" b="1"/>
            </a:lvl7pPr>
            <a:lvl8pPr marL="2954289" indent="0">
              <a:buNone/>
              <a:defRPr sz="1477" b="1"/>
            </a:lvl8pPr>
            <a:lvl9pPr marL="3376331" indent="0">
              <a:buNone/>
              <a:defRPr sz="1477" b="1"/>
            </a:lvl9pPr>
          </a:lstStyle>
          <a:p>
            <a:pPr lvl="0"/>
            <a:r>
              <a:rPr lang="ja-JP" altLang="en-US"/>
              <a:t>マスタ テキストの書式設定</a:t>
            </a:r>
          </a:p>
        </p:txBody>
      </p:sp>
      <p:sp>
        <p:nvSpPr>
          <p:cNvPr id="1388" name="コンテンツ プレースホルダ 5"/>
          <p:cNvSpPr>
            <a:spLocks noGrp="1"/>
          </p:cNvSpPr>
          <p:nvPr>
            <p:ph sz="quarter" idx="4"/>
          </p:nvPr>
        </p:nvSpPr>
        <p:spPr>
          <a:xfrm>
            <a:off x="4645270" y="2174875"/>
            <a:ext cx="4041531" cy="3951288"/>
          </a:xfrm>
        </p:spPr>
        <p:txBody>
          <a:bodyPr/>
          <a:lstStyle>
            <a:lvl1pPr>
              <a:defRPr sz="2215"/>
            </a:lvl1pPr>
            <a:lvl2pPr>
              <a:defRPr sz="1846"/>
            </a:lvl2pPr>
            <a:lvl3pPr>
              <a:defRPr sz="1662"/>
            </a:lvl3pPr>
            <a:lvl4pPr>
              <a:defRPr sz="1477"/>
            </a:lvl4pPr>
            <a:lvl5pPr>
              <a:defRPr sz="1477"/>
            </a:lvl5pPr>
            <a:lvl6pPr>
              <a:defRPr sz="1477"/>
            </a:lvl6pPr>
            <a:lvl7pPr>
              <a:defRPr sz="1477"/>
            </a:lvl7pPr>
            <a:lvl8pPr>
              <a:defRPr sz="1477"/>
            </a:lvl8pPr>
            <a:lvl9pPr>
              <a:defRPr sz="1477"/>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389" name="Rectangle 3"/>
          <p:cNvSpPr>
            <a:spLocks noGrp="1" noChangeArrowheads="1"/>
          </p:cNvSpPr>
          <p:nvPr>
            <p:ph type="dt" sz="half" idx="10"/>
          </p:nvPr>
        </p:nvSpPr>
        <p:spPr>
          <a:ln/>
        </p:spPr>
        <p:txBody>
          <a:bodyPr/>
          <a:lstStyle>
            <a:lvl1pPr>
              <a:defRPr/>
            </a:lvl1pPr>
          </a:lstStyle>
          <a:p>
            <a:endParaRPr kumimoji="1" lang="ja-JP" altLang="en-US"/>
          </a:p>
        </p:txBody>
      </p:sp>
      <p:sp>
        <p:nvSpPr>
          <p:cNvPr id="1390" name="Rectangle 4"/>
          <p:cNvSpPr>
            <a:spLocks noGrp="1" noChangeArrowheads="1"/>
          </p:cNvSpPr>
          <p:nvPr>
            <p:ph type="ftr" sz="quarter" idx="11"/>
          </p:nvPr>
        </p:nvSpPr>
        <p:spPr>
          <a:ln/>
        </p:spPr>
        <p:txBody>
          <a:bodyPr/>
          <a:lstStyle>
            <a:lvl1pPr>
              <a:defRPr/>
            </a:lvl1pPr>
          </a:lstStyle>
          <a:p>
            <a:endParaRPr kumimoji="1" lang="ja-JP" altLang="en-US"/>
          </a:p>
        </p:txBody>
      </p:sp>
      <p:sp>
        <p:nvSpPr>
          <p:cNvPr id="1391" name="Rectangle 5"/>
          <p:cNvSpPr>
            <a:spLocks noGrp="1" noChangeArrowheads="1"/>
          </p:cNvSpPr>
          <p:nvPr>
            <p:ph type="sldNum" sz="quarter" idx="12"/>
          </p:nvPr>
        </p:nvSpPr>
        <p:spPr>
          <a:ln/>
        </p:spPr>
        <p:txBody>
          <a:bodyPr/>
          <a:lstStyle>
            <a:lvl1pPr>
              <a:defRPr/>
            </a:lvl1pPr>
          </a:lstStyle>
          <a:p>
            <a:pPr>
              <a:defRPr/>
            </a:pPr>
            <a:fld id="{A8B9684D-8595-414B-B867-0A9FAC2BFB36}"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11830781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1043" name="Title 1"/>
          <p:cNvSpPr>
            <a:spLocks noGrp="1"/>
          </p:cNvSpPr>
          <p:nvPr>
            <p:ph type="title"/>
          </p:nvPr>
        </p:nvSpPr>
        <p:spPr>
          <a:xfrm>
            <a:off x="623888" y="1709739"/>
            <a:ext cx="7886700" cy="2852737"/>
          </a:xfrm>
        </p:spPr>
        <p:txBody>
          <a:bodyPr anchor="b"/>
          <a:lstStyle>
            <a:lvl1pPr>
              <a:defRPr sz="6000"/>
            </a:lvl1pPr>
          </a:lstStyle>
          <a:p>
            <a:r>
              <a:rPr lang="ja-JP" altLang="en-US"/>
              <a:t>マスター タイトルの書式設定</a:t>
            </a:r>
            <a:endParaRPr lang="en-US" dirty="0"/>
          </a:p>
        </p:txBody>
      </p:sp>
      <p:sp>
        <p:nvSpPr>
          <p:cNvPr id="1044"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1045" name="Date Placeholder 3"/>
          <p:cNvSpPr>
            <a:spLocks noGrp="1"/>
          </p:cNvSpPr>
          <p:nvPr>
            <p:ph type="dt" sz="half" idx="10"/>
          </p:nvPr>
        </p:nvSpPr>
        <p:spPr/>
        <p:txBody>
          <a:bodyPr/>
          <a:lstStyle/>
          <a:p>
            <a:endParaRPr kumimoji="1" lang="ja-JP" altLang="en-US"/>
          </a:p>
        </p:txBody>
      </p:sp>
      <p:sp>
        <p:nvSpPr>
          <p:cNvPr id="1046" name="Footer Placeholder 4"/>
          <p:cNvSpPr>
            <a:spLocks noGrp="1"/>
          </p:cNvSpPr>
          <p:nvPr>
            <p:ph type="ftr" sz="quarter" idx="11"/>
          </p:nvPr>
        </p:nvSpPr>
        <p:spPr/>
        <p:txBody>
          <a:bodyPr/>
          <a:lstStyle/>
          <a:p>
            <a:endParaRPr kumimoji="1" lang="ja-JP" altLang="en-US"/>
          </a:p>
        </p:txBody>
      </p:sp>
      <p:sp>
        <p:nvSpPr>
          <p:cNvPr id="1047" name="Slide Number Placeholder 5"/>
          <p:cNvSpPr>
            <a:spLocks noGrp="1"/>
          </p:cNvSpPr>
          <p:nvPr>
            <p:ph type="sldNum" sz="quarter" idx="12"/>
          </p:nvPr>
        </p:nvSpPr>
        <p:spPr/>
        <p:txBody>
          <a:bodyPr/>
          <a:lstStyle/>
          <a:p>
            <a:fld id="{E6FBAB49-35C7-4736-A24F-35A75A684B25}" type="slidenum">
              <a:rPr kumimoji="1" lang="ja-JP" altLang="en-US" smtClean="0"/>
              <a:t>‹#›</a:t>
            </a:fld>
            <a:endParaRPr kumimoji="1" lang="ja-JP" altLang="en-US"/>
          </a:p>
        </p:txBody>
      </p:sp>
    </p:spTree>
    <p:extLst>
      <p:ext uri="{BB962C8B-B14F-4D97-AF65-F5344CB8AC3E}">
        <p14:creationId xmlns:p14="http://schemas.microsoft.com/office/powerpoint/2010/main" val="3873361160"/>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1393" name="タイトル 1"/>
          <p:cNvSpPr>
            <a:spLocks noGrp="1"/>
          </p:cNvSpPr>
          <p:nvPr>
            <p:ph type="title"/>
          </p:nvPr>
        </p:nvSpPr>
        <p:spPr/>
        <p:txBody>
          <a:bodyPr/>
          <a:lstStyle/>
          <a:p>
            <a:r>
              <a:rPr lang="ja-JP" altLang="en-US"/>
              <a:t>マスタ タイトルの書式設定</a:t>
            </a:r>
          </a:p>
        </p:txBody>
      </p:sp>
      <p:sp>
        <p:nvSpPr>
          <p:cNvPr id="1394" name="Rectangle 3"/>
          <p:cNvSpPr>
            <a:spLocks noGrp="1" noChangeArrowheads="1"/>
          </p:cNvSpPr>
          <p:nvPr>
            <p:ph type="dt" sz="half" idx="10"/>
          </p:nvPr>
        </p:nvSpPr>
        <p:spPr>
          <a:ln/>
        </p:spPr>
        <p:txBody>
          <a:bodyPr/>
          <a:lstStyle>
            <a:lvl1pPr>
              <a:defRPr/>
            </a:lvl1pPr>
          </a:lstStyle>
          <a:p>
            <a:endParaRPr kumimoji="1" lang="ja-JP" altLang="en-US"/>
          </a:p>
        </p:txBody>
      </p:sp>
      <p:sp>
        <p:nvSpPr>
          <p:cNvPr id="1395" name="Rectangle 4"/>
          <p:cNvSpPr>
            <a:spLocks noGrp="1" noChangeArrowheads="1"/>
          </p:cNvSpPr>
          <p:nvPr>
            <p:ph type="ftr" sz="quarter" idx="11"/>
          </p:nvPr>
        </p:nvSpPr>
        <p:spPr>
          <a:ln/>
        </p:spPr>
        <p:txBody>
          <a:bodyPr/>
          <a:lstStyle>
            <a:lvl1pPr>
              <a:defRPr/>
            </a:lvl1pPr>
          </a:lstStyle>
          <a:p>
            <a:endParaRPr kumimoji="1" lang="ja-JP" altLang="en-US"/>
          </a:p>
        </p:txBody>
      </p:sp>
      <p:sp>
        <p:nvSpPr>
          <p:cNvPr id="1396" name="Rectangle 5"/>
          <p:cNvSpPr>
            <a:spLocks noGrp="1" noChangeArrowheads="1"/>
          </p:cNvSpPr>
          <p:nvPr>
            <p:ph type="sldNum" sz="quarter" idx="12"/>
          </p:nvPr>
        </p:nvSpPr>
        <p:spPr>
          <a:ln/>
        </p:spPr>
        <p:txBody>
          <a:bodyPr/>
          <a:lstStyle>
            <a:lvl1pPr>
              <a:defRPr/>
            </a:lvl1pPr>
          </a:lstStyle>
          <a:p>
            <a:pPr>
              <a:defRPr/>
            </a:pPr>
            <a:fld id="{710BB23E-5970-4A77-9744-C83F317AA283}"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221279195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1398" name="Rectangle 3"/>
          <p:cNvSpPr>
            <a:spLocks noGrp="1" noChangeArrowheads="1"/>
          </p:cNvSpPr>
          <p:nvPr>
            <p:ph type="dt" sz="half" idx="10"/>
          </p:nvPr>
        </p:nvSpPr>
        <p:spPr>
          <a:ln/>
        </p:spPr>
        <p:txBody>
          <a:bodyPr/>
          <a:lstStyle>
            <a:lvl1pPr>
              <a:defRPr/>
            </a:lvl1pPr>
          </a:lstStyle>
          <a:p>
            <a:endParaRPr kumimoji="1" lang="ja-JP" altLang="en-US"/>
          </a:p>
        </p:txBody>
      </p:sp>
      <p:sp>
        <p:nvSpPr>
          <p:cNvPr id="1399" name="Rectangle 4"/>
          <p:cNvSpPr>
            <a:spLocks noGrp="1" noChangeArrowheads="1"/>
          </p:cNvSpPr>
          <p:nvPr>
            <p:ph type="ftr" sz="quarter" idx="11"/>
          </p:nvPr>
        </p:nvSpPr>
        <p:spPr>
          <a:ln/>
        </p:spPr>
        <p:txBody>
          <a:bodyPr/>
          <a:lstStyle>
            <a:lvl1pPr>
              <a:defRPr/>
            </a:lvl1pPr>
          </a:lstStyle>
          <a:p>
            <a:endParaRPr kumimoji="1" lang="ja-JP" altLang="en-US"/>
          </a:p>
        </p:txBody>
      </p:sp>
      <p:sp>
        <p:nvSpPr>
          <p:cNvPr id="1400" name="Rectangle 5"/>
          <p:cNvSpPr>
            <a:spLocks noGrp="1" noChangeArrowheads="1"/>
          </p:cNvSpPr>
          <p:nvPr>
            <p:ph type="sldNum" sz="quarter" idx="12"/>
          </p:nvPr>
        </p:nvSpPr>
        <p:spPr>
          <a:ln/>
        </p:spPr>
        <p:txBody>
          <a:bodyPr/>
          <a:lstStyle>
            <a:lvl1pPr>
              <a:defRPr/>
            </a:lvl1pPr>
          </a:lstStyle>
          <a:p>
            <a:pPr>
              <a:defRPr/>
            </a:pPr>
            <a:fld id="{1CB101C0-0EE2-4D3F-A9D5-346E1C504CE2}"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1751756314"/>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1402" name="タイトル 1"/>
          <p:cNvSpPr>
            <a:spLocks noGrp="1"/>
          </p:cNvSpPr>
          <p:nvPr>
            <p:ph type="title"/>
          </p:nvPr>
        </p:nvSpPr>
        <p:spPr>
          <a:xfrm>
            <a:off x="457200" y="273050"/>
            <a:ext cx="3008435" cy="1162050"/>
          </a:xfrm>
        </p:spPr>
        <p:txBody>
          <a:bodyPr anchor="b"/>
          <a:lstStyle>
            <a:lvl1pPr algn="l">
              <a:defRPr sz="1846" b="1"/>
            </a:lvl1pPr>
          </a:lstStyle>
          <a:p>
            <a:r>
              <a:rPr lang="ja-JP" altLang="en-US"/>
              <a:t>マスタ タイトルの書式設定</a:t>
            </a:r>
          </a:p>
        </p:txBody>
      </p:sp>
      <p:sp>
        <p:nvSpPr>
          <p:cNvPr id="1403" name="コンテンツ プレースホルダ 2"/>
          <p:cNvSpPr>
            <a:spLocks noGrp="1"/>
          </p:cNvSpPr>
          <p:nvPr>
            <p:ph idx="1"/>
          </p:nvPr>
        </p:nvSpPr>
        <p:spPr>
          <a:xfrm>
            <a:off x="3575538" y="273051"/>
            <a:ext cx="5111262" cy="5853113"/>
          </a:xfrm>
        </p:spPr>
        <p:txBody>
          <a:bodyPr/>
          <a:lstStyle>
            <a:lvl1pPr>
              <a:defRPr sz="2954"/>
            </a:lvl1pPr>
            <a:lvl2pPr>
              <a:defRPr sz="2585"/>
            </a:lvl2pPr>
            <a:lvl3pPr>
              <a:defRPr sz="2215"/>
            </a:lvl3pPr>
            <a:lvl4pPr>
              <a:defRPr sz="1846"/>
            </a:lvl4pPr>
            <a:lvl5pPr>
              <a:defRPr sz="1846"/>
            </a:lvl5pPr>
            <a:lvl6pPr>
              <a:defRPr sz="1846"/>
            </a:lvl6pPr>
            <a:lvl7pPr>
              <a:defRPr sz="1846"/>
            </a:lvl7pPr>
            <a:lvl8pPr>
              <a:defRPr sz="1846"/>
            </a:lvl8pPr>
            <a:lvl9pPr>
              <a:defRPr sz="1846"/>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404" name="テキスト プレースホルダ 3"/>
          <p:cNvSpPr>
            <a:spLocks noGrp="1"/>
          </p:cNvSpPr>
          <p:nvPr>
            <p:ph type="body" sz="half" idx="2"/>
          </p:nvPr>
        </p:nvSpPr>
        <p:spPr>
          <a:xfrm>
            <a:off x="457200" y="1435101"/>
            <a:ext cx="3008435" cy="4691063"/>
          </a:xfrm>
        </p:spPr>
        <p:txBody>
          <a:bodyPr/>
          <a:lstStyle>
            <a:lvl1pPr marL="0" indent="0">
              <a:buNone/>
              <a:defRPr sz="1292"/>
            </a:lvl1pPr>
            <a:lvl2pPr marL="422041" indent="0">
              <a:buNone/>
              <a:defRPr sz="1108"/>
            </a:lvl2pPr>
            <a:lvl3pPr marL="844083" indent="0">
              <a:buNone/>
              <a:defRPr sz="923"/>
            </a:lvl3pPr>
            <a:lvl4pPr marL="1266124" indent="0">
              <a:buNone/>
              <a:defRPr sz="831"/>
            </a:lvl4pPr>
            <a:lvl5pPr marL="1688165" indent="0">
              <a:buNone/>
              <a:defRPr sz="831"/>
            </a:lvl5pPr>
            <a:lvl6pPr marL="2110207" indent="0">
              <a:buNone/>
              <a:defRPr sz="831"/>
            </a:lvl6pPr>
            <a:lvl7pPr marL="2532248" indent="0">
              <a:buNone/>
              <a:defRPr sz="831"/>
            </a:lvl7pPr>
            <a:lvl8pPr marL="2954289" indent="0">
              <a:buNone/>
              <a:defRPr sz="831"/>
            </a:lvl8pPr>
            <a:lvl9pPr marL="3376331" indent="0">
              <a:buNone/>
              <a:defRPr sz="831"/>
            </a:lvl9pPr>
          </a:lstStyle>
          <a:p>
            <a:pPr lvl="0"/>
            <a:r>
              <a:rPr lang="ja-JP" altLang="en-US"/>
              <a:t>マスタ テキストの書式設定</a:t>
            </a:r>
          </a:p>
        </p:txBody>
      </p:sp>
      <p:sp>
        <p:nvSpPr>
          <p:cNvPr id="1405" name="Rectangle 3"/>
          <p:cNvSpPr>
            <a:spLocks noGrp="1" noChangeArrowheads="1"/>
          </p:cNvSpPr>
          <p:nvPr>
            <p:ph type="dt" sz="half" idx="10"/>
          </p:nvPr>
        </p:nvSpPr>
        <p:spPr>
          <a:ln/>
        </p:spPr>
        <p:txBody>
          <a:bodyPr/>
          <a:lstStyle>
            <a:lvl1pPr>
              <a:defRPr/>
            </a:lvl1pPr>
          </a:lstStyle>
          <a:p>
            <a:endParaRPr kumimoji="1" lang="ja-JP" altLang="en-US"/>
          </a:p>
        </p:txBody>
      </p:sp>
      <p:sp>
        <p:nvSpPr>
          <p:cNvPr id="1406" name="Rectangle 4"/>
          <p:cNvSpPr>
            <a:spLocks noGrp="1" noChangeArrowheads="1"/>
          </p:cNvSpPr>
          <p:nvPr>
            <p:ph type="ftr" sz="quarter" idx="11"/>
          </p:nvPr>
        </p:nvSpPr>
        <p:spPr>
          <a:ln/>
        </p:spPr>
        <p:txBody>
          <a:bodyPr/>
          <a:lstStyle>
            <a:lvl1pPr>
              <a:defRPr/>
            </a:lvl1pPr>
          </a:lstStyle>
          <a:p>
            <a:endParaRPr kumimoji="1" lang="ja-JP" altLang="en-US"/>
          </a:p>
        </p:txBody>
      </p:sp>
      <p:sp>
        <p:nvSpPr>
          <p:cNvPr id="1407" name="Rectangle 5"/>
          <p:cNvSpPr>
            <a:spLocks noGrp="1" noChangeArrowheads="1"/>
          </p:cNvSpPr>
          <p:nvPr>
            <p:ph type="sldNum" sz="quarter" idx="12"/>
          </p:nvPr>
        </p:nvSpPr>
        <p:spPr>
          <a:ln/>
        </p:spPr>
        <p:txBody>
          <a:bodyPr/>
          <a:lstStyle>
            <a:lvl1pPr>
              <a:defRPr/>
            </a:lvl1pPr>
          </a:lstStyle>
          <a:p>
            <a:pPr>
              <a:defRPr/>
            </a:pPr>
            <a:fld id="{FF7DEEA7-5AB5-4E20-9045-1C236A4B92E2}"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3708824055"/>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1409" name="タイトル 1"/>
          <p:cNvSpPr>
            <a:spLocks noGrp="1"/>
          </p:cNvSpPr>
          <p:nvPr>
            <p:ph type="title"/>
          </p:nvPr>
        </p:nvSpPr>
        <p:spPr>
          <a:xfrm>
            <a:off x="1792166" y="4800600"/>
            <a:ext cx="5486400" cy="566738"/>
          </a:xfrm>
        </p:spPr>
        <p:txBody>
          <a:bodyPr anchor="b"/>
          <a:lstStyle>
            <a:lvl1pPr algn="l">
              <a:defRPr sz="1846" b="1"/>
            </a:lvl1pPr>
          </a:lstStyle>
          <a:p>
            <a:r>
              <a:rPr lang="ja-JP" altLang="en-US"/>
              <a:t>マスタ タイトルの書式設定</a:t>
            </a:r>
          </a:p>
        </p:txBody>
      </p:sp>
      <p:sp>
        <p:nvSpPr>
          <p:cNvPr id="1410" name="図プレースホルダ 2"/>
          <p:cNvSpPr>
            <a:spLocks noGrp="1"/>
          </p:cNvSpPr>
          <p:nvPr>
            <p:ph type="pic" idx="1"/>
          </p:nvPr>
        </p:nvSpPr>
        <p:spPr>
          <a:xfrm>
            <a:off x="1792166" y="612775"/>
            <a:ext cx="5486400" cy="4114800"/>
          </a:xfrm>
        </p:spPr>
        <p:txBody>
          <a:bodyPr/>
          <a:lstStyle>
            <a:lvl1pPr marL="0" indent="0">
              <a:buNone/>
              <a:defRPr sz="2954"/>
            </a:lvl1pPr>
            <a:lvl2pPr marL="422041" indent="0">
              <a:buNone/>
              <a:defRPr sz="2585"/>
            </a:lvl2pPr>
            <a:lvl3pPr marL="844083" indent="0">
              <a:buNone/>
              <a:defRPr sz="2215"/>
            </a:lvl3pPr>
            <a:lvl4pPr marL="1266124" indent="0">
              <a:buNone/>
              <a:defRPr sz="1846"/>
            </a:lvl4pPr>
            <a:lvl5pPr marL="1688165" indent="0">
              <a:buNone/>
              <a:defRPr sz="1846"/>
            </a:lvl5pPr>
            <a:lvl6pPr marL="2110207" indent="0">
              <a:buNone/>
              <a:defRPr sz="1846"/>
            </a:lvl6pPr>
            <a:lvl7pPr marL="2532248" indent="0">
              <a:buNone/>
              <a:defRPr sz="1846"/>
            </a:lvl7pPr>
            <a:lvl8pPr marL="2954289" indent="0">
              <a:buNone/>
              <a:defRPr sz="1846"/>
            </a:lvl8pPr>
            <a:lvl9pPr marL="3376331" indent="0">
              <a:buNone/>
              <a:defRPr sz="1846"/>
            </a:lvl9pPr>
          </a:lstStyle>
          <a:p>
            <a:pPr lvl="0"/>
            <a:endParaRPr lang="ja-JP" altLang="en-US" noProof="0"/>
          </a:p>
        </p:txBody>
      </p:sp>
      <p:sp>
        <p:nvSpPr>
          <p:cNvPr id="1411" name="テキスト プレースホルダ 3"/>
          <p:cNvSpPr>
            <a:spLocks noGrp="1"/>
          </p:cNvSpPr>
          <p:nvPr>
            <p:ph type="body" sz="half" idx="2"/>
          </p:nvPr>
        </p:nvSpPr>
        <p:spPr>
          <a:xfrm>
            <a:off x="1792166" y="5367338"/>
            <a:ext cx="5486400" cy="804862"/>
          </a:xfrm>
        </p:spPr>
        <p:txBody>
          <a:bodyPr/>
          <a:lstStyle>
            <a:lvl1pPr marL="0" indent="0">
              <a:buNone/>
              <a:defRPr sz="1292"/>
            </a:lvl1pPr>
            <a:lvl2pPr marL="422041" indent="0">
              <a:buNone/>
              <a:defRPr sz="1108"/>
            </a:lvl2pPr>
            <a:lvl3pPr marL="844083" indent="0">
              <a:buNone/>
              <a:defRPr sz="923"/>
            </a:lvl3pPr>
            <a:lvl4pPr marL="1266124" indent="0">
              <a:buNone/>
              <a:defRPr sz="831"/>
            </a:lvl4pPr>
            <a:lvl5pPr marL="1688165" indent="0">
              <a:buNone/>
              <a:defRPr sz="831"/>
            </a:lvl5pPr>
            <a:lvl6pPr marL="2110207" indent="0">
              <a:buNone/>
              <a:defRPr sz="831"/>
            </a:lvl6pPr>
            <a:lvl7pPr marL="2532248" indent="0">
              <a:buNone/>
              <a:defRPr sz="831"/>
            </a:lvl7pPr>
            <a:lvl8pPr marL="2954289" indent="0">
              <a:buNone/>
              <a:defRPr sz="831"/>
            </a:lvl8pPr>
            <a:lvl9pPr marL="3376331" indent="0">
              <a:buNone/>
              <a:defRPr sz="831"/>
            </a:lvl9pPr>
          </a:lstStyle>
          <a:p>
            <a:pPr lvl="0"/>
            <a:r>
              <a:rPr lang="ja-JP" altLang="en-US"/>
              <a:t>マスタ テキストの書式設定</a:t>
            </a:r>
          </a:p>
        </p:txBody>
      </p:sp>
      <p:sp>
        <p:nvSpPr>
          <p:cNvPr id="1412" name="Rectangle 3"/>
          <p:cNvSpPr>
            <a:spLocks noGrp="1" noChangeArrowheads="1"/>
          </p:cNvSpPr>
          <p:nvPr>
            <p:ph type="dt" sz="half" idx="10"/>
          </p:nvPr>
        </p:nvSpPr>
        <p:spPr>
          <a:ln/>
        </p:spPr>
        <p:txBody>
          <a:bodyPr/>
          <a:lstStyle>
            <a:lvl1pPr>
              <a:defRPr/>
            </a:lvl1pPr>
          </a:lstStyle>
          <a:p>
            <a:endParaRPr kumimoji="1" lang="ja-JP" altLang="en-US"/>
          </a:p>
        </p:txBody>
      </p:sp>
      <p:sp>
        <p:nvSpPr>
          <p:cNvPr id="1413" name="Rectangle 4"/>
          <p:cNvSpPr>
            <a:spLocks noGrp="1" noChangeArrowheads="1"/>
          </p:cNvSpPr>
          <p:nvPr>
            <p:ph type="ftr" sz="quarter" idx="11"/>
          </p:nvPr>
        </p:nvSpPr>
        <p:spPr>
          <a:ln/>
        </p:spPr>
        <p:txBody>
          <a:bodyPr/>
          <a:lstStyle>
            <a:lvl1pPr>
              <a:defRPr/>
            </a:lvl1pPr>
          </a:lstStyle>
          <a:p>
            <a:endParaRPr kumimoji="1" lang="ja-JP" altLang="en-US"/>
          </a:p>
        </p:txBody>
      </p:sp>
      <p:sp>
        <p:nvSpPr>
          <p:cNvPr id="1414" name="Rectangle 5"/>
          <p:cNvSpPr>
            <a:spLocks noGrp="1" noChangeArrowheads="1"/>
          </p:cNvSpPr>
          <p:nvPr>
            <p:ph type="sldNum" sz="quarter" idx="12"/>
          </p:nvPr>
        </p:nvSpPr>
        <p:spPr>
          <a:ln/>
        </p:spPr>
        <p:txBody>
          <a:bodyPr/>
          <a:lstStyle>
            <a:lvl1pPr>
              <a:defRPr/>
            </a:lvl1pPr>
          </a:lstStyle>
          <a:p>
            <a:pPr>
              <a:defRPr/>
            </a:pPr>
            <a:fld id="{55D38AF4-D8E1-4DC7-8240-58537751E049}"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2756052360"/>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1416" name="タイトル 1"/>
          <p:cNvSpPr>
            <a:spLocks noGrp="1"/>
          </p:cNvSpPr>
          <p:nvPr>
            <p:ph type="title"/>
          </p:nvPr>
        </p:nvSpPr>
        <p:spPr/>
        <p:txBody>
          <a:bodyPr/>
          <a:lstStyle/>
          <a:p>
            <a:r>
              <a:rPr lang="ja-JP" altLang="en-US"/>
              <a:t>マスタ タイトルの書式設定</a:t>
            </a:r>
          </a:p>
        </p:txBody>
      </p:sp>
      <p:sp>
        <p:nvSpPr>
          <p:cNvPr id="1417" name="縦書きテキスト プレースホルダ 2"/>
          <p:cNvSpPr>
            <a:spLocks noGrp="1"/>
          </p:cNvSpPr>
          <p:nvPr>
            <p:ph type="body" orient="vert" idx="1"/>
          </p:nvPr>
        </p:nvSpPr>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418" name="Rectangle 3"/>
          <p:cNvSpPr>
            <a:spLocks noGrp="1" noChangeArrowheads="1"/>
          </p:cNvSpPr>
          <p:nvPr>
            <p:ph type="dt" sz="half" idx="10"/>
          </p:nvPr>
        </p:nvSpPr>
        <p:spPr>
          <a:ln/>
        </p:spPr>
        <p:txBody>
          <a:bodyPr/>
          <a:lstStyle>
            <a:lvl1pPr>
              <a:defRPr/>
            </a:lvl1pPr>
          </a:lstStyle>
          <a:p>
            <a:endParaRPr kumimoji="1" lang="ja-JP" altLang="en-US"/>
          </a:p>
        </p:txBody>
      </p:sp>
      <p:sp>
        <p:nvSpPr>
          <p:cNvPr id="1419" name="Rectangle 4"/>
          <p:cNvSpPr>
            <a:spLocks noGrp="1" noChangeArrowheads="1"/>
          </p:cNvSpPr>
          <p:nvPr>
            <p:ph type="ftr" sz="quarter" idx="11"/>
          </p:nvPr>
        </p:nvSpPr>
        <p:spPr>
          <a:ln/>
        </p:spPr>
        <p:txBody>
          <a:bodyPr/>
          <a:lstStyle>
            <a:lvl1pPr>
              <a:defRPr/>
            </a:lvl1pPr>
          </a:lstStyle>
          <a:p>
            <a:endParaRPr kumimoji="1" lang="ja-JP" altLang="en-US"/>
          </a:p>
        </p:txBody>
      </p:sp>
      <p:sp>
        <p:nvSpPr>
          <p:cNvPr id="1420" name="Rectangle 5"/>
          <p:cNvSpPr>
            <a:spLocks noGrp="1" noChangeArrowheads="1"/>
          </p:cNvSpPr>
          <p:nvPr>
            <p:ph type="sldNum" sz="quarter" idx="12"/>
          </p:nvPr>
        </p:nvSpPr>
        <p:spPr>
          <a:ln/>
        </p:spPr>
        <p:txBody>
          <a:bodyPr/>
          <a:lstStyle>
            <a:lvl1pPr>
              <a:defRPr/>
            </a:lvl1pPr>
          </a:lstStyle>
          <a:p>
            <a:pPr>
              <a:defRPr/>
            </a:pPr>
            <a:fld id="{393613BF-12A7-4D31-96DE-B68E79CEAB3C}"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1820824170"/>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1422" name="縦書きタイトル 1"/>
          <p:cNvSpPr>
            <a:spLocks noGrp="1"/>
          </p:cNvSpPr>
          <p:nvPr>
            <p:ph type="title" orient="vert"/>
          </p:nvPr>
        </p:nvSpPr>
        <p:spPr>
          <a:xfrm>
            <a:off x="6515100" y="1"/>
            <a:ext cx="2171700" cy="6126163"/>
          </a:xfrm>
        </p:spPr>
        <p:txBody>
          <a:bodyPr vert="eaVert"/>
          <a:lstStyle/>
          <a:p>
            <a:r>
              <a:rPr lang="ja-JP" altLang="en-US"/>
              <a:t>マスタ タイトルの書式設定</a:t>
            </a:r>
          </a:p>
        </p:txBody>
      </p:sp>
      <p:sp>
        <p:nvSpPr>
          <p:cNvPr id="1423" name="縦書きテキスト プレースホルダ 2"/>
          <p:cNvSpPr>
            <a:spLocks noGrp="1"/>
          </p:cNvSpPr>
          <p:nvPr>
            <p:ph type="body" orient="vert" idx="1"/>
          </p:nvPr>
        </p:nvSpPr>
        <p:spPr>
          <a:xfrm>
            <a:off x="1" y="1"/>
            <a:ext cx="6374423" cy="6126163"/>
          </a:xfrm>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424" name="Rectangle 3"/>
          <p:cNvSpPr>
            <a:spLocks noGrp="1" noChangeArrowheads="1"/>
          </p:cNvSpPr>
          <p:nvPr>
            <p:ph type="dt" sz="half" idx="10"/>
          </p:nvPr>
        </p:nvSpPr>
        <p:spPr>
          <a:ln/>
        </p:spPr>
        <p:txBody>
          <a:bodyPr/>
          <a:lstStyle>
            <a:lvl1pPr>
              <a:defRPr/>
            </a:lvl1pPr>
          </a:lstStyle>
          <a:p>
            <a:endParaRPr kumimoji="1" lang="ja-JP" altLang="en-US"/>
          </a:p>
        </p:txBody>
      </p:sp>
      <p:sp>
        <p:nvSpPr>
          <p:cNvPr id="1425" name="Rectangle 4"/>
          <p:cNvSpPr>
            <a:spLocks noGrp="1" noChangeArrowheads="1"/>
          </p:cNvSpPr>
          <p:nvPr>
            <p:ph type="ftr" sz="quarter" idx="11"/>
          </p:nvPr>
        </p:nvSpPr>
        <p:spPr>
          <a:ln/>
        </p:spPr>
        <p:txBody>
          <a:bodyPr/>
          <a:lstStyle>
            <a:lvl1pPr>
              <a:defRPr/>
            </a:lvl1pPr>
          </a:lstStyle>
          <a:p>
            <a:endParaRPr kumimoji="1" lang="ja-JP" altLang="en-US"/>
          </a:p>
        </p:txBody>
      </p:sp>
      <p:sp>
        <p:nvSpPr>
          <p:cNvPr id="1426" name="Rectangle 5"/>
          <p:cNvSpPr>
            <a:spLocks noGrp="1" noChangeArrowheads="1"/>
          </p:cNvSpPr>
          <p:nvPr>
            <p:ph type="sldNum" sz="quarter" idx="12"/>
          </p:nvPr>
        </p:nvSpPr>
        <p:spPr>
          <a:ln/>
        </p:spPr>
        <p:txBody>
          <a:bodyPr/>
          <a:lstStyle>
            <a:lvl1pPr>
              <a:defRPr/>
            </a:lvl1pPr>
          </a:lstStyle>
          <a:p>
            <a:pPr>
              <a:defRPr/>
            </a:pPr>
            <a:fld id="{6EB396B1-2C57-43E8-9C54-CF6977745871}"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4203266897"/>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chart">
  <p:cSld name="タイトルとグラフ">
    <p:spTree>
      <p:nvGrpSpPr>
        <p:cNvPr id="1" name=""/>
        <p:cNvGrpSpPr/>
        <p:nvPr/>
      </p:nvGrpSpPr>
      <p:grpSpPr>
        <a:xfrm>
          <a:off x="0" y="0"/>
          <a:ext cx="0" cy="0"/>
          <a:chOff x="0" y="0"/>
          <a:chExt cx="0" cy="0"/>
        </a:xfrm>
      </p:grpSpPr>
      <p:sp>
        <p:nvSpPr>
          <p:cNvPr id="1428" name="タイトル 1"/>
          <p:cNvSpPr>
            <a:spLocks noGrp="1"/>
          </p:cNvSpPr>
          <p:nvPr>
            <p:ph type="title"/>
          </p:nvPr>
        </p:nvSpPr>
        <p:spPr>
          <a:xfrm>
            <a:off x="1" y="0"/>
            <a:ext cx="7630258" cy="476250"/>
          </a:xfrm>
        </p:spPr>
        <p:txBody>
          <a:bodyPr/>
          <a:lstStyle/>
          <a:p>
            <a:r>
              <a:rPr lang="ja-JP" altLang="en-US"/>
              <a:t>マスタ タイトルの書式設定</a:t>
            </a:r>
          </a:p>
        </p:txBody>
      </p:sp>
      <p:sp>
        <p:nvSpPr>
          <p:cNvPr id="1429" name="グラフ プレースホルダ 2"/>
          <p:cNvSpPr>
            <a:spLocks noGrp="1"/>
          </p:cNvSpPr>
          <p:nvPr>
            <p:ph type="chart" idx="1"/>
          </p:nvPr>
        </p:nvSpPr>
        <p:spPr>
          <a:xfrm>
            <a:off x="457200" y="1600201"/>
            <a:ext cx="8229600" cy="4525963"/>
          </a:xfrm>
        </p:spPr>
        <p:txBody>
          <a:bodyPr/>
          <a:lstStyle/>
          <a:p>
            <a:pPr lvl="0"/>
            <a:endParaRPr lang="ja-JP" altLang="en-US" noProof="0"/>
          </a:p>
        </p:txBody>
      </p:sp>
      <p:sp>
        <p:nvSpPr>
          <p:cNvPr id="1430" name="Rectangle 3"/>
          <p:cNvSpPr>
            <a:spLocks noGrp="1" noChangeArrowheads="1"/>
          </p:cNvSpPr>
          <p:nvPr>
            <p:ph type="dt" sz="half" idx="10"/>
          </p:nvPr>
        </p:nvSpPr>
        <p:spPr>
          <a:ln/>
        </p:spPr>
        <p:txBody>
          <a:bodyPr/>
          <a:lstStyle>
            <a:lvl1pPr>
              <a:defRPr/>
            </a:lvl1pPr>
          </a:lstStyle>
          <a:p>
            <a:endParaRPr kumimoji="1" lang="ja-JP" altLang="en-US"/>
          </a:p>
        </p:txBody>
      </p:sp>
      <p:sp>
        <p:nvSpPr>
          <p:cNvPr id="1431" name="Rectangle 4"/>
          <p:cNvSpPr>
            <a:spLocks noGrp="1" noChangeArrowheads="1"/>
          </p:cNvSpPr>
          <p:nvPr>
            <p:ph type="ftr" sz="quarter" idx="11"/>
          </p:nvPr>
        </p:nvSpPr>
        <p:spPr>
          <a:ln/>
        </p:spPr>
        <p:txBody>
          <a:bodyPr/>
          <a:lstStyle>
            <a:lvl1pPr>
              <a:defRPr/>
            </a:lvl1pPr>
          </a:lstStyle>
          <a:p>
            <a:endParaRPr kumimoji="1" lang="ja-JP" altLang="en-US"/>
          </a:p>
        </p:txBody>
      </p:sp>
      <p:sp>
        <p:nvSpPr>
          <p:cNvPr id="1432" name="Rectangle 5"/>
          <p:cNvSpPr>
            <a:spLocks noGrp="1" noChangeArrowheads="1"/>
          </p:cNvSpPr>
          <p:nvPr>
            <p:ph type="sldNum" sz="quarter" idx="12"/>
          </p:nvPr>
        </p:nvSpPr>
        <p:spPr>
          <a:ln/>
        </p:spPr>
        <p:txBody>
          <a:bodyPr/>
          <a:lstStyle>
            <a:lvl1pPr>
              <a:defRPr/>
            </a:lvl1pPr>
          </a:lstStyle>
          <a:p>
            <a:pPr>
              <a:defRPr/>
            </a:pPr>
            <a:fld id="{813B2E3A-7CEA-4DDE-8E0A-353117D35797}"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1011396704"/>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pic>
        <p:nvPicPr>
          <p:cNvPr id="1119" name="Picture 20" descr="ppjtitle"/>
          <p:cNvPicPr>
            <a:picLocks noChangeAspect="1" noChangeArrowheads="1"/>
          </p:cNvPicPr>
          <p:nvPr userDrawn="1"/>
        </p:nvPicPr>
        <p:blipFill>
          <a:blip r:embed="rId2"/>
          <a:stretch>
            <a:fillRect/>
          </a:stretch>
        </p:blipFill>
        <p:spPr>
          <a:xfrm>
            <a:off x="0" y="6076950"/>
            <a:ext cx="9158654" cy="781050"/>
          </a:xfrm>
          <a:prstGeom prst="rect">
            <a:avLst/>
          </a:prstGeom>
          <a:noFill/>
          <a:ln w="9525">
            <a:noFill/>
            <a:miter lim="800000"/>
            <a:headEnd/>
            <a:tailEnd/>
          </a:ln>
        </p:spPr>
      </p:pic>
      <p:sp>
        <p:nvSpPr>
          <p:cNvPr id="1120" name="Rectangle 14"/>
          <p:cNvSpPr>
            <a:spLocks noChangeArrowheads="1"/>
          </p:cNvSpPr>
          <p:nvPr userDrawn="1"/>
        </p:nvSpPr>
        <p:spPr>
          <a:xfrm>
            <a:off x="1692520" y="3284539"/>
            <a:ext cx="7451480" cy="73025"/>
          </a:xfrm>
          <a:prstGeom prst="rect">
            <a:avLst/>
          </a:prstGeom>
          <a:solidFill>
            <a:srgbClr val="FF0000"/>
          </a:solidFill>
          <a:ln w="9525">
            <a:noFill/>
            <a:miter lim="800000"/>
            <a:headEnd/>
            <a:tailEnd/>
          </a:ln>
          <a:effectLst/>
        </p:spPr>
        <p:txBody>
          <a:bodyPr wrap="none" anchor="ctr"/>
          <a:lstStyle/>
          <a:p>
            <a:pPr algn="ctr">
              <a:defRPr/>
            </a:pPr>
            <a:endParaRPr lang="ja-JP" altLang="en-US">
              <a:solidFill>
                <a:srgbClr val="000000"/>
              </a:solidFill>
              <a:ea typeface="ＭＳ Ｐゴシック" pitchFamily="50" charset="-128"/>
            </a:endParaRPr>
          </a:p>
        </p:txBody>
      </p:sp>
      <p:sp>
        <p:nvSpPr>
          <p:cNvPr id="1121" name="Rectangle 3"/>
          <p:cNvSpPr>
            <a:spLocks noGrp="1" noChangeArrowheads="1"/>
          </p:cNvSpPr>
          <p:nvPr>
            <p:ph type="ctrTitle"/>
          </p:nvPr>
        </p:nvSpPr>
        <p:spPr>
          <a:xfrm>
            <a:off x="1647092" y="2133601"/>
            <a:ext cx="7496908" cy="1470025"/>
          </a:xfrm>
        </p:spPr>
        <p:txBody>
          <a:bodyPr/>
          <a:lstStyle>
            <a:lvl1pPr>
              <a:defRPr sz="3692"/>
            </a:lvl1pPr>
          </a:lstStyle>
          <a:p>
            <a:r>
              <a:rPr lang="ja-JP" altLang="en-US"/>
              <a:t>マスタ タイトルの書式設定</a:t>
            </a:r>
          </a:p>
        </p:txBody>
      </p:sp>
      <p:sp>
        <p:nvSpPr>
          <p:cNvPr id="1122" name="Rectangle 4"/>
          <p:cNvSpPr>
            <a:spLocks noGrp="1" noChangeArrowheads="1"/>
          </p:cNvSpPr>
          <p:nvPr>
            <p:ph type="subTitle" idx="1"/>
          </p:nvPr>
        </p:nvSpPr>
        <p:spPr>
          <a:xfrm>
            <a:off x="1371600" y="3886200"/>
            <a:ext cx="6400800" cy="1752600"/>
          </a:xfrm>
        </p:spPr>
        <p:txBody>
          <a:bodyPr/>
          <a:lstStyle>
            <a:lvl1pPr marL="0" indent="0" algn="ctr">
              <a:buFontTx/>
              <a:buNone/>
              <a:defRPr kumimoji="0"/>
            </a:lvl1pPr>
          </a:lstStyle>
          <a:p>
            <a:r>
              <a:rPr lang="ja-JP" altLang="en-US"/>
              <a:t>国土交通省　観光庁</a:t>
            </a:r>
          </a:p>
          <a:p>
            <a:r>
              <a:rPr lang="ja-JP" altLang="en-US"/>
              <a:t>○○課</a:t>
            </a:r>
          </a:p>
          <a:p>
            <a:r>
              <a:rPr lang="ja-JP" altLang="en-US"/>
              <a:t>平成○○年○○月</a:t>
            </a:r>
          </a:p>
        </p:txBody>
      </p:sp>
      <p:sp>
        <p:nvSpPr>
          <p:cNvPr id="1123" name="Rectangle 5"/>
          <p:cNvSpPr>
            <a:spLocks noGrp="1" noChangeArrowheads="1"/>
          </p:cNvSpPr>
          <p:nvPr>
            <p:ph type="dt" sz="half" idx="10"/>
          </p:nvPr>
        </p:nvSpPr>
        <p:spPr/>
        <p:txBody>
          <a:bodyPr/>
          <a:lstStyle>
            <a:lvl1pPr>
              <a:defRPr/>
            </a:lvl1pPr>
          </a:lstStyle>
          <a:p>
            <a:endParaRPr kumimoji="1" lang="ja-JP" altLang="en-US"/>
          </a:p>
        </p:txBody>
      </p:sp>
      <p:sp>
        <p:nvSpPr>
          <p:cNvPr id="1124" name="Rectangle 6"/>
          <p:cNvSpPr>
            <a:spLocks noGrp="1" noChangeArrowheads="1"/>
          </p:cNvSpPr>
          <p:nvPr>
            <p:ph type="ftr" sz="quarter" idx="11"/>
          </p:nvPr>
        </p:nvSpPr>
        <p:spPr/>
        <p:txBody>
          <a:bodyPr/>
          <a:lstStyle>
            <a:lvl1pPr>
              <a:defRPr/>
            </a:lvl1pPr>
          </a:lstStyle>
          <a:p>
            <a:endParaRPr kumimoji="1" lang="ja-JP" altLang="en-US"/>
          </a:p>
        </p:txBody>
      </p:sp>
      <p:sp>
        <p:nvSpPr>
          <p:cNvPr id="1125" name="Rectangle 7"/>
          <p:cNvSpPr>
            <a:spLocks noGrp="1" noChangeArrowheads="1"/>
          </p:cNvSpPr>
          <p:nvPr>
            <p:ph type="sldNum" sz="quarter" idx="12"/>
          </p:nvPr>
        </p:nvSpPr>
        <p:spPr>
          <a:xfrm>
            <a:off x="6553200" y="6245225"/>
            <a:ext cx="2133600" cy="476250"/>
          </a:xfrm>
        </p:spPr>
        <p:txBody>
          <a:bodyPr/>
          <a:lstStyle>
            <a:lvl1pPr>
              <a:defRPr/>
            </a:lvl1pPr>
          </a:lstStyle>
          <a:p>
            <a:pPr>
              <a:defRPr/>
            </a:pPr>
            <a:fld id="{8A78E845-E04A-4285-A9A2-54EDCCC35A6B}"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354232281"/>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1127" name="タイトル 1"/>
          <p:cNvSpPr>
            <a:spLocks noGrp="1"/>
          </p:cNvSpPr>
          <p:nvPr>
            <p:ph type="title"/>
          </p:nvPr>
        </p:nvSpPr>
        <p:spPr/>
        <p:txBody>
          <a:bodyPr/>
          <a:lstStyle/>
          <a:p>
            <a:r>
              <a:rPr lang="ja-JP" altLang="en-US"/>
              <a:t>マスタ タイトルの書式設定</a:t>
            </a:r>
          </a:p>
        </p:txBody>
      </p:sp>
      <p:sp>
        <p:nvSpPr>
          <p:cNvPr id="1128" name="コンテンツ プレースホルダ 2"/>
          <p:cNvSpPr>
            <a:spLocks noGrp="1"/>
          </p:cNvSpPr>
          <p:nvPr>
            <p:ph idx="1"/>
          </p:nvPr>
        </p:nvSpPr>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129" name="Rectangle 3"/>
          <p:cNvSpPr>
            <a:spLocks noGrp="1" noChangeArrowheads="1"/>
          </p:cNvSpPr>
          <p:nvPr>
            <p:ph type="dt" sz="half" idx="10"/>
          </p:nvPr>
        </p:nvSpPr>
        <p:spPr>
          <a:ln/>
        </p:spPr>
        <p:txBody>
          <a:bodyPr/>
          <a:lstStyle>
            <a:lvl1pPr>
              <a:defRPr/>
            </a:lvl1pPr>
          </a:lstStyle>
          <a:p>
            <a:endParaRPr kumimoji="1" lang="ja-JP" altLang="en-US"/>
          </a:p>
        </p:txBody>
      </p:sp>
      <p:sp>
        <p:nvSpPr>
          <p:cNvPr id="1130" name="Rectangle 4"/>
          <p:cNvSpPr>
            <a:spLocks noGrp="1" noChangeArrowheads="1"/>
          </p:cNvSpPr>
          <p:nvPr>
            <p:ph type="ftr" sz="quarter" idx="11"/>
          </p:nvPr>
        </p:nvSpPr>
        <p:spPr>
          <a:ln/>
        </p:spPr>
        <p:txBody>
          <a:bodyPr/>
          <a:lstStyle>
            <a:lvl1pPr>
              <a:defRPr/>
            </a:lvl1pPr>
          </a:lstStyle>
          <a:p>
            <a:endParaRPr kumimoji="1" lang="ja-JP" altLang="en-US"/>
          </a:p>
        </p:txBody>
      </p:sp>
      <p:sp>
        <p:nvSpPr>
          <p:cNvPr id="1131" name="Rectangle 5"/>
          <p:cNvSpPr>
            <a:spLocks noGrp="1" noChangeArrowheads="1"/>
          </p:cNvSpPr>
          <p:nvPr>
            <p:ph type="sldNum" sz="quarter" idx="12"/>
          </p:nvPr>
        </p:nvSpPr>
        <p:spPr>
          <a:ln/>
        </p:spPr>
        <p:txBody>
          <a:bodyPr/>
          <a:lstStyle>
            <a:lvl1pPr>
              <a:defRPr/>
            </a:lvl1pPr>
          </a:lstStyle>
          <a:p>
            <a:pPr>
              <a:defRPr/>
            </a:pPr>
            <a:fld id="{D3C4EAEA-6579-4E6A-B8BA-3A63AB0612A4}"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3579484466"/>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1133" name="タイトル 1"/>
          <p:cNvSpPr>
            <a:spLocks noGrp="1"/>
          </p:cNvSpPr>
          <p:nvPr>
            <p:ph type="title"/>
          </p:nvPr>
        </p:nvSpPr>
        <p:spPr>
          <a:xfrm>
            <a:off x="722435" y="4406901"/>
            <a:ext cx="7772400" cy="1362075"/>
          </a:xfrm>
        </p:spPr>
        <p:txBody>
          <a:bodyPr anchor="t"/>
          <a:lstStyle>
            <a:lvl1pPr algn="l">
              <a:defRPr sz="3692" b="1" cap="all"/>
            </a:lvl1pPr>
          </a:lstStyle>
          <a:p>
            <a:r>
              <a:rPr lang="ja-JP" altLang="en-US"/>
              <a:t>マスタ タイトルの書式設定</a:t>
            </a:r>
          </a:p>
        </p:txBody>
      </p:sp>
      <p:sp>
        <p:nvSpPr>
          <p:cNvPr id="1134" name="テキスト プレースホルダ 2"/>
          <p:cNvSpPr>
            <a:spLocks noGrp="1"/>
          </p:cNvSpPr>
          <p:nvPr>
            <p:ph type="body" idx="1"/>
          </p:nvPr>
        </p:nvSpPr>
        <p:spPr>
          <a:xfrm>
            <a:off x="722435" y="2906713"/>
            <a:ext cx="7772400" cy="1500187"/>
          </a:xfrm>
        </p:spPr>
        <p:txBody>
          <a:bodyPr anchor="b"/>
          <a:lstStyle>
            <a:lvl1pPr marL="0" indent="0">
              <a:buNone/>
              <a:defRPr sz="1846"/>
            </a:lvl1pPr>
            <a:lvl2pPr marL="422041" indent="0">
              <a:buNone/>
              <a:defRPr sz="1662"/>
            </a:lvl2pPr>
            <a:lvl3pPr marL="844083" indent="0">
              <a:buNone/>
              <a:defRPr sz="1477"/>
            </a:lvl3pPr>
            <a:lvl4pPr marL="1266124" indent="0">
              <a:buNone/>
              <a:defRPr sz="1292"/>
            </a:lvl4pPr>
            <a:lvl5pPr marL="1688165" indent="0">
              <a:buNone/>
              <a:defRPr sz="1292"/>
            </a:lvl5pPr>
            <a:lvl6pPr marL="2110207" indent="0">
              <a:buNone/>
              <a:defRPr sz="1292"/>
            </a:lvl6pPr>
            <a:lvl7pPr marL="2532248" indent="0">
              <a:buNone/>
              <a:defRPr sz="1292"/>
            </a:lvl7pPr>
            <a:lvl8pPr marL="2954289" indent="0">
              <a:buNone/>
              <a:defRPr sz="1292"/>
            </a:lvl8pPr>
            <a:lvl9pPr marL="3376331" indent="0">
              <a:buNone/>
              <a:defRPr sz="1292"/>
            </a:lvl9pPr>
          </a:lstStyle>
          <a:p>
            <a:pPr lvl="0"/>
            <a:r>
              <a:rPr lang="ja-JP" altLang="en-US"/>
              <a:t>マスタ テキストの書式設定</a:t>
            </a:r>
          </a:p>
        </p:txBody>
      </p:sp>
      <p:sp>
        <p:nvSpPr>
          <p:cNvPr id="1135" name="Rectangle 3"/>
          <p:cNvSpPr>
            <a:spLocks noGrp="1" noChangeArrowheads="1"/>
          </p:cNvSpPr>
          <p:nvPr>
            <p:ph type="dt" sz="half" idx="10"/>
          </p:nvPr>
        </p:nvSpPr>
        <p:spPr>
          <a:ln/>
        </p:spPr>
        <p:txBody>
          <a:bodyPr/>
          <a:lstStyle>
            <a:lvl1pPr>
              <a:defRPr/>
            </a:lvl1pPr>
          </a:lstStyle>
          <a:p>
            <a:endParaRPr kumimoji="1" lang="ja-JP" altLang="en-US"/>
          </a:p>
        </p:txBody>
      </p:sp>
      <p:sp>
        <p:nvSpPr>
          <p:cNvPr id="1136" name="Rectangle 4"/>
          <p:cNvSpPr>
            <a:spLocks noGrp="1" noChangeArrowheads="1"/>
          </p:cNvSpPr>
          <p:nvPr>
            <p:ph type="ftr" sz="quarter" idx="11"/>
          </p:nvPr>
        </p:nvSpPr>
        <p:spPr>
          <a:ln/>
        </p:spPr>
        <p:txBody>
          <a:bodyPr/>
          <a:lstStyle>
            <a:lvl1pPr>
              <a:defRPr/>
            </a:lvl1pPr>
          </a:lstStyle>
          <a:p>
            <a:endParaRPr kumimoji="1" lang="ja-JP" altLang="en-US"/>
          </a:p>
        </p:txBody>
      </p:sp>
      <p:sp>
        <p:nvSpPr>
          <p:cNvPr id="1137" name="Rectangle 5"/>
          <p:cNvSpPr>
            <a:spLocks noGrp="1" noChangeArrowheads="1"/>
          </p:cNvSpPr>
          <p:nvPr>
            <p:ph type="sldNum" sz="quarter" idx="12"/>
          </p:nvPr>
        </p:nvSpPr>
        <p:spPr>
          <a:ln/>
        </p:spPr>
        <p:txBody>
          <a:bodyPr/>
          <a:lstStyle>
            <a:lvl1pPr>
              <a:defRPr/>
            </a:lvl1pPr>
          </a:lstStyle>
          <a:p>
            <a:pPr>
              <a:defRPr/>
            </a:pPr>
            <a:fld id="{63868A70-3E3E-4B02-945C-8D1B6E5BE2DD}"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234939550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1049" name="Title 1"/>
          <p:cNvSpPr>
            <a:spLocks noGrp="1"/>
          </p:cNvSpPr>
          <p:nvPr>
            <p:ph type="title"/>
          </p:nvPr>
        </p:nvSpPr>
        <p:spPr/>
        <p:txBody>
          <a:bodyPr/>
          <a:lstStyle/>
          <a:p>
            <a:r>
              <a:rPr lang="ja-JP" altLang="en-US"/>
              <a:t>マスター タイトルの書式設定</a:t>
            </a:r>
            <a:endParaRPr lang="en-US" dirty="0"/>
          </a:p>
        </p:txBody>
      </p:sp>
      <p:sp>
        <p:nvSpPr>
          <p:cNvPr id="1050" name="Content Placeholder 2"/>
          <p:cNvSpPr>
            <a:spLocks noGrp="1"/>
          </p:cNvSpPr>
          <p:nvPr>
            <p:ph sz="half" idx="1"/>
          </p:nvPr>
        </p:nvSpPr>
        <p:spPr>
          <a:xfrm>
            <a:off x="6286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1051" name="Content Placeholder 3"/>
          <p:cNvSpPr>
            <a:spLocks noGrp="1"/>
          </p:cNvSpPr>
          <p:nvPr>
            <p:ph sz="half" idx="2"/>
          </p:nvPr>
        </p:nvSpPr>
        <p:spPr>
          <a:xfrm>
            <a:off x="46291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1052" name="Date Placeholder 4"/>
          <p:cNvSpPr>
            <a:spLocks noGrp="1"/>
          </p:cNvSpPr>
          <p:nvPr>
            <p:ph type="dt" sz="half" idx="10"/>
          </p:nvPr>
        </p:nvSpPr>
        <p:spPr/>
        <p:txBody>
          <a:bodyPr/>
          <a:lstStyle/>
          <a:p>
            <a:endParaRPr kumimoji="1" lang="ja-JP" altLang="en-US"/>
          </a:p>
        </p:txBody>
      </p:sp>
      <p:sp>
        <p:nvSpPr>
          <p:cNvPr id="1053" name="Footer Placeholder 5"/>
          <p:cNvSpPr>
            <a:spLocks noGrp="1"/>
          </p:cNvSpPr>
          <p:nvPr>
            <p:ph type="ftr" sz="quarter" idx="11"/>
          </p:nvPr>
        </p:nvSpPr>
        <p:spPr/>
        <p:txBody>
          <a:bodyPr/>
          <a:lstStyle/>
          <a:p>
            <a:endParaRPr kumimoji="1" lang="ja-JP" altLang="en-US"/>
          </a:p>
        </p:txBody>
      </p:sp>
      <p:sp>
        <p:nvSpPr>
          <p:cNvPr id="1054" name="Slide Number Placeholder 6"/>
          <p:cNvSpPr>
            <a:spLocks noGrp="1"/>
          </p:cNvSpPr>
          <p:nvPr>
            <p:ph type="sldNum" sz="quarter" idx="12"/>
          </p:nvPr>
        </p:nvSpPr>
        <p:spPr/>
        <p:txBody>
          <a:bodyPr/>
          <a:lstStyle/>
          <a:p>
            <a:fld id="{E6FBAB49-35C7-4736-A24F-35A75A684B25}" type="slidenum">
              <a:rPr kumimoji="1" lang="ja-JP" altLang="en-US" smtClean="0"/>
              <a:t>‹#›</a:t>
            </a:fld>
            <a:endParaRPr kumimoji="1" lang="ja-JP" altLang="en-US"/>
          </a:p>
        </p:txBody>
      </p:sp>
    </p:spTree>
    <p:extLst>
      <p:ext uri="{BB962C8B-B14F-4D97-AF65-F5344CB8AC3E}">
        <p14:creationId xmlns:p14="http://schemas.microsoft.com/office/powerpoint/2010/main" val="1398396157"/>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1139" name="タイトル 1"/>
          <p:cNvSpPr>
            <a:spLocks noGrp="1"/>
          </p:cNvSpPr>
          <p:nvPr>
            <p:ph type="title"/>
          </p:nvPr>
        </p:nvSpPr>
        <p:spPr/>
        <p:txBody>
          <a:bodyPr/>
          <a:lstStyle/>
          <a:p>
            <a:r>
              <a:rPr lang="ja-JP" altLang="en-US"/>
              <a:t>マスタ タイトルの書式設定</a:t>
            </a:r>
          </a:p>
        </p:txBody>
      </p:sp>
      <p:sp>
        <p:nvSpPr>
          <p:cNvPr id="1140" name="コンテンツ プレースホルダ 2"/>
          <p:cNvSpPr>
            <a:spLocks noGrp="1"/>
          </p:cNvSpPr>
          <p:nvPr>
            <p:ph sz="half" idx="1"/>
          </p:nvPr>
        </p:nvSpPr>
        <p:spPr>
          <a:xfrm>
            <a:off x="457200" y="1600201"/>
            <a:ext cx="4044462" cy="4525963"/>
          </a:xfrm>
        </p:spPr>
        <p:txBody>
          <a:bodyPr/>
          <a:lstStyle>
            <a:lvl1pPr>
              <a:defRPr sz="2585"/>
            </a:lvl1pPr>
            <a:lvl2pPr>
              <a:defRPr sz="2215"/>
            </a:lvl2pPr>
            <a:lvl3pPr>
              <a:defRPr sz="1846"/>
            </a:lvl3pPr>
            <a:lvl4pPr>
              <a:defRPr sz="1662"/>
            </a:lvl4pPr>
            <a:lvl5pPr>
              <a:defRPr sz="1662"/>
            </a:lvl5pPr>
            <a:lvl6pPr>
              <a:defRPr sz="1662"/>
            </a:lvl6pPr>
            <a:lvl7pPr>
              <a:defRPr sz="1662"/>
            </a:lvl7pPr>
            <a:lvl8pPr>
              <a:defRPr sz="1662"/>
            </a:lvl8pPr>
            <a:lvl9pPr>
              <a:defRPr sz="1662"/>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141" name="コンテンツ プレースホルダ 3"/>
          <p:cNvSpPr>
            <a:spLocks noGrp="1"/>
          </p:cNvSpPr>
          <p:nvPr>
            <p:ph sz="half" idx="2"/>
          </p:nvPr>
        </p:nvSpPr>
        <p:spPr>
          <a:xfrm>
            <a:off x="4642338" y="1600201"/>
            <a:ext cx="4044462" cy="4525963"/>
          </a:xfrm>
        </p:spPr>
        <p:txBody>
          <a:bodyPr/>
          <a:lstStyle>
            <a:lvl1pPr>
              <a:defRPr sz="2585"/>
            </a:lvl1pPr>
            <a:lvl2pPr>
              <a:defRPr sz="2215"/>
            </a:lvl2pPr>
            <a:lvl3pPr>
              <a:defRPr sz="1846"/>
            </a:lvl3pPr>
            <a:lvl4pPr>
              <a:defRPr sz="1662"/>
            </a:lvl4pPr>
            <a:lvl5pPr>
              <a:defRPr sz="1662"/>
            </a:lvl5pPr>
            <a:lvl6pPr>
              <a:defRPr sz="1662"/>
            </a:lvl6pPr>
            <a:lvl7pPr>
              <a:defRPr sz="1662"/>
            </a:lvl7pPr>
            <a:lvl8pPr>
              <a:defRPr sz="1662"/>
            </a:lvl8pPr>
            <a:lvl9pPr>
              <a:defRPr sz="1662"/>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142" name="Rectangle 3"/>
          <p:cNvSpPr>
            <a:spLocks noGrp="1" noChangeArrowheads="1"/>
          </p:cNvSpPr>
          <p:nvPr>
            <p:ph type="dt" sz="half" idx="10"/>
          </p:nvPr>
        </p:nvSpPr>
        <p:spPr>
          <a:ln/>
        </p:spPr>
        <p:txBody>
          <a:bodyPr/>
          <a:lstStyle>
            <a:lvl1pPr>
              <a:defRPr/>
            </a:lvl1pPr>
          </a:lstStyle>
          <a:p>
            <a:endParaRPr kumimoji="1" lang="ja-JP" altLang="en-US"/>
          </a:p>
        </p:txBody>
      </p:sp>
      <p:sp>
        <p:nvSpPr>
          <p:cNvPr id="1143" name="Rectangle 4"/>
          <p:cNvSpPr>
            <a:spLocks noGrp="1" noChangeArrowheads="1"/>
          </p:cNvSpPr>
          <p:nvPr>
            <p:ph type="ftr" sz="quarter" idx="11"/>
          </p:nvPr>
        </p:nvSpPr>
        <p:spPr>
          <a:ln/>
        </p:spPr>
        <p:txBody>
          <a:bodyPr/>
          <a:lstStyle>
            <a:lvl1pPr>
              <a:defRPr/>
            </a:lvl1pPr>
          </a:lstStyle>
          <a:p>
            <a:endParaRPr kumimoji="1" lang="ja-JP" altLang="en-US"/>
          </a:p>
        </p:txBody>
      </p:sp>
      <p:sp>
        <p:nvSpPr>
          <p:cNvPr id="1144" name="Rectangle 5"/>
          <p:cNvSpPr>
            <a:spLocks noGrp="1" noChangeArrowheads="1"/>
          </p:cNvSpPr>
          <p:nvPr>
            <p:ph type="sldNum" sz="quarter" idx="12"/>
          </p:nvPr>
        </p:nvSpPr>
        <p:spPr>
          <a:ln/>
        </p:spPr>
        <p:txBody>
          <a:bodyPr/>
          <a:lstStyle>
            <a:lvl1pPr>
              <a:defRPr/>
            </a:lvl1pPr>
          </a:lstStyle>
          <a:p>
            <a:pPr>
              <a:defRPr/>
            </a:pPr>
            <a:fld id="{3DAF1342-4057-44CA-9812-8B8D1DF13A53}"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103240065"/>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1146" name="タイトル 1"/>
          <p:cNvSpPr>
            <a:spLocks noGrp="1"/>
          </p:cNvSpPr>
          <p:nvPr>
            <p:ph type="title"/>
          </p:nvPr>
        </p:nvSpPr>
        <p:spPr>
          <a:xfrm>
            <a:off x="457200" y="274638"/>
            <a:ext cx="8229600" cy="1143000"/>
          </a:xfrm>
        </p:spPr>
        <p:txBody>
          <a:bodyPr/>
          <a:lstStyle>
            <a:lvl1pPr>
              <a:defRPr/>
            </a:lvl1pPr>
          </a:lstStyle>
          <a:p>
            <a:r>
              <a:rPr lang="ja-JP" altLang="en-US"/>
              <a:t>マスタ タイトルの書式設定</a:t>
            </a:r>
          </a:p>
        </p:txBody>
      </p:sp>
      <p:sp>
        <p:nvSpPr>
          <p:cNvPr id="1147" name="テキスト プレースホルダ 2"/>
          <p:cNvSpPr>
            <a:spLocks noGrp="1"/>
          </p:cNvSpPr>
          <p:nvPr>
            <p:ph type="body" idx="1"/>
          </p:nvPr>
        </p:nvSpPr>
        <p:spPr>
          <a:xfrm>
            <a:off x="457200" y="1535113"/>
            <a:ext cx="4040066" cy="639762"/>
          </a:xfrm>
        </p:spPr>
        <p:txBody>
          <a:bodyPr anchor="b"/>
          <a:lstStyle>
            <a:lvl1pPr marL="0" indent="0">
              <a:buNone/>
              <a:defRPr sz="2215" b="1"/>
            </a:lvl1pPr>
            <a:lvl2pPr marL="422041" indent="0">
              <a:buNone/>
              <a:defRPr sz="1846" b="1"/>
            </a:lvl2pPr>
            <a:lvl3pPr marL="844083" indent="0">
              <a:buNone/>
              <a:defRPr sz="1662" b="1"/>
            </a:lvl3pPr>
            <a:lvl4pPr marL="1266124" indent="0">
              <a:buNone/>
              <a:defRPr sz="1477" b="1"/>
            </a:lvl4pPr>
            <a:lvl5pPr marL="1688165" indent="0">
              <a:buNone/>
              <a:defRPr sz="1477" b="1"/>
            </a:lvl5pPr>
            <a:lvl6pPr marL="2110207" indent="0">
              <a:buNone/>
              <a:defRPr sz="1477" b="1"/>
            </a:lvl6pPr>
            <a:lvl7pPr marL="2532248" indent="0">
              <a:buNone/>
              <a:defRPr sz="1477" b="1"/>
            </a:lvl7pPr>
            <a:lvl8pPr marL="2954289" indent="0">
              <a:buNone/>
              <a:defRPr sz="1477" b="1"/>
            </a:lvl8pPr>
            <a:lvl9pPr marL="3376331" indent="0">
              <a:buNone/>
              <a:defRPr sz="1477" b="1"/>
            </a:lvl9pPr>
          </a:lstStyle>
          <a:p>
            <a:pPr lvl="0"/>
            <a:r>
              <a:rPr lang="ja-JP" altLang="en-US"/>
              <a:t>マスタ テキストの書式設定</a:t>
            </a:r>
          </a:p>
        </p:txBody>
      </p:sp>
      <p:sp>
        <p:nvSpPr>
          <p:cNvPr id="1148" name="コンテンツ プレースホルダ 3"/>
          <p:cNvSpPr>
            <a:spLocks noGrp="1"/>
          </p:cNvSpPr>
          <p:nvPr>
            <p:ph sz="half" idx="2"/>
          </p:nvPr>
        </p:nvSpPr>
        <p:spPr>
          <a:xfrm>
            <a:off x="457200" y="2174875"/>
            <a:ext cx="4040066" cy="3951288"/>
          </a:xfrm>
        </p:spPr>
        <p:txBody>
          <a:bodyPr/>
          <a:lstStyle>
            <a:lvl1pPr>
              <a:defRPr sz="2215"/>
            </a:lvl1pPr>
            <a:lvl2pPr>
              <a:defRPr sz="1846"/>
            </a:lvl2pPr>
            <a:lvl3pPr>
              <a:defRPr sz="1662"/>
            </a:lvl3pPr>
            <a:lvl4pPr>
              <a:defRPr sz="1477"/>
            </a:lvl4pPr>
            <a:lvl5pPr>
              <a:defRPr sz="1477"/>
            </a:lvl5pPr>
            <a:lvl6pPr>
              <a:defRPr sz="1477"/>
            </a:lvl6pPr>
            <a:lvl7pPr>
              <a:defRPr sz="1477"/>
            </a:lvl7pPr>
            <a:lvl8pPr>
              <a:defRPr sz="1477"/>
            </a:lvl8pPr>
            <a:lvl9pPr>
              <a:defRPr sz="1477"/>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149" name="テキスト プレースホルダ 4"/>
          <p:cNvSpPr>
            <a:spLocks noGrp="1"/>
          </p:cNvSpPr>
          <p:nvPr>
            <p:ph type="body" sz="quarter" idx="3"/>
          </p:nvPr>
        </p:nvSpPr>
        <p:spPr>
          <a:xfrm>
            <a:off x="4645270" y="1535113"/>
            <a:ext cx="4041531" cy="639762"/>
          </a:xfrm>
        </p:spPr>
        <p:txBody>
          <a:bodyPr anchor="b"/>
          <a:lstStyle>
            <a:lvl1pPr marL="0" indent="0">
              <a:buNone/>
              <a:defRPr sz="2215" b="1"/>
            </a:lvl1pPr>
            <a:lvl2pPr marL="422041" indent="0">
              <a:buNone/>
              <a:defRPr sz="1846" b="1"/>
            </a:lvl2pPr>
            <a:lvl3pPr marL="844083" indent="0">
              <a:buNone/>
              <a:defRPr sz="1662" b="1"/>
            </a:lvl3pPr>
            <a:lvl4pPr marL="1266124" indent="0">
              <a:buNone/>
              <a:defRPr sz="1477" b="1"/>
            </a:lvl4pPr>
            <a:lvl5pPr marL="1688165" indent="0">
              <a:buNone/>
              <a:defRPr sz="1477" b="1"/>
            </a:lvl5pPr>
            <a:lvl6pPr marL="2110207" indent="0">
              <a:buNone/>
              <a:defRPr sz="1477" b="1"/>
            </a:lvl6pPr>
            <a:lvl7pPr marL="2532248" indent="0">
              <a:buNone/>
              <a:defRPr sz="1477" b="1"/>
            </a:lvl7pPr>
            <a:lvl8pPr marL="2954289" indent="0">
              <a:buNone/>
              <a:defRPr sz="1477" b="1"/>
            </a:lvl8pPr>
            <a:lvl9pPr marL="3376331" indent="0">
              <a:buNone/>
              <a:defRPr sz="1477" b="1"/>
            </a:lvl9pPr>
          </a:lstStyle>
          <a:p>
            <a:pPr lvl="0"/>
            <a:r>
              <a:rPr lang="ja-JP" altLang="en-US"/>
              <a:t>マスタ テキストの書式設定</a:t>
            </a:r>
          </a:p>
        </p:txBody>
      </p:sp>
      <p:sp>
        <p:nvSpPr>
          <p:cNvPr id="1150" name="コンテンツ プレースホルダ 5"/>
          <p:cNvSpPr>
            <a:spLocks noGrp="1"/>
          </p:cNvSpPr>
          <p:nvPr>
            <p:ph sz="quarter" idx="4"/>
          </p:nvPr>
        </p:nvSpPr>
        <p:spPr>
          <a:xfrm>
            <a:off x="4645270" y="2174875"/>
            <a:ext cx="4041531" cy="3951288"/>
          </a:xfrm>
        </p:spPr>
        <p:txBody>
          <a:bodyPr/>
          <a:lstStyle>
            <a:lvl1pPr>
              <a:defRPr sz="2215"/>
            </a:lvl1pPr>
            <a:lvl2pPr>
              <a:defRPr sz="1846"/>
            </a:lvl2pPr>
            <a:lvl3pPr>
              <a:defRPr sz="1662"/>
            </a:lvl3pPr>
            <a:lvl4pPr>
              <a:defRPr sz="1477"/>
            </a:lvl4pPr>
            <a:lvl5pPr>
              <a:defRPr sz="1477"/>
            </a:lvl5pPr>
            <a:lvl6pPr>
              <a:defRPr sz="1477"/>
            </a:lvl6pPr>
            <a:lvl7pPr>
              <a:defRPr sz="1477"/>
            </a:lvl7pPr>
            <a:lvl8pPr>
              <a:defRPr sz="1477"/>
            </a:lvl8pPr>
            <a:lvl9pPr>
              <a:defRPr sz="1477"/>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151" name="Rectangle 3"/>
          <p:cNvSpPr>
            <a:spLocks noGrp="1" noChangeArrowheads="1"/>
          </p:cNvSpPr>
          <p:nvPr>
            <p:ph type="dt" sz="half" idx="10"/>
          </p:nvPr>
        </p:nvSpPr>
        <p:spPr>
          <a:ln/>
        </p:spPr>
        <p:txBody>
          <a:bodyPr/>
          <a:lstStyle>
            <a:lvl1pPr>
              <a:defRPr/>
            </a:lvl1pPr>
          </a:lstStyle>
          <a:p>
            <a:endParaRPr kumimoji="1" lang="ja-JP" altLang="en-US"/>
          </a:p>
        </p:txBody>
      </p:sp>
      <p:sp>
        <p:nvSpPr>
          <p:cNvPr id="1152" name="Rectangle 4"/>
          <p:cNvSpPr>
            <a:spLocks noGrp="1" noChangeArrowheads="1"/>
          </p:cNvSpPr>
          <p:nvPr>
            <p:ph type="ftr" sz="quarter" idx="11"/>
          </p:nvPr>
        </p:nvSpPr>
        <p:spPr>
          <a:ln/>
        </p:spPr>
        <p:txBody>
          <a:bodyPr/>
          <a:lstStyle>
            <a:lvl1pPr>
              <a:defRPr/>
            </a:lvl1pPr>
          </a:lstStyle>
          <a:p>
            <a:endParaRPr kumimoji="1" lang="ja-JP" altLang="en-US"/>
          </a:p>
        </p:txBody>
      </p:sp>
      <p:sp>
        <p:nvSpPr>
          <p:cNvPr id="1153" name="Rectangle 5"/>
          <p:cNvSpPr>
            <a:spLocks noGrp="1" noChangeArrowheads="1"/>
          </p:cNvSpPr>
          <p:nvPr>
            <p:ph type="sldNum" sz="quarter" idx="12"/>
          </p:nvPr>
        </p:nvSpPr>
        <p:spPr>
          <a:ln/>
        </p:spPr>
        <p:txBody>
          <a:bodyPr/>
          <a:lstStyle>
            <a:lvl1pPr>
              <a:defRPr/>
            </a:lvl1pPr>
          </a:lstStyle>
          <a:p>
            <a:pPr>
              <a:defRPr/>
            </a:pPr>
            <a:fld id="{A8B9684D-8595-414B-B867-0A9FAC2BFB36}"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2915256005"/>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1155" name="タイトル 1"/>
          <p:cNvSpPr>
            <a:spLocks noGrp="1"/>
          </p:cNvSpPr>
          <p:nvPr>
            <p:ph type="title"/>
          </p:nvPr>
        </p:nvSpPr>
        <p:spPr/>
        <p:txBody>
          <a:bodyPr/>
          <a:lstStyle/>
          <a:p>
            <a:r>
              <a:rPr lang="ja-JP" altLang="en-US"/>
              <a:t>マスタ タイトルの書式設定</a:t>
            </a:r>
          </a:p>
        </p:txBody>
      </p:sp>
      <p:sp>
        <p:nvSpPr>
          <p:cNvPr id="1156" name="Rectangle 3"/>
          <p:cNvSpPr>
            <a:spLocks noGrp="1" noChangeArrowheads="1"/>
          </p:cNvSpPr>
          <p:nvPr>
            <p:ph type="dt" sz="half" idx="10"/>
          </p:nvPr>
        </p:nvSpPr>
        <p:spPr>
          <a:ln/>
        </p:spPr>
        <p:txBody>
          <a:bodyPr/>
          <a:lstStyle>
            <a:lvl1pPr>
              <a:defRPr/>
            </a:lvl1pPr>
          </a:lstStyle>
          <a:p>
            <a:endParaRPr kumimoji="1" lang="ja-JP" altLang="en-US"/>
          </a:p>
        </p:txBody>
      </p:sp>
      <p:sp>
        <p:nvSpPr>
          <p:cNvPr id="1157" name="Rectangle 4"/>
          <p:cNvSpPr>
            <a:spLocks noGrp="1" noChangeArrowheads="1"/>
          </p:cNvSpPr>
          <p:nvPr>
            <p:ph type="ftr" sz="quarter" idx="11"/>
          </p:nvPr>
        </p:nvSpPr>
        <p:spPr>
          <a:ln/>
        </p:spPr>
        <p:txBody>
          <a:bodyPr/>
          <a:lstStyle>
            <a:lvl1pPr>
              <a:defRPr/>
            </a:lvl1pPr>
          </a:lstStyle>
          <a:p>
            <a:endParaRPr kumimoji="1" lang="ja-JP" altLang="en-US"/>
          </a:p>
        </p:txBody>
      </p:sp>
      <p:sp>
        <p:nvSpPr>
          <p:cNvPr id="1158" name="Rectangle 5"/>
          <p:cNvSpPr>
            <a:spLocks noGrp="1" noChangeArrowheads="1"/>
          </p:cNvSpPr>
          <p:nvPr>
            <p:ph type="sldNum" sz="quarter" idx="12"/>
          </p:nvPr>
        </p:nvSpPr>
        <p:spPr>
          <a:ln/>
        </p:spPr>
        <p:txBody>
          <a:bodyPr/>
          <a:lstStyle>
            <a:lvl1pPr>
              <a:defRPr/>
            </a:lvl1pPr>
          </a:lstStyle>
          <a:p>
            <a:pPr>
              <a:defRPr/>
            </a:pPr>
            <a:fld id="{710BB23E-5970-4A77-9744-C83F317AA283}"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2863198021"/>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1160" name="Rectangle 3"/>
          <p:cNvSpPr>
            <a:spLocks noGrp="1" noChangeArrowheads="1"/>
          </p:cNvSpPr>
          <p:nvPr>
            <p:ph type="dt" sz="half" idx="10"/>
          </p:nvPr>
        </p:nvSpPr>
        <p:spPr>
          <a:ln/>
        </p:spPr>
        <p:txBody>
          <a:bodyPr/>
          <a:lstStyle>
            <a:lvl1pPr>
              <a:defRPr/>
            </a:lvl1pPr>
          </a:lstStyle>
          <a:p>
            <a:endParaRPr kumimoji="1" lang="ja-JP" altLang="en-US"/>
          </a:p>
        </p:txBody>
      </p:sp>
      <p:sp>
        <p:nvSpPr>
          <p:cNvPr id="1161" name="Rectangle 4"/>
          <p:cNvSpPr>
            <a:spLocks noGrp="1" noChangeArrowheads="1"/>
          </p:cNvSpPr>
          <p:nvPr>
            <p:ph type="ftr" sz="quarter" idx="11"/>
          </p:nvPr>
        </p:nvSpPr>
        <p:spPr>
          <a:ln/>
        </p:spPr>
        <p:txBody>
          <a:bodyPr/>
          <a:lstStyle>
            <a:lvl1pPr>
              <a:defRPr/>
            </a:lvl1pPr>
          </a:lstStyle>
          <a:p>
            <a:endParaRPr kumimoji="1" lang="ja-JP" altLang="en-US"/>
          </a:p>
        </p:txBody>
      </p:sp>
      <p:sp>
        <p:nvSpPr>
          <p:cNvPr id="1162" name="Rectangle 5"/>
          <p:cNvSpPr>
            <a:spLocks noGrp="1" noChangeArrowheads="1"/>
          </p:cNvSpPr>
          <p:nvPr>
            <p:ph type="sldNum" sz="quarter" idx="12"/>
          </p:nvPr>
        </p:nvSpPr>
        <p:spPr>
          <a:ln/>
        </p:spPr>
        <p:txBody>
          <a:bodyPr/>
          <a:lstStyle>
            <a:lvl1pPr>
              <a:defRPr/>
            </a:lvl1pPr>
          </a:lstStyle>
          <a:p>
            <a:pPr>
              <a:defRPr/>
            </a:pPr>
            <a:fld id="{1CB101C0-0EE2-4D3F-A9D5-346E1C504CE2}"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950949246"/>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1164" name="タイトル 1"/>
          <p:cNvSpPr>
            <a:spLocks noGrp="1"/>
          </p:cNvSpPr>
          <p:nvPr>
            <p:ph type="title"/>
          </p:nvPr>
        </p:nvSpPr>
        <p:spPr>
          <a:xfrm>
            <a:off x="457200" y="273050"/>
            <a:ext cx="3008435" cy="1162050"/>
          </a:xfrm>
        </p:spPr>
        <p:txBody>
          <a:bodyPr anchor="b"/>
          <a:lstStyle>
            <a:lvl1pPr algn="l">
              <a:defRPr sz="1846" b="1"/>
            </a:lvl1pPr>
          </a:lstStyle>
          <a:p>
            <a:r>
              <a:rPr lang="ja-JP" altLang="en-US"/>
              <a:t>マスタ タイトルの書式設定</a:t>
            </a:r>
          </a:p>
        </p:txBody>
      </p:sp>
      <p:sp>
        <p:nvSpPr>
          <p:cNvPr id="1165" name="コンテンツ プレースホルダ 2"/>
          <p:cNvSpPr>
            <a:spLocks noGrp="1"/>
          </p:cNvSpPr>
          <p:nvPr>
            <p:ph idx="1"/>
          </p:nvPr>
        </p:nvSpPr>
        <p:spPr>
          <a:xfrm>
            <a:off x="3575538" y="273051"/>
            <a:ext cx="5111262" cy="5853113"/>
          </a:xfrm>
        </p:spPr>
        <p:txBody>
          <a:bodyPr/>
          <a:lstStyle>
            <a:lvl1pPr>
              <a:defRPr sz="2954"/>
            </a:lvl1pPr>
            <a:lvl2pPr>
              <a:defRPr sz="2585"/>
            </a:lvl2pPr>
            <a:lvl3pPr>
              <a:defRPr sz="2215"/>
            </a:lvl3pPr>
            <a:lvl4pPr>
              <a:defRPr sz="1846"/>
            </a:lvl4pPr>
            <a:lvl5pPr>
              <a:defRPr sz="1846"/>
            </a:lvl5pPr>
            <a:lvl6pPr>
              <a:defRPr sz="1846"/>
            </a:lvl6pPr>
            <a:lvl7pPr>
              <a:defRPr sz="1846"/>
            </a:lvl7pPr>
            <a:lvl8pPr>
              <a:defRPr sz="1846"/>
            </a:lvl8pPr>
            <a:lvl9pPr>
              <a:defRPr sz="1846"/>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166" name="テキスト プレースホルダ 3"/>
          <p:cNvSpPr>
            <a:spLocks noGrp="1"/>
          </p:cNvSpPr>
          <p:nvPr>
            <p:ph type="body" sz="half" idx="2"/>
          </p:nvPr>
        </p:nvSpPr>
        <p:spPr>
          <a:xfrm>
            <a:off x="457200" y="1435101"/>
            <a:ext cx="3008435" cy="4691063"/>
          </a:xfrm>
        </p:spPr>
        <p:txBody>
          <a:bodyPr/>
          <a:lstStyle>
            <a:lvl1pPr marL="0" indent="0">
              <a:buNone/>
              <a:defRPr sz="1292"/>
            </a:lvl1pPr>
            <a:lvl2pPr marL="422041" indent="0">
              <a:buNone/>
              <a:defRPr sz="1108"/>
            </a:lvl2pPr>
            <a:lvl3pPr marL="844083" indent="0">
              <a:buNone/>
              <a:defRPr sz="923"/>
            </a:lvl3pPr>
            <a:lvl4pPr marL="1266124" indent="0">
              <a:buNone/>
              <a:defRPr sz="831"/>
            </a:lvl4pPr>
            <a:lvl5pPr marL="1688165" indent="0">
              <a:buNone/>
              <a:defRPr sz="831"/>
            </a:lvl5pPr>
            <a:lvl6pPr marL="2110207" indent="0">
              <a:buNone/>
              <a:defRPr sz="831"/>
            </a:lvl6pPr>
            <a:lvl7pPr marL="2532248" indent="0">
              <a:buNone/>
              <a:defRPr sz="831"/>
            </a:lvl7pPr>
            <a:lvl8pPr marL="2954289" indent="0">
              <a:buNone/>
              <a:defRPr sz="831"/>
            </a:lvl8pPr>
            <a:lvl9pPr marL="3376331" indent="0">
              <a:buNone/>
              <a:defRPr sz="831"/>
            </a:lvl9pPr>
          </a:lstStyle>
          <a:p>
            <a:pPr lvl="0"/>
            <a:r>
              <a:rPr lang="ja-JP" altLang="en-US"/>
              <a:t>マスタ テキストの書式設定</a:t>
            </a:r>
          </a:p>
        </p:txBody>
      </p:sp>
      <p:sp>
        <p:nvSpPr>
          <p:cNvPr id="1167" name="Rectangle 3"/>
          <p:cNvSpPr>
            <a:spLocks noGrp="1" noChangeArrowheads="1"/>
          </p:cNvSpPr>
          <p:nvPr>
            <p:ph type="dt" sz="half" idx="10"/>
          </p:nvPr>
        </p:nvSpPr>
        <p:spPr>
          <a:ln/>
        </p:spPr>
        <p:txBody>
          <a:bodyPr/>
          <a:lstStyle>
            <a:lvl1pPr>
              <a:defRPr/>
            </a:lvl1pPr>
          </a:lstStyle>
          <a:p>
            <a:endParaRPr kumimoji="1" lang="ja-JP" altLang="en-US"/>
          </a:p>
        </p:txBody>
      </p:sp>
      <p:sp>
        <p:nvSpPr>
          <p:cNvPr id="1168" name="Rectangle 4"/>
          <p:cNvSpPr>
            <a:spLocks noGrp="1" noChangeArrowheads="1"/>
          </p:cNvSpPr>
          <p:nvPr>
            <p:ph type="ftr" sz="quarter" idx="11"/>
          </p:nvPr>
        </p:nvSpPr>
        <p:spPr>
          <a:ln/>
        </p:spPr>
        <p:txBody>
          <a:bodyPr/>
          <a:lstStyle>
            <a:lvl1pPr>
              <a:defRPr/>
            </a:lvl1pPr>
          </a:lstStyle>
          <a:p>
            <a:endParaRPr kumimoji="1" lang="ja-JP" altLang="en-US"/>
          </a:p>
        </p:txBody>
      </p:sp>
      <p:sp>
        <p:nvSpPr>
          <p:cNvPr id="1169" name="Rectangle 5"/>
          <p:cNvSpPr>
            <a:spLocks noGrp="1" noChangeArrowheads="1"/>
          </p:cNvSpPr>
          <p:nvPr>
            <p:ph type="sldNum" sz="quarter" idx="12"/>
          </p:nvPr>
        </p:nvSpPr>
        <p:spPr>
          <a:ln/>
        </p:spPr>
        <p:txBody>
          <a:bodyPr/>
          <a:lstStyle>
            <a:lvl1pPr>
              <a:defRPr/>
            </a:lvl1pPr>
          </a:lstStyle>
          <a:p>
            <a:pPr>
              <a:defRPr/>
            </a:pPr>
            <a:fld id="{FF7DEEA7-5AB5-4E20-9045-1C236A4B92E2}"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1955211437"/>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1171" name="タイトル 1"/>
          <p:cNvSpPr>
            <a:spLocks noGrp="1"/>
          </p:cNvSpPr>
          <p:nvPr>
            <p:ph type="title"/>
          </p:nvPr>
        </p:nvSpPr>
        <p:spPr>
          <a:xfrm>
            <a:off x="1792166" y="4800600"/>
            <a:ext cx="5486400" cy="566738"/>
          </a:xfrm>
        </p:spPr>
        <p:txBody>
          <a:bodyPr anchor="b"/>
          <a:lstStyle>
            <a:lvl1pPr algn="l">
              <a:defRPr sz="1846" b="1"/>
            </a:lvl1pPr>
          </a:lstStyle>
          <a:p>
            <a:r>
              <a:rPr lang="ja-JP" altLang="en-US"/>
              <a:t>マスタ タイトルの書式設定</a:t>
            </a:r>
          </a:p>
        </p:txBody>
      </p:sp>
      <p:sp>
        <p:nvSpPr>
          <p:cNvPr id="1172" name="図プレースホルダ 2"/>
          <p:cNvSpPr>
            <a:spLocks noGrp="1"/>
          </p:cNvSpPr>
          <p:nvPr>
            <p:ph type="pic" idx="1"/>
          </p:nvPr>
        </p:nvSpPr>
        <p:spPr>
          <a:xfrm>
            <a:off x="1792166" y="612775"/>
            <a:ext cx="5486400" cy="4114800"/>
          </a:xfrm>
        </p:spPr>
        <p:txBody>
          <a:bodyPr/>
          <a:lstStyle>
            <a:lvl1pPr marL="0" indent="0">
              <a:buNone/>
              <a:defRPr sz="2954"/>
            </a:lvl1pPr>
            <a:lvl2pPr marL="422041" indent="0">
              <a:buNone/>
              <a:defRPr sz="2585"/>
            </a:lvl2pPr>
            <a:lvl3pPr marL="844083" indent="0">
              <a:buNone/>
              <a:defRPr sz="2215"/>
            </a:lvl3pPr>
            <a:lvl4pPr marL="1266124" indent="0">
              <a:buNone/>
              <a:defRPr sz="1846"/>
            </a:lvl4pPr>
            <a:lvl5pPr marL="1688165" indent="0">
              <a:buNone/>
              <a:defRPr sz="1846"/>
            </a:lvl5pPr>
            <a:lvl6pPr marL="2110207" indent="0">
              <a:buNone/>
              <a:defRPr sz="1846"/>
            </a:lvl6pPr>
            <a:lvl7pPr marL="2532248" indent="0">
              <a:buNone/>
              <a:defRPr sz="1846"/>
            </a:lvl7pPr>
            <a:lvl8pPr marL="2954289" indent="0">
              <a:buNone/>
              <a:defRPr sz="1846"/>
            </a:lvl8pPr>
            <a:lvl9pPr marL="3376331" indent="0">
              <a:buNone/>
              <a:defRPr sz="1846"/>
            </a:lvl9pPr>
          </a:lstStyle>
          <a:p>
            <a:pPr lvl="0"/>
            <a:endParaRPr lang="ja-JP" altLang="en-US" noProof="0"/>
          </a:p>
        </p:txBody>
      </p:sp>
      <p:sp>
        <p:nvSpPr>
          <p:cNvPr id="1173" name="テキスト プレースホルダ 3"/>
          <p:cNvSpPr>
            <a:spLocks noGrp="1"/>
          </p:cNvSpPr>
          <p:nvPr>
            <p:ph type="body" sz="half" idx="2"/>
          </p:nvPr>
        </p:nvSpPr>
        <p:spPr>
          <a:xfrm>
            <a:off x="1792166" y="5367338"/>
            <a:ext cx="5486400" cy="804862"/>
          </a:xfrm>
        </p:spPr>
        <p:txBody>
          <a:bodyPr/>
          <a:lstStyle>
            <a:lvl1pPr marL="0" indent="0">
              <a:buNone/>
              <a:defRPr sz="1292"/>
            </a:lvl1pPr>
            <a:lvl2pPr marL="422041" indent="0">
              <a:buNone/>
              <a:defRPr sz="1108"/>
            </a:lvl2pPr>
            <a:lvl3pPr marL="844083" indent="0">
              <a:buNone/>
              <a:defRPr sz="923"/>
            </a:lvl3pPr>
            <a:lvl4pPr marL="1266124" indent="0">
              <a:buNone/>
              <a:defRPr sz="831"/>
            </a:lvl4pPr>
            <a:lvl5pPr marL="1688165" indent="0">
              <a:buNone/>
              <a:defRPr sz="831"/>
            </a:lvl5pPr>
            <a:lvl6pPr marL="2110207" indent="0">
              <a:buNone/>
              <a:defRPr sz="831"/>
            </a:lvl6pPr>
            <a:lvl7pPr marL="2532248" indent="0">
              <a:buNone/>
              <a:defRPr sz="831"/>
            </a:lvl7pPr>
            <a:lvl8pPr marL="2954289" indent="0">
              <a:buNone/>
              <a:defRPr sz="831"/>
            </a:lvl8pPr>
            <a:lvl9pPr marL="3376331" indent="0">
              <a:buNone/>
              <a:defRPr sz="831"/>
            </a:lvl9pPr>
          </a:lstStyle>
          <a:p>
            <a:pPr lvl="0"/>
            <a:r>
              <a:rPr lang="ja-JP" altLang="en-US"/>
              <a:t>マスタ テキストの書式設定</a:t>
            </a:r>
          </a:p>
        </p:txBody>
      </p:sp>
      <p:sp>
        <p:nvSpPr>
          <p:cNvPr id="1174" name="Rectangle 3"/>
          <p:cNvSpPr>
            <a:spLocks noGrp="1" noChangeArrowheads="1"/>
          </p:cNvSpPr>
          <p:nvPr>
            <p:ph type="dt" sz="half" idx="10"/>
          </p:nvPr>
        </p:nvSpPr>
        <p:spPr>
          <a:ln/>
        </p:spPr>
        <p:txBody>
          <a:bodyPr/>
          <a:lstStyle>
            <a:lvl1pPr>
              <a:defRPr/>
            </a:lvl1pPr>
          </a:lstStyle>
          <a:p>
            <a:endParaRPr kumimoji="1" lang="ja-JP" altLang="en-US"/>
          </a:p>
        </p:txBody>
      </p:sp>
      <p:sp>
        <p:nvSpPr>
          <p:cNvPr id="1175" name="Rectangle 4"/>
          <p:cNvSpPr>
            <a:spLocks noGrp="1" noChangeArrowheads="1"/>
          </p:cNvSpPr>
          <p:nvPr>
            <p:ph type="ftr" sz="quarter" idx="11"/>
          </p:nvPr>
        </p:nvSpPr>
        <p:spPr>
          <a:ln/>
        </p:spPr>
        <p:txBody>
          <a:bodyPr/>
          <a:lstStyle>
            <a:lvl1pPr>
              <a:defRPr/>
            </a:lvl1pPr>
          </a:lstStyle>
          <a:p>
            <a:endParaRPr kumimoji="1" lang="ja-JP" altLang="en-US"/>
          </a:p>
        </p:txBody>
      </p:sp>
      <p:sp>
        <p:nvSpPr>
          <p:cNvPr id="1176" name="Rectangle 5"/>
          <p:cNvSpPr>
            <a:spLocks noGrp="1" noChangeArrowheads="1"/>
          </p:cNvSpPr>
          <p:nvPr>
            <p:ph type="sldNum" sz="quarter" idx="12"/>
          </p:nvPr>
        </p:nvSpPr>
        <p:spPr>
          <a:ln/>
        </p:spPr>
        <p:txBody>
          <a:bodyPr/>
          <a:lstStyle>
            <a:lvl1pPr>
              <a:defRPr/>
            </a:lvl1pPr>
          </a:lstStyle>
          <a:p>
            <a:pPr>
              <a:defRPr/>
            </a:pPr>
            <a:fld id="{55D38AF4-D8E1-4DC7-8240-58537751E049}"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4130670139"/>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1178" name="タイトル 1"/>
          <p:cNvSpPr>
            <a:spLocks noGrp="1"/>
          </p:cNvSpPr>
          <p:nvPr>
            <p:ph type="title"/>
          </p:nvPr>
        </p:nvSpPr>
        <p:spPr/>
        <p:txBody>
          <a:bodyPr/>
          <a:lstStyle/>
          <a:p>
            <a:r>
              <a:rPr lang="ja-JP" altLang="en-US"/>
              <a:t>マスタ タイトルの書式設定</a:t>
            </a:r>
          </a:p>
        </p:txBody>
      </p:sp>
      <p:sp>
        <p:nvSpPr>
          <p:cNvPr id="1179" name="縦書きテキスト プレースホルダ 2"/>
          <p:cNvSpPr>
            <a:spLocks noGrp="1"/>
          </p:cNvSpPr>
          <p:nvPr>
            <p:ph type="body" orient="vert" idx="1"/>
          </p:nvPr>
        </p:nvSpPr>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180" name="Rectangle 3"/>
          <p:cNvSpPr>
            <a:spLocks noGrp="1" noChangeArrowheads="1"/>
          </p:cNvSpPr>
          <p:nvPr>
            <p:ph type="dt" sz="half" idx="10"/>
          </p:nvPr>
        </p:nvSpPr>
        <p:spPr>
          <a:ln/>
        </p:spPr>
        <p:txBody>
          <a:bodyPr/>
          <a:lstStyle>
            <a:lvl1pPr>
              <a:defRPr/>
            </a:lvl1pPr>
          </a:lstStyle>
          <a:p>
            <a:endParaRPr kumimoji="1" lang="ja-JP" altLang="en-US"/>
          </a:p>
        </p:txBody>
      </p:sp>
      <p:sp>
        <p:nvSpPr>
          <p:cNvPr id="1181" name="Rectangle 4"/>
          <p:cNvSpPr>
            <a:spLocks noGrp="1" noChangeArrowheads="1"/>
          </p:cNvSpPr>
          <p:nvPr>
            <p:ph type="ftr" sz="quarter" idx="11"/>
          </p:nvPr>
        </p:nvSpPr>
        <p:spPr>
          <a:ln/>
        </p:spPr>
        <p:txBody>
          <a:bodyPr/>
          <a:lstStyle>
            <a:lvl1pPr>
              <a:defRPr/>
            </a:lvl1pPr>
          </a:lstStyle>
          <a:p>
            <a:endParaRPr kumimoji="1" lang="ja-JP" altLang="en-US"/>
          </a:p>
        </p:txBody>
      </p:sp>
      <p:sp>
        <p:nvSpPr>
          <p:cNvPr id="1182" name="Rectangle 5"/>
          <p:cNvSpPr>
            <a:spLocks noGrp="1" noChangeArrowheads="1"/>
          </p:cNvSpPr>
          <p:nvPr>
            <p:ph type="sldNum" sz="quarter" idx="12"/>
          </p:nvPr>
        </p:nvSpPr>
        <p:spPr>
          <a:ln/>
        </p:spPr>
        <p:txBody>
          <a:bodyPr/>
          <a:lstStyle>
            <a:lvl1pPr>
              <a:defRPr/>
            </a:lvl1pPr>
          </a:lstStyle>
          <a:p>
            <a:pPr>
              <a:defRPr/>
            </a:pPr>
            <a:fld id="{393613BF-12A7-4D31-96DE-B68E79CEAB3C}"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2287638829"/>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1184" name="縦書きタイトル 1"/>
          <p:cNvSpPr>
            <a:spLocks noGrp="1"/>
          </p:cNvSpPr>
          <p:nvPr>
            <p:ph type="title" orient="vert"/>
          </p:nvPr>
        </p:nvSpPr>
        <p:spPr>
          <a:xfrm>
            <a:off x="6515100" y="1"/>
            <a:ext cx="2171700" cy="6126163"/>
          </a:xfrm>
        </p:spPr>
        <p:txBody>
          <a:bodyPr vert="eaVert"/>
          <a:lstStyle/>
          <a:p>
            <a:r>
              <a:rPr lang="ja-JP" altLang="en-US"/>
              <a:t>マスタ タイトルの書式設定</a:t>
            </a:r>
          </a:p>
        </p:txBody>
      </p:sp>
      <p:sp>
        <p:nvSpPr>
          <p:cNvPr id="1185" name="縦書きテキスト プレースホルダ 2"/>
          <p:cNvSpPr>
            <a:spLocks noGrp="1"/>
          </p:cNvSpPr>
          <p:nvPr>
            <p:ph type="body" orient="vert" idx="1"/>
          </p:nvPr>
        </p:nvSpPr>
        <p:spPr>
          <a:xfrm>
            <a:off x="1" y="1"/>
            <a:ext cx="6374423" cy="6126163"/>
          </a:xfrm>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186" name="Rectangle 3"/>
          <p:cNvSpPr>
            <a:spLocks noGrp="1" noChangeArrowheads="1"/>
          </p:cNvSpPr>
          <p:nvPr>
            <p:ph type="dt" sz="half" idx="10"/>
          </p:nvPr>
        </p:nvSpPr>
        <p:spPr>
          <a:ln/>
        </p:spPr>
        <p:txBody>
          <a:bodyPr/>
          <a:lstStyle>
            <a:lvl1pPr>
              <a:defRPr/>
            </a:lvl1pPr>
          </a:lstStyle>
          <a:p>
            <a:endParaRPr kumimoji="1" lang="ja-JP" altLang="en-US"/>
          </a:p>
        </p:txBody>
      </p:sp>
      <p:sp>
        <p:nvSpPr>
          <p:cNvPr id="1187" name="Rectangle 4"/>
          <p:cNvSpPr>
            <a:spLocks noGrp="1" noChangeArrowheads="1"/>
          </p:cNvSpPr>
          <p:nvPr>
            <p:ph type="ftr" sz="quarter" idx="11"/>
          </p:nvPr>
        </p:nvSpPr>
        <p:spPr>
          <a:ln/>
        </p:spPr>
        <p:txBody>
          <a:bodyPr/>
          <a:lstStyle>
            <a:lvl1pPr>
              <a:defRPr/>
            </a:lvl1pPr>
          </a:lstStyle>
          <a:p>
            <a:endParaRPr kumimoji="1" lang="ja-JP" altLang="en-US"/>
          </a:p>
        </p:txBody>
      </p:sp>
      <p:sp>
        <p:nvSpPr>
          <p:cNvPr id="1188" name="Rectangle 5"/>
          <p:cNvSpPr>
            <a:spLocks noGrp="1" noChangeArrowheads="1"/>
          </p:cNvSpPr>
          <p:nvPr>
            <p:ph type="sldNum" sz="quarter" idx="12"/>
          </p:nvPr>
        </p:nvSpPr>
        <p:spPr>
          <a:ln/>
        </p:spPr>
        <p:txBody>
          <a:bodyPr/>
          <a:lstStyle>
            <a:lvl1pPr>
              <a:defRPr/>
            </a:lvl1pPr>
          </a:lstStyle>
          <a:p>
            <a:pPr>
              <a:defRPr/>
            </a:pPr>
            <a:fld id="{6EB396B1-2C57-43E8-9C54-CF6977745871}"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2929239516"/>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chart">
  <p:cSld name="タイトルとグラフ">
    <p:spTree>
      <p:nvGrpSpPr>
        <p:cNvPr id="1" name=""/>
        <p:cNvGrpSpPr/>
        <p:nvPr/>
      </p:nvGrpSpPr>
      <p:grpSpPr>
        <a:xfrm>
          <a:off x="0" y="0"/>
          <a:ext cx="0" cy="0"/>
          <a:chOff x="0" y="0"/>
          <a:chExt cx="0" cy="0"/>
        </a:xfrm>
      </p:grpSpPr>
      <p:sp>
        <p:nvSpPr>
          <p:cNvPr id="1190" name="タイトル 1"/>
          <p:cNvSpPr>
            <a:spLocks noGrp="1"/>
          </p:cNvSpPr>
          <p:nvPr>
            <p:ph type="title"/>
          </p:nvPr>
        </p:nvSpPr>
        <p:spPr>
          <a:xfrm>
            <a:off x="1" y="0"/>
            <a:ext cx="7630258" cy="476250"/>
          </a:xfrm>
        </p:spPr>
        <p:txBody>
          <a:bodyPr/>
          <a:lstStyle/>
          <a:p>
            <a:r>
              <a:rPr lang="ja-JP" altLang="en-US"/>
              <a:t>マスタ タイトルの書式設定</a:t>
            </a:r>
          </a:p>
        </p:txBody>
      </p:sp>
      <p:sp>
        <p:nvSpPr>
          <p:cNvPr id="1191" name="グラフ プレースホルダ 2"/>
          <p:cNvSpPr>
            <a:spLocks noGrp="1"/>
          </p:cNvSpPr>
          <p:nvPr>
            <p:ph type="chart" idx="1"/>
          </p:nvPr>
        </p:nvSpPr>
        <p:spPr>
          <a:xfrm>
            <a:off x="457200" y="1600201"/>
            <a:ext cx="8229600" cy="4525963"/>
          </a:xfrm>
        </p:spPr>
        <p:txBody>
          <a:bodyPr/>
          <a:lstStyle/>
          <a:p>
            <a:pPr lvl="0"/>
            <a:endParaRPr lang="ja-JP" altLang="en-US" noProof="0"/>
          </a:p>
        </p:txBody>
      </p:sp>
      <p:sp>
        <p:nvSpPr>
          <p:cNvPr id="1192" name="Rectangle 3"/>
          <p:cNvSpPr>
            <a:spLocks noGrp="1" noChangeArrowheads="1"/>
          </p:cNvSpPr>
          <p:nvPr>
            <p:ph type="dt" sz="half" idx="10"/>
          </p:nvPr>
        </p:nvSpPr>
        <p:spPr>
          <a:ln/>
        </p:spPr>
        <p:txBody>
          <a:bodyPr/>
          <a:lstStyle>
            <a:lvl1pPr>
              <a:defRPr/>
            </a:lvl1pPr>
          </a:lstStyle>
          <a:p>
            <a:endParaRPr kumimoji="1" lang="ja-JP" altLang="en-US"/>
          </a:p>
        </p:txBody>
      </p:sp>
      <p:sp>
        <p:nvSpPr>
          <p:cNvPr id="1193" name="Rectangle 4"/>
          <p:cNvSpPr>
            <a:spLocks noGrp="1" noChangeArrowheads="1"/>
          </p:cNvSpPr>
          <p:nvPr>
            <p:ph type="ftr" sz="quarter" idx="11"/>
          </p:nvPr>
        </p:nvSpPr>
        <p:spPr>
          <a:ln/>
        </p:spPr>
        <p:txBody>
          <a:bodyPr/>
          <a:lstStyle>
            <a:lvl1pPr>
              <a:defRPr/>
            </a:lvl1pPr>
          </a:lstStyle>
          <a:p>
            <a:endParaRPr kumimoji="1" lang="ja-JP" altLang="en-US"/>
          </a:p>
        </p:txBody>
      </p:sp>
      <p:sp>
        <p:nvSpPr>
          <p:cNvPr id="1194" name="Rectangle 5"/>
          <p:cNvSpPr>
            <a:spLocks noGrp="1" noChangeArrowheads="1"/>
          </p:cNvSpPr>
          <p:nvPr>
            <p:ph type="sldNum" sz="quarter" idx="12"/>
          </p:nvPr>
        </p:nvSpPr>
        <p:spPr>
          <a:ln/>
        </p:spPr>
        <p:txBody>
          <a:bodyPr/>
          <a:lstStyle>
            <a:lvl1pPr>
              <a:defRPr/>
            </a:lvl1pPr>
          </a:lstStyle>
          <a:p>
            <a:pPr>
              <a:defRPr/>
            </a:pPr>
            <a:fld id="{813B2E3A-7CEA-4DDE-8E0A-353117D35797}"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2613968892"/>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pic>
        <p:nvPicPr>
          <p:cNvPr id="1384" name="Picture 20" descr="ppjtitle"/>
          <p:cNvPicPr>
            <a:picLocks noChangeAspect="1" noChangeArrowheads="1"/>
          </p:cNvPicPr>
          <p:nvPr userDrawn="1"/>
        </p:nvPicPr>
        <p:blipFill>
          <a:blip r:embed="rId2"/>
          <a:stretch>
            <a:fillRect/>
          </a:stretch>
        </p:blipFill>
        <p:spPr>
          <a:xfrm>
            <a:off x="0" y="6076950"/>
            <a:ext cx="9158654" cy="781050"/>
          </a:xfrm>
          <a:prstGeom prst="rect">
            <a:avLst/>
          </a:prstGeom>
          <a:noFill/>
          <a:ln w="9525">
            <a:noFill/>
            <a:miter lim="800000"/>
            <a:headEnd/>
            <a:tailEnd/>
          </a:ln>
        </p:spPr>
      </p:pic>
      <p:sp>
        <p:nvSpPr>
          <p:cNvPr id="1385" name="Rectangle 14"/>
          <p:cNvSpPr>
            <a:spLocks noChangeArrowheads="1"/>
          </p:cNvSpPr>
          <p:nvPr userDrawn="1"/>
        </p:nvSpPr>
        <p:spPr>
          <a:xfrm>
            <a:off x="1692520" y="3284541"/>
            <a:ext cx="7451480" cy="73025"/>
          </a:xfrm>
          <a:prstGeom prst="rect">
            <a:avLst/>
          </a:prstGeom>
          <a:solidFill>
            <a:srgbClr val="FF0000"/>
          </a:solidFill>
          <a:ln w="9525">
            <a:noFill/>
            <a:miter lim="800000"/>
            <a:headEnd/>
            <a:tailEnd/>
          </a:ln>
          <a:effectLst/>
        </p:spPr>
        <p:txBody>
          <a:bodyPr wrap="none" anchor="ctr"/>
          <a:lstStyle/>
          <a:p>
            <a:pPr>
              <a:defRPr/>
            </a:pPr>
            <a:endParaRPr lang="ja-JP" altLang="en-US" sz="1023">
              <a:solidFill>
                <a:srgbClr val="000000"/>
              </a:solidFill>
              <a:latin typeface="HG丸ｺﾞｼｯｸM-PRO" pitchFamily="50" charset="-128"/>
              <a:ea typeface="HG丸ｺﾞｼｯｸM-PRO" pitchFamily="50" charset="-128"/>
            </a:endParaRPr>
          </a:p>
        </p:txBody>
      </p:sp>
      <p:sp>
        <p:nvSpPr>
          <p:cNvPr id="1386" name="Rectangle 3"/>
          <p:cNvSpPr>
            <a:spLocks noGrp="1" noChangeArrowheads="1"/>
          </p:cNvSpPr>
          <p:nvPr>
            <p:ph type="ctrTitle"/>
          </p:nvPr>
        </p:nvSpPr>
        <p:spPr>
          <a:xfrm>
            <a:off x="1647092" y="2133603"/>
            <a:ext cx="7496908" cy="1470025"/>
          </a:xfrm>
        </p:spPr>
        <p:txBody>
          <a:bodyPr/>
          <a:lstStyle>
            <a:lvl1pPr>
              <a:defRPr sz="3408"/>
            </a:lvl1pPr>
          </a:lstStyle>
          <a:p>
            <a:r>
              <a:rPr lang="ja-JP" altLang="en-US"/>
              <a:t>マスタ タイトルの書式設定</a:t>
            </a:r>
          </a:p>
        </p:txBody>
      </p:sp>
      <p:sp>
        <p:nvSpPr>
          <p:cNvPr id="1387" name="Rectangle 4"/>
          <p:cNvSpPr>
            <a:spLocks noGrp="1" noChangeArrowheads="1"/>
          </p:cNvSpPr>
          <p:nvPr>
            <p:ph type="subTitle" idx="1"/>
          </p:nvPr>
        </p:nvSpPr>
        <p:spPr>
          <a:xfrm>
            <a:off x="1371600" y="3886200"/>
            <a:ext cx="6400800" cy="1752600"/>
          </a:xfrm>
        </p:spPr>
        <p:txBody>
          <a:bodyPr/>
          <a:lstStyle>
            <a:lvl1pPr marL="0" indent="0" algn="ctr">
              <a:buFontTx/>
              <a:buNone/>
              <a:defRPr kumimoji="0"/>
            </a:lvl1pPr>
          </a:lstStyle>
          <a:p>
            <a:r>
              <a:rPr lang="ja-JP" altLang="en-US"/>
              <a:t>国土交通省　観光庁</a:t>
            </a:r>
          </a:p>
          <a:p>
            <a:r>
              <a:rPr lang="ja-JP" altLang="en-US"/>
              <a:t>○○課</a:t>
            </a:r>
          </a:p>
          <a:p>
            <a:r>
              <a:rPr lang="ja-JP" altLang="en-US"/>
              <a:t>平成○○年○○月</a:t>
            </a:r>
          </a:p>
        </p:txBody>
      </p:sp>
      <p:sp>
        <p:nvSpPr>
          <p:cNvPr id="1388" name="Rectangle 5"/>
          <p:cNvSpPr>
            <a:spLocks noGrp="1" noChangeArrowheads="1"/>
          </p:cNvSpPr>
          <p:nvPr>
            <p:ph type="dt" sz="half" idx="10"/>
          </p:nvPr>
        </p:nvSpPr>
        <p:spPr/>
        <p:txBody>
          <a:bodyPr/>
          <a:lstStyle>
            <a:lvl1pPr>
              <a:defRPr/>
            </a:lvl1pPr>
          </a:lstStyle>
          <a:p>
            <a:endParaRPr kumimoji="1" lang="ja-JP" altLang="en-US"/>
          </a:p>
        </p:txBody>
      </p:sp>
      <p:sp>
        <p:nvSpPr>
          <p:cNvPr id="1389" name="Rectangle 6"/>
          <p:cNvSpPr>
            <a:spLocks noGrp="1" noChangeArrowheads="1"/>
          </p:cNvSpPr>
          <p:nvPr>
            <p:ph type="ftr" sz="quarter" idx="11"/>
          </p:nvPr>
        </p:nvSpPr>
        <p:spPr/>
        <p:txBody>
          <a:bodyPr/>
          <a:lstStyle>
            <a:lvl1pPr>
              <a:defRPr/>
            </a:lvl1pPr>
          </a:lstStyle>
          <a:p>
            <a:endParaRPr kumimoji="1" lang="ja-JP" altLang="en-US"/>
          </a:p>
        </p:txBody>
      </p:sp>
      <p:sp>
        <p:nvSpPr>
          <p:cNvPr id="1390" name="Rectangle 7"/>
          <p:cNvSpPr>
            <a:spLocks noGrp="1" noChangeArrowheads="1"/>
          </p:cNvSpPr>
          <p:nvPr>
            <p:ph type="sldNum" sz="quarter" idx="12"/>
          </p:nvPr>
        </p:nvSpPr>
        <p:spPr>
          <a:xfrm>
            <a:off x="6553200" y="6245225"/>
            <a:ext cx="2133600" cy="476250"/>
          </a:xfrm>
        </p:spPr>
        <p:txBody>
          <a:bodyPr/>
          <a:lstStyle>
            <a:lvl1pPr>
              <a:defRPr/>
            </a:lvl1pPr>
          </a:lstStyle>
          <a:p>
            <a:pPr>
              <a:defRPr/>
            </a:pPr>
            <a:fld id="{E1C13110-CA4B-4007-92C6-EAF8B4CD22B1}"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151290990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1056" name="Title 1"/>
          <p:cNvSpPr>
            <a:spLocks noGrp="1"/>
          </p:cNvSpPr>
          <p:nvPr>
            <p:ph type="title"/>
          </p:nvPr>
        </p:nvSpPr>
        <p:spPr>
          <a:xfrm>
            <a:off x="629841" y="365126"/>
            <a:ext cx="7886700" cy="1325563"/>
          </a:xfrm>
        </p:spPr>
        <p:txBody>
          <a:bodyPr/>
          <a:lstStyle/>
          <a:p>
            <a:r>
              <a:rPr lang="ja-JP" altLang="en-US"/>
              <a:t>マスター タイトルの書式設定</a:t>
            </a:r>
            <a:endParaRPr lang="en-US" dirty="0"/>
          </a:p>
        </p:txBody>
      </p:sp>
      <p:sp>
        <p:nvSpPr>
          <p:cNvPr id="1057"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1058" name="Content Placeholder 3"/>
          <p:cNvSpPr>
            <a:spLocks noGrp="1"/>
          </p:cNvSpPr>
          <p:nvPr>
            <p:ph sz="half" idx="2"/>
          </p:nvPr>
        </p:nvSpPr>
        <p:spPr>
          <a:xfrm>
            <a:off x="629842" y="2505075"/>
            <a:ext cx="3868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1059"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1060" name="Content Placeholder 5"/>
          <p:cNvSpPr>
            <a:spLocks noGrp="1"/>
          </p:cNvSpPr>
          <p:nvPr>
            <p:ph sz="quarter" idx="4"/>
          </p:nvPr>
        </p:nvSpPr>
        <p:spPr>
          <a:xfrm>
            <a:off x="4629150" y="2505075"/>
            <a:ext cx="3887391"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1061" name="Date Placeholder 6"/>
          <p:cNvSpPr>
            <a:spLocks noGrp="1"/>
          </p:cNvSpPr>
          <p:nvPr>
            <p:ph type="dt" sz="half" idx="10"/>
          </p:nvPr>
        </p:nvSpPr>
        <p:spPr/>
        <p:txBody>
          <a:bodyPr/>
          <a:lstStyle/>
          <a:p>
            <a:endParaRPr kumimoji="1" lang="ja-JP" altLang="en-US"/>
          </a:p>
        </p:txBody>
      </p:sp>
      <p:sp>
        <p:nvSpPr>
          <p:cNvPr id="1062" name="Footer Placeholder 7"/>
          <p:cNvSpPr>
            <a:spLocks noGrp="1"/>
          </p:cNvSpPr>
          <p:nvPr>
            <p:ph type="ftr" sz="quarter" idx="11"/>
          </p:nvPr>
        </p:nvSpPr>
        <p:spPr/>
        <p:txBody>
          <a:bodyPr/>
          <a:lstStyle/>
          <a:p>
            <a:endParaRPr kumimoji="1" lang="ja-JP" altLang="en-US"/>
          </a:p>
        </p:txBody>
      </p:sp>
      <p:sp>
        <p:nvSpPr>
          <p:cNvPr id="1063" name="Slide Number Placeholder 8"/>
          <p:cNvSpPr>
            <a:spLocks noGrp="1"/>
          </p:cNvSpPr>
          <p:nvPr>
            <p:ph type="sldNum" sz="quarter" idx="12"/>
          </p:nvPr>
        </p:nvSpPr>
        <p:spPr/>
        <p:txBody>
          <a:bodyPr/>
          <a:lstStyle/>
          <a:p>
            <a:fld id="{E6FBAB49-35C7-4736-A24F-35A75A684B25}" type="slidenum">
              <a:rPr kumimoji="1" lang="ja-JP" altLang="en-US" smtClean="0"/>
              <a:t>‹#›</a:t>
            </a:fld>
            <a:endParaRPr kumimoji="1" lang="ja-JP" altLang="en-US"/>
          </a:p>
        </p:txBody>
      </p:sp>
    </p:spTree>
    <p:extLst>
      <p:ext uri="{BB962C8B-B14F-4D97-AF65-F5344CB8AC3E}">
        <p14:creationId xmlns:p14="http://schemas.microsoft.com/office/powerpoint/2010/main" val="3693214361"/>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1392" name="タイトル 1"/>
          <p:cNvSpPr>
            <a:spLocks noGrp="1"/>
          </p:cNvSpPr>
          <p:nvPr>
            <p:ph type="title"/>
          </p:nvPr>
        </p:nvSpPr>
        <p:spPr/>
        <p:txBody>
          <a:bodyPr/>
          <a:lstStyle/>
          <a:p>
            <a:r>
              <a:rPr lang="ja-JP" altLang="en-US"/>
              <a:t>マスタ タイトルの書式設定</a:t>
            </a:r>
          </a:p>
        </p:txBody>
      </p:sp>
      <p:sp>
        <p:nvSpPr>
          <p:cNvPr id="1393" name="コンテンツ プレースホルダ 2"/>
          <p:cNvSpPr>
            <a:spLocks noGrp="1"/>
          </p:cNvSpPr>
          <p:nvPr>
            <p:ph idx="1"/>
          </p:nvPr>
        </p:nvSpPr>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394" name="Rectangle 3"/>
          <p:cNvSpPr>
            <a:spLocks noGrp="1" noChangeArrowheads="1"/>
          </p:cNvSpPr>
          <p:nvPr>
            <p:ph type="dt" sz="half" idx="10"/>
          </p:nvPr>
        </p:nvSpPr>
        <p:spPr>
          <a:ln/>
        </p:spPr>
        <p:txBody>
          <a:bodyPr/>
          <a:lstStyle>
            <a:lvl1pPr>
              <a:defRPr/>
            </a:lvl1pPr>
          </a:lstStyle>
          <a:p>
            <a:endParaRPr kumimoji="1" lang="ja-JP" altLang="en-US"/>
          </a:p>
        </p:txBody>
      </p:sp>
      <p:sp>
        <p:nvSpPr>
          <p:cNvPr id="1395" name="Rectangle 4"/>
          <p:cNvSpPr>
            <a:spLocks noGrp="1" noChangeArrowheads="1"/>
          </p:cNvSpPr>
          <p:nvPr>
            <p:ph type="ftr" sz="quarter" idx="11"/>
          </p:nvPr>
        </p:nvSpPr>
        <p:spPr>
          <a:ln/>
        </p:spPr>
        <p:txBody>
          <a:bodyPr/>
          <a:lstStyle>
            <a:lvl1pPr>
              <a:defRPr/>
            </a:lvl1pPr>
          </a:lstStyle>
          <a:p>
            <a:endParaRPr kumimoji="1" lang="ja-JP" altLang="en-US"/>
          </a:p>
        </p:txBody>
      </p:sp>
      <p:sp>
        <p:nvSpPr>
          <p:cNvPr id="1396" name="Rectangle 5"/>
          <p:cNvSpPr>
            <a:spLocks noGrp="1" noChangeArrowheads="1"/>
          </p:cNvSpPr>
          <p:nvPr>
            <p:ph type="sldNum" sz="quarter" idx="12"/>
          </p:nvPr>
        </p:nvSpPr>
        <p:spPr>
          <a:ln/>
        </p:spPr>
        <p:txBody>
          <a:bodyPr/>
          <a:lstStyle>
            <a:lvl1pPr>
              <a:defRPr/>
            </a:lvl1pPr>
          </a:lstStyle>
          <a:p>
            <a:pPr>
              <a:defRPr/>
            </a:pPr>
            <a:fld id="{501E77C9-8E87-45C6-969F-FA67BB15522A}"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809922297"/>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1398" name="タイトル 1"/>
          <p:cNvSpPr>
            <a:spLocks noGrp="1"/>
          </p:cNvSpPr>
          <p:nvPr>
            <p:ph type="title"/>
          </p:nvPr>
        </p:nvSpPr>
        <p:spPr>
          <a:xfrm>
            <a:off x="722435" y="4406903"/>
            <a:ext cx="7772400" cy="1362075"/>
          </a:xfrm>
        </p:spPr>
        <p:txBody>
          <a:bodyPr anchor="t"/>
          <a:lstStyle>
            <a:lvl1pPr algn="l">
              <a:defRPr sz="3408" b="1" cap="all"/>
            </a:lvl1pPr>
          </a:lstStyle>
          <a:p>
            <a:r>
              <a:rPr lang="ja-JP" altLang="en-US"/>
              <a:t>マスタ タイトルの書式設定</a:t>
            </a:r>
          </a:p>
        </p:txBody>
      </p:sp>
      <p:sp>
        <p:nvSpPr>
          <p:cNvPr id="1399" name="テキスト プレースホルダ 2"/>
          <p:cNvSpPr>
            <a:spLocks noGrp="1"/>
          </p:cNvSpPr>
          <p:nvPr>
            <p:ph type="body" idx="1"/>
          </p:nvPr>
        </p:nvSpPr>
        <p:spPr>
          <a:xfrm>
            <a:off x="722435" y="2906713"/>
            <a:ext cx="7772400" cy="1500187"/>
          </a:xfrm>
        </p:spPr>
        <p:txBody>
          <a:bodyPr anchor="b"/>
          <a:lstStyle>
            <a:lvl1pPr marL="0" indent="0">
              <a:buNone/>
              <a:defRPr sz="1704"/>
            </a:lvl1pPr>
            <a:lvl2pPr marL="389586" indent="0">
              <a:buNone/>
              <a:defRPr sz="1534"/>
            </a:lvl2pPr>
            <a:lvl3pPr marL="779173" indent="0">
              <a:buNone/>
              <a:defRPr sz="1363"/>
            </a:lvl3pPr>
            <a:lvl4pPr marL="1168759" indent="0">
              <a:buNone/>
              <a:defRPr sz="1193"/>
            </a:lvl4pPr>
            <a:lvl5pPr marL="1558345" indent="0">
              <a:buNone/>
              <a:defRPr sz="1193"/>
            </a:lvl5pPr>
            <a:lvl6pPr marL="1947932" indent="0">
              <a:buNone/>
              <a:defRPr sz="1193"/>
            </a:lvl6pPr>
            <a:lvl7pPr marL="2337518" indent="0">
              <a:buNone/>
              <a:defRPr sz="1193"/>
            </a:lvl7pPr>
            <a:lvl8pPr marL="2727104" indent="0">
              <a:buNone/>
              <a:defRPr sz="1193"/>
            </a:lvl8pPr>
            <a:lvl9pPr marL="3116691" indent="0">
              <a:buNone/>
              <a:defRPr sz="1193"/>
            </a:lvl9pPr>
          </a:lstStyle>
          <a:p>
            <a:pPr lvl="0"/>
            <a:r>
              <a:rPr lang="ja-JP" altLang="en-US"/>
              <a:t>マスタ テキストの書式設定</a:t>
            </a:r>
          </a:p>
        </p:txBody>
      </p:sp>
      <p:sp>
        <p:nvSpPr>
          <p:cNvPr id="1400" name="Rectangle 3"/>
          <p:cNvSpPr>
            <a:spLocks noGrp="1" noChangeArrowheads="1"/>
          </p:cNvSpPr>
          <p:nvPr>
            <p:ph type="dt" sz="half" idx="10"/>
          </p:nvPr>
        </p:nvSpPr>
        <p:spPr>
          <a:ln/>
        </p:spPr>
        <p:txBody>
          <a:bodyPr/>
          <a:lstStyle>
            <a:lvl1pPr>
              <a:defRPr/>
            </a:lvl1pPr>
          </a:lstStyle>
          <a:p>
            <a:endParaRPr kumimoji="1" lang="ja-JP" altLang="en-US"/>
          </a:p>
        </p:txBody>
      </p:sp>
      <p:sp>
        <p:nvSpPr>
          <p:cNvPr id="1401" name="Rectangle 4"/>
          <p:cNvSpPr>
            <a:spLocks noGrp="1" noChangeArrowheads="1"/>
          </p:cNvSpPr>
          <p:nvPr>
            <p:ph type="ftr" sz="quarter" idx="11"/>
          </p:nvPr>
        </p:nvSpPr>
        <p:spPr>
          <a:ln/>
        </p:spPr>
        <p:txBody>
          <a:bodyPr/>
          <a:lstStyle>
            <a:lvl1pPr>
              <a:defRPr/>
            </a:lvl1pPr>
          </a:lstStyle>
          <a:p>
            <a:endParaRPr kumimoji="1" lang="ja-JP" altLang="en-US"/>
          </a:p>
        </p:txBody>
      </p:sp>
      <p:sp>
        <p:nvSpPr>
          <p:cNvPr id="1402" name="Rectangle 5"/>
          <p:cNvSpPr>
            <a:spLocks noGrp="1" noChangeArrowheads="1"/>
          </p:cNvSpPr>
          <p:nvPr>
            <p:ph type="sldNum" sz="quarter" idx="12"/>
          </p:nvPr>
        </p:nvSpPr>
        <p:spPr>
          <a:ln/>
        </p:spPr>
        <p:txBody>
          <a:bodyPr/>
          <a:lstStyle>
            <a:lvl1pPr>
              <a:defRPr/>
            </a:lvl1pPr>
          </a:lstStyle>
          <a:p>
            <a:pPr>
              <a:defRPr/>
            </a:pPr>
            <a:fld id="{F2FA1EB5-2F0C-426E-8D46-067E6DFA05B9}"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2116553680"/>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1404" name="タイトル 1"/>
          <p:cNvSpPr>
            <a:spLocks noGrp="1"/>
          </p:cNvSpPr>
          <p:nvPr>
            <p:ph type="title"/>
          </p:nvPr>
        </p:nvSpPr>
        <p:spPr/>
        <p:txBody>
          <a:bodyPr/>
          <a:lstStyle/>
          <a:p>
            <a:r>
              <a:rPr lang="ja-JP" altLang="en-US"/>
              <a:t>マスタ タイトルの書式設定</a:t>
            </a:r>
          </a:p>
        </p:txBody>
      </p:sp>
      <p:sp>
        <p:nvSpPr>
          <p:cNvPr id="1405" name="コンテンツ プレースホルダ 2"/>
          <p:cNvSpPr>
            <a:spLocks noGrp="1"/>
          </p:cNvSpPr>
          <p:nvPr>
            <p:ph sz="half" idx="1"/>
          </p:nvPr>
        </p:nvSpPr>
        <p:spPr>
          <a:xfrm>
            <a:off x="457201" y="1600203"/>
            <a:ext cx="4044462" cy="4525963"/>
          </a:xfrm>
        </p:spPr>
        <p:txBody>
          <a:bodyPr/>
          <a:lstStyle>
            <a:lvl1pPr>
              <a:defRPr sz="2386"/>
            </a:lvl1pPr>
            <a:lvl2pPr>
              <a:defRPr sz="2045"/>
            </a:lvl2pPr>
            <a:lvl3pPr>
              <a:defRPr sz="1704"/>
            </a:lvl3pPr>
            <a:lvl4pPr>
              <a:defRPr sz="1534"/>
            </a:lvl4pPr>
            <a:lvl5pPr>
              <a:defRPr sz="1534"/>
            </a:lvl5pPr>
            <a:lvl6pPr>
              <a:defRPr sz="1534"/>
            </a:lvl6pPr>
            <a:lvl7pPr>
              <a:defRPr sz="1534"/>
            </a:lvl7pPr>
            <a:lvl8pPr>
              <a:defRPr sz="1534"/>
            </a:lvl8pPr>
            <a:lvl9pPr>
              <a:defRPr sz="1534"/>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406" name="コンテンツ プレースホルダ 3"/>
          <p:cNvSpPr>
            <a:spLocks noGrp="1"/>
          </p:cNvSpPr>
          <p:nvPr>
            <p:ph sz="half" idx="2"/>
          </p:nvPr>
        </p:nvSpPr>
        <p:spPr>
          <a:xfrm>
            <a:off x="4642338" y="1600203"/>
            <a:ext cx="4044462" cy="4525963"/>
          </a:xfrm>
        </p:spPr>
        <p:txBody>
          <a:bodyPr/>
          <a:lstStyle>
            <a:lvl1pPr>
              <a:defRPr sz="2386"/>
            </a:lvl1pPr>
            <a:lvl2pPr>
              <a:defRPr sz="2045"/>
            </a:lvl2pPr>
            <a:lvl3pPr>
              <a:defRPr sz="1704"/>
            </a:lvl3pPr>
            <a:lvl4pPr>
              <a:defRPr sz="1534"/>
            </a:lvl4pPr>
            <a:lvl5pPr>
              <a:defRPr sz="1534"/>
            </a:lvl5pPr>
            <a:lvl6pPr>
              <a:defRPr sz="1534"/>
            </a:lvl6pPr>
            <a:lvl7pPr>
              <a:defRPr sz="1534"/>
            </a:lvl7pPr>
            <a:lvl8pPr>
              <a:defRPr sz="1534"/>
            </a:lvl8pPr>
            <a:lvl9pPr>
              <a:defRPr sz="1534"/>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407" name="Rectangle 3"/>
          <p:cNvSpPr>
            <a:spLocks noGrp="1" noChangeArrowheads="1"/>
          </p:cNvSpPr>
          <p:nvPr>
            <p:ph type="dt" sz="half" idx="10"/>
          </p:nvPr>
        </p:nvSpPr>
        <p:spPr>
          <a:ln/>
        </p:spPr>
        <p:txBody>
          <a:bodyPr/>
          <a:lstStyle>
            <a:lvl1pPr>
              <a:defRPr/>
            </a:lvl1pPr>
          </a:lstStyle>
          <a:p>
            <a:endParaRPr kumimoji="1" lang="ja-JP" altLang="en-US"/>
          </a:p>
        </p:txBody>
      </p:sp>
      <p:sp>
        <p:nvSpPr>
          <p:cNvPr id="1408" name="Rectangle 4"/>
          <p:cNvSpPr>
            <a:spLocks noGrp="1" noChangeArrowheads="1"/>
          </p:cNvSpPr>
          <p:nvPr>
            <p:ph type="ftr" sz="quarter" idx="11"/>
          </p:nvPr>
        </p:nvSpPr>
        <p:spPr>
          <a:ln/>
        </p:spPr>
        <p:txBody>
          <a:bodyPr/>
          <a:lstStyle>
            <a:lvl1pPr>
              <a:defRPr/>
            </a:lvl1pPr>
          </a:lstStyle>
          <a:p>
            <a:endParaRPr kumimoji="1" lang="ja-JP" altLang="en-US"/>
          </a:p>
        </p:txBody>
      </p:sp>
      <p:sp>
        <p:nvSpPr>
          <p:cNvPr id="1409" name="Rectangle 5"/>
          <p:cNvSpPr>
            <a:spLocks noGrp="1" noChangeArrowheads="1"/>
          </p:cNvSpPr>
          <p:nvPr>
            <p:ph type="sldNum" sz="quarter" idx="12"/>
          </p:nvPr>
        </p:nvSpPr>
        <p:spPr>
          <a:ln/>
        </p:spPr>
        <p:txBody>
          <a:bodyPr/>
          <a:lstStyle>
            <a:lvl1pPr>
              <a:defRPr/>
            </a:lvl1pPr>
          </a:lstStyle>
          <a:p>
            <a:pPr>
              <a:defRPr/>
            </a:pPr>
            <a:fld id="{C4BB87C9-6A37-40C0-9E8C-B3452B2EEC7F}"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971782589"/>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1411" name="タイトル 1"/>
          <p:cNvSpPr>
            <a:spLocks noGrp="1"/>
          </p:cNvSpPr>
          <p:nvPr>
            <p:ph type="title"/>
          </p:nvPr>
        </p:nvSpPr>
        <p:spPr>
          <a:xfrm>
            <a:off x="457200" y="274638"/>
            <a:ext cx="8229600" cy="1143000"/>
          </a:xfrm>
        </p:spPr>
        <p:txBody>
          <a:bodyPr/>
          <a:lstStyle>
            <a:lvl1pPr>
              <a:defRPr/>
            </a:lvl1pPr>
          </a:lstStyle>
          <a:p>
            <a:r>
              <a:rPr lang="ja-JP" altLang="en-US"/>
              <a:t>マスタ タイトルの書式設定</a:t>
            </a:r>
          </a:p>
        </p:txBody>
      </p:sp>
      <p:sp>
        <p:nvSpPr>
          <p:cNvPr id="1412" name="テキスト プレースホルダ 2"/>
          <p:cNvSpPr>
            <a:spLocks noGrp="1"/>
          </p:cNvSpPr>
          <p:nvPr>
            <p:ph type="body" idx="1"/>
          </p:nvPr>
        </p:nvSpPr>
        <p:spPr>
          <a:xfrm>
            <a:off x="457200" y="1535113"/>
            <a:ext cx="4040066" cy="639762"/>
          </a:xfrm>
        </p:spPr>
        <p:txBody>
          <a:bodyPr anchor="b"/>
          <a:lstStyle>
            <a:lvl1pPr marL="0" indent="0">
              <a:buNone/>
              <a:defRPr sz="2045" b="1"/>
            </a:lvl1pPr>
            <a:lvl2pPr marL="389586" indent="0">
              <a:buNone/>
              <a:defRPr sz="1704" b="1"/>
            </a:lvl2pPr>
            <a:lvl3pPr marL="779173" indent="0">
              <a:buNone/>
              <a:defRPr sz="1534" b="1"/>
            </a:lvl3pPr>
            <a:lvl4pPr marL="1168759" indent="0">
              <a:buNone/>
              <a:defRPr sz="1363" b="1"/>
            </a:lvl4pPr>
            <a:lvl5pPr marL="1558345" indent="0">
              <a:buNone/>
              <a:defRPr sz="1363" b="1"/>
            </a:lvl5pPr>
            <a:lvl6pPr marL="1947932" indent="0">
              <a:buNone/>
              <a:defRPr sz="1363" b="1"/>
            </a:lvl6pPr>
            <a:lvl7pPr marL="2337518" indent="0">
              <a:buNone/>
              <a:defRPr sz="1363" b="1"/>
            </a:lvl7pPr>
            <a:lvl8pPr marL="2727104" indent="0">
              <a:buNone/>
              <a:defRPr sz="1363" b="1"/>
            </a:lvl8pPr>
            <a:lvl9pPr marL="3116691" indent="0">
              <a:buNone/>
              <a:defRPr sz="1363" b="1"/>
            </a:lvl9pPr>
          </a:lstStyle>
          <a:p>
            <a:pPr lvl="0"/>
            <a:r>
              <a:rPr lang="ja-JP" altLang="en-US"/>
              <a:t>マスタ テキストの書式設定</a:t>
            </a:r>
          </a:p>
        </p:txBody>
      </p:sp>
      <p:sp>
        <p:nvSpPr>
          <p:cNvPr id="1413" name="コンテンツ プレースホルダ 3"/>
          <p:cNvSpPr>
            <a:spLocks noGrp="1"/>
          </p:cNvSpPr>
          <p:nvPr>
            <p:ph sz="half" idx="2"/>
          </p:nvPr>
        </p:nvSpPr>
        <p:spPr>
          <a:xfrm>
            <a:off x="457200" y="2174875"/>
            <a:ext cx="4040066" cy="3951288"/>
          </a:xfrm>
        </p:spPr>
        <p:txBody>
          <a:bodyPr/>
          <a:lstStyle>
            <a:lvl1pPr>
              <a:defRPr sz="2045"/>
            </a:lvl1pPr>
            <a:lvl2pPr>
              <a:defRPr sz="1704"/>
            </a:lvl2pPr>
            <a:lvl3pPr>
              <a:defRPr sz="1534"/>
            </a:lvl3pPr>
            <a:lvl4pPr>
              <a:defRPr sz="1363"/>
            </a:lvl4pPr>
            <a:lvl5pPr>
              <a:defRPr sz="1363"/>
            </a:lvl5pPr>
            <a:lvl6pPr>
              <a:defRPr sz="1363"/>
            </a:lvl6pPr>
            <a:lvl7pPr>
              <a:defRPr sz="1363"/>
            </a:lvl7pPr>
            <a:lvl8pPr>
              <a:defRPr sz="1363"/>
            </a:lvl8pPr>
            <a:lvl9pPr>
              <a:defRPr sz="1363"/>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414" name="テキスト プレースホルダ 4"/>
          <p:cNvSpPr>
            <a:spLocks noGrp="1"/>
          </p:cNvSpPr>
          <p:nvPr>
            <p:ph type="body" sz="quarter" idx="3"/>
          </p:nvPr>
        </p:nvSpPr>
        <p:spPr>
          <a:xfrm>
            <a:off x="4645271" y="1535113"/>
            <a:ext cx="4041531" cy="639762"/>
          </a:xfrm>
        </p:spPr>
        <p:txBody>
          <a:bodyPr anchor="b"/>
          <a:lstStyle>
            <a:lvl1pPr marL="0" indent="0">
              <a:buNone/>
              <a:defRPr sz="2045" b="1"/>
            </a:lvl1pPr>
            <a:lvl2pPr marL="389586" indent="0">
              <a:buNone/>
              <a:defRPr sz="1704" b="1"/>
            </a:lvl2pPr>
            <a:lvl3pPr marL="779173" indent="0">
              <a:buNone/>
              <a:defRPr sz="1534" b="1"/>
            </a:lvl3pPr>
            <a:lvl4pPr marL="1168759" indent="0">
              <a:buNone/>
              <a:defRPr sz="1363" b="1"/>
            </a:lvl4pPr>
            <a:lvl5pPr marL="1558345" indent="0">
              <a:buNone/>
              <a:defRPr sz="1363" b="1"/>
            </a:lvl5pPr>
            <a:lvl6pPr marL="1947932" indent="0">
              <a:buNone/>
              <a:defRPr sz="1363" b="1"/>
            </a:lvl6pPr>
            <a:lvl7pPr marL="2337518" indent="0">
              <a:buNone/>
              <a:defRPr sz="1363" b="1"/>
            </a:lvl7pPr>
            <a:lvl8pPr marL="2727104" indent="0">
              <a:buNone/>
              <a:defRPr sz="1363" b="1"/>
            </a:lvl8pPr>
            <a:lvl9pPr marL="3116691" indent="0">
              <a:buNone/>
              <a:defRPr sz="1363" b="1"/>
            </a:lvl9pPr>
          </a:lstStyle>
          <a:p>
            <a:pPr lvl="0"/>
            <a:r>
              <a:rPr lang="ja-JP" altLang="en-US"/>
              <a:t>マスタ テキストの書式設定</a:t>
            </a:r>
          </a:p>
        </p:txBody>
      </p:sp>
      <p:sp>
        <p:nvSpPr>
          <p:cNvPr id="1415" name="コンテンツ プレースホルダ 5"/>
          <p:cNvSpPr>
            <a:spLocks noGrp="1"/>
          </p:cNvSpPr>
          <p:nvPr>
            <p:ph sz="quarter" idx="4"/>
          </p:nvPr>
        </p:nvSpPr>
        <p:spPr>
          <a:xfrm>
            <a:off x="4645271" y="2174875"/>
            <a:ext cx="4041531" cy="3951288"/>
          </a:xfrm>
        </p:spPr>
        <p:txBody>
          <a:bodyPr/>
          <a:lstStyle>
            <a:lvl1pPr>
              <a:defRPr sz="2045"/>
            </a:lvl1pPr>
            <a:lvl2pPr>
              <a:defRPr sz="1704"/>
            </a:lvl2pPr>
            <a:lvl3pPr>
              <a:defRPr sz="1534"/>
            </a:lvl3pPr>
            <a:lvl4pPr>
              <a:defRPr sz="1363"/>
            </a:lvl4pPr>
            <a:lvl5pPr>
              <a:defRPr sz="1363"/>
            </a:lvl5pPr>
            <a:lvl6pPr>
              <a:defRPr sz="1363"/>
            </a:lvl6pPr>
            <a:lvl7pPr>
              <a:defRPr sz="1363"/>
            </a:lvl7pPr>
            <a:lvl8pPr>
              <a:defRPr sz="1363"/>
            </a:lvl8pPr>
            <a:lvl9pPr>
              <a:defRPr sz="1363"/>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416" name="Rectangle 3"/>
          <p:cNvSpPr>
            <a:spLocks noGrp="1" noChangeArrowheads="1"/>
          </p:cNvSpPr>
          <p:nvPr>
            <p:ph type="dt" sz="half" idx="10"/>
          </p:nvPr>
        </p:nvSpPr>
        <p:spPr>
          <a:ln/>
        </p:spPr>
        <p:txBody>
          <a:bodyPr/>
          <a:lstStyle>
            <a:lvl1pPr>
              <a:defRPr/>
            </a:lvl1pPr>
          </a:lstStyle>
          <a:p>
            <a:endParaRPr kumimoji="1" lang="ja-JP" altLang="en-US"/>
          </a:p>
        </p:txBody>
      </p:sp>
      <p:sp>
        <p:nvSpPr>
          <p:cNvPr id="1417" name="Rectangle 4"/>
          <p:cNvSpPr>
            <a:spLocks noGrp="1" noChangeArrowheads="1"/>
          </p:cNvSpPr>
          <p:nvPr>
            <p:ph type="ftr" sz="quarter" idx="11"/>
          </p:nvPr>
        </p:nvSpPr>
        <p:spPr>
          <a:ln/>
        </p:spPr>
        <p:txBody>
          <a:bodyPr/>
          <a:lstStyle>
            <a:lvl1pPr>
              <a:defRPr/>
            </a:lvl1pPr>
          </a:lstStyle>
          <a:p>
            <a:endParaRPr kumimoji="1" lang="ja-JP" altLang="en-US"/>
          </a:p>
        </p:txBody>
      </p:sp>
      <p:sp>
        <p:nvSpPr>
          <p:cNvPr id="1418" name="Rectangle 5"/>
          <p:cNvSpPr>
            <a:spLocks noGrp="1" noChangeArrowheads="1"/>
          </p:cNvSpPr>
          <p:nvPr>
            <p:ph type="sldNum" sz="quarter" idx="12"/>
          </p:nvPr>
        </p:nvSpPr>
        <p:spPr>
          <a:ln/>
        </p:spPr>
        <p:txBody>
          <a:bodyPr/>
          <a:lstStyle>
            <a:lvl1pPr>
              <a:defRPr/>
            </a:lvl1pPr>
          </a:lstStyle>
          <a:p>
            <a:pPr>
              <a:defRPr/>
            </a:pPr>
            <a:fld id="{47FE6E26-178A-4233-B820-7FA267D4F921}"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4078417730"/>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1420" name="タイトル 1"/>
          <p:cNvSpPr>
            <a:spLocks noGrp="1"/>
          </p:cNvSpPr>
          <p:nvPr>
            <p:ph type="title"/>
          </p:nvPr>
        </p:nvSpPr>
        <p:spPr/>
        <p:txBody>
          <a:bodyPr/>
          <a:lstStyle/>
          <a:p>
            <a:r>
              <a:rPr lang="ja-JP" altLang="en-US"/>
              <a:t>マスタ タイトルの書式設定</a:t>
            </a:r>
          </a:p>
        </p:txBody>
      </p:sp>
      <p:sp>
        <p:nvSpPr>
          <p:cNvPr id="1421" name="Rectangle 3"/>
          <p:cNvSpPr>
            <a:spLocks noGrp="1" noChangeArrowheads="1"/>
          </p:cNvSpPr>
          <p:nvPr>
            <p:ph type="dt" sz="half" idx="10"/>
          </p:nvPr>
        </p:nvSpPr>
        <p:spPr>
          <a:ln/>
        </p:spPr>
        <p:txBody>
          <a:bodyPr/>
          <a:lstStyle>
            <a:lvl1pPr>
              <a:defRPr/>
            </a:lvl1pPr>
          </a:lstStyle>
          <a:p>
            <a:endParaRPr kumimoji="1" lang="ja-JP" altLang="en-US"/>
          </a:p>
        </p:txBody>
      </p:sp>
      <p:sp>
        <p:nvSpPr>
          <p:cNvPr id="1422" name="Rectangle 4"/>
          <p:cNvSpPr>
            <a:spLocks noGrp="1" noChangeArrowheads="1"/>
          </p:cNvSpPr>
          <p:nvPr>
            <p:ph type="ftr" sz="quarter" idx="11"/>
          </p:nvPr>
        </p:nvSpPr>
        <p:spPr>
          <a:ln/>
        </p:spPr>
        <p:txBody>
          <a:bodyPr/>
          <a:lstStyle>
            <a:lvl1pPr>
              <a:defRPr/>
            </a:lvl1pPr>
          </a:lstStyle>
          <a:p>
            <a:endParaRPr kumimoji="1" lang="ja-JP" altLang="en-US"/>
          </a:p>
        </p:txBody>
      </p:sp>
      <p:sp>
        <p:nvSpPr>
          <p:cNvPr id="1423" name="Rectangle 5"/>
          <p:cNvSpPr>
            <a:spLocks noGrp="1" noChangeArrowheads="1"/>
          </p:cNvSpPr>
          <p:nvPr>
            <p:ph type="sldNum" sz="quarter" idx="12"/>
          </p:nvPr>
        </p:nvSpPr>
        <p:spPr>
          <a:ln/>
        </p:spPr>
        <p:txBody>
          <a:bodyPr/>
          <a:lstStyle>
            <a:lvl1pPr>
              <a:defRPr/>
            </a:lvl1pPr>
          </a:lstStyle>
          <a:p>
            <a:pPr>
              <a:defRPr/>
            </a:pPr>
            <a:fld id="{755EA8D5-8CA2-4808-BE80-20FF09A2A854}"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3945776312"/>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1425" name="Rectangle 3"/>
          <p:cNvSpPr>
            <a:spLocks noGrp="1" noChangeArrowheads="1"/>
          </p:cNvSpPr>
          <p:nvPr>
            <p:ph type="dt" sz="half" idx="10"/>
          </p:nvPr>
        </p:nvSpPr>
        <p:spPr>
          <a:ln/>
        </p:spPr>
        <p:txBody>
          <a:bodyPr/>
          <a:lstStyle>
            <a:lvl1pPr>
              <a:defRPr/>
            </a:lvl1pPr>
          </a:lstStyle>
          <a:p>
            <a:endParaRPr kumimoji="1" lang="ja-JP" altLang="en-US"/>
          </a:p>
        </p:txBody>
      </p:sp>
      <p:sp>
        <p:nvSpPr>
          <p:cNvPr id="1426" name="Rectangle 4"/>
          <p:cNvSpPr>
            <a:spLocks noGrp="1" noChangeArrowheads="1"/>
          </p:cNvSpPr>
          <p:nvPr>
            <p:ph type="ftr" sz="quarter" idx="11"/>
          </p:nvPr>
        </p:nvSpPr>
        <p:spPr>
          <a:ln/>
        </p:spPr>
        <p:txBody>
          <a:bodyPr/>
          <a:lstStyle>
            <a:lvl1pPr>
              <a:defRPr/>
            </a:lvl1pPr>
          </a:lstStyle>
          <a:p>
            <a:endParaRPr kumimoji="1" lang="ja-JP" altLang="en-US"/>
          </a:p>
        </p:txBody>
      </p:sp>
      <p:sp>
        <p:nvSpPr>
          <p:cNvPr id="1427" name="Rectangle 5"/>
          <p:cNvSpPr>
            <a:spLocks noGrp="1" noChangeArrowheads="1"/>
          </p:cNvSpPr>
          <p:nvPr>
            <p:ph type="sldNum" sz="quarter" idx="12"/>
          </p:nvPr>
        </p:nvSpPr>
        <p:spPr>
          <a:ln/>
        </p:spPr>
        <p:txBody>
          <a:bodyPr/>
          <a:lstStyle>
            <a:lvl1pPr>
              <a:defRPr/>
            </a:lvl1pPr>
          </a:lstStyle>
          <a:p>
            <a:pPr>
              <a:defRPr/>
            </a:pPr>
            <a:fld id="{193D913A-30FB-463F-BBFD-27096AD5263D}"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1674946317"/>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1429" name="タイトル 1"/>
          <p:cNvSpPr>
            <a:spLocks noGrp="1"/>
          </p:cNvSpPr>
          <p:nvPr>
            <p:ph type="title"/>
          </p:nvPr>
        </p:nvSpPr>
        <p:spPr>
          <a:xfrm>
            <a:off x="457201" y="273050"/>
            <a:ext cx="3008435" cy="1162050"/>
          </a:xfrm>
        </p:spPr>
        <p:txBody>
          <a:bodyPr anchor="b"/>
          <a:lstStyle>
            <a:lvl1pPr algn="l">
              <a:defRPr sz="1704" b="1"/>
            </a:lvl1pPr>
          </a:lstStyle>
          <a:p>
            <a:r>
              <a:rPr lang="ja-JP" altLang="en-US"/>
              <a:t>マスタ タイトルの書式設定</a:t>
            </a:r>
          </a:p>
        </p:txBody>
      </p:sp>
      <p:sp>
        <p:nvSpPr>
          <p:cNvPr id="1430" name="コンテンツ プレースホルダ 2"/>
          <p:cNvSpPr>
            <a:spLocks noGrp="1"/>
          </p:cNvSpPr>
          <p:nvPr>
            <p:ph idx="1"/>
          </p:nvPr>
        </p:nvSpPr>
        <p:spPr>
          <a:xfrm>
            <a:off x="3575538" y="273053"/>
            <a:ext cx="5111262" cy="5853113"/>
          </a:xfrm>
        </p:spPr>
        <p:txBody>
          <a:bodyPr/>
          <a:lstStyle>
            <a:lvl1pPr>
              <a:defRPr sz="2727"/>
            </a:lvl1pPr>
            <a:lvl2pPr>
              <a:defRPr sz="2386"/>
            </a:lvl2pPr>
            <a:lvl3pPr>
              <a:defRPr sz="2045"/>
            </a:lvl3pPr>
            <a:lvl4pPr>
              <a:defRPr sz="1704"/>
            </a:lvl4pPr>
            <a:lvl5pPr>
              <a:defRPr sz="1704"/>
            </a:lvl5pPr>
            <a:lvl6pPr>
              <a:defRPr sz="1704"/>
            </a:lvl6pPr>
            <a:lvl7pPr>
              <a:defRPr sz="1704"/>
            </a:lvl7pPr>
            <a:lvl8pPr>
              <a:defRPr sz="1704"/>
            </a:lvl8pPr>
            <a:lvl9pPr>
              <a:defRPr sz="1704"/>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431" name="テキスト プレースホルダ 3"/>
          <p:cNvSpPr>
            <a:spLocks noGrp="1"/>
          </p:cNvSpPr>
          <p:nvPr>
            <p:ph type="body" sz="half" idx="2"/>
          </p:nvPr>
        </p:nvSpPr>
        <p:spPr>
          <a:xfrm>
            <a:off x="457201" y="1435103"/>
            <a:ext cx="3008435" cy="4691063"/>
          </a:xfrm>
        </p:spPr>
        <p:txBody>
          <a:bodyPr/>
          <a:lstStyle>
            <a:lvl1pPr marL="0" indent="0">
              <a:buNone/>
              <a:defRPr sz="1193"/>
            </a:lvl1pPr>
            <a:lvl2pPr marL="389586" indent="0">
              <a:buNone/>
              <a:defRPr sz="1023"/>
            </a:lvl2pPr>
            <a:lvl3pPr marL="779173" indent="0">
              <a:buNone/>
              <a:defRPr sz="852"/>
            </a:lvl3pPr>
            <a:lvl4pPr marL="1168759" indent="0">
              <a:buNone/>
              <a:defRPr sz="767"/>
            </a:lvl4pPr>
            <a:lvl5pPr marL="1558345" indent="0">
              <a:buNone/>
              <a:defRPr sz="767"/>
            </a:lvl5pPr>
            <a:lvl6pPr marL="1947932" indent="0">
              <a:buNone/>
              <a:defRPr sz="767"/>
            </a:lvl6pPr>
            <a:lvl7pPr marL="2337518" indent="0">
              <a:buNone/>
              <a:defRPr sz="767"/>
            </a:lvl7pPr>
            <a:lvl8pPr marL="2727104" indent="0">
              <a:buNone/>
              <a:defRPr sz="767"/>
            </a:lvl8pPr>
            <a:lvl9pPr marL="3116691" indent="0">
              <a:buNone/>
              <a:defRPr sz="767"/>
            </a:lvl9pPr>
          </a:lstStyle>
          <a:p>
            <a:pPr lvl="0"/>
            <a:r>
              <a:rPr lang="ja-JP" altLang="en-US"/>
              <a:t>マスタ テキストの書式設定</a:t>
            </a:r>
          </a:p>
        </p:txBody>
      </p:sp>
      <p:sp>
        <p:nvSpPr>
          <p:cNvPr id="1432" name="Rectangle 3"/>
          <p:cNvSpPr>
            <a:spLocks noGrp="1" noChangeArrowheads="1"/>
          </p:cNvSpPr>
          <p:nvPr>
            <p:ph type="dt" sz="half" idx="10"/>
          </p:nvPr>
        </p:nvSpPr>
        <p:spPr>
          <a:ln/>
        </p:spPr>
        <p:txBody>
          <a:bodyPr/>
          <a:lstStyle>
            <a:lvl1pPr>
              <a:defRPr/>
            </a:lvl1pPr>
          </a:lstStyle>
          <a:p>
            <a:endParaRPr kumimoji="1" lang="ja-JP" altLang="en-US"/>
          </a:p>
        </p:txBody>
      </p:sp>
      <p:sp>
        <p:nvSpPr>
          <p:cNvPr id="1433" name="Rectangle 4"/>
          <p:cNvSpPr>
            <a:spLocks noGrp="1" noChangeArrowheads="1"/>
          </p:cNvSpPr>
          <p:nvPr>
            <p:ph type="ftr" sz="quarter" idx="11"/>
          </p:nvPr>
        </p:nvSpPr>
        <p:spPr>
          <a:ln/>
        </p:spPr>
        <p:txBody>
          <a:bodyPr/>
          <a:lstStyle>
            <a:lvl1pPr>
              <a:defRPr/>
            </a:lvl1pPr>
          </a:lstStyle>
          <a:p>
            <a:endParaRPr kumimoji="1" lang="ja-JP" altLang="en-US"/>
          </a:p>
        </p:txBody>
      </p:sp>
      <p:sp>
        <p:nvSpPr>
          <p:cNvPr id="1434" name="Rectangle 5"/>
          <p:cNvSpPr>
            <a:spLocks noGrp="1" noChangeArrowheads="1"/>
          </p:cNvSpPr>
          <p:nvPr>
            <p:ph type="sldNum" sz="quarter" idx="12"/>
          </p:nvPr>
        </p:nvSpPr>
        <p:spPr>
          <a:ln/>
        </p:spPr>
        <p:txBody>
          <a:bodyPr/>
          <a:lstStyle>
            <a:lvl1pPr>
              <a:defRPr/>
            </a:lvl1pPr>
          </a:lstStyle>
          <a:p>
            <a:pPr>
              <a:defRPr/>
            </a:pPr>
            <a:fld id="{359A2BF3-C5C0-428F-ACA7-FAD3A6C3E175}"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4251662752"/>
      </p:ext>
    </p:extLst>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1436" name="タイトル 1"/>
          <p:cNvSpPr>
            <a:spLocks noGrp="1"/>
          </p:cNvSpPr>
          <p:nvPr>
            <p:ph type="title"/>
          </p:nvPr>
        </p:nvSpPr>
        <p:spPr>
          <a:xfrm>
            <a:off x="1792166" y="4800600"/>
            <a:ext cx="5486400" cy="566738"/>
          </a:xfrm>
        </p:spPr>
        <p:txBody>
          <a:bodyPr anchor="b"/>
          <a:lstStyle>
            <a:lvl1pPr algn="l">
              <a:defRPr sz="1704" b="1"/>
            </a:lvl1pPr>
          </a:lstStyle>
          <a:p>
            <a:r>
              <a:rPr lang="ja-JP" altLang="en-US"/>
              <a:t>マスタ タイトルの書式設定</a:t>
            </a:r>
          </a:p>
        </p:txBody>
      </p:sp>
      <p:sp>
        <p:nvSpPr>
          <p:cNvPr id="1437" name="図プレースホルダ 2"/>
          <p:cNvSpPr>
            <a:spLocks noGrp="1"/>
          </p:cNvSpPr>
          <p:nvPr>
            <p:ph type="pic" idx="1"/>
          </p:nvPr>
        </p:nvSpPr>
        <p:spPr>
          <a:xfrm>
            <a:off x="1792166" y="612775"/>
            <a:ext cx="5486400" cy="4114800"/>
          </a:xfrm>
        </p:spPr>
        <p:txBody>
          <a:bodyPr/>
          <a:lstStyle>
            <a:lvl1pPr marL="0" indent="0">
              <a:buNone/>
              <a:defRPr sz="2727"/>
            </a:lvl1pPr>
            <a:lvl2pPr marL="389586" indent="0">
              <a:buNone/>
              <a:defRPr sz="2386"/>
            </a:lvl2pPr>
            <a:lvl3pPr marL="779173" indent="0">
              <a:buNone/>
              <a:defRPr sz="2045"/>
            </a:lvl3pPr>
            <a:lvl4pPr marL="1168759" indent="0">
              <a:buNone/>
              <a:defRPr sz="1704"/>
            </a:lvl4pPr>
            <a:lvl5pPr marL="1558345" indent="0">
              <a:buNone/>
              <a:defRPr sz="1704"/>
            </a:lvl5pPr>
            <a:lvl6pPr marL="1947932" indent="0">
              <a:buNone/>
              <a:defRPr sz="1704"/>
            </a:lvl6pPr>
            <a:lvl7pPr marL="2337518" indent="0">
              <a:buNone/>
              <a:defRPr sz="1704"/>
            </a:lvl7pPr>
            <a:lvl8pPr marL="2727104" indent="0">
              <a:buNone/>
              <a:defRPr sz="1704"/>
            </a:lvl8pPr>
            <a:lvl9pPr marL="3116691" indent="0">
              <a:buNone/>
              <a:defRPr sz="1704"/>
            </a:lvl9pPr>
          </a:lstStyle>
          <a:p>
            <a:pPr lvl="0"/>
            <a:endParaRPr lang="ja-JP" altLang="en-US" noProof="0"/>
          </a:p>
        </p:txBody>
      </p:sp>
      <p:sp>
        <p:nvSpPr>
          <p:cNvPr id="1438" name="テキスト プレースホルダ 3"/>
          <p:cNvSpPr>
            <a:spLocks noGrp="1"/>
          </p:cNvSpPr>
          <p:nvPr>
            <p:ph type="body" sz="half" idx="2"/>
          </p:nvPr>
        </p:nvSpPr>
        <p:spPr>
          <a:xfrm>
            <a:off x="1792166" y="5367338"/>
            <a:ext cx="5486400" cy="804862"/>
          </a:xfrm>
        </p:spPr>
        <p:txBody>
          <a:bodyPr/>
          <a:lstStyle>
            <a:lvl1pPr marL="0" indent="0">
              <a:buNone/>
              <a:defRPr sz="1193"/>
            </a:lvl1pPr>
            <a:lvl2pPr marL="389586" indent="0">
              <a:buNone/>
              <a:defRPr sz="1023"/>
            </a:lvl2pPr>
            <a:lvl3pPr marL="779173" indent="0">
              <a:buNone/>
              <a:defRPr sz="852"/>
            </a:lvl3pPr>
            <a:lvl4pPr marL="1168759" indent="0">
              <a:buNone/>
              <a:defRPr sz="767"/>
            </a:lvl4pPr>
            <a:lvl5pPr marL="1558345" indent="0">
              <a:buNone/>
              <a:defRPr sz="767"/>
            </a:lvl5pPr>
            <a:lvl6pPr marL="1947932" indent="0">
              <a:buNone/>
              <a:defRPr sz="767"/>
            </a:lvl6pPr>
            <a:lvl7pPr marL="2337518" indent="0">
              <a:buNone/>
              <a:defRPr sz="767"/>
            </a:lvl7pPr>
            <a:lvl8pPr marL="2727104" indent="0">
              <a:buNone/>
              <a:defRPr sz="767"/>
            </a:lvl8pPr>
            <a:lvl9pPr marL="3116691" indent="0">
              <a:buNone/>
              <a:defRPr sz="767"/>
            </a:lvl9pPr>
          </a:lstStyle>
          <a:p>
            <a:pPr lvl="0"/>
            <a:r>
              <a:rPr lang="ja-JP" altLang="en-US"/>
              <a:t>マスタ テキストの書式設定</a:t>
            </a:r>
          </a:p>
        </p:txBody>
      </p:sp>
      <p:sp>
        <p:nvSpPr>
          <p:cNvPr id="1439" name="Rectangle 3"/>
          <p:cNvSpPr>
            <a:spLocks noGrp="1" noChangeArrowheads="1"/>
          </p:cNvSpPr>
          <p:nvPr>
            <p:ph type="dt" sz="half" idx="10"/>
          </p:nvPr>
        </p:nvSpPr>
        <p:spPr>
          <a:ln/>
        </p:spPr>
        <p:txBody>
          <a:bodyPr/>
          <a:lstStyle>
            <a:lvl1pPr>
              <a:defRPr/>
            </a:lvl1pPr>
          </a:lstStyle>
          <a:p>
            <a:endParaRPr kumimoji="1" lang="ja-JP" altLang="en-US"/>
          </a:p>
        </p:txBody>
      </p:sp>
      <p:sp>
        <p:nvSpPr>
          <p:cNvPr id="1440" name="Rectangle 4"/>
          <p:cNvSpPr>
            <a:spLocks noGrp="1" noChangeArrowheads="1"/>
          </p:cNvSpPr>
          <p:nvPr>
            <p:ph type="ftr" sz="quarter" idx="11"/>
          </p:nvPr>
        </p:nvSpPr>
        <p:spPr>
          <a:ln/>
        </p:spPr>
        <p:txBody>
          <a:bodyPr/>
          <a:lstStyle>
            <a:lvl1pPr>
              <a:defRPr/>
            </a:lvl1pPr>
          </a:lstStyle>
          <a:p>
            <a:endParaRPr kumimoji="1" lang="ja-JP" altLang="en-US"/>
          </a:p>
        </p:txBody>
      </p:sp>
      <p:sp>
        <p:nvSpPr>
          <p:cNvPr id="1441" name="Rectangle 5"/>
          <p:cNvSpPr>
            <a:spLocks noGrp="1" noChangeArrowheads="1"/>
          </p:cNvSpPr>
          <p:nvPr>
            <p:ph type="sldNum" sz="quarter" idx="12"/>
          </p:nvPr>
        </p:nvSpPr>
        <p:spPr>
          <a:ln/>
        </p:spPr>
        <p:txBody>
          <a:bodyPr/>
          <a:lstStyle>
            <a:lvl1pPr>
              <a:defRPr/>
            </a:lvl1pPr>
          </a:lstStyle>
          <a:p>
            <a:pPr>
              <a:defRPr/>
            </a:pPr>
            <a:fld id="{F3A52411-F20F-4647-989C-6DCC63B3C134}"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348480130"/>
      </p:ext>
    </p:extLst>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1443" name="タイトル 1"/>
          <p:cNvSpPr>
            <a:spLocks noGrp="1"/>
          </p:cNvSpPr>
          <p:nvPr>
            <p:ph type="title"/>
          </p:nvPr>
        </p:nvSpPr>
        <p:spPr/>
        <p:txBody>
          <a:bodyPr/>
          <a:lstStyle/>
          <a:p>
            <a:r>
              <a:rPr lang="ja-JP" altLang="en-US"/>
              <a:t>マスタ タイトルの書式設定</a:t>
            </a:r>
          </a:p>
        </p:txBody>
      </p:sp>
      <p:sp>
        <p:nvSpPr>
          <p:cNvPr id="1444" name="縦書きテキスト プレースホルダ 2"/>
          <p:cNvSpPr>
            <a:spLocks noGrp="1"/>
          </p:cNvSpPr>
          <p:nvPr>
            <p:ph type="body" orient="vert" idx="1"/>
          </p:nvPr>
        </p:nvSpPr>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445" name="Rectangle 3"/>
          <p:cNvSpPr>
            <a:spLocks noGrp="1" noChangeArrowheads="1"/>
          </p:cNvSpPr>
          <p:nvPr>
            <p:ph type="dt" sz="half" idx="10"/>
          </p:nvPr>
        </p:nvSpPr>
        <p:spPr>
          <a:ln/>
        </p:spPr>
        <p:txBody>
          <a:bodyPr/>
          <a:lstStyle>
            <a:lvl1pPr>
              <a:defRPr/>
            </a:lvl1pPr>
          </a:lstStyle>
          <a:p>
            <a:endParaRPr kumimoji="1" lang="ja-JP" altLang="en-US"/>
          </a:p>
        </p:txBody>
      </p:sp>
      <p:sp>
        <p:nvSpPr>
          <p:cNvPr id="1446" name="Rectangle 4"/>
          <p:cNvSpPr>
            <a:spLocks noGrp="1" noChangeArrowheads="1"/>
          </p:cNvSpPr>
          <p:nvPr>
            <p:ph type="ftr" sz="quarter" idx="11"/>
          </p:nvPr>
        </p:nvSpPr>
        <p:spPr>
          <a:ln/>
        </p:spPr>
        <p:txBody>
          <a:bodyPr/>
          <a:lstStyle>
            <a:lvl1pPr>
              <a:defRPr/>
            </a:lvl1pPr>
          </a:lstStyle>
          <a:p>
            <a:endParaRPr kumimoji="1" lang="ja-JP" altLang="en-US"/>
          </a:p>
        </p:txBody>
      </p:sp>
      <p:sp>
        <p:nvSpPr>
          <p:cNvPr id="1447" name="Rectangle 5"/>
          <p:cNvSpPr>
            <a:spLocks noGrp="1" noChangeArrowheads="1"/>
          </p:cNvSpPr>
          <p:nvPr>
            <p:ph type="sldNum" sz="quarter" idx="12"/>
          </p:nvPr>
        </p:nvSpPr>
        <p:spPr>
          <a:ln/>
        </p:spPr>
        <p:txBody>
          <a:bodyPr/>
          <a:lstStyle>
            <a:lvl1pPr>
              <a:defRPr/>
            </a:lvl1pPr>
          </a:lstStyle>
          <a:p>
            <a:pPr>
              <a:defRPr/>
            </a:pPr>
            <a:fld id="{05A9E50A-1471-4690-AD5C-D84950932E05}"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1480744353"/>
      </p:ext>
    </p:extLst>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1449" name="縦書きタイトル 1"/>
          <p:cNvSpPr>
            <a:spLocks noGrp="1"/>
          </p:cNvSpPr>
          <p:nvPr>
            <p:ph type="title" orient="vert"/>
          </p:nvPr>
        </p:nvSpPr>
        <p:spPr>
          <a:xfrm>
            <a:off x="6515100" y="3"/>
            <a:ext cx="2171700" cy="6126163"/>
          </a:xfrm>
        </p:spPr>
        <p:txBody>
          <a:bodyPr vert="eaVert"/>
          <a:lstStyle/>
          <a:p>
            <a:r>
              <a:rPr lang="ja-JP" altLang="en-US"/>
              <a:t>マスタ タイトルの書式設定</a:t>
            </a:r>
          </a:p>
        </p:txBody>
      </p:sp>
      <p:sp>
        <p:nvSpPr>
          <p:cNvPr id="1450" name="縦書きテキスト プレースホルダ 2"/>
          <p:cNvSpPr>
            <a:spLocks noGrp="1"/>
          </p:cNvSpPr>
          <p:nvPr>
            <p:ph type="body" orient="vert" idx="1"/>
          </p:nvPr>
        </p:nvSpPr>
        <p:spPr>
          <a:xfrm>
            <a:off x="2" y="3"/>
            <a:ext cx="6374423" cy="6126163"/>
          </a:xfrm>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451" name="Rectangle 3"/>
          <p:cNvSpPr>
            <a:spLocks noGrp="1" noChangeArrowheads="1"/>
          </p:cNvSpPr>
          <p:nvPr>
            <p:ph type="dt" sz="half" idx="10"/>
          </p:nvPr>
        </p:nvSpPr>
        <p:spPr>
          <a:ln/>
        </p:spPr>
        <p:txBody>
          <a:bodyPr/>
          <a:lstStyle>
            <a:lvl1pPr>
              <a:defRPr/>
            </a:lvl1pPr>
          </a:lstStyle>
          <a:p>
            <a:endParaRPr kumimoji="1" lang="ja-JP" altLang="en-US"/>
          </a:p>
        </p:txBody>
      </p:sp>
      <p:sp>
        <p:nvSpPr>
          <p:cNvPr id="1452" name="Rectangle 4"/>
          <p:cNvSpPr>
            <a:spLocks noGrp="1" noChangeArrowheads="1"/>
          </p:cNvSpPr>
          <p:nvPr>
            <p:ph type="ftr" sz="quarter" idx="11"/>
          </p:nvPr>
        </p:nvSpPr>
        <p:spPr>
          <a:ln/>
        </p:spPr>
        <p:txBody>
          <a:bodyPr/>
          <a:lstStyle>
            <a:lvl1pPr>
              <a:defRPr/>
            </a:lvl1pPr>
          </a:lstStyle>
          <a:p>
            <a:endParaRPr kumimoji="1" lang="ja-JP" altLang="en-US"/>
          </a:p>
        </p:txBody>
      </p:sp>
      <p:sp>
        <p:nvSpPr>
          <p:cNvPr id="1453" name="Rectangle 5"/>
          <p:cNvSpPr>
            <a:spLocks noGrp="1" noChangeArrowheads="1"/>
          </p:cNvSpPr>
          <p:nvPr>
            <p:ph type="sldNum" sz="quarter" idx="12"/>
          </p:nvPr>
        </p:nvSpPr>
        <p:spPr>
          <a:ln/>
        </p:spPr>
        <p:txBody>
          <a:bodyPr/>
          <a:lstStyle>
            <a:lvl1pPr>
              <a:defRPr/>
            </a:lvl1pPr>
          </a:lstStyle>
          <a:p>
            <a:pPr>
              <a:defRPr/>
            </a:pPr>
            <a:fld id="{7BF65CE4-7D74-4536-BE2C-1ADC44784234}"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269531238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1065" name="Title 1"/>
          <p:cNvSpPr>
            <a:spLocks noGrp="1"/>
          </p:cNvSpPr>
          <p:nvPr>
            <p:ph type="title"/>
          </p:nvPr>
        </p:nvSpPr>
        <p:spPr/>
        <p:txBody>
          <a:bodyPr/>
          <a:lstStyle/>
          <a:p>
            <a:r>
              <a:rPr lang="ja-JP" altLang="en-US"/>
              <a:t>マスター タイトルの書式設定</a:t>
            </a:r>
            <a:endParaRPr lang="en-US" dirty="0"/>
          </a:p>
        </p:txBody>
      </p:sp>
      <p:sp>
        <p:nvSpPr>
          <p:cNvPr id="1066" name="Date Placeholder 2"/>
          <p:cNvSpPr>
            <a:spLocks noGrp="1"/>
          </p:cNvSpPr>
          <p:nvPr>
            <p:ph type="dt" sz="half" idx="10"/>
          </p:nvPr>
        </p:nvSpPr>
        <p:spPr/>
        <p:txBody>
          <a:bodyPr/>
          <a:lstStyle/>
          <a:p>
            <a:endParaRPr kumimoji="1" lang="ja-JP" altLang="en-US"/>
          </a:p>
        </p:txBody>
      </p:sp>
      <p:sp>
        <p:nvSpPr>
          <p:cNvPr id="1067" name="Footer Placeholder 3"/>
          <p:cNvSpPr>
            <a:spLocks noGrp="1"/>
          </p:cNvSpPr>
          <p:nvPr>
            <p:ph type="ftr" sz="quarter" idx="11"/>
          </p:nvPr>
        </p:nvSpPr>
        <p:spPr/>
        <p:txBody>
          <a:bodyPr/>
          <a:lstStyle/>
          <a:p>
            <a:endParaRPr kumimoji="1" lang="ja-JP" altLang="en-US"/>
          </a:p>
        </p:txBody>
      </p:sp>
      <p:sp>
        <p:nvSpPr>
          <p:cNvPr id="1068" name="Slide Number Placeholder 4"/>
          <p:cNvSpPr>
            <a:spLocks noGrp="1"/>
          </p:cNvSpPr>
          <p:nvPr>
            <p:ph type="sldNum" sz="quarter" idx="12"/>
          </p:nvPr>
        </p:nvSpPr>
        <p:spPr/>
        <p:txBody>
          <a:bodyPr/>
          <a:lstStyle/>
          <a:p>
            <a:fld id="{E6FBAB49-35C7-4736-A24F-35A75A684B25}" type="slidenum">
              <a:rPr kumimoji="1" lang="ja-JP" altLang="en-US" smtClean="0"/>
              <a:t>‹#›</a:t>
            </a:fld>
            <a:endParaRPr kumimoji="1" lang="ja-JP" altLang="en-US"/>
          </a:p>
        </p:txBody>
      </p:sp>
    </p:spTree>
    <p:extLst>
      <p:ext uri="{BB962C8B-B14F-4D97-AF65-F5344CB8AC3E}">
        <p14:creationId xmlns:p14="http://schemas.microsoft.com/office/powerpoint/2010/main" val="2054882892"/>
      </p:ext>
    </p:extLst>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type="chart">
  <p:cSld name="タイトルとグラフ">
    <p:spTree>
      <p:nvGrpSpPr>
        <p:cNvPr id="1" name=""/>
        <p:cNvGrpSpPr/>
        <p:nvPr/>
      </p:nvGrpSpPr>
      <p:grpSpPr>
        <a:xfrm>
          <a:off x="0" y="0"/>
          <a:ext cx="0" cy="0"/>
          <a:chOff x="0" y="0"/>
          <a:chExt cx="0" cy="0"/>
        </a:xfrm>
      </p:grpSpPr>
      <p:sp>
        <p:nvSpPr>
          <p:cNvPr id="1455" name="タイトル 1"/>
          <p:cNvSpPr>
            <a:spLocks noGrp="1"/>
          </p:cNvSpPr>
          <p:nvPr>
            <p:ph type="title"/>
          </p:nvPr>
        </p:nvSpPr>
        <p:spPr>
          <a:xfrm>
            <a:off x="1" y="0"/>
            <a:ext cx="7630258" cy="476250"/>
          </a:xfrm>
        </p:spPr>
        <p:txBody>
          <a:bodyPr/>
          <a:lstStyle/>
          <a:p>
            <a:r>
              <a:rPr lang="ja-JP" altLang="en-US"/>
              <a:t>マスタ タイトルの書式設定</a:t>
            </a:r>
          </a:p>
        </p:txBody>
      </p:sp>
      <p:sp>
        <p:nvSpPr>
          <p:cNvPr id="1456" name="グラフ プレースホルダ 2"/>
          <p:cNvSpPr>
            <a:spLocks noGrp="1"/>
          </p:cNvSpPr>
          <p:nvPr>
            <p:ph type="chart" idx="1"/>
          </p:nvPr>
        </p:nvSpPr>
        <p:spPr>
          <a:xfrm>
            <a:off x="457200" y="1600203"/>
            <a:ext cx="8229600" cy="4525963"/>
          </a:xfrm>
        </p:spPr>
        <p:txBody>
          <a:bodyPr/>
          <a:lstStyle/>
          <a:p>
            <a:pPr lvl="0"/>
            <a:endParaRPr lang="ja-JP" altLang="en-US" noProof="0"/>
          </a:p>
        </p:txBody>
      </p:sp>
      <p:sp>
        <p:nvSpPr>
          <p:cNvPr id="1457" name="Rectangle 3"/>
          <p:cNvSpPr>
            <a:spLocks noGrp="1" noChangeArrowheads="1"/>
          </p:cNvSpPr>
          <p:nvPr>
            <p:ph type="dt" sz="half" idx="10"/>
          </p:nvPr>
        </p:nvSpPr>
        <p:spPr>
          <a:ln/>
        </p:spPr>
        <p:txBody>
          <a:bodyPr/>
          <a:lstStyle>
            <a:lvl1pPr>
              <a:defRPr/>
            </a:lvl1pPr>
          </a:lstStyle>
          <a:p>
            <a:endParaRPr kumimoji="1" lang="ja-JP" altLang="en-US"/>
          </a:p>
        </p:txBody>
      </p:sp>
      <p:sp>
        <p:nvSpPr>
          <p:cNvPr id="1458" name="Rectangle 4"/>
          <p:cNvSpPr>
            <a:spLocks noGrp="1" noChangeArrowheads="1"/>
          </p:cNvSpPr>
          <p:nvPr>
            <p:ph type="ftr" sz="quarter" idx="11"/>
          </p:nvPr>
        </p:nvSpPr>
        <p:spPr>
          <a:ln/>
        </p:spPr>
        <p:txBody>
          <a:bodyPr/>
          <a:lstStyle>
            <a:lvl1pPr>
              <a:defRPr/>
            </a:lvl1pPr>
          </a:lstStyle>
          <a:p>
            <a:endParaRPr kumimoji="1" lang="ja-JP" altLang="en-US"/>
          </a:p>
        </p:txBody>
      </p:sp>
      <p:sp>
        <p:nvSpPr>
          <p:cNvPr id="1459" name="Rectangle 5"/>
          <p:cNvSpPr>
            <a:spLocks noGrp="1" noChangeArrowheads="1"/>
          </p:cNvSpPr>
          <p:nvPr>
            <p:ph type="sldNum" sz="quarter" idx="12"/>
          </p:nvPr>
        </p:nvSpPr>
        <p:spPr>
          <a:ln/>
        </p:spPr>
        <p:txBody>
          <a:bodyPr/>
          <a:lstStyle>
            <a:lvl1pPr>
              <a:defRPr/>
            </a:lvl1pPr>
          </a:lstStyle>
          <a:p>
            <a:pPr>
              <a:defRPr/>
            </a:pPr>
            <a:fld id="{813B2E3A-7CEA-4DDE-8E0A-353117D35797}"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2938728657"/>
      </p:ext>
    </p:extLst>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userDrawn="1">
  <p:cSld name="1_タイトルとコンテンツ">
    <p:spTree>
      <p:nvGrpSpPr>
        <p:cNvPr id="1" name=""/>
        <p:cNvGrpSpPr/>
        <p:nvPr/>
      </p:nvGrpSpPr>
      <p:grpSpPr>
        <a:xfrm>
          <a:off x="0" y="0"/>
          <a:ext cx="0" cy="0"/>
          <a:chOff x="0" y="0"/>
          <a:chExt cx="0" cy="0"/>
        </a:xfrm>
      </p:grpSpPr>
      <p:sp>
        <p:nvSpPr>
          <p:cNvPr id="1461" name="タイトル 1"/>
          <p:cNvSpPr>
            <a:spLocks noGrp="1"/>
          </p:cNvSpPr>
          <p:nvPr>
            <p:ph type="title"/>
          </p:nvPr>
        </p:nvSpPr>
        <p:spPr/>
        <p:txBody>
          <a:bodyPr/>
          <a:lstStyle/>
          <a:p>
            <a:r>
              <a:rPr lang="ja-JP" altLang="en-US"/>
              <a:t>マスタ タイトルの書式設定</a:t>
            </a:r>
          </a:p>
        </p:txBody>
      </p:sp>
    </p:spTree>
    <p:extLst>
      <p:ext uri="{BB962C8B-B14F-4D97-AF65-F5344CB8AC3E}">
        <p14:creationId xmlns:p14="http://schemas.microsoft.com/office/powerpoint/2010/main" val="2635855706"/>
      </p:ext>
    </p:extLst>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pic>
        <p:nvPicPr>
          <p:cNvPr id="1037" name="Picture 20" descr="ppjtitle"/>
          <p:cNvPicPr>
            <a:picLocks noChangeAspect="1" noChangeArrowheads="1"/>
          </p:cNvPicPr>
          <p:nvPr userDrawn="1"/>
        </p:nvPicPr>
        <p:blipFill>
          <a:blip r:embed="rId2"/>
          <a:stretch>
            <a:fillRect/>
          </a:stretch>
        </p:blipFill>
        <p:spPr>
          <a:xfrm>
            <a:off x="0" y="6076950"/>
            <a:ext cx="9158654" cy="781050"/>
          </a:xfrm>
          <a:prstGeom prst="rect">
            <a:avLst/>
          </a:prstGeom>
          <a:noFill/>
          <a:ln w="9525">
            <a:noFill/>
            <a:miter lim="800000"/>
            <a:headEnd/>
            <a:tailEnd/>
          </a:ln>
        </p:spPr>
      </p:pic>
      <p:sp>
        <p:nvSpPr>
          <p:cNvPr id="1038" name="Rectangle 14"/>
          <p:cNvSpPr>
            <a:spLocks noChangeArrowheads="1"/>
          </p:cNvSpPr>
          <p:nvPr userDrawn="1"/>
        </p:nvSpPr>
        <p:spPr>
          <a:xfrm>
            <a:off x="1692520" y="3284539"/>
            <a:ext cx="7451480" cy="73025"/>
          </a:xfrm>
          <a:prstGeom prst="rect">
            <a:avLst/>
          </a:prstGeom>
          <a:solidFill>
            <a:srgbClr val="FF0000"/>
          </a:solidFill>
          <a:ln w="9525">
            <a:noFill/>
            <a:miter lim="800000"/>
            <a:headEnd/>
            <a:tailEnd/>
          </a:ln>
          <a:effectLst/>
        </p:spPr>
        <p:txBody>
          <a:bodyPr wrap="none" anchor="ctr"/>
          <a:lstStyle/>
          <a:p>
            <a:pPr>
              <a:defRPr/>
            </a:pPr>
            <a:endParaRPr lang="ja-JP" altLang="en-US" sz="1662">
              <a:ea typeface="HG丸ｺﾞｼｯｸM-PRO" pitchFamily="50" charset="-128"/>
            </a:endParaRPr>
          </a:p>
        </p:txBody>
      </p:sp>
      <p:sp>
        <p:nvSpPr>
          <p:cNvPr id="1039" name="Rectangle 3"/>
          <p:cNvSpPr>
            <a:spLocks noGrp="1" noChangeArrowheads="1"/>
          </p:cNvSpPr>
          <p:nvPr>
            <p:ph type="ctrTitle"/>
          </p:nvPr>
        </p:nvSpPr>
        <p:spPr>
          <a:xfrm>
            <a:off x="1647092" y="2133601"/>
            <a:ext cx="7496908" cy="1470025"/>
          </a:xfrm>
        </p:spPr>
        <p:txBody>
          <a:bodyPr/>
          <a:lstStyle>
            <a:lvl1pPr>
              <a:defRPr sz="3692"/>
            </a:lvl1pPr>
          </a:lstStyle>
          <a:p>
            <a:r>
              <a:rPr lang="ja-JP" altLang="en-US"/>
              <a:t>マスタ タイトルの書式設定</a:t>
            </a:r>
          </a:p>
        </p:txBody>
      </p:sp>
      <p:sp>
        <p:nvSpPr>
          <p:cNvPr id="1040" name="Rectangle 4"/>
          <p:cNvSpPr>
            <a:spLocks noGrp="1" noChangeArrowheads="1"/>
          </p:cNvSpPr>
          <p:nvPr>
            <p:ph type="subTitle" idx="1"/>
          </p:nvPr>
        </p:nvSpPr>
        <p:spPr>
          <a:xfrm>
            <a:off x="1371600" y="3886200"/>
            <a:ext cx="6400800" cy="1752600"/>
          </a:xfrm>
        </p:spPr>
        <p:txBody>
          <a:bodyPr/>
          <a:lstStyle>
            <a:lvl1pPr marL="0" indent="0" algn="ctr">
              <a:buFontTx/>
              <a:buNone/>
              <a:defRPr kumimoji="0"/>
            </a:lvl1pPr>
          </a:lstStyle>
          <a:p>
            <a:r>
              <a:rPr lang="ja-JP" altLang="en-US"/>
              <a:t>国土交通省　観光庁</a:t>
            </a:r>
          </a:p>
          <a:p>
            <a:r>
              <a:rPr lang="ja-JP" altLang="en-US"/>
              <a:t>○○課</a:t>
            </a:r>
          </a:p>
          <a:p>
            <a:r>
              <a:rPr lang="ja-JP" altLang="en-US"/>
              <a:t>平成○○年○○月</a:t>
            </a:r>
          </a:p>
        </p:txBody>
      </p:sp>
      <p:sp>
        <p:nvSpPr>
          <p:cNvPr id="1041" name="Rectangle 5"/>
          <p:cNvSpPr>
            <a:spLocks noGrp="1" noChangeArrowheads="1"/>
          </p:cNvSpPr>
          <p:nvPr>
            <p:ph type="dt" sz="half" idx="10"/>
          </p:nvPr>
        </p:nvSpPr>
        <p:spPr/>
        <p:txBody>
          <a:bodyPr/>
          <a:lstStyle>
            <a:lvl1pPr>
              <a:defRPr/>
            </a:lvl1pPr>
          </a:lstStyle>
          <a:p>
            <a:pPr>
              <a:defRPr/>
            </a:pPr>
            <a:endParaRPr lang="en-US" altLang="ja-JP"/>
          </a:p>
        </p:txBody>
      </p:sp>
      <p:sp>
        <p:nvSpPr>
          <p:cNvPr id="1042" name="Rectangle 6"/>
          <p:cNvSpPr>
            <a:spLocks noGrp="1" noChangeArrowheads="1"/>
          </p:cNvSpPr>
          <p:nvPr>
            <p:ph type="ftr" sz="quarter" idx="11"/>
          </p:nvPr>
        </p:nvSpPr>
        <p:spPr/>
        <p:txBody>
          <a:bodyPr/>
          <a:lstStyle>
            <a:lvl1pPr>
              <a:defRPr/>
            </a:lvl1pPr>
          </a:lstStyle>
          <a:p>
            <a:pPr>
              <a:defRPr/>
            </a:pPr>
            <a:endParaRPr lang="en-US" altLang="ja-JP"/>
          </a:p>
        </p:txBody>
      </p:sp>
      <p:sp>
        <p:nvSpPr>
          <p:cNvPr id="1043" name="Rectangle 7"/>
          <p:cNvSpPr>
            <a:spLocks noGrp="1" noChangeArrowheads="1"/>
          </p:cNvSpPr>
          <p:nvPr>
            <p:ph type="sldNum" sz="quarter" idx="12"/>
          </p:nvPr>
        </p:nvSpPr>
        <p:spPr>
          <a:xfrm>
            <a:off x="6553200" y="6245225"/>
            <a:ext cx="2133600" cy="476250"/>
          </a:xfrm>
        </p:spPr>
        <p:txBody>
          <a:bodyPr/>
          <a:lstStyle>
            <a:lvl1pPr>
              <a:defRPr/>
            </a:lvl1pPr>
          </a:lstStyle>
          <a:p>
            <a:pPr>
              <a:defRPr/>
            </a:pPr>
            <a:fld id="{E1C13110-CA4B-4007-92C6-EAF8B4CD22B1}" type="slidenum">
              <a:rPr lang="en-US" altLang="ja-JP"/>
              <a:pPr>
                <a:defRPr/>
              </a:pPr>
              <a:t>‹#›</a:t>
            </a:fld>
            <a:endParaRPr lang="en-US" altLang="ja-JP"/>
          </a:p>
        </p:txBody>
      </p:sp>
    </p:spTree>
    <p:extLst>
      <p:ext uri="{BB962C8B-B14F-4D97-AF65-F5344CB8AC3E}">
        <p14:creationId xmlns:p14="http://schemas.microsoft.com/office/powerpoint/2010/main" val="2997259522"/>
      </p:ext>
    </p:extLst>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1045" name="タイトル 1"/>
          <p:cNvSpPr>
            <a:spLocks noGrp="1"/>
          </p:cNvSpPr>
          <p:nvPr>
            <p:ph type="title"/>
          </p:nvPr>
        </p:nvSpPr>
        <p:spPr/>
        <p:txBody>
          <a:bodyPr/>
          <a:lstStyle/>
          <a:p>
            <a:r>
              <a:rPr lang="ja-JP" altLang="en-US"/>
              <a:t>マスタ タイトルの書式設定</a:t>
            </a:r>
          </a:p>
        </p:txBody>
      </p:sp>
      <p:sp>
        <p:nvSpPr>
          <p:cNvPr id="1046" name="コンテンツ プレースホルダ 2"/>
          <p:cNvSpPr>
            <a:spLocks noGrp="1"/>
          </p:cNvSpPr>
          <p:nvPr>
            <p:ph idx="1"/>
          </p:nvPr>
        </p:nvSpPr>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47" name="Rectangle 3"/>
          <p:cNvSpPr>
            <a:spLocks noGrp="1" noChangeArrowheads="1"/>
          </p:cNvSpPr>
          <p:nvPr>
            <p:ph type="dt" sz="half" idx="10"/>
          </p:nvPr>
        </p:nvSpPr>
        <p:spPr>
          <a:ln/>
        </p:spPr>
        <p:txBody>
          <a:bodyPr/>
          <a:lstStyle>
            <a:lvl1pPr>
              <a:defRPr/>
            </a:lvl1pPr>
          </a:lstStyle>
          <a:p>
            <a:pPr>
              <a:defRPr/>
            </a:pPr>
            <a:endParaRPr lang="en-US" altLang="ja-JP"/>
          </a:p>
        </p:txBody>
      </p:sp>
      <p:sp>
        <p:nvSpPr>
          <p:cNvPr id="1048" name="Rectangle 4"/>
          <p:cNvSpPr>
            <a:spLocks noGrp="1" noChangeArrowheads="1"/>
          </p:cNvSpPr>
          <p:nvPr>
            <p:ph type="ftr" sz="quarter" idx="11"/>
          </p:nvPr>
        </p:nvSpPr>
        <p:spPr>
          <a:ln/>
        </p:spPr>
        <p:txBody>
          <a:bodyPr/>
          <a:lstStyle>
            <a:lvl1pPr>
              <a:defRPr/>
            </a:lvl1pPr>
          </a:lstStyle>
          <a:p>
            <a:pPr>
              <a:defRPr/>
            </a:pPr>
            <a:endParaRPr lang="en-US" altLang="ja-JP"/>
          </a:p>
        </p:txBody>
      </p:sp>
      <p:sp>
        <p:nvSpPr>
          <p:cNvPr id="1049" name="Rectangle 5"/>
          <p:cNvSpPr>
            <a:spLocks noGrp="1" noChangeArrowheads="1"/>
          </p:cNvSpPr>
          <p:nvPr>
            <p:ph type="sldNum" sz="quarter" idx="12"/>
          </p:nvPr>
        </p:nvSpPr>
        <p:spPr>
          <a:ln/>
        </p:spPr>
        <p:txBody>
          <a:bodyPr/>
          <a:lstStyle>
            <a:lvl1pPr>
              <a:defRPr/>
            </a:lvl1pPr>
          </a:lstStyle>
          <a:p>
            <a:pPr>
              <a:defRPr/>
            </a:pPr>
            <a:fld id="{501E77C9-8E87-45C6-969F-FA67BB15522A}" type="slidenum">
              <a:rPr lang="en-US" altLang="ja-JP"/>
              <a:pPr>
                <a:defRPr/>
              </a:pPr>
              <a:t>‹#›</a:t>
            </a:fld>
            <a:endParaRPr lang="en-US" altLang="ja-JP"/>
          </a:p>
        </p:txBody>
      </p:sp>
    </p:spTree>
    <p:extLst>
      <p:ext uri="{BB962C8B-B14F-4D97-AF65-F5344CB8AC3E}">
        <p14:creationId xmlns:p14="http://schemas.microsoft.com/office/powerpoint/2010/main" val="788428021"/>
      </p:ext>
    </p:extLst>
  </p:cSld>
  <p:clrMapOvr>
    <a:masterClrMapping/>
  </p:clrMapOvr>
</p:sldLayout>
</file>

<file path=ppt/slideLayouts/slideLayout64.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1051" name="タイトル 1"/>
          <p:cNvSpPr>
            <a:spLocks noGrp="1"/>
          </p:cNvSpPr>
          <p:nvPr>
            <p:ph type="title"/>
          </p:nvPr>
        </p:nvSpPr>
        <p:spPr>
          <a:xfrm>
            <a:off x="722435" y="4406901"/>
            <a:ext cx="7772400" cy="1362075"/>
          </a:xfrm>
        </p:spPr>
        <p:txBody>
          <a:bodyPr anchor="t"/>
          <a:lstStyle>
            <a:lvl1pPr algn="l">
              <a:defRPr sz="3692" b="1" cap="all"/>
            </a:lvl1pPr>
          </a:lstStyle>
          <a:p>
            <a:r>
              <a:rPr lang="ja-JP" altLang="en-US"/>
              <a:t>マスタ タイトルの書式設定</a:t>
            </a:r>
          </a:p>
        </p:txBody>
      </p:sp>
      <p:sp>
        <p:nvSpPr>
          <p:cNvPr id="1052" name="テキスト プレースホルダ 2"/>
          <p:cNvSpPr>
            <a:spLocks noGrp="1"/>
          </p:cNvSpPr>
          <p:nvPr>
            <p:ph type="body" idx="1"/>
          </p:nvPr>
        </p:nvSpPr>
        <p:spPr>
          <a:xfrm>
            <a:off x="722435" y="2906713"/>
            <a:ext cx="7772400" cy="1500187"/>
          </a:xfrm>
        </p:spPr>
        <p:txBody>
          <a:bodyPr anchor="b"/>
          <a:lstStyle>
            <a:lvl1pPr marL="0" indent="0">
              <a:buNone/>
              <a:defRPr sz="1846"/>
            </a:lvl1pPr>
            <a:lvl2pPr marL="422041" indent="0">
              <a:buNone/>
              <a:defRPr sz="1662"/>
            </a:lvl2pPr>
            <a:lvl3pPr marL="844083" indent="0">
              <a:buNone/>
              <a:defRPr sz="1477"/>
            </a:lvl3pPr>
            <a:lvl4pPr marL="1266124" indent="0">
              <a:buNone/>
              <a:defRPr sz="1292"/>
            </a:lvl4pPr>
            <a:lvl5pPr marL="1688165" indent="0">
              <a:buNone/>
              <a:defRPr sz="1292"/>
            </a:lvl5pPr>
            <a:lvl6pPr marL="2110207" indent="0">
              <a:buNone/>
              <a:defRPr sz="1292"/>
            </a:lvl6pPr>
            <a:lvl7pPr marL="2532248" indent="0">
              <a:buNone/>
              <a:defRPr sz="1292"/>
            </a:lvl7pPr>
            <a:lvl8pPr marL="2954289" indent="0">
              <a:buNone/>
              <a:defRPr sz="1292"/>
            </a:lvl8pPr>
            <a:lvl9pPr marL="3376331" indent="0">
              <a:buNone/>
              <a:defRPr sz="1292"/>
            </a:lvl9pPr>
          </a:lstStyle>
          <a:p>
            <a:pPr lvl="0"/>
            <a:r>
              <a:rPr lang="ja-JP" altLang="en-US"/>
              <a:t>マスタ テキストの書式設定</a:t>
            </a:r>
          </a:p>
        </p:txBody>
      </p:sp>
      <p:sp>
        <p:nvSpPr>
          <p:cNvPr id="1053" name="Rectangle 3"/>
          <p:cNvSpPr>
            <a:spLocks noGrp="1" noChangeArrowheads="1"/>
          </p:cNvSpPr>
          <p:nvPr>
            <p:ph type="dt" sz="half" idx="10"/>
          </p:nvPr>
        </p:nvSpPr>
        <p:spPr>
          <a:ln/>
        </p:spPr>
        <p:txBody>
          <a:bodyPr/>
          <a:lstStyle>
            <a:lvl1pPr>
              <a:defRPr/>
            </a:lvl1pPr>
          </a:lstStyle>
          <a:p>
            <a:pPr>
              <a:defRPr/>
            </a:pPr>
            <a:endParaRPr lang="en-US" altLang="ja-JP"/>
          </a:p>
        </p:txBody>
      </p:sp>
      <p:sp>
        <p:nvSpPr>
          <p:cNvPr id="1054" name="Rectangle 4"/>
          <p:cNvSpPr>
            <a:spLocks noGrp="1" noChangeArrowheads="1"/>
          </p:cNvSpPr>
          <p:nvPr>
            <p:ph type="ftr" sz="quarter" idx="11"/>
          </p:nvPr>
        </p:nvSpPr>
        <p:spPr>
          <a:ln/>
        </p:spPr>
        <p:txBody>
          <a:bodyPr/>
          <a:lstStyle>
            <a:lvl1pPr>
              <a:defRPr/>
            </a:lvl1pPr>
          </a:lstStyle>
          <a:p>
            <a:pPr>
              <a:defRPr/>
            </a:pPr>
            <a:endParaRPr lang="en-US" altLang="ja-JP"/>
          </a:p>
        </p:txBody>
      </p:sp>
      <p:sp>
        <p:nvSpPr>
          <p:cNvPr id="1055" name="Rectangle 5"/>
          <p:cNvSpPr>
            <a:spLocks noGrp="1" noChangeArrowheads="1"/>
          </p:cNvSpPr>
          <p:nvPr>
            <p:ph type="sldNum" sz="quarter" idx="12"/>
          </p:nvPr>
        </p:nvSpPr>
        <p:spPr>
          <a:ln/>
        </p:spPr>
        <p:txBody>
          <a:bodyPr/>
          <a:lstStyle>
            <a:lvl1pPr>
              <a:defRPr/>
            </a:lvl1pPr>
          </a:lstStyle>
          <a:p>
            <a:pPr>
              <a:defRPr/>
            </a:pPr>
            <a:fld id="{F2FA1EB5-2F0C-426E-8D46-067E6DFA05B9}" type="slidenum">
              <a:rPr lang="en-US" altLang="ja-JP"/>
              <a:pPr>
                <a:defRPr/>
              </a:pPr>
              <a:t>‹#›</a:t>
            </a:fld>
            <a:endParaRPr lang="en-US" altLang="ja-JP"/>
          </a:p>
        </p:txBody>
      </p:sp>
    </p:spTree>
    <p:extLst>
      <p:ext uri="{BB962C8B-B14F-4D97-AF65-F5344CB8AC3E}">
        <p14:creationId xmlns:p14="http://schemas.microsoft.com/office/powerpoint/2010/main" val="4225595741"/>
      </p:ext>
    </p:extLst>
  </p:cSld>
  <p:clrMapOvr>
    <a:masterClrMapping/>
  </p:clrMapOvr>
</p:sldLayout>
</file>

<file path=ppt/slideLayouts/slideLayout65.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1057" name="タイトル 1"/>
          <p:cNvSpPr>
            <a:spLocks noGrp="1"/>
          </p:cNvSpPr>
          <p:nvPr>
            <p:ph type="title"/>
          </p:nvPr>
        </p:nvSpPr>
        <p:spPr/>
        <p:txBody>
          <a:bodyPr/>
          <a:lstStyle/>
          <a:p>
            <a:r>
              <a:rPr lang="ja-JP" altLang="en-US"/>
              <a:t>マスタ タイトルの書式設定</a:t>
            </a:r>
          </a:p>
        </p:txBody>
      </p:sp>
      <p:sp>
        <p:nvSpPr>
          <p:cNvPr id="1058" name="コンテンツ プレースホルダ 2"/>
          <p:cNvSpPr>
            <a:spLocks noGrp="1"/>
          </p:cNvSpPr>
          <p:nvPr>
            <p:ph sz="half" idx="1"/>
          </p:nvPr>
        </p:nvSpPr>
        <p:spPr>
          <a:xfrm>
            <a:off x="457200" y="1600201"/>
            <a:ext cx="4044462" cy="4525963"/>
          </a:xfrm>
        </p:spPr>
        <p:txBody>
          <a:bodyPr/>
          <a:lstStyle>
            <a:lvl1pPr>
              <a:defRPr sz="2585"/>
            </a:lvl1pPr>
            <a:lvl2pPr>
              <a:defRPr sz="2215"/>
            </a:lvl2pPr>
            <a:lvl3pPr>
              <a:defRPr sz="1846"/>
            </a:lvl3pPr>
            <a:lvl4pPr>
              <a:defRPr sz="1662"/>
            </a:lvl4pPr>
            <a:lvl5pPr>
              <a:defRPr sz="1662"/>
            </a:lvl5pPr>
            <a:lvl6pPr>
              <a:defRPr sz="1662"/>
            </a:lvl6pPr>
            <a:lvl7pPr>
              <a:defRPr sz="1662"/>
            </a:lvl7pPr>
            <a:lvl8pPr>
              <a:defRPr sz="1662"/>
            </a:lvl8pPr>
            <a:lvl9pPr>
              <a:defRPr sz="1662"/>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59" name="コンテンツ プレースホルダ 3"/>
          <p:cNvSpPr>
            <a:spLocks noGrp="1"/>
          </p:cNvSpPr>
          <p:nvPr>
            <p:ph sz="half" idx="2"/>
          </p:nvPr>
        </p:nvSpPr>
        <p:spPr>
          <a:xfrm>
            <a:off x="4642338" y="1600201"/>
            <a:ext cx="4044462" cy="4525963"/>
          </a:xfrm>
        </p:spPr>
        <p:txBody>
          <a:bodyPr/>
          <a:lstStyle>
            <a:lvl1pPr>
              <a:defRPr sz="2585"/>
            </a:lvl1pPr>
            <a:lvl2pPr>
              <a:defRPr sz="2215"/>
            </a:lvl2pPr>
            <a:lvl3pPr>
              <a:defRPr sz="1846"/>
            </a:lvl3pPr>
            <a:lvl4pPr>
              <a:defRPr sz="1662"/>
            </a:lvl4pPr>
            <a:lvl5pPr>
              <a:defRPr sz="1662"/>
            </a:lvl5pPr>
            <a:lvl6pPr>
              <a:defRPr sz="1662"/>
            </a:lvl6pPr>
            <a:lvl7pPr>
              <a:defRPr sz="1662"/>
            </a:lvl7pPr>
            <a:lvl8pPr>
              <a:defRPr sz="1662"/>
            </a:lvl8pPr>
            <a:lvl9pPr>
              <a:defRPr sz="1662"/>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60" name="Rectangle 3"/>
          <p:cNvSpPr>
            <a:spLocks noGrp="1" noChangeArrowheads="1"/>
          </p:cNvSpPr>
          <p:nvPr>
            <p:ph type="dt" sz="half" idx="10"/>
          </p:nvPr>
        </p:nvSpPr>
        <p:spPr>
          <a:ln/>
        </p:spPr>
        <p:txBody>
          <a:bodyPr/>
          <a:lstStyle>
            <a:lvl1pPr>
              <a:defRPr/>
            </a:lvl1pPr>
          </a:lstStyle>
          <a:p>
            <a:pPr>
              <a:defRPr/>
            </a:pPr>
            <a:endParaRPr lang="en-US" altLang="ja-JP"/>
          </a:p>
        </p:txBody>
      </p:sp>
      <p:sp>
        <p:nvSpPr>
          <p:cNvPr id="1061" name="Rectangle 4"/>
          <p:cNvSpPr>
            <a:spLocks noGrp="1" noChangeArrowheads="1"/>
          </p:cNvSpPr>
          <p:nvPr>
            <p:ph type="ftr" sz="quarter" idx="11"/>
          </p:nvPr>
        </p:nvSpPr>
        <p:spPr>
          <a:ln/>
        </p:spPr>
        <p:txBody>
          <a:bodyPr/>
          <a:lstStyle>
            <a:lvl1pPr>
              <a:defRPr/>
            </a:lvl1pPr>
          </a:lstStyle>
          <a:p>
            <a:pPr>
              <a:defRPr/>
            </a:pPr>
            <a:endParaRPr lang="en-US" altLang="ja-JP"/>
          </a:p>
        </p:txBody>
      </p:sp>
      <p:sp>
        <p:nvSpPr>
          <p:cNvPr id="1062" name="Rectangle 5"/>
          <p:cNvSpPr>
            <a:spLocks noGrp="1" noChangeArrowheads="1"/>
          </p:cNvSpPr>
          <p:nvPr>
            <p:ph type="sldNum" sz="quarter" idx="12"/>
          </p:nvPr>
        </p:nvSpPr>
        <p:spPr>
          <a:ln/>
        </p:spPr>
        <p:txBody>
          <a:bodyPr/>
          <a:lstStyle>
            <a:lvl1pPr>
              <a:defRPr/>
            </a:lvl1pPr>
          </a:lstStyle>
          <a:p>
            <a:pPr>
              <a:defRPr/>
            </a:pPr>
            <a:fld id="{C4BB87C9-6A37-40C0-9E8C-B3452B2EEC7F}" type="slidenum">
              <a:rPr lang="en-US" altLang="ja-JP"/>
              <a:pPr>
                <a:defRPr/>
              </a:pPr>
              <a:t>‹#›</a:t>
            </a:fld>
            <a:endParaRPr lang="en-US" altLang="ja-JP"/>
          </a:p>
        </p:txBody>
      </p:sp>
    </p:spTree>
    <p:extLst>
      <p:ext uri="{BB962C8B-B14F-4D97-AF65-F5344CB8AC3E}">
        <p14:creationId xmlns:p14="http://schemas.microsoft.com/office/powerpoint/2010/main" val="1179833368"/>
      </p:ext>
    </p:extLst>
  </p:cSld>
  <p:clrMapOvr>
    <a:masterClrMapping/>
  </p:clrMapOvr>
</p:sldLayout>
</file>

<file path=ppt/slideLayouts/slideLayout66.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1064" name="タイトル 1"/>
          <p:cNvSpPr>
            <a:spLocks noGrp="1"/>
          </p:cNvSpPr>
          <p:nvPr>
            <p:ph type="title"/>
          </p:nvPr>
        </p:nvSpPr>
        <p:spPr>
          <a:xfrm>
            <a:off x="457200" y="274638"/>
            <a:ext cx="8229600" cy="1143000"/>
          </a:xfrm>
        </p:spPr>
        <p:txBody>
          <a:bodyPr/>
          <a:lstStyle>
            <a:lvl1pPr>
              <a:defRPr/>
            </a:lvl1pPr>
          </a:lstStyle>
          <a:p>
            <a:r>
              <a:rPr lang="ja-JP" altLang="en-US"/>
              <a:t>マスタ タイトルの書式設定</a:t>
            </a:r>
          </a:p>
        </p:txBody>
      </p:sp>
      <p:sp>
        <p:nvSpPr>
          <p:cNvPr id="1065" name="テキスト プレースホルダ 2"/>
          <p:cNvSpPr>
            <a:spLocks noGrp="1"/>
          </p:cNvSpPr>
          <p:nvPr>
            <p:ph type="body" idx="1"/>
          </p:nvPr>
        </p:nvSpPr>
        <p:spPr>
          <a:xfrm>
            <a:off x="457200" y="1535113"/>
            <a:ext cx="4040066" cy="639762"/>
          </a:xfrm>
        </p:spPr>
        <p:txBody>
          <a:bodyPr anchor="b"/>
          <a:lstStyle>
            <a:lvl1pPr marL="0" indent="0">
              <a:buNone/>
              <a:defRPr sz="2215" b="1"/>
            </a:lvl1pPr>
            <a:lvl2pPr marL="422041" indent="0">
              <a:buNone/>
              <a:defRPr sz="1846" b="1"/>
            </a:lvl2pPr>
            <a:lvl3pPr marL="844083" indent="0">
              <a:buNone/>
              <a:defRPr sz="1662" b="1"/>
            </a:lvl3pPr>
            <a:lvl4pPr marL="1266124" indent="0">
              <a:buNone/>
              <a:defRPr sz="1477" b="1"/>
            </a:lvl4pPr>
            <a:lvl5pPr marL="1688165" indent="0">
              <a:buNone/>
              <a:defRPr sz="1477" b="1"/>
            </a:lvl5pPr>
            <a:lvl6pPr marL="2110207" indent="0">
              <a:buNone/>
              <a:defRPr sz="1477" b="1"/>
            </a:lvl6pPr>
            <a:lvl7pPr marL="2532248" indent="0">
              <a:buNone/>
              <a:defRPr sz="1477" b="1"/>
            </a:lvl7pPr>
            <a:lvl8pPr marL="2954289" indent="0">
              <a:buNone/>
              <a:defRPr sz="1477" b="1"/>
            </a:lvl8pPr>
            <a:lvl9pPr marL="3376331" indent="0">
              <a:buNone/>
              <a:defRPr sz="1477" b="1"/>
            </a:lvl9pPr>
          </a:lstStyle>
          <a:p>
            <a:pPr lvl="0"/>
            <a:r>
              <a:rPr lang="ja-JP" altLang="en-US"/>
              <a:t>マスタ テキストの書式設定</a:t>
            </a:r>
          </a:p>
        </p:txBody>
      </p:sp>
      <p:sp>
        <p:nvSpPr>
          <p:cNvPr id="1066" name="コンテンツ プレースホルダ 3"/>
          <p:cNvSpPr>
            <a:spLocks noGrp="1"/>
          </p:cNvSpPr>
          <p:nvPr>
            <p:ph sz="half" idx="2"/>
          </p:nvPr>
        </p:nvSpPr>
        <p:spPr>
          <a:xfrm>
            <a:off x="457200" y="2174875"/>
            <a:ext cx="4040066" cy="3951288"/>
          </a:xfrm>
        </p:spPr>
        <p:txBody>
          <a:bodyPr/>
          <a:lstStyle>
            <a:lvl1pPr>
              <a:defRPr sz="2215"/>
            </a:lvl1pPr>
            <a:lvl2pPr>
              <a:defRPr sz="1846"/>
            </a:lvl2pPr>
            <a:lvl3pPr>
              <a:defRPr sz="1662"/>
            </a:lvl3pPr>
            <a:lvl4pPr>
              <a:defRPr sz="1477"/>
            </a:lvl4pPr>
            <a:lvl5pPr>
              <a:defRPr sz="1477"/>
            </a:lvl5pPr>
            <a:lvl6pPr>
              <a:defRPr sz="1477"/>
            </a:lvl6pPr>
            <a:lvl7pPr>
              <a:defRPr sz="1477"/>
            </a:lvl7pPr>
            <a:lvl8pPr>
              <a:defRPr sz="1477"/>
            </a:lvl8pPr>
            <a:lvl9pPr>
              <a:defRPr sz="1477"/>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67" name="テキスト プレースホルダ 4"/>
          <p:cNvSpPr>
            <a:spLocks noGrp="1"/>
          </p:cNvSpPr>
          <p:nvPr>
            <p:ph type="body" sz="quarter" idx="3"/>
          </p:nvPr>
        </p:nvSpPr>
        <p:spPr>
          <a:xfrm>
            <a:off x="4645270" y="1535113"/>
            <a:ext cx="4041531" cy="639762"/>
          </a:xfrm>
        </p:spPr>
        <p:txBody>
          <a:bodyPr anchor="b"/>
          <a:lstStyle>
            <a:lvl1pPr marL="0" indent="0">
              <a:buNone/>
              <a:defRPr sz="2215" b="1"/>
            </a:lvl1pPr>
            <a:lvl2pPr marL="422041" indent="0">
              <a:buNone/>
              <a:defRPr sz="1846" b="1"/>
            </a:lvl2pPr>
            <a:lvl3pPr marL="844083" indent="0">
              <a:buNone/>
              <a:defRPr sz="1662" b="1"/>
            </a:lvl3pPr>
            <a:lvl4pPr marL="1266124" indent="0">
              <a:buNone/>
              <a:defRPr sz="1477" b="1"/>
            </a:lvl4pPr>
            <a:lvl5pPr marL="1688165" indent="0">
              <a:buNone/>
              <a:defRPr sz="1477" b="1"/>
            </a:lvl5pPr>
            <a:lvl6pPr marL="2110207" indent="0">
              <a:buNone/>
              <a:defRPr sz="1477" b="1"/>
            </a:lvl6pPr>
            <a:lvl7pPr marL="2532248" indent="0">
              <a:buNone/>
              <a:defRPr sz="1477" b="1"/>
            </a:lvl7pPr>
            <a:lvl8pPr marL="2954289" indent="0">
              <a:buNone/>
              <a:defRPr sz="1477" b="1"/>
            </a:lvl8pPr>
            <a:lvl9pPr marL="3376331" indent="0">
              <a:buNone/>
              <a:defRPr sz="1477" b="1"/>
            </a:lvl9pPr>
          </a:lstStyle>
          <a:p>
            <a:pPr lvl="0"/>
            <a:r>
              <a:rPr lang="ja-JP" altLang="en-US"/>
              <a:t>マスタ テキストの書式設定</a:t>
            </a:r>
          </a:p>
        </p:txBody>
      </p:sp>
      <p:sp>
        <p:nvSpPr>
          <p:cNvPr id="1068" name="コンテンツ プレースホルダ 5"/>
          <p:cNvSpPr>
            <a:spLocks noGrp="1"/>
          </p:cNvSpPr>
          <p:nvPr>
            <p:ph sz="quarter" idx="4"/>
          </p:nvPr>
        </p:nvSpPr>
        <p:spPr>
          <a:xfrm>
            <a:off x="4645270" y="2174875"/>
            <a:ext cx="4041531" cy="3951288"/>
          </a:xfrm>
        </p:spPr>
        <p:txBody>
          <a:bodyPr/>
          <a:lstStyle>
            <a:lvl1pPr>
              <a:defRPr sz="2215"/>
            </a:lvl1pPr>
            <a:lvl2pPr>
              <a:defRPr sz="1846"/>
            </a:lvl2pPr>
            <a:lvl3pPr>
              <a:defRPr sz="1662"/>
            </a:lvl3pPr>
            <a:lvl4pPr>
              <a:defRPr sz="1477"/>
            </a:lvl4pPr>
            <a:lvl5pPr>
              <a:defRPr sz="1477"/>
            </a:lvl5pPr>
            <a:lvl6pPr>
              <a:defRPr sz="1477"/>
            </a:lvl6pPr>
            <a:lvl7pPr>
              <a:defRPr sz="1477"/>
            </a:lvl7pPr>
            <a:lvl8pPr>
              <a:defRPr sz="1477"/>
            </a:lvl8pPr>
            <a:lvl9pPr>
              <a:defRPr sz="1477"/>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69" name="Rectangle 3"/>
          <p:cNvSpPr>
            <a:spLocks noGrp="1" noChangeArrowheads="1"/>
          </p:cNvSpPr>
          <p:nvPr>
            <p:ph type="dt" sz="half" idx="10"/>
          </p:nvPr>
        </p:nvSpPr>
        <p:spPr>
          <a:ln/>
        </p:spPr>
        <p:txBody>
          <a:bodyPr/>
          <a:lstStyle>
            <a:lvl1pPr>
              <a:defRPr/>
            </a:lvl1pPr>
          </a:lstStyle>
          <a:p>
            <a:pPr>
              <a:defRPr/>
            </a:pPr>
            <a:endParaRPr lang="en-US" altLang="ja-JP"/>
          </a:p>
        </p:txBody>
      </p:sp>
      <p:sp>
        <p:nvSpPr>
          <p:cNvPr id="1070" name="Rectangle 4"/>
          <p:cNvSpPr>
            <a:spLocks noGrp="1" noChangeArrowheads="1"/>
          </p:cNvSpPr>
          <p:nvPr>
            <p:ph type="ftr" sz="quarter" idx="11"/>
          </p:nvPr>
        </p:nvSpPr>
        <p:spPr>
          <a:ln/>
        </p:spPr>
        <p:txBody>
          <a:bodyPr/>
          <a:lstStyle>
            <a:lvl1pPr>
              <a:defRPr/>
            </a:lvl1pPr>
          </a:lstStyle>
          <a:p>
            <a:pPr>
              <a:defRPr/>
            </a:pPr>
            <a:endParaRPr lang="en-US" altLang="ja-JP"/>
          </a:p>
        </p:txBody>
      </p:sp>
      <p:sp>
        <p:nvSpPr>
          <p:cNvPr id="1071" name="Rectangle 5"/>
          <p:cNvSpPr>
            <a:spLocks noGrp="1" noChangeArrowheads="1"/>
          </p:cNvSpPr>
          <p:nvPr>
            <p:ph type="sldNum" sz="quarter" idx="12"/>
          </p:nvPr>
        </p:nvSpPr>
        <p:spPr>
          <a:ln/>
        </p:spPr>
        <p:txBody>
          <a:bodyPr/>
          <a:lstStyle>
            <a:lvl1pPr>
              <a:defRPr/>
            </a:lvl1pPr>
          </a:lstStyle>
          <a:p>
            <a:pPr>
              <a:defRPr/>
            </a:pPr>
            <a:fld id="{47FE6E26-178A-4233-B820-7FA267D4F921}" type="slidenum">
              <a:rPr lang="en-US" altLang="ja-JP"/>
              <a:pPr>
                <a:defRPr/>
              </a:pPr>
              <a:t>‹#›</a:t>
            </a:fld>
            <a:endParaRPr lang="en-US" altLang="ja-JP"/>
          </a:p>
        </p:txBody>
      </p:sp>
    </p:spTree>
    <p:extLst>
      <p:ext uri="{BB962C8B-B14F-4D97-AF65-F5344CB8AC3E}">
        <p14:creationId xmlns:p14="http://schemas.microsoft.com/office/powerpoint/2010/main" val="2204207648"/>
      </p:ext>
    </p:extLst>
  </p:cSld>
  <p:clrMapOvr>
    <a:masterClrMapping/>
  </p:clrMapOvr>
</p:sldLayout>
</file>

<file path=ppt/slideLayouts/slideLayout67.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1073" name="タイトル 1"/>
          <p:cNvSpPr>
            <a:spLocks noGrp="1"/>
          </p:cNvSpPr>
          <p:nvPr>
            <p:ph type="title"/>
          </p:nvPr>
        </p:nvSpPr>
        <p:spPr/>
        <p:txBody>
          <a:bodyPr/>
          <a:lstStyle/>
          <a:p>
            <a:r>
              <a:rPr lang="ja-JP" altLang="en-US"/>
              <a:t>マスタ タイトルの書式設定</a:t>
            </a:r>
          </a:p>
        </p:txBody>
      </p:sp>
      <p:sp>
        <p:nvSpPr>
          <p:cNvPr id="1074" name="Rectangle 3"/>
          <p:cNvSpPr>
            <a:spLocks noGrp="1" noChangeArrowheads="1"/>
          </p:cNvSpPr>
          <p:nvPr>
            <p:ph type="dt" sz="half" idx="10"/>
          </p:nvPr>
        </p:nvSpPr>
        <p:spPr>
          <a:ln/>
        </p:spPr>
        <p:txBody>
          <a:bodyPr/>
          <a:lstStyle>
            <a:lvl1pPr>
              <a:defRPr/>
            </a:lvl1pPr>
          </a:lstStyle>
          <a:p>
            <a:pPr>
              <a:defRPr/>
            </a:pPr>
            <a:endParaRPr lang="en-US" altLang="ja-JP"/>
          </a:p>
        </p:txBody>
      </p:sp>
      <p:sp>
        <p:nvSpPr>
          <p:cNvPr id="1075" name="Rectangle 4"/>
          <p:cNvSpPr>
            <a:spLocks noGrp="1" noChangeArrowheads="1"/>
          </p:cNvSpPr>
          <p:nvPr>
            <p:ph type="ftr" sz="quarter" idx="11"/>
          </p:nvPr>
        </p:nvSpPr>
        <p:spPr>
          <a:ln/>
        </p:spPr>
        <p:txBody>
          <a:bodyPr/>
          <a:lstStyle>
            <a:lvl1pPr>
              <a:defRPr/>
            </a:lvl1pPr>
          </a:lstStyle>
          <a:p>
            <a:pPr>
              <a:defRPr/>
            </a:pPr>
            <a:endParaRPr lang="en-US" altLang="ja-JP"/>
          </a:p>
        </p:txBody>
      </p:sp>
      <p:sp>
        <p:nvSpPr>
          <p:cNvPr id="1076" name="Rectangle 5"/>
          <p:cNvSpPr>
            <a:spLocks noGrp="1" noChangeArrowheads="1"/>
          </p:cNvSpPr>
          <p:nvPr>
            <p:ph type="sldNum" sz="quarter" idx="12"/>
          </p:nvPr>
        </p:nvSpPr>
        <p:spPr>
          <a:ln/>
        </p:spPr>
        <p:txBody>
          <a:bodyPr/>
          <a:lstStyle>
            <a:lvl1pPr>
              <a:defRPr/>
            </a:lvl1pPr>
          </a:lstStyle>
          <a:p>
            <a:pPr>
              <a:defRPr/>
            </a:pPr>
            <a:fld id="{755EA8D5-8CA2-4808-BE80-20FF09A2A854}" type="slidenum">
              <a:rPr lang="en-US" altLang="ja-JP"/>
              <a:pPr>
                <a:defRPr/>
              </a:pPr>
              <a:t>‹#›</a:t>
            </a:fld>
            <a:endParaRPr lang="en-US" altLang="ja-JP"/>
          </a:p>
        </p:txBody>
      </p:sp>
    </p:spTree>
    <p:extLst>
      <p:ext uri="{BB962C8B-B14F-4D97-AF65-F5344CB8AC3E}">
        <p14:creationId xmlns:p14="http://schemas.microsoft.com/office/powerpoint/2010/main" val="3929455791"/>
      </p:ext>
    </p:extLst>
  </p:cSld>
  <p:clrMapOvr>
    <a:masterClrMapping/>
  </p:clrMapOvr>
</p:sldLayout>
</file>

<file path=ppt/slideLayouts/slideLayout68.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1078" name="Rectangle 3"/>
          <p:cNvSpPr>
            <a:spLocks noGrp="1" noChangeArrowheads="1"/>
          </p:cNvSpPr>
          <p:nvPr>
            <p:ph type="dt" sz="half" idx="10"/>
          </p:nvPr>
        </p:nvSpPr>
        <p:spPr>
          <a:ln/>
        </p:spPr>
        <p:txBody>
          <a:bodyPr/>
          <a:lstStyle>
            <a:lvl1pPr>
              <a:defRPr/>
            </a:lvl1pPr>
          </a:lstStyle>
          <a:p>
            <a:pPr>
              <a:defRPr/>
            </a:pPr>
            <a:endParaRPr lang="en-US" altLang="ja-JP"/>
          </a:p>
        </p:txBody>
      </p:sp>
      <p:sp>
        <p:nvSpPr>
          <p:cNvPr id="1079" name="Rectangle 4"/>
          <p:cNvSpPr>
            <a:spLocks noGrp="1" noChangeArrowheads="1"/>
          </p:cNvSpPr>
          <p:nvPr>
            <p:ph type="ftr" sz="quarter" idx="11"/>
          </p:nvPr>
        </p:nvSpPr>
        <p:spPr>
          <a:ln/>
        </p:spPr>
        <p:txBody>
          <a:bodyPr/>
          <a:lstStyle>
            <a:lvl1pPr>
              <a:defRPr/>
            </a:lvl1pPr>
          </a:lstStyle>
          <a:p>
            <a:pPr>
              <a:defRPr/>
            </a:pPr>
            <a:endParaRPr lang="en-US" altLang="ja-JP"/>
          </a:p>
        </p:txBody>
      </p:sp>
      <p:sp>
        <p:nvSpPr>
          <p:cNvPr id="1080" name="Rectangle 5"/>
          <p:cNvSpPr>
            <a:spLocks noGrp="1" noChangeArrowheads="1"/>
          </p:cNvSpPr>
          <p:nvPr>
            <p:ph type="sldNum" sz="quarter" idx="12"/>
          </p:nvPr>
        </p:nvSpPr>
        <p:spPr>
          <a:ln/>
        </p:spPr>
        <p:txBody>
          <a:bodyPr/>
          <a:lstStyle>
            <a:lvl1pPr>
              <a:defRPr/>
            </a:lvl1pPr>
          </a:lstStyle>
          <a:p>
            <a:pPr>
              <a:defRPr/>
            </a:pPr>
            <a:fld id="{193D913A-30FB-463F-BBFD-27096AD5263D}" type="slidenum">
              <a:rPr lang="en-US" altLang="ja-JP"/>
              <a:pPr>
                <a:defRPr/>
              </a:pPr>
              <a:t>‹#›</a:t>
            </a:fld>
            <a:endParaRPr lang="en-US" altLang="ja-JP"/>
          </a:p>
        </p:txBody>
      </p:sp>
    </p:spTree>
    <p:extLst>
      <p:ext uri="{BB962C8B-B14F-4D97-AF65-F5344CB8AC3E}">
        <p14:creationId xmlns:p14="http://schemas.microsoft.com/office/powerpoint/2010/main" val="3532991672"/>
      </p:ext>
    </p:extLst>
  </p:cSld>
  <p:clrMapOvr>
    <a:masterClrMapping/>
  </p:clrMapOvr>
</p:sldLayout>
</file>

<file path=ppt/slideLayouts/slideLayout69.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1082" name="タイトル 1"/>
          <p:cNvSpPr>
            <a:spLocks noGrp="1"/>
          </p:cNvSpPr>
          <p:nvPr>
            <p:ph type="title"/>
          </p:nvPr>
        </p:nvSpPr>
        <p:spPr>
          <a:xfrm>
            <a:off x="457200" y="273050"/>
            <a:ext cx="3008435" cy="1162050"/>
          </a:xfrm>
        </p:spPr>
        <p:txBody>
          <a:bodyPr anchor="b"/>
          <a:lstStyle>
            <a:lvl1pPr algn="l">
              <a:defRPr sz="1846" b="1"/>
            </a:lvl1pPr>
          </a:lstStyle>
          <a:p>
            <a:r>
              <a:rPr lang="ja-JP" altLang="en-US"/>
              <a:t>マスタ タイトルの書式設定</a:t>
            </a:r>
          </a:p>
        </p:txBody>
      </p:sp>
      <p:sp>
        <p:nvSpPr>
          <p:cNvPr id="1083" name="コンテンツ プレースホルダ 2"/>
          <p:cNvSpPr>
            <a:spLocks noGrp="1"/>
          </p:cNvSpPr>
          <p:nvPr>
            <p:ph idx="1"/>
          </p:nvPr>
        </p:nvSpPr>
        <p:spPr>
          <a:xfrm>
            <a:off x="3575538" y="273051"/>
            <a:ext cx="5111262" cy="5853113"/>
          </a:xfrm>
        </p:spPr>
        <p:txBody>
          <a:bodyPr/>
          <a:lstStyle>
            <a:lvl1pPr>
              <a:defRPr sz="2954"/>
            </a:lvl1pPr>
            <a:lvl2pPr>
              <a:defRPr sz="2585"/>
            </a:lvl2pPr>
            <a:lvl3pPr>
              <a:defRPr sz="2215"/>
            </a:lvl3pPr>
            <a:lvl4pPr>
              <a:defRPr sz="1846"/>
            </a:lvl4pPr>
            <a:lvl5pPr>
              <a:defRPr sz="1846"/>
            </a:lvl5pPr>
            <a:lvl6pPr>
              <a:defRPr sz="1846"/>
            </a:lvl6pPr>
            <a:lvl7pPr>
              <a:defRPr sz="1846"/>
            </a:lvl7pPr>
            <a:lvl8pPr>
              <a:defRPr sz="1846"/>
            </a:lvl8pPr>
            <a:lvl9pPr>
              <a:defRPr sz="1846"/>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84" name="テキスト プレースホルダ 3"/>
          <p:cNvSpPr>
            <a:spLocks noGrp="1"/>
          </p:cNvSpPr>
          <p:nvPr>
            <p:ph type="body" sz="half" idx="2"/>
          </p:nvPr>
        </p:nvSpPr>
        <p:spPr>
          <a:xfrm>
            <a:off x="457200" y="1435101"/>
            <a:ext cx="3008435" cy="4691063"/>
          </a:xfrm>
        </p:spPr>
        <p:txBody>
          <a:bodyPr/>
          <a:lstStyle>
            <a:lvl1pPr marL="0" indent="0">
              <a:buNone/>
              <a:defRPr sz="1292"/>
            </a:lvl1pPr>
            <a:lvl2pPr marL="422041" indent="0">
              <a:buNone/>
              <a:defRPr sz="1108"/>
            </a:lvl2pPr>
            <a:lvl3pPr marL="844083" indent="0">
              <a:buNone/>
              <a:defRPr sz="923"/>
            </a:lvl3pPr>
            <a:lvl4pPr marL="1266124" indent="0">
              <a:buNone/>
              <a:defRPr sz="831"/>
            </a:lvl4pPr>
            <a:lvl5pPr marL="1688165" indent="0">
              <a:buNone/>
              <a:defRPr sz="831"/>
            </a:lvl5pPr>
            <a:lvl6pPr marL="2110207" indent="0">
              <a:buNone/>
              <a:defRPr sz="831"/>
            </a:lvl6pPr>
            <a:lvl7pPr marL="2532248" indent="0">
              <a:buNone/>
              <a:defRPr sz="831"/>
            </a:lvl7pPr>
            <a:lvl8pPr marL="2954289" indent="0">
              <a:buNone/>
              <a:defRPr sz="831"/>
            </a:lvl8pPr>
            <a:lvl9pPr marL="3376331" indent="0">
              <a:buNone/>
              <a:defRPr sz="831"/>
            </a:lvl9pPr>
          </a:lstStyle>
          <a:p>
            <a:pPr lvl="0"/>
            <a:r>
              <a:rPr lang="ja-JP" altLang="en-US"/>
              <a:t>マスタ テキストの書式設定</a:t>
            </a:r>
          </a:p>
        </p:txBody>
      </p:sp>
      <p:sp>
        <p:nvSpPr>
          <p:cNvPr id="1085" name="Rectangle 3"/>
          <p:cNvSpPr>
            <a:spLocks noGrp="1" noChangeArrowheads="1"/>
          </p:cNvSpPr>
          <p:nvPr>
            <p:ph type="dt" sz="half" idx="10"/>
          </p:nvPr>
        </p:nvSpPr>
        <p:spPr>
          <a:ln/>
        </p:spPr>
        <p:txBody>
          <a:bodyPr/>
          <a:lstStyle>
            <a:lvl1pPr>
              <a:defRPr/>
            </a:lvl1pPr>
          </a:lstStyle>
          <a:p>
            <a:pPr>
              <a:defRPr/>
            </a:pPr>
            <a:endParaRPr lang="en-US" altLang="ja-JP"/>
          </a:p>
        </p:txBody>
      </p:sp>
      <p:sp>
        <p:nvSpPr>
          <p:cNvPr id="1086" name="Rectangle 4"/>
          <p:cNvSpPr>
            <a:spLocks noGrp="1" noChangeArrowheads="1"/>
          </p:cNvSpPr>
          <p:nvPr>
            <p:ph type="ftr" sz="quarter" idx="11"/>
          </p:nvPr>
        </p:nvSpPr>
        <p:spPr>
          <a:ln/>
        </p:spPr>
        <p:txBody>
          <a:bodyPr/>
          <a:lstStyle>
            <a:lvl1pPr>
              <a:defRPr/>
            </a:lvl1pPr>
          </a:lstStyle>
          <a:p>
            <a:pPr>
              <a:defRPr/>
            </a:pPr>
            <a:endParaRPr lang="en-US" altLang="ja-JP"/>
          </a:p>
        </p:txBody>
      </p:sp>
      <p:sp>
        <p:nvSpPr>
          <p:cNvPr id="1087" name="Rectangle 5"/>
          <p:cNvSpPr>
            <a:spLocks noGrp="1" noChangeArrowheads="1"/>
          </p:cNvSpPr>
          <p:nvPr>
            <p:ph type="sldNum" sz="quarter" idx="12"/>
          </p:nvPr>
        </p:nvSpPr>
        <p:spPr>
          <a:ln/>
        </p:spPr>
        <p:txBody>
          <a:bodyPr/>
          <a:lstStyle>
            <a:lvl1pPr>
              <a:defRPr/>
            </a:lvl1pPr>
          </a:lstStyle>
          <a:p>
            <a:pPr>
              <a:defRPr/>
            </a:pPr>
            <a:fld id="{359A2BF3-C5C0-428F-ACA7-FAD3A6C3E175}" type="slidenum">
              <a:rPr lang="en-US" altLang="ja-JP"/>
              <a:pPr>
                <a:defRPr/>
              </a:pPr>
              <a:t>‹#›</a:t>
            </a:fld>
            <a:endParaRPr lang="en-US" altLang="ja-JP"/>
          </a:p>
        </p:txBody>
      </p:sp>
    </p:spTree>
    <p:extLst>
      <p:ext uri="{BB962C8B-B14F-4D97-AF65-F5344CB8AC3E}">
        <p14:creationId xmlns:p14="http://schemas.microsoft.com/office/powerpoint/2010/main" val="371418183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1070" name="Date Placeholder 1"/>
          <p:cNvSpPr>
            <a:spLocks noGrp="1"/>
          </p:cNvSpPr>
          <p:nvPr>
            <p:ph type="dt" sz="half" idx="10"/>
          </p:nvPr>
        </p:nvSpPr>
        <p:spPr/>
        <p:txBody>
          <a:bodyPr/>
          <a:lstStyle/>
          <a:p>
            <a:endParaRPr kumimoji="1" lang="ja-JP" altLang="en-US"/>
          </a:p>
        </p:txBody>
      </p:sp>
      <p:sp>
        <p:nvSpPr>
          <p:cNvPr id="1071" name="Footer Placeholder 2"/>
          <p:cNvSpPr>
            <a:spLocks noGrp="1"/>
          </p:cNvSpPr>
          <p:nvPr>
            <p:ph type="ftr" sz="quarter" idx="11"/>
          </p:nvPr>
        </p:nvSpPr>
        <p:spPr/>
        <p:txBody>
          <a:bodyPr/>
          <a:lstStyle/>
          <a:p>
            <a:endParaRPr kumimoji="1" lang="ja-JP" altLang="en-US"/>
          </a:p>
        </p:txBody>
      </p:sp>
      <p:sp>
        <p:nvSpPr>
          <p:cNvPr id="1072" name="Slide Number Placeholder 3"/>
          <p:cNvSpPr>
            <a:spLocks noGrp="1"/>
          </p:cNvSpPr>
          <p:nvPr>
            <p:ph type="sldNum" sz="quarter" idx="12"/>
          </p:nvPr>
        </p:nvSpPr>
        <p:spPr/>
        <p:txBody>
          <a:bodyPr/>
          <a:lstStyle/>
          <a:p>
            <a:fld id="{E6FBAB49-35C7-4736-A24F-35A75A684B25}" type="slidenum">
              <a:rPr kumimoji="1" lang="ja-JP" altLang="en-US" smtClean="0"/>
              <a:t>‹#›</a:t>
            </a:fld>
            <a:endParaRPr kumimoji="1" lang="ja-JP" altLang="en-US"/>
          </a:p>
        </p:txBody>
      </p:sp>
    </p:spTree>
    <p:extLst>
      <p:ext uri="{BB962C8B-B14F-4D97-AF65-F5344CB8AC3E}">
        <p14:creationId xmlns:p14="http://schemas.microsoft.com/office/powerpoint/2010/main" val="487404367"/>
      </p:ext>
    </p:extLst>
  </p:cSld>
  <p:clrMapOvr>
    <a:masterClrMapping/>
  </p:clrMapOvr>
</p:sldLayout>
</file>

<file path=ppt/slideLayouts/slideLayout70.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1089" name="タイトル 1"/>
          <p:cNvSpPr>
            <a:spLocks noGrp="1"/>
          </p:cNvSpPr>
          <p:nvPr>
            <p:ph type="title"/>
          </p:nvPr>
        </p:nvSpPr>
        <p:spPr>
          <a:xfrm>
            <a:off x="1792166" y="4800600"/>
            <a:ext cx="5486400" cy="566738"/>
          </a:xfrm>
        </p:spPr>
        <p:txBody>
          <a:bodyPr anchor="b"/>
          <a:lstStyle>
            <a:lvl1pPr algn="l">
              <a:defRPr sz="1846" b="1"/>
            </a:lvl1pPr>
          </a:lstStyle>
          <a:p>
            <a:r>
              <a:rPr lang="ja-JP" altLang="en-US"/>
              <a:t>マスタ タイトルの書式設定</a:t>
            </a:r>
          </a:p>
        </p:txBody>
      </p:sp>
      <p:sp>
        <p:nvSpPr>
          <p:cNvPr id="1090" name="図プレースホルダ 2"/>
          <p:cNvSpPr>
            <a:spLocks noGrp="1"/>
          </p:cNvSpPr>
          <p:nvPr>
            <p:ph type="pic" idx="1"/>
          </p:nvPr>
        </p:nvSpPr>
        <p:spPr>
          <a:xfrm>
            <a:off x="1792166" y="612775"/>
            <a:ext cx="5486400" cy="4114800"/>
          </a:xfrm>
        </p:spPr>
        <p:txBody>
          <a:bodyPr/>
          <a:lstStyle>
            <a:lvl1pPr marL="0" indent="0">
              <a:buNone/>
              <a:defRPr sz="2954"/>
            </a:lvl1pPr>
            <a:lvl2pPr marL="422041" indent="0">
              <a:buNone/>
              <a:defRPr sz="2585"/>
            </a:lvl2pPr>
            <a:lvl3pPr marL="844083" indent="0">
              <a:buNone/>
              <a:defRPr sz="2215"/>
            </a:lvl3pPr>
            <a:lvl4pPr marL="1266124" indent="0">
              <a:buNone/>
              <a:defRPr sz="1846"/>
            </a:lvl4pPr>
            <a:lvl5pPr marL="1688165" indent="0">
              <a:buNone/>
              <a:defRPr sz="1846"/>
            </a:lvl5pPr>
            <a:lvl6pPr marL="2110207" indent="0">
              <a:buNone/>
              <a:defRPr sz="1846"/>
            </a:lvl6pPr>
            <a:lvl7pPr marL="2532248" indent="0">
              <a:buNone/>
              <a:defRPr sz="1846"/>
            </a:lvl7pPr>
            <a:lvl8pPr marL="2954289" indent="0">
              <a:buNone/>
              <a:defRPr sz="1846"/>
            </a:lvl8pPr>
            <a:lvl9pPr marL="3376331" indent="0">
              <a:buNone/>
              <a:defRPr sz="1846"/>
            </a:lvl9pPr>
          </a:lstStyle>
          <a:p>
            <a:pPr lvl="0"/>
            <a:endParaRPr lang="ja-JP" altLang="en-US" noProof="0"/>
          </a:p>
        </p:txBody>
      </p:sp>
      <p:sp>
        <p:nvSpPr>
          <p:cNvPr id="1091" name="テキスト プレースホルダ 3"/>
          <p:cNvSpPr>
            <a:spLocks noGrp="1"/>
          </p:cNvSpPr>
          <p:nvPr>
            <p:ph type="body" sz="half" idx="2"/>
          </p:nvPr>
        </p:nvSpPr>
        <p:spPr>
          <a:xfrm>
            <a:off x="1792166" y="5367338"/>
            <a:ext cx="5486400" cy="804862"/>
          </a:xfrm>
        </p:spPr>
        <p:txBody>
          <a:bodyPr/>
          <a:lstStyle>
            <a:lvl1pPr marL="0" indent="0">
              <a:buNone/>
              <a:defRPr sz="1292"/>
            </a:lvl1pPr>
            <a:lvl2pPr marL="422041" indent="0">
              <a:buNone/>
              <a:defRPr sz="1108"/>
            </a:lvl2pPr>
            <a:lvl3pPr marL="844083" indent="0">
              <a:buNone/>
              <a:defRPr sz="923"/>
            </a:lvl3pPr>
            <a:lvl4pPr marL="1266124" indent="0">
              <a:buNone/>
              <a:defRPr sz="831"/>
            </a:lvl4pPr>
            <a:lvl5pPr marL="1688165" indent="0">
              <a:buNone/>
              <a:defRPr sz="831"/>
            </a:lvl5pPr>
            <a:lvl6pPr marL="2110207" indent="0">
              <a:buNone/>
              <a:defRPr sz="831"/>
            </a:lvl6pPr>
            <a:lvl7pPr marL="2532248" indent="0">
              <a:buNone/>
              <a:defRPr sz="831"/>
            </a:lvl7pPr>
            <a:lvl8pPr marL="2954289" indent="0">
              <a:buNone/>
              <a:defRPr sz="831"/>
            </a:lvl8pPr>
            <a:lvl9pPr marL="3376331" indent="0">
              <a:buNone/>
              <a:defRPr sz="831"/>
            </a:lvl9pPr>
          </a:lstStyle>
          <a:p>
            <a:pPr lvl="0"/>
            <a:r>
              <a:rPr lang="ja-JP" altLang="en-US"/>
              <a:t>マスタ テキストの書式設定</a:t>
            </a:r>
          </a:p>
        </p:txBody>
      </p:sp>
      <p:sp>
        <p:nvSpPr>
          <p:cNvPr id="1092" name="Rectangle 3"/>
          <p:cNvSpPr>
            <a:spLocks noGrp="1" noChangeArrowheads="1"/>
          </p:cNvSpPr>
          <p:nvPr>
            <p:ph type="dt" sz="half" idx="10"/>
          </p:nvPr>
        </p:nvSpPr>
        <p:spPr>
          <a:ln/>
        </p:spPr>
        <p:txBody>
          <a:bodyPr/>
          <a:lstStyle>
            <a:lvl1pPr>
              <a:defRPr/>
            </a:lvl1pPr>
          </a:lstStyle>
          <a:p>
            <a:pPr>
              <a:defRPr/>
            </a:pPr>
            <a:endParaRPr lang="en-US" altLang="ja-JP"/>
          </a:p>
        </p:txBody>
      </p:sp>
      <p:sp>
        <p:nvSpPr>
          <p:cNvPr id="1093" name="Rectangle 4"/>
          <p:cNvSpPr>
            <a:spLocks noGrp="1" noChangeArrowheads="1"/>
          </p:cNvSpPr>
          <p:nvPr>
            <p:ph type="ftr" sz="quarter" idx="11"/>
          </p:nvPr>
        </p:nvSpPr>
        <p:spPr>
          <a:ln/>
        </p:spPr>
        <p:txBody>
          <a:bodyPr/>
          <a:lstStyle>
            <a:lvl1pPr>
              <a:defRPr/>
            </a:lvl1pPr>
          </a:lstStyle>
          <a:p>
            <a:pPr>
              <a:defRPr/>
            </a:pPr>
            <a:endParaRPr lang="en-US" altLang="ja-JP"/>
          </a:p>
        </p:txBody>
      </p:sp>
      <p:sp>
        <p:nvSpPr>
          <p:cNvPr id="1094" name="Rectangle 5"/>
          <p:cNvSpPr>
            <a:spLocks noGrp="1" noChangeArrowheads="1"/>
          </p:cNvSpPr>
          <p:nvPr>
            <p:ph type="sldNum" sz="quarter" idx="12"/>
          </p:nvPr>
        </p:nvSpPr>
        <p:spPr>
          <a:ln/>
        </p:spPr>
        <p:txBody>
          <a:bodyPr/>
          <a:lstStyle>
            <a:lvl1pPr>
              <a:defRPr/>
            </a:lvl1pPr>
          </a:lstStyle>
          <a:p>
            <a:pPr>
              <a:defRPr/>
            </a:pPr>
            <a:fld id="{F3A52411-F20F-4647-989C-6DCC63B3C134}" type="slidenum">
              <a:rPr lang="en-US" altLang="ja-JP"/>
              <a:pPr>
                <a:defRPr/>
              </a:pPr>
              <a:t>‹#›</a:t>
            </a:fld>
            <a:endParaRPr lang="en-US" altLang="ja-JP"/>
          </a:p>
        </p:txBody>
      </p:sp>
    </p:spTree>
    <p:extLst>
      <p:ext uri="{BB962C8B-B14F-4D97-AF65-F5344CB8AC3E}">
        <p14:creationId xmlns:p14="http://schemas.microsoft.com/office/powerpoint/2010/main" val="2338295716"/>
      </p:ext>
    </p:extLst>
  </p:cSld>
  <p:clrMapOvr>
    <a:masterClrMapping/>
  </p:clrMapOvr>
</p:sldLayout>
</file>

<file path=ppt/slideLayouts/slideLayout71.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1096" name="タイトル 1"/>
          <p:cNvSpPr>
            <a:spLocks noGrp="1"/>
          </p:cNvSpPr>
          <p:nvPr>
            <p:ph type="title"/>
          </p:nvPr>
        </p:nvSpPr>
        <p:spPr/>
        <p:txBody>
          <a:bodyPr/>
          <a:lstStyle/>
          <a:p>
            <a:r>
              <a:rPr lang="ja-JP" altLang="en-US"/>
              <a:t>マスタ タイトルの書式設定</a:t>
            </a:r>
          </a:p>
        </p:txBody>
      </p:sp>
      <p:sp>
        <p:nvSpPr>
          <p:cNvPr id="1097" name="縦書きテキスト プレースホルダ 2"/>
          <p:cNvSpPr>
            <a:spLocks noGrp="1"/>
          </p:cNvSpPr>
          <p:nvPr>
            <p:ph type="body" orient="vert" idx="1"/>
          </p:nvPr>
        </p:nvSpPr>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98" name="Rectangle 3"/>
          <p:cNvSpPr>
            <a:spLocks noGrp="1" noChangeArrowheads="1"/>
          </p:cNvSpPr>
          <p:nvPr>
            <p:ph type="dt" sz="half" idx="10"/>
          </p:nvPr>
        </p:nvSpPr>
        <p:spPr>
          <a:ln/>
        </p:spPr>
        <p:txBody>
          <a:bodyPr/>
          <a:lstStyle>
            <a:lvl1pPr>
              <a:defRPr/>
            </a:lvl1pPr>
          </a:lstStyle>
          <a:p>
            <a:pPr>
              <a:defRPr/>
            </a:pPr>
            <a:endParaRPr lang="en-US" altLang="ja-JP"/>
          </a:p>
        </p:txBody>
      </p:sp>
      <p:sp>
        <p:nvSpPr>
          <p:cNvPr id="1099" name="Rectangle 4"/>
          <p:cNvSpPr>
            <a:spLocks noGrp="1" noChangeArrowheads="1"/>
          </p:cNvSpPr>
          <p:nvPr>
            <p:ph type="ftr" sz="quarter" idx="11"/>
          </p:nvPr>
        </p:nvSpPr>
        <p:spPr>
          <a:ln/>
        </p:spPr>
        <p:txBody>
          <a:bodyPr/>
          <a:lstStyle>
            <a:lvl1pPr>
              <a:defRPr/>
            </a:lvl1pPr>
          </a:lstStyle>
          <a:p>
            <a:pPr>
              <a:defRPr/>
            </a:pPr>
            <a:endParaRPr lang="en-US" altLang="ja-JP"/>
          </a:p>
        </p:txBody>
      </p:sp>
      <p:sp>
        <p:nvSpPr>
          <p:cNvPr id="1100" name="Rectangle 5"/>
          <p:cNvSpPr>
            <a:spLocks noGrp="1" noChangeArrowheads="1"/>
          </p:cNvSpPr>
          <p:nvPr>
            <p:ph type="sldNum" sz="quarter" idx="12"/>
          </p:nvPr>
        </p:nvSpPr>
        <p:spPr>
          <a:ln/>
        </p:spPr>
        <p:txBody>
          <a:bodyPr/>
          <a:lstStyle>
            <a:lvl1pPr>
              <a:defRPr/>
            </a:lvl1pPr>
          </a:lstStyle>
          <a:p>
            <a:pPr>
              <a:defRPr/>
            </a:pPr>
            <a:fld id="{05A9E50A-1471-4690-AD5C-D84950932E05}" type="slidenum">
              <a:rPr lang="en-US" altLang="ja-JP"/>
              <a:pPr>
                <a:defRPr/>
              </a:pPr>
              <a:t>‹#›</a:t>
            </a:fld>
            <a:endParaRPr lang="en-US" altLang="ja-JP"/>
          </a:p>
        </p:txBody>
      </p:sp>
    </p:spTree>
    <p:extLst>
      <p:ext uri="{BB962C8B-B14F-4D97-AF65-F5344CB8AC3E}">
        <p14:creationId xmlns:p14="http://schemas.microsoft.com/office/powerpoint/2010/main" val="3861316995"/>
      </p:ext>
    </p:extLst>
  </p:cSld>
  <p:clrMapOvr>
    <a:masterClrMapping/>
  </p:clrMapOvr>
</p:sldLayout>
</file>

<file path=ppt/slideLayouts/slideLayout72.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1102" name="縦書きタイトル 1"/>
          <p:cNvSpPr>
            <a:spLocks noGrp="1"/>
          </p:cNvSpPr>
          <p:nvPr>
            <p:ph type="title" orient="vert"/>
          </p:nvPr>
        </p:nvSpPr>
        <p:spPr>
          <a:xfrm>
            <a:off x="6515100" y="1"/>
            <a:ext cx="2171700" cy="6126163"/>
          </a:xfrm>
        </p:spPr>
        <p:txBody>
          <a:bodyPr vert="eaVert"/>
          <a:lstStyle/>
          <a:p>
            <a:r>
              <a:rPr lang="ja-JP" altLang="en-US"/>
              <a:t>マスタ タイトルの書式設定</a:t>
            </a:r>
          </a:p>
        </p:txBody>
      </p:sp>
      <p:sp>
        <p:nvSpPr>
          <p:cNvPr id="1103" name="縦書きテキスト プレースホルダ 2"/>
          <p:cNvSpPr>
            <a:spLocks noGrp="1"/>
          </p:cNvSpPr>
          <p:nvPr>
            <p:ph type="body" orient="vert" idx="1"/>
          </p:nvPr>
        </p:nvSpPr>
        <p:spPr>
          <a:xfrm>
            <a:off x="1" y="1"/>
            <a:ext cx="6374423" cy="6126163"/>
          </a:xfrm>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104" name="Rectangle 3"/>
          <p:cNvSpPr>
            <a:spLocks noGrp="1" noChangeArrowheads="1"/>
          </p:cNvSpPr>
          <p:nvPr>
            <p:ph type="dt" sz="half" idx="10"/>
          </p:nvPr>
        </p:nvSpPr>
        <p:spPr>
          <a:ln/>
        </p:spPr>
        <p:txBody>
          <a:bodyPr/>
          <a:lstStyle>
            <a:lvl1pPr>
              <a:defRPr/>
            </a:lvl1pPr>
          </a:lstStyle>
          <a:p>
            <a:pPr>
              <a:defRPr/>
            </a:pPr>
            <a:endParaRPr lang="en-US" altLang="ja-JP"/>
          </a:p>
        </p:txBody>
      </p:sp>
      <p:sp>
        <p:nvSpPr>
          <p:cNvPr id="1105" name="Rectangle 4"/>
          <p:cNvSpPr>
            <a:spLocks noGrp="1" noChangeArrowheads="1"/>
          </p:cNvSpPr>
          <p:nvPr>
            <p:ph type="ftr" sz="quarter" idx="11"/>
          </p:nvPr>
        </p:nvSpPr>
        <p:spPr>
          <a:ln/>
        </p:spPr>
        <p:txBody>
          <a:bodyPr/>
          <a:lstStyle>
            <a:lvl1pPr>
              <a:defRPr/>
            </a:lvl1pPr>
          </a:lstStyle>
          <a:p>
            <a:pPr>
              <a:defRPr/>
            </a:pPr>
            <a:endParaRPr lang="en-US" altLang="ja-JP"/>
          </a:p>
        </p:txBody>
      </p:sp>
      <p:sp>
        <p:nvSpPr>
          <p:cNvPr id="1106" name="Rectangle 5"/>
          <p:cNvSpPr>
            <a:spLocks noGrp="1" noChangeArrowheads="1"/>
          </p:cNvSpPr>
          <p:nvPr>
            <p:ph type="sldNum" sz="quarter" idx="12"/>
          </p:nvPr>
        </p:nvSpPr>
        <p:spPr>
          <a:ln/>
        </p:spPr>
        <p:txBody>
          <a:bodyPr/>
          <a:lstStyle>
            <a:lvl1pPr>
              <a:defRPr/>
            </a:lvl1pPr>
          </a:lstStyle>
          <a:p>
            <a:pPr>
              <a:defRPr/>
            </a:pPr>
            <a:fld id="{7BF65CE4-7D74-4536-BE2C-1ADC44784234}" type="slidenum">
              <a:rPr lang="en-US" altLang="ja-JP"/>
              <a:pPr>
                <a:defRPr/>
              </a:pPr>
              <a:t>‹#›</a:t>
            </a:fld>
            <a:endParaRPr lang="en-US" altLang="ja-JP"/>
          </a:p>
        </p:txBody>
      </p:sp>
    </p:spTree>
    <p:extLst>
      <p:ext uri="{BB962C8B-B14F-4D97-AF65-F5344CB8AC3E}">
        <p14:creationId xmlns:p14="http://schemas.microsoft.com/office/powerpoint/2010/main" val="2501523459"/>
      </p:ext>
    </p:extLst>
  </p:cSld>
  <p:clrMapOvr>
    <a:masterClrMapping/>
  </p:clrMapOvr>
</p:sldLayout>
</file>

<file path=ppt/slideLayouts/slideLayout73.xml><?xml version="1.0" encoding="utf-8"?>
<p:sldLayout xmlns:a="http://schemas.openxmlformats.org/drawingml/2006/main" xmlns:r="http://schemas.openxmlformats.org/officeDocument/2006/relationships" xmlns:p="http://schemas.openxmlformats.org/presentationml/2006/main" type="chart">
  <p:cSld name="タイトルとグラフ">
    <p:spTree>
      <p:nvGrpSpPr>
        <p:cNvPr id="1" name=""/>
        <p:cNvGrpSpPr/>
        <p:nvPr/>
      </p:nvGrpSpPr>
      <p:grpSpPr>
        <a:xfrm>
          <a:off x="0" y="0"/>
          <a:ext cx="0" cy="0"/>
          <a:chOff x="0" y="0"/>
          <a:chExt cx="0" cy="0"/>
        </a:xfrm>
      </p:grpSpPr>
      <p:sp>
        <p:nvSpPr>
          <p:cNvPr id="1108" name="タイトル 1"/>
          <p:cNvSpPr>
            <a:spLocks noGrp="1"/>
          </p:cNvSpPr>
          <p:nvPr>
            <p:ph type="title"/>
          </p:nvPr>
        </p:nvSpPr>
        <p:spPr>
          <a:xfrm>
            <a:off x="1" y="0"/>
            <a:ext cx="7630258" cy="476250"/>
          </a:xfrm>
        </p:spPr>
        <p:txBody>
          <a:bodyPr/>
          <a:lstStyle/>
          <a:p>
            <a:r>
              <a:rPr lang="ja-JP" altLang="en-US"/>
              <a:t>マスタ タイトルの書式設定</a:t>
            </a:r>
          </a:p>
        </p:txBody>
      </p:sp>
      <p:sp>
        <p:nvSpPr>
          <p:cNvPr id="1109" name="グラフ プレースホルダ 2"/>
          <p:cNvSpPr>
            <a:spLocks noGrp="1"/>
          </p:cNvSpPr>
          <p:nvPr>
            <p:ph type="chart" idx="1"/>
          </p:nvPr>
        </p:nvSpPr>
        <p:spPr>
          <a:xfrm>
            <a:off x="457200" y="1600201"/>
            <a:ext cx="8229600" cy="4525963"/>
          </a:xfrm>
        </p:spPr>
        <p:txBody>
          <a:bodyPr/>
          <a:lstStyle/>
          <a:p>
            <a:pPr lvl="0"/>
            <a:endParaRPr lang="ja-JP" altLang="en-US" noProof="0"/>
          </a:p>
        </p:txBody>
      </p:sp>
      <p:sp>
        <p:nvSpPr>
          <p:cNvPr id="1110" name="Rectangle 3"/>
          <p:cNvSpPr>
            <a:spLocks noGrp="1" noChangeArrowheads="1"/>
          </p:cNvSpPr>
          <p:nvPr>
            <p:ph type="dt" sz="half" idx="10"/>
          </p:nvPr>
        </p:nvSpPr>
        <p:spPr>
          <a:ln/>
        </p:spPr>
        <p:txBody>
          <a:bodyPr/>
          <a:lstStyle>
            <a:lvl1pPr>
              <a:defRPr/>
            </a:lvl1pPr>
          </a:lstStyle>
          <a:p>
            <a:pPr>
              <a:defRPr/>
            </a:pPr>
            <a:endParaRPr lang="en-US" altLang="ja-JP"/>
          </a:p>
        </p:txBody>
      </p:sp>
      <p:sp>
        <p:nvSpPr>
          <p:cNvPr id="1111" name="Rectangle 4"/>
          <p:cNvSpPr>
            <a:spLocks noGrp="1" noChangeArrowheads="1"/>
          </p:cNvSpPr>
          <p:nvPr>
            <p:ph type="ftr" sz="quarter" idx="11"/>
          </p:nvPr>
        </p:nvSpPr>
        <p:spPr>
          <a:ln/>
        </p:spPr>
        <p:txBody>
          <a:bodyPr/>
          <a:lstStyle>
            <a:lvl1pPr>
              <a:defRPr/>
            </a:lvl1pPr>
          </a:lstStyle>
          <a:p>
            <a:pPr>
              <a:defRPr/>
            </a:pPr>
            <a:endParaRPr lang="en-US" altLang="ja-JP"/>
          </a:p>
        </p:txBody>
      </p:sp>
      <p:sp>
        <p:nvSpPr>
          <p:cNvPr id="1112" name="Rectangle 5"/>
          <p:cNvSpPr>
            <a:spLocks noGrp="1" noChangeArrowheads="1"/>
          </p:cNvSpPr>
          <p:nvPr>
            <p:ph type="sldNum" sz="quarter" idx="12"/>
          </p:nvPr>
        </p:nvSpPr>
        <p:spPr>
          <a:ln/>
        </p:spPr>
        <p:txBody>
          <a:bodyPr/>
          <a:lstStyle>
            <a:lvl1pPr>
              <a:defRPr/>
            </a:lvl1pPr>
          </a:lstStyle>
          <a:p>
            <a:pPr>
              <a:defRPr/>
            </a:pPr>
            <a:fld id="{813B2E3A-7CEA-4DDE-8E0A-353117D35797}" type="slidenum">
              <a:rPr lang="en-US" altLang="ja-JP"/>
              <a:pPr>
                <a:defRPr/>
              </a:pPr>
              <a:t>‹#›</a:t>
            </a:fld>
            <a:endParaRPr lang="en-US" altLang="ja-JP"/>
          </a:p>
        </p:txBody>
      </p:sp>
    </p:spTree>
    <p:extLst>
      <p:ext uri="{BB962C8B-B14F-4D97-AF65-F5344CB8AC3E}">
        <p14:creationId xmlns:p14="http://schemas.microsoft.com/office/powerpoint/2010/main" val="3712884247"/>
      </p:ext>
    </p:extLst>
  </p:cSld>
  <p:clrMapOvr>
    <a:masterClrMapping/>
  </p:clrMapOvr>
</p:sldLayout>
</file>

<file path=ppt/slideLayouts/slideLayout74.xml><?xml version="1.0" encoding="utf-8"?>
<p:sldLayout xmlns:a="http://schemas.openxmlformats.org/drawingml/2006/main" xmlns:r="http://schemas.openxmlformats.org/officeDocument/2006/relationships" xmlns:p="http://schemas.openxmlformats.org/presentationml/2006/main" userDrawn="1">
  <p:cSld name="1_タイトルとコンテンツ">
    <p:spTree>
      <p:nvGrpSpPr>
        <p:cNvPr id="1" name=""/>
        <p:cNvGrpSpPr/>
        <p:nvPr/>
      </p:nvGrpSpPr>
      <p:grpSpPr>
        <a:xfrm>
          <a:off x="0" y="0"/>
          <a:ext cx="0" cy="0"/>
          <a:chOff x="0" y="0"/>
          <a:chExt cx="0" cy="0"/>
        </a:xfrm>
      </p:grpSpPr>
      <p:sp>
        <p:nvSpPr>
          <p:cNvPr id="1114" name="タイトル 1"/>
          <p:cNvSpPr>
            <a:spLocks noGrp="1"/>
          </p:cNvSpPr>
          <p:nvPr>
            <p:ph type="title"/>
          </p:nvPr>
        </p:nvSpPr>
        <p:spPr/>
        <p:txBody>
          <a:bodyPr/>
          <a:lstStyle/>
          <a:p>
            <a:r>
              <a:rPr lang="ja-JP" altLang="en-US"/>
              <a:t>マスタ タイトルの書式設定</a:t>
            </a:r>
          </a:p>
        </p:txBody>
      </p:sp>
    </p:spTree>
    <p:extLst>
      <p:ext uri="{BB962C8B-B14F-4D97-AF65-F5344CB8AC3E}">
        <p14:creationId xmlns:p14="http://schemas.microsoft.com/office/powerpoint/2010/main" val="2402345515"/>
      </p:ext>
    </p:extLst>
  </p:cSld>
  <p:clrMapOvr>
    <a:masterClrMapping/>
  </p:clrMapOvr>
</p:sldLayout>
</file>

<file path=ppt/slideLayouts/slideLayout75.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pic>
        <p:nvPicPr>
          <p:cNvPr id="1037" name="Picture 20" descr="ppjtitle"/>
          <p:cNvPicPr>
            <a:picLocks noChangeAspect="1" noChangeArrowheads="1"/>
          </p:cNvPicPr>
          <p:nvPr userDrawn="1"/>
        </p:nvPicPr>
        <p:blipFill>
          <a:blip r:embed="rId2"/>
          <a:stretch>
            <a:fillRect/>
          </a:stretch>
        </p:blipFill>
        <p:spPr>
          <a:xfrm>
            <a:off x="0" y="6076950"/>
            <a:ext cx="9158654" cy="781050"/>
          </a:xfrm>
          <a:prstGeom prst="rect">
            <a:avLst/>
          </a:prstGeom>
          <a:noFill/>
          <a:ln w="9525">
            <a:noFill/>
            <a:miter lim="800000"/>
            <a:headEnd/>
            <a:tailEnd/>
          </a:ln>
        </p:spPr>
      </p:pic>
      <p:sp>
        <p:nvSpPr>
          <p:cNvPr id="1038" name="Rectangle 14"/>
          <p:cNvSpPr>
            <a:spLocks noChangeArrowheads="1"/>
          </p:cNvSpPr>
          <p:nvPr userDrawn="1"/>
        </p:nvSpPr>
        <p:spPr>
          <a:xfrm>
            <a:off x="1692520" y="3284539"/>
            <a:ext cx="7451480" cy="73025"/>
          </a:xfrm>
          <a:prstGeom prst="rect">
            <a:avLst/>
          </a:prstGeom>
          <a:solidFill>
            <a:srgbClr val="FF0000"/>
          </a:solidFill>
          <a:ln w="9525">
            <a:noFill/>
            <a:miter lim="800000"/>
            <a:headEnd/>
            <a:tailEnd/>
          </a:ln>
          <a:effectLst/>
        </p:spPr>
        <p:txBody>
          <a:bodyPr wrap="none" anchor="ctr"/>
          <a:lstStyle/>
          <a:p>
            <a:pPr>
              <a:defRPr/>
            </a:pPr>
            <a:endParaRPr lang="ja-JP" altLang="en-US" sz="1662" dirty="0">
              <a:ea typeface="HG丸ｺﾞｼｯｸM-PRO" pitchFamily="50" charset="-128"/>
            </a:endParaRPr>
          </a:p>
        </p:txBody>
      </p:sp>
      <p:sp>
        <p:nvSpPr>
          <p:cNvPr id="1039" name="Rectangle 3"/>
          <p:cNvSpPr>
            <a:spLocks noGrp="1" noChangeArrowheads="1"/>
          </p:cNvSpPr>
          <p:nvPr>
            <p:ph type="ctrTitle"/>
          </p:nvPr>
        </p:nvSpPr>
        <p:spPr>
          <a:xfrm>
            <a:off x="1647092" y="2133601"/>
            <a:ext cx="7496908" cy="1470025"/>
          </a:xfrm>
        </p:spPr>
        <p:txBody>
          <a:bodyPr/>
          <a:lstStyle>
            <a:lvl1pPr>
              <a:defRPr sz="3692"/>
            </a:lvl1pPr>
          </a:lstStyle>
          <a:p>
            <a:r>
              <a:rPr lang="ja-JP" altLang="en-US"/>
              <a:t>マスタ タイトルの書式設定</a:t>
            </a:r>
          </a:p>
        </p:txBody>
      </p:sp>
      <p:sp>
        <p:nvSpPr>
          <p:cNvPr id="1040" name="Rectangle 4"/>
          <p:cNvSpPr>
            <a:spLocks noGrp="1" noChangeArrowheads="1"/>
          </p:cNvSpPr>
          <p:nvPr>
            <p:ph type="subTitle" idx="1"/>
          </p:nvPr>
        </p:nvSpPr>
        <p:spPr>
          <a:xfrm>
            <a:off x="1371600" y="3886200"/>
            <a:ext cx="6400800" cy="1752600"/>
          </a:xfrm>
        </p:spPr>
        <p:txBody>
          <a:bodyPr/>
          <a:lstStyle>
            <a:lvl1pPr marL="0" indent="0" algn="ctr">
              <a:buFontTx/>
              <a:buNone/>
              <a:defRPr kumimoji="0"/>
            </a:lvl1pPr>
          </a:lstStyle>
          <a:p>
            <a:r>
              <a:rPr lang="ja-JP" altLang="en-US"/>
              <a:t>国土交通省　観光庁</a:t>
            </a:r>
          </a:p>
          <a:p>
            <a:r>
              <a:rPr lang="ja-JP" altLang="en-US"/>
              <a:t>○○課</a:t>
            </a:r>
          </a:p>
          <a:p>
            <a:r>
              <a:rPr lang="ja-JP" altLang="en-US"/>
              <a:t>平成○○年○○月</a:t>
            </a:r>
          </a:p>
        </p:txBody>
      </p:sp>
      <p:sp>
        <p:nvSpPr>
          <p:cNvPr id="1041" name="Rectangle 5"/>
          <p:cNvSpPr>
            <a:spLocks noGrp="1" noChangeArrowheads="1"/>
          </p:cNvSpPr>
          <p:nvPr>
            <p:ph type="dt" sz="half" idx="10"/>
          </p:nvPr>
        </p:nvSpPr>
        <p:spPr/>
        <p:txBody>
          <a:bodyPr/>
          <a:lstStyle>
            <a:lvl1pPr>
              <a:defRPr/>
            </a:lvl1pPr>
          </a:lstStyle>
          <a:p>
            <a:endParaRPr kumimoji="1" lang="ja-JP" altLang="en-US" dirty="0"/>
          </a:p>
        </p:txBody>
      </p:sp>
      <p:sp>
        <p:nvSpPr>
          <p:cNvPr id="1042" name="Rectangle 6"/>
          <p:cNvSpPr>
            <a:spLocks noGrp="1" noChangeArrowheads="1"/>
          </p:cNvSpPr>
          <p:nvPr>
            <p:ph type="ftr" sz="quarter" idx="11"/>
          </p:nvPr>
        </p:nvSpPr>
        <p:spPr/>
        <p:txBody>
          <a:bodyPr/>
          <a:lstStyle>
            <a:lvl1pPr>
              <a:defRPr/>
            </a:lvl1pPr>
          </a:lstStyle>
          <a:p>
            <a:endParaRPr kumimoji="1" lang="ja-JP" altLang="en-US" dirty="0"/>
          </a:p>
        </p:txBody>
      </p:sp>
      <p:sp>
        <p:nvSpPr>
          <p:cNvPr id="1043" name="Rectangle 7"/>
          <p:cNvSpPr>
            <a:spLocks noGrp="1" noChangeArrowheads="1"/>
          </p:cNvSpPr>
          <p:nvPr>
            <p:ph type="sldNum" sz="quarter" idx="12"/>
          </p:nvPr>
        </p:nvSpPr>
        <p:spPr>
          <a:xfrm>
            <a:off x="6553200" y="6245225"/>
            <a:ext cx="2133600" cy="476250"/>
          </a:xfrm>
        </p:spPr>
        <p:txBody>
          <a:bodyPr/>
          <a:lstStyle>
            <a:lvl1pPr>
              <a:defRPr/>
            </a:lvl1pPr>
          </a:lstStyle>
          <a:p>
            <a:pPr>
              <a:defRPr/>
            </a:pPr>
            <a:fld id="{E1C13110-CA4B-4007-92C6-EAF8B4CD22B1}" type="slidenum">
              <a:rPr lang="en-US" altLang="ja-JP"/>
              <a:pPr>
                <a:defRPr/>
              </a:pPr>
              <a:t>‹#›</a:t>
            </a:fld>
            <a:endParaRPr lang="en-US" altLang="ja-JP" dirty="0"/>
          </a:p>
        </p:txBody>
      </p:sp>
    </p:spTree>
    <p:extLst>
      <p:ext uri="{BB962C8B-B14F-4D97-AF65-F5344CB8AC3E}">
        <p14:creationId xmlns:p14="http://schemas.microsoft.com/office/powerpoint/2010/main" val="1932160477"/>
      </p:ext>
    </p:extLst>
  </p:cSld>
  <p:clrMapOvr>
    <a:masterClrMapping/>
  </p:clrMapOvr>
</p:sldLayout>
</file>

<file path=ppt/slideLayouts/slideLayout76.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1045" name="タイトル 1"/>
          <p:cNvSpPr>
            <a:spLocks noGrp="1"/>
          </p:cNvSpPr>
          <p:nvPr>
            <p:ph type="title"/>
          </p:nvPr>
        </p:nvSpPr>
        <p:spPr/>
        <p:txBody>
          <a:bodyPr/>
          <a:lstStyle/>
          <a:p>
            <a:r>
              <a:rPr lang="ja-JP" altLang="en-US"/>
              <a:t>マスタ タイトルの書式設定</a:t>
            </a:r>
          </a:p>
        </p:txBody>
      </p:sp>
      <p:sp>
        <p:nvSpPr>
          <p:cNvPr id="1046" name="コンテンツ プレースホルダ 2"/>
          <p:cNvSpPr>
            <a:spLocks noGrp="1"/>
          </p:cNvSpPr>
          <p:nvPr>
            <p:ph idx="1"/>
          </p:nvPr>
        </p:nvSpPr>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47" name="Rectangle 3"/>
          <p:cNvSpPr>
            <a:spLocks noGrp="1" noChangeArrowheads="1"/>
          </p:cNvSpPr>
          <p:nvPr>
            <p:ph type="dt" sz="half" idx="10"/>
          </p:nvPr>
        </p:nvSpPr>
        <p:spPr>
          <a:ln/>
        </p:spPr>
        <p:txBody>
          <a:bodyPr/>
          <a:lstStyle>
            <a:lvl1pPr>
              <a:defRPr/>
            </a:lvl1pPr>
          </a:lstStyle>
          <a:p>
            <a:endParaRPr kumimoji="1" lang="ja-JP" altLang="en-US" dirty="0"/>
          </a:p>
        </p:txBody>
      </p:sp>
      <p:sp>
        <p:nvSpPr>
          <p:cNvPr id="1048" name="Rectangle 4"/>
          <p:cNvSpPr>
            <a:spLocks noGrp="1" noChangeArrowheads="1"/>
          </p:cNvSpPr>
          <p:nvPr>
            <p:ph type="ftr" sz="quarter" idx="11"/>
          </p:nvPr>
        </p:nvSpPr>
        <p:spPr>
          <a:ln/>
        </p:spPr>
        <p:txBody>
          <a:bodyPr/>
          <a:lstStyle>
            <a:lvl1pPr>
              <a:defRPr/>
            </a:lvl1pPr>
          </a:lstStyle>
          <a:p>
            <a:endParaRPr kumimoji="1" lang="ja-JP" altLang="en-US" dirty="0"/>
          </a:p>
        </p:txBody>
      </p:sp>
      <p:sp>
        <p:nvSpPr>
          <p:cNvPr id="1049" name="Rectangle 5"/>
          <p:cNvSpPr>
            <a:spLocks noGrp="1" noChangeArrowheads="1"/>
          </p:cNvSpPr>
          <p:nvPr>
            <p:ph type="sldNum" sz="quarter" idx="12"/>
          </p:nvPr>
        </p:nvSpPr>
        <p:spPr>
          <a:ln/>
        </p:spPr>
        <p:txBody>
          <a:bodyPr/>
          <a:lstStyle>
            <a:lvl1pPr>
              <a:defRPr/>
            </a:lvl1pPr>
          </a:lstStyle>
          <a:p>
            <a:pPr>
              <a:defRPr/>
            </a:pPr>
            <a:fld id="{501E77C9-8E87-45C6-969F-FA67BB15522A}" type="slidenum">
              <a:rPr lang="en-US" altLang="ja-JP"/>
              <a:pPr>
                <a:defRPr/>
              </a:pPr>
              <a:t>‹#›</a:t>
            </a:fld>
            <a:endParaRPr lang="en-US" altLang="ja-JP" dirty="0"/>
          </a:p>
        </p:txBody>
      </p:sp>
    </p:spTree>
    <p:extLst>
      <p:ext uri="{BB962C8B-B14F-4D97-AF65-F5344CB8AC3E}">
        <p14:creationId xmlns:p14="http://schemas.microsoft.com/office/powerpoint/2010/main" val="1828261818"/>
      </p:ext>
    </p:extLst>
  </p:cSld>
  <p:clrMapOvr>
    <a:masterClrMapping/>
  </p:clrMapOvr>
</p:sldLayout>
</file>

<file path=ppt/slideLayouts/slideLayout77.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1051" name="タイトル 1"/>
          <p:cNvSpPr>
            <a:spLocks noGrp="1"/>
          </p:cNvSpPr>
          <p:nvPr>
            <p:ph type="title"/>
          </p:nvPr>
        </p:nvSpPr>
        <p:spPr>
          <a:xfrm>
            <a:off x="722435" y="4406901"/>
            <a:ext cx="7772400" cy="1362075"/>
          </a:xfrm>
        </p:spPr>
        <p:txBody>
          <a:bodyPr anchor="t"/>
          <a:lstStyle>
            <a:lvl1pPr algn="l">
              <a:defRPr sz="3692" b="1" cap="all"/>
            </a:lvl1pPr>
          </a:lstStyle>
          <a:p>
            <a:r>
              <a:rPr lang="ja-JP" altLang="en-US"/>
              <a:t>マスタ タイトルの書式設定</a:t>
            </a:r>
          </a:p>
        </p:txBody>
      </p:sp>
      <p:sp>
        <p:nvSpPr>
          <p:cNvPr id="1052" name="テキスト プレースホルダ 2"/>
          <p:cNvSpPr>
            <a:spLocks noGrp="1"/>
          </p:cNvSpPr>
          <p:nvPr>
            <p:ph type="body" idx="1"/>
          </p:nvPr>
        </p:nvSpPr>
        <p:spPr>
          <a:xfrm>
            <a:off x="722435" y="2906713"/>
            <a:ext cx="7772400" cy="1500187"/>
          </a:xfrm>
        </p:spPr>
        <p:txBody>
          <a:bodyPr anchor="b"/>
          <a:lstStyle>
            <a:lvl1pPr marL="0" indent="0">
              <a:buNone/>
              <a:defRPr sz="1846"/>
            </a:lvl1pPr>
            <a:lvl2pPr marL="422041" indent="0">
              <a:buNone/>
              <a:defRPr sz="1662"/>
            </a:lvl2pPr>
            <a:lvl3pPr marL="844083" indent="0">
              <a:buNone/>
              <a:defRPr sz="1477"/>
            </a:lvl3pPr>
            <a:lvl4pPr marL="1266124" indent="0">
              <a:buNone/>
              <a:defRPr sz="1292"/>
            </a:lvl4pPr>
            <a:lvl5pPr marL="1688165" indent="0">
              <a:buNone/>
              <a:defRPr sz="1292"/>
            </a:lvl5pPr>
            <a:lvl6pPr marL="2110207" indent="0">
              <a:buNone/>
              <a:defRPr sz="1292"/>
            </a:lvl6pPr>
            <a:lvl7pPr marL="2532248" indent="0">
              <a:buNone/>
              <a:defRPr sz="1292"/>
            </a:lvl7pPr>
            <a:lvl8pPr marL="2954289" indent="0">
              <a:buNone/>
              <a:defRPr sz="1292"/>
            </a:lvl8pPr>
            <a:lvl9pPr marL="3376331" indent="0">
              <a:buNone/>
              <a:defRPr sz="1292"/>
            </a:lvl9pPr>
          </a:lstStyle>
          <a:p>
            <a:pPr lvl="0"/>
            <a:r>
              <a:rPr lang="ja-JP" altLang="en-US"/>
              <a:t>マスタ テキストの書式設定</a:t>
            </a:r>
          </a:p>
        </p:txBody>
      </p:sp>
      <p:sp>
        <p:nvSpPr>
          <p:cNvPr id="1053" name="Rectangle 3"/>
          <p:cNvSpPr>
            <a:spLocks noGrp="1" noChangeArrowheads="1"/>
          </p:cNvSpPr>
          <p:nvPr>
            <p:ph type="dt" sz="half" idx="10"/>
          </p:nvPr>
        </p:nvSpPr>
        <p:spPr>
          <a:ln/>
        </p:spPr>
        <p:txBody>
          <a:bodyPr/>
          <a:lstStyle>
            <a:lvl1pPr>
              <a:defRPr/>
            </a:lvl1pPr>
          </a:lstStyle>
          <a:p>
            <a:endParaRPr kumimoji="1" lang="ja-JP" altLang="en-US" dirty="0"/>
          </a:p>
        </p:txBody>
      </p:sp>
      <p:sp>
        <p:nvSpPr>
          <p:cNvPr id="1054" name="Rectangle 4"/>
          <p:cNvSpPr>
            <a:spLocks noGrp="1" noChangeArrowheads="1"/>
          </p:cNvSpPr>
          <p:nvPr>
            <p:ph type="ftr" sz="quarter" idx="11"/>
          </p:nvPr>
        </p:nvSpPr>
        <p:spPr>
          <a:ln/>
        </p:spPr>
        <p:txBody>
          <a:bodyPr/>
          <a:lstStyle>
            <a:lvl1pPr>
              <a:defRPr/>
            </a:lvl1pPr>
          </a:lstStyle>
          <a:p>
            <a:endParaRPr kumimoji="1" lang="ja-JP" altLang="en-US" dirty="0"/>
          </a:p>
        </p:txBody>
      </p:sp>
      <p:sp>
        <p:nvSpPr>
          <p:cNvPr id="1055" name="Rectangle 5"/>
          <p:cNvSpPr>
            <a:spLocks noGrp="1" noChangeArrowheads="1"/>
          </p:cNvSpPr>
          <p:nvPr>
            <p:ph type="sldNum" sz="quarter" idx="12"/>
          </p:nvPr>
        </p:nvSpPr>
        <p:spPr>
          <a:ln/>
        </p:spPr>
        <p:txBody>
          <a:bodyPr/>
          <a:lstStyle>
            <a:lvl1pPr>
              <a:defRPr/>
            </a:lvl1pPr>
          </a:lstStyle>
          <a:p>
            <a:pPr>
              <a:defRPr/>
            </a:pPr>
            <a:fld id="{F2FA1EB5-2F0C-426E-8D46-067E6DFA05B9}" type="slidenum">
              <a:rPr lang="en-US" altLang="ja-JP"/>
              <a:pPr>
                <a:defRPr/>
              </a:pPr>
              <a:t>‹#›</a:t>
            </a:fld>
            <a:endParaRPr lang="en-US" altLang="ja-JP" dirty="0"/>
          </a:p>
        </p:txBody>
      </p:sp>
    </p:spTree>
    <p:extLst>
      <p:ext uri="{BB962C8B-B14F-4D97-AF65-F5344CB8AC3E}">
        <p14:creationId xmlns:p14="http://schemas.microsoft.com/office/powerpoint/2010/main" val="3770518150"/>
      </p:ext>
    </p:extLst>
  </p:cSld>
  <p:clrMapOvr>
    <a:masterClrMapping/>
  </p:clrMapOvr>
</p:sldLayout>
</file>

<file path=ppt/slideLayouts/slideLayout78.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1057" name="タイトル 1"/>
          <p:cNvSpPr>
            <a:spLocks noGrp="1"/>
          </p:cNvSpPr>
          <p:nvPr>
            <p:ph type="title"/>
          </p:nvPr>
        </p:nvSpPr>
        <p:spPr/>
        <p:txBody>
          <a:bodyPr/>
          <a:lstStyle/>
          <a:p>
            <a:r>
              <a:rPr lang="ja-JP" altLang="en-US"/>
              <a:t>マスタ タイトルの書式設定</a:t>
            </a:r>
          </a:p>
        </p:txBody>
      </p:sp>
      <p:sp>
        <p:nvSpPr>
          <p:cNvPr id="1058" name="コンテンツ プレースホルダ 2"/>
          <p:cNvSpPr>
            <a:spLocks noGrp="1"/>
          </p:cNvSpPr>
          <p:nvPr>
            <p:ph sz="half" idx="1"/>
          </p:nvPr>
        </p:nvSpPr>
        <p:spPr>
          <a:xfrm>
            <a:off x="457200" y="1600201"/>
            <a:ext cx="4044462" cy="4525963"/>
          </a:xfrm>
        </p:spPr>
        <p:txBody>
          <a:bodyPr/>
          <a:lstStyle>
            <a:lvl1pPr>
              <a:defRPr sz="2585"/>
            </a:lvl1pPr>
            <a:lvl2pPr>
              <a:defRPr sz="2215"/>
            </a:lvl2pPr>
            <a:lvl3pPr>
              <a:defRPr sz="1846"/>
            </a:lvl3pPr>
            <a:lvl4pPr>
              <a:defRPr sz="1662"/>
            </a:lvl4pPr>
            <a:lvl5pPr>
              <a:defRPr sz="1662"/>
            </a:lvl5pPr>
            <a:lvl6pPr>
              <a:defRPr sz="1662"/>
            </a:lvl6pPr>
            <a:lvl7pPr>
              <a:defRPr sz="1662"/>
            </a:lvl7pPr>
            <a:lvl8pPr>
              <a:defRPr sz="1662"/>
            </a:lvl8pPr>
            <a:lvl9pPr>
              <a:defRPr sz="1662"/>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59" name="コンテンツ プレースホルダ 3"/>
          <p:cNvSpPr>
            <a:spLocks noGrp="1"/>
          </p:cNvSpPr>
          <p:nvPr>
            <p:ph sz="half" idx="2"/>
          </p:nvPr>
        </p:nvSpPr>
        <p:spPr>
          <a:xfrm>
            <a:off x="4642338" y="1600201"/>
            <a:ext cx="4044462" cy="4525963"/>
          </a:xfrm>
        </p:spPr>
        <p:txBody>
          <a:bodyPr/>
          <a:lstStyle>
            <a:lvl1pPr>
              <a:defRPr sz="2585"/>
            </a:lvl1pPr>
            <a:lvl2pPr>
              <a:defRPr sz="2215"/>
            </a:lvl2pPr>
            <a:lvl3pPr>
              <a:defRPr sz="1846"/>
            </a:lvl3pPr>
            <a:lvl4pPr>
              <a:defRPr sz="1662"/>
            </a:lvl4pPr>
            <a:lvl5pPr>
              <a:defRPr sz="1662"/>
            </a:lvl5pPr>
            <a:lvl6pPr>
              <a:defRPr sz="1662"/>
            </a:lvl6pPr>
            <a:lvl7pPr>
              <a:defRPr sz="1662"/>
            </a:lvl7pPr>
            <a:lvl8pPr>
              <a:defRPr sz="1662"/>
            </a:lvl8pPr>
            <a:lvl9pPr>
              <a:defRPr sz="1662"/>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60" name="Rectangle 3"/>
          <p:cNvSpPr>
            <a:spLocks noGrp="1" noChangeArrowheads="1"/>
          </p:cNvSpPr>
          <p:nvPr>
            <p:ph type="dt" sz="half" idx="10"/>
          </p:nvPr>
        </p:nvSpPr>
        <p:spPr>
          <a:ln/>
        </p:spPr>
        <p:txBody>
          <a:bodyPr/>
          <a:lstStyle>
            <a:lvl1pPr>
              <a:defRPr/>
            </a:lvl1pPr>
          </a:lstStyle>
          <a:p>
            <a:endParaRPr kumimoji="1" lang="ja-JP" altLang="en-US" dirty="0"/>
          </a:p>
        </p:txBody>
      </p:sp>
      <p:sp>
        <p:nvSpPr>
          <p:cNvPr id="1061" name="Rectangle 4"/>
          <p:cNvSpPr>
            <a:spLocks noGrp="1" noChangeArrowheads="1"/>
          </p:cNvSpPr>
          <p:nvPr>
            <p:ph type="ftr" sz="quarter" idx="11"/>
          </p:nvPr>
        </p:nvSpPr>
        <p:spPr>
          <a:ln/>
        </p:spPr>
        <p:txBody>
          <a:bodyPr/>
          <a:lstStyle>
            <a:lvl1pPr>
              <a:defRPr/>
            </a:lvl1pPr>
          </a:lstStyle>
          <a:p>
            <a:endParaRPr kumimoji="1" lang="ja-JP" altLang="en-US" dirty="0"/>
          </a:p>
        </p:txBody>
      </p:sp>
      <p:sp>
        <p:nvSpPr>
          <p:cNvPr id="1062" name="Rectangle 5"/>
          <p:cNvSpPr>
            <a:spLocks noGrp="1" noChangeArrowheads="1"/>
          </p:cNvSpPr>
          <p:nvPr>
            <p:ph type="sldNum" sz="quarter" idx="12"/>
          </p:nvPr>
        </p:nvSpPr>
        <p:spPr>
          <a:ln/>
        </p:spPr>
        <p:txBody>
          <a:bodyPr/>
          <a:lstStyle>
            <a:lvl1pPr>
              <a:defRPr/>
            </a:lvl1pPr>
          </a:lstStyle>
          <a:p>
            <a:pPr>
              <a:defRPr/>
            </a:pPr>
            <a:fld id="{C4BB87C9-6A37-40C0-9E8C-B3452B2EEC7F}" type="slidenum">
              <a:rPr lang="en-US" altLang="ja-JP"/>
              <a:pPr>
                <a:defRPr/>
              </a:pPr>
              <a:t>‹#›</a:t>
            </a:fld>
            <a:endParaRPr lang="en-US" altLang="ja-JP" dirty="0"/>
          </a:p>
        </p:txBody>
      </p:sp>
    </p:spTree>
    <p:extLst>
      <p:ext uri="{BB962C8B-B14F-4D97-AF65-F5344CB8AC3E}">
        <p14:creationId xmlns:p14="http://schemas.microsoft.com/office/powerpoint/2010/main" val="222953094"/>
      </p:ext>
    </p:extLst>
  </p:cSld>
  <p:clrMapOvr>
    <a:masterClrMapping/>
  </p:clrMapOvr>
</p:sldLayout>
</file>

<file path=ppt/slideLayouts/slideLayout79.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1064" name="タイトル 1"/>
          <p:cNvSpPr>
            <a:spLocks noGrp="1"/>
          </p:cNvSpPr>
          <p:nvPr>
            <p:ph type="title"/>
          </p:nvPr>
        </p:nvSpPr>
        <p:spPr>
          <a:xfrm>
            <a:off x="457200" y="274638"/>
            <a:ext cx="8229600" cy="1143000"/>
          </a:xfrm>
        </p:spPr>
        <p:txBody>
          <a:bodyPr/>
          <a:lstStyle>
            <a:lvl1pPr>
              <a:defRPr/>
            </a:lvl1pPr>
          </a:lstStyle>
          <a:p>
            <a:r>
              <a:rPr lang="ja-JP" altLang="en-US"/>
              <a:t>マスタ タイトルの書式設定</a:t>
            </a:r>
          </a:p>
        </p:txBody>
      </p:sp>
      <p:sp>
        <p:nvSpPr>
          <p:cNvPr id="1065" name="テキスト プレースホルダ 2"/>
          <p:cNvSpPr>
            <a:spLocks noGrp="1"/>
          </p:cNvSpPr>
          <p:nvPr>
            <p:ph type="body" idx="1"/>
          </p:nvPr>
        </p:nvSpPr>
        <p:spPr>
          <a:xfrm>
            <a:off x="457200" y="1535113"/>
            <a:ext cx="4040066" cy="639762"/>
          </a:xfrm>
        </p:spPr>
        <p:txBody>
          <a:bodyPr anchor="b"/>
          <a:lstStyle>
            <a:lvl1pPr marL="0" indent="0">
              <a:buNone/>
              <a:defRPr sz="2215" b="1"/>
            </a:lvl1pPr>
            <a:lvl2pPr marL="422041" indent="0">
              <a:buNone/>
              <a:defRPr sz="1846" b="1"/>
            </a:lvl2pPr>
            <a:lvl3pPr marL="844083" indent="0">
              <a:buNone/>
              <a:defRPr sz="1662" b="1"/>
            </a:lvl3pPr>
            <a:lvl4pPr marL="1266124" indent="0">
              <a:buNone/>
              <a:defRPr sz="1477" b="1"/>
            </a:lvl4pPr>
            <a:lvl5pPr marL="1688165" indent="0">
              <a:buNone/>
              <a:defRPr sz="1477" b="1"/>
            </a:lvl5pPr>
            <a:lvl6pPr marL="2110207" indent="0">
              <a:buNone/>
              <a:defRPr sz="1477" b="1"/>
            </a:lvl6pPr>
            <a:lvl7pPr marL="2532248" indent="0">
              <a:buNone/>
              <a:defRPr sz="1477" b="1"/>
            </a:lvl7pPr>
            <a:lvl8pPr marL="2954289" indent="0">
              <a:buNone/>
              <a:defRPr sz="1477" b="1"/>
            </a:lvl8pPr>
            <a:lvl9pPr marL="3376331" indent="0">
              <a:buNone/>
              <a:defRPr sz="1477" b="1"/>
            </a:lvl9pPr>
          </a:lstStyle>
          <a:p>
            <a:pPr lvl="0"/>
            <a:r>
              <a:rPr lang="ja-JP" altLang="en-US"/>
              <a:t>マスタ テキストの書式設定</a:t>
            </a:r>
          </a:p>
        </p:txBody>
      </p:sp>
      <p:sp>
        <p:nvSpPr>
          <p:cNvPr id="1066" name="コンテンツ プレースホルダ 3"/>
          <p:cNvSpPr>
            <a:spLocks noGrp="1"/>
          </p:cNvSpPr>
          <p:nvPr>
            <p:ph sz="half" idx="2"/>
          </p:nvPr>
        </p:nvSpPr>
        <p:spPr>
          <a:xfrm>
            <a:off x="457200" y="2174875"/>
            <a:ext cx="4040066" cy="3951288"/>
          </a:xfrm>
        </p:spPr>
        <p:txBody>
          <a:bodyPr/>
          <a:lstStyle>
            <a:lvl1pPr>
              <a:defRPr sz="2215"/>
            </a:lvl1pPr>
            <a:lvl2pPr>
              <a:defRPr sz="1846"/>
            </a:lvl2pPr>
            <a:lvl3pPr>
              <a:defRPr sz="1662"/>
            </a:lvl3pPr>
            <a:lvl4pPr>
              <a:defRPr sz="1477"/>
            </a:lvl4pPr>
            <a:lvl5pPr>
              <a:defRPr sz="1477"/>
            </a:lvl5pPr>
            <a:lvl6pPr>
              <a:defRPr sz="1477"/>
            </a:lvl6pPr>
            <a:lvl7pPr>
              <a:defRPr sz="1477"/>
            </a:lvl7pPr>
            <a:lvl8pPr>
              <a:defRPr sz="1477"/>
            </a:lvl8pPr>
            <a:lvl9pPr>
              <a:defRPr sz="1477"/>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67" name="テキスト プレースホルダ 4"/>
          <p:cNvSpPr>
            <a:spLocks noGrp="1"/>
          </p:cNvSpPr>
          <p:nvPr>
            <p:ph type="body" sz="quarter" idx="3"/>
          </p:nvPr>
        </p:nvSpPr>
        <p:spPr>
          <a:xfrm>
            <a:off x="4645270" y="1535113"/>
            <a:ext cx="4041531" cy="639762"/>
          </a:xfrm>
        </p:spPr>
        <p:txBody>
          <a:bodyPr anchor="b"/>
          <a:lstStyle>
            <a:lvl1pPr marL="0" indent="0">
              <a:buNone/>
              <a:defRPr sz="2215" b="1"/>
            </a:lvl1pPr>
            <a:lvl2pPr marL="422041" indent="0">
              <a:buNone/>
              <a:defRPr sz="1846" b="1"/>
            </a:lvl2pPr>
            <a:lvl3pPr marL="844083" indent="0">
              <a:buNone/>
              <a:defRPr sz="1662" b="1"/>
            </a:lvl3pPr>
            <a:lvl4pPr marL="1266124" indent="0">
              <a:buNone/>
              <a:defRPr sz="1477" b="1"/>
            </a:lvl4pPr>
            <a:lvl5pPr marL="1688165" indent="0">
              <a:buNone/>
              <a:defRPr sz="1477" b="1"/>
            </a:lvl5pPr>
            <a:lvl6pPr marL="2110207" indent="0">
              <a:buNone/>
              <a:defRPr sz="1477" b="1"/>
            </a:lvl6pPr>
            <a:lvl7pPr marL="2532248" indent="0">
              <a:buNone/>
              <a:defRPr sz="1477" b="1"/>
            </a:lvl7pPr>
            <a:lvl8pPr marL="2954289" indent="0">
              <a:buNone/>
              <a:defRPr sz="1477" b="1"/>
            </a:lvl8pPr>
            <a:lvl9pPr marL="3376331" indent="0">
              <a:buNone/>
              <a:defRPr sz="1477" b="1"/>
            </a:lvl9pPr>
          </a:lstStyle>
          <a:p>
            <a:pPr lvl="0"/>
            <a:r>
              <a:rPr lang="ja-JP" altLang="en-US"/>
              <a:t>マスタ テキストの書式設定</a:t>
            </a:r>
          </a:p>
        </p:txBody>
      </p:sp>
      <p:sp>
        <p:nvSpPr>
          <p:cNvPr id="1068" name="コンテンツ プレースホルダ 5"/>
          <p:cNvSpPr>
            <a:spLocks noGrp="1"/>
          </p:cNvSpPr>
          <p:nvPr>
            <p:ph sz="quarter" idx="4"/>
          </p:nvPr>
        </p:nvSpPr>
        <p:spPr>
          <a:xfrm>
            <a:off x="4645270" y="2174875"/>
            <a:ext cx="4041531" cy="3951288"/>
          </a:xfrm>
        </p:spPr>
        <p:txBody>
          <a:bodyPr/>
          <a:lstStyle>
            <a:lvl1pPr>
              <a:defRPr sz="2215"/>
            </a:lvl1pPr>
            <a:lvl2pPr>
              <a:defRPr sz="1846"/>
            </a:lvl2pPr>
            <a:lvl3pPr>
              <a:defRPr sz="1662"/>
            </a:lvl3pPr>
            <a:lvl4pPr>
              <a:defRPr sz="1477"/>
            </a:lvl4pPr>
            <a:lvl5pPr>
              <a:defRPr sz="1477"/>
            </a:lvl5pPr>
            <a:lvl6pPr>
              <a:defRPr sz="1477"/>
            </a:lvl6pPr>
            <a:lvl7pPr>
              <a:defRPr sz="1477"/>
            </a:lvl7pPr>
            <a:lvl8pPr>
              <a:defRPr sz="1477"/>
            </a:lvl8pPr>
            <a:lvl9pPr>
              <a:defRPr sz="1477"/>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69" name="Rectangle 3"/>
          <p:cNvSpPr>
            <a:spLocks noGrp="1" noChangeArrowheads="1"/>
          </p:cNvSpPr>
          <p:nvPr>
            <p:ph type="dt" sz="half" idx="10"/>
          </p:nvPr>
        </p:nvSpPr>
        <p:spPr>
          <a:ln/>
        </p:spPr>
        <p:txBody>
          <a:bodyPr/>
          <a:lstStyle>
            <a:lvl1pPr>
              <a:defRPr/>
            </a:lvl1pPr>
          </a:lstStyle>
          <a:p>
            <a:endParaRPr kumimoji="1" lang="ja-JP" altLang="en-US" dirty="0"/>
          </a:p>
        </p:txBody>
      </p:sp>
      <p:sp>
        <p:nvSpPr>
          <p:cNvPr id="1070" name="Rectangle 4"/>
          <p:cNvSpPr>
            <a:spLocks noGrp="1" noChangeArrowheads="1"/>
          </p:cNvSpPr>
          <p:nvPr>
            <p:ph type="ftr" sz="quarter" idx="11"/>
          </p:nvPr>
        </p:nvSpPr>
        <p:spPr>
          <a:ln/>
        </p:spPr>
        <p:txBody>
          <a:bodyPr/>
          <a:lstStyle>
            <a:lvl1pPr>
              <a:defRPr/>
            </a:lvl1pPr>
          </a:lstStyle>
          <a:p>
            <a:endParaRPr kumimoji="1" lang="ja-JP" altLang="en-US" dirty="0"/>
          </a:p>
        </p:txBody>
      </p:sp>
      <p:sp>
        <p:nvSpPr>
          <p:cNvPr id="1071" name="Rectangle 5"/>
          <p:cNvSpPr>
            <a:spLocks noGrp="1" noChangeArrowheads="1"/>
          </p:cNvSpPr>
          <p:nvPr>
            <p:ph type="sldNum" sz="quarter" idx="12"/>
          </p:nvPr>
        </p:nvSpPr>
        <p:spPr>
          <a:ln/>
        </p:spPr>
        <p:txBody>
          <a:bodyPr/>
          <a:lstStyle>
            <a:lvl1pPr>
              <a:defRPr/>
            </a:lvl1pPr>
          </a:lstStyle>
          <a:p>
            <a:pPr>
              <a:defRPr/>
            </a:pPr>
            <a:fld id="{47FE6E26-178A-4233-B820-7FA267D4F921}" type="slidenum">
              <a:rPr lang="en-US" altLang="ja-JP"/>
              <a:pPr>
                <a:defRPr/>
              </a:pPr>
              <a:t>‹#›</a:t>
            </a:fld>
            <a:endParaRPr lang="en-US" altLang="ja-JP" dirty="0"/>
          </a:p>
        </p:txBody>
      </p:sp>
    </p:spTree>
    <p:extLst>
      <p:ext uri="{BB962C8B-B14F-4D97-AF65-F5344CB8AC3E}">
        <p14:creationId xmlns:p14="http://schemas.microsoft.com/office/powerpoint/2010/main" val="9174685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1074"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1075"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1076"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1077" name="Date Placeholder 4"/>
          <p:cNvSpPr>
            <a:spLocks noGrp="1"/>
          </p:cNvSpPr>
          <p:nvPr>
            <p:ph type="dt" sz="half" idx="10"/>
          </p:nvPr>
        </p:nvSpPr>
        <p:spPr/>
        <p:txBody>
          <a:bodyPr/>
          <a:lstStyle/>
          <a:p>
            <a:endParaRPr kumimoji="1" lang="ja-JP" altLang="en-US"/>
          </a:p>
        </p:txBody>
      </p:sp>
      <p:sp>
        <p:nvSpPr>
          <p:cNvPr id="1078" name="Footer Placeholder 5"/>
          <p:cNvSpPr>
            <a:spLocks noGrp="1"/>
          </p:cNvSpPr>
          <p:nvPr>
            <p:ph type="ftr" sz="quarter" idx="11"/>
          </p:nvPr>
        </p:nvSpPr>
        <p:spPr/>
        <p:txBody>
          <a:bodyPr/>
          <a:lstStyle/>
          <a:p>
            <a:endParaRPr kumimoji="1" lang="ja-JP" altLang="en-US"/>
          </a:p>
        </p:txBody>
      </p:sp>
      <p:sp>
        <p:nvSpPr>
          <p:cNvPr id="1079" name="Slide Number Placeholder 6"/>
          <p:cNvSpPr>
            <a:spLocks noGrp="1"/>
          </p:cNvSpPr>
          <p:nvPr>
            <p:ph type="sldNum" sz="quarter" idx="12"/>
          </p:nvPr>
        </p:nvSpPr>
        <p:spPr/>
        <p:txBody>
          <a:bodyPr/>
          <a:lstStyle/>
          <a:p>
            <a:fld id="{E6FBAB49-35C7-4736-A24F-35A75A684B25}" type="slidenum">
              <a:rPr kumimoji="1" lang="ja-JP" altLang="en-US" smtClean="0"/>
              <a:t>‹#›</a:t>
            </a:fld>
            <a:endParaRPr kumimoji="1" lang="ja-JP" altLang="en-US"/>
          </a:p>
        </p:txBody>
      </p:sp>
    </p:spTree>
    <p:extLst>
      <p:ext uri="{BB962C8B-B14F-4D97-AF65-F5344CB8AC3E}">
        <p14:creationId xmlns:p14="http://schemas.microsoft.com/office/powerpoint/2010/main" val="3551748400"/>
      </p:ext>
    </p:extLst>
  </p:cSld>
  <p:clrMapOvr>
    <a:masterClrMapping/>
  </p:clrMapOvr>
</p:sldLayout>
</file>

<file path=ppt/slideLayouts/slideLayout80.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1073" name="タイトル 1"/>
          <p:cNvSpPr>
            <a:spLocks noGrp="1"/>
          </p:cNvSpPr>
          <p:nvPr>
            <p:ph type="title"/>
          </p:nvPr>
        </p:nvSpPr>
        <p:spPr/>
        <p:txBody>
          <a:bodyPr/>
          <a:lstStyle/>
          <a:p>
            <a:r>
              <a:rPr lang="ja-JP" altLang="en-US"/>
              <a:t>マスタ タイトルの書式設定</a:t>
            </a:r>
          </a:p>
        </p:txBody>
      </p:sp>
      <p:sp>
        <p:nvSpPr>
          <p:cNvPr id="1074" name="Rectangle 3"/>
          <p:cNvSpPr>
            <a:spLocks noGrp="1" noChangeArrowheads="1"/>
          </p:cNvSpPr>
          <p:nvPr>
            <p:ph type="dt" sz="half" idx="10"/>
          </p:nvPr>
        </p:nvSpPr>
        <p:spPr>
          <a:ln/>
        </p:spPr>
        <p:txBody>
          <a:bodyPr/>
          <a:lstStyle>
            <a:lvl1pPr>
              <a:defRPr/>
            </a:lvl1pPr>
          </a:lstStyle>
          <a:p>
            <a:endParaRPr kumimoji="1" lang="ja-JP" altLang="en-US" dirty="0"/>
          </a:p>
        </p:txBody>
      </p:sp>
      <p:sp>
        <p:nvSpPr>
          <p:cNvPr id="1075" name="Rectangle 4"/>
          <p:cNvSpPr>
            <a:spLocks noGrp="1" noChangeArrowheads="1"/>
          </p:cNvSpPr>
          <p:nvPr>
            <p:ph type="ftr" sz="quarter" idx="11"/>
          </p:nvPr>
        </p:nvSpPr>
        <p:spPr>
          <a:ln/>
        </p:spPr>
        <p:txBody>
          <a:bodyPr/>
          <a:lstStyle>
            <a:lvl1pPr>
              <a:defRPr/>
            </a:lvl1pPr>
          </a:lstStyle>
          <a:p>
            <a:endParaRPr kumimoji="1" lang="ja-JP" altLang="en-US" dirty="0"/>
          </a:p>
        </p:txBody>
      </p:sp>
      <p:sp>
        <p:nvSpPr>
          <p:cNvPr id="1076" name="Rectangle 5"/>
          <p:cNvSpPr>
            <a:spLocks noGrp="1" noChangeArrowheads="1"/>
          </p:cNvSpPr>
          <p:nvPr>
            <p:ph type="sldNum" sz="quarter" idx="12"/>
          </p:nvPr>
        </p:nvSpPr>
        <p:spPr>
          <a:ln/>
        </p:spPr>
        <p:txBody>
          <a:bodyPr/>
          <a:lstStyle>
            <a:lvl1pPr>
              <a:defRPr/>
            </a:lvl1pPr>
          </a:lstStyle>
          <a:p>
            <a:pPr>
              <a:defRPr/>
            </a:pPr>
            <a:fld id="{755EA8D5-8CA2-4808-BE80-20FF09A2A854}" type="slidenum">
              <a:rPr lang="en-US" altLang="ja-JP"/>
              <a:pPr>
                <a:defRPr/>
              </a:pPr>
              <a:t>‹#›</a:t>
            </a:fld>
            <a:endParaRPr lang="en-US" altLang="ja-JP" dirty="0"/>
          </a:p>
        </p:txBody>
      </p:sp>
    </p:spTree>
    <p:extLst>
      <p:ext uri="{BB962C8B-B14F-4D97-AF65-F5344CB8AC3E}">
        <p14:creationId xmlns:p14="http://schemas.microsoft.com/office/powerpoint/2010/main" val="832111143"/>
      </p:ext>
    </p:extLst>
  </p:cSld>
  <p:clrMapOvr>
    <a:masterClrMapping/>
  </p:clrMapOvr>
</p:sldLayout>
</file>

<file path=ppt/slideLayouts/slideLayout81.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1078" name="Rectangle 3"/>
          <p:cNvSpPr>
            <a:spLocks noGrp="1" noChangeArrowheads="1"/>
          </p:cNvSpPr>
          <p:nvPr>
            <p:ph type="dt" sz="half" idx="10"/>
          </p:nvPr>
        </p:nvSpPr>
        <p:spPr>
          <a:ln/>
        </p:spPr>
        <p:txBody>
          <a:bodyPr/>
          <a:lstStyle>
            <a:lvl1pPr>
              <a:defRPr/>
            </a:lvl1pPr>
          </a:lstStyle>
          <a:p>
            <a:endParaRPr kumimoji="1" lang="ja-JP" altLang="en-US" dirty="0"/>
          </a:p>
        </p:txBody>
      </p:sp>
      <p:sp>
        <p:nvSpPr>
          <p:cNvPr id="1079" name="Rectangle 4"/>
          <p:cNvSpPr>
            <a:spLocks noGrp="1" noChangeArrowheads="1"/>
          </p:cNvSpPr>
          <p:nvPr>
            <p:ph type="ftr" sz="quarter" idx="11"/>
          </p:nvPr>
        </p:nvSpPr>
        <p:spPr>
          <a:ln/>
        </p:spPr>
        <p:txBody>
          <a:bodyPr/>
          <a:lstStyle>
            <a:lvl1pPr>
              <a:defRPr/>
            </a:lvl1pPr>
          </a:lstStyle>
          <a:p>
            <a:endParaRPr kumimoji="1" lang="ja-JP" altLang="en-US" dirty="0"/>
          </a:p>
        </p:txBody>
      </p:sp>
      <p:sp>
        <p:nvSpPr>
          <p:cNvPr id="1080" name="Rectangle 5"/>
          <p:cNvSpPr>
            <a:spLocks noGrp="1" noChangeArrowheads="1"/>
          </p:cNvSpPr>
          <p:nvPr>
            <p:ph type="sldNum" sz="quarter" idx="12"/>
          </p:nvPr>
        </p:nvSpPr>
        <p:spPr>
          <a:ln/>
        </p:spPr>
        <p:txBody>
          <a:bodyPr/>
          <a:lstStyle>
            <a:lvl1pPr>
              <a:defRPr/>
            </a:lvl1pPr>
          </a:lstStyle>
          <a:p>
            <a:pPr>
              <a:defRPr/>
            </a:pPr>
            <a:fld id="{193D913A-30FB-463F-BBFD-27096AD5263D}" type="slidenum">
              <a:rPr lang="en-US" altLang="ja-JP"/>
              <a:pPr>
                <a:defRPr/>
              </a:pPr>
              <a:t>‹#›</a:t>
            </a:fld>
            <a:endParaRPr lang="en-US" altLang="ja-JP" dirty="0"/>
          </a:p>
        </p:txBody>
      </p:sp>
    </p:spTree>
    <p:extLst>
      <p:ext uri="{BB962C8B-B14F-4D97-AF65-F5344CB8AC3E}">
        <p14:creationId xmlns:p14="http://schemas.microsoft.com/office/powerpoint/2010/main" val="4096499852"/>
      </p:ext>
    </p:extLst>
  </p:cSld>
  <p:clrMapOvr>
    <a:masterClrMapping/>
  </p:clrMapOvr>
</p:sldLayout>
</file>

<file path=ppt/slideLayouts/slideLayout82.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1082" name="タイトル 1"/>
          <p:cNvSpPr>
            <a:spLocks noGrp="1"/>
          </p:cNvSpPr>
          <p:nvPr>
            <p:ph type="title"/>
          </p:nvPr>
        </p:nvSpPr>
        <p:spPr>
          <a:xfrm>
            <a:off x="457200" y="273050"/>
            <a:ext cx="3008435" cy="1162050"/>
          </a:xfrm>
        </p:spPr>
        <p:txBody>
          <a:bodyPr anchor="b"/>
          <a:lstStyle>
            <a:lvl1pPr algn="l">
              <a:defRPr sz="1846" b="1"/>
            </a:lvl1pPr>
          </a:lstStyle>
          <a:p>
            <a:r>
              <a:rPr lang="ja-JP" altLang="en-US"/>
              <a:t>マスタ タイトルの書式設定</a:t>
            </a:r>
          </a:p>
        </p:txBody>
      </p:sp>
      <p:sp>
        <p:nvSpPr>
          <p:cNvPr id="1083" name="コンテンツ プレースホルダ 2"/>
          <p:cNvSpPr>
            <a:spLocks noGrp="1"/>
          </p:cNvSpPr>
          <p:nvPr>
            <p:ph idx="1"/>
          </p:nvPr>
        </p:nvSpPr>
        <p:spPr>
          <a:xfrm>
            <a:off x="3575538" y="273051"/>
            <a:ext cx="5111262" cy="5853113"/>
          </a:xfrm>
        </p:spPr>
        <p:txBody>
          <a:bodyPr/>
          <a:lstStyle>
            <a:lvl1pPr>
              <a:defRPr sz="2954"/>
            </a:lvl1pPr>
            <a:lvl2pPr>
              <a:defRPr sz="2585"/>
            </a:lvl2pPr>
            <a:lvl3pPr>
              <a:defRPr sz="2215"/>
            </a:lvl3pPr>
            <a:lvl4pPr>
              <a:defRPr sz="1846"/>
            </a:lvl4pPr>
            <a:lvl5pPr>
              <a:defRPr sz="1846"/>
            </a:lvl5pPr>
            <a:lvl6pPr>
              <a:defRPr sz="1846"/>
            </a:lvl6pPr>
            <a:lvl7pPr>
              <a:defRPr sz="1846"/>
            </a:lvl7pPr>
            <a:lvl8pPr>
              <a:defRPr sz="1846"/>
            </a:lvl8pPr>
            <a:lvl9pPr>
              <a:defRPr sz="1846"/>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84" name="テキスト プレースホルダ 3"/>
          <p:cNvSpPr>
            <a:spLocks noGrp="1"/>
          </p:cNvSpPr>
          <p:nvPr>
            <p:ph type="body" sz="half" idx="2"/>
          </p:nvPr>
        </p:nvSpPr>
        <p:spPr>
          <a:xfrm>
            <a:off x="457200" y="1435101"/>
            <a:ext cx="3008435" cy="4691063"/>
          </a:xfrm>
        </p:spPr>
        <p:txBody>
          <a:bodyPr/>
          <a:lstStyle>
            <a:lvl1pPr marL="0" indent="0">
              <a:buNone/>
              <a:defRPr sz="1292"/>
            </a:lvl1pPr>
            <a:lvl2pPr marL="422041" indent="0">
              <a:buNone/>
              <a:defRPr sz="1108"/>
            </a:lvl2pPr>
            <a:lvl3pPr marL="844083" indent="0">
              <a:buNone/>
              <a:defRPr sz="923"/>
            </a:lvl3pPr>
            <a:lvl4pPr marL="1266124" indent="0">
              <a:buNone/>
              <a:defRPr sz="831"/>
            </a:lvl4pPr>
            <a:lvl5pPr marL="1688165" indent="0">
              <a:buNone/>
              <a:defRPr sz="831"/>
            </a:lvl5pPr>
            <a:lvl6pPr marL="2110207" indent="0">
              <a:buNone/>
              <a:defRPr sz="831"/>
            </a:lvl6pPr>
            <a:lvl7pPr marL="2532248" indent="0">
              <a:buNone/>
              <a:defRPr sz="831"/>
            </a:lvl7pPr>
            <a:lvl8pPr marL="2954289" indent="0">
              <a:buNone/>
              <a:defRPr sz="831"/>
            </a:lvl8pPr>
            <a:lvl9pPr marL="3376331" indent="0">
              <a:buNone/>
              <a:defRPr sz="831"/>
            </a:lvl9pPr>
          </a:lstStyle>
          <a:p>
            <a:pPr lvl="0"/>
            <a:r>
              <a:rPr lang="ja-JP" altLang="en-US"/>
              <a:t>マスタ テキストの書式設定</a:t>
            </a:r>
          </a:p>
        </p:txBody>
      </p:sp>
      <p:sp>
        <p:nvSpPr>
          <p:cNvPr id="1085" name="Rectangle 3"/>
          <p:cNvSpPr>
            <a:spLocks noGrp="1" noChangeArrowheads="1"/>
          </p:cNvSpPr>
          <p:nvPr>
            <p:ph type="dt" sz="half" idx="10"/>
          </p:nvPr>
        </p:nvSpPr>
        <p:spPr>
          <a:ln/>
        </p:spPr>
        <p:txBody>
          <a:bodyPr/>
          <a:lstStyle>
            <a:lvl1pPr>
              <a:defRPr/>
            </a:lvl1pPr>
          </a:lstStyle>
          <a:p>
            <a:endParaRPr kumimoji="1" lang="ja-JP" altLang="en-US" dirty="0"/>
          </a:p>
        </p:txBody>
      </p:sp>
      <p:sp>
        <p:nvSpPr>
          <p:cNvPr id="1086" name="Rectangle 4"/>
          <p:cNvSpPr>
            <a:spLocks noGrp="1" noChangeArrowheads="1"/>
          </p:cNvSpPr>
          <p:nvPr>
            <p:ph type="ftr" sz="quarter" idx="11"/>
          </p:nvPr>
        </p:nvSpPr>
        <p:spPr>
          <a:ln/>
        </p:spPr>
        <p:txBody>
          <a:bodyPr/>
          <a:lstStyle>
            <a:lvl1pPr>
              <a:defRPr/>
            </a:lvl1pPr>
          </a:lstStyle>
          <a:p>
            <a:endParaRPr kumimoji="1" lang="ja-JP" altLang="en-US" dirty="0"/>
          </a:p>
        </p:txBody>
      </p:sp>
      <p:sp>
        <p:nvSpPr>
          <p:cNvPr id="1087" name="Rectangle 5"/>
          <p:cNvSpPr>
            <a:spLocks noGrp="1" noChangeArrowheads="1"/>
          </p:cNvSpPr>
          <p:nvPr>
            <p:ph type="sldNum" sz="quarter" idx="12"/>
          </p:nvPr>
        </p:nvSpPr>
        <p:spPr>
          <a:ln/>
        </p:spPr>
        <p:txBody>
          <a:bodyPr/>
          <a:lstStyle>
            <a:lvl1pPr>
              <a:defRPr/>
            </a:lvl1pPr>
          </a:lstStyle>
          <a:p>
            <a:pPr>
              <a:defRPr/>
            </a:pPr>
            <a:fld id="{359A2BF3-C5C0-428F-ACA7-FAD3A6C3E175}" type="slidenum">
              <a:rPr lang="en-US" altLang="ja-JP"/>
              <a:pPr>
                <a:defRPr/>
              </a:pPr>
              <a:t>‹#›</a:t>
            </a:fld>
            <a:endParaRPr lang="en-US" altLang="ja-JP" dirty="0"/>
          </a:p>
        </p:txBody>
      </p:sp>
    </p:spTree>
    <p:extLst>
      <p:ext uri="{BB962C8B-B14F-4D97-AF65-F5344CB8AC3E}">
        <p14:creationId xmlns:p14="http://schemas.microsoft.com/office/powerpoint/2010/main" val="2791160149"/>
      </p:ext>
    </p:extLst>
  </p:cSld>
  <p:clrMapOvr>
    <a:masterClrMapping/>
  </p:clrMapOvr>
</p:sldLayout>
</file>

<file path=ppt/slideLayouts/slideLayout83.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1089" name="タイトル 1"/>
          <p:cNvSpPr>
            <a:spLocks noGrp="1"/>
          </p:cNvSpPr>
          <p:nvPr>
            <p:ph type="title"/>
          </p:nvPr>
        </p:nvSpPr>
        <p:spPr>
          <a:xfrm>
            <a:off x="1792166" y="4800600"/>
            <a:ext cx="5486400" cy="566738"/>
          </a:xfrm>
        </p:spPr>
        <p:txBody>
          <a:bodyPr anchor="b"/>
          <a:lstStyle>
            <a:lvl1pPr algn="l">
              <a:defRPr sz="1846" b="1"/>
            </a:lvl1pPr>
          </a:lstStyle>
          <a:p>
            <a:r>
              <a:rPr lang="ja-JP" altLang="en-US"/>
              <a:t>マスタ タイトルの書式設定</a:t>
            </a:r>
          </a:p>
        </p:txBody>
      </p:sp>
      <p:sp>
        <p:nvSpPr>
          <p:cNvPr id="1090" name="図プレースホルダ 2"/>
          <p:cNvSpPr>
            <a:spLocks noGrp="1"/>
          </p:cNvSpPr>
          <p:nvPr>
            <p:ph type="pic" idx="1"/>
          </p:nvPr>
        </p:nvSpPr>
        <p:spPr>
          <a:xfrm>
            <a:off x="1792166" y="612775"/>
            <a:ext cx="5486400" cy="4114800"/>
          </a:xfrm>
        </p:spPr>
        <p:txBody>
          <a:bodyPr/>
          <a:lstStyle>
            <a:lvl1pPr marL="0" indent="0">
              <a:buNone/>
              <a:defRPr sz="2954"/>
            </a:lvl1pPr>
            <a:lvl2pPr marL="422041" indent="0">
              <a:buNone/>
              <a:defRPr sz="2585"/>
            </a:lvl2pPr>
            <a:lvl3pPr marL="844083" indent="0">
              <a:buNone/>
              <a:defRPr sz="2215"/>
            </a:lvl3pPr>
            <a:lvl4pPr marL="1266124" indent="0">
              <a:buNone/>
              <a:defRPr sz="1846"/>
            </a:lvl4pPr>
            <a:lvl5pPr marL="1688165" indent="0">
              <a:buNone/>
              <a:defRPr sz="1846"/>
            </a:lvl5pPr>
            <a:lvl6pPr marL="2110207" indent="0">
              <a:buNone/>
              <a:defRPr sz="1846"/>
            </a:lvl6pPr>
            <a:lvl7pPr marL="2532248" indent="0">
              <a:buNone/>
              <a:defRPr sz="1846"/>
            </a:lvl7pPr>
            <a:lvl8pPr marL="2954289" indent="0">
              <a:buNone/>
              <a:defRPr sz="1846"/>
            </a:lvl8pPr>
            <a:lvl9pPr marL="3376331" indent="0">
              <a:buNone/>
              <a:defRPr sz="1846"/>
            </a:lvl9pPr>
          </a:lstStyle>
          <a:p>
            <a:pPr lvl="0"/>
            <a:endParaRPr lang="ja-JP" altLang="en-US" noProof="0" dirty="0"/>
          </a:p>
        </p:txBody>
      </p:sp>
      <p:sp>
        <p:nvSpPr>
          <p:cNvPr id="1091" name="テキスト プレースホルダ 3"/>
          <p:cNvSpPr>
            <a:spLocks noGrp="1"/>
          </p:cNvSpPr>
          <p:nvPr>
            <p:ph type="body" sz="half" idx="2"/>
          </p:nvPr>
        </p:nvSpPr>
        <p:spPr>
          <a:xfrm>
            <a:off x="1792166" y="5367338"/>
            <a:ext cx="5486400" cy="804862"/>
          </a:xfrm>
        </p:spPr>
        <p:txBody>
          <a:bodyPr/>
          <a:lstStyle>
            <a:lvl1pPr marL="0" indent="0">
              <a:buNone/>
              <a:defRPr sz="1292"/>
            </a:lvl1pPr>
            <a:lvl2pPr marL="422041" indent="0">
              <a:buNone/>
              <a:defRPr sz="1108"/>
            </a:lvl2pPr>
            <a:lvl3pPr marL="844083" indent="0">
              <a:buNone/>
              <a:defRPr sz="923"/>
            </a:lvl3pPr>
            <a:lvl4pPr marL="1266124" indent="0">
              <a:buNone/>
              <a:defRPr sz="831"/>
            </a:lvl4pPr>
            <a:lvl5pPr marL="1688165" indent="0">
              <a:buNone/>
              <a:defRPr sz="831"/>
            </a:lvl5pPr>
            <a:lvl6pPr marL="2110207" indent="0">
              <a:buNone/>
              <a:defRPr sz="831"/>
            </a:lvl6pPr>
            <a:lvl7pPr marL="2532248" indent="0">
              <a:buNone/>
              <a:defRPr sz="831"/>
            </a:lvl7pPr>
            <a:lvl8pPr marL="2954289" indent="0">
              <a:buNone/>
              <a:defRPr sz="831"/>
            </a:lvl8pPr>
            <a:lvl9pPr marL="3376331" indent="0">
              <a:buNone/>
              <a:defRPr sz="831"/>
            </a:lvl9pPr>
          </a:lstStyle>
          <a:p>
            <a:pPr lvl="0"/>
            <a:r>
              <a:rPr lang="ja-JP" altLang="en-US"/>
              <a:t>マスタ テキストの書式設定</a:t>
            </a:r>
          </a:p>
        </p:txBody>
      </p:sp>
      <p:sp>
        <p:nvSpPr>
          <p:cNvPr id="1092" name="Rectangle 3"/>
          <p:cNvSpPr>
            <a:spLocks noGrp="1" noChangeArrowheads="1"/>
          </p:cNvSpPr>
          <p:nvPr>
            <p:ph type="dt" sz="half" idx="10"/>
          </p:nvPr>
        </p:nvSpPr>
        <p:spPr>
          <a:ln/>
        </p:spPr>
        <p:txBody>
          <a:bodyPr/>
          <a:lstStyle>
            <a:lvl1pPr>
              <a:defRPr/>
            </a:lvl1pPr>
          </a:lstStyle>
          <a:p>
            <a:endParaRPr kumimoji="1" lang="ja-JP" altLang="en-US" dirty="0"/>
          </a:p>
        </p:txBody>
      </p:sp>
      <p:sp>
        <p:nvSpPr>
          <p:cNvPr id="1093" name="Rectangle 4"/>
          <p:cNvSpPr>
            <a:spLocks noGrp="1" noChangeArrowheads="1"/>
          </p:cNvSpPr>
          <p:nvPr>
            <p:ph type="ftr" sz="quarter" idx="11"/>
          </p:nvPr>
        </p:nvSpPr>
        <p:spPr>
          <a:ln/>
        </p:spPr>
        <p:txBody>
          <a:bodyPr/>
          <a:lstStyle>
            <a:lvl1pPr>
              <a:defRPr/>
            </a:lvl1pPr>
          </a:lstStyle>
          <a:p>
            <a:endParaRPr kumimoji="1" lang="ja-JP" altLang="en-US" dirty="0"/>
          </a:p>
        </p:txBody>
      </p:sp>
      <p:sp>
        <p:nvSpPr>
          <p:cNvPr id="1094" name="Rectangle 5"/>
          <p:cNvSpPr>
            <a:spLocks noGrp="1" noChangeArrowheads="1"/>
          </p:cNvSpPr>
          <p:nvPr>
            <p:ph type="sldNum" sz="quarter" idx="12"/>
          </p:nvPr>
        </p:nvSpPr>
        <p:spPr>
          <a:ln/>
        </p:spPr>
        <p:txBody>
          <a:bodyPr/>
          <a:lstStyle>
            <a:lvl1pPr>
              <a:defRPr/>
            </a:lvl1pPr>
          </a:lstStyle>
          <a:p>
            <a:pPr>
              <a:defRPr/>
            </a:pPr>
            <a:fld id="{F3A52411-F20F-4647-989C-6DCC63B3C134}" type="slidenum">
              <a:rPr lang="en-US" altLang="ja-JP"/>
              <a:pPr>
                <a:defRPr/>
              </a:pPr>
              <a:t>‹#›</a:t>
            </a:fld>
            <a:endParaRPr lang="en-US" altLang="ja-JP" dirty="0"/>
          </a:p>
        </p:txBody>
      </p:sp>
    </p:spTree>
    <p:extLst>
      <p:ext uri="{BB962C8B-B14F-4D97-AF65-F5344CB8AC3E}">
        <p14:creationId xmlns:p14="http://schemas.microsoft.com/office/powerpoint/2010/main" val="824765696"/>
      </p:ext>
    </p:extLst>
  </p:cSld>
  <p:clrMapOvr>
    <a:masterClrMapping/>
  </p:clrMapOvr>
</p:sldLayout>
</file>

<file path=ppt/slideLayouts/slideLayout84.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1096" name="タイトル 1"/>
          <p:cNvSpPr>
            <a:spLocks noGrp="1"/>
          </p:cNvSpPr>
          <p:nvPr>
            <p:ph type="title"/>
          </p:nvPr>
        </p:nvSpPr>
        <p:spPr/>
        <p:txBody>
          <a:bodyPr/>
          <a:lstStyle/>
          <a:p>
            <a:r>
              <a:rPr lang="ja-JP" altLang="en-US"/>
              <a:t>マスタ タイトルの書式設定</a:t>
            </a:r>
          </a:p>
        </p:txBody>
      </p:sp>
      <p:sp>
        <p:nvSpPr>
          <p:cNvPr id="1097" name="縦書きテキスト プレースホルダ 2"/>
          <p:cNvSpPr>
            <a:spLocks noGrp="1"/>
          </p:cNvSpPr>
          <p:nvPr>
            <p:ph type="body" orient="vert" idx="1"/>
          </p:nvPr>
        </p:nvSpPr>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98" name="Rectangle 3"/>
          <p:cNvSpPr>
            <a:spLocks noGrp="1" noChangeArrowheads="1"/>
          </p:cNvSpPr>
          <p:nvPr>
            <p:ph type="dt" sz="half" idx="10"/>
          </p:nvPr>
        </p:nvSpPr>
        <p:spPr>
          <a:ln/>
        </p:spPr>
        <p:txBody>
          <a:bodyPr/>
          <a:lstStyle>
            <a:lvl1pPr>
              <a:defRPr/>
            </a:lvl1pPr>
          </a:lstStyle>
          <a:p>
            <a:endParaRPr kumimoji="1" lang="ja-JP" altLang="en-US" dirty="0"/>
          </a:p>
        </p:txBody>
      </p:sp>
      <p:sp>
        <p:nvSpPr>
          <p:cNvPr id="1099" name="Rectangle 4"/>
          <p:cNvSpPr>
            <a:spLocks noGrp="1" noChangeArrowheads="1"/>
          </p:cNvSpPr>
          <p:nvPr>
            <p:ph type="ftr" sz="quarter" idx="11"/>
          </p:nvPr>
        </p:nvSpPr>
        <p:spPr>
          <a:ln/>
        </p:spPr>
        <p:txBody>
          <a:bodyPr/>
          <a:lstStyle>
            <a:lvl1pPr>
              <a:defRPr/>
            </a:lvl1pPr>
          </a:lstStyle>
          <a:p>
            <a:endParaRPr kumimoji="1" lang="ja-JP" altLang="en-US" dirty="0"/>
          </a:p>
        </p:txBody>
      </p:sp>
      <p:sp>
        <p:nvSpPr>
          <p:cNvPr id="1100" name="Rectangle 5"/>
          <p:cNvSpPr>
            <a:spLocks noGrp="1" noChangeArrowheads="1"/>
          </p:cNvSpPr>
          <p:nvPr>
            <p:ph type="sldNum" sz="quarter" idx="12"/>
          </p:nvPr>
        </p:nvSpPr>
        <p:spPr>
          <a:ln/>
        </p:spPr>
        <p:txBody>
          <a:bodyPr/>
          <a:lstStyle>
            <a:lvl1pPr>
              <a:defRPr/>
            </a:lvl1pPr>
          </a:lstStyle>
          <a:p>
            <a:pPr>
              <a:defRPr/>
            </a:pPr>
            <a:fld id="{05A9E50A-1471-4690-AD5C-D84950932E05}" type="slidenum">
              <a:rPr lang="en-US" altLang="ja-JP"/>
              <a:pPr>
                <a:defRPr/>
              </a:pPr>
              <a:t>‹#›</a:t>
            </a:fld>
            <a:endParaRPr lang="en-US" altLang="ja-JP" dirty="0"/>
          </a:p>
        </p:txBody>
      </p:sp>
    </p:spTree>
    <p:extLst>
      <p:ext uri="{BB962C8B-B14F-4D97-AF65-F5344CB8AC3E}">
        <p14:creationId xmlns:p14="http://schemas.microsoft.com/office/powerpoint/2010/main" val="2131306241"/>
      </p:ext>
    </p:extLst>
  </p:cSld>
  <p:clrMapOvr>
    <a:masterClrMapping/>
  </p:clrMapOvr>
</p:sldLayout>
</file>

<file path=ppt/slideLayouts/slideLayout85.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1102" name="縦書きタイトル 1"/>
          <p:cNvSpPr>
            <a:spLocks noGrp="1"/>
          </p:cNvSpPr>
          <p:nvPr>
            <p:ph type="title" orient="vert"/>
          </p:nvPr>
        </p:nvSpPr>
        <p:spPr>
          <a:xfrm>
            <a:off x="6515100" y="1"/>
            <a:ext cx="2171700" cy="6126163"/>
          </a:xfrm>
        </p:spPr>
        <p:txBody>
          <a:bodyPr vert="eaVert"/>
          <a:lstStyle/>
          <a:p>
            <a:r>
              <a:rPr lang="ja-JP" altLang="en-US"/>
              <a:t>マスタ タイトルの書式設定</a:t>
            </a:r>
          </a:p>
        </p:txBody>
      </p:sp>
      <p:sp>
        <p:nvSpPr>
          <p:cNvPr id="1103" name="縦書きテキスト プレースホルダ 2"/>
          <p:cNvSpPr>
            <a:spLocks noGrp="1"/>
          </p:cNvSpPr>
          <p:nvPr>
            <p:ph type="body" orient="vert" idx="1"/>
          </p:nvPr>
        </p:nvSpPr>
        <p:spPr>
          <a:xfrm>
            <a:off x="1" y="1"/>
            <a:ext cx="6374423" cy="6126163"/>
          </a:xfrm>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104" name="Rectangle 3"/>
          <p:cNvSpPr>
            <a:spLocks noGrp="1" noChangeArrowheads="1"/>
          </p:cNvSpPr>
          <p:nvPr>
            <p:ph type="dt" sz="half" idx="10"/>
          </p:nvPr>
        </p:nvSpPr>
        <p:spPr>
          <a:ln/>
        </p:spPr>
        <p:txBody>
          <a:bodyPr/>
          <a:lstStyle>
            <a:lvl1pPr>
              <a:defRPr/>
            </a:lvl1pPr>
          </a:lstStyle>
          <a:p>
            <a:endParaRPr kumimoji="1" lang="ja-JP" altLang="en-US" dirty="0"/>
          </a:p>
        </p:txBody>
      </p:sp>
      <p:sp>
        <p:nvSpPr>
          <p:cNvPr id="1105" name="Rectangle 4"/>
          <p:cNvSpPr>
            <a:spLocks noGrp="1" noChangeArrowheads="1"/>
          </p:cNvSpPr>
          <p:nvPr>
            <p:ph type="ftr" sz="quarter" idx="11"/>
          </p:nvPr>
        </p:nvSpPr>
        <p:spPr>
          <a:ln/>
        </p:spPr>
        <p:txBody>
          <a:bodyPr/>
          <a:lstStyle>
            <a:lvl1pPr>
              <a:defRPr/>
            </a:lvl1pPr>
          </a:lstStyle>
          <a:p>
            <a:endParaRPr kumimoji="1" lang="ja-JP" altLang="en-US" dirty="0"/>
          </a:p>
        </p:txBody>
      </p:sp>
      <p:sp>
        <p:nvSpPr>
          <p:cNvPr id="1106" name="Rectangle 5"/>
          <p:cNvSpPr>
            <a:spLocks noGrp="1" noChangeArrowheads="1"/>
          </p:cNvSpPr>
          <p:nvPr>
            <p:ph type="sldNum" sz="quarter" idx="12"/>
          </p:nvPr>
        </p:nvSpPr>
        <p:spPr>
          <a:ln/>
        </p:spPr>
        <p:txBody>
          <a:bodyPr/>
          <a:lstStyle>
            <a:lvl1pPr>
              <a:defRPr/>
            </a:lvl1pPr>
          </a:lstStyle>
          <a:p>
            <a:pPr>
              <a:defRPr/>
            </a:pPr>
            <a:fld id="{7BF65CE4-7D74-4536-BE2C-1ADC44784234}" type="slidenum">
              <a:rPr lang="en-US" altLang="ja-JP"/>
              <a:pPr>
                <a:defRPr/>
              </a:pPr>
              <a:t>‹#›</a:t>
            </a:fld>
            <a:endParaRPr lang="en-US" altLang="ja-JP" dirty="0"/>
          </a:p>
        </p:txBody>
      </p:sp>
    </p:spTree>
    <p:extLst>
      <p:ext uri="{BB962C8B-B14F-4D97-AF65-F5344CB8AC3E}">
        <p14:creationId xmlns:p14="http://schemas.microsoft.com/office/powerpoint/2010/main" val="4070601293"/>
      </p:ext>
    </p:extLst>
  </p:cSld>
  <p:clrMapOvr>
    <a:masterClrMapping/>
  </p:clrMapOvr>
</p:sldLayout>
</file>

<file path=ppt/slideLayouts/slideLayout86.xml><?xml version="1.0" encoding="utf-8"?>
<p:sldLayout xmlns:a="http://schemas.openxmlformats.org/drawingml/2006/main" xmlns:r="http://schemas.openxmlformats.org/officeDocument/2006/relationships" xmlns:p="http://schemas.openxmlformats.org/presentationml/2006/main" userDrawn="1">
  <p:cSld name="1_タイトルとコンテンツ">
    <p:spTree>
      <p:nvGrpSpPr>
        <p:cNvPr id="1" name=""/>
        <p:cNvGrpSpPr/>
        <p:nvPr/>
      </p:nvGrpSpPr>
      <p:grpSpPr>
        <a:xfrm>
          <a:off x="0" y="0"/>
          <a:ext cx="0" cy="0"/>
          <a:chOff x="0" y="0"/>
          <a:chExt cx="0" cy="0"/>
        </a:xfrm>
      </p:grpSpPr>
      <p:sp>
        <p:nvSpPr>
          <p:cNvPr id="1108" name="タイトル 1"/>
          <p:cNvSpPr>
            <a:spLocks noGrp="1"/>
          </p:cNvSpPr>
          <p:nvPr>
            <p:ph type="title"/>
          </p:nvPr>
        </p:nvSpPr>
        <p:spPr/>
        <p:txBody>
          <a:bodyPr/>
          <a:lstStyle/>
          <a:p>
            <a:r>
              <a:rPr lang="ja-JP" altLang="en-US"/>
              <a:t>マスタ タイトルの書式設定</a:t>
            </a:r>
          </a:p>
        </p:txBody>
      </p:sp>
    </p:spTree>
    <p:extLst>
      <p:ext uri="{BB962C8B-B14F-4D97-AF65-F5344CB8AC3E}">
        <p14:creationId xmlns:p14="http://schemas.microsoft.com/office/powerpoint/2010/main" val="2231436663"/>
      </p:ext>
    </p:extLst>
  </p:cSld>
  <p:clrMapOvr>
    <a:masterClrMapping/>
  </p:clrMapOvr>
</p:sldLayout>
</file>

<file path=ppt/slideLayouts/slideLayout87.xml><?xml version="1.0" encoding="utf-8"?>
<p:sldLayout xmlns:a="http://schemas.openxmlformats.org/drawingml/2006/main" xmlns:r="http://schemas.openxmlformats.org/officeDocument/2006/relationships" xmlns:p="http://schemas.openxmlformats.org/presentationml/2006/main" type="objOnly">
  <p:cSld name="コンテンツ">
    <p:spTree>
      <p:nvGrpSpPr>
        <p:cNvPr id="1" name=""/>
        <p:cNvGrpSpPr/>
        <p:nvPr/>
      </p:nvGrpSpPr>
      <p:grpSpPr>
        <a:xfrm>
          <a:off x="0" y="0"/>
          <a:ext cx="0" cy="0"/>
          <a:chOff x="0" y="0"/>
          <a:chExt cx="0" cy="0"/>
        </a:xfrm>
      </p:grpSpPr>
      <p:sp>
        <p:nvSpPr>
          <p:cNvPr id="6232" name="コンテンツ プレースホルダ 1"/>
          <p:cNvSpPr>
            <a:spLocks noGrp="1"/>
          </p:cNvSpPr>
          <p:nvPr>
            <p:ph/>
          </p:nvPr>
        </p:nvSpPr>
        <p:spPr>
          <a:xfrm>
            <a:off x="0" y="1"/>
            <a:ext cx="8686800" cy="6126163"/>
          </a:xfrm>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6233" name="Rectangle 3"/>
          <p:cNvSpPr>
            <a:spLocks noGrp="1" noChangeArrowheads="1"/>
          </p:cNvSpPr>
          <p:nvPr>
            <p:ph type="dt" sz="half" idx="10"/>
          </p:nvPr>
        </p:nvSpPr>
        <p:spPr>
          <a:ln/>
        </p:spPr>
        <p:txBody>
          <a:bodyPr/>
          <a:lstStyle>
            <a:lvl1pPr>
              <a:defRPr/>
            </a:lvl1pPr>
          </a:lstStyle>
          <a:p>
            <a:pPr>
              <a:defRPr/>
            </a:pPr>
            <a:endParaRPr lang="en-US" altLang="ja-JP" dirty="0">
              <a:solidFill>
                <a:srgbClr val="000000"/>
              </a:solidFill>
            </a:endParaRPr>
          </a:p>
        </p:txBody>
      </p:sp>
      <p:sp>
        <p:nvSpPr>
          <p:cNvPr id="6234" name="Rectangle 4"/>
          <p:cNvSpPr>
            <a:spLocks noGrp="1" noChangeArrowheads="1"/>
          </p:cNvSpPr>
          <p:nvPr>
            <p:ph type="ftr" sz="quarter" idx="11"/>
          </p:nvPr>
        </p:nvSpPr>
        <p:spPr>
          <a:ln/>
        </p:spPr>
        <p:txBody>
          <a:bodyPr/>
          <a:lstStyle>
            <a:lvl1pPr>
              <a:defRPr/>
            </a:lvl1pPr>
          </a:lstStyle>
          <a:p>
            <a:pPr>
              <a:defRPr/>
            </a:pPr>
            <a:endParaRPr lang="en-US" altLang="ja-JP" dirty="0">
              <a:solidFill>
                <a:srgbClr val="000000"/>
              </a:solidFill>
            </a:endParaRPr>
          </a:p>
        </p:txBody>
      </p:sp>
      <p:sp>
        <p:nvSpPr>
          <p:cNvPr id="6235" name="Rectangle 5"/>
          <p:cNvSpPr>
            <a:spLocks noGrp="1" noChangeArrowheads="1"/>
          </p:cNvSpPr>
          <p:nvPr>
            <p:ph type="sldNum" sz="quarter" idx="12"/>
          </p:nvPr>
        </p:nvSpPr>
        <p:spPr>
          <a:ln/>
        </p:spPr>
        <p:txBody>
          <a:bodyPr/>
          <a:lstStyle>
            <a:lvl1pPr>
              <a:defRPr/>
            </a:lvl1pPr>
          </a:lstStyle>
          <a:p>
            <a:pPr>
              <a:defRPr/>
            </a:pPr>
            <a:fld id="{A1127FF6-0507-47A6-B209-AE7E6A074F38}" type="slidenum">
              <a:rPr lang="en-US" altLang="ja-JP">
                <a:solidFill>
                  <a:srgbClr val="000000"/>
                </a:solidFill>
              </a:rPr>
              <a:pPr>
                <a:defRPr/>
              </a:pPr>
              <a:t>‹#›</a:t>
            </a:fld>
            <a:endParaRPr lang="en-US" altLang="ja-JP" dirty="0">
              <a:solidFill>
                <a:srgbClr val="000000"/>
              </a:solidFill>
            </a:endParaRPr>
          </a:p>
        </p:txBody>
      </p:sp>
    </p:spTree>
    <p:extLst>
      <p:ext uri="{BB962C8B-B14F-4D97-AF65-F5344CB8AC3E}">
        <p14:creationId xmlns:p14="http://schemas.microsoft.com/office/powerpoint/2010/main" val="2852966977"/>
      </p:ext>
    </p:extLst>
  </p:cSld>
  <p:clrMapOvr>
    <a:masterClrMapping/>
  </p:clrMapOvr>
</p:sldLayout>
</file>

<file path=ppt/slideLayouts/slideLayout88.xml><?xml version="1.0" encoding="utf-8"?>
<p:sldLayout xmlns:a="http://schemas.openxmlformats.org/drawingml/2006/main" xmlns:r="http://schemas.openxmlformats.org/officeDocument/2006/relationships" xmlns:p="http://schemas.openxmlformats.org/presentationml/2006/main" userDrawn="1">
  <p:cSld name="標準スライド">
    <p:spTree>
      <p:nvGrpSpPr>
        <p:cNvPr id="1" name=""/>
        <p:cNvGrpSpPr/>
        <p:nvPr/>
      </p:nvGrpSpPr>
      <p:grpSpPr>
        <a:xfrm>
          <a:off x="0" y="0"/>
          <a:ext cx="0" cy="0"/>
          <a:chOff x="0" y="0"/>
          <a:chExt cx="0" cy="0"/>
        </a:xfrm>
      </p:grpSpPr>
      <p:sp>
        <p:nvSpPr>
          <p:cNvPr id="1042" name="日付プレースホルダー 2"/>
          <p:cNvSpPr>
            <a:spLocks noGrp="1"/>
          </p:cNvSpPr>
          <p:nvPr>
            <p:ph type="dt" sz="half" idx="10"/>
          </p:nvPr>
        </p:nvSpPr>
        <p:spPr/>
        <p:txBody>
          <a:bodyPr/>
          <a:lstStyle/>
          <a:p>
            <a:endParaRPr kumimoji="1" lang="ja-JP" altLang="en-US" dirty="0"/>
          </a:p>
        </p:txBody>
      </p:sp>
      <p:sp>
        <p:nvSpPr>
          <p:cNvPr id="1043" name="フッター プレースホルダー 3"/>
          <p:cNvSpPr>
            <a:spLocks noGrp="1"/>
          </p:cNvSpPr>
          <p:nvPr>
            <p:ph type="ftr" sz="quarter" idx="11"/>
          </p:nvPr>
        </p:nvSpPr>
        <p:spPr/>
        <p:txBody>
          <a:bodyPr/>
          <a:lstStyle/>
          <a:p>
            <a:endParaRPr kumimoji="1" lang="ja-JP" altLang="en-US" dirty="0"/>
          </a:p>
        </p:txBody>
      </p:sp>
      <p:sp>
        <p:nvSpPr>
          <p:cNvPr id="1044" name="スライド番号プレースホルダー 4"/>
          <p:cNvSpPr>
            <a:spLocks noGrp="1"/>
          </p:cNvSpPr>
          <p:nvPr>
            <p:ph type="sldNum" sz="quarter" idx="12"/>
          </p:nvPr>
        </p:nvSpPr>
        <p:spPr/>
        <p:txBody>
          <a:bodyPr/>
          <a:lstStyle/>
          <a:p>
            <a:fld id="{D9550142-B990-490A-A107-ED7302A7FD52}" type="slidenum">
              <a:rPr kumimoji="1" lang="ja-JP" altLang="en-US" smtClean="0"/>
              <a:t>‹#›</a:t>
            </a:fld>
            <a:endParaRPr kumimoji="1" lang="ja-JP" altLang="en-US" dirty="0"/>
          </a:p>
        </p:txBody>
      </p:sp>
      <p:sp>
        <p:nvSpPr>
          <p:cNvPr id="1045" name="タイトル 1"/>
          <p:cNvSpPr>
            <a:spLocks noGrp="1"/>
          </p:cNvSpPr>
          <p:nvPr>
            <p:ph type="title"/>
          </p:nvPr>
        </p:nvSpPr>
        <p:spPr>
          <a:xfrm>
            <a:off x="185052" y="215955"/>
            <a:ext cx="8774310" cy="407035"/>
          </a:xfrm>
        </p:spPr>
        <p:txBody>
          <a:bodyPr wrap="square">
            <a:spAutoFit/>
          </a:bodyPr>
          <a:lstStyle>
            <a:lvl1pPr algn="l">
              <a:defRPr lang="ja-JP" altLang="en-US" sz="2045" b="1">
                <a:latin typeface="Meiryo UI" panose="020B0604030504040204" pitchFamily="50" charset="-128"/>
                <a:ea typeface="Meiryo UI" panose="020B0604030504040204" pitchFamily="50" charset="-128"/>
                <a:cs typeface="Meiryo UI" panose="020B0604030504040204" pitchFamily="50" charset="-128"/>
              </a:defRPr>
            </a:lvl1pPr>
          </a:lstStyle>
          <a:p>
            <a:pPr marL="0" lvl="0" algn="l"/>
            <a:r>
              <a:rPr kumimoji="1" lang="ja-JP" altLang="en-US"/>
              <a:t>マスター タイトルの書式設定</a:t>
            </a:r>
            <a:endParaRPr kumimoji="1" lang="ja-JP" altLang="en-US" dirty="0"/>
          </a:p>
        </p:txBody>
      </p:sp>
      <p:sp>
        <p:nvSpPr>
          <p:cNvPr id="1046" name="テキスト プレースホルダー 9"/>
          <p:cNvSpPr>
            <a:spLocks noGrp="1"/>
          </p:cNvSpPr>
          <p:nvPr>
            <p:ph type="body" sz="quarter" idx="13" hasCustomPrompt="1"/>
          </p:nvPr>
        </p:nvSpPr>
        <p:spPr>
          <a:xfrm>
            <a:off x="185348" y="6309323"/>
            <a:ext cx="8673897" cy="137602"/>
          </a:xfrm>
          <a:noFill/>
        </p:spPr>
        <p:txBody>
          <a:bodyPr wrap="square" lIns="0" tIns="0" rIns="0" bIns="0">
            <a:spAutoFit/>
          </a:bodyPr>
          <a:lstStyle>
            <a:lvl1pPr marL="0" indent="0">
              <a:spcBef>
                <a:spcPts val="0"/>
              </a:spcBef>
              <a:spcAft>
                <a:spcPts val="0"/>
              </a:spcAft>
              <a:buNone/>
              <a:defRPr sz="894">
                <a:latin typeface="Meiryo UI" panose="020B0604030504040204" pitchFamily="50" charset="-128"/>
                <a:ea typeface="Meiryo UI" panose="020B0604030504040204" pitchFamily="50" charset="-128"/>
                <a:cs typeface="Meiryo UI" panose="020B0604030504040204" pitchFamily="50" charset="-128"/>
              </a:defRPr>
            </a:lvl1pPr>
          </a:lstStyle>
          <a:p>
            <a:pPr lvl="0"/>
            <a:r>
              <a:rPr kumimoji="1" lang="ja-JP" altLang="en-US" dirty="0"/>
              <a:t>（資料）●●</a:t>
            </a:r>
          </a:p>
        </p:txBody>
      </p:sp>
      <p:sp>
        <p:nvSpPr>
          <p:cNvPr id="1047" name="テキスト プレースホルダー 9"/>
          <p:cNvSpPr>
            <a:spLocks noGrp="1"/>
          </p:cNvSpPr>
          <p:nvPr>
            <p:ph type="body" sz="quarter" idx="14" hasCustomPrompt="1"/>
          </p:nvPr>
        </p:nvSpPr>
        <p:spPr>
          <a:xfrm>
            <a:off x="185350" y="3104965"/>
            <a:ext cx="1578958" cy="262251"/>
          </a:xfrm>
          <a:noFill/>
        </p:spPr>
        <p:txBody>
          <a:bodyPr wrap="none" lIns="0" tIns="0" rIns="0" bIns="0">
            <a:spAutoFit/>
          </a:bodyPr>
          <a:lstStyle>
            <a:lvl1pPr marL="0" indent="0">
              <a:spcBef>
                <a:spcPts val="0"/>
              </a:spcBef>
              <a:spcAft>
                <a:spcPts val="0"/>
              </a:spcAft>
              <a:buNone/>
              <a:defRPr sz="1704">
                <a:latin typeface="Meiryo UI" panose="020B0604030504040204" pitchFamily="50" charset="-128"/>
                <a:ea typeface="Meiryo UI" panose="020B0604030504040204" pitchFamily="50" charset="-128"/>
                <a:cs typeface="Meiryo UI" panose="020B0604030504040204" pitchFamily="50" charset="-128"/>
              </a:defRPr>
            </a:lvl1pPr>
          </a:lstStyle>
          <a:p>
            <a:pPr lvl="0"/>
            <a:r>
              <a:rPr kumimoji="1" lang="ja-JP" altLang="en-US" dirty="0"/>
              <a:t>説明文（</a:t>
            </a:r>
            <a:r>
              <a:rPr kumimoji="1" lang="en-US" altLang="ja-JP" dirty="0"/>
              <a:t>20pt</a:t>
            </a:r>
            <a:r>
              <a:rPr kumimoji="1" lang="ja-JP" altLang="en-US" dirty="0"/>
              <a:t>）</a:t>
            </a:r>
          </a:p>
        </p:txBody>
      </p:sp>
      <p:sp>
        <p:nvSpPr>
          <p:cNvPr id="1048" name="テキスト プレースホルダー 9"/>
          <p:cNvSpPr>
            <a:spLocks noGrp="1"/>
          </p:cNvSpPr>
          <p:nvPr>
            <p:ph type="body" sz="quarter" idx="15" hasCustomPrompt="1"/>
          </p:nvPr>
        </p:nvSpPr>
        <p:spPr>
          <a:xfrm>
            <a:off x="185051" y="3769297"/>
            <a:ext cx="1101264" cy="183576"/>
          </a:xfrm>
          <a:noFill/>
        </p:spPr>
        <p:txBody>
          <a:bodyPr wrap="none" lIns="0" tIns="0" rIns="0" bIns="0">
            <a:spAutoFit/>
          </a:bodyPr>
          <a:lstStyle>
            <a:lvl1pPr marL="0" indent="0">
              <a:spcBef>
                <a:spcPts val="0"/>
              </a:spcBef>
              <a:spcAft>
                <a:spcPts val="0"/>
              </a:spcAft>
              <a:buNone/>
              <a:defRPr sz="1193">
                <a:latin typeface="Meiryo UI" panose="020B0604030504040204" pitchFamily="50" charset="-128"/>
                <a:ea typeface="Meiryo UI" panose="020B0604030504040204" pitchFamily="50" charset="-128"/>
                <a:cs typeface="Meiryo UI" panose="020B0604030504040204" pitchFamily="50" charset="-128"/>
              </a:defRPr>
            </a:lvl1pPr>
          </a:lstStyle>
          <a:p>
            <a:pPr lvl="0"/>
            <a:r>
              <a:rPr kumimoji="1" lang="ja-JP" altLang="en-US" dirty="0"/>
              <a:t>説明文（</a:t>
            </a:r>
            <a:r>
              <a:rPr kumimoji="1" lang="en-US" altLang="ja-JP" dirty="0"/>
              <a:t>14pt</a:t>
            </a:r>
            <a:r>
              <a:rPr kumimoji="1" lang="ja-JP" altLang="en-US" dirty="0"/>
              <a:t>）</a:t>
            </a:r>
          </a:p>
        </p:txBody>
      </p:sp>
      <p:sp>
        <p:nvSpPr>
          <p:cNvPr id="1049" name="テキスト プレースホルダー 9"/>
          <p:cNvSpPr>
            <a:spLocks noGrp="1"/>
          </p:cNvSpPr>
          <p:nvPr>
            <p:ph type="body" sz="quarter" idx="16" hasCustomPrompt="1"/>
          </p:nvPr>
        </p:nvSpPr>
        <p:spPr>
          <a:xfrm>
            <a:off x="185051" y="4365107"/>
            <a:ext cx="942566" cy="137602"/>
          </a:xfrm>
          <a:noFill/>
        </p:spPr>
        <p:txBody>
          <a:bodyPr wrap="none" lIns="0" tIns="0" rIns="0" bIns="0">
            <a:spAutoFit/>
          </a:bodyPr>
          <a:lstStyle>
            <a:lvl1pPr marL="0" indent="0">
              <a:spcBef>
                <a:spcPts val="0"/>
              </a:spcBef>
              <a:spcAft>
                <a:spcPts val="0"/>
              </a:spcAft>
              <a:buNone/>
              <a:defRPr sz="894">
                <a:latin typeface="Meiryo UI" panose="020B0604030504040204" pitchFamily="50" charset="-128"/>
                <a:ea typeface="Meiryo UI" panose="020B0604030504040204" pitchFamily="50" charset="-128"/>
                <a:cs typeface="Meiryo UI" panose="020B0604030504040204" pitchFamily="50" charset="-128"/>
              </a:defRPr>
            </a:lvl1pPr>
          </a:lstStyle>
          <a:p>
            <a:pPr lvl="0"/>
            <a:r>
              <a:rPr kumimoji="1" lang="ja-JP" altLang="en-US" dirty="0"/>
              <a:t>説明文（</a:t>
            </a:r>
            <a:r>
              <a:rPr kumimoji="1" lang="en-US" altLang="ja-JP" dirty="0"/>
              <a:t>10.5pt</a:t>
            </a:r>
            <a:r>
              <a:rPr kumimoji="1" lang="ja-JP" altLang="en-US" dirty="0"/>
              <a:t>）</a:t>
            </a:r>
          </a:p>
        </p:txBody>
      </p:sp>
      <p:sp>
        <p:nvSpPr>
          <p:cNvPr id="1050" name="テキスト プレースホルダー 11"/>
          <p:cNvSpPr>
            <a:spLocks noGrp="1"/>
          </p:cNvSpPr>
          <p:nvPr>
            <p:ph type="body" sz="quarter" idx="17"/>
          </p:nvPr>
        </p:nvSpPr>
        <p:spPr>
          <a:xfrm>
            <a:off x="184639" y="764707"/>
            <a:ext cx="8774723" cy="480361"/>
          </a:xfrm>
          <a:solidFill>
            <a:srgbClr val="99D6EC"/>
          </a:solidFill>
          <a:ln>
            <a:noFill/>
          </a:ln>
        </p:spPr>
        <p:txBody>
          <a:bodyPr vert="horz" wrap="square" lIns="216000" tIns="108000" rIns="216000" bIns="108000" rtlCol="0" anchor="t" anchorCtr="0">
            <a:spAutoFit/>
          </a:bodyPr>
          <a:lstStyle>
            <a:lvl1pPr>
              <a:defRPr lang="ja-JP" altLang="en-US" sz="1704" dirty="0">
                <a:latin typeface="Meiryo UI" panose="020B0604030504040204" pitchFamily="50" charset="-128"/>
                <a:ea typeface="Meiryo UI" panose="020B0604030504040204" pitchFamily="50" charset="-128"/>
                <a:cs typeface="Meiryo UI" panose="020B0604030504040204" pitchFamily="50" charset="-128"/>
              </a:defRPr>
            </a:lvl1pPr>
          </a:lstStyle>
          <a:p>
            <a:pPr marL="219142" lvl="0" indent="-219142">
              <a:spcBef>
                <a:spcPts val="511"/>
              </a:spcBef>
              <a:spcAft>
                <a:spcPts val="511"/>
              </a:spcAft>
              <a:buClr>
                <a:srgbClr val="002060"/>
              </a:buClr>
              <a:buFont typeface="Wingdings" panose="05000000000000000000" pitchFamily="2" charset="2"/>
              <a:buChar char="l"/>
            </a:pPr>
            <a:r>
              <a:rPr kumimoji="1" lang="ja-JP" altLang="en-US"/>
              <a:t>マスター テキストの書式設定</a:t>
            </a:r>
          </a:p>
        </p:txBody>
      </p:sp>
    </p:spTree>
    <p:extLst>
      <p:ext uri="{BB962C8B-B14F-4D97-AF65-F5344CB8AC3E}">
        <p14:creationId xmlns:p14="http://schemas.microsoft.com/office/powerpoint/2010/main" val="3283515490"/>
      </p:ext>
    </p:extLst>
  </p:cSld>
  <p:clrMapOvr>
    <a:masterClrMapping/>
  </p:clrMapOvr>
</p:sldLayout>
</file>

<file path=ppt/slideLayouts/slideLayout89.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pic>
        <p:nvPicPr>
          <p:cNvPr id="2956" name="Picture 2" descr="ppjtitle"/>
          <p:cNvPicPr>
            <a:picLocks noChangeAspect="1" noChangeArrowheads="1"/>
          </p:cNvPicPr>
          <p:nvPr/>
        </p:nvPicPr>
        <p:blipFill>
          <a:blip r:embed="rId2"/>
          <a:stretch>
            <a:fillRect/>
          </a:stretch>
        </p:blipFill>
        <p:spPr>
          <a:xfrm>
            <a:off x="0" y="6076950"/>
            <a:ext cx="9158654" cy="781050"/>
          </a:xfrm>
          <a:prstGeom prst="rect">
            <a:avLst/>
          </a:prstGeom>
          <a:noFill/>
          <a:ln w="9525">
            <a:noFill/>
            <a:miter lim="800000"/>
            <a:headEnd/>
            <a:tailEnd/>
          </a:ln>
        </p:spPr>
      </p:pic>
      <p:sp>
        <p:nvSpPr>
          <p:cNvPr id="2957" name="Rectangle 3"/>
          <p:cNvSpPr>
            <a:spLocks noGrp="1" noChangeArrowheads="1"/>
          </p:cNvSpPr>
          <p:nvPr>
            <p:ph type="ctrTitle"/>
          </p:nvPr>
        </p:nvSpPr>
        <p:spPr>
          <a:xfrm>
            <a:off x="1647092" y="2133613"/>
            <a:ext cx="7496908" cy="1470025"/>
          </a:xfrm>
        </p:spPr>
        <p:txBody>
          <a:bodyPr/>
          <a:lstStyle>
            <a:lvl1pPr>
              <a:defRPr sz="3692"/>
            </a:lvl1pPr>
          </a:lstStyle>
          <a:p>
            <a:r>
              <a:rPr lang="ja-JP" altLang="en-US"/>
              <a:t>マスタ タイトルの書式設定</a:t>
            </a:r>
          </a:p>
        </p:txBody>
      </p:sp>
      <p:sp>
        <p:nvSpPr>
          <p:cNvPr id="2958" name="Rectangle 4"/>
          <p:cNvSpPr>
            <a:spLocks noGrp="1" noChangeArrowheads="1"/>
          </p:cNvSpPr>
          <p:nvPr>
            <p:ph type="subTitle" idx="1"/>
          </p:nvPr>
        </p:nvSpPr>
        <p:spPr>
          <a:xfrm>
            <a:off x="1371600" y="3886200"/>
            <a:ext cx="6400800" cy="1752600"/>
          </a:xfrm>
        </p:spPr>
        <p:txBody>
          <a:bodyPr/>
          <a:lstStyle>
            <a:lvl1pPr marL="0" indent="0" algn="ctr">
              <a:buFontTx/>
              <a:buNone/>
              <a:defRPr kumimoji="0"/>
            </a:lvl1pPr>
          </a:lstStyle>
          <a:p>
            <a:r>
              <a:rPr lang="ja-JP" altLang="en-US"/>
              <a:t>国土交通省　観光庁</a:t>
            </a:r>
          </a:p>
          <a:p>
            <a:r>
              <a:rPr lang="ja-JP" altLang="en-US"/>
              <a:t>○○課</a:t>
            </a:r>
          </a:p>
          <a:p>
            <a:r>
              <a:rPr lang="ja-JP" altLang="en-US"/>
              <a:t>平成○○年○○月</a:t>
            </a:r>
          </a:p>
        </p:txBody>
      </p:sp>
      <p:sp>
        <p:nvSpPr>
          <p:cNvPr id="2959" name="Rectangle 5"/>
          <p:cNvSpPr>
            <a:spLocks noGrp="1" noChangeArrowheads="1"/>
          </p:cNvSpPr>
          <p:nvPr>
            <p:ph type="dt" sz="half" idx="2"/>
          </p:nvPr>
        </p:nvSpPr>
        <p:spPr/>
        <p:txBody>
          <a:bodyPr/>
          <a:lstStyle>
            <a:lvl1pPr>
              <a:defRPr/>
            </a:lvl1pPr>
          </a:lstStyle>
          <a:p>
            <a:endParaRPr kumimoji="1" lang="ja-JP" altLang="en-US" dirty="0"/>
          </a:p>
        </p:txBody>
      </p:sp>
      <p:sp>
        <p:nvSpPr>
          <p:cNvPr id="2960" name="Rectangle 6"/>
          <p:cNvSpPr>
            <a:spLocks noGrp="1" noChangeArrowheads="1"/>
          </p:cNvSpPr>
          <p:nvPr>
            <p:ph type="ftr" sz="quarter" idx="3"/>
          </p:nvPr>
        </p:nvSpPr>
        <p:spPr/>
        <p:txBody>
          <a:bodyPr/>
          <a:lstStyle>
            <a:lvl1pPr>
              <a:defRPr/>
            </a:lvl1pPr>
          </a:lstStyle>
          <a:p>
            <a:endParaRPr kumimoji="1" lang="ja-JP" altLang="en-US" dirty="0"/>
          </a:p>
        </p:txBody>
      </p:sp>
      <p:sp>
        <p:nvSpPr>
          <p:cNvPr id="2961" name="Rectangle 7"/>
          <p:cNvSpPr>
            <a:spLocks noGrp="1" noChangeArrowheads="1"/>
          </p:cNvSpPr>
          <p:nvPr>
            <p:ph type="sldNum" sz="quarter" idx="4"/>
          </p:nvPr>
        </p:nvSpPr>
        <p:spPr>
          <a:xfrm>
            <a:off x="6553200" y="6245225"/>
            <a:ext cx="2133600" cy="476250"/>
          </a:xfrm>
        </p:spPr>
        <p:txBody>
          <a:bodyPr/>
          <a:lstStyle>
            <a:lvl1pPr>
              <a:defRPr/>
            </a:lvl1pPr>
          </a:lstStyle>
          <a:p>
            <a:fld id="{03C19B9C-7D7D-46A5-BBF8-79A572BF06F7}" type="slidenum">
              <a:rPr lang="ja-JP" altLang="en-US">
                <a:solidFill>
                  <a:srgbClr val="000000"/>
                </a:solidFill>
              </a:rPr>
              <a:pPr/>
              <a:t>‹#›</a:t>
            </a:fld>
            <a:endParaRPr lang="en-US" altLang="ja-JP" dirty="0">
              <a:solidFill>
                <a:srgbClr val="000000"/>
              </a:solidFill>
            </a:endParaRPr>
          </a:p>
        </p:txBody>
      </p:sp>
      <p:sp>
        <p:nvSpPr>
          <p:cNvPr id="2962" name="Rectangle 8"/>
          <p:cNvSpPr>
            <a:spLocks noChangeArrowheads="1"/>
          </p:cNvSpPr>
          <p:nvPr/>
        </p:nvSpPr>
        <p:spPr>
          <a:xfrm>
            <a:off x="1692520" y="3284551"/>
            <a:ext cx="7451480" cy="73025"/>
          </a:xfrm>
          <a:prstGeom prst="rect">
            <a:avLst/>
          </a:prstGeom>
          <a:solidFill>
            <a:srgbClr val="FF0000"/>
          </a:solidFill>
          <a:ln w="9525">
            <a:noFill/>
            <a:miter lim="800000"/>
            <a:headEnd/>
            <a:tailEnd/>
          </a:ln>
          <a:effectLst/>
        </p:spPr>
        <p:txBody>
          <a:bodyPr wrap="none" anchor="ctr"/>
          <a:lstStyle/>
          <a:p>
            <a:pPr algn="ctr"/>
            <a:endParaRPr lang="ja-JP" altLang="en-US" sz="2031" dirty="0">
              <a:solidFill>
                <a:srgbClr val="000000"/>
              </a:solidFill>
              <a:latin typeface="Arial" charset="0"/>
            </a:endParaRPr>
          </a:p>
        </p:txBody>
      </p:sp>
    </p:spTree>
    <p:extLst>
      <p:ext uri="{BB962C8B-B14F-4D97-AF65-F5344CB8AC3E}">
        <p14:creationId xmlns:p14="http://schemas.microsoft.com/office/powerpoint/2010/main" val="194061259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1081"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1082"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図を追加</a:t>
            </a:r>
            <a:endParaRPr lang="en-US" dirty="0"/>
          </a:p>
        </p:txBody>
      </p:sp>
      <p:sp>
        <p:nvSpPr>
          <p:cNvPr id="1083"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1084" name="Date Placeholder 4"/>
          <p:cNvSpPr>
            <a:spLocks noGrp="1"/>
          </p:cNvSpPr>
          <p:nvPr>
            <p:ph type="dt" sz="half" idx="10"/>
          </p:nvPr>
        </p:nvSpPr>
        <p:spPr/>
        <p:txBody>
          <a:bodyPr/>
          <a:lstStyle/>
          <a:p>
            <a:endParaRPr kumimoji="1" lang="ja-JP" altLang="en-US"/>
          </a:p>
        </p:txBody>
      </p:sp>
      <p:sp>
        <p:nvSpPr>
          <p:cNvPr id="1085" name="Footer Placeholder 5"/>
          <p:cNvSpPr>
            <a:spLocks noGrp="1"/>
          </p:cNvSpPr>
          <p:nvPr>
            <p:ph type="ftr" sz="quarter" idx="11"/>
          </p:nvPr>
        </p:nvSpPr>
        <p:spPr/>
        <p:txBody>
          <a:bodyPr/>
          <a:lstStyle/>
          <a:p>
            <a:endParaRPr kumimoji="1" lang="ja-JP" altLang="en-US"/>
          </a:p>
        </p:txBody>
      </p:sp>
      <p:sp>
        <p:nvSpPr>
          <p:cNvPr id="1086" name="Slide Number Placeholder 6"/>
          <p:cNvSpPr>
            <a:spLocks noGrp="1"/>
          </p:cNvSpPr>
          <p:nvPr>
            <p:ph type="sldNum" sz="quarter" idx="12"/>
          </p:nvPr>
        </p:nvSpPr>
        <p:spPr/>
        <p:txBody>
          <a:bodyPr/>
          <a:lstStyle/>
          <a:p>
            <a:fld id="{E6FBAB49-35C7-4736-A24F-35A75A684B25}" type="slidenum">
              <a:rPr kumimoji="1" lang="ja-JP" altLang="en-US" smtClean="0"/>
              <a:t>‹#›</a:t>
            </a:fld>
            <a:endParaRPr kumimoji="1" lang="ja-JP" altLang="en-US"/>
          </a:p>
        </p:txBody>
      </p:sp>
    </p:spTree>
    <p:extLst>
      <p:ext uri="{BB962C8B-B14F-4D97-AF65-F5344CB8AC3E}">
        <p14:creationId xmlns:p14="http://schemas.microsoft.com/office/powerpoint/2010/main" val="382336122"/>
      </p:ext>
    </p:extLst>
  </p:cSld>
  <p:clrMapOvr>
    <a:masterClrMapping/>
  </p:clrMapOvr>
</p:sldLayout>
</file>

<file path=ppt/slideLayouts/slideLayout90.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964" name="タイトル 1"/>
          <p:cNvSpPr>
            <a:spLocks noGrp="1"/>
          </p:cNvSpPr>
          <p:nvPr>
            <p:ph type="title"/>
          </p:nvPr>
        </p:nvSpPr>
        <p:spPr/>
        <p:txBody>
          <a:bodyPr/>
          <a:lstStyle/>
          <a:p>
            <a:r>
              <a:rPr lang="ja-JP" altLang="en-US"/>
              <a:t>マスタ タイトルの書式設定</a:t>
            </a:r>
          </a:p>
        </p:txBody>
      </p:sp>
      <p:sp>
        <p:nvSpPr>
          <p:cNvPr id="2965" name="コンテンツ プレースホルダ 2"/>
          <p:cNvSpPr>
            <a:spLocks noGrp="1"/>
          </p:cNvSpPr>
          <p:nvPr>
            <p:ph idx="1"/>
          </p:nvPr>
        </p:nvSpPr>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2966" name="日付プレースホルダ 3"/>
          <p:cNvSpPr>
            <a:spLocks noGrp="1"/>
          </p:cNvSpPr>
          <p:nvPr>
            <p:ph type="dt" sz="half" idx="10"/>
          </p:nvPr>
        </p:nvSpPr>
        <p:spPr/>
        <p:txBody>
          <a:bodyPr/>
          <a:lstStyle>
            <a:lvl1pPr>
              <a:defRPr/>
            </a:lvl1pPr>
          </a:lstStyle>
          <a:p>
            <a:endParaRPr kumimoji="1" lang="ja-JP" altLang="en-US" dirty="0"/>
          </a:p>
        </p:txBody>
      </p:sp>
      <p:sp>
        <p:nvSpPr>
          <p:cNvPr id="2967" name="フッター プレースホルダ 4"/>
          <p:cNvSpPr>
            <a:spLocks noGrp="1"/>
          </p:cNvSpPr>
          <p:nvPr>
            <p:ph type="ftr" sz="quarter" idx="11"/>
          </p:nvPr>
        </p:nvSpPr>
        <p:spPr/>
        <p:txBody>
          <a:bodyPr/>
          <a:lstStyle>
            <a:lvl1pPr>
              <a:defRPr/>
            </a:lvl1pPr>
          </a:lstStyle>
          <a:p>
            <a:endParaRPr kumimoji="1" lang="ja-JP" altLang="en-US" dirty="0"/>
          </a:p>
        </p:txBody>
      </p:sp>
      <p:sp>
        <p:nvSpPr>
          <p:cNvPr id="2968" name="スライド番号プレースホルダ 5"/>
          <p:cNvSpPr>
            <a:spLocks noGrp="1"/>
          </p:cNvSpPr>
          <p:nvPr>
            <p:ph type="sldNum" sz="quarter" idx="12"/>
          </p:nvPr>
        </p:nvSpPr>
        <p:spPr>
          <a:xfrm>
            <a:off x="7010400" y="6632977"/>
            <a:ext cx="2133600" cy="288056"/>
          </a:xfrm>
        </p:spPr>
        <p:txBody>
          <a:bodyPr/>
          <a:lstStyle>
            <a:lvl1pPr>
              <a:defRPr/>
            </a:lvl1pPr>
          </a:lstStyle>
          <a:p>
            <a:fld id="{2850627B-EFDF-459A-9FEB-5E407AECE3BF}" type="slidenum">
              <a:rPr lang="ja-JP" altLang="en-US">
                <a:solidFill>
                  <a:srgbClr val="000000"/>
                </a:solidFill>
              </a:rPr>
              <a:pPr/>
              <a:t>‹#›</a:t>
            </a:fld>
            <a:endParaRPr lang="en-US" altLang="ja-JP" dirty="0">
              <a:solidFill>
                <a:srgbClr val="000000"/>
              </a:solidFill>
            </a:endParaRPr>
          </a:p>
        </p:txBody>
      </p:sp>
    </p:spTree>
    <p:extLst>
      <p:ext uri="{BB962C8B-B14F-4D97-AF65-F5344CB8AC3E}">
        <p14:creationId xmlns:p14="http://schemas.microsoft.com/office/powerpoint/2010/main" val="937486469"/>
      </p:ext>
    </p:extLst>
  </p:cSld>
  <p:clrMapOvr>
    <a:masterClrMapping/>
  </p:clrMapOvr>
</p:sldLayout>
</file>

<file path=ppt/slideLayouts/slideLayout91.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970" name="タイトル 1"/>
          <p:cNvSpPr>
            <a:spLocks noGrp="1"/>
          </p:cNvSpPr>
          <p:nvPr>
            <p:ph type="title"/>
          </p:nvPr>
        </p:nvSpPr>
        <p:spPr>
          <a:xfrm>
            <a:off x="722435" y="4406913"/>
            <a:ext cx="7772400" cy="1362075"/>
          </a:xfrm>
        </p:spPr>
        <p:txBody>
          <a:bodyPr anchor="t"/>
          <a:lstStyle>
            <a:lvl1pPr algn="l">
              <a:defRPr sz="3692" b="1" cap="all"/>
            </a:lvl1pPr>
          </a:lstStyle>
          <a:p>
            <a:r>
              <a:rPr lang="ja-JP" altLang="en-US"/>
              <a:t>マスタ タイトルの書式設定</a:t>
            </a:r>
          </a:p>
        </p:txBody>
      </p:sp>
      <p:sp>
        <p:nvSpPr>
          <p:cNvPr id="2971" name="テキスト プレースホルダ 2"/>
          <p:cNvSpPr>
            <a:spLocks noGrp="1"/>
          </p:cNvSpPr>
          <p:nvPr>
            <p:ph type="body" idx="1"/>
          </p:nvPr>
        </p:nvSpPr>
        <p:spPr>
          <a:xfrm>
            <a:off x="722435" y="2906713"/>
            <a:ext cx="7772400" cy="1500187"/>
          </a:xfrm>
        </p:spPr>
        <p:txBody>
          <a:bodyPr anchor="b"/>
          <a:lstStyle>
            <a:lvl1pPr marL="0" indent="0">
              <a:buNone/>
              <a:defRPr sz="1846"/>
            </a:lvl1pPr>
            <a:lvl2pPr marL="422041" indent="0">
              <a:buNone/>
              <a:defRPr sz="1662"/>
            </a:lvl2pPr>
            <a:lvl3pPr marL="844083" indent="0">
              <a:buNone/>
              <a:defRPr sz="1477"/>
            </a:lvl3pPr>
            <a:lvl4pPr marL="1266124" indent="0">
              <a:buNone/>
              <a:defRPr sz="1292"/>
            </a:lvl4pPr>
            <a:lvl5pPr marL="1688165" indent="0">
              <a:buNone/>
              <a:defRPr sz="1292"/>
            </a:lvl5pPr>
            <a:lvl6pPr marL="2110207" indent="0">
              <a:buNone/>
              <a:defRPr sz="1292"/>
            </a:lvl6pPr>
            <a:lvl7pPr marL="2532248" indent="0">
              <a:buNone/>
              <a:defRPr sz="1292"/>
            </a:lvl7pPr>
            <a:lvl8pPr marL="2954289" indent="0">
              <a:buNone/>
              <a:defRPr sz="1292"/>
            </a:lvl8pPr>
            <a:lvl9pPr marL="3376331" indent="0">
              <a:buNone/>
              <a:defRPr sz="1292"/>
            </a:lvl9pPr>
          </a:lstStyle>
          <a:p>
            <a:pPr lvl="0"/>
            <a:r>
              <a:rPr lang="ja-JP" altLang="en-US"/>
              <a:t>マスタ テキストの書式設定</a:t>
            </a:r>
          </a:p>
        </p:txBody>
      </p:sp>
      <p:sp>
        <p:nvSpPr>
          <p:cNvPr id="2972" name="日付プレースホルダ 3"/>
          <p:cNvSpPr>
            <a:spLocks noGrp="1"/>
          </p:cNvSpPr>
          <p:nvPr>
            <p:ph type="dt" sz="half" idx="10"/>
          </p:nvPr>
        </p:nvSpPr>
        <p:spPr/>
        <p:txBody>
          <a:bodyPr/>
          <a:lstStyle>
            <a:lvl1pPr>
              <a:defRPr/>
            </a:lvl1pPr>
          </a:lstStyle>
          <a:p>
            <a:endParaRPr kumimoji="1" lang="ja-JP" altLang="en-US" dirty="0"/>
          </a:p>
        </p:txBody>
      </p:sp>
      <p:sp>
        <p:nvSpPr>
          <p:cNvPr id="2973" name="フッター プレースホルダ 4"/>
          <p:cNvSpPr>
            <a:spLocks noGrp="1"/>
          </p:cNvSpPr>
          <p:nvPr>
            <p:ph type="ftr" sz="quarter" idx="11"/>
          </p:nvPr>
        </p:nvSpPr>
        <p:spPr/>
        <p:txBody>
          <a:bodyPr/>
          <a:lstStyle>
            <a:lvl1pPr>
              <a:defRPr/>
            </a:lvl1pPr>
          </a:lstStyle>
          <a:p>
            <a:endParaRPr kumimoji="1" lang="ja-JP" altLang="en-US" dirty="0"/>
          </a:p>
        </p:txBody>
      </p:sp>
      <p:sp>
        <p:nvSpPr>
          <p:cNvPr id="2974" name="スライド番号プレースホルダ 5"/>
          <p:cNvSpPr>
            <a:spLocks noGrp="1"/>
          </p:cNvSpPr>
          <p:nvPr>
            <p:ph type="sldNum" sz="quarter" idx="12"/>
          </p:nvPr>
        </p:nvSpPr>
        <p:spPr/>
        <p:txBody>
          <a:bodyPr/>
          <a:lstStyle>
            <a:lvl1pPr>
              <a:defRPr/>
            </a:lvl1pPr>
          </a:lstStyle>
          <a:p>
            <a:fld id="{03B63625-1729-45FA-A523-D40A282A3B3C}" type="slidenum">
              <a:rPr lang="ja-JP" altLang="en-US">
                <a:solidFill>
                  <a:srgbClr val="000000"/>
                </a:solidFill>
              </a:rPr>
              <a:pPr/>
              <a:t>‹#›</a:t>
            </a:fld>
            <a:endParaRPr lang="en-US" altLang="ja-JP" dirty="0">
              <a:solidFill>
                <a:srgbClr val="000000"/>
              </a:solidFill>
            </a:endParaRPr>
          </a:p>
        </p:txBody>
      </p:sp>
    </p:spTree>
    <p:extLst>
      <p:ext uri="{BB962C8B-B14F-4D97-AF65-F5344CB8AC3E}">
        <p14:creationId xmlns:p14="http://schemas.microsoft.com/office/powerpoint/2010/main" val="4111008218"/>
      </p:ext>
    </p:extLst>
  </p:cSld>
  <p:clrMapOvr>
    <a:masterClrMapping/>
  </p:clrMapOvr>
</p:sldLayout>
</file>

<file path=ppt/slideLayouts/slideLayout92.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976" name="タイトル 1"/>
          <p:cNvSpPr>
            <a:spLocks noGrp="1"/>
          </p:cNvSpPr>
          <p:nvPr>
            <p:ph type="title"/>
          </p:nvPr>
        </p:nvSpPr>
        <p:spPr/>
        <p:txBody>
          <a:bodyPr/>
          <a:lstStyle/>
          <a:p>
            <a:r>
              <a:rPr lang="ja-JP" altLang="en-US"/>
              <a:t>マスタ タイトルの書式設定</a:t>
            </a:r>
          </a:p>
        </p:txBody>
      </p:sp>
      <p:sp>
        <p:nvSpPr>
          <p:cNvPr id="2977" name="コンテンツ プレースホルダ 2"/>
          <p:cNvSpPr>
            <a:spLocks noGrp="1"/>
          </p:cNvSpPr>
          <p:nvPr>
            <p:ph sz="half" idx="1"/>
          </p:nvPr>
        </p:nvSpPr>
        <p:spPr>
          <a:xfrm>
            <a:off x="457203" y="1600206"/>
            <a:ext cx="4044462" cy="4525963"/>
          </a:xfrm>
        </p:spPr>
        <p:txBody>
          <a:bodyPr/>
          <a:lstStyle>
            <a:lvl1pPr>
              <a:defRPr sz="2585"/>
            </a:lvl1pPr>
            <a:lvl2pPr>
              <a:defRPr sz="2215"/>
            </a:lvl2pPr>
            <a:lvl3pPr>
              <a:defRPr sz="1846"/>
            </a:lvl3pPr>
            <a:lvl4pPr>
              <a:defRPr sz="1662"/>
            </a:lvl4pPr>
            <a:lvl5pPr>
              <a:defRPr sz="1662"/>
            </a:lvl5pPr>
            <a:lvl6pPr>
              <a:defRPr sz="1662"/>
            </a:lvl6pPr>
            <a:lvl7pPr>
              <a:defRPr sz="1662"/>
            </a:lvl7pPr>
            <a:lvl8pPr>
              <a:defRPr sz="1662"/>
            </a:lvl8pPr>
            <a:lvl9pPr>
              <a:defRPr sz="1662"/>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2978" name="コンテンツ プレースホルダ 3"/>
          <p:cNvSpPr>
            <a:spLocks noGrp="1"/>
          </p:cNvSpPr>
          <p:nvPr>
            <p:ph sz="half" idx="2"/>
          </p:nvPr>
        </p:nvSpPr>
        <p:spPr>
          <a:xfrm>
            <a:off x="4642338" y="1600206"/>
            <a:ext cx="4044462" cy="4525963"/>
          </a:xfrm>
        </p:spPr>
        <p:txBody>
          <a:bodyPr/>
          <a:lstStyle>
            <a:lvl1pPr>
              <a:defRPr sz="2585"/>
            </a:lvl1pPr>
            <a:lvl2pPr>
              <a:defRPr sz="2215"/>
            </a:lvl2pPr>
            <a:lvl3pPr>
              <a:defRPr sz="1846"/>
            </a:lvl3pPr>
            <a:lvl4pPr>
              <a:defRPr sz="1662"/>
            </a:lvl4pPr>
            <a:lvl5pPr>
              <a:defRPr sz="1662"/>
            </a:lvl5pPr>
            <a:lvl6pPr>
              <a:defRPr sz="1662"/>
            </a:lvl6pPr>
            <a:lvl7pPr>
              <a:defRPr sz="1662"/>
            </a:lvl7pPr>
            <a:lvl8pPr>
              <a:defRPr sz="1662"/>
            </a:lvl8pPr>
            <a:lvl9pPr>
              <a:defRPr sz="1662"/>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2979" name="日付プレースホルダ 4"/>
          <p:cNvSpPr>
            <a:spLocks noGrp="1"/>
          </p:cNvSpPr>
          <p:nvPr>
            <p:ph type="dt" sz="half" idx="10"/>
          </p:nvPr>
        </p:nvSpPr>
        <p:spPr/>
        <p:txBody>
          <a:bodyPr/>
          <a:lstStyle>
            <a:lvl1pPr>
              <a:defRPr/>
            </a:lvl1pPr>
          </a:lstStyle>
          <a:p>
            <a:endParaRPr kumimoji="1" lang="ja-JP" altLang="en-US" dirty="0"/>
          </a:p>
        </p:txBody>
      </p:sp>
      <p:sp>
        <p:nvSpPr>
          <p:cNvPr id="2980" name="フッター プレースホルダ 5"/>
          <p:cNvSpPr>
            <a:spLocks noGrp="1"/>
          </p:cNvSpPr>
          <p:nvPr>
            <p:ph type="ftr" sz="quarter" idx="11"/>
          </p:nvPr>
        </p:nvSpPr>
        <p:spPr/>
        <p:txBody>
          <a:bodyPr/>
          <a:lstStyle>
            <a:lvl1pPr>
              <a:defRPr/>
            </a:lvl1pPr>
          </a:lstStyle>
          <a:p>
            <a:endParaRPr kumimoji="1" lang="ja-JP" altLang="en-US" dirty="0"/>
          </a:p>
        </p:txBody>
      </p:sp>
      <p:sp>
        <p:nvSpPr>
          <p:cNvPr id="2981" name="スライド番号プレースホルダ 6"/>
          <p:cNvSpPr>
            <a:spLocks noGrp="1"/>
          </p:cNvSpPr>
          <p:nvPr>
            <p:ph type="sldNum" sz="quarter" idx="12"/>
          </p:nvPr>
        </p:nvSpPr>
        <p:spPr/>
        <p:txBody>
          <a:bodyPr/>
          <a:lstStyle>
            <a:lvl1pPr>
              <a:defRPr/>
            </a:lvl1pPr>
          </a:lstStyle>
          <a:p>
            <a:fld id="{7CB0E0BC-4746-4B02-AC91-3F1DC41ECBF6}" type="slidenum">
              <a:rPr lang="ja-JP" altLang="en-US">
                <a:solidFill>
                  <a:srgbClr val="000000"/>
                </a:solidFill>
              </a:rPr>
              <a:pPr/>
              <a:t>‹#›</a:t>
            </a:fld>
            <a:endParaRPr lang="en-US" altLang="ja-JP" dirty="0">
              <a:solidFill>
                <a:srgbClr val="000000"/>
              </a:solidFill>
            </a:endParaRPr>
          </a:p>
        </p:txBody>
      </p:sp>
    </p:spTree>
    <p:extLst>
      <p:ext uri="{BB962C8B-B14F-4D97-AF65-F5344CB8AC3E}">
        <p14:creationId xmlns:p14="http://schemas.microsoft.com/office/powerpoint/2010/main" val="2412588704"/>
      </p:ext>
    </p:extLst>
  </p:cSld>
  <p:clrMapOvr>
    <a:masterClrMapping/>
  </p:clrMapOvr>
</p:sldLayout>
</file>

<file path=ppt/slideLayouts/slideLayout93.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983" name="タイトル 1"/>
          <p:cNvSpPr>
            <a:spLocks noGrp="1"/>
          </p:cNvSpPr>
          <p:nvPr>
            <p:ph type="title"/>
          </p:nvPr>
        </p:nvSpPr>
        <p:spPr>
          <a:xfrm>
            <a:off x="457200" y="274638"/>
            <a:ext cx="8229600" cy="1143000"/>
          </a:xfrm>
        </p:spPr>
        <p:txBody>
          <a:bodyPr/>
          <a:lstStyle>
            <a:lvl1pPr>
              <a:defRPr/>
            </a:lvl1pPr>
          </a:lstStyle>
          <a:p>
            <a:r>
              <a:rPr lang="ja-JP" altLang="en-US"/>
              <a:t>マスタ タイトルの書式設定</a:t>
            </a:r>
          </a:p>
        </p:txBody>
      </p:sp>
      <p:sp>
        <p:nvSpPr>
          <p:cNvPr id="2984" name="テキスト プレースホルダ 2"/>
          <p:cNvSpPr>
            <a:spLocks noGrp="1"/>
          </p:cNvSpPr>
          <p:nvPr>
            <p:ph type="body" idx="1"/>
          </p:nvPr>
        </p:nvSpPr>
        <p:spPr>
          <a:xfrm>
            <a:off x="457200" y="1535113"/>
            <a:ext cx="4040066" cy="639762"/>
          </a:xfrm>
        </p:spPr>
        <p:txBody>
          <a:bodyPr anchor="b"/>
          <a:lstStyle>
            <a:lvl1pPr marL="0" indent="0">
              <a:buNone/>
              <a:defRPr sz="2215" b="1"/>
            </a:lvl1pPr>
            <a:lvl2pPr marL="422041" indent="0">
              <a:buNone/>
              <a:defRPr sz="1846" b="1"/>
            </a:lvl2pPr>
            <a:lvl3pPr marL="844083" indent="0">
              <a:buNone/>
              <a:defRPr sz="1662" b="1"/>
            </a:lvl3pPr>
            <a:lvl4pPr marL="1266124" indent="0">
              <a:buNone/>
              <a:defRPr sz="1477" b="1"/>
            </a:lvl4pPr>
            <a:lvl5pPr marL="1688165" indent="0">
              <a:buNone/>
              <a:defRPr sz="1477" b="1"/>
            </a:lvl5pPr>
            <a:lvl6pPr marL="2110207" indent="0">
              <a:buNone/>
              <a:defRPr sz="1477" b="1"/>
            </a:lvl6pPr>
            <a:lvl7pPr marL="2532248" indent="0">
              <a:buNone/>
              <a:defRPr sz="1477" b="1"/>
            </a:lvl7pPr>
            <a:lvl8pPr marL="2954289" indent="0">
              <a:buNone/>
              <a:defRPr sz="1477" b="1"/>
            </a:lvl8pPr>
            <a:lvl9pPr marL="3376331" indent="0">
              <a:buNone/>
              <a:defRPr sz="1477" b="1"/>
            </a:lvl9pPr>
          </a:lstStyle>
          <a:p>
            <a:pPr lvl="0"/>
            <a:r>
              <a:rPr lang="ja-JP" altLang="en-US"/>
              <a:t>マスタ テキストの書式設定</a:t>
            </a:r>
          </a:p>
        </p:txBody>
      </p:sp>
      <p:sp>
        <p:nvSpPr>
          <p:cNvPr id="2985" name="コンテンツ プレースホルダ 3"/>
          <p:cNvSpPr>
            <a:spLocks noGrp="1"/>
          </p:cNvSpPr>
          <p:nvPr>
            <p:ph sz="half" idx="2"/>
          </p:nvPr>
        </p:nvSpPr>
        <p:spPr>
          <a:xfrm>
            <a:off x="457200" y="2174875"/>
            <a:ext cx="4040066" cy="3951288"/>
          </a:xfrm>
        </p:spPr>
        <p:txBody>
          <a:bodyPr/>
          <a:lstStyle>
            <a:lvl1pPr>
              <a:defRPr sz="2215"/>
            </a:lvl1pPr>
            <a:lvl2pPr>
              <a:defRPr sz="1846"/>
            </a:lvl2pPr>
            <a:lvl3pPr>
              <a:defRPr sz="1662"/>
            </a:lvl3pPr>
            <a:lvl4pPr>
              <a:defRPr sz="1477"/>
            </a:lvl4pPr>
            <a:lvl5pPr>
              <a:defRPr sz="1477"/>
            </a:lvl5pPr>
            <a:lvl6pPr>
              <a:defRPr sz="1477"/>
            </a:lvl6pPr>
            <a:lvl7pPr>
              <a:defRPr sz="1477"/>
            </a:lvl7pPr>
            <a:lvl8pPr>
              <a:defRPr sz="1477"/>
            </a:lvl8pPr>
            <a:lvl9pPr>
              <a:defRPr sz="1477"/>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2986" name="テキスト プレースホルダ 4"/>
          <p:cNvSpPr>
            <a:spLocks noGrp="1"/>
          </p:cNvSpPr>
          <p:nvPr>
            <p:ph type="body" sz="quarter" idx="3"/>
          </p:nvPr>
        </p:nvSpPr>
        <p:spPr>
          <a:xfrm>
            <a:off x="4645276" y="1535113"/>
            <a:ext cx="4041531" cy="639762"/>
          </a:xfrm>
        </p:spPr>
        <p:txBody>
          <a:bodyPr anchor="b"/>
          <a:lstStyle>
            <a:lvl1pPr marL="0" indent="0">
              <a:buNone/>
              <a:defRPr sz="2215" b="1"/>
            </a:lvl1pPr>
            <a:lvl2pPr marL="422041" indent="0">
              <a:buNone/>
              <a:defRPr sz="1846" b="1"/>
            </a:lvl2pPr>
            <a:lvl3pPr marL="844083" indent="0">
              <a:buNone/>
              <a:defRPr sz="1662" b="1"/>
            </a:lvl3pPr>
            <a:lvl4pPr marL="1266124" indent="0">
              <a:buNone/>
              <a:defRPr sz="1477" b="1"/>
            </a:lvl4pPr>
            <a:lvl5pPr marL="1688165" indent="0">
              <a:buNone/>
              <a:defRPr sz="1477" b="1"/>
            </a:lvl5pPr>
            <a:lvl6pPr marL="2110207" indent="0">
              <a:buNone/>
              <a:defRPr sz="1477" b="1"/>
            </a:lvl6pPr>
            <a:lvl7pPr marL="2532248" indent="0">
              <a:buNone/>
              <a:defRPr sz="1477" b="1"/>
            </a:lvl7pPr>
            <a:lvl8pPr marL="2954289" indent="0">
              <a:buNone/>
              <a:defRPr sz="1477" b="1"/>
            </a:lvl8pPr>
            <a:lvl9pPr marL="3376331" indent="0">
              <a:buNone/>
              <a:defRPr sz="1477" b="1"/>
            </a:lvl9pPr>
          </a:lstStyle>
          <a:p>
            <a:pPr lvl="0"/>
            <a:r>
              <a:rPr lang="ja-JP" altLang="en-US"/>
              <a:t>マスタ テキストの書式設定</a:t>
            </a:r>
          </a:p>
        </p:txBody>
      </p:sp>
      <p:sp>
        <p:nvSpPr>
          <p:cNvPr id="2987" name="コンテンツ プレースホルダ 5"/>
          <p:cNvSpPr>
            <a:spLocks noGrp="1"/>
          </p:cNvSpPr>
          <p:nvPr>
            <p:ph sz="quarter" idx="4"/>
          </p:nvPr>
        </p:nvSpPr>
        <p:spPr>
          <a:xfrm>
            <a:off x="4645276" y="2174875"/>
            <a:ext cx="4041531" cy="3951288"/>
          </a:xfrm>
        </p:spPr>
        <p:txBody>
          <a:bodyPr/>
          <a:lstStyle>
            <a:lvl1pPr>
              <a:defRPr sz="2215"/>
            </a:lvl1pPr>
            <a:lvl2pPr>
              <a:defRPr sz="1846"/>
            </a:lvl2pPr>
            <a:lvl3pPr>
              <a:defRPr sz="1662"/>
            </a:lvl3pPr>
            <a:lvl4pPr>
              <a:defRPr sz="1477"/>
            </a:lvl4pPr>
            <a:lvl5pPr>
              <a:defRPr sz="1477"/>
            </a:lvl5pPr>
            <a:lvl6pPr>
              <a:defRPr sz="1477"/>
            </a:lvl6pPr>
            <a:lvl7pPr>
              <a:defRPr sz="1477"/>
            </a:lvl7pPr>
            <a:lvl8pPr>
              <a:defRPr sz="1477"/>
            </a:lvl8pPr>
            <a:lvl9pPr>
              <a:defRPr sz="1477"/>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2988" name="日付プレースホルダ 6"/>
          <p:cNvSpPr>
            <a:spLocks noGrp="1"/>
          </p:cNvSpPr>
          <p:nvPr>
            <p:ph type="dt" sz="half" idx="10"/>
          </p:nvPr>
        </p:nvSpPr>
        <p:spPr/>
        <p:txBody>
          <a:bodyPr/>
          <a:lstStyle>
            <a:lvl1pPr>
              <a:defRPr/>
            </a:lvl1pPr>
          </a:lstStyle>
          <a:p>
            <a:endParaRPr kumimoji="1" lang="ja-JP" altLang="en-US" dirty="0"/>
          </a:p>
        </p:txBody>
      </p:sp>
      <p:sp>
        <p:nvSpPr>
          <p:cNvPr id="2989" name="フッター プレースホルダ 7"/>
          <p:cNvSpPr>
            <a:spLocks noGrp="1"/>
          </p:cNvSpPr>
          <p:nvPr>
            <p:ph type="ftr" sz="quarter" idx="11"/>
          </p:nvPr>
        </p:nvSpPr>
        <p:spPr/>
        <p:txBody>
          <a:bodyPr/>
          <a:lstStyle>
            <a:lvl1pPr>
              <a:defRPr/>
            </a:lvl1pPr>
          </a:lstStyle>
          <a:p>
            <a:endParaRPr kumimoji="1" lang="ja-JP" altLang="en-US" dirty="0"/>
          </a:p>
        </p:txBody>
      </p:sp>
      <p:sp>
        <p:nvSpPr>
          <p:cNvPr id="2990" name="スライド番号プレースホルダ 8"/>
          <p:cNvSpPr>
            <a:spLocks noGrp="1"/>
          </p:cNvSpPr>
          <p:nvPr>
            <p:ph type="sldNum" sz="quarter" idx="12"/>
          </p:nvPr>
        </p:nvSpPr>
        <p:spPr/>
        <p:txBody>
          <a:bodyPr/>
          <a:lstStyle>
            <a:lvl1pPr>
              <a:defRPr/>
            </a:lvl1pPr>
          </a:lstStyle>
          <a:p>
            <a:fld id="{66B2426F-1BF1-422C-9A6F-4B1096DCF337}" type="slidenum">
              <a:rPr lang="ja-JP" altLang="en-US">
                <a:solidFill>
                  <a:srgbClr val="000000"/>
                </a:solidFill>
              </a:rPr>
              <a:pPr/>
              <a:t>‹#›</a:t>
            </a:fld>
            <a:endParaRPr lang="en-US" altLang="ja-JP" dirty="0">
              <a:solidFill>
                <a:srgbClr val="000000"/>
              </a:solidFill>
            </a:endParaRPr>
          </a:p>
        </p:txBody>
      </p:sp>
    </p:spTree>
    <p:extLst>
      <p:ext uri="{BB962C8B-B14F-4D97-AF65-F5344CB8AC3E}">
        <p14:creationId xmlns:p14="http://schemas.microsoft.com/office/powerpoint/2010/main" val="229021081"/>
      </p:ext>
    </p:extLst>
  </p:cSld>
  <p:clrMapOvr>
    <a:masterClrMapping/>
  </p:clrMapOvr>
</p:sldLayout>
</file>

<file path=ppt/slideLayouts/slideLayout94.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992" name="タイトル 1"/>
          <p:cNvSpPr>
            <a:spLocks noGrp="1"/>
          </p:cNvSpPr>
          <p:nvPr>
            <p:ph type="title"/>
          </p:nvPr>
        </p:nvSpPr>
        <p:spPr/>
        <p:txBody>
          <a:bodyPr/>
          <a:lstStyle/>
          <a:p>
            <a:r>
              <a:rPr lang="ja-JP" altLang="en-US"/>
              <a:t>マスタ タイトルの書式設定</a:t>
            </a:r>
          </a:p>
        </p:txBody>
      </p:sp>
      <p:sp>
        <p:nvSpPr>
          <p:cNvPr id="2993" name="日付プレースホルダ 2"/>
          <p:cNvSpPr>
            <a:spLocks noGrp="1"/>
          </p:cNvSpPr>
          <p:nvPr>
            <p:ph type="dt" sz="half" idx="10"/>
          </p:nvPr>
        </p:nvSpPr>
        <p:spPr/>
        <p:txBody>
          <a:bodyPr/>
          <a:lstStyle>
            <a:lvl1pPr>
              <a:defRPr/>
            </a:lvl1pPr>
          </a:lstStyle>
          <a:p>
            <a:endParaRPr kumimoji="1" lang="ja-JP" altLang="en-US" dirty="0"/>
          </a:p>
        </p:txBody>
      </p:sp>
      <p:sp>
        <p:nvSpPr>
          <p:cNvPr id="2994" name="フッター プレースホルダ 3"/>
          <p:cNvSpPr>
            <a:spLocks noGrp="1"/>
          </p:cNvSpPr>
          <p:nvPr>
            <p:ph type="ftr" sz="quarter" idx="11"/>
          </p:nvPr>
        </p:nvSpPr>
        <p:spPr/>
        <p:txBody>
          <a:bodyPr/>
          <a:lstStyle>
            <a:lvl1pPr>
              <a:defRPr/>
            </a:lvl1pPr>
          </a:lstStyle>
          <a:p>
            <a:endParaRPr kumimoji="1" lang="ja-JP" altLang="en-US" dirty="0"/>
          </a:p>
        </p:txBody>
      </p:sp>
      <p:sp>
        <p:nvSpPr>
          <p:cNvPr id="2995" name="スライド番号プレースホルダ 4"/>
          <p:cNvSpPr>
            <a:spLocks noGrp="1"/>
          </p:cNvSpPr>
          <p:nvPr>
            <p:ph type="sldNum" sz="quarter" idx="12"/>
          </p:nvPr>
        </p:nvSpPr>
        <p:spPr/>
        <p:txBody>
          <a:bodyPr/>
          <a:lstStyle>
            <a:lvl1pPr>
              <a:defRPr/>
            </a:lvl1pPr>
          </a:lstStyle>
          <a:p>
            <a:fld id="{93923F3D-60EF-46C9-B2AA-39C3291D1BE7}" type="slidenum">
              <a:rPr lang="ja-JP" altLang="en-US">
                <a:solidFill>
                  <a:srgbClr val="000000"/>
                </a:solidFill>
              </a:rPr>
              <a:pPr/>
              <a:t>‹#›</a:t>
            </a:fld>
            <a:endParaRPr lang="en-US" altLang="ja-JP" dirty="0">
              <a:solidFill>
                <a:srgbClr val="000000"/>
              </a:solidFill>
            </a:endParaRPr>
          </a:p>
        </p:txBody>
      </p:sp>
    </p:spTree>
    <p:extLst>
      <p:ext uri="{BB962C8B-B14F-4D97-AF65-F5344CB8AC3E}">
        <p14:creationId xmlns:p14="http://schemas.microsoft.com/office/powerpoint/2010/main" val="3622312415"/>
      </p:ext>
    </p:extLst>
  </p:cSld>
  <p:clrMapOvr>
    <a:masterClrMapping/>
  </p:clrMapOvr>
</p:sldLayout>
</file>

<file path=ppt/slideLayouts/slideLayout95.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997" name="日付プレースホルダ 1"/>
          <p:cNvSpPr>
            <a:spLocks noGrp="1"/>
          </p:cNvSpPr>
          <p:nvPr>
            <p:ph type="dt" sz="half" idx="10"/>
          </p:nvPr>
        </p:nvSpPr>
        <p:spPr/>
        <p:txBody>
          <a:bodyPr/>
          <a:lstStyle>
            <a:lvl1pPr>
              <a:defRPr/>
            </a:lvl1pPr>
          </a:lstStyle>
          <a:p>
            <a:endParaRPr kumimoji="1" lang="ja-JP" altLang="en-US" dirty="0"/>
          </a:p>
        </p:txBody>
      </p:sp>
      <p:sp>
        <p:nvSpPr>
          <p:cNvPr id="2998" name="フッター プレースホルダ 2"/>
          <p:cNvSpPr>
            <a:spLocks noGrp="1"/>
          </p:cNvSpPr>
          <p:nvPr>
            <p:ph type="ftr" sz="quarter" idx="11"/>
          </p:nvPr>
        </p:nvSpPr>
        <p:spPr/>
        <p:txBody>
          <a:bodyPr/>
          <a:lstStyle>
            <a:lvl1pPr>
              <a:defRPr/>
            </a:lvl1pPr>
          </a:lstStyle>
          <a:p>
            <a:endParaRPr kumimoji="1" lang="ja-JP" altLang="en-US" dirty="0"/>
          </a:p>
        </p:txBody>
      </p:sp>
      <p:sp>
        <p:nvSpPr>
          <p:cNvPr id="2999" name="スライド番号プレースホルダ 3"/>
          <p:cNvSpPr>
            <a:spLocks noGrp="1"/>
          </p:cNvSpPr>
          <p:nvPr>
            <p:ph type="sldNum" sz="quarter" idx="12"/>
          </p:nvPr>
        </p:nvSpPr>
        <p:spPr/>
        <p:txBody>
          <a:bodyPr/>
          <a:lstStyle>
            <a:lvl1pPr>
              <a:defRPr/>
            </a:lvl1pPr>
          </a:lstStyle>
          <a:p>
            <a:fld id="{8D1E2E98-4118-4944-AFAE-D4624D8480A7}" type="slidenum">
              <a:rPr lang="ja-JP" altLang="en-US">
                <a:solidFill>
                  <a:srgbClr val="000000"/>
                </a:solidFill>
              </a:rPr>
              <a:pPr/>
              <a:t>‹#›</a:t>
            </a:fld>
            <a:endParaRPr lang="en-US" altLang="ja-JP" dirty="0">
              <a:solidFill>
                <a:srgbClr val="000000"/>
              </a:solidFill>
            </a:endParaRPr>
          </a:p>
        </p:txBody>
      </p:sp>
    </p:spTree>
    <p:extLst>
      <p:ext uri="{BB962C8B-B14F-4D97-AF65-F5344CB8AC3E}">
        <p14:creationId xmlns:p14="http://schemas.microsoft.com/office/powerpoint/2010/main" val="4172282568"/>
      </p:ext>
    </p:extLst>
  </p:cSld>
  <p:clrMapOvr>
    <a:masterClrMapping/>
  </p:clrMapOvr>
</p:sldLayout>
</file>

<file path=ppt/slideLayouts/slideLayout96.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3001" name="タイトル 1"/>
          <p:cNvSpPr>
            <a:spLocks noGrp="1"/>
          </p:cNvSpPr>
          <p:nvPr>
            <p:ph type="title"/>
          </p:nvPr>
        </p:nvSpPr>
        <p:spPr>
          <a:xfrm>
            <a:off x="457206" y="273050"/>
            <a:ext cx="3008435" cy="1162050"/>
          </a:xfrm>
        </p:spPr>
        <p:txBody>
          <a:bodyPr anchor="b"/>
          <a:lstStyle>
            <a:lvl1pPr algn="l">
              <a:defRPr sz="1846" b="1"/>
            </a:lvl1pPr>
          </a:lstStyle>
          <a:p>
            <a:r>
              <a:rPr lang="ja-JP" altLang="en-US"/>
              <a:t>マスタ タイトルの書式設定</a:t>
            </a:r>
          </a:p>
        </p:txBody>
      </p:sp>
      <p:sp>
        <p:nvSpPr>
          <p:cNvPr id="3002" name="コンテンツ プレースホルダ 2"/>
          <p:cNvSpPr>
            <a:spLocks noGrp="1"/>
          </p:cNvSpPr>
          <p:nvPr>
            <p:ph idx="1"/>
          </p:nvPr>
        </p:nvSpPr>
        <p:spPr>
          <a:xfrm>
            <a:off x="3575538" y="273063"/>
            <a:ext cx="5111262" cy="5853113"/>
          </a:xfrm>
        </p:spPr>
        <p:txBody>
          <a:bodyPr/>
          <a:lstStyle>
            <a:lvl1pPr>
              <a:defRPr sz="2954"/>
            </a:lvl1pPr>
            <a:lvl2pPr>
              <a:defRPr sz="2585"/>
            </a:lvl2pPr>
            <a:lvl3pPr>
              <a:defRPr sz="2215"/>
            </a:lvl3pPr>
            <a:lvl4pPr>
              <a:defRPr sz="1846"/>
            </a:lvl4pPr>
            <a:lvl5pPr>
              <a:defRPr sz="1846"/>
            </a:lvl5pPr>
            <a:lvl6pPr>
              <a:defRPr sz="1846"/>
            </a:lvl6pPr>
            <a:lvl7pPr>
              <a:defRPr sz="1846"/>
            </a:lvl7pPr>
            <a:lvl8pPr>
              <a:defRPr sz="1846"/>
            </a:lvl8pPr>
            <a:lvl9pPr>
              <a:defRPr sz="1846"/>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3003" name="テキスト プレースホルダ 3"/>
          <p:cNvSpPr>
            <a:spLocks noGrp="1"/>
          </p:cNvSpPr>
          <p:nvPr>
            <p:ph type="body" sz="half" idx="2"/>
          </p:nvPr>
        </p:nvSpPr>
        <p:spPr>
          <a:xfrm>
            <a:off x="457206" y="1435103"/>
            <a:ext cx="3008435" cy="4691063"/>
          </a:xfrm>
        </p:spPr>
        <p:txBody>
          <a:bodyPr/>
          <a:lstStyle>
            <a:lvl1pPr marL="0" indent="0">
              <a:buNone/>
              <a:defRPr sz="1292"/>
            </a:lvl1pPr>
            <a:lvl2pPr marL="422041" indent="0">
              <a:buNone/>
              <a:defRPr sz="1108"/>
            </a:lvl2pPr>
            <a:lvl3pPr marL="844083" indent="0">
              <a:buNone/>
              <a:defRPr sz="923"/>
            </a:lvl3pPr>
            <a:lvl4pPr marL="1266124" indent="0">
              <a:buNone/>
              <a:defRPr sz="831"/>
            </a:lvl4pPr>
            <a:lvl5pPr marL="1688165" indent="0">
              <a:buNone/>
              <a:defRPr sz="831"/>
            </a:lvl5pPr>
            <a:lvl6pPr marL="2110207" indent="0">
              <a:buNone/>
              <a:defRPr sz="831"/>
            </a:lvl6pPr>
            <a:lvl7pPr marL="2532248" indent="0">
              <a:buNone/>
              <a:defRPr sz="831"/>
            </a:lvl7pPr>
            <a:lvl8pPr marL="2954289" indent="0">
              <a:buNone/>
              <a:defRPr sz="831"/>
            </a:lvl8pPr>
            <a:lvl9pPr marL="3376331" indent="0">
              <a:buNone/>
              <a:defRPr sz="831"/>
            </a:lvl9pPr>
          </a:lstStyle>
          <a:p>
            <a:pPr lvl="0"/>
            <a:r>
              <a:rPr lang="ja-JP" altLang="en-US"/>
              <a:t>マスタ テキストの書式設定</a:t>
            </a:r>
          </a:p>
        </p:txBody>
      </p:sp>
      <p:sp>
        <p:nvSpPr>
          <p:cNvPr id="3004" name="日付プレースホルダ 4"/>
          <p:cNvSpPr>
            <a:spLocks noGrp="1"/>
          </p:cNvSpPr>
          <p:nvPr>
            <p:ph type="dt" sz="half" idx="10"/>
          </p:nvPr>
        </p:nvSpPr>
        <p:spPr/>
        <p:txBody>
          <a:bodyPr/>
          <a:lstStyle>
            <a:lvl1pPr>
              <a:defRPr/>
            </a:lvl1pPr>
          </a:lstStyle>
          <a:p>
            <a:endParaRPr kumimoji="1" lang="ja-JP" altLang="en-US" dirty="0"/>
          </a:p>
        </p:txBody>
      </p:sp>
      <p:sp>
        <p:nvSpPr>
          <p:cNvPr id="3005" name="フッター プレースホルダ 5"/>
          <p:cNvSpPr>
            <a:spLocks noGrp="1"/>
          </p:cNvSpPr>
          <p:nvPr>
            <p:ph type="ftr" sz="quarter" idx="11"/>
          </p:nvPr>
        </p:nvSpPr>
        <p:spPr/>
        <p:txBody>
          <a:bodyPr/>
          <a:lstStyle>
            <a:lvl1pPr>
              <a:defRPr/>
            </a:lvl1pPr>
          </a:lstStyle>
          <a:p>
            <a:endParaRPr kumimoji="1" lang="ja-JP" altLang="en-US" dirty="0"/>
          </a:p>
        </p:txBody>
      </p:sp>
      <p:sp>
        <p:nvSpPr>
          <p:cNvPr id="3006" name="スライド番号プレースホルダ 6"/>
          <p:cNvSpPr>
            <a:spLocks noGrp="1"/>
          </p:cNvSpPr>
          <p:nvPr>
            <p:ph type="sldNum" sz="quarter" idx="12"/>
          </p:nvPr>
        </p:nvSpPr>
        <p:spPr/>
        <p:txBody>
          <a:bodyPr/>
          <a:lstStyle>
            <a:lvl1pPr>
              <a:defRPr/>
            </a:lvl1pPr>
          </a:lstStyle>
          <a:p>
            <a:fld id="{6A1497C3-6D95-4F35-BAE8-E5269642628F}" type="slidenum">
              <a:rPr lang="ja-JP" altLang="en-US">
                <a:solidFill>
                  <a:srgbClr val="000000"/>
                </a:solidFill>
              </a:rPr>
              <a:pPr/>
              <a:t>‹#›</a:t>
            </a:fld>
            <a:endParaRPr lang="en-US" altLang="ja-JP" dirty="0">
              <a:solidFill>
                <a:srgbClr val="000000"/>
              </a:solidFill>
            </a:endParaRPr>
          </a:p>
        </p:txBody>
      </p:sp>
    </p:spTree>
    <p:extLst>
      <p:ext uri="{BB962C8B-B14F-4D97-AF65-F5344CB8AC3E}">
        <p14:creationId xmlns:p14="http://schemas.microsoft.com/office/powerpoint/2010/main" val="475438161"/>
      </p:ext>
    </p:extLst>
  </p:cSld>
  <p:clrMapOvr>
    <a:masterClrMapping/>
  </p:clrMapOvr>
</p:sldLayout>
</file>

<file path=ppt/slideLayouts/slideLayout97.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3008" name="タイトル 1"/>
          <p:cNvSpPr>
            <a:spLocks noGrp="1"/>
          </p:cNvSpPr>
          <p:nvPr>
            <p:ph type="title"/>
          </p:nvPr>
        </p:nvSpPr>
        <p:spPr>
          <a:xfrm>
            <a:off x="1792166" y="4800600"/>
            <a:ext cx="5486400" cy="566738"/>
          </a:xfrm>
        </p:spPr>
        <p:txBody>
          <a:bodyPr anchor="b"/>
          <a:lstStyle>
            <a:lvl1pPr algn="l">
              <a:defRPr sz="1846" b="1"/>
            </a:lvl1pPr>
          </a:lstStyle>
          <a:p>
            <a:r>
              <a:rPr lang="ja-JP" altLang="en-US"/>
              <a:t>マスタ タイトルの書式設定</a:t>
            </a:r>
          </a:p>
        </p:txBody>
      </p:sp>
      <p:sp>
        <p:nvSpPr>
          <p:cNvPr id="3009" name="図プレースホルダ 2"/>
          <p:cNvSpPr>
            <a:spLocks noGrp="1"/>
          </p:cNvSpPr>
          <p:nvPr>
            <p:ph type="pic" idx="1"/>
          </p:nvPr>
        </p:nvSpPr>
        <p:spPr>
          <a:xfrm>
            <a:off x="1792166" y="612775"/>
            <a:ext cx="5486400" cy="4114800"/>
          </a:xfrm>
        </p:spPr>
        <p:txBody>
          <a:bodyPr/>
          <a:lstStyle>
            <a:lvl1pPr marL="0" indent="0">
              <a:buNone/>
              <a:defRPr sz="2954"/>
            </a:lvl1pPr>
            <a:lvl2pPr marL="422041" indent="0">
              <a:buNone/>
              <a:defRPr sz="2585"/>
            </a:lvl2pPr>
            <a:lvl3pPr marL="844083" indent="0">
              <a:buNone/>
              <a:defRPr sz="2215"/>
            </a:lvl3pPr>
            <a:lvl4pPr marL="1266124" indent="0">
              <a:buNone/>
              <a:defRPr sz="1846"/>
            </a:lvl4pPr>
            <a:lvl5pPr marL="1688165" indent="0">
              <a:buNone/>
              <a:defRPr sz="1846"/>
            </a:lvl5pPr>
            <a:lvl6pPr marL="2110207" indent="0">
              <a:buNone/>
              <a:defRPr sz="1846"/>
            </a:lvl6pPr>
            <a:lvl7pPr marL="2532248" indent="0">
              <a:buNone/>
              <a:defRPr sz="1846"/>
            </a:lvl7pPr>
            <a:lvl8pPr marL="2954289" indent="0">
              <a:buNone/>
              <a:defRPr sz="1846"/>
            </a:lvl8pPr>
            <a:lvl9pPr marL="3376331" indent="0">
              <a:buNone/>
              <a:defRPr sz="1846"/>
            </a:lvl9pPr>
          </a:lstStyle>
          <a:p>
            <a:endParaRPr lang="ja-JP" altLang="en-US" dirty="0"/>
          </a:p>
        </p:txBody>
      </p:sp>
      <p:sp>
        <p:nvSpPr>
          <p:cNvPr id="3010" name="テキスト プレースホルダ 3"/>
          <p:cNvSpPr>
            <a:spLocks noGrp="1"/>
          </p:cNvSpPr>
          <p:nvPr>
            <p:ph type="body" sz="half" idx="2"/>
          </p:nvPr>
        </p:nvSpPr>
        <p:spPr>
          <a:xfrm>
            <a:off x="1792166" y="5367338"/>
            <a:ext cx="5486400" cy="804862"/>
          </a:xfrm>
        </p:spPr>
        <p:txBody>
          <a:bodyPr/>
          <a:lstStyle>
            <a:lvl1pPr marL="0" indent="0">
              <a:buNone/>
              <a:defRPr sz="1292"/>
            </a:lvl1pPr>
            <a:lvl2pPr marL="422041" indent="0">
              <a:buNone/>
              <a:defRPr sz="1108"/>
            </a:lvl2pPr>
            <a:lvl3pPr marL="844083" indent="0">
              <a:buNone/>
              <a:defRPr sz="923"/>
            </a:lvl3pPr>
            <a:lvl4pPr marL="1266124" indent="0">
              <a:buNone/>
              <a:defRPr sz="831"/>
            </a:lvl4pPr>
            <a:lvl5pPr marL="1688165" indent="0">
              <a:buNone/>
              <a:defRPr sz="831"/>
            </a:lvl5pPr>
            <a:lvl6pPr marL="2110207" indent="0">
              <a:buNone/>
              <a:defRPr sz="831"/>
            </a:lvl6pPr>
            <a:lvl7pPr marL="2532248" indent="0">
              <a:buNone/>
              <a:defRPr sz="831"/>
            </a:lvl7pPr>
            <a:lvl8pPr marL="2954289" indent="0">
              <a:buNone/>
              <a:defRPr sz="831"/>
            </a:lvl8pPr>
            <a:lvl9pPr marL="3376331" indent="0">
              <a:buNone/>
              <a:defRPr sz="831"/>
            </a:lvl9pPr>
          </a:lstStyle>
          <a:p>
            <a:pPr lvl="0"/>
            <a:r>
              <a:rPr lang="ja-JP" altLang="en-US"/>
              <a:t>マスタ テキストの書式設定</a:t>
            </a:r>
          </a:p>
        </p:txBody>
      </p:sp>
      <p:sp>
        <p:nvSpPr>
          <p:cNvPr id="3011" name="日付プレースホルダ 4"/>
          <p:cNvSpPr>
            <a:spLocks noGrp="1"/>
          </p:cNvSpPr>
          <p:nvPr>
            <p:ph type="dt" sz="half" idx="10"/>
          </p:nvPr>
        </p:nvSpPr>
        <p:spPr/>
        <p:txBody>
          <a:bodyPr/>
          <a:lstStyle>
            <a:lvl1pPr>
              <a:defRPr/>
            </a:lvl1pPr>
          </a:lstStyle>
          <a:p>
            <a:endParaRPr kumimoji="1" lang="ja-JP" altLang="en-US" dirty="0"/>
          </a:p>
        </p:txBody>
      </p:sp>
      <p:sp>
        <p:nvSpPr>
          <p:cNvPr id="3012" name="フッター プレースホルダ 5"/>
          <p:cNvSpPr>
            <a:spLocks noGrp="1"/>
          </p:cNvSpPr>
          <p:nvPr>
            <p:ph type="ftr" sz="quarter" idx="11"/>
          </p:nvPr>
        </p:nvSpPr>
        <p:spPr/>
        <p:txBody>
          <a:bodyPr/>
          <a:lstStyle>
            <a:lvl1pPr>
              <a:defRPr/>
            </a:lvl1pPr>
          </a:lstStyle>
          <a:p>
            <a:endParaRPr kumimoji="1" lang="ja-JP" altLang="en-US" dirty="0"/>
          </a:p>
        </p:txBody>
      </p:sp>
      <p:sp>
        <p:nvSpPr>
          <p:cNvPr id="3013" name="スライド番号プレースホルダ 6"/>
          <p:cNvSpPr>
            <a:spLocks noGrp="1"/>
          </p:cNvSpPr>
          <p:nvPr>
            <p:ph type="sldNum" sz="quarter" idx="12"/>
          </p:nvPr>
        </p:nvSpPr>
        <p:spPr/>
        <p:txBody>
          <a:bodyPr/>
          <a:lstStyle>
            <a:lvl1pPr>
              <a:defRPr/>
            </a:lvl1pPr>
          </a:lstStyle>
          <a:p>
            <a:fld id="{A81CA7E8-1C34-4775-93B8-5DE5211469B5}" type="slidenum">
              <a:rPr lang="ja-JP" altLang="en-US">
                <a:solidFill>
                  <a:srgbClr val="000000"/>
                </a:solidFill>
              </a:rPr>
              <a:pPr/>
              <a:t>‹#›</a:t>
            </a:fld>
            <a:endParaRPr lang="en-US" altLang="ja-JP" dirty="0">
              <a:solidFill>
                <a:srgbClr val="000000"/>
              </a:solidFill>
            </a:endParaRPr>
          </a:p>
        </p:txBody>
      </p:sp>
    </p:spTree>
    <p:extLst>
      <p:ext uri="{BB962C8B-B14F-4D97-AF65-F5344CB8AC3E}">
        <p14:creationId xmlns:p14="http://schemas.microsoft.com/office/powerpoint/2010/main" val="46201976"/>
      </p:ext>
    </p:extLst>
  </p:cSld>
  <p:clrMapOvr>
    <a:masterClrMapping/>
  </p:clrMapOvr>
</p:sldLayout>
</file>

<file path=ppt/slideLayouts/slideLayout98.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3015" name="タイトル 1"/>
          <p:cNvSpPr>
            <a:spLocks noGrp="1"/>
          </p:cNvSpPr>
          <p:nvPr>
            <p:ph type="title"/>
          </p:nvPr>
        </p:nvSpPr>
        <p:spPr/>
        <p:txBody>
          <a:bodyPr/>
          <a:lstStyle/>
          <a:p>
            <a:r>
              <a:rPr lang="ja-JP" altLang="en-US"/>
              <a:t>マスタ タイトルの書式設定</a:t>
            </a:r>
          </a:p>
        </p:txBody>
      </p:sp>
      <p:sp>
        <p:nvSpPr>
          <p:cNvPr id="3016" name="縦書きテキスト プレースホルダ 2"/>
          <p:cNvSpPr>
            <a:spLocks noGrp="1"/>
          </p:cNvSpPr>
          <p:nvPr>
            <p:ph type="body" orient="vert" idx="1"/>
          </p:nvPr>
        </p:nvSpPr>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3017" name="日付プレースホルダ 3"/>
          <p:cNvSpPr>
            <a:spLocks noGrp="1"/>
          </p:cNvSpPr>
          <p:nvPr>
            <p:ph type="dt" sz="half" idx="10"/>
          </p:nvPr>
        </p:nvSpPr>
        <p:spPr/>
        <p:txBody>
          <a:bodyPr/>
          <a:lstStyle>
            <a:lvl1pPr>
              <a:defRPr/>
            </a:lvl1pPr>
          </a:lstStyle>
          <a:p>
            <a:endParaRPr kumimoji="1" lang="ja-JP" altLang="en-US" dirty="0"/>
          </a:p>
        </p:txBody>
      </p:sp>
      <p:sp>
        <p:nvSpPr>
          <p:cNvPr id="3018" name="フッター プレースホルダ 4"/>
          <p:cNvSpPr>
            <a:spLocks noGrp="1"/>
          </p:cNvSpPr>
          <p:nvPr>
            <p:ph type="ftr" sz="quarter" idx="11"/>
          </p:nvPr>
        </p:nvSpPr>
        <p:spPr/>
        <p:txBody>
          <a:bodyPr/>
          <a:lstStyle>
            <a:lvl1pPr>
              <a:defRPr/>
            </a:lvl1pPr>
          </a:lstStyle>
          <a:p>
            <a:endParaRPr kumimoji="1" lang="ja-JP" altLang="en-US" dirty="0"/>
          </a:p>
        </p:txBody>
      </p:sp>
      <p:sp>
        <p:nvSpPr>
          <p:cNvPr id="3019" name="スライド番号プレースホルダ 5"/>
          <p:cNvSpPr>
            <a:spLocks noGrp="1"/>
          </p:cNvSpPr>
          <p:nvPr>
            <p:ph type="sldNum" sz="quarter" idx="12"/>
          </p:nvPr>
        </p:nvSpPr>
        <p:spPr/>
        <p:txBody>
          <a:bodyPr/>
          <a:lstStyle>
            <a:lvl1pPr>
              <a:defRPr/>
            </a:lvl1pPr>
          </a:lstStyle>
          <a:p>
            <a:fld id="{322D94C7-F681-49EA-98C1-3F2B5CD7DC31}" type="slidenum">
              <a:rPr lang="ja-JP" altLang="en-US">
                <a:solidFill>
                  <a:srgbClr val="000000"/>
                </a:solidFill>
              </a:rPr>
              <a:pPr/>
              <a:t>‹#›</a:t>
            </a:fld>
            <a:endParaRPr lang="en-US" altLang="ja-JP" dirty="0">
              <a:solidFill>
                <a:srgbClr val="000000"/>
              </a:solidFill>
            </a:endParaRPr>
          </a:p>
        </p:txBody>
      </p:sp>
    </p:spTree>
    <p:extLst>
      <p:ext uri="{BB962C8B-B14F-4D97-AF65-F5344CB8AC3E}">
        <p14:creationId xmlns:p14="http://schemas.microsoft.com/office/powerpoint/2010/main" val="2271713330"/>
      </p:ext>
    </p:extLst>
  </p:cSld>
  <p:clrMapOvr>
    <a:masterClrMapping/>
  </p:clrMapOvr>
</p:sldLayout>
</file>

<file path=ppt/slideLayouts/slideLayout99.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3021" name="縦書きタイトル 1"/>
          <p:cNvSpPr>
            <a:spLocks noGrp="1"/>
          </p:cNvSpPr>
          <p:nvPr>
            <p:ph type="title" orient="vert"/>
          </p:nvPr>
        </p:nvSpPr>
        <p:spPr>
          <a:xfrm>
            <a:off x="6515100" y="13"/>
            <a:ext cx="2171700" cy="6126163"/>
          </a:xfrm>
        </p:spPr>
        <p:txBody>
          <a:bodyPr vert="eaVert"/>
          <a:lstStyle/>
          <a:p>
            <a:r>
              <a:rPr lang="ja-JP" altLang="en-US"/>
              <a:t>マスタ タイトルの書式設定</a:t>
            </a:r>
          </a:p>
        </p:txBody>
      </p:sp>
      <p:sp>
        <p:nvSpPr>
          <p:cNvPr id="3022" name="縦書きテキスト プレースホルダ 2"/>
          <p:cNvSpPr>
            <a:spLocks noGrp="1"/>
          </p:cNvSpPr>
          <p:nvPr>
            <p:ph type="body" orient="vert" idx="1"/>
          </p:nvPr>
        </p:nvSpPr>
        <p:spPr>
          <a:xfrm>
            <a:off x="7" y="13"/>
            <a:ext cx="6374423" cy="6126163"/>
          </a:xfrm>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3023" name="日付プレースホルダ 3"/>
          <p:cNvSpPr>
            <a:spLocks noGrp="1"/>
          </p:cNvSpPr>
          <p:nvPr>
            <p:ph type="dt" sz="half" idx="10"/>
          </p:nvPr>
        </p:nvSpPr>
        <p:spPr/>
        <p:txBody>
          <a:bodyPr/>
          <a:lstStyle>
            <a:lvl1pPr>
              <a:defRPr/>
            </a:lvl1pPr>
          </a:lstStyle>
          <a:p>
            <a:endParaRPr kumimoji="1" lang="ja-JP" altLang="en-US" dirty="0"/>
          </a:p>
        </p:txBody>
      </p:sp>
      <p:sp>
        <p:nvSpPr>
          <p:cNvPr id="3024" name="フッター プレースホルダ 4"/>
          <p:cNvSpPr>
            <a:spLocks noGrp="1"/>
          </p:cNvSpPr>
          <p:nvPr>
            <p:ph type="ftr" sz="quarter" idx="11"/>
          </p:nvPr>
        </p:nvSpPr>
        <p:spPr/>
        <p:txBody>
          <a:bodyPr/>
          <a:lstStyle>
            <a:lvl1pPr>
              <a:defRPr/>
            </a:lvl1pPr>
          </a:lstStyle>
          <a:p>
            <a:endParaRPr kumimoji="1" lang="ja-JP" altLang="en-US" dirty="0"/>
          </a:p>
        </p:txBody>
      </p:sp>
      <p:sp>
        <p:nvSpPr>
          <p:cNvPr id="3025" name="スライド番号プレースホルダ 5"/>
          <p:cNvSpPr>
            <a:spLocks noGrp="1"/>
          </p:cNvSpPr>
          <p:nvPr>
            <p:ph type="sldNum" sz="quarter" idx="12"/>
          </p:nvPr>
        </p:nvSpPr>
        <p:spPr/>
        <p:txBody>
          <a:bodyPr/>
          <a:lstStyle>
            <a:lvl1pPr>
              <a:defRPr/>
            </a:lvl1pPr>
          </a:lstStyle>
          <a:p>
            <a:fld id="{A69475F0-B521-4417-9186-1938485359E9}" type="slidenum">
              <a:rPr lang="ja-JP" altLang="en-US">
                <a:solidFill>
                  <a:srgbClr val="000000"/>
                </a:solidFill>
              </a:rPr>
              <a:pPr/>
              <a:t>‹#›</a:t>
            </a:fld>
            <a:endParaRPr lang="en-US" altLang="ja-JP" dirty="0">
              <a:solidFill>
                <a:srgbClr val="000000"/>
              </a:solidFill>
            </a:endParaRPr>
          </a:p>
        </p:txBody>
      </p:sp>
    </p:spTree>
    <p:extLst>
      <p:ext uri="{BB962C8B-B14F-4D97-AF65-F5344CB8AC3E}">
        <p14:creationId xmlns:p14="http://schemas.microsoft.com/office/powerpoint/2010/main" val="721976804"/>
      </p:ext>
    </p:extLst>
  </p:cSld>
  <p:clrMapOvr>
    <a:masterClrMapping/>
  </p:clrMapOvr>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slideLayouts/slideLayout12.xml" Type="http://schemas.openxmlformats.org/officeDocument/2006/relationships/slideLayout"/><Relationship Id="rId13" Target="../theme/theme1.xml" Type="http://schemas.openxmlformats.org/officeDocument/2006/relationships/them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_rels/slideMaster10.xml.rels><?xml version="1.0" encoding="UTF-8" standalone="yes"?><Relationships xmlns="http://schemas.openxmlformats.org/package/2006/relationships"><Relationship Id="rId1" Target="../slideLayouts/slideLayout115.xml" Type="http://schemas.openxmlformats.org/officeDocument/2006/relationships/slideLayout"/><Relationship Id="rId10" Target="../slideLayouts/slideLayout124.xml" Type="http://schemas.openxmlformats.org/officeDocument/2006/relationships/slideLayout"/><Relationship Id="rId11" Target="../slideLayouts/slideLayout125.xml" Type="http://schemas.openxmlformats.org/officeDocument/2006/relationships/slideLayout"/><Relationship Id="rId12" Target="../theme/theme10.xml" Type="http://schemas.openxmlformats.org/officeDocument/2006/relationships/theme"/><Relationship Id="rId13" Target="../media/image1.jpeg" Type="http://schemas.openxmlformats.org/officeDocument/2006/relationships/image"/><Relationship Id="rId2" Target="../slideLayouts/slideLayout116.xml" Type="http://schemas.openxmlformats.org/officeDocument/2006/relationships/slideLayout"/><Relationship Id="rId3" Target="../slideLayouts/slideLayout117.xml" Type="http://schemas.openxmlformats.org/officeDocument/2006/relationships/slideLayout"/><Relationship Id="rId4" Target="../slideLayouts/slideLayout118.xml" Type="http://schemas.openxmlformats.org/officeDocument/2006/relationships/slideLayout"/><Relationship Id="rId5" Target="../slideLayouts/slideLayout119.xml" Type="http://schemas.openxmlformats.org/officeDocument/2006/relationships/slideLayout"/><Relationship Id="rId6" Target="../slideLayouts/slideLayout120.xml" Type="http://schemas.openxmlformats.org/officeDocument/2006/relationships/slideLayout"/><Relationship Id="rId7" Target="../slideLayouts/slideLayout121.xml" Type="http://schemas.openxmlformats.org/officeDocument/2006/relationships/slideLayout"/><Relationship Id="rId8" Target="../slideLayouts/slideLayout122.xml" Type="http://schemas.openxmlformats.org/officeDocument/2006/relationships/slideLayout"/><Relationship Id="rId9" Target="../slideLayouts/slideLayout123.xml" Type="http://schemas.openxmlformats.org/officeDocument/2006/relationships/slideLayout"/></Relationships>
</file>

<file path=ppt/slideMasters/_rels/slideMaster2.xml.rels><?xml version="1.0" encoding="UTF-8" standalone="yes"?><Relationships xmlns="http://schemas.openxmlformats.org/package/2006/relationships"><Relationship Id="rId1" Target="../slideLayouts/slideLayout13.xml" Type="http://schemas.openxmlformats.org/officeDocument/2006/relationships/slideLayout"/><Relationship Id="rId10" Target="../slideLayouts/slideLayout22.xml" Type="http://schemas.openxmlformats.org/officeDocument/2006/relationships/slideLayout"/><Relationship Id="rId11" Target="../slideLayouts/slideLayout23.xml" Type="http://schemas.openxmlformats.org/officeDocument/2006/relationships/slideLayout"/><Relationship Id="rId12" Target="../slideLayouts/slideLayout24.xml" Type="http://schemas.openxmlformats.org/officeDocument/2006/relationships/slideLayout"/><Relationship Id="rId13" Target="../theme/theme2.xml" Type="http://schemas.openxmlformats.org/officeDocument/2006/relationships/theme"/><Relationship Id="rId14" Target="../media/image1.jpeg" Type="http://schemas.openxmlformats.org/officeDocument/2006/relationships/image"/><Relationship Id="rId2" Target="../slideLayouts/slideLayout14.xml" Type="http://schemas.openxmlformats.org/officeDocument/2006/relationships/slideLayout"/><Relationship Id="rId3" Target="../slideLayouts/slideLayout15.xml" Type="http://schemas.openxmlformats.org/officeDocument/2006/relationships/slideLayout"/><Relationship Id="rId4" Target="../slideLayouts/slideLayout16.xml" Type="http://schemas.openxmlformats.org/officeDocument/2006/relationships/slideLayout"/><Relationship Id="rId5" Target="../slideLayouts/slideLayout17.xml" Type="http://schemas.openxmlformats.org/officeDocument/2006/relationships/slideLayout"/><Relationship Id="rId6" Target="../slideLayouts/slideLayout18.xml" Type="http://schemas.openxmlformats.org/officeDocument/2006/relationships/slideLayout"/><Relationship Id="rId7" Target="../slideLayouts/slideLayout19.xml" Type="http://schemas.openxmlformats.org/officeDocument/2006/relationships/slideLayout"/><Relationship Id="rId8" Target="../slideLayouts/slideLayout20.xml" Type="http://schemas.openxmlformats.org/officeDocument/2006/relationships/slideLayout"/><Relationship Id="rId9" Target="../slideLayouts/slideLayout21.xml" Type="http://schemas.openxmlformats.org/officeDocument/2006/relationships/slideLayout"/></Relationships>
</file>

<file path=ppt/slideMasters/_rels/slideMaster3.xml.rels><?xml version="1.0" encoding="UTF-8" standalone="yes"?><Relationships xmlns="http://schemas.openxmlformats.org/package/2006/relationships"><Relationship Id="rId1" Target="../slideLayouts/slideLayout25.xml" Type="http://schemas.openxmlformats.org/officeDocument/2006/relationships/slideLayout"/><Relationship Id="rId10" Target="../slideLayouts/slideLayout34.xml" Type="http://schemas.openxmlformats.org/officeDocument/2006/relationships/slideLayout"/><Relationship Id="rId11" Target="../slideLayouts/slideLayout35.xml" Type="http://schemas.openxmlformats.org/officeDocument/2006/relationships/slideLayout"/><Relationship Id="rId12" Target="../slideLayouts/slideLayout36.xml" Type="http://schemas.openxmlformats.org/officeDocument/2006/relationships/slideLayout"/><Relationship Id="rId13" Target="../theme/theme3.xml" Type="http://schemas.openxmlformats.org/officeDocument/2006/relationships/theme"/><Relationship Id="rId14" Target="../media/image1.jpeg" Type="http://schemas.openxmlformats.org/officeDocument/2006/relationships/image"/><Relationship Id="rId2" Target="../slideLayouts/slideLayout26.xml" Type="http://schemas.openxmlformats.org/officeDocument/2006/relationships/slideLayout"/><Relationship Id="rId3" Target="../slideLayouts/slideLayout27.xml" Type="http://schemas.openxmlformats.org/officeDocument/2006/relationships/slideLayout"/><Relationship Id="rId4" Target="../slideLayouts/slideLayout28.xml" Type="http://schemas.openxmlformats.org/officeDocument/2006/relationships/slideLayout"/><Relationship Id="rId5" Target="../slideLayouts/slideLayout29.xml" Type="http://schemas.openxmlformats.org/officeDocument/2006/relationships/slideLayout"/><Relationship Id="rId6" Target="../slideLayouts/slideLayout30.xml" Type="http://schemas.openxmlformats.org/officeDocument/2006/relationships/slideLayout"/><Relationship Id="rId7" Target="../slideLayouts/slideLayout31.xml" Type="http://schemas.openxmlformats.org/officeDocument/2006/relationships/slideLayout"/><Relationship Id="rId8" Target="../slideLayouts/slideLayout32.xml" Type="http://schemas.openxmlformats.org/officeDocument/2006/relationships/slideLayout"/><Relationship Id="rId9" Target="../slideLayouts/slideLayout33.xml" Type="http://schemas.openxmlformats.org/officeDocument/2006/relationships/slideLayout"/></Relationships>
</file>

<file path=ppt/slideMasters/_rels/slideMaster4.xml.rels><?xml version="1.0" encoding="UTF-8" standalone="yes"?><Relationships xmlns="http://schemas.openxmlformats.org/package/2006/relationships"><Relationship Id="rId1" Target="../slideLayouts/slideLayout37.xml" Type="http://schemas.openxmlformats.org/officeDocument/2006/relationships/slideLayout"/><Relationship Id="rId10" Target="../slideLayouts/slideLayout46.xml" Type="http://schemas.openxmlformats.org/officeDocument/2006/relationships/slideLayout"/><Relationship Id="rId11" Target="../slideLayouts/slideLayout47.xml" Type="http://schemas.openxmlformats.org/officeDocument/2006/relationships/slideLayout"/><Relationship Id="rId12" Target="../slideLayouts/slideLayout48.xml" Type="http://schemas.openxmlformats.org/officeDocument/2006/relationships/slideLayout"/><Relationship Id="rId13" Target="../theme/theme4.xml" Type="http://schemas.openxmlformats.org/officeDocument/2006/relationships/theme"/><Relationship Id="rId14" Target="../media/image1.jpeg" Type="http://schemas.openxmlformats.org/officeDocument/2006/relationships/image"/><Relationship Id="rId2" Target="../slideLayouts/slideLayout38.xml" Type="http://schemas.openxmlformats.org/officeDocument/2006/relationships/slideLayout"/><Relationship Id="rId3" Target="../slideLayouts/slideLayout39.xml" Type="http://schemas.openxmlformats.org/officeDocument/2006/relationships/slideLayout"/><Relationship Id="rId4" Target="../slideLayouts/slideLayout40.xml" Type="http://schemas.openxmlformats.org/officeDocument/2006/relationships/slideLayout"/><Relationship Id="rId5" Target="../slideLayouts/slideLayout41.xml" Type="http://schemas.openxmlformats.org/officeDocument/2006/relationships/slideLayout"/><Relationship Id="rId6" Target="../slideLayouts/slideLayout42.xml" Type="http://schemas.openxmlformats.org/officeDocument/2006/relationships/slideLayout"/><Relationship Id="rId7" Target="../slideLayouts/slideLayout43.xml" Type="http://schemas.openxmlformats.org/officeDocument/2006/relationships/slideLayout"/><Relationship Id="rId8" Target="../slideLayouts/slideLayout44.xml" Type="http://schemas.openxmlformats.org/officeDocument/2006/relationships/slideLayout"/><Relationship Id="rId9" Target="../slideLayouts/slideLayout45.xml" Type="http://schemas.openxmlformats.org/officeDocument/2006/relationships/slideLayout"/></Relationships>
</file>

<file path=ppt/slideMasters/_rels/slideMaster5.xml.rels><?xml version="1.0" encoding="UTF-8" standalone="yes"?><Relationships xmlns="http://schemas.openxmlformats.org/package/2006/relationships"><Relationship Id="rId1" Target="../slideLayouts/slideLayout49.xml" Type="http://schemas.openxmlformats.org/officeDocument/2006/relationships/slideLayout"/><Relationship Id="rId10" Target="../slideLayouts/slideLayout58.xml" Type="http://schemas.openxmlformats.org/officeDocument/2006/relationships/slideLayout"/><Relationship Id="rId11" Target="../slideLayouts/slideLayout59.xml" Type="http://schemas.openxmlformats.org/officeDocument/2006/relationships/slideLayout"/><Relationship Id="rId12" Target="../slideLayouts/slideLayout60.xml" Type="http://schemas.openxmlformats.org/officeDocument/2006/relationships/slideLayout"/><Relationship Id="rId13" Target="../slideLayouts/slideLayout61.xml" Type="http://schemas.openxmlformats.org/officeDocument/2006/relationships/slideLayout"/><Relationship Id="rId14" Target="../theme/theme5.xml" Type="http://schemas.openxmlformats.org/officeDocument/2006/relationships/theme"/><Relationship Id="rId15" Target="../media/image1.jpeg" Type="http://schemas.openxmlformats.org/officeDocument/2006/relationships/image"/><Relationship Id="rId2" Target="../slideLayouts/slideLayout50.xml" Type="http://schemas.openxmlformats.org/officeDocument/2006/relationships/slideLayout"/><Relationship Id="rId3" Target="../slideLayouts/slideLayout51.xml" Type="http://schemas.openxmlformats.org/officeDocument/2006/relationships/slideLayout"/><Relationship Id="rId4" Target="../slideLayouts/slideLayout52.xml" Type="http://schemas.openxmlformats.org/officeDocument/2006/relationships/slideLayout"/><Relationship Id="rId5" Target="../slideLayouts/slideLayout53.xml" Type="http://schemas.openxmlformats.org/officeDocument/2006/relationships/slideLayout"/><Relationship Id="rId6" Target="../slideLayouts/slideLayout54.xml" Type="http://schemas.openxmlformats.org/officeDocument/2006/relationships/slideLayout"/><Relationship Id="rId7" Target="../slideLayouts/slideLayout55.xml" Type="http://schemas.openxmlformats.org/officeDocument/2006/relationships/slideLayout"/><Relationship Id="rId8" Target="../slideLayouts/slideLayout56.xml" Type="http://schemas.openxmlformats.org/officeDocument/2006/relationships/slideLayout"/><Relationship Id="rId9" Target="../slideLayouts/slideLayout57.xml" Type="http://schemas.openxmlformats.org/officeDocument/2006/relationships/slideLayout"/></Relationships>
</file>

<file path=ppt/slideMasters/_rels/slideMaster6.xml.rels><?xml version="1.0" encoding="UTF-8" standalone="yes"?><Relationships xmlns="http://schemas.openxmlformats.org/package/2006/relationships"><Relationship Id="rId1" Target="../slideLayouts/slideLayout62.xml" Type="http://schemas.openxmlformats.org/officeDocument/2006/relationships/slideLayout"/><Relationship Id="rId10" Target="../slideLayouts/slideLayout71.xml" Type="http://schemas.openxmlformats.org/officeDocument/2006/relationships/slideLayout"/><Relationship Id="rId11" Target="../slideLayouts/slideLayout72.xml" Type="http://schemas.openxmlformats.org/officeDocument/2006/relationships/slideLayout"/><Relationship Id="rId12" Target="../slideLayouts/slideLayout73.xml" Type="http://schemas.openxmlformats.org/officeDocument/2006/relationships/slideLayout"/><Relationship Id="rId13" Target="../slideLayouts/slideLayout74.xml" Type="http://schemas.openxmlformats.org/officeDocument/2006/relationships/slideLayout"/><Relationship Id="rId14" Target="../theme/theme6.xml" Type="http://schemas.openxmlformats.org/officeDocument/2006/relationships/theme"/><Relationship Id="rId15" Target="../media/image1.jpeg" Type="http://schemas.openxmlformats.org/officeDocument/2006/relationships/image"/><Relationship Id="rId2" Target="../slideLayouts/slideLayout63.xml" Type="http://schemas.openxmlformats.org/officeDocument/2006/relationships/slideLayout"/><Relationship Id="rId3" Target="../slideLayouts/slideLayout64.xml" Type="http://schemas.openxmlformats.org/officeDocument/2006/relationships/slideLayout"/><Relationship Id="rId4" Target="../slideLayouts/slideLayout65.xml" Type="http://schemas.openxmlformats.org/officeDocument/2006/relationships/slideLayout"/><Relationship Id="rId5" Target="../slideLayouts/slideLayout66.xml" Type="http://schemas.openxmlformats.org/officeDocument/2006/relationships/slideLayout"/><Relationship Id="rId6" Target="../slideLayouts/slideLayout67.xml" Type="http://schemas.openxmlformats.org/officeDocument/2006/relationships/slideLayout"/><Relationship Id="rId7" Target="../slideLayouts/slideLayout68.xml" Type="http://schemas.openxmlformats.org/officeDocument/2006/relationships/slideLayout"/><Relationship Id="rId8" Target="../slideLayouts/slideLayout69.xml" Type="http://schemas.openxmlformats.org/officeDocument/2006/relationships/slideLayout"/><Relationship Id="rId9" Target="../slideLayouts/slideLayout70.xml" Type="http://schemas.openxmlformats.org/officeDocument/2006/relationships/slideLayout"/></Relationships>
</file>

<file path=ppt/slideMasters/_rels/slideMaster7.xml.rels><?xml version="1.0" encoding="UTF-8" standalone="yes"?><Relationships xmlns="http://schemas.openxmlformats.org/package/2006/relationships"><Relationship Id="rId1" Target="../slideLayouts/slideLayout75.xml" Type="http://schemas.openxmlformats.org/officeDocument/2006/relationships/slideLayout"/><Relationship Id="rId10" Target="../slideLayouts/slideLayout84.xml" Type="http://schemas.openxmlformats.org/officeDocument/2006/relationships/slideLayout"/><Relationship Id="rId11" Target="../slideLayouts/slideLayout85.xml" Type="http://schemas.openxmlformats.org/officeDocument/2006/relationships/slideLayout"/><Relationship Id="rId12" Target="../slideLayouts/slideLayout86.xml" Type="http://schemas.openxmlformats.org/officeDocument/2006/relationships/slideLayout"/><Relationship Id="rId13" Target="../slideLayouts/slideLayout87.xml" Type="http://schemas.openxmlformats.org/officeDocument/2006/relationships/slideLayout"/><Relationship Id="rId14" Target="../slideLayouts/slideLayout88.xml" Type="http://schemas.openxmlformats.org/officeDocument/2006/relationships/slideLayout"/><Relationship Id="rId15" Target="../theme/theme7.xml" Type="http://schemas.openxmlformats.org/officeDocument/2006/relationships/theme"/><Relationship Id="rId16" Target="../media/image1.jpeg" Type="http://schemas.openxmlformats.org/officeDocument/2006/relationships/image"/><Relationship Id="rId2" Target="../slideLayouts/slideLayout76.xml" Type="http://schemas.openxmlformats.org/officeDocument/2006/relationships/slideLayout"/><Relationship Id="rId3" Target="../slideLayouts/slideLayout77.xml" Type="http://schemas.openxmlformats.org/officeDocument/2006/relationships/slideLayout"/><Relationship Id="rId4" Target="../slideLayouts/slideLayout78.xml" Type="http://schemas.openxmlformats.org/officeDocument/2006/relationships/slideLayout"/><Relationship Id="rId5" Target="../slideLayouts/slideLayout79.xml" Type="http://schemas.openxmlformats.org/officeDocument/2006/relationships/slideLayout"/><Relationship Id="rId6" Target="../slideLayouts/slideLayout80.xml" Type="http://schemas.openxmlformats.org/officeDocument/2006/relationships/slideLayout"/><Relationship Id="rId7" Target="../slideLayouts/slideLayout81.xml" Type="http://schemas.openxmlformats.org/officeDocument/2006/relationships/slideLayout"/><Relationship Id="rId8" Target="../slideLayouts/slideLayout82.xml" Type="http://schemas.openxmlformats.org/officeDocument/2006/relationships/slideLayout"/><Relationship Id="rId9" Target="../slideLayouts/slideLayout83.xml" Type="http://schemas.openxmlformats.org/officeDocument/2006/relationships/slideLayout"/></Relationships>
</file>

<file path=ppt/slideMasters/_rels/slideMaster8.xml.rels><?xml version="1.0" encoding="UTF-8" standalone="yes"?><Relationships xmlns="http://schemas.openxmlformats.org/package/2006/relationships"><Relationship Id="rId1" Target="../slideLayouts/slideLayout89.xml" Type="http://schemas.openxmlformats.org/officeDocument/2006/relationships/slideLayout"/><Relationship Id="rId10" Target="../slideLayouts/slideLayout98.xml" Type="http://schemas.openxmlformats.org/officeDocument/2006/relationships/slideLayout"/><Relationship Id="rId11" Target="../slideLayouts/slideLayout99.xml" Type="http://schemas.openxmlformats.org/officeDocument/2006/relationships/slideLayout"/><Relationship Id="rId12" Target="../slideLayouts/slideLayout100.xml" Type="http://schemas.openxmlformats.org/officeDocument/2006/relationships/slideLayout"/><Relationship Id="rId13" Target="../slideLayouts/slideLayout101.xml" Type="http://schemas.openxmlformats.org/officeDocument/2006/relationships/slideLayout"/><Relationship Id="rId14" Target="../theme/theme8.xml" Type="http://schemas.openxmlformats.org/officeDocument/2006/relationships/theme"/><Relationship Id="rId15" Target="../media/image3.jpeg" Type="http://schemas.openxmlformats.org/officeDocument/2006/relationships/image"/><Relationship Id="rId2" Target="../slideLayouts/slideLayout90.xml" Type="http://schemas.openxmlformats.org/officeDocument/2006/relationships/slideLayout"/><Relationship Id="rId3" Target="../slideLayouts/slideLayout91.xml" Type="http://schemas.openxmlformats.org/officeDocument/2006/relationships/slideLayout"/><Relationship Id="rId4" Target="../slideLayouts/slideLayout92.xml" Type="http://schemas.openxmlformats.org/officeDocument/2006/relationships/slideLayout"/><Relationship Id="rId5" Target="../slideLayouts/slideLayout93.xml" Type="http://schemas.openxmlformats.org/officeDocument/2006/relationships/slideLayout"/><Relationship Id="rId6" Target="../slideLayouts/slideLayout94.xml" Type="http://schemas.openxmlformats.org/officeDocument/2006/relationships/slideLayout"/><Relationship Id="rId7" Target="../slideLayouts/slideLayout95.xml" Type="http://schemas.openxmlformats.org/officeDocument/2006/relationships/slideLayout"/><Relationship Id="rId8" Target="../slideLayouts/slideLayout96.xml" Type="http://schemas.openxmlformats.org/officeDocument/2006/relationships/slideLayout"/><Relationship Id="rId9" Target="../slideLayouts/slideLayout97.xml" Type="http://schemas.openxmlformats.org/officeDocument/2006/relationships/slideLayout"/></Relationships>
</file>

<file path=ppt/slideMasters/_rels/slideMaster9.xml.rels><?xml version="1.0" encoding="UTF-8" standalone="yes"?><Relationships xmlns="http://schemas.openxmlformats.org/package/2006/relationships"><Relationship Id="rId1" Target="../slideLayouts/slideLayout102.xml" Type="http://schemas.openxmlformats.org/officeDocument/2006/relationships/slideLayout"/><Relationship Id="rId10" Target="../slideLayouts/slideLayout111.xml" Type="http://schemas.openxmlformats.org/officeDocument/2006/relationships/slideLayout"/><Relationship Id="rId11" Target="../slideLayouts/slideLayout112.xml" Type="http://schemas.openxmlformats.org/officeDocument/2006/relationships/slideLayout"/><Relationship Id="rId12" Target="../slideLayouts/slideLayout113.xml" Type="http://schemas.openxmlformats.org/officeDocument/2006/relationships/slideLayout"/><Relationship Id="rId13" Target="../slideLayouts/slideLayout114.xml" Type="http://schemas.openxmlformats.org/officeDocument/2006/relationships/slideLayout"/><Relationship Id="rId14" Target="../theme/theme9.xml" Type="http://schemas.openxmlformats.org/officeDocument/2006/relationships/theme"/><Relationship Id="rId15" Target="../media/image1.jpeg" Type="http://schemas.openxmlformats.org/officeDocument/2006/relationships/image"/><Relationship Id="rId2" Target="../slideLayouts/slideLayout103.xml" Type="http://schemas.openxmlformats.org/officeDocument/2006/relationships/slideLayout"/><Relationship Id="rId3" Target="../slideLayouts/slideLayout104.xml" Type="http://schemas.openxmlformats.org/officeDocument/2006/relationships/slideLayout"/><Relationship Id="rId4" Target="../slideLayouts/slideLayout105.xml" Type="http://schemas.openxmlformats.org/officeDocument/2006/relationships/slideLayout"/><Relationship Id="rId5" Target="../slideLayouts/slideLayout106.xml" Type="http://schemas.openxmlformats.org/officeDocument/2006/relationships/slideLayout"/><Relationship Id="rId6" Target="../slideLayouts/slideLayout107.xml" Type="http://schemas.openxmlformats.org/officeDocument/2006/relationships/slideLayout"/><Relationship Id="rId7" Target="../slideLayouts/slideLayout108.xml" Type="http://schemas.openxmlformats.org/officeDocument/2006/relationships/slideLayout"/><Relationship Id="rId8" Target="../slideLayouts/slideLayout109.xml" Type="http://schemas.openxmlformats.org/officeDocument/2006/relationships/slideLayout"/><Relationship Id="rId9" Target="../slideLayouts/slideLayout110.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5"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1026"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1027"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kumimoji="1" lang="ja-JP" altLang="en-US"/>
          </a:p>
        </p:txBody>
      </p:sp>
      <p:sp>
        <p:nvSpPr>
          <p:cNvPr id="1028"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1029"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6FBAB49-35C7-4736-A24F-35A75A684B25}" type="slidenum">
              <a:rPr kumimoji="1" lang="ja-JP" altLang="en-US" smtClean="0"/>
              <a:t>‹#›</a:t>
            </a:fld>
            <a:endParaRPr kumimoji="1" lang="ja-JP" altLang="en-US"/>
          </a:p>
        </p:txBody>
      </p:sp>
    </p:spTree>
    <p:extLst>
      <p:ext uri="{BB962C8B-B14F-4D97-AF65-F5344CB8AC3E}">
        <p14:creationId xmlns:p14="http://schemas.microsoft.com/office/powerpoint/2010/main" val="198479851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850" r:id="rId12"/>
  </p:sldLayoutIdLst>
  <p:hf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10.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body" idx="1"/>
          </p:nvPr>
        </p:nvSpPr>
        <p:spPr bwMode="auto">
          <a:xfrm>
            <a:off x="457200" y="1600201"/>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30723" name="Rectangle 3"/>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92">
                <a:latin typeface="+mn-lt"/>
                <a:ea typeface="+mn-ea"/>
              </a:defRPr>
            </a:lvl1pPr>
          </a:lstStyle>
          <a:p>
            <a:pPr>
              <a:defRPr/>
            </a:pPr>
            <a:endParaRPr lang="en-US" altLang="ja-JP"/>
          </a:p>
        </p:txBody>
      </p:sp>
      <p:sp>
        <p:nvSpPr>
          <p:cNvPr id="30724" name="Rectangle 4"/>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292">
                <a:latin typeface="+mn-lt"/>
                <a:ea typeface="+mn-ea"/>
              </a:defRPr>
            </a:lvl1pPr>
          </a:lstStyle>
          <a:p>
            <a:pPr>
              <a:defRPr/>
            </a:pPr>
            <a:endParaRPr lang="en-US" altLang="ja-JP"/>
          </a:p>
        </p:txBody>
      </p:sp>
      <p:sp>
        <p:nvSpPr>
          <p:cNvPr id="30725" name="Rectangle 5"/>
          <p:cNvSpPr>
            <a:spLocks noGrp="1" noChangeArrowheads="1"/>
          </p:cNvSpPr>
          <p:nvPr>
            <p:ph type="sldNum" sz="quarter" idx="4"/>
          </p:nvPr>
        </p:nvSpPr>
        <p:spPr bwMode="auto">
          <a:xfrm>
            <a:off x="7010400" y="6237288"/>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92">
                <a:latin typeface="+mn-lt"/>
                <a:ea typeface="+mn-ea"/>
              </a:defRPr>
            </a:lvl1pPr>
          </a:lstStyle>
          <a:p>
            <a:pPr>
              <a:defRPr/>
            </a:pPr>
            <a:fld id="{B870535A-746E-4BA6-991D-6B4825FE8B99}" type="slidenum">
              <a:rPr lang="en-US" altLang="ja-JP"/>
              <a:pPr>
                <a:defRPr/>
              </a:pPr>
              <a:t>‹#›</a:t>
            </a:fld>
            <a:endParaRPr lang="en-US" altLang="ja-JP"/>
          </a:p>
        </p:txBody>
      </p:sp>
      <p:sp>
        <p:nvSpPr>
          <p:cNvPr id="30726" name="Rectangle 6"/>
          <p:cNvSpPr>
            <a:spLocks noChangeArrowheads="1"/>
          </p:cNvSpPr>
          <p:nvPr/>
        </p:nvSpPr>
        <p:spPr bwMode="auto">
          <a:xfrm>
            <a:off x="0" y="1"/>
            <a:ext cx="9144000" cy="366713"/>
          </a:xfrm>
          <a:prstGeom prst="rect">
            <a:avLst/>
          </a:prstGeom>
          <a:noFill/>
          <a:ln w="9525" algn="ctr">
            <a:noFill/>
            <a:miter lim="800000"/>
            <a:headEnd/>
            <a:tailEnd/>
          </a:ln>
          <a:effectLst/>
        </p:spPr>
        <p:txBody>
          <a:bodyPr wrap="none" anchor="ctr"/>
          <a:lstStyle/>
          <a:p>
            <a:pPr>
              <a:defRPr/>
            </a:pPr>
            <a:endParaRPr lang="ja-JP" altLang="en-US" sz="1662">
              <a:ea typeface="HG丸ｺﾞｼｯｸM-PRO" pitchFamily="50" charset="-128"/>
            </a:endParaRPr>
          </a:p>
        </p:txBody>
      </p:sp>
      <p:grpSp>
        <p:nvGrpSpPr>
          <p:cNvPr id="1031" name="Group 27"/>
          <p:cNvGrpSpPr>
            <a:grpSpLocks/>
          </p:cNvGrpSpPr>
          <p:nvPr/>
        </p:nvGrpSpPr>
        <p:grpSpPr bwMode="auto">
          <a:xfrm>
            <a:off x="0" y="333376"/>
            <a:ext cx="9144000" cy="214313"/>
            <a:chOff x="0" y="255"/>
            <a:chExt cx="6240" cy="135"/>
          </a:xfrm>
        </p:grpSpPr>
        <p:sp>
          <p:nvSpPr>
            <p:cNvPr id="30748" name="Rectangle 28"/>
            <p:cNvSpPr>
              <a:spLocks noChangeArrowheads="1"/>
            </p:cNvSpPr>
            <p:nvPr userDrawn="1"/>
          </p:nvSpPr>
          <p:spPr bwMode="auto">
            <a:xfrm>
              <a:off x="0" y="345"/>
              <a:ext cx="6240" cy="45"/>
            </a:xfrm>
            <a:prstGeom prst="rect">
              <a:avLst/>
            </a:prstGeom>
            <a:solidFill>
              <a:srgbClr val="FF0000"/>
            </a:solidFill>
            <a:ln w="9525" algn="ctr">
              <a:noFill/>
              <a:miter lim="800000"/>
              <a:headEnd/>
              <a:tailEnd/>
            </a:ln>
            <a:effectLst/>
          </p:spPr>
          <p:txBody>
            <a:bodyPr wrap="none" anchor="ctr"/>
            <a:lstStyle/>
            <a:p>
              <a:pPr>
                <a:defRPr/>
              </a:pPr>
              <a:endParaRPr lang="ja-JP" altLang="en-US" sz="1662">
                <a:ea typeface="HG丸ｺﾞｼｯｸM-PRO" pitchFamily="50" charset="-128"/>
              </a:endParaRPr>
            </a:p>
          </p:txBody>
        </p:sp>
        <p:sp>
          <p:nvSpPr>
            <p:cNvPr id="30749" name="Rectangle 29"/>
            <p:cNvSpPr>
              <a:spLocks noChangeArrowheads="1"/>
            </p:cNvSpPr>
            <p:nvPr userDrawn="1"/>
          </p:nvSpPr>
          <p:spPr bwMode="auto">
            <a:xfrm>
              <a:off x="0" y="300"/>
              <a:ext cx="6240" cy="45"/>
            </a:xfrm>
            <a:prstGeom prst="rect">
              <a:avLst/>
            </a:prstGeom>
            <a:solidFill>
              <a:srgbClr val="FF3399"/>
            </a:solidFill>
            <a:ln w="9525" algn="ctr">
              <a:noFill/>
              <a:miter lim="800000"/>
              <a:headEnd/>
              <a:tailEnd/>
            </a:ln>
            <a:effectLst/>
          </p:spPr>
          <p:txBody>
            <a:bodyPr wrap="none" anchor="ctr"/>
            <a:lstStyle/>
            <a:p>
              <a:pPr>
                <a:defRPr/>
              </a:pPr>
              <a:endParaRPr lang="ja-JP" altLang="en-US" sz="1662">
                <a:ea typeface="HG丸ｺﾞｼｯｸM-PRO" pitchFamily="50" charset="-128"/>
              </a:endParaRPr>
            </a:p>
          </p:txBody>
        </p:sp>
        <p:sp>
          <p:nvSpPr>
            <p:cNvPr id="30750" name="Rectangle 30"/>
            <p:cNvSpPr>
              <a:spLocks noChangeArrowheads="1"/>
            </p:cNvSpPr>
            <p:nvPr userDrawn="1"/>
          </p:nvSpPr>
          <p:spPr bwMode="auto">
            <a:xfrm>
              <a:off x="0" y="255"/>
              <a:ext cx="6240" cy="45"/>
            </a:xfrm>
            <a:prstGeom prst="rect">
              <a:avLst/>
            </a:prstGeom>
            <a:solidFill>
              <a:srgbClr val="FFCCFF"/>
            </a:solidFill>
            <a:ln w="9525" algn="ctr">
              <a:noFill/>
              <a:miter lim="800000"/>
              <a:headEnd/>
              <a:tailEnd/>
            </a:ln>
            <a:effectLst/>
          </p:spPr>
          <p:txBody>
            <a:bodyPr wrap="none" anchor="ctr"/>
            <a:lstStyle/>
            <a:p>
              <a:pPr>
                <a:defRPr/>
              </a:pPr>
              <a:endParaRPr lang="ja-JP" altLang="en-US" sz="1662">
                <a:ea typeface="HG丸ｺﾞｼｯｸM-PRO" pitchFamily="50" charset="-128"/>
              </a:endParaRPr>
            </a:p>
          </p:txBody>
        </p:sp>
      </p:grpSp>
      <p:sp>
        <p:nvSpPr>
          <p:cNvPr id="1032" name="Rectangle 22"/>
          <p:cNvSpPr>
            <a:spLocks noGrp="1" noChangeArrowheads="1"/>
          </p:cNvSpPr>
          <p:nvPr>
            <p:ph type="title"/>
          </p:nvPr>
        </p:nvSpPr>
        <p:spPr bwMode="auto">
          <a:xfrm>
            <a:off x="1" y="0"/>
            <a:ext cx="7630258" cy="47625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ja-JP" altLang="en-US"/>
              <a:t>マスタ タイトルの書式設定</a:t>
            </a:r>
          </a:p>
        </p:txBody>
      </p:sp>
      <p:pic>
        <p:nvPicPr>
          <p:cNvPr id="1033" name="Picture 32" descr="ppjtitle"/>
          <p:cNvPicPr>
            <a:picLocks noChangeAspect="1" noChangeArrowheads="1"/>
          </p:cNvPicPr>
          <p:nvPr/>
        </p:nvPicPr>
        <p:blipFill>
          <a:blip r:embed="rId13" cstate="print"/>
          <a:srcRect l="1756" r="81940" b="42691"/>
          <a:stretch>
            <a:fillRect/>
          </a:stretch>
        </p:blipFill>
        <p:spPr bwMode="auto">
          <a:xfrm>
            <a:off x="8028843" y="1"/>
            <a:ext cx="1115157" cy="334963"/>
          </a:xfrm>
          <a:prstGeom prst="rect">
            <a:avLst/>
          </a:prstGeom>
          <a:noFill/>
          <a:ln w="9525">
            <a:noFill/>
            <a:miter lim="800000"/>
            <a:headEnd/>
            <a:tailEnd/>
          </a:ln>
        </p:spPr>
      </p:pic>
    </p:spTree>
    <p:extLst>
      <p:ext uri="{BB962C8B-B14F-4D97-AF65-F5344CB8AC3E}">
        <p14:creationId xmlns:p14="http://schemas.microsoft.com/office/powerpoint/2010/main" val="3937517277"/>
      </p:ext>
    </p:extLst>
  </p:cSld>
  <p:clrMap bg1="lt1" tx1="dk1" bg2="lt2" tx2="dk2" accent1="accent1" accent2="accent2" accent3="accent3" accent4="accent4" accent5="accent5" accent6="accent6" hlink="hlink" folHlink="folHlink"/>
  <p:sldLayoutIdLst>
    <p:sldLayoutId id="2147483839" r:id="rId1"/>
    <p:sldLayoutId id="2147483840" r:id="rId2"/>
    <p:sldLayoutId id="2147483841" r:id="rId3"/>
    <p:sldLayoutId id="2147483842" r:id="rId4"/>
    <p:sldLayoutId id="2147483843" r:id="rId5"/>
    <p:sldLayoutId id="2147483844" r:id="rId6"/>
    <p:sldLayoutId id="2147483845" r:id="rId7"/>
    <p:sldLayoutId id="2147483846" r:id="rId8"/>
    <p:sldLayoutId id="2147483847" r:id="rId9"/>
    <p:sldLayoutId id="2147483848" r:id="rId10"/>
    <p:sldLayoutId id="2147483849" r:id="rId11"/>
  </p:sldLayoutIdLst>
  <p:hf hdr="0" ftr="0" dt="0"/>
  <p:txStyles>
    <p:titleStyle>
      <a:lvl1pPr algn="l" rtl="0" eaLnBrk="0" fontAlgn="base" hangingPunct="0">
        <a:spcBef>
          <a:spcPct val="0"/>
        </a:spcBef>
        <a:spcAft>
          <a:spcPct val="0"/>
        </a:spcAft>
        <a:defRPr kumimoji="1" sz="2585">
          <a:solidFill>
            <a:schemeClr val="tx1"/>
          </a:solidFill>
          <a:latin typeface="+mj-lt"/>
          <a:ea typeface="+mj-ea"/>
          <a:cs typeface="+mj-cs"/>
        </a:defRPr>
      </a:lvl1pPr>
      <a:lvl2pPr algn="l" rtl="0" eaLnBrk="0" fontAlgn="base" hangingPunct="0">
        <a:spcBef>
          <a:spcPct val="0"/>
        </a:spcBef>
        <a:spcAft>
          <a:spcPct val="0"/>
        </a:spcAft>
        <a:defRPr kumimoji="1" sz="2585">
          <a:solidFill>
            <a:schemeClr val="tx1"/>
          </a:solidFill>
          <a:latin typeface="HGP創英角ｺﾞｼｯｸUB" pitchFamily="50" charset="-128"/>
          <a:ea typeface="HGP創英角ｺﾞｼｯｸUB" pitchFamily="50" charset="-128"/>
        </a:defRPr>
      </a:lvl2pPr>
      <a:lvl3pPr algn="l" rtl="0" eaLnBrk="0" fontAlgn="base" hangingPunct="0">
        <a:spcBef>
          <a:spcPct val="0"/>
        </a:spcBef>
        <a:spcAft>
          <a:spcPct val="0"/>
        </a:spcAft>
        <a:defRPr kumimoji="1" sz="2585">
          <a:solidFill>
            <a:schemeClr val="tx1"/>
          </a:solidFill>
          <a:latin typeface="HGP創英角ｺﾞｼｯｸUB" pitchFamily="50" charset="-128"/>
          <a:ea typeface="HGP創英角ｺﾞｼｯｸUB" pitchFamily="50" charset="-128"/>
        </a:defRPr>
      </a:lvl3pPr>
      <a:lvl4pPr algn="l" rtl="0" eaLnBrk="0" fontAlgn="base" hangingPunct="0">
        <a:spcBef>
          <a:spcPct val="0"/>
        </a:spcBef>
        <a:spcAft>
          <a:spcPct val="0"/>
        </a:spcAft>
        <a:defRPr kumimoji="1" sz="2585">
          <a:solidFill>
            <a:schemeClr val="tx1"/>
          </a:solidFill>
          <a:latin typeface="HGP創英角ｺﾞｼｯｸUB" pitchFamily="50" charset="-128"/>
          <a:ea typeface="HGP創英角ｺﾞｼｯｸUB" pitchFamily="50" charset="-128"/>
        </a:defRPr>
      </a:lvl4pPr>
      <a:lvl5pPr algn="l" rtl="0" eaLnBrk="0" fontAlgn="base" hangingPunct="0">
        <a:spcBef>
          <a:spcPct val="0"/>
        </a:spcBef>
        <a:spcAft>
          <a:spcPct val="0"/>
        </a:spcAft>
        <a:defRPr kumimoji="1" sz="2585">
          <a:solidFill>
            <a:schemeClr val="tx1"/>
          </a:solidFill>
          <a:latin typeface="HGP創英角ｺﾞｼｯｸUB" pitchFamily="50" charset="-128"/>
          <a:ea typeface="HGP創英角ｺﾞｼｯｸUB" pitchFamily="50" charset="-128"/>
        </a:defRPr>
      </a:lvl5pPr>
      <a:lvl6pPr marL="422041" algn="l" rtl="0" fontAlgn="base">
        <a:spcBef>
          <a:spcPct val="0"/>
        </a:spcBef>
        <a:spcAft>
          <a:spcPct val="0"/>
        </a:spcAft>
        <a:defRPr kumimoji="1" sz="2585">
          <a:solidFill>
            <a:schemeClr val="tx1"/>
          </a:solidFill>
          <a:latin typeface="HGP創英角ｺﾞｼｯｸUB" pitchFamily="50" charset="-128"/>
          <a:ea typeface="HGP創英角ｺﾞｼｯｸUB" pitchFamily="50" charset="-128"/>
        </a:defRPr>
      </a:lvl6pPr>
      <a:lvl7pPr marL="844083" algn="l" rtl="0" fontAlgn="base">
        <a:spcBef>
          <a:spcPct val="0"/>
        </a:spcBef>
        <a:spcAft>
          <a:spcPct val="0"/>
        </a:spcAft>
        <a:defRPr kumimoji="1" sz="2585">
          <a:solidFill>
            <a:schemeClr val="tx1"/>
          </a:solidFill>
          <a:latin typeface="HGP創英角ｺﾞｼｯｸUB" pitchFamily="50" charset="-128"/>
          <a:ea typeface="HGP創英角ｺﾞｼｯｸUB" pitchFamily="50" charset="-128"/>
        </a:defRPr>
      </a:lvl7pPr>
      <a:lvl8pPr marL="1266124" algn="l" rtl="0" fontAlgn="base">
        <a:spcBef>
          <a:spcPct val="0"/>
        </a:spcBef>
        <a:spcAft>
          <a:spcPct val="0"/>
        </a:spcAft>
        <a:defRPr kumimoji="1" sz="2585">
          <a:solidFill>
            <a:schemeClr val="tx1"/>
          </a:solidFill>
          <a:latin typeface="HGP創英角ｺﾞｼｯｸUB" pitchFamily="50" charset="-128"/>
          <a:ea typeface="HGP創英角ｺﾞｼｯｸUB" pitchFamily="50" charset="-128"/>
        </a:defRPr>
      </a:lvl8pPr>
      <a:lvl9pPr marL="1688165" algn="l" rtl="0" fontAlgn="base">
        <a:spcBef>
          <a:spcPct val="0"/>
        </a:spcBef>
        <a:spcAft>
          <a:spcPct val="0"/>
        </a:spcAft>
        <a:defRPr kumimoji="1" sz="2585">
          <a:solidFill>
            <a:schemeClr val="tx1"/>
          </a:solidFill>
          <a:latin typeface="HGP創英角ｺﾞｼｯｸUB" pitchFamily="50" charset="-128"/>
          <a:ea typeface="HGP創英角ｺﾞｼｯｸUB" pitchFamily="50" charset="-128"/>
        </a:defRPr>
      </a:lvl9pPr>
    </p:titleStyle>
    <p:bodyStyle>
      <a:lvl1pPr marL="316531" indent="-316531" algn="l" rtl="0" eaLnBrk="0" fontAlgn="base" hangingPunct="0">
        <a:spcBef>
          <a:spcPct val="20000"/>
        </a:spcBef>
        <a:spcAft>
          <a:spcPct val="0"/>
        </a:spcAft>
        <a:buChar char="•"/>
        <a:defRPr kumimoji="1" sz="2954">
          <a:solidFill>
            <a:schemeClr val="tx1"/>
          </a:solidFill>
          <a:latin typeface="+mn-lt"/>
          <a:ea typeface="+mn-ea"/>
          <a:cs typeface="+mn-cs"/>
        </a:defRPr>
      </a:lvl1pPr>
      <a:lvl2pPr marL="685817" indent="-263776" algn="l" rtl="0" eaLnBrk="0" fontAlgn="base" hangingPunct="0">
        <a:spcBef>
          <a:spcPct val="20000"/>
        </a:spcBef>
        <a:spcAft>
          <a:spcPct val="0"/>
        </a:spcAft>
        <a:buChar char="–"/>
        <a:defRPr kumimoji="1" sz="2585">
          <a:solidFill>
            <a:schemeClr val="tx1"/>
          </a:solidFill>
          <a:latin typeface="+mn-lt"/>
          <a:ea typeface="+mn-ea"/>
        </a:defRPr>
      </a:lvl2pPr>
      <a:lvl3pPr marL="1055103" indent="-211021" algn="l" rtl="0" eaLnBrk="0" fontAlgn="base" hangingPunct="0">
        <a:spcBef>
          <a:spcPct val="20000"/>
        </a:spcBef>
        <a:spcAft>
          <a:spcPct val="0"/>
        </a:spcAft>
        <a:buChar char="•"/>
        <a:defRPr kumimoji="1" sz="2215">
          <a:solidFill>
            <a:schemeClr val="tx1"/>
          </a:solidFill>
          <a:latin typeface="+mn-lt"/>
          <a:ea typeface="+mn-ea"/>
        </a:defRPr>
      </a:lvl3pPr>
      <a:lvl4pPr marL="1477145" indent="-211021" algn="l" rtl="0" eaLnBrk="0" fontAlgn="base" hangingPunct="0">
        <a:spcBef>
          <a:spcPct val="20000"/>
        </a:spcBef>
        <a:spcAft>
          <a:spcPct val="0"/>
        </a:spcAft>
        <a:buChar char="–"/>
        <a:defRPr kumimoji="1" sz="1846">
          <a:solidFill>
            <a:schemeClr val="tx1"/>
          </a:solidFill>
          <a:latin typeface="+mn-lt"/>
          <a:ea typeface="+mn-ea"/>
        </a:defRPr>
      </a:lvl4pPr>
      <a:lvl5pPr marL="1899186" indent="-211021" algn="l" rtl="0" eaLnBrk="0" fontAlgn="base" hangingPunct="0">
        <a:spcBef>
          <a:spcPct val="20000"/>
        </a:spcBef>
        <a:spcAft>
          <a:spcPct val="0"/>
        </a:spcAft>
        <a:buChar char="»"/>
        <a:defRPr kumimoji="1" sz="1846">
          <a:solidFill>
            <a:schemeClr val="tx1"/>
          </a:solidFill>
          <a:latin typeface="+mn-lt"/>
          <a:ea typeface="+mn-ea"/>
        </a:defRPr>
      </a:lvl5pPr>
      <a:lvl6pPr marL="2321227" indent="-211021" algn="l" rtl="0" fontAlgn="base">
        <a:spcBef>
          <a:spcPct val="20000"/>
        </a:spcBef>
        <a:spcAft>
          <a:spcPct val="0"/>
        </a:spcAft>
        <a:buChar char="»"/>
        <a:defRPr kumimoji="1" sz="1846">
          <a:solidFill>
            <a:schemeClr val="tx1"/>
          </a:solidFill>
          <a:latin typeface="+mn-lt"/>
          <a:ea typeface="+mn-ea"/>
        </a:defRPr>
      </a:lvl6pPr>
      <a:lvl7pPr marL="2743269" indent="-211021" algn="l" rtl="0" fontAlgn="base">
        <a:spcBef>
          <a:spcPct val="20000"/>
        </a:spcBef>
        <a:spcAft>
          <a:spcPct val="0"/>
        </a:spcAft>
        <a:buChar char="»"/>
        <a:defRPr kumimoji="1" sz="1846">
          <a:solidFill>
            <a:schemeClr val="tx1"/>
          </a:solidFill>
          <a:latin typeface="+mn-lt"/>
          <a:ea typeface="+mn-ea"/>
        </a:defRPr>
      </a:lvl7pPr>
      <a:lvl8pPr marL="3165310" indent="-211021" algn="l" rtl="0" fontAlgn="base">
        <a:spcBef>
          <a:spcPct val="20000"/>
        </a:spcBef>
        <a:spcAft>
          <a:spcPct val="0"/>
        </a:spcAft>
        <a:buChar char="»"/>
        <a:defRPr kumimoji="1" sz="1846">
          <a:solidFill>
            <a:schemeClr val="tx1"/>
          </a:solidFill>
          <a:latin typeface="+mn-lt"/>
          <a:ea typeface="+mn-ea"/>
        </a:defRPr>
      </a:lvl8pPr>
      <a:lvl9pPr marL="3587351" indent="-211021" algn="l" rtl="0" fontAlgn="base">
        <a:spcBef>
          <a:spcPct val="20000"/>
        </a:spcBef>
        <a:spcAft>
          <a:spcPct val="0"/>
        </a:spcAft>
        <a:buChar char="»"/>
        <a:defRPr kumimoji="1" sz="1846">
          <a:solidFill>
            <a:schemeClr val="tx1"/>
          </a:solidFill>
          <a:latin typeface="+mn-lt"/>
          <a:ea typeface="+mn-ea"/>
        </a:defRPr>
      </a:lvl9pPr>
    </p:bodyStyle>
    <p:otherStyle>
      <a:defPPr>
        <a:defRPr lang="ja-JP"/>
      </a:defPPr>
      <a:lvl1pPr marL="0" algn="l" defTabSz="844083" rtl="0" eaLnBrk="1" latinLnBrk="0" hangingPunct="1">
        <a:defRPr kumimoji="1" sz="1662" kern="1200">
          <a:solidFill>
            <a:schemeClr val="tx1"/>
          </a:solidFill>
          <a:latin typeface="+mn-lt"/>
          <a:ea typeface="+mn-ea"/>
          <a:cs typeface="+mn-cs"/>
        </a:defRPr>
      </a:lvl1pPr>
      <a:lvl2pPr marL="422041" algn="l" defTabSz="844083" rtl="0" eaLnBrk="1" latinLnBrk="0" hangingPunct="1">
        <a:defRPr kumimoji="1" sz="1662" kern="1200">
          <a:solidFill>
            <a:schemeClr val="tx1"/>
          </a:solidFill>
          <a:latin typeface="+mn-lt"/>
          <a:ea typeface="+mn-ea"/>
          <a:cs typeface="+mn-cs"/>
        </a:defRPr>
      </a:lvl2pPr>
      <a:lvl3pPr marL="844083" algn="l" defTabSz="844083" rtl="0" eaLnBrk="1" latinLnBrk="0" hangingPunct="1">
        <a:defRPr kumimoji="1" sz="1662" kern="1200">
          <a:solidFill>
            <a:schemeClr val="tx1"/>
          </a:solidFill>
          <a:latin typeface="+mn-lt"/>
          <a:ea typeface="+mn-ea"/>
          <a:cs typeface="+mn-cs"/>
        </a:defRPr>
      </a:lvl3pPr>
      <a:lvl4pPr marL="1266124" algn="l" defTabSz="844083" rtl="0" eaLnBrk="1" latinLnBrk="0" hangingPunct="1">
        <a:defRPr kumimoji="1" sz="1662" kern="1200">
          <a:solidFill>
            <a:schemeClr val="tx1"/>
          </a:solidFill>
          <a:latin typeface="+mn-lt"/>
          <a:ea typeface="+mn-ea"/>
          <a:cs typeface="+mn-cs"/>
        </a:defRPr>
      </a:lvl4pPr>
      <a:lvl5pPr marL="1688165" algn="l" defTabSz="844083" rtl="0" eaLnBrk="1" latinLnBrk="0" hangingPunct="1">
        <a:defRPr kumimoji="1" sz="1662" kern="1200">
          <a:solidFill>
            <a:schemeClr val="tx1"/>
          </a:solidFill>
          <a:latin typeface="+mn-lt"/>
          <a:ea typeface="+mn-ea"/>
          <a:cs typeface="+mn-cs"/>
        </a:defRPr>
      </a:lvl5pPr>
      <a:lvl6pPr marL="2110207" algn="l" defTabSz="844083" rtl="0" eaLnBrk="1" latinLnBrk="0" hangingPunct="1">
        <a:defRPr kumimoji="1" sz="1662" kern="1200">
          <a:solidFill>
            <a:schemeClr val="tx1"/>
          </a:solidFill>
          <a:latin typeface="+mn-lt"/>
          <a:ea typeface="+mn-ea"/>
          <a:cs typeface="+mn-cs"/>
        </a:defRPr>
      </a:lvl6pPr>
      <a:lvl7pPr marL="2532248" algn="l" defTabSz="844083" rtl="0" eaLnBrk="1" latinLnBrk="0" hangingPunct="1">
        <a:defRPr kumimoji="1" sz="1662" kern="1200">
          <a:solidFill>
            <a:schemeClr val="tx1"/>
          </a:solidFill>
          <a:latin typeface="+mn-lt"/>
          <a:ea typeface="+mn-ea"/>
          <a:cs typeface="+mn-cs"/>
        </a:defRPr>
      </a:lvl7pPr>
      <a:lvl8pPr marL="2954289" algn="l" defTabSz="844083" rtl="0" eaLnBrk="1" latinLnBrk="0" hangingPunct="1">
        <a:defRPr kumimoji="1" sz="1662" kern="1200">
          <a:solidFill>
            <a:schemeClr val="tx1"/>
          </a:solidFill>
          <a:latin typeface="+mn-lt"/>
          <a:ea typeface="+mn-ea"/>
          <a:cs typeface="+mn-cs"/>
        </a:defRPr>
      </a:lvl8pPr>
      <a:lvl9pPr marL="3376331" algn="l" defTabSz="844083" rtl="0" eaLnBrk="1" latinLnBrk="0" hangingPunct="1">
        <a:defRPr kumimoji="1" sz="1662"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233" name="Rectangle 2"/>
          <p:cNvSpPr>
            <a:spLocks noGrp="1" noChangeArrowheads="1"/>
          </p:cNvSpPr>
          <p:nvPr>
            <p:ph type="body" idx="1"/>
          </p:nvPr>
        </p:nvSpPr>
        <p:spPr>
          <a:xfrm>
            <a:off x="457200" y="1600201"/>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234" name="Rectangle 3"/>
          <p:cNvSpPr>
            <a:spLocks noGrp="1" noChangeArrowheads="1"/>
          </p:cNvSpPr>
          <p:nvPr>
            <p:ph type="dt" sz="half" idx="2"/>
          </p:nvPr>
        </p:nvSpPr>
        <p:spPr>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292">
                <a:ea typeface="ＭＳ Ｐゴシック" pitchFamily="50" charset="-128"/>
              </a:defRPr>
            </a:lvl1pPr>
          </a:lstStyle>
          <a:p>
            <a:endParaRPr kumimoji="1" lang="ja-JP" altLang="en-US"/>
          </a:p>
        </p:txBody>
      </p:sp>
      <p:sp>
        <p:nvSpPr>
          <p:cNvPr id="1235" name="Rectangle 4"/>
          <p:cNvSpPr>
            <a:spLocks noGrp="1" noChangeArrowheads="1"/>
          </p:cNvSpPr>
          <p:nvPr>
            <p:ph type="ftr" sz="quarter" idx="3"/>
          </p:nvPr>
        </p:nvSpPr>
        <p:spPr>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292">
                <a:ea typeface="ＭＳ Ｐゴシック" pitchFamily="50" charset="-128"/>
              </a:defRPr>
            </a:lvl1pPr>
          </a:lstStyle>
          <a:p>
            <a:endParaRPr kumimoji="1" lang="ja-JP" altLang="en-US"/>
          </a:p>
        </p:txBody>
      </p:sp>
      <p:sp>
        <p:nvSpPr>
          <p:cNvPr id="1236" name="Rectangle 5"/>
          <p:cNvSpPr>
            <a:spLocks noGrp="1" noChangeArrowheads="1"/>
          </p:cNvSpPr>
          <p:nvPr>
            <p:ph type="sldNum" sz="quarter" idx="4"/>
          </p:nvPr>
        </p:nvSpPr>
        <p:spPr>
          <a:xfrm>
            <a:off x="7010400" y="6237288"/>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92">
                <a:ea typeface="ＭＳ Ｐゴシック" pitchFamily="50" charset="-128"/>
              </a:defRPr>
            </a:lvl1pPr>
          </a:lstStyle>
          <a:p>
            <a:pPr>
              <a:defRPr/>
            </a:pPr>
            <a:fld id="{7200BA1F-8C61-4901-866B-1D19B6E83330}" type="slidenum">
              <a:rPr lang="en-US" altLang="ja-JP">
                <a:solidFill>
                  <a:srgbClr val="000000"/>
                </a:solidFill>
              </a:rPr>
              <a:pPr>
                <a:defRPr/>
              </a:pPr>
              <a:t>‹#›</a:t>
            </a:fld>
            <a:endParaRPr lang="en-US" altLang="ja-JP" dirty="0">
              <a:solidFill>
                <a:srgbClr val="000000"/>
              </a:solidFill>
            </a:endParaRPr>
          </a:p>
        </p:txBody>
      </p:sp>
      <p:sp>
        <p:nvSpPr>
          <p:cNvPr id="1237" name="Rectangle 6"/>
          <p:cNvSpPr>
            <a:spLocks noChangeArrowheads="1"/>
          </p:cNvSpPr>
          <p:nvPr userDrawn="1"/>
        </p:nvSpPr>
        <p:spPr>
          <a:xfrm>
            <a:off x="0" y="1"/>
            <a:ext cx="9144000" cy="366713"/>
          </a:xfrm>
          <a:prstGeom prst="rect">
            <a:avLst/>
          </a:prstGeom>
          <a:noFill/>
          <a:ln w="9525" algn="ctr">
            <a:noFill/>
            <a:miter lim="800000"/>
            <a:headEnd/>
            <a:tailEnd/>
          </a:ln>
          <a:effectLst/>
        </p:spPr>
        <p:txBody>
          <a:bodyPr wrap="none" anchor="ctr"/>
          <a:lstStyle/>
          <a:p>
            <a:pPr algn="ctr">
              <a:defRPr/>
            </a:pPr>
            <a:endParaRPr lang="ja-JP" altLang="en-US" dirty="0">
              <a:solidFill>
                <a:srgbClr val="000000"/>
              </a:solidFill>
              <a:ea typeface="ＭＳ Ｐゴシック" pitchFamily="50" charset="-128"/>
            </a:endParaRPr>
          </a:p>
        </p:txBody>
      </p:sp>
      <p:grpSp>
        <p:nvGrpSpPr>
          <p:cNvPr id="1238" name="Group 27"/>
          <p:cNvGrpSpPr/>
          <p:nvPr userDrawn="1"/>
        </p:nvGrpSpPr>
        <p:grpSpPr>
          <a:xfrm>
            <a:off x="0" y="333376"/>
            <a:ext cx="9144000" cy="214313"/>
            <a:chOff x="0" y="255"/>
            <a:chExt cx="6240" cy="135"/>
          </a:xfrm>
        </p:grpSpPr>
        <p:sp>
          <p:nvSpPr>
            <p:cNvPr id="1239" name="Rectangle 28"/>
            <p:cNvSpPr>
              <a:spLocks noChangeArrowheads="1"/>
            </p:cNvSpPr>
            <p:nvPr userDrawn="1"/>
          </p:nvSpPr>
          <p:spPr>
            <a:xfrm>
              <a:off x="0" y="345"/>
              <a:ext cx="6240" cy="45"/>
            </a:xfrm>
            <a:prstGeom prst="rect">
              <a:avLst/>
            </a:prstGeom>
            <a:solidFill>
              <a:srgbClr val="FF0000"/>
            </a:solidFill>
            <a:ln w="9525" algn="ctr">
              <a:noFill/>
              <a:miter lim="800000"/>
              <a:headEnd/>
              <a:tailEnd/>
            </a:ln>
            <a:effectLst/>
          </p:spPr>
          <p:txBody>
            <a:bodyPr wrap="none" anchor="ctr"/>
            <a:lstStyle/>
            <a:p>
              <a:pPr algn="ctr">
                <a:defRPr/>
              </a:pPr>
              <a:endParaRPr lang="ja-JP" altLang="en-US" dirty="0">
                <a:solidFill>
                  <a:srgbClr val="000000"/>
                </a:solidFill>
                <a:ea typeface="ＭＳ Ｐゴシック" pitchFamily="50" charset="-128"/>
              </a:endParaRPr>
            </a:p>
          </p:txBody>
        </p:sp>
        <p:sp>
          <p:nvSpPr>
            <p:cNvPr id="1240" name="Rectangle 29"/>
            <p:cNvSpPr>
              <a:spLocks noChangeArrowheads="1"/>
            </p:cNvSpPr>
            <p:nvPr userDrawn="1"/>
          </p:nvSpPr>
          <p:spPr>
            <a:xfrm>
              <a:off x="0" y="300"/>
              <a:ext cx="6240" cy="45"/>
            </a:xfrm>
            <a:prstGeom prst="rect">
              <a:avLst/>
            </a:prstGeom>
            <a:solidFill>
              <a:srgbClr val="FF3399"/>
            </a:solidFill>
            <a:ln w="9525" algn="ctr">
              <a:noFill/>
              <a:miter lim="800000"/>
              <a:headEnd/>
              <a:tailEnd/>
            </a:ln>
            <a:effectLst/>
          </p:spPr>
          <p:txBody>
            <a:bodyPr wrap="none" anchor="ctr"/>
            <a:lstStyle/>
            <a:p>
              <a:pPr algn="ctr">
                <a:defRPr/>
              </a:pPr>
              <a:endParaRPr lang="ja-JP" altLang="en-US" dirty="0">
                <a:solidFill>
                  <a:srgbClr val="000000"/>
                </a:solidFill>
                <a:ea typeface="ＭＳ Ｐゴシック" pitchFamily="50" charset="-128"/>
              </a:endParaRPr>
            </a:p>
          </p:txBody>
        </p:sp>
        <p:sp>
          <p:nvSpPr>
            <p:cNvPr id="1241" name="Rectangle 30"/>
            <p:cNvSpPr>
              <a:spLocks noChangeArrowheads="1"/>
            </p:cNvSpPr>
            <p:nvPr userDrawn="1"/>
          </p:nvSpPr>
          <p:spPr>
            <a:xfrm>
              <a:off x="0" y="255"/>
              <a:ext cx="6240" cy="45"/>
            </a:xfrm>
            <a:prstGeom prst="rect">
              <a:avLst/>
            </a:prstGeom>
            <a:solidFill>
              <a:srgbClr val="FFCCFF"/>
            </a:solidFill>
            <a:ln w="9525" algn="ctr">
              <a:noFill/>
              <a:miter lim="800000"/>
              <a:headEnd/>
              <a:tailEnd/>
            </a:ln>
            <a:effectLst/>
          </p:spPr>
          <p:txBody>
            <a:bodyPr wrap="none" anchor="ctr"/>
            <a:lstStyle/>
            <a:p>
              <a:pPr algn="ctr">
                <a:defRPr/>
              </a:pPr>
              <a:endParaRPr lang="ja-JP" altLang="en-US" dirty="0">
                <a:solidFill>
                  <a:srgbClr val="000000"/>
                </a:solidFill>
                <a:ea typeface="ＭＳ Ｐゴシック" pitchFamily="50" charset="-128"/>
              </a:endParaRPr>
            </a:p>
          </p:txBody>
        </p:sp>
      </p:grpSp>
      <p:sp>
        <p:nvSpPr>
          <p:cNvPr id="1242" name="Rectangle 22"/>
          <p:cNvSpPr>
            <a:spLocks noGrp="1" noChangeArrowheads="1"/>
          </p:cNvSpPr>
          <p:nvPr>
            <p:ph type="title"/>
          </p:nvPr>
        </p:nvSpPr>
        <p:spPr>
          <a:xfrm>
            <a:off x="1" y="0"/>
            <a:ext cx="7630258" cy="47625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ja-JP" altLang="en-US"/>
              <a:t>マスタ タイトルの書式設定</a:t>
            </a:r>
          </a:p>
        </p:txBody>
      </p:sp>
      <p:pic>
        <p:nvPicPr>
          <p:cNvPr id="1243" name="Picture 32" descr="ppjtitle"/>
          <p:cNvPicPr>
            <a:picLocks noChangeAspect="1" noChangeArrowheads="1"/>
          </p:cNvPicPr>
          <p:nvPr userDrawn="1"/>
        </p:nvPicPr>
        <p:blipFill>
          <a:blip r:embed="rId14"/>
          <a:srcRect l="1756" r="81940" b="42691"/>
          <a:stretch>
            <a:fillRect/>
          </a:stretch>
        </p:blipFill>
        <p:spPr>
          <a:xfrm>
            <a:off x="8028843" y="1"/>
            <a:ext cx="1115157" cy="334963"/>
          </a:xfrm>
          <a:prstGeom prst="rect">
            <a:avLst/>
          </a:prstGeom>
          <a:noFill/>
          <a:ln w="9525">
            <a:noFill/>
            <a:miter lim="800000"/>
            <a:headEnd/>
            <a:tailEnd/>
          </a:ln>
        </p:spPr>
      </p:pic>
    </p:spTree>
    <p:extLst>
      <p:ext uri="{BB962C8B-B14F-4D97-AF65-F5344CB8AC3E}">
        <p14:creationId xmlns:p14="http://schemas.microsoft.com/office/powerpoint/2010/main" val="2024353662"/>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 id="2147483685" r:id="rId12"/>
  </p:sldLayoutIdLst>
  <p:hf hdr="0" ftr="0" dt="0"/>
  <p:txStyles>
    <p:titleStyle>
      <a:lvl1pPr algn="l" rtl="0" eaLnBrk="0" fontAlgn="base" hangingPunct="0">
        <a:spcBef>
          <a:spcPct val="0"/>
        </a:spcBef>
        <a:spcAft>
          <a:spcPct val="0"/>
        </a:spcAft>
        <a:defRPr kumimoji="1" sz="2585">
          <a:solidFill>
            <a:schemeClr val="tx1"/>
          </a:solidFill>
          <a:latin typeface="+mj-lt"/>
          <a:ea typeface="+mj-ea"/>
          <a:cs typeface="+mj-cs"/>
        </a:defRPr>
      </a:lvl1pPr>
      <a:lvl2pPr algn="l" rtl="0" eaLnBrk="0" fontAlgn="base" hangingPunct="0">
        <a:spcBef>
          <a:spcPct val="0"/>
        </a:spcBef>
        <a:spcAft>
          <a:spcPct val="0"/>
        </a:spcAft>
        <a:defRPr kumimoji="1" sz="2585">
          <a:solidFill>
            <a:schemeClr val="tx1"/>
          </a:solidFill>
          <a:latin typeface="HGP創英角ｺﾞｼｯｸUB" pitchFamily="50" charset="-128"/>
          <a:ea typeface="HGP創英角ｺﾞｼｯｸUB" pitchFamily="50" charset="-128"/>
        </a:defRPr>
      </a:lvl2pPr>
      <a:lvl3pPr algn="l" rtl="0" eaLnBrk="0" fontAlgn="base" hangingPunct="0">
        <a:spcBef>
          <a:spcPct val="0"/>
        </a:spcBef>
        <a:spcAft>
          <a:spcPct val="0"/>
        </a:spcAft>
        <a:defRPr kumimoji="1" sz="2585">
          <a:solidFill>
            <a:schemeClr val="tx1"/>
          </a:solidFill>
          <a:latin typeface="HGP創英角ｺﾞｼｯｸUB" pitchFamily="50" charset="-128"/>
          <a:ea typeface="HGP創英角ｺﾞｼｯｸUB" pitchFamily="50" charset="-128"/>
        </a:defRPr>
      </a:lvl3pPr>
      <a:lvl4pPr algn="l" rtl="0" eaLnBrk="0" fontAlgn="base" hangingPunct="0">
        <a:spcBef>
          <a:spcPct val="0"/>
        </a:spcBef>
        <a:spcAft>
          <a:spcPct val="0"/>
        </a:spcAft>
        <a:defRPr kumimoji="1" sz="2585">
          <a:solidFill>
            <a:schemeClr val="tx1"/>
          </a:solidFill>
          <a:latin typeface="HGP創英角ｺﾞｼｯｸUB" pitchFamily="50" charset="-128"/>
          <a:ea typeface="HGP創英角ｺﾞｼｯｸUB" pitchFamily="50" charset="-128"/>
        </a:defRPr>
      </a:lvl4pPr>
      <a:lvl5pPr algn="l" rtl="0" eaLnBrk="0" fontAlgn="base" hangingPunct="0">
        <a:spcBef>
          <a:spcPct val="0"/>
        </a:spcBef>
        <a:spcAft>
          <a:spcPct val="0"/>
        </a:spcAft>
        <a:defRPr kumimoji="1" sz="2585">
          <a:solidFill>
            <a:schemeClr val="tx1"/>
          </a:solidFill>
          <a:latin typeface="HGP創英角ｺﾞｼｯｸUB" pitchFamily="50" charset="-128"/>
          <a:ea typeface="HGP創英角ｺﾞｼｯｸUB" pitchFamily="50" charset="-128"/>
        </a:defRPr>
      </a:lvl5pPr>
      <a:lvl6pPr marL="422041" algn="l" rtl="0" fontAlgn="base">
        <a:spcBef>
          <a:spcPct val="0"/>
        </a:spcBef>
        <a:spcAft>
          <a:spcPct val="0"/>
        </a:spcAft>
        <a:defRPr kumimoji="1" sz="2585">
          <a:solidFill>
            <a:schemeClr val="tx1"/>
          </a:solidFill>
          <a:latin typeface="HGP創英角ｺﾞｼｯｸUB" pitchFamily="50" charset="-128"/>
          <a:ea typeface="HGP創英角ｺﾞｼｯｸUB" pitchFamily="50" charset="-128"/>
        </a:defRPr>
      </a:lvl6pPr>
      <a:lvl7pPr marL="844083" algn="l" rtl="0" fontAlgn="base">
        <a:spcBef>
          <a:spcPct val="0"/>
        </a:spcBef>
        <a:spcAft>
          <a:spcPct val="0"/>
        </a:spcAft>
        <a:defRPr kumimoji="1" sz="2585">
          <a:solidFill>
            <a:schemeClr val="tx1"/>
          </a:solidFill>
          <a:latin typeface="HGP創英角ｺﾞｼｯｸUB" pitchFamily="50" charset="-128"/>
          <a:ea typeface="HGP創英角ｺﾞｼｯｸUB" pitchFamily="50" charset="-128"/>
        </a:defRPr>
      </a:lvl7pPr>
      <a:lvl8pPr marL="1266124" algn="l" rtl="0" fontAlgn="base">
        <a:spcBef>
          <a:spcPct val="0"/>
        </a:spcBef>
        <a:spcAft>
          <a:spcPct val="0"/>
        </a:spcAft>
        <a:defRPr kumimoji="1" sz="2585">
          <a:solidFill>
            <a:schemeClr val="tx1"/>
          </a:solidFill>
          <a:latin typeface="HGP創英角ｺﾞｼｯｸUB" pitchFamily="50" charset="-128"/>
          <a:ea typeface="HGP創英角ｺﾞｼｯｸUB" pitchFamily="50" charset="-128"/>
        </a:defRPr>
      </a:lvl8pPr>
      <a:lvl9pPr marL="1688165" algn="l" rtl="0" fontAlgn="base">
        <a:spcBef>
          <a:spcPct val="0"/>
        </a:spcBef>
        <a:spcAft>
          <a:spcPct val="0"/>
        </a:spcAft>
        <a:defRPr kumimoji="1" sz="2585">
          <a:solidFill>
            <a:schemeClr val="tx1"/>
          </a:solidFill>
          <a:latin typeface="HGP創英角ｺﾞｼｯｸUB" pitchFamily="50" charset="-128"/>
          <a:ea typeface="HGP創英角ｺﾞｼｯｸUB" pitchFamily="50" charset="-128"/>
        </a:defRPr>
      </a:lvl9pPr>
    </p:titleStyle>
    <p:bodyStyle>
      <a:lvl1pPr marL="316531" indent="-316531" algn="l" rtl="0" eaLnBrk="0" fontAlgn="base" hangingPunct="0">
        <a:spcBef>
          <a:spcPct val="20000"/>
        </a:spcBef>
        <a:spcAft>
          <a:spcPct val="0"/>
        </a:spcAft>
        <a:buChar char="•"/>
        <a:defRPr kumimoji="1" sz="2954">
          <a:solidFill>
            <a:schemeClr val="tx1"/>
          </a:solidFill>
          <a:latin typeface="+mn-lt"/>
          <a:ea typeface="+mn-ea"/>
          <a:cs typeface="+mn-cs"/>
        </a:defRPr>
      </a:lvl1pPr>
      <a:lvl2pPr marL="685817" indent="-263776" algn="l" rtl="0" eaLnBrk="0" fontAlgn="base" hangingPunct="0">
        <a:spcBef>
          <a:spcPct val="20000"/>
        </a:spcBef>
        <a:spcAft>
          <a:spcPct val="0"/>
        </a:spcAft>
        <a:buChar char="–"/>
        <a:defRPr kumimoji="1" sz="2585">
          <a:solidFill>
            <a:schemeClr val="tx1"/>
          </a:solidFill>
          <a:latin typeface="+mn-lt"/>
          <a:ea typeface="+mn-ea"/>
        </a:defRPr>
      </a:lvl2pPr>
      <a:lvl3pPr marL="1055103" indent="-211021" algn="l" rtl="0" eaLnBrk="0" fontAlgn="base" hangingPunct="0">
        <a:spcBef>
          <a:spcPct val="20000"/>
        </a:spcBef>
        <a:spcAft>
          <a:spcPct val="0"/>
        </a:spcAft>
        <a:buChar char="•"/>
        <a:defRPr kumimoji="1" sz="2215">
          <a:solidFill>
            <a:schemeClr val="tx1"/>
          </a:solidFill>
          <a:latin typeface="+mn-lt"/>
          <a:ea typeface="+mn-ea"/>
        </a:defRPr>
      </a:lvl3pPr>
      <a:lvl4pPr marL="1477145" indent="-211021" algn="l" rtl="0" eaLnBrk="0" fontAlgn="base" hangingPunct="0">
        <a:spcBef>
          <a:spcPct val="20000"/>
        </a:spcBef>
        <a:spcAft>
          <a:spcPct val="0"/>
        </a:spcAft>
        <a:buChar char="–"/>
        <a:defRPr kumimoji="1" sz="1846">
          <a:solidFill>
            <a:schemeClr val="tx1"/>
          </a:solidFill>
          <a:latin typeface="+mn-lt"/>
          <a:ea typeface="+mn-ea"/>
        </a:defRPr>
      </a:lvl4pPr>
      <a:lvl5pPr marL="1899186" indent="-211021" algn="l" rtl="0" eaLnBrk="0" fontAlgn="base" hangingPunct="0">
        <a:spcBef>
          <a:spcPct val="20000"/>
        </a:spcBef>
        <a:spcAft>
          <a:spcPct val="0"/>
        </a:spcAft>
        <a:buChar char="»"/>
        <a:defRPr kumimoji="1" sz="1846">
          <a:solidFill>
            <a:schemeClr val="tx1"/>
          </a:solidFill>
          <a:latin typeface="+mn-lt"/>
          <a:ea typeface="+mn-ea"/>
        </a:defRPr>
      </a:lvl5pPr>
      <a:lvl6pPr marL="2321227" indent="-211021" algn="l" rtl="0" fontAlgn="base">
        <a:spcBef>
          <a:spcPct val="20000"/>
        </a:spcBef>
        <a:spcAft>
          <a:spcPct val="0"/>
        </a:spcAft>
        <a:buChar char="»"/>
        <a:defRPr kumimoji="1" sz="1846">
          <a:solidFill>
            <a:schemeClr val="tx1"/>
          </a:solidFill>
          <a:latin typeface="+mn-lt"/>
          <a:ea typeface="+mn-ea"/>
        </a:defRPr>
      </a:lvl6pPr>
      <a:lvl7pPr marL="2743269" indent="-211021" algn="l" rtl="0" fontAlgn="base">
        <a:spcBef>
          <a:spcPct val="20000"/>
        </a:spcBef>
        <a:spcAft>
          <a:spcPct val="0"/>
        </a:spcAft>
        <a:buChar char="»"/>
        <a:defRPr kumimoji="1" sz="1846">
          <a:solidFill>
            <a:schemeClr val="tx1"/>
          </a:solidFill>
          <a:latin typeface="+mn-lt"/>
          <a:ea typeface="+mn-ea"/>
        </a:defRPr>
      </a:lvl7pPr>
      <a:lvl8pPr marL="3165310" indent="-211021" algn="l" rtl="0" fontAlgn="base">
        <a:spcBef>
          <a:spcPct val="20000"/>
        </a:spcBef>
        <a:spcAft>
          <a:spcPct val="0"/>
        </a:spcAft>
        <a:buChar char="»"/>
        <a:defRPr kumimoji="1" sz="1846">
          <a:solidFill>
            <a:schemeClr val="tx1"/>
          </a:solidFill>
          <a:latin typeface="+mn-lt"/>
          <a:ea typeface="+mn-ea"/>
        </a:defRPr>
      </a:lvl8pPr>
      <a:lvl9pPr marL="3587351" indent="-211021" algn="l" rtl="0" fontAlgn="base">
        <a:spcBef>
          <a:spcPct val="20000"/>
        </a:spcBef>
        <a:spcAft>
          <a:spcPct val="0"/>
        </a:spcAft>
        <a:buChar char="»"/>
        <a:defRPr kumimoji="1" sz="1846">
          <a:solidFill>
            <a:schemeClr val="tx1"/>
          </a:solidFill>
          <a:latin typeface="+mn-lt"/>
          <a:ea typeface="+mn-ea"/>
        </a:defRPr>
      </a:lvl9pPr>
    </p:bodyStyle>
    <p:otherStyle>
      <a:defPPr>
        <a:defRPr lang="ja-JP"/>
      </a:defPPr>
      <a:lvl1pPr marL="0" algn="l" defTabSz="844083" rtl="0" eaLnBrk="1" latinLnBrk="0" hangingPunct="1">
        <a:defRPr kumimoji="1" sz="1662" kern="1200">
          <a:solidFill>
            <a:schemeClr val="tx1"/>
          </a:solidFill>
          <a:latin typeface="+mn-lt"/>
          <a:ea typeface="+mn-ea"/>
          <a:cs typeface="+mn-cs"/>
        </a:defRPr>
      </a:lvl1pPr>
      <a:lvl2pPr marL="422041" algn="l" defTabSz="844083" rtl="0" eaLnBrk="1" latinLnBrk="0" hangingPunct="1">
        <a:defRPr kumimoji="1" sz="1662" kern="1200">
          <a:solidFill>
            <a:schemeClr val="tx1"/>
          </a:solidFill>
          <a:latin typeface="+mn-lt"/>
          <a:ea typeface="+mn-ea"/>
          <a:cs typeface="+mn-cs"/>
        </a:defRPr>
      </a:lvl2pPr>
      <a:lvl3pPr marL="844083" algn="l" defTabSz="844083" rtl="0" eaLnBrk="1" latinLnBrk="0" hangingPunct="1">
        <a:defRPr kumimoji="1" sz="1662" kern="1200">
          <a:solidFill>
            <a:schemeClr val="tx1"/>
          </a:solidFill>
          <a:latin typeface="+mn-lt"/>
          <a:ea typeface="+mn-ea"/>
          <a:cs typeface="+mn-cs"/>
        </a:defRPr>
      </a:lvl3pPr>
      <a:lvl4pPr marL="1266124" algn="l" defTabSz="844083" rtl="0" eaLnBrk="1" latinLnBrk="0" hangingPunct="1">
        <a:defRPr kumimoji="1" sz="1662" kern="1200">
          <a:solidFill>
            <a:schemeClr val="tx1"/>
          </a:solidFill>
          <a:latin typeface="+mn-lt"/>
          <a:ea typeface="+mn-ea"/>
          <a:cs typeface="+mn-cs"/>
        </a:defRPr>
      </a:lvl4pPr>
      <a:lvl5pPr marL="1688165" algn="l" defTabSz="844083" rtl="0" eaLnBrk="1" latinLnBrk="0" hangingPunct="1">
        <a:defRPr kumimoji="1" sz="1662" kern="1200">
          <a:solidFill>
            <a:schemeClr val="tx1"/>
          </a:solidFill>
          <a:latin typeface="+mn-lt"/>
          <a:ea typeface="+mn-ea"/>
          <a:cs typeface="+mn-cs"/>
        </a:defRPr>
      </a:lvl5pPr>
      <a:lvl6pPr marL="2110207" algn="l" defTabSz="844083" rtl="0" eaLnBrk="1" latinLnBrk="0" hangingPunct="1">
        <a:defRPr kumimoji="1" sz="1662" kern="1200">
          <a:solidFill>
            <a:schemeClr val="tx1"/>
          </a:solidFill>
          <a:latin typeface="+mn-lt"/>
          <a:ea typeface="+mn-ea"/>
          <a:cs typeface="+mn-cs"/>
        </a:defRPr>
      </a:lvl6pPr>
      <a:lvl7pPr marL="2532248" algn="l" defTabSz="844083" rtl="0" eaLnBrk="1" latinLnBrk="0" hangingPunct="1">
        <a:defRPr kumimoji="1" sz="1662" kern="1200">
          <a:solidFill>
            <a:schemeClr val="tx1"/>
          </a:solidFill>
          <a:latin typeface="+mn-lt"/>
          <a:ea typeface="+mn-ea"/>
          <a:cs typeface="+mn-cs"/>
        </a:defRPr>
      </a:lvl7pPr>
      <a:lvl8pPr marL="2954289" algn="l" defTabSz="844083" rtl="0" eaLnBrk="1" latinLnBrk="0" hangingPunct="1">
        <a:defRPr kumimoji="1" sz="1662" kern="1200">
          <a:solidFill>
            <a:schemeClr val="tx1"/>
          </a:solidFill>
          <a:latin typeface="+mn-lt"/>
          <a:ea typeface="+mn-ea"/>
          <a:cs typeface="+mn-cs"/>
        </a:defRPr>
      </a:lvl8pPr>
      <a:lvl9pPr marL="3376331" algn="l" defTabSz="844083" rtl="0" eaLnBrk="1" latinLnBrk="0" hangingPunct="1">
        <a:defRPr kumimoji="1" sz="1662"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345" name="Rectangle 2"/>
          <p:cNvSpPr>
            <a:spLocks noGrp="1" noChangeArrowheads="1"/>
          </p:cNvSpPr>
          <p:nvPr>
            <p:ph type="body" idx="1"/>
          </p:nvPr>
        </p:nvSpPr>
        <p:spPr>
          <a:xfrm>
            <a:off x="457200" y="1600201"/>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346" name="Rectangle 3"/>
          <p:cNvSpPr>
            <a:spLocks noGrp="1" noChangeArrowheads="1"/>
          </p:cNvSpPr>
          <p:nvPr>
            <p:ph type="dt" sz="half" idx="2"/>
          </p:nvPr>
        </p:nvSpPr>
        <p:spPr>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292">
                <a:ea typeface="ＭＳ Ｐゴシック" pitchFamily="50" charset="-128"/>
              </a:defRPr>
            </a:lvl1pPr>
          </a:lstStyle>
          <a:p>
            <a:endParaRPr kumimoji="1" lang="ja-JP" altLang="en-US"/>
          </a:p>
        </p:txBody>
      </p:sp>
      <p:sp>
        <p:nvSpPr>
          <p:cNvPr id="1347" name="Rectangle 4"/>
          <p:cNvSpPr>
            <a:spLocks noGrp="1" noChangeArrowheads="1"/>
          </p:cNvSpPr>
          <p:nvPr>
            <p:ph type="ftr" sz="quarter" idx="3"/>
          </p:nvPr>
        </p:nvSpPr>
        <p:spPr>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292">
                <a:ea typeface="ＭＳ Ｐゴシック" pitchFamily="50" charset="-128"/>
              </a:defRPr>
            </a:lvl1pPr>
          </a:lstStyle>
          <a:p>
            <a:endParaRPr kumimoji="1" lang="ja-JP" altLang="en-US"/>
          </a:p>
        </p:txBody>
      </p:sp>
      <p:sp>
        <p:nvSpPr>
          <p:cNvPr id="1348" name="Rectangle 5"/>
          <p:cNvSpPr>
            <a:spLocks noGrp="1" noChangeArrowheads="1"/>
          </p:cNvSpPr>
          <p:nvPr>
            <p:ph type="sldNum" sz="quarter" idx="4"/>
          </p:nvPr>
        </p:nvSpPr>
        <p:spPr>
          <a:xfrm>
            <a:off x="7010400" y="6237288"/>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92">
                <a:ea typeface="ＭＳ Ｐゴシック" pitchFamily="50" charset="-128"/>
              </a:defRPr>
            </a:lvl1pPr>
          </a:lstStyle>
          <a:p>
            <a:pPr>
              <a:defRPr/>
            </a:pPr>
            <a:fld id="{7200BA1F-8C61-4901-866B-1D19B6E83330}" type="slidenum">
              <a:rPr lang="en-US" altLang="ja-JP">
                <a:solidFill>
                  <a:srgbClr val="000000"/>
                </a:solidFill>
              </a:rPr>
              <a:pPr>
                <a:defRPr/>
              </a:pPr>
              <a:t>‹#›</a:t>
            </a:fld>
            <a:endParaRPr lang="en-US" altLang="ja-JP" dirty="0">
              <a:solidFill>
                <a:srgbClr val="000000"/>
              </a:solidFill>
            </a:endParaRPr>
          </a:p>
        </p:txBody>
      </p:sp>
      <p:sp>
        <p:nvSpPr>
          <p:cNvPr id="1349" name="Rectangle 6"/>
          <p:cNvSpPr>
            <a:spLocks noChangeArrowheads="1"/>
          </p:cNvSpPr>
          <p:nvPr userDrawn="1"/>
        </p:nvSpPr>
        <p:spPr>
          <a:xfrm>
            <a:off x="0" y="1"/>
            <a:ext cx="9144000" cy="366713"/>
          </a:xfrm>
          <a:prstGeom prst="rect">
            <a:avLst/>
          </a:prstGeom>
          <a:noFill/>
          <a:ln w="9525" algn="ctr">
            <a:noFill/>
            <a:miter lim="800000"/>
            <a:headEnd/>
            <a:tailEnd/>
          </a:ln>
          <a:effectLst/>
        </p:spPr>
        <p:txBody>
          <a:bodyPr wrap="none" anchor="ctr"/>
          <a:lstStyle/>
          <a:p>
            <a:pPr algn="ctr">
              <a:defRPr/>
            </a:pPr>
            <a:endParaRPr lang="ja-JP" altLang="en-US" dirty="0">
              <a:solidFill>
                <a:srgbClr val="000000"/>
              </a:solidFill>
              <a:ea typeface="ＭＳ Ｐゴシック" pitchFamily="50" charset="-128"/>
            </a:endParaRPr>
          </a:p>
        </p:txBody>
      </p:sp>
      <p:grpSp>
        <p:nvGrpSpPr>
          <p:cNvPr id="1350" name="Group 27"/>
          <p:cNvGrpSpPr/>
          <p:nvPr userDrawn="1"/>
        </p:nvGrpSpPr>
        <p:grpSpPr>
          <a:xfrm>
            <a:off x="0" y="333376"/>
            <a:ext cx="9144000" cy="214313"/>
            <a:chOff x="0" y="255"/>
            <a:chExt cx="6240" cy="135"/>
          </a:xfrm>
        </p:grpSpPr>
        <p:sp>
          <p:nvSpPr>
            <p:cNvPr id="1351" name="Rectangle 28"/>
            <p:cNvSpPr>
              <a:spLocks noChangeArrowheads="1"/>
            </p:cNvSpPr>
            <p:nvPr userDrawn="1"/>
          </p:nvSpPr>
          <p:spPr>
            <a:xfrm>
              <a:off x="0" y="345"/>
              <a:ext cx="6240" cy="45"/>
            </a:xfrm>
            <a:prstGeom prst="rect">
              <a:avLst/>
            </a:prstGeom>
            <a:solidFill>
              <a:srgbClr val="FF0000"/>
            </a:solidFill>
            <a:ln w="9525" algn="ctr">
              <a:noFill/>
              <a:miter lim="800000"/>
              <a:headEnd/>
              <a:tailEnd/>
            </a:ln>
            <a:effectLst/>
          </p:spPr>
          <p:txBody>
            <a:bodyPr wrap="none" anchor="ctr"/>
            <a:lstStyle/>
            <a:p>
              <a:pPr algn="ctr">
                <a:defRPr/>
              </a:pPr>
              <a:endParaRPr lang="ja-JP" altLang="en-US" dirty="0">
                <a:solidFill>
                  <a:srgbClr val="000000"/>
                </a:solidFill>
                <a:ea typeface="ＭＳ Ｐゴシック" pitchFamily="50" charset="-128"/>
              </a:endParaRPr>
            </a:p>
          </p:txBody>
        </p:sp>
        <p:sp>
          <p:nvSpPr>
            <p:cNvPr id="1352" name="Rectangle 29"/>
            <p:cNvSpPr>
              <a:spLocks noChangeArrowheads="1"/>
            </p:cNvSpPr>
            <p:nvPr userDrawn="1"/>
          </p:nvSpPr>
          <p:spPr>
            <a:xfrm>
              <a:off x="0" y="300"/>
              <a:ext cx="6240" cy="45"/>
            </a:xfrm>
            <a:prstGeom prst="rect">
              <a:avLst/>
            </a:prstGeom>
            <a:solidFill>
              <a:srgbClr val="FF3399"/>
            </a:solidFill>
            <a:ln w="9525" algn="ctr">
              <a:noFill/>
              <a:miter lim="800000"/>
              <a:headEnd/>
              <a:tailEnd/>
            </a:ln>
            <a:effectLst/>
          </p:spPr>
          <p:txBody>
            <a:bodyPr wrap="none" anchor="ctr"/>
            <a:lstStyle/>
            <a:p>
              <a:pPr algn="ctr">
                <a:defRPr/>
              </a:pPr>
              <a:endParaRPr lang="ja-JP" altLang="en-US" dirty="0">
                <a:solidFill>
                  <a:srgbClr val="000000"/>
                </a:solidFill>
                <a:ea typeface="ＭＳ Ｐゴシック" pitchFamily="50" charset="-128"/>
              </a:endParaRPr>
            </a:p>
          </p:txBody>
        </p:sp>
        <p:sp>
          <p:nvSpPr>
            <p:cNvPr id="1353" name="Rectangle 30"/>
            <p:cNvSpPr>
              <a:spLocks noChangeArrowheads="1"/>
            </p:cNvSpPr>
            <p:nvPr userDrawn="1"/>
          </p:nvSpPr>
          <p:spPr>
            <a:xfrm>
              <a:off x="0" y="255"/>
              <a:ext cx="6240" cy="45"/>
            </a:xfrm>
            <a:prstGeom prst="rect">
              <a:avLst/>
            </a:prstGeom>
            <a:solidFill>
              <a:srgbClr val="FFCCFF"/>
            </a:solidFill>
            <a:ln w="9525" algn="ctr">
              <a:noFill/>
              <a:miter lim="800000"/>
              <a:headEnd/>
              <a:tailEnd/>
            </a:ln>
            <a:effectLst/>
          </p:spPr>
          <p:txBody>
            <a:bodyPr wrap="none" anchor="ctr"/>
            <a:lstStyle/>
            <a:p>
              <a:pPr algn="ctr">
                <a:defRPr/>
              </a:pPr>
              <a:endParaRPr lang="ja-JP" altLang="en-US" dirty="0">
                <a:solidFill>
                  <a:srgbClr val="000000"/>
                </a:solidFill>
                <a:ea typeface="ＭＳ Ｐゴシック" pitchFamily="50" charset="-128"/>
              </a:endParaRPr>
            </a:p>
          </p:txBody>
        </p:sp>
      </p:grpSp>
      <p:sp>
        <p:nvSpPr>
          <p:cNvPr id="1354" name="Rectangle 22"/>
          <p:cNvSpPr>
            <a:spLocks noGrp="1" noChangeArrowheads="1"/>
          </p:cNvSpPr>
          <p:nvPr>
            <p:ph type="title"/>
          </p:nvPr>
        </p:nvSpPr>
        <p:spPr>
          <a:xfrm>
            <a:off x="1" y="0"/>
            <a:ext cx="7630258" cy="47625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ja-JP" altLang="en-US"/>
              <a:t>マスタ タイトルの書式設定</a:t>
            </a:r>
          </a:p>
        </p:txBody>
      </p:sp>
      <p:pic>
        <p:nvPicPr>
          <p:cNvPr id="1355" name="Picture 32" descr="ppjtitle"/>
          <p:cNvPicPr>
            <a:picLocks noChangeAspect="1" noChangeArrowheads="1"/>
          </p:cNvPicPr>
          <p:nvPr userDrawn="1"/>
        </p:nvPicPr>
        <p:blipFill>
          <a:blip r:embed="rId14"/>
          <a:srcRect l="1756" r="81940" b="42691"/>
          <a:stretch>
            <a:fillRect/>
          </a:stretch>
        </p:blipFill>
        <p:spPr>
          <a:xfrm>
            <a:off x="8028843" y="1"/>
            <a:ext cx="1115157" cy="334963"/>
          </a:xfrm>
          <a:prstGeom prst="rect">
            <a:avLst/>
          </a:prstGeom>
          <a:noFill/>
          <a:ln w="9525">
            <a:noFill/>
            <a:miter lim="800000"/>
            <a:headEnd/>
            <a:tailEnd/>
          </a:ln>
        </p:spPr>
      </p:pic>
    </p:spTree>
    <p:extLst>
      <p:ext uri="{BB962C8B-B14F-4D97-AF65-F5344CB8AC3E}">
        <p14:creationId xmlns:p14="http://schemas.microsoft.com/office/powerpoint/2010/main" val="2024353662"/>
      </p:ext>
    </p:extLst>
  </p:cSld>
  <p:clrMap bg1="lt1" tx1="dk1" bg2="lt2" tx2="dk2" accent1="accent1" accent2="accent2" accent3="accent3" accent4="accent4" accent5="accent5" accent6="accent6" hlink="hlink" folHlink="folHlink"/>
  <p:sldLayoutIdLst>
    <p:sldLayoutId id="2147483687" r:id="rId1"/>
    <p:sldLayoutId id="2147483688" r:id="rId2"/>
    <p:sldLayoutId id="2147483689" r:id="rId3"/>
    <p:sldLayoutId id="2147483690" r:id="rId4"/>
    <p:sldLayoutId id="2147483691" r:id="rId5"/>
    <p:sldLayoutId id="2147483692" r:id="rId6"/>
    <p:sldLayoutId id="2147483693" r:id="rId7"/>
    <p:sldLayoutId id="2147483694" r:id="rId8"/>
    <p:sldLayoutId id="2147483695" r:id="rId9"/>
    <p:sldLayoutId id="2147483696" r:id="rId10"/>
    <p:sldLayoutId id="2147483697" r:id="rId11"/>
    <p:sldLayoutId id="2147483698" r:id="rId12"/>
  </p:sldLayoutIdLst>
  <p:hf hdr="0" ftr="0" dt="0"/>
  <p:txStyles>
    <p:titleStyle>
      <a:lvl1pPr algn="l" rtl="0" eaLnBrk="0" fontAlgn="base" hangingPunct="0">
        <a:spcBef>
          <a:spcPct val="0"/>
        </a:spcBef>
        <a:spcAft>
          <a:spcPct val="0"/>
        </a:spcAft>
        <a:defRPr kumimoji="1" sz="2585">
          <a:solidFill>
            <a:schemeClr val="tx1"/>
          </a:solidFill>
          <a:latin typeface="+mj-lt"/>
          <a:ea typeface="+mj-ea"/>
          <a:cs typeface="+mj-cs"/>
        </a:defRPr>
      </a:lvl1pPr>
      <a:lvl2pPr algn="l" rtl="0" eaLnBrk="0" fontAlgn="base" hangingPunct="0">
        <a:spcBef>
          <a:spcPct val="0"/>
        </a:spcBef>
        <a:spcAft>
          <a:spcPct val="0"/>
        </a:spcAft>
        <a:defRPr kumimoji="1" sz="2585">
          <a:solidFill>
            <a:schemeClr val="tx1"/>
          </a:solidFill>
          <a:latin typeface="HGP創英角ｺﾞｼｯｸUB" pitchFamily="50" charset="-128"/>
          <a:ea typeface="HGP創英角ｺﾞｼｯｸUB" pitchFamily="50" charset="-128"/>
        </a:defRPr>
      </a:lvl2pPr>
      <a:lvl3pPr algn="l" rtl="0" eaLnBrk="0" fontAlgn="base" hangingPunct="0">
        <a:spcBef>
          <a:spcPct val="0"/>
        </a:spcBef>
        <a:spcAft>
          <a:spcPct val="0"/>
        </a:spcAft>
        <a:defRPr kumimoji="1" sz="2585">
          <a:solidFill>
            <a:schemeClr val="tx1"/>
          </a:solidFill>
          <a:latin typeface="HGP創英角ｺﾞｼｯｸUB" pitchFamily="50" charset="-128"/>
          <a:ea typeface="HGP創英角ｺﾞｼｯｸUB" pitchFamily="50" charset="-128"/>
        </a:defRPr>
      </a:lvl3pPr>
      <a:lvl4pPr algn="l" rtl="0" eaLnBrk="0" fontAlgn="base" hangingPunct="0">
        <a:spcBef>
          <a:spcPct val="0"/>
        </a:spcBef>
        <a:spcAft>
          <a:spcPct val="0"/>
        </a:spcAft>
        <a:defRPr kumimoji="1" sz="2585">
          <a:solidFill>
            <a:schemeClr val="tx1"/>
          </a:solidFill>
          <a:latin typeface="HGP創英角ｺﾞｼｯｸUB" pitchFamily="50" charset="-128"/>
          <a:ea typeface="HGP創英角ｺﾞｼｯｸUB" pitchFamily="50" charset="-128"/>
        </a:defRPr>
      </a:lvl4pPr>
      <a:lvl5pPr algn="l" rtl="0" eaLnBrk="0" fontAlgn="base" hangingPunct="0">
        <a:spcBef>
          <a:spcPct val="0"/>
        </a:spcBef>
        <a:spcAft>
          <a:spcPct val="0"/>
        </a:spcAft>
        <a:defRPr kumimoji="1" sz="2585">
          <a:solidFill>
            <a:schemeClr val="tx1"/>
          </a:solidFill>
          <a:latin typeface="HGP創英角ｺﾞｼｯｸUB" pitchFamily="50" charset="-128"/>
          <a:ea typeface="HGP創英角ｺﾞｼｯｸUB" pitchFamily="50" charset="-128"/>
        </a:defRPr>
      </a:lvl5pPr>
      <a:lvl6pPr marL="422041" algn="l" rtl="0" fontAlgn="base">
        <a:spcBef>
          <a:spcPct val="0"/>
        </a:spcBef>
        <a:spcAft>
          <a:spcPct val="0"/>
        </a:spcAft>
        <a:defRPr kumimoji="1" sz="2585">
          <a:solidFill>
            <a:schemeClr val="tx1"/>
          </a:solidFill>
          <a:latin typeface="HGP創英角ｺﾞｼｯｸUB" pitchFamily="50" charset="-128"/>
          <a:ea typeface="HGP創英角ｺﾞｼｯｸUB" pitchFamily="50" charset="-128"/>
        </a:defRPr>
      </a:lvl6pPr>
      <a:lvl7pPr marL="844083" algn="l" rtl="0" fontAlgn="base">
        <a:spcBef>
          <a:spcPct val="0"/>
        </a:spcBef>
        <a:spcAft>
          <a:spcPct val="0"/>
        </a:spcAft>
        <a:defRPr kumimoji="1" sz="2585">
          <a:solidFill>
            <a:schemeClr val="tx1"/>
          </a:solidFill>
          <a:latin typeface="HGP創英角ｺﾞｼｯｸUB" pitchFamily="50" charset="-128"/>
          <a:ea typeface="HGP創英角ｺﾞｼｯｸUB" pitchFamily="50" charset="-128"/>
        </a:defRPr>
      </a:lvl7pPr>
      <a:lvl8pPr marL="1266124" algn="l" rtl="0" fontAlgn="base">
        <a:spcBef>
          <a:spcPct val="0"/>
        </a:spcBef>
        <a:spcAft>
          <a:spcPct val="0"/>
        </a:spcAft>
        <a:defRPr kumimoji="1" sz="2585">
          <a:solidFill>
            <a:schemeClr val="tx1"/>
          </a:solidFill>
          <a:latin typeface="HGP創英角ｺﾞｼｯｸUB" pitchFamily="50" charset="-128"/>
          <a:ea typeface="HGP創英角ｺﾞｼｯｸUB" pitchFamily="50" charset="-128"/>
        </a:defRPr>
      </a:lvl8pPr>
      <a:lvl9pPr marL="1688165" algn="l" rtl="0" fontAlgn="base">
        <a:spcBef>
          <a:spcPct val="0"/>
        </a:spcBef>
        <a:spcAft>
          <a:spcPct val="0"/>
        </a:spcAft>
        <a:defRPr kumimoji="1" sz="2585">
          <a:solidFill>
            <a:schemeClr val="tx1"/>
          </a:solidFill>
          <a:latin typeface="HGP創英角ｺﾞｼｯｸUB" pitchFamily="50" charset="-128"/>
          <a:ea typeface="HGP創英角ｺﾞｼｯｸUB" pitchFamily="50" charset="-128"/>
        </a:defRPr>
      </a:lvl9pPr>
    </p:titleStyle>
    <p:bodyStyle>
      <a:lvl1pPr marL="316531" indent="-316531" algn="l" rtl="0" eaLnBrk="0" fontAlgn="base" hangingPunct="0">
        <a:spcBef>
          <a:spcPct val="20000"/>
        </a:spcBef>
        <a:spcAft>
          <a:spcPct val="0"/>
        </a:spcAft>
        <a:buChar char="•"/>
        <a:defRPr kumimoji="1" sz="2954">
          <a:solidFill>
            <a:schemeClr val="tx1"/>
          </a:solidFill>
          <a:latin typeface="+mn-lt"/>
          <a:ea typeface="+mn-ea"/>
          <a:cs typeface="+mn-cs"/>
        </a:defRPr>
      </a:lvl1pPr>
      <a:lvl2pPr marL="685817" indent="-263776" algn="l" rtl="0" eaLnBrk="0" fontAlgn="base" hangingPunct="0">
        <a:spcBef>
          <a:spcPct val="20000"/>
        </a:spcBef>
        <a:spcAft>
          <a:spcPct val="0"/>
        </a:spcAft>
        <a:buChar char="–"/>
        <a:defRPr kumimoji="1" sz="2585">
          <a:solidFill>
            <a:schemeClr val="tx1"/>
          </a:solidFill>
          <a:latin typeface="+mn-lt"/>
          <a:ea typeface="+mn-ea"/>
        </a:defRPr>
      </a:lvl2pPr>
      <a:lvl3pPr marL="1055103" indent="-211021" algn="l" rtl="0" eaLnBrk="0" fontAlgn="base" hangingPunct="0">
        <a:spcBef>
          <a:spcPct val="20000"/>
        </a:spcBef>
        <a:spcAft>
          <a:spcPct val="0"/>
        </a:spcAft>
        <a:buChar char="•"/>
        <a:defRPr kumimoji="1" sz="2215">
          <a:solidFill>
            <a:schemeClr val="tx1"/>
          </a:solidFill>
          <a:latin typeface="+mn-lt"/>
          <a:ea typeface="+mn-ea"/>
        </a:defRPr>
      </a:lvl3pPr>
      <a:lvl4pPr marL="1477145" indent="-211021" algn="l" rtl="0" eaLnBrk="0" fontAlgn="base" hangingPunct="0">
        <a:spcBef>
          <a:spcPct val="20000"/>
        </a:spcBef>
        <a:spcAft>
          <a:spcPct val="0"/>
        </a:spcAft>
        <a:buChar char="–"/>
        <a:defRPr kumimoji="1" sz="1846">
          <a:solidFill>
            <a:schemeClr val="tx1"/>
          </a:solidFill>
          <a:latin typeface="+mn-lt"/>
          <a:ea typeface="+mn-ea"/>
        </a:defRPr>
      </a:lvl4pPr>
      <a:lvl5pPr marL="1899186" indent="-211021" algn="l" rtl="0" eaLnBrk="0" fontAlgn="base" hangingPunct="0">
        <a:spcBef>
          <a:spcPct val="20000"/>
        </a:spcBef>
        <a:spcAft>
          <a:spcPct val="0"/>
        </a:spcAft>
        <a:buChar char="»"/>
        <a:defRPr kumimoji="1" sz="1846">
          <a:solidFill>
            <a:schemeClr val="tx1"/>
          </a:solidFill>
          <a:latin typeface="+mn-lt"/>
          <a:ea typeface="+mn-ea"/>
        </a:defRPr>
      </a:lvl5pPr>
      <a:lvl6pPr marL="2321227" indent="-211021" algn="l" rtl="0" fontAlgn="base">
        <a:spcBef>
          <a:spcPct val="20000"/>
        </a:spcBef>
        <a:spcAft>
          <a:spcPct val="0"/>
        </a:spcAft>
        <a:buChar char="»"/>
        <a:defRPr kumimoji="1" sz="1846">
          <a:solidFill>
            <a:schemeClr val="tx1"/>
          </a:solidFill>
          <a:latin typeface="+mn-lt"/>
          <a:ea typeface="+mn-ea"/>
        </a:defRPr>
      </a:lvl6pPr>
      <a:lvl7pPr marL="2743269" indent="-211021" algn="l" rtl="0" fontAlgn="base">
        <a:spcBef>
          <a:spcPct val="20000"/>
        </a:spcBef>
        <a:spcAft>
          <a:spcPct val="0"/>
        </a:spcAft>
        <a:buChar char="»"/>
        <a:defRPr kumimoji="1" sz="1846">
          <a:solidFill>
            <a:schemeClr val="tx1"/>
          </a:solidFill>
          <a:latin typeface="+mn-lt"/>
          <a:ea typeface="+mn-ea"/>
        </a:defRPr>
      </a:lvl7pPr>
      <a:lvl8pPr marL="3165310" indent="-211021" algn="l" rtl="0" fontAlgn="base">
        <a:spcBef>
          <a:spcPct val="20000"/>
        </a:spcBef>
        <a:spcAft>
          <a:spcPct val="0"/>
        </a:spcAft>
        <a:buChar char="»"/>
        <a:defRPr kumimoji="1" sz="1846">
          <a:solidFill>
            <a:schemeClr val="tx1"/>
          </a:solidFill>
          <a:latin typeface="+mn-lt"/>
          <a:ea typeface="+mn-ea"/>
        </a:defRPr>
      </a:lvl8pPr>
      <a:lvl9pPr marL="3587351" indent="-211021" algn="l" rtl="0" fontAlgn="base">
        <a:spcBef>
          <a:spcPct val="20000"/>
        </a:spcBef>
        <a:spcAft>
          <a:spcPct val="0"/>
        </a:spcAft>
        <a:buChar char="»"/>
        <a:defRPr kumimoji="1" sz="1846">
          <a:solidFill>
            <a:schemeClr val="tx1"/>
          </a:solidFill>
          <a:latin typeface="+mn-lt"/>
          <a:ea typeface="+mn-ea"/>
        </a:defRPr>
      </a:lvl9pPr>
    </p:bodyStyle>
    <p:otherStyle>
      <a:defPPr>
        <a:defRPr lang="ja-JP"/>
      </a:defPPr>
      <a:lvl1pPr marL="0" algn="l" defTabSz="844083" rtl="0" eaLnBrk="1" latinLnBrk="0" hangingPunct="1">
        <a:defRPr kumimoji="1" sz="1662" kern="1200">
          <a:solidFill>
            <a:schemeClr val="tx1"/>
          </a:solidFill>
          <a:latin typeface="+mn-lt"/>
          <a:ea typeface="+mn-ea"/>
          <a:cs typeface="+mn-cs"/>
        </a:defRPr>
      </a:lvl1pPr>
      <a:lvl2pPr marL="422041" algn="l" defTabSz="844083" rtl="0" eaLnBrk="1" latinLnBrk="0" hangingPunct="1">
        <a:defRPr kumimoji="1" sz="1662" kern="1200">
          <a:solidFill>
            <a:schemeClr val="tx1"/>
          </a:solidFill>
          <a:latin typeface="+mn-lt"/>
          <a:ea typeface="+mn-ea"/>
          <a:cs typeface="+mn-cs"/>
        </a:defRPr>
      </a:lvl2pPr>
      <a:lvl3pPr marL="844083" algn="l" defTabSz="844083" rtl="0" eaLnBrk="1" latinLnBrk="0" hangingPunct="1">
        <a:defRPr kumimoji="1" sz="1662" kern="1200">
          <a:solidFill>
            <a:schemeClr val="tx1"/>
          </a:solidFill>
          <a:latin typeface="+mn-lt"/>
          <a:ea typeface="+mn-ea"/>
          <a:cs typeface="+mn-cs"/>
        </a:defRPr>
      </a:lvl3pPr>
      <a:lvl4pPr marL="1266124" algn="l" defTabSz="844083" rtl="0" eaLnBrk="1" latinLnBrk="0" hangingPunct="1">
        <a:defRPr kumimoji="1" sz="1662" kern="1200">
          <a:solidFill>
            <a:schemeClr val="tx1"/>
          </a:solidFill>
          <a:latin typeface="+mn-lt"/>
          <a:ea typeface="+mn-ea"/>
          <a:cs typeface="+mn-cs"/>
        </a:defRPr>
      </a:lvl4pPr>
      <a:lvl5pPr marL="1688165" algn="l" defTabSz="844083" rtl="0" eaLnBrk="1" latinLnBrk="0" hangingPunct="1">
        <a:defRPr kumimoji="1" sz="1662" kern="1200">
          <a:solidFill>
            <a:schemeClr val="tx1"/>
          </a:solidFill>
          <a:latin typeface="+mn-lt"/>
          <a:ea typeface="+mn-ea"/>
          <a:cs typeface="+mn-cs"/>
        </a:defRPr>
      </a:lvl5pPr>
      <a:lvl6pPr marL="2110207" algn="l" defTabSz="844083" rtl="0" eaLnBrk="1" latinLnBrk="0" hangingPunct="1">
        <a:defRPr kumimoji="1" sz="1662" kern="1200">
          <a:solidFill>
            <a:schemeClr val="tx1"/>
          </a:solidFill>
          <a:latin typeface="+mn-lt"/>
          <a:ea typeface="+mn-ea"/>
          <a:cs typeface="+mn-cs"/>
        </a:defRPr>
      </a:lvl6pPr>
      <a:lvl7pPr marL="2532248" algn="l" defTabSz="844083" rtl="0" eaLnBrk="1" latinLnBrk="0" hangingPunct="1">
        <a:defRPr kumimoji="1" sz="1662" kern="1200">
          <a:solidFill>
            <a:schemeClr val="tx1"/>
          </a:solidFill>
          <a:latin typeface="+mn-lt"/>
          <a:ea typeface="+mn-ea"/>
          <a:cs typeface="+mn-cs"/>
        </a:defRPr>
      </a:lvl7pPr>
      <a:lvl8pPr marL="2954289" algn="l" defTabSz="844083" rtl="0" eaLnBrk="1" latinLnBrk="0" hangingPunct="1">
        <a:defRPr kumimoji="1" sz="1662" kern="1200">
          <a:solidFill>
            <a:schemeClr val="tx1"/>
          </a:solidFill>
          <a:latin typeface="+mn-lt"/>
          <a:ea typeface="+mn-ea"/>
          <a:cs typeface="+mn-cs"/>
        </a:defRPr>
      </a:lvl8pPr>
      <a:lvl9pPr marL="3376331" algn="l" defTabSz="844083" rtl="0" eaLnBrk="1" latinLnBrk="0" hangingPunct="1">
        <a:defRPr kumimoji="1" sz="1662"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107" name="Rectangle 2"/>
          <p:cNvSpPr>
            <a:spLocks noGrp="1" noChangeArrowheads="1"/>
          </p:cNvSpPr>
          <p:nvPr>
            <p:ph type="body" idx="1"/>
          </p:nvPr>
        </p:nvSpPr>
        <p:spPr>
          <a:xfrm>
            <a:off x="457200" y="1600201"/>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108" name="Rectangle 3"/>
          <p:cNvSpPr>
            <a:spLocks noGrp="1" noChangeArrowheads="1"/>
          </p:cNvSpPr>
          <p:nvPr>
            <p:ph type="dt" sz="half" idx="2"/>
          </p:nvPr>
        </p:nvSpPr>
        <p:spPr>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292">
                <a:ea typeface="ＭＳ Ｐゴシック" pitchFamily="50" charset="-128"/>
              </a:defRPr>
            </a:lvl1pPr>
          </a:lstStyle>
          <a:p>
            <a:endParaRPr kumimoji="1" lang="ja-JP" altLang="en-US"/>
          </a:p>
        </p:txBody>
      </p:sp>
      <p:sp>
        <p:nvSpPr>
          <p:cNvPr id="1109" name="Rectangle 4"/>
          <p:cNvSpPr>
            <a:spLocks noGrp="1" noChangeArrowheads="1"/>
          </p:cNvSpPr>
          <p:nvPr>
            <p:ph type="ftr" sz="quarter" idx="3"/>
          </p:nvPr>
        </p:nvSpPr>
        <p:spPr>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292">
                <a:ea typeface="ＭＳ Ｐゴシック" pitchFamily="50" charset="-128"/>
              </a:defRPr>
            </a:lvl1pPr>
          </a:lstStyle>
          <a:p>
            <a:endParaRPr kumimoji="1" lang="ja-JP" altLang="en-US"/>
          </a:p>
        </p:txBody>
      </p:sp>
      <p:sp>
        <p:nvSpPr>
          <p:cNvPr id="1110" name="Rectangle 5"/>
          <p:cNvSpPr>
            <a:spLocks noGrp="1" noChangeArrowheads="1"/>
          </p:cNvSpPr>
          <p:nvPr>
            <p:ph type="sldNum" sz="quarter" idx="4"/>
          </p:nvPr>
        </p:nvSpPr>
        <p:spPr>
          <a:xfrm>
            <a:off x="7010400" y="6237288"/>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92">
                <a:ea typeface="ＭＳ Ｐゴシック" pitchFamily="50" charset="-128"/>
              </a:defRPr>
            </a:lvl1pPr>
          </a:lstStyle>
          <a:p>
            <a:pPr>
              <a:defRPr/>
            </a:pPr>
            <a:fld id="{7200BA1F-8C61-4901-866B-1D19B6E83330}" type="slidenum">
              <a:rPr lang="en-US" altLang="ja-JP">
                <a:solidFill>
                  <a:srgbClr val="000000"/>
                </a:solidFill>
              </a:rPr>
              <a:pPr>
                <a:defRPr/>
              </a:pPr>
              <a:t>‹#›</a:t>
            </a:fld>
            <a:endParaRPr lang="en-US" altLang="ja-JP" dirty="0">
              <a:solidFill>
                <a:srgbClr val="000000"/>
              </a:solidFill>
            </a:endParaRPr>
          </a:p>
        </p:txBody>
      </p:sp>
      <p:sp>
        <p:nvSpPr>
          <p:cNvPr id="1111" name="Rectangle 6"/>
          <p:cNvSpPr>
            <a:spLocks noChangeArrowheads="1"/>
          </p:cNvSpPr>
          <p:nvPr userDrawn="1"/>
        </p:nvSpPr>
        <p:spPr>
          <a:xfrm>
            <a:off x="0" y="1"/>
            <a:ext cx="9144000" cy="366713"/>
          </a:xfrm>
          <a:prstGeom prst="rect">
            <a:avLst/>
          </a:prstGeom>
          <a:noFill/>
          <a:ln w="9525" algn="ctr">
            <a:noFill/>
            <a:miter lim="800000"/>
            <a:headEnd/>
            <a:tailEnd/>
          </a:ln>
          <a:effectLst/>
        </p:spPr>
        <p:txBody>
          <a:bodyPr wrap="none" anchor="ctr"/>
          <a:lstStyle/>
          <a:p>
            <a:pPr algn="ctr">
              <a:defRPr/>
            </a:pPr>
            <a:endParaRPr lang="ja-JP" altLang="en-US" dirty="0">
              <a:solidFill>
                <a:srgbClr val="000000"/>
              </a:solidFill>
              <a:ea typeface="ＭＳ Ｐゴシック" pitchFamily="50" charset="-128"/>
            </a:endParaRPr>
          </a:p>
        </p:txBody>
      </p:sp>
      <p:grpSp>
        <p:nvGrpSpPr>
          <p:cNvPr id="1112" name="Group 27"/>
          <p:cNvGrpSpPr/>
          <p:nvPr userDrawn="1"/>
        </p:nvGrpSpPr>
        <p:grpSpPr>
          <a:xfrm>
            <a:off x="0" y="333376"/>
            <a:ext cx="9144000" cy="214313"/>
            <a:chOff x="0" y="255"/>
            <a:chExt cx="6240" cy="135"/>
          </a:xfrm>
        </p:grpSpPr>
        <p:sp>
          <p:nvSpPr>
            <p:cNvPr id="1113" name="Rectangle 28"/>
            <p:cNvSpPr>
              <a:spLocks noChangeArrowheads="1"/>
            </p:cNvSpPr>
            <p:nvPr userDrawn="1"/>
          </p:nvSpPr>
          <p:spPr>
            <a:xfrm>
              <a:off x="0" y="345"/>
              <a:ext cx="6240" cy="45"/>
            </a:xfrm>
            <a:prstGeom prst="rect">
              <a:avLst/>
            </a:prstGeom>
            <a:solidFill>
              <a:srgbClr val="FF0000"/>
            </a:solidFill>
            <a:ln w="9525" algn="ctr">
              <a:noFill/>
              <a:miter lim="800000"/>
              <a:headEnd/>
              <a:tailEnd/>
            </a:ln>
            <a:effectLst/>
          </p:spPr>
          <p:txBody>
            <a:bodyPr wrap="none" anchor="ctr"/>
            <a:lstStyle/>
            <a:p>
              <a:pPr algn="ctr">
                <a:defRPr/>
              </a:pPr>
              <a:endParaRPr lang="ja-JP" altLang="en-US" dirty="0">
                <a:solidFill>
                  <a:srgbClr val="000000"/>
                </a:solidFill>
                <a:ea typeface="ＭＳ Ｐゴシック" pitchFamily="50" charset="-128"/>
              </a:endParaRPr>
            </a:p>
          </p:txBody>
        </p:sp>
        <p:sp>
          <p:nvSpPr>
            <p:cNvPr id="1114" name="Rectangle 29"/>
            <p:cNvSpPr>
              <a:spLocks noChangeArrowheads="1"/>
            </p:cNvSpPr>
            <p:nvPr userDrawn="1"/>
          </p:nvSpPr>
          <p:spPr>
            <a:xfrm>
              <a:off x="0" y="300"/>
              <a:ext cx="6240" cy="45"/>
            </a:xfrm>
            <a:prstGeom prst="rect">
              <a:avLst/>
            </a:prstGeom>
            <a:solidFill>
              <a:srgbClr val="FF3399"/>
            </a:solidFill>
            <a:ln w="9525" algn="ctr">
              <a:noFill/>
              <a:miter lim="800000"/>
              <a:headEnd/>
              <a:tailEnd/>
            </a:ln>
            <a:effectLst/>
          </p:spPr>
          <p:txBody>
            <a:bodyPr wrap="none" anchor="ctr"/>
            <a:lstStyle/>
            <a:p>
              <a:pPr algn="ctr">
                <a:defRPr/>
              </a:pPr>
              <a:endParaRPr lang="ja-JP" altLang="en-US" dirty="0">
                <a:solidFill>
                  <a:srgbClr val="000000"/>
                </a:solidFill>
                <a:ea typeface="ＭＳ Ｐゴシック" pitchFamily="50" charset="-128"/>
              </a:endParaRPr>
            </a:p>
          </p:txBody>
        </p:sp>
        <p:sp>
          <p:nvSpPr>
            <p:cNvPr id="1115" name="Rectangle 30"/>
            <p:cNvSpPr>
              <a:spLocks noChangeArrowheads="1"/>
            </p:cNvSpPr>
            <p:nvPr userDrawn="1"/>
          </p:nvSpPr>
          <p:spPr>
            <a:xfrm>
              <a:off x="0" y="255"/>
              <a:ext cx="6240" cy="45"/>
            </a:xfrm>
            <a:prstGeom prst="rect">
              <a:avLst/>
            </a:prstGeom>
            <a:solidFill>
              <a:srgbClr val="FFCCFF"/>
            </a:solidFill>
            <a:ln w="9525" algn="ctr">
              <a:noFill/>
              <a:miter lim="800000"/>
              <a:headEnd/>
              <a:tailEnd/>
            </a:ln>
            <a:effectLst/>
          </p:spPr>
          <p:txBody>
            <a:bodyPr wrap="none" anchor="ctr"/>
            <a:lstStyle/>
            <a:p>
              <a:pPr algn="ctr">
                <a:defRPr/>
              </a:pPr>
              <a:endParaRPr lang="ja-JP" altLang="en-US" dirty="0">
                <a:solidFill>
                  <a:srgbClr val="000000"/>
                </a:solidFill>
                <a:ea typeface="ＭＳ Ｐゴシック" pitchFamily="50" charset="-128"/>
              </a:endParaRPr>
            </a:p>
          </p:txBody>
        </p:sp>
      </p:grpSp>
      <p:sp>
        <p:nvSpPr>
          <p:cNvPr id="1116" name="Rectangle 22"/>
          <p:cNvSpPr>
            <a:spLocks noGrp="1" noChangeArrowheads="1"/>
          </p:cNvSpPr>
          <p:nvPr>
            <p:ph type="title"/>
          </p:nvPr>
        </p:nvSpPr>
        <p:spPr>
          <a:xfrm>
            <a:off x="1" y="0"/>
            <a:ext cx="7630258" cy="47625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ja-JP" altLang="en-US"/>
              <a:t>マスタ タイトルの書式設定</a:t>
            </a:r>
          </a:p>
        </p:txBody>
      </p:sp>
      <p:pic>
        <p:nvPicPr>
          <p:cNvPr id="1117" name="Picture 32" descr="ppjtitle"/>
          <p:cNvPicPr>
            <a:picLocks noChangeAspect="1" noChangeArrowheads="1"/>
          </p:cNvPicPr>
          <p:nvPr userDrawn="1"/>
        </p:nvPicPr>
        <p:blipFill>
          <a:blip r:embed="rId14"/>
          <a:srcRect l="1756" r="81940" b="42691"/>
          <a:stretch>
            <a:fillRect/>
          </a:stretch>
        </p:blipFill>
        <p:spPr>
          <a:xfrm>
            <a:off x="8028843" y="1"/>
            <a:ext cx="1115157" cy="334963"/>
          </a:xfrm>
          <a:prstGeom prst="rect">
            <a:avLst/>
          </a:prstGeom>
          <a:noFill/>
          <a:ln w="9525">
            <a:noFill/>
            <a:miter lim="800000"/>
            <a:headEnd/>
            <a:tailEnd/>
          </a:ln>
        </p:spPr>
      </p:pic>
    </p:spTree>
    <p:extLst>
      <p:ext uri="{BB962C8B-B14F-4D97-AF65-F5344CB8AC3E}">
        <p14:creationId xmlns:p14="http://schemas.microsoft.com/office/powerpoint/2010/main" val="1126016410"/>
      </p:ext>
    </p:extLst>
  </p:cSld>
  <p:clrMap bg1="lt1" tx1="dk1" bg2="lt2" tx2="dk2" accent1="accent1" accent2="accent2" accent3="accent3" accent4="accent4" accent5="accent5" accent6="accent6" hlink="hlink" folHlink="folHlink"/>
  <p:sldLayoutIdLst>
    <p:sldLayoutId id="2147483700" r:id="rId1"/>
    <p:sldLayoutId id="2147483701" r:id="rId2"/>
    <p:sldLayoutId id="2147483702" r:id="rId3"/>
    <p:sldLayoutId id="2147483703" r:id="rId4"/>
    <p:sldLayoutId id="2147483704" r:id="rId5"/>
    <p:sldLayoutId id="2147483705" r:id="rId6"/>
    <p:sldLayoutId id="2147483706" r:id="rId7"/>
    <p:sldLayoutId id="2147483707" r:id="rId8"/>
    <p:sldLayoutId id="2147483708" r:id="rId9"/>
    <p:sldLayoutId id="2147483709" r:id="rId10"/>
    <p:sldLayoutId id="2147483710" r:id="rId11"/>
    <p:sldLayoutId id="2147483711" r:id="rId12"/>
  </p:sldLayoutIdLst>
  <p:hf hdr="0" ftr="0" dt="0"/>
  <p:txStyles>
    <p:titleStyle>
      <a:lvl1pPr algn="l" rtl="0" eaLnBrk="0" fontAlgn="base" hangingPunct="0">
        <a:spcBef>
          <a:spcPct val="0"/>
        </a:spcBef>
        <a:spcAft>
          <a:spcPct val="0"/>
        </a:spcAft>
        <a:defRPr kumimoji="1" sz="2585">
          <a:solidFill>
            <a:schemeClr val="tx1"/>
          </a:solidFill>
          <a:latin typeface="+mj-lt"/>
          <a:ea typeface="+mj-ea"/>
          <a:cs typeface="+mj-cs"/>
        </a:defRPr>
      </a:lvl1pPr>
      <a:lvl2pPr algn="l" rtl="0" eaLnBrk="0" fontAlgn="base" hangingPunct="0">
        <a:spcBef>
          <a:spcPct val="0"/>
        </a:spcBef>
        <a:spcAft>
          <a:spcPct val="0"/>
        </a:spcAft>
        <a:defRPr kumimoji="1" sz="2585">
          <a:solidFill>
            <a:schemeClr val="tx1"/>
          </a:solidFill>
          <a:latin typeface="HGP創英角ｺﾞｼｯｸUB" pitchFamily="50" charset="-128"/>
          <a:ea typeface="HGP創英角ｺﾞｼｯｸUB" pitchFamily="50" charset="-128"/>
        </a:defRPr>
      </a:lvl2pPr>
      <a:lvl3pPr algn="l" rtl="0" eaLnBrk="0" fontAlgn="base" hangingPunct="0">
        <a:spcBef>
          <a:spcPct val="0"/>
        </a:spcBef>
        <a:spcAft>
          <a:spcPct val="0"/>
        </a:spcAft>
        <a:defRPr kumimoji="1" sz="2585">
          <a:solidFill>
            <a:schemeClr val="tx1"/>
          </a:solidFill>
          <a:latin typeface="HGP創英角ｺﾞｼｯｸUB" pitchFamily="50" charset="-128"/>
          <a:ea typeface="HGP創英角ｺﾞｼｯｸUB" pitchFamily="50" charset="-128"/>
        </a:defRPr>
      </a:lvl3pPr>
      <a:lvl4pPr algn="l" rtl="0" eaLnBrk="0" fontAlgn="base" hangingPunct="0">
        <a:spcBef>
          <a:spcPct val="0"/>
        </a:spcBef>
        <a:spcAft>
          <a:spcPct val="0"/>
        </a:spcAft>
        <a:defRPr kumimoji="1" sz="2585">
          <a:solidFill>
            <a:schemeClr val="tx1"/>
          </a:solidFill>
          <a:latin typeface="HGP創英角ｺﾞｼｯｸUB" pitchFamily="50" charset="-128"/>
          <a:ea typeface="HGP創英角ｺﾞｼｯｸUB" pitchFamily="50" charset="-128"/>
        </a:defRPr>
      </a:lvl4pPr>
      <a:lvl5pPr algn="l" rtl="0" eaLnBrk="0" fontAlgn="base" hangingPunct="0">
        <a:spcBef>
          <a:spcPct val="0"/>
        </a:spcBef>
        <a:spcAft>
          <a:spcPct val="0"/>
        </a:spcAft>
        <a:defRPr kumimoji="1" sz="2585">
          <a:solidFill>
            <a:schemeClr val="tx1"/>
          </a:solidFill>
          <a:latin typeface="HGP創英角ｺﾞｼｯｸUB" pitchFamily="50" charset="-128"/>
          <a:ea typeface="HGP創英角ｺﾞｼｯｸUB" pitchFamily="50" charset="-128"/>
        </a:defRPr>
      </a:lvl5pPr>
      <a:lvl6pPr marL="422041" algn="l" rtl="0" fontAlgn="base">
        <a:spcBef>
          <a:spcPct val="0"/>
        </a:spcBef>
        <a:spcAft>
          <a:spcPct val="0"/>
        </a:spcAft>
        <a:defRPr kumimoji="1" sz="2585">
          <a:solidFill>
            <a:schemeClr val="tx1"/>
          </a:solidFill>
          <a:latin typeface="HGP創英角ｺﾞｼｯｸUB" pitchFamily="50" charset="-128"/>
          <a:ea typeface="HGP創英角ｺﾞｼｯｸUB" pitchFamily="50" charset="-128"/>
        </a:defRPr>
      </a:lvl6pPr>
      <a:lvl7pPr marL="844083" algn="l" rtl="0" fontAlgn="base">
        <a:spcBef>
          <a:spcPct val="0"/>
        </a:spcBef>
        <a:spcAft>
          <a:spcPct val="0"/>
        </a:spcAft>
        <a:defRPr kumimoji="1" sz="2585">
          <a:solidFill>
            <a:schemeClr val="tx1"/>
          </a:solidFill>
          <a:latin typeface="HGP創英角ｺﾞｼｯｸUB" pitchFamily="50" charset="-128"/>
          <a:ea typeface="HGP創英角ｺﾞｼｯｸUB" pitchFamily="50" charset="-128"/>
        </a:defRPr>
      </a:lvl7pPr>
      <a:lvl8pPr marL="1266124" algn="l" rtl="0" fontAlgn="base">
        <a:spcBef>
          <a:spcPct val="0"/>
        </a:spcBef>
        <a:spcAft>
          <a:spcPct val="0"/>
        </a:spcAft>
        <a:defRPr kumimoji="1" sz="2585">
          <a:solidFill>
            <a:schemeClr val="tx1"/>
          </a:solidFill>
          <a:latin typeface="HGP創英角ｺﾞｼｯｸUB" pitchFamily="50" charset="-128"/>
          <a:ea typeface="HGP創英角ｺﾞｼｯｸUB" pitchFamily="50" charset="-128"/>
        </a:defRPr>
      </a:lvl8pPr>
      <a:lvl9pPr marL="1688165" algn="l" rtl="0" fontAlgn="base">
        <a:spcBef>
          <a:spcPct val="0"/>
        </a:spcBef>
        <a:spcAft>
          <a:spcPct val="0"/>
        </a:spcAft>
        <a:defRPr kumimoji="1" sz="2585">
          <a:solidFill>
            <a:schemeClr val="tx1"/>
          </a:solidFill>
          <a:latin typeface="HGP創英角ｺﾞｼｯｸUB" pitchFamily="50" charset="-128"/>
          <a:ea typeface="HGP創英角ｺﾞｼｯｸUB" pitchFamily="50" charset="-128"/>
        </a:defRPr>
      </a:lvl9pPr>
    </p:titleStyle>
    <p:bodyStyle>
      <a:lvl1pPr marL="316531" indent="-316531" algn="l" rtl="0" eaLnBrk="0" fontAlgn="base" hangingPunct="0">
        <a:spcBef>
          <a:spcPct val="20000"/>
        </a:spcBef>
        <a:spcAft>
          <a:spcPct val="0"/>
        </a:spcAft>
        <a:buChar char="•"/>
        <a:defRPr kumimoji="1" sz="2954">
          <a:solidFill>
            <a:schemeClr val="tx1"/>
          </a:solidFill>
          <a:latin typeface="+mn-lt"/>
          <a:ea typeface="+mn-ea"/>
          <a:cs typeface="+mn-cs"/>
        </a:defRPr>
      </a:lvl1pPr>
      <a:lvl2pPr marL="685817" indent="-263776" algn="l" rtl="0" eaLnBrk="0" fontAlgn="base" hangingPunct="0">
        <a:spcBef>
          <a:spcPct val="20000"/>
        </a:spcBef>
        <a:spcAft>
          <a:spcPct val="0"/>
        </a:spcAft>
        <a:buChar char="–"/>
        <a:defRPr kumimoji="1" sz="2585">
          <a:solidFill>
            <a:schemeClr val="tx1"/>
          </a:solidFill>
          <a:latin typeface="+mn-lt"/>
          <a:ea typeface="+mn-ea"/>
        </a:defRPr>
      </a:lvl2pPr>
      <a:lvl3pPr marL="1055103" indent="-211021" algn="l" rtl="0" eaLnBrk="0" fontAlgn="base" hangingPunct="0">
        <a:spcBef>
          <a:spcPct val="20000"/>
        </a:spcBef>
        <a:spcAft>
          <a:spcPct val="0"/>
        </a:spcAft>
        <a:buChar char="•"/>
        <a:defRPr kumimoji="1" sz="2215">
          <a:solidFill>
            <a:schemeClr val="tx1"/>
          </a:solidFill>
          <a:latin typeface="+mn-lt"/>
          <a:ea typeface="+mn-ea"/>
        </a:defRPr>
      </a:lvl3pPr>
      <a:lvl4pPr marL="1477145" indent="-211021" algn="l" rtl="0" eaLnBrk="0" fontAlgn="base" hangingPunct="0">
        <a:spcBef>
          <a:spcPct val="20000"/>
        </a:spcBef>
        <a:spcAft>
          <a:spcPct val="0"/>
        </a:spcAft>
        <a:buChar char="–"/>
        <a:defRPr kumimoji="1" sz="1846">
          <a:solidFill>
            <a:schemeClr val="tx1"/>
          </a:solidFill>
          <a:latin typeface="+mn-lt"/>
          <a:ea typeface="+mn-ea"/>
        </a:defRPr>
      </a:lvl4pPr>
      <a:lvl5pPr marL="1899186" indent="-211021" algn="l" rtl="0" eaLnBrk="0" fontAlgn="base" hangingPunct="0">
        <a:spcBef>
          <a:spcPct val="20000"/>
        </a:spcBef>
        <a:spcAft>
          <a:spcPct val="0"/>
        </a:spcAft>
        <a:buChar char="»"/>
        <a:defRPr kumimoji="1" sz="1846">
          <a:solidFill>
            <a:schemeClr val="tx1"/>
          </a:solidFill>
          <a:latin typeface="+mn-lt"/>
          <a:ea typeface="+mn-ea"/>
        </a:defRPr>
      </a:lvl5pPr>
      <a:lvl6pPr marL="2321227" indent="-211021" algn="l" rtl="0" fontAlgn="base">
        <a:spcBef>
          <a:spcPct val="20000"/>
        </a:spcBef>
        <a:spcAft>
          <a:spcPct val="0"/>
        </a:spcAft>
        <a:buChar char="»"/>
        <a:defRPr kumimoji="1" sz="1846">
          <a:solidFill>
            <a:schemeClr val="tx1"/>
          </a:solidFill>
          <a:latin typeface="+mn-lt"/>
          <a:ea typeface="+mn-ea"/>
        </a:defRPr>
      </a:lvl6pPr>
      <a:lvl7pPr marL="2743269" indent="-211021" algn="l" rtl="0" fontAlgn="base">
        <a:spcBef>
          <a:spcPct val="20000"/>
        </a:spcBef>
        <a:spcAft>
          <a:spcPct val="0"/>
        </a:spcAft>
        <a:buChar char="»"/>
        <a:defRPr kumimoji="1" sz="1846">
          <a:solidFill>
            <a:schemeClr val="tx1"/>
          </a:solidFill>
          <a:latin typeface="+mn-lt"/>
          <a:ea typeface="+mn-ea"/>
        </a:defRPr>
      </a:lvl7pPr>
      <a:lvl8pPr marL="3165310" indent="-211021" algn="l" rtl="0" fontAlgn="base">
        <a:spcBef>
          <a:spcPct val="20000"/>
        </a:spcBef>
        <a:spcAft>
          <a:spcPct val="0"/>
        </a:spcAft>
        <a:buChar char="»"/>
        <a:defRPr kumimoji="1" sz="1846">
          <a:solidFill>
            <a:schemeClr val="tx1"/>
          </a:solidFill>
          <a:latin typeface="+mn-lt"/>
          <a:ea typeface="+mn-ea"/>
        </a:defRPr>
      </a:lvl8pPr>
      <a:lvl9pPr marL="3587351" indent="-211021" algn="l" rtl="0" fontAlgn="base">
        <a:spcBef>
          <a:spcPct val="20000"/>
        </a:spcBef>
        <a:spcAft>
          <a:spcPct val="0"/>
        </a:spcAft>
        <a:buChar char="»"/>
        <a:defRPr kumimoji="1" sz="1846">
          <a:solidFill>
            <a:schemeClr val="tx1"/>
          </a:solidFill>
          <a:latin typeface="+mn-lt"/>
          <a:ea typeface="+mn-ea"/>
        </a:defRPr>
      </a:lvl9pPr>
    </p:bodyStyle>
    <p:otherStyle>
      <a:defPPr>
        <a:defRPr lang="ja-JP"/>
      </a:defPPr>
      <a:lvl1pPr marL="0" algn="l" defTabSz="844083" rtl="0" eaLnBrk="1" latinLnBrk="0" hangingPunct="1">
        <a:defRPr kumimoji="1" sz="1662" kern="1200">
          <a:solidFill>
            <a:schemeClr val="tx1"/>
          </a:solidFill>
          <a:latin typeface="+mn-lt"/>
          <a:ea typeface="+mn-ea"/>
          <a:cs typeface="+mn-cs"/>
        </a:defRPr>
      </a:lvl1pPr>
      <a:lvl2pPr marL="422041" algn="l" defTabSz="844083" rtl="0" eaLnBrk="1" latinLnBrk="0" hangingPunct="1">
        <a:defRPr kumimoji="1" sz="1662" kern="1200">
          <a:solidFill>
            <a:schemeClr val="tx1"/>
          </a:solidFill>
          <a:latin typeface="+mn-lt"/>
          <a:ea typeface="+mn-ea"/>
          <a:cs typeface="+mn-cs"/>
        </a:defRPr>
      </a:lvl2pPr>
      <a:lvl3pPr marL="844083" algn="l" defTabSz="844083" rtl="0" eaLnBrk="1" latinLnBrk="0" hangingPunct="1">
        <a:defRPr kumimoji="1" sz="1662" kern="1200">
          <a:solidFill>
            <a:schemeClr val="tx1"/>
          </a:solidFill>
          <a:latin typeface="+mn-lt"/>
          <a:ea typeface="+mn-ea"/>
          <a:cs typeface="+mn-cs"/>
        </a:defRPr>
      </a:lvl3pPr>
      <a:lvl4pPr marL="1266124" algn="l" defTabSz="844083" rtl="0" eaLnBrk="1" latinLnBrk="0" hangingPunct="1">
        <a:defRPr kumimoji="1" sz="1662" kern="1200">
          <a:solidFill>
            <a:schemeClr val="tx1"/>
          </a:solidFill>
          <a:latin typeface="+mn-lt"/>
          <a:ea typeface="+mn-ea"/>
          <a:cs typeface="+mn-cs"/>
        </a:defRPr>
      </a:lvl4pPr>
      <a:lvl5pPr marL="1688165" algn="l" defTabSz="844083" rtl="0" eaLnBrk="1" latinLnBrk="0" hangingPunct="1">
        <a:defRPr kumimoji="1" sz="1662" kern="1200">
          <a:solidFill>
            <a:schemeClr val="tx1"/>
          </a:solidFill>
          <a:latin typeface="+mn-lt"/>
          <a:ea typeface="+mn-ea"/>
          <a:cs typeface="+mn-cs"/>
        </a:defRPr>
      </a:lvl5pPr>
      <a:lvl6pPr marL="2110207" algn="l" defTabSz="844083" rtl="0" eaLnBrk="1" latinLnBrk="0" hangingPunct="1">
        <a:defRPr kumimoji="1" sz="1662" kern="1200">
          <a:solidFill>
            <a:schemeClr val="tx1"/>
          </a:solidFill>
          <a:latin typeface="+mn-lt"/>
          <a:ea typeface="+mn-ea"/>
          <a:cs typeface="+mn-cs"/>
        </a:defRPr>
      </a:lvl6pPr>
      <a:lvl7pPr marL="2532248" algn="l" defTabSz="844083" rtl="0" eaLnBrk="1" latinLnBrk="0" hangingPunct="1">
        <a:defRPr kumimoji="1" sz="1662" kern="1200">
          <a:solidFill>
            <a:schemeClr val="tx1"/>
          </a:solidFill>
          <a:latin typeface="+mn-lt"/>
          <a:ea typeface="+mn-ea"/>
          <a:cs typeface="+mn-cs"/>
        </a:defRPr>
      </a:lvl7pPr>
      <a:lvl8pPr marL="2954289" algn="l" defTabSz="844083" rtl="0" eaLnBrk="1" latinLnBrk="0" hangingPunct="1">
        <a:defRPr kumimoji="1" sz="1662" kern="1200">
          <a:solidFill>
            <a:schemeClr val="tx1"/>
          </a:solidFill>
          <a:latin typeface="+mn-lt"/>
          <a:ea typeface="+mn-ea"/>
          <a:cs typeface="+mn-cs"/>
        </a:defRPr>
      </a:lvl8pPr>
      <a:lvl9pPr marL="3376331" algn="l" defTabSz="844083" rtl="0" eaLnBrk="1" latinLnBrk="0" hangingPunct="1">
        <a:defRPr kumimoji="1" sz="1662"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372" name="Rectangle 2"/>
          <p:cNvSpPr>
            <a:spLocks noGrp="1" noChangeArrowheads="1"/>
          </p:cNvSpPr>
          <p:nvPr>
            <p:ph type="body" idx="1"/>
          </p:nvPr>
        </p:nvSpPr>
        <p:spPr>
          <a:xfrm>
            <a:off x="457200" y="1600203"/>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373" name="Rectangle 3"/>
          <p:cNvSpPr>
            <a:spLocks noGrp="1" noChangeArrowheads="1"/>
          </p:cNvSpPr>
          <p:nvPr>
            <p:ph type="dt" sz="half" idx="2"/>
          </p:nvPr>
        </p:nvSpPr>
        <p:spPr>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193">
                <a:latin typeface="+mn-lt"/>
                <a:ea typeface="+mn-ea"/>
              </a:defRPr>
            </a:lvl1pPr>
          </a:lstStyle>
          <a:p>
            <a:endParaRPr kumimoji="1" lang="ja-JP" altLang="en-US"/>
          </a:p>
        </p:txBody>
      </p:sp>
      <p:sp>
        <p:nvSpPr>
          <p:cNvPr id="1374" name="Rectangle 4"/>
          <p:cNvSpPr>
            <a:spLocks noGrp="1" noChangeArrowheads="1"/>
          </p:cNvSpPr>
          <p:nvPr>
            <p:ph type="ftr" sz="quarter" idx="3"/>
          </p:nvPr>
        </p:nvSpPr>
        <p:spPr>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193">
                <a:latin typeface="+mn-lt"/>
                <a:ea typeface="+mn-ea"/>
              </a:defRPr>
            </a:lvl1pPr>
          </a:lstStyle>
          <a:p>
            <a:endParaRPr kumimoji="1" lang="ja-JP" altLang="en-US"/>
          </a:p>
        </p:txBody>
      </p:sp>
      <p:sp>
        <p:nvSpPr>
          <p:cNvPr id="1375" name="Rectangle 5"/>
          <p:cNvSpPr>
            <a:spLocks noGrp="1" noChangeArrowheads="1"/>
          </p:cNvSpPr>
          <p:nvPr>
            <p:ph type="sldNum" sz="quarter" idx="4"/>
          </p:nvPr>
        </p:nvSpPr>
        <p:spPr>
          <a:xfrm>
            <a:off x="7010400" y="6237288"/>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193">
                <a:latin typeface="+mn-lt"/>
                <a:ea typeface="+mn-ea"/>
              </a:defRPr>
            </a:lvl1pPr>
          </a:lstStyle>
          <a:p>
            <a:pPr>
              <a:defRPr/>
            </a:pPr>
            <a:fld id="{B870535A-746E-4BA6-991D-6B4825FE8B99}" type="slidenum">
              <a:rPr lang="en-US" altLang="ja-JP">
                <a:solidFill>
                  <a:srgbClr val="000000"/>
                </a:solidFill>
              </a:rPr>
              <a:pPr>
                <a:defRPr/>
              </a:pPr>
              <a:t>‹#›</a:t>
            </a:fld>
            <a:endParaRPr lang="en-US" altLang="ja-JP">
              <a:solidFill>
                <a:srgbClr val="000000"/>
              </a:solidFill>
            </a:endParaRPr>
          </a:p>
        </p:txBody>
      </p:sp>
      <p:sp>
        <p:nvSpPr>
          <p:cNvPr id="1376" name="Rectangle 6"/>
          <p:cNvSpPr>
            <a:spLocks noChangeArrowheads="1"/>
          </p:cNvSpPr>
          <p:nvPr/>
        </p:nvSpPr>
        <p:spPr>
          <a:xfrm>
            <a:off x="0" y="3"/>
            <a:ext cx="9144000" cy="366713"/>
          </a:xfrm>
          <a:prstGeom prst="rect">
            <a:avLst/>
          </a:prstGeom>
          <a:noFill/>
          <a:ln w="9525" algn="ctr">
            <a:noFill/>
            <a:miter lim="800000"/>
            <a:headEnd/>
            <a:tailEnd/>
          </a:ln>
          <a:effectLst/>
        </p:spPr>
        <p:txBody>
          <a:bodyPr wrap="none" anchor="ctr"/>
          <a:lstStyle/>
          <a:p>
            <a:pPr>
              <a:defRPr/>
            </a:pPr>
            <a:endParaRPr lang="ja-JP" altLang="en-US" sz="1023">
              <a:solidFill>
                <a:srgbClr val="000000"/>
              </a:solidFill>
              <a:latin typeface="HG丸ｺﾞｼｯｸM-PRO" pitchFamily="50" charset="-128"/>
              <a:ea typeface="HG丸ｺﾞｼｯｸM-PRO" pitchFamily="50" charset="-128"/>
            </a:endParaRPr>
          </a:p>
        </p:txBody>
      </p:sp>
      <p:grpSp>
        <p:nvGrpSpPr>
          <p:cNvPr id="1377" name="Group 27"/>
          <p:cNvGrpSpPr/>
          <p:nvPr/>
        </p:nvGrpSpPr>
        <p:grpSpPr>
          <a:xfrm>
            <a:off x="0" y="333378"/>
            <a:ext cx="9144000" cy="214313"/>
            <a:chOff x="0" y="255"/>
            <a:chExt cx="6240" cy="135"/>
          </a:xfrm>
        </p:grpSpPr>
        <p:sp>
          <p:nvSpPr>
            <p:cNvPr id="1378" name="Rectangle 28"/>
            <p:cNvSpPr>
              <a:spLocks noChangeArrowheads="1"/>
            </p:cNvSpPr>
            <p:nvPr userDrawn="1"/>
          </p:nvSpPr>
          <p:spPr>
            <a:xfrm>
              <a:off x="0" y="345"/>
              <a:ext cx="6240" cy="45"/>
            </a:xfrm>
            <a:prstGeom prst="rect">
              <a:avLst/>
            </a:prstGeom>
            <a:solidFill>
              <a:srgbClr val="FF0000"/>
            </a:solidFill>
            <a:ln w="9525" algn="ctr">
              <a:noFill/>
              <a:miter lim="800000"/>
              <a:headEnd/>
              <a:tailEnd/>
            </a:ln>
            <a:effectLst/>
          </p:spPr>
          <p:txBody>
            <a:bodyPr wrap="none" anchor="ctr"/>
            <a:lstStyle/>
            <a:p>
              <a:pPr>
                <a:defRPr/>
              </a:pPr>
              <a:endParaRPr lang="ja-JP" altLang="en-US" sz="1023">
                <a:solidFill>
                  <a:srgbClr val="000000"/>
                </a:solidFill>
                <a:latin typeface="HG丸ｺﾞｼｯｸM-PRO" pitchFamily="50" charset="-128"/>
                <a:ea typeface="HG丸ｺﾞｼｯｸM-PRO" pitchFamily="50" charset="-128"/>
              </a:endParaRPr>
            </a:p>
          </p:txBody>
        </p:sp>
        <p:sp>
          <p:nvSpPr>
            <p:cNvPr id="1379" name="Rectangle 29"/>
            <p:cNvSpPr>
              <a:spLocks noChangeArrowheads="1"/>
            </p:cNvSpPr>
            <p:nvPr userDrawn="1"/>
          </p:nvSpPr>
          <p:spPr>
            <a:xfrm>
              <a:off x="0" y="300"/>
              <a:ext cx="6240" cy="45"/>
            </a:xfrm>
            <a:prstGeom prst="rect">
              <a:avLst/>
            </a:prstGeom>
            <a:solidFill>
              <a:srgbClr val="FF3399"/>
            </a:solidFill>
            <a:ln w="9525" algn="ctr">
              <a:noFill/>
              <a:miter lim="800000"/>
              <a:headEnd/>
              <a:tailEnd/>
            </a:ln>
            <a:effectLst/>
          </p:spPr>
          <p:txBody>
            <a:bodyPr wrap="none" anchor="ctr"/>
            <a:lstStyle/>
            <a:p>
              <a:pPr>
                <a:defRPr/>
              </a:pPr>
              <a:endParaRPr lang="ja-JP" altLang="en-US" sz="1023">
                <a:solidFill>
                  <a:srgbClr val="000000"/>
                </a:solidFill>
                <a:latin typeface="HG丸ｺﾞｼｯｸM-PRO" pitchFamily="50" charset="-128"/>
                <a:ea typeface="HG丸ｺﾞｼｯｸM-PRO" pitchFamily="50" charset="-128"/>
              </a:endParaRPr>
            </a:p>
          </p:txBody>
        </p:sp>
        <p:sp>
          <p:nvSpPr>
            <p:cNvPr id="1380" name="Rectangle 30"/>
            <p:cNvSpPr>
              <a:spLocks noChangeArrowheads="1"/>
            </p:cNvSpPr>
            <p:nvPr userDrawn="1"/>
          </p:nvSpPr>
          <p:spPr>
            <a:xfrm>
              <a:off x="0" y="255"/>
              <a:ext cx="6240" cy="45"/>
            </a:xfrm>
            <a:prstGeom prst="rect">
              <a:avLst/>
            </a:prstGeom>
            <a:solidFill>
              <a:srgbClr val="FFCCFF"/>
            </a:solidFill>
            <a:ln w="9525" algn="ctr">
              <a:noFill/>
              <a:miter lim="800000"/>
              <a:headEnd/>
              <a:tailEnd/>
            </a:ln>
            <a:effectLst/>
          </p:spPr>
          <p:txBody>
            <a:bodyPr wrap="none" anchor="ctr"/>
            <a:lstStyle/>
            <a:p>
              <a:pPr>
                <a:defRPr/>
              </a:pPr>
              <a:endParaRPr lang="ja-JP" altLang="en-US" sz="1023">
                <a:solidFill>
                  <a:srgbClr val="000000"/>
                </a:solidFill>
                <a:latin typeface="HG丸ｺﾞｼｯｸM-PRO" pitchFamily="50" charset="-128"/>
                <a:ea typeface="HG丸ｺﾞｼｯｸM-PRO" pitchFamily="50" charset="-128"/>
              </a:endParaRPr>
            </a:p>
          </p:txBody>
        </p:sp>
      </p:grpSp>
      <p:sp>
        <p:nvSpPr>
          <p:cNvPr id="1381" name="Rectangle 22"/>
          <p:cNvSpPr>
            <a:spLocks noGrp="1" noChangeArrowheads="1"/>
          </p:cNvSpPr>
          <p:nvPr>
            <p:ph type="title"/>
          </p:nvPr>
        </p:nvSpPr>
        <p:spPr>
          <a:xfrm>
            <a:off x="1" y="0"/>
            <a:ext cx="7630258" cy="47625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ja-JP" altLang="en-US"/>
              <a:t>マスタ タイトルの書式設定</a:t>
            </a:r>
          </a:p>
        </p:txBody>
      </p:sp>
      <p:pic>
        <p:nvPicPr>
          <p:cNvPr id="1382" name="Picture 32" descr="ppjtitle"/>
          <p:cNvPicPr>
            <a:picLocks noChangeAspect="1" noChangeArrowheads="1"/>
          </p:cNvPicPr>
          <p:nvPr/>
        </p:nvPicPr>
        <p:blipFill>
          <a:blip r:embed="rId15"/>
          <a:srcRect l="1756" r="81940" b="42691"/>
          <a:stretch>
            <a:fillRect/>
          </a:stretch>
        </p:blipFill>
        <p:spPr>
          <a:xfrm>
            <a:off x="8028844" y="3"/>
            <a:ext cx="1115157" cy="334963"/>
          </a:xfrm>
          <a:prstGeom prst="rect">
            <a:avLst/>
          </a:prstGeom>
          <a:noFill/>
          <a:ln w="9525">
            <a:noFill/>
            <a:miter lim="800000"/>
            <a:headEnd/>
            <a:tailEnd/>
          </a:ln>
        </p:spPr>
      </p:pic>
    </p:spTree>
    <p:extLst>
      <p:ext uri="{BB962C8B-B14F-4D97-AF65-F5344CB8AC3E}">
        <p14:creationId xmlns:p14="http://schemas.microsoft.com/office/powerpoint/2010/main" val="4232464130"/>
      </p:ext>
    </p:extLst>
  </p:cSld>
  <p:clrMap bg1="lt1" tx1="dk1" bg2="lt2" tx2="dk2" accent1="accent1" accent2="accent2" accent3="accent3" accent4="accent4" accent5="accent5" accent6="accent6" hlink="hlink" folHlink="folHlink"/>
  <p:sldLayoutIdLst>
    <p:sldLayoutId id="2147483713" r:id="rId1"/>
    <p:sldLayoutId id="2147483714" r:id="rId2"/>
    <p:sldLayoutId id="2147483715" r:id="rId3"/>
    <p:sldLayoutId id="2147483716" r:id="rId4"/>
    <p:sldLayoutId id="2147483717" r:id="rId5"/>
    <p:sldLayoutId id="2147483718" r:id="rId6"/>
    <p:sldLayoutId id="2147483719" r:id="rId7"/>
    <p:sldLayoutId id="2147483720" r:id="rId8"/>
    <p:sldLayoutId id="2147483721" r:id="rId9"/>
    <p:sldLayoutId id="2147483722" r:id="rId10"/>
    <p:sldLayoutId id="2147483723" r:id="rId11"/>
    <p:sldLayoutId id="2147483724" r:id="rId12"/>
    <p:sldLayoutId id="2147483725" r:id="rId13"/>
  </p:sldLayoutIdLst>
  <p:hf hdr="0" ftr="0" dt="0"/>
  <p:txStyles>
    <p:titleStyle>
      <a:lvl1pPr algn="l" rtl="0" eaLnBrk="0" fontAlgn="base" hangingPunct="0">
        <a:spcBef>
          <a:spcPct val="0"/>
        </a:spcBef>
        <a:spcAft>
          <a:spcPct val="0"/>
        </a:spcAft>
        <a:defRPr kumimoji="1" sz="2386">
          <a:solidFill>
            <a:schemeClr val="tx1"/>
          </a:solidFill>
          <a:latin typeface="+mj-lt"/>
          <a:ea typeface="+mj-ea"/>
          <a:cs typeface="+mj-cs"/>
        </a:defRPr>
      </a:lvl1pPr>
      <a:lvl2pPr algn="l" rtl="0" eaLnBrk="0" fontAlgn="base" hangingPunct="0">
        <a:spcBef>
          <a:spcPct val="0"/>
        </a:spcBef>
        <a:spcAft>
          <a:spcPct val="0"/>
        </a:spcAft>
        <a:defRPr kumimoji="1" sz="2386">
          <a:solidFill>
            <a:schemeClr val="tx1"/>
          </a:solidFill>
          <a:latin typeface="HGP創英角ｺﾞｼｯｸUB" pitchFamily="50" charset="-128"/>
          <a:ea typeface="HGP創英角ｺﾞｼｯｸUB" pitchFamily="50" charset="-128"/>
        </a:defRPr>
      </a:lvl2pPr>
      <a:lvl3pPr algn="l" rtl="0" eaLnBrk="0" fontAlgn="base" hangingPunct="0">
        <a:spcBef>
          <a:spcPct val="0"/>
        </a:spcBef>
        <a:spcAft>
          <a:spcPct val="0"/>
        </a:spcAft>
        <a:defRPr kumimoji="1" sz="2386">
          <a:solidFill>
            <a:schemeClr val="tx1"/>
          </a:solidFill>
          <a:latin typeface="HGP創英角ｺﾞｼｯｸUB" pitchFamily="50" charset="-128"/>
          <a:ea typeface="HGP創英角ｺﾞｼｯｸUB" pitchFamily="50" charset="-128"/>
        </a:defRPr>
      </a:lvl3pPr>
      <a:lvl4pPr algn="l" rtl="0" eaLnBrk="0" fontAlgn="base" hangingPunct="0">
        <a:spcBef>
          <a:spcPct val="0"/>
        </a:spcBef>
        <a:spcAft>
          <a:spcPct val="0"/>
        </a:spcAft>
        <a:defRPr kumimoji="1" sz="2386">
          <a:solidFill>
            <a:schemeClr val="tx1"/>
          </a:solidFill>
          <a:latin typeface="HGP創英角ｺﾞｼｯｸUB" pitchFamily="50" charset="-128"/>
          <a:ea typeface="HGP創英角ｺﾞｼｯｸUB" pitchFamily="50" charset="-128"/>
        </a:defRPr>
      </a:lvl4pPr>
      <a:lvl5pPr algn="l" rtl="0" eaLnBrk="0" fontAlgn="base" hangingPunct="0">
        <a:spcBef>
          <a:spcPct val="0"/>
        </a:spcBef>
        <a:spcAft>
          <a:spcPct val="0"/>
        </a:spcAft>
        <a:defRPr kumimoji="1" sz="2386">
          <a:solidFill>
            <a:schemeClr val="tx1"/>
          </a:solidFill>
          <a:latin typeface="HGP創英角ｺﾞｼｯｸUB" pitchFamily="50" charset="-128"/>
          <a:ea typeface="HGP創英角ｺﾞｼｯｸUB" pitchFamily="50" charset="-128"/>
        </a:defRPr>
      </a:lvl5pPr>
      <a:lvl6pPr marL="389586" algn="l" rtl="0" fontAlgn="base">
        <a:spcBef>
          <a:spcPct val="0"/>
        </a:spcBef>
        <a:spcAft>
          <a:spcPct val="0"/>
        </a:spcAft>
        <a:defRPr kumimoji="1" sz="2386">
          <a:solidFill>
            <a:schemeClr val="tx1"/>
          </a:solidFill>
          <a:latin typeface="HGP創英角ｺﾞｼｯｸUB" pitchFamily="50" charset="-128"/>
          <a:ea typeface="HGP創英角ｺﾞｼｯｸUB" pitchFamily="50" charset="-128"/>
        </a:defRPr>
      </a:lvl6pPr>
      <a:lvl7pPr marL="779173" algn="l" rtl="0" fontAlgn="base">
        <a:spcBef>
          <a:spcPct val="0"/>
        </a:spcBef>
        <a:spcAft>
          <a:spcPct val="0"/>
        </a:spcAft>
        <a:defRPr kumimoji="1" sz="2386">
          <a:solidFill>
            <a:schemeClr val="tx1"/>
          </a:solidFill>
          <a:latin typeface="HGP創英角ｺﾞｼｯｸUB" pitchFamily="50" charset="-128"/>
          <a:ea typeface="HGP創英角ｺﾞｼｯｸUB" pitchFamily="50" charset="-128"/>
        </a:defRPr>
      </a:lvl7pPr>
      <a:lvl8pPr marL="1168759" algn="l" rtl="0" fontAlgn="base">
        <a:spcBef>
          <a:spcPct val="0"/>
        </a:spcBef>
        <a:spcAft>
          <a:spcPct val="0"/>
        </a:spcAft>
        <a:defRPr kumimoji="1" sz="2386">
          <a:solidFill>
            <a:schemeClr val="tx1"/>
          </a:solidFill>
          <a:latin typeface="HGP創英角ｺﾞｼｯｸUB" pitchFamily="50" charset="-128"/>
          <a:ea typeface="HGP創英角ｺﾞｼｯｸUB" pitchFamily="50" charset="-128"/>
        </a:defRPr>
      </a:lvl8pPr>
      <a:lvl9pPr marL="1558345" algn="l" rtl="0" fontAlgn="base">
        <a:spcBef>
          <a:spcPct val="0"/>
        </a:spcBef>
        <a:spcAft>
          <a:spcPct val="0"/>
        </a:spcAft>
        <a:defRPr kumimoji="1" sz="2386">
          <a:solidFill>
            <a:schemeClr val="tx1"/>
          </a:solidFill>
          <a:latin typeface="HGP創英角ｺﾞｼｯｸUB" pitchFamily="50" charset="-128"/>
          <a:ea typeface="HGP創英角ｺﾞｼｯｸUB" pitchFamily="50" charset="-128"/>
        </a:defRPr>
      </a:lvl9pPr>
    </p:titleStyle>
    <p:bodyStyle>
      <a:lvl1pPr marL="292190" indent="-292190" algn="l" rtl="0" eaLnBrk="0" fontAlgn="base" hangingPunct="0">
        <a:spcBef>
          <a:spcPct val="20000"/>
        </a:spcBef>
        <a:spcAft>
          <a:spcPct val="0"/>
        </a:spcAft>
        <a:buChar char="•"/>
        <a:defRPr kumimoji="1" sz="2727">
          <a:solidFill>
            <a:schemeClr val="tx1"/>
          </a:solidFill>
          <a:latin typeface="+mn-lt"/>
          <a:ea typeface="+mn-ea"/>
          <a:cs typeface="+mn-cs"/>
        </a:defRPr>
      </a:lvl1pPr>
      <a:lvl2pPr marL="633078" indent="-243492" algn="l" rtl="0" eaLnBrk="0" fontAlgn="base" hangingPunct="0">
        <a:spcBef>
          <a:spcPct val="20000"/>
        </a:spcBef>
        <a:spcAft>
          <a:spcPct val="0"/>
        </a:spcAft>
        <a:buChar char="–"/>
        <a:defRPr kumimoji="1" sz="2386">
          <a:solidFill>
            <a:schemeClr val="tx1"/>
          </a:solidFill>
          <a:latin typeface="+mn-lt"/>
          <a:ea typeface="+mn-ea"/>
        </a:defRPr>
      </a:lvl2pPr>
      <a:lvl3pPr marL="973966" indent="-194793" algn="l" rtl="0" eaLnBrk="0" fontAlgn="base" hangingPunct="0">
        <a:spcBef>
          <a:spcPct val="20000"/>
        </a:spcBef>
        <a:spcAft>
          <a:spcPct val="0"/>
        </a:spcAft>
        <a:buChar char="•"/>
        <a:defRPr kumimoji="1" sz="2045">
          <a:solidFill>
            <a:schemeClr val="tx1"/>
          </a:solidFill>
          <a:latin typeface="+mn-lt"/>
          <a:ea typeface="+mn-ea"/>
        </a:defRPr>
      </a:lvl3pPr>
      <a:lvl4pPr marL="1363553" indent="-194793" algn="l" rtl="0" eaLnBrk="0" fontAlgn="base" hangingPunct="0">
        <a:spcBef>
          <a:spcPct val="20000"/>
        </a:spcBef>
        <a:spcAft>
          <a:spcPct val="0"/>
        </a:spcAft>
        <a:buChar char="–"/>
        <a:defRPr kumimoji="1" sz="1704">
          <a:solidFill>
            <a:schemeClr val="tx1"/>
          </a:solidFill>
          <a:latin typeface="+mn-lt"/>
          <a:ea typeface="+mn-ea"/>
        </a:defRPr>
      </a:lvl4pPr>
      <a:lvl5pPr marL="1753139" indent="-194793" algn="l" rtl="0" eaLnBrk="0" fontAlgn="base" hangingPunct="0">
        <a:spcBef>
          <a:spcPct val="20000"/>
        </a:spcBef>
        <a:spcAft>
          <a:spcPct val="0"/>
        </a:spcAft>
        <a:buChar char="»"/>
        <a:defRPr kumimoji="1" sz="1704">
          <a:solidFill>
            <a:schemeClr val="tx1"/>
          </a:solidFill>
          <a:latin typeface="+mn-lt"/>
          <a:ea typeface="+mn-ea"/>
        </a:defRPr>
      </a:lvl5pPr>
      <a:lvl6pPr marL="2142725" indent="-194793" algn="l" rtl="0" fontAlgn="base">
        <a:spcBef>
          <a:spcPct val="20000"/>
        </a:spcBef>
        <a:spcAft>
          <a:spcPct val="0"/>
        </a:spcAft>
        <a:buChar char="»"/>
        <a:defRPr kumimoji="1" sz="1704">
          <a:solidFill>
            <a:schemeClr val="tx1"/>
          </a:solidFill>
          <a:latin typeface="+mn-lt"/>
          <a:ea typeface="+mn-ea"/>
        </a:defRPr>
      </a:lvl6pPr>
      <a:lvl7pPr marL="2532312" indent="-194793" algn="l" rtl="0" fontAlgn="base">
        <a:spcBef>
          <a:spcPct val="20000"/>
        </a:spcBef>
        <a:spcAft>
          <a:spcPct val="0"/>
        </a:spcAft>
        <a:buChar char="»"/>
        <a:defRPr kumimoji="1" sz="1704">
          <a:solidFill>
            <a:schemeClr val="tx1"/>
          </a:solidFill>
          <a:latin typeface="+mn-lt"/>
          <a:ea typeface="+mn-ea"/>
        </a:defRPr>
      </a:lvl7pPr>
      <a:lvl8pPr marL="2921898" indent="-194793" algn="l" rtl="0" fontAlgn="base">
        <a:spcBef>
          <a:spcPct val="20000"/>
        </a:spcBef>
        <a:spcAft>
          <a:spcPct val="0"/>
        </a:spcAft>
        <a:buChar char="»"/>
        <a:defRPr kumimoji="1" sz="1704">
          <a:solidFill>
            <a:schemeClr val="tx1"/>
          </a:solidFill>
          <a:latin typeface="+mn-lt"/>
          <a:ea typeface="+mn-ea"/>
        </a:defRPr>
      </a:lvl8pPr>
      <a:lvl9pPr marL="3311484" indent="-194793" algn="l" rtl="0" fontAlgn="base">
        <a:spcBef>
          <a:spcPct val="20000"/>
        </a:spcBef>
        <a:spcAft>
          <a:spcPct val="0"/>
        </a:spcAft>
        <a:buChar char="»"/>
        <a:defRPr kumimoji="1" sz="1704">
          <a:solidFill>
            <a:schemeClr val="tx1"/>
          </a:solidFill>
          <a:latin typeface="+mn-lt"/>
          <a:ea typeface="+mn-ea"/>
        </a:defRPr>
      </a:lvl9pPr>
    </p:bodyStyle>
    <p:otherStyle>
      <a:defPPr>
        <a:defRPr lang="ja-JP"/>
      </a:defPPr>
      <a:lvl1pPr marL="0" algn="l" defTabSz="779173" rtl="0" eaLnBrk="1" latinLnBrk="0" hangingPunct="1">
        <a:defRPr kumimoji="1" sz="1534" kern="1200">
          <a:solidFill>
            <a:schemeClr val="tx1"/>
          </a:solidFill>
          <a:latin typeface="+mn-lt"/>
          <a:ea typeface="+mn-ea"/>
          <a:cs typeface="+mn-cs"/>
        </a:defRPr>
      </a:lvl1pPr>
      <a:lvl2pPr marL="389586" algn="l" defTabSz="779173" rtl="0" eaLnBrk="1" latinLnBrk="0" hangingPunct="1">
        <a:defRPr kumimoji="1" sz="1534" kern="1200">
          <a:solidFill>
            <a:schemeClr val="tx1"/>
          </a:solidFill>
          <a:latin typeface="+mn-lt"/>
          <a:ea typeface="+mn-ea"/>
          <a:cs typeface="+mn-cs"/>
        </a:defRPr>
      </a:lvl2pPr>
      <a:lvl3pPr marL="779173" algn="l" defTabSz="779173" rtl="0" eaLnBrk="1" latinLnBrk="0" hangingPunct="1">
        <a:defRPr kumimoji="1" sz="1534" kern="1200">
          <a:solidFill>
            <a:schemeClr val="tx1"/>
          </a:solidFill>
          <a:latin typeface="+mn-lt"/>
          <a:ea typeface="+mn-ea"/>
          <a:cs typeface="+mn-cs"/>
        </a:defRPr>
      </a:lvl3pPr>
      <a:lvl4pPr marL="1168759" algn="l" defTabSz="779173" rtl="0" eaLnBrk="1" latinLnBrk="0" hangingPunct="1">
        <a:defRPr kumimoji="1" sz="1534" kern="1200">
          <a:solidFill>
            <a:schemeClr val="tx1"/>
          </a:solidFill>
          <a:latin typeface="+mn-lt"/>
          <a:ea typeface="+mn-ea"/>
          <a:cs typeface="+mn-cs"/>
        </a:defRPr>
      </a:lvl4pPr>
      <a:lvl5pPr marL="1558345" algn="l" defTabSz="779173" rtl="0" eaLnBrk="1" latinLnBrk="0" hangingPunct="1">
        <a:defRPr kumimoji="1" sz="1534" kern="1200">
          <a:solidFill>
            <a:schemeClr val="tx1"/>
          </a:solidFill>
          <a:latin typeface="+mn-lt"/>
          <a:ea typeface="+mn-ea"/>
          <a:cs typeface="+mn-cs"/>
        </a:defRPr>
      </a:lvl5pPr>
      <a:lvl6pPr marL="1947932" algn="l" defTabSz="779173" rtl="0" eaLnBrk="1" latinLnBrk="0" hangingPunct="1">
        <a:defRPr kumimoji="1" sz="1534" kern="1200">
          <a:solidFill>
            <a:schemeClr val="tx1"/>
          </a:solidFill>
          <a:latin typeface="+mn-lt"/>
          <a:ea typeface="+mn-ea"/>
          <a:cs typeface="+mn-cs"/>
        </a:defRPr>
      </a:lvl6pPr>
      <a:lvl7pPr marL="2337518" algn="l" defTabSz="779173" rtl="0" eaLnBrk="1" latinLnBrk="0" hangingPunct="1">
        <a:defRPr kumimoji="1" sz="1534" kern="1200">
          <a:solidFill>
            <a:schemeClr val="tx1"/>
          </a:solidFill>
          <a:latin typeface="+mn-lt"/>
          <a:ea typeface="+mn-ea"/>
          <a:cs typeface="+mn-cs"/>
        </a:defRPr>
      </a:lvl7pPr>
      <a:lvl8pPr marL="2727104" algn="l" defTabSz="779173" rtl="0" eaLnBrk="1" latinLnBrk="0" hangingPunct="1">
        <a:defRPr kumimoji="1" sz="1534" kern="1200">
          <a:solidFill>
            <a:schemeClr val="tx1"/>
          </a:solidFill>
          <a:latin typeface="+mn-lt"/>
          <a:ea typeface="+mn-ea"/>
          <a:cs typeface="+mn-cs"/>
        </a:defRPr>
      </a:lvl8pPr>
      <a:lvl9pPr marL="3116691" algn="l" defTabSz="779173" rtl="0" eaLnBrk="1" latinLnBrk="0" hangingPunct="1">
        <a:defRPr kumimoji="1" sz="1534"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5" name="Rectangle 2"/>
          <p:cNvSpPr>
            <a:spLocks noGrp="1" noChangeArrowheads="1"/>
          </p:cNvSpPr>
          <p:nvPr>
            <p:ph type="body" idx="1"/>
          </p:nvPr>
        </p:nvSpPr>
        <p:spPr>
          <a:xfrm>
            <a:off x="457200" y="1600201"/>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26" name="Rectangle 3"/>
          <p:cNvSpPr>
            <a:spLocks noGrp="1" noChangeArrowheads="1"/>
          </p:cNvSpPr>
          <p:nvPr>
            <p:ph type="dt" sz="half" idx="2"/>
          </p:nvPr>
        </p:nvSpPr>
        <p:spPr>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92">
                <a:latin typeface="+mn-lt"/>
                <a:ea typeface="+mn-ea"/>
              </a:defRPr>
            </a:lvl1pPr>
          </a:lstStyle>
          <a:p>
            <a:pPr>
              <a:defRPr/>
            </a:pPr>
            <a:endParaRPr lang="en-US" altLang="ja-JP" dirty="0"/>
          </a:p>
        </p:txBody>
      </p:sp>
      <p:sp>
        <p:nvSpPr>
          <p:cNvPr id="1027" name="Rectangle 4"/>
          <p:cNvSpPr>
            <a:spLocks noGrp="1" noChangeArrowheads="1"/>
          </p:cNvSpPr>
          <p:nvPr>
            <p:ph type="ftr" sz="quarter" idx="3"/>
          </p:nvPr>
        </p:nvSpPr>
        <p:spPr>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292">
                <a:latin typeface="+mn-lt"/>
                <a:ea typeface="+mn-ea"/>
              </a:defRPr>
            </a:lvl1pPr>
          </a:lstStyle>
          <a:p>
            <a:pPr>
              <a:defRPr/>
            </a:pPr>
            <a:endParaRPr lang="en-US" altLang="ja-JP" dirty="0"/>
          </a:p>
        </p:txBody>
      </p:sp>
      <p:sp>
        <p:nvSpPr>
          <p:cNvPr id="1028" name="Rectangle 5"/>
          <p:cNvSpPr>
            <a:spLocks noGrp="1" noChangeArrowheads="1"/>
          </p:cNvSpPr>
          <p:nvPr>
            <p:ph type="sldNum" sz="quarter" idx="4"/>
          </p:nvPr>
        </p:nvSpPr>
        <p:spPr>
          <a:xfrm>
            <a:off x="7010400" y="6237288"/>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92">
                <a:latin typeface="+mn-lt"/>
                <a:ea typeface="+mn-ea"/>
              </a:defRPr>
            </a:lvl1pPr>
          </a:lstStyle>
          <a:p>
            <a:pPr>
              <a:defRPr/>
            </a:pPr>
            <a:fld id="{B870535A-746E-4BA6-991D-6B4825FE8B99}" type="slidenum">
              <a:rPr lang="en-US" altLang="ja-JP"/>
              <a:pPr>
                <a:defRPr/>
              </a:pPr>
              <a:t>‹#›</a:t>
            </a:fld>
            <a:endParaRPr lang="en-US" altLang="ja-JP" dirty="0"/>
          </a:p>
        </p:txBody>
      </p:sp>
      <p:sp>
        <p:nvSpPr>
          <p:cNvPr id="1029" name="Rectangle 6"/>
          <p:cNvSpPr>
            <a:spLocks noChangeArrowheads="1"/>
          </p:cNvSpPr>
          <p:nvPr/>
        </p:nvSpPr>
        <p:spPr>
          <a:xfrm>
            <a:off x="0" y="1"/>
            <a:ext cx="9144000" cy="366713"/>
          </a:xfrm>
          <a:prstGeom prst="rect">
            <a:avLst/>
          </a:prstGeom>
          <a:noFill/>
          <a:ln w="9525" algn="ctr">
            <a:noFill/>
            <a:miter lim="800000"/>
            <a:headEnd/>
            <a:tailEnd/>
          </a:ln>
          <a:effectLst/>
        </p:spPr>
        <p:txBody>
          <a:bodyPr wrap="none" anchor="ctr"/>
          <a:lstStyle/>
          <a:p>
            <a:pPr>
              <a:defRPr/>
            </a:pPr>
            <a:endParaRPr lang="ja-JP" altLang="en-US" sz="1662" dirty="0">
              <a:ea typeface="HG丸ｺﾞｼｯｸM-PRO" pitchFamily="50" charset="-128"/>
            </a:endParaRPr>
          </a:p>
        </p:txBody>
      </p:sp>
      <p:grpSp>
        <p:nvGrpSpPr>
          <p:cNvPr id="1030" name="Group 27"/>
          <p:cNvGrpSpPr/>
          <p:nvPr/>
        </p:nvGrpSpPr>
        <p:grpSpPr>
          <a:xfrm>
            <a:off x="0" y="333376"/>
            <a:ext cx="9144000" cy="214313"/>
            <a:chOff x="0" y="255"/>
            <a:chExt cx="6240" cy="135"/>
          </a:xfrm>
        </p:grpSpPr>
        <p:sp>
          <p:nvSpPr>
            <p:cNvPr id="1031" name="Rectangle 28"/>
            <p:cNvSpPr>
              <a:spLocks noChangeArrowheads="1"/>
            </p:cNvSpPr>
            <p:nvPr userDrawn="1"/>
          </p:nvSpPr>
          <p:spPr>
            <a:xfrm>
              <a:off x="0" y="345"/>
              <a:ext cx="6240" cy="45"/>
            </a:xfrm>
            <a:prstGeom prst="rect">
              <a:avLst/>
            </a:prstGeom>
            <a:solidFill>
              <a:srgbClr val="FF0000"/>
            </a:solidFill>
            <a:ln w="9525" algn="ctr">
              <a:noFill/>
              <a:miter lim="800000"/>
              <a:headEnd/>
              <a:tailEnd/>
            </a:ln>
            <a:effectLst/>
          </p:spPr>
          <p:txBody>
            <a:bodyPr wrap="none" anchor="ctr"/>
            <a:lstStyle/>
            <a:p>
              <a:pPr>
                <a:defRPr/>
              </a:pPr>
              <a:endParaRPr lang="ja-JP" altLang="en-US" sz="1662" dirty="0">
                <a:ea typeface="HG丸ｺﾞｼｯｸM-PRO" pitchFamily="50" charset="-128"/>
              </a:endParaRPr>
            </a:p>
          </p:txBody>
        </p:sp>
        <p:sp>
          <p:nvSpPr>
            <p:cNvPr id="1032" name="Rectangle 29"/>
            <p:cNvSpPr>
              <a:spLocks noChangeArrowheads="1"/>
            </p:cNvSpPr>
            <p:nvPr userDrawn="1"/>
          </p:nvSpPr>
          <p:spPr>
            <a:xfrm>
              <a:off x="0" y="300"/>
              <a:ext cx="6240" cy="45"/>
            </a:xfrm>
            <a:prstGeom prst="rect">
              <a:avLst/>
            </a:prstGeom>
            <a:solidFill>
              <a:srgbClr val="FF3399"/>
            </a:solidFill>
            <a:ln w="9525" algn="ctr">
              <a:noFill/>
              <a:miter lim="800000"/>
              <a:headEnd/>
              <a:tailEnd/>
            </a:ln>
            <a:effectLst/>
          </p:spPr>
          <p:txBody>
            <a:bodyPr wrap="none" anchor="ctr"/>
            <a:lstStyle/>
            <a:p>
              <a:pPr>
                <a:defRPr/>
              </a:pPr>
              <a:endParaRPr lang="ja-JP" altLang="en-US" sz="1662" dirty="0">
                <a:ea typeface="HG丸ｺﾞｼｯｸM-PRO" pitchFamily="50" charset="-128"/>
              </a:endParaRPr>
            </a:p>
          </p:txBody>
        </p:sp>
        <p:sp>
          <p:nvSpPr>
            <p:cNvPr id="1033" name="Rectangle 30"/>
            <p:cNvSpPr>
              <a:spLocks noChangeArrowheads="1"/>
            </p:cNvSpPr>
            <p:nvPr userDrawn="1"/>
          </p:nvSpPr>
          <p:spPr>
            <a:xfrm>
              <a:off x="0" y="255"/>
              <a:ext cx="6240" cy="45"/>
            </a:xfrm>
            <a:prstGeom prst="rect">
              <a:avLst/>
            </a:prstGeom>
            <a:solidFill>
              <a:srgbClr val="FFCCFF"/>
            </a:solidFill>
            <a:ln w="9525" algn="ctr">
              <a:noFill/>
              <a:miter lim="800000"/>
              <a:headEnd/>
              <a:tailEnd/>
            </a:ln>
            <a:effectLst/>
          </p:spPr>
          <p:txBody>
            <a:bodyPr wrap="none" anchor="ctr"/>
            <a:lstStyle/>
            <a:p>
              <a:pPr>
                <a:defRPr/>
              </a:pPr>
              <a:endParaRPr lang="ja-JP" altLang="en-US" sz="1662" dirty="0">
                <a:ea typeface="HG丸ｺﾞｼｯｸM-PRO" pitchFamily="50" charset="-128"/>
              </a:endParaRPr>
            </a:p>
          </p:txBody>
        </p:sp>
      </p:grpSp>
      <p:sp>
        <p:nvSpPr>
          <p:cNvPr id="1034" name="Rectangle 22"/>
          <p:cNvSpPr>
            <a:spLocks noGrp="1" noChangeArrowheads="1"/>
          </p:cNvSpPr>
          <p:nvPr>
            <p:ph type="title"/>
          </p:nvPr>
        </p:nvSpPr>
        <p:spPr>
          <a:xfrm>
            <a:off x="1" y="0"/>
            <a:ext cx="7630258" cy="47625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ja-JP" altLang="en-US"/>
              <a:t>マスタ タイトルの書式設定</a:t>
            </a:r>
          </a:p>
        </p:txBody>
      </p:sp>
      <p:pic>
        <p:nvPicPr>
          <p:cNvPr id="1035" name="Picture 32" descr="ppjtitle"/>
          <p:cNvPicPr>
            <a:picLocks noChangeAspect="1" noChangeArrowheads="1"/>
          </p:cNvPicPr>
          <p:nvPr/>
        </p:nvPicPr>
        <p:blipFill>
          <a:blip r:embed="rId15"/>
          <a:srcRect l="1756" r="81940" b="42691"/>
          <a:stretch>
            <a:fillRect/>
          </a:stretch>
        </p:blipFill>
        <p:spPr>
          <a:xfrm>
            <a:off x="8028843" y="1"/>
            <a:ext cx="1115157" cy="334963"/>
          </a:xfrm>
          <a:prstGeom prst="rect">
            <a:avLst/>
          </a:prstGeom>
          <a:noFill/>
          <a:ln w="9525">
            <a:noFill/>
            <a:miter lim="800000"/>
            <a:headEnd/>
            <a:tailEnd/>
          </a:ln>
        </p:spPr>
      </p:pic>
    </p:spTree>
    <p:extLst>
      <p:ext uri="{BB962C8B-B14F-4D97-AF65-F5344CB8AC3E}">
        <p14:creationId xmlns:p14="http://schemas.microsoft.com/office/powerpoint/2010/main" val="1520808982"/>
      </p:ext>
    </p:extLst>
  </p:cSld>
  <p:clrMap bg1="lt1" tx1="dk1" bg2="lt2" tx2="dk2" accent1="accent1" accent2="accent2" accent3="accent3" accent4="accent4" accent5="accent5" accent6="accent6" hlink="hlink" folHlink="folHlink"/>
  <p:sldLayoutIdLst>
    <p:sldLayoutId id="2147483727" r:id="rId1"/>
    <p:sldLayoutId id="2147483728" r:id="rId2"/>
    <p:sldLayoutId id="2147483729" r:id="rId3"/>
    <p:sldLayoutId id="2147483730" r:id="rId4"/>
    <p:sldLayoutId id="2147483731" r:id="rId5"/>
    <p:sldLayoutId id="2147483732" r:id="rId6"/>
    <p:sldLayoutId id="2147483733" r:id="rId7"/>
    <p:sldLayoutId id="2147483734" r:id="rId8"/>
    <p:sldLayoutId id="2147483735" r:id="rId9"/>
    <p:sldLayoutId id="2147483736" r:id="rId10"/>
    <p:sldLayoutId id="2147483737" r:id="rId11"/>
    <p:sldLayoutId id="2147483738" r:id="rId12"/>
    <p:sldLayoutId id="2147483739" r:id="rId13"/>
  </p:sldLayoutIdLst>
  <p:hf hdr="0" ftr="0" dt="0"/>
  <p:txStyles>
    <p:titleStyle>
      <a:lvl1pPr algn="l" rtl="0" eaLnBrk="0" fontAlgn="base" hangingPunct="0">
        <a:spcBef>
          <a:spcPct val="0"/>
        </a:spcBef>
        <a:spcAft>
          <a:spcPct val="0"/>
        </a:spcAft>
        <a:defRPr kumimoji="1" sz="2585">
          <a:solidFill>
            <a:schemeClr val="tx1"/>
          </a:solidFill>
          <a:latin typeface="+mj-lt"/>
          <a:ea typeface="+mj-ea"/>
          <a:cs typeface="+mj-cs"/>
        </a:defRPr>
      </a:lvl1pPr>
      <a:lvl2pPr algn="l" rtl="0" eaLnBrk="0" fontAlgn="base" hangingPunct="0">
        <a:spcBef>
          <a:spcPct val="0"/>
        </a:spcBef>
        <a:spcAft>
          <a:spcPct val="0"/>
        </a:spcAft>
        <a:defRPr kumimoji="1" sz="2585">
          <a:solidFill>
            <a:schemeClr val="tx1"/>
          </a:solidFill>
          <a:latin typeface="HGP創英角ｺﾞｼｯｸUB" pitchFamily="50" charset="-128"/>
          <a:ea typeface="HGP創英角ｺﾞｼｯｸUB" pitchFamily="50" charset="-128"/>
        </a:defRPr>
      </a:lvl2pPr>
      <a:lvl3pPr algn="l" rtl="0" eaLnBrk="0" fontAlgn="base" hangingPunct="0">
        <a:spcBef>
          <a:spcPct val="0"/>
        </a:spcBef>
        <a:spcAft>
          <a:spcPct val="0"/>
        </a:spcAft>
        <a:defRPr kumimoji="1" sz="2585">
          <a:solidFill>
            <a:schemeClr val="tx1"/>
          </a:solidFill>
          <a:latin typeface="HGP創英角ｺﾞｼｯｸUB" pitchFamily="50" charset="-128"/>
          <a:ea typeface="HGP創英角ｺﾞｼｯｸUB" pitchFamily="50" charset="-128"/>
        </a:defRPr>
      </a:lvl3pPr>
      <a:lvl4pPr algn="l" rtl="0" eaLnBrk="0" fontAlgn="base" hangingPunct="0">
        <a:spcBef>
          <a:spcPct val="0"/>
        </a:spcBef>
        <a:spcAft>
          <a:spcPct val="0"/>
        </a:spcAft>
        <a:defRPr kumimoji="1" sz="2585">
          <a:solidFill>
            <a:schemeClr val="tx1"/>
          </a:solidFill>
          <a:latin typeface="HGP創英角ｺﾞｼｯｸUB" pitchFamily="50" charset="-128"/>
          <a:ea typeface="HGP創英角ｺﾞｼｯｸUB" pitchFamily="50" charset="-128"/>
        </a:defRPr>
      </a:lvl4pPr>
      <a:lvl5pPr algn="l" rtl="0" eaLnBrk="0" fontAlgn="base" hangingPunct="0">
        <a:spcBef>
          <a:spcPct val="0"/>
        </a:spcBef>
        <a:spcAft>
          <a:spcPct val="0"/>
        </a:spcAft>
        <a:defRPr kumimoji="1" sz="2585">
          <a:solidFill>
            <a:schemeClr val="tx1"/>
          </a:solidFill>
          <a:latin typeface="HGP創英角ｺﾞｼｯｸUB" pitchFamily="50" charset="-128"/>
          <a:ea typeface="HGP創英角ｺﾞｼｯｸUB" pitchFamily="50" charset="-128"/>
        </a:defRPr>
      </a:lvl5pPr>
      <a:lvl6pPr marL="422041" algn="l" rtl="0" fontAlgn="base">
        <a:spcBef>
          <a:spcPct val="0"/>
        </a:spcBef>
        <a:spcAft>
          <a:spcPct val="0"/>
        </a:spcAft>
        <a:defRPr kumimoji="1" sz="2585">
          <a:solidFill>
            <a:schemeClr val="tx1"/>
          </a:solidFill>
          <a:latin typeface="HGP創英角ｺﾞｼｯｸUB" pitchFamily="50" charset="-128"/>
          <a:ea typeface="HGP創英角ｺﾞｼｯｸUB" pitchFamily="50" charset="-128"/>
        </a:defRPr>
      </a:lvl6pPr>
      <a:lvl7pPr marL="844083" algn="l" rtl="0" fontAlgn="base">
        <a:spcBef>
          <a:spcPct val="0"/>
        </a:spcBef>
        <a:spcAft>
          <a:spcPct val="0"/>
        </a:spcAft>
        <a:defRPr kumimoji="1" sz="2585">
          <a:solidFill>
            <a:schemeClr val="tx1"/>
          </a:solidFill>
          <a:latin typeface="HGP創英角ｺﾞｼｯｸUB" pitchFamily="50" charset="-128"/>
          <a:ea typeface="HGP創英角ｺﾞｼｯｸUB" pitchFamily="50" charset="-128"/>
        </a:defRPr>
      </a:lvl7pPr>
      <a:lvl8pPr marL="1266124" algn="l" rtl="0" fontAlgn="base">
        <a:spcBef>
          <a:spcPct val="0"/>
        </a:spcBef>
        <a:spcAft>
          <a:spcPct val="0"/>
        </a:spcAft>
        <a:defRPr kumimoji="1" sz="2585">
          <a:solidFill>
            <a:schemeClr val="tx1"/>
          </a:solidFill>
          <a:latin typeface="HGP創英角ｺﾞｼｯｸUB" pitchFamily="50" charset="-128"/>
          <a:ea typeface="HGP創英角ｺﾞｼｯｸUB" pitchFamily="50" charset="-128"/>
        </a:defRPr>
      </a:lvl8pPr>
      <a:lvl9pPr marL="1688165" algn="l" rtl="0" fontAlgn="base">
        <a:spcBef>
          <a:spcPct val="0"/>
        </a:spcBef>
        <a:spcAft>
          <a:spcPct val="0"/>
        </a:spcAft>
        <a:defRPr kumimoji="1" sz="2585">
          <a:solidFill>
            <a:schemeClr val="tx1"/>
          </a:solidFill>
          <a:latin typeface="HGP創英角ｺﾞｼｯｸUB" pitchFamily="50" charset="-128"/>
          <a:ea typeface="HGP創英角ｺﾞｼｯｸUB" pitchFamily="50" charset="-128"/>
        </a:defRPr>
      </a:lvl9pPr>
    </p:titleStyle>
    <p:bodyStyle>
      <a:lvl1pPr marL="316531" indent="-316531" algn="l" rtl="0" eaLnBrk="0" fontAlgn="base" hangingPunct="0">
        <a:spcBef>
          <a:spcPct val="20000"/>
        </a:spcBef>
        <a:spcAft>
          <a:spcPct val="0"/>
        </a:spcAft>
        <a:buChar char="•"/>
        <a:defRPr kumimoji="1" sz="2954">
          <a:solidFill>
            <a:schemeClr val="tx1"/>
          </a:solidFill>
          <a:latin typeface="+mn-lt"/>
          <a:ea typeface="+mn-ea"/>
          <a:cs typeface="+mn-cs"/>
        </a:defRPr>
      </a:lvl1pPr>
      <a:lvl2pPr marL="685817" indent="-263776" algn="l" rtl="0" eaLnBrk="0" fontAlgn="base" hangingPunct="0">
        <a:spcBef>
          <a:spcPct val="20000"/>
        </a:spcBef>
        <a:spcAft>
          <a:spcPct val="0"/>
        </a:spcAft>
        <a:buChar char="–"/>
        <a:defRPr kumimoji="1" sz="2585">
          <a:solidFill>
            <a:schemeClr val="tx1"/>
          </a:solidFill>
          <a:latin typeface="+mn-lt"/>
          <a:ea typeface="+mn-ea"/>
        </a:defRPr>
      </a:lvl2pPr>
      <a:lvl3pPr marL="1055103" indent="-211021" algn="l" rtl="0" eaLnBrk="0" fontAlgn="base" hangingPunct="0">
        <a:spcBef>
          <a:spcPct val="20000"/>
        </a:spcBef>
        <a:spcAft>
          <a:spcPct val="0"/>
        </a:spcAft>
        <a:buChar char="•"/>
        <a:defRPr kumimoji="1" sz="2215">
          <a:solidFill>
            <a:schemeClr val="tx1"/>
          </a:solidFill>
          <a:latin typeface="+mn-lt"/>
          <a:ea typeface="+mn-ea"/>
        </a:defRPr>
      </a:lvl3pPr>
      <a:lvl4pPr marL="1477145" indent="-211021" algn="l" rtl="0" eaLnBrk="0" fontAlgn="base" hangingPunct="0">
        <a:spcBef>
          <a:spcPct val="20000"/>
        </a:spcBef>
        <a:spcAft>
          <a:spcPct val="0"/>
        </a:spcAft>
        <a:buChar char="–"/>
        <a:defRPr kumimoji="1" sz="1846">
          <a:solidFill>
            <a:schemeClr val="tx1"/>
          </a:solidFill>
          <a:latin typeface="+mn-lt"/>
          <a:ea typeface="+mn-ea"/>
        </a:defRPr>
      </a:lvl4pPr>
      <a:lvl5pPr marL="1899186" indent="-211021" algn="l" rtl="0" eaLnBrk="0" fontAlgn="base" hangingPunct="0">
        <a:spcBef>
          <a:spcPct val="20000"/>
        </a:spcBef>
        <a:spcAft>
          <a:spcPct val="0"/>
        </a:spcAft>
        <a:buChar char="»"/>
        <a:defRPr kumimoji="1" sz="1846">
          <a:solidFill>
            <a:schemeClr val="tx1"/>
          </a:solidFill>
          <a:latin typeface="+mn-lt"/>
          <a:ea typeface="+mn-ea"/>
        </a:defRPr>
      </a:lvl5pPr>
      <a:lvl6pPr marL="2321227" indent="-211021" algn="l" rtl="0" fontAlgn="base">
        <a:spcBef>
          <a:spcPct val="20000"/>
        </a:spcBef>
        <a:spcAft>
          <a:spcPct val="0"/>
        </a:spcAft>
        <a:buChar char="»"/>
        <a:defRPr kumimoji="1" sz="1846">
          <a:solidFill>
            <a:schemeClr val="tx1"/>
          </a:solidFill>
          <a:latin typeface="+mn-lt"/>
          <a:ea typeface="+mn-ea"/>
        </a:defRPr>
      </a:lvl6pPr>
      <a:lvl7pPr marL="2743269" indent="-211021" algn="l" rtl="0" fontAlgn="base">
        <a:spcBef>
          <a:spcPct val="20000"/>
        </a:spcBef>
        <a:spcAft>
          <a:spcPct val="0"/>
        </a:spcAft>
        <a:buChar char="»"/>
        <a:defRPr kumimoji="1" sz="1846">
          <a:solidFill>
            <a:schemeClr val="tx1"/>
          </a:solidFill>
          <a:latin typeface="+mn-lt"/>
          <a:ea typeface="+mn-ea"/>
        </a:defRPr>
      </a:lvl7pPr>
      <a:lvl8pPr marL="3165310" indent="-211021" algn="l" rtl="0" fontAlgn="base">
        <a:spcBef>
          <a:spcPct val="20000"/>
        </a:spcBef>
        <a:spcAft>
          <a:spcPct val="0"/>
        </a:spcAft>
        <a:buChar char="»"/>
        <a:defRPr kumimoji="1" sz="1846">
          <a:solidFill>
            <a:schemeClr val="tx1"/>
          </a:solidFill>
          <a:latin typeface="+mn-lt"/>
          <a:ea typeface="+mn-ea"/>
        </a:defRPr>
      </a:lvl8pPr>
      <a:lvl9pPr marL="3587351" indent="-211021" algn="l" rtl="0" fontAlgn="base">
        <a:spcBef>
          <a:spcPct val="20000"/>
        </a:spcBef>
        <a:spcAft>
          <a:spcPct val="0"/>
        </a:spcAft>
        <a:buChar char="»"/>
        <a:defRPr kumimoji="1" sz="1846">
          <a:solidFill>
            <a:schemeClr val="tx1"/>
          </a:solidFill>
          <a:latin typeface="+mn-lt"/>
          <a:ea typeface="+mn-ea"/>
        </a:defRPr>
      </a:lvl9pPr>
    </p:bodyStyle>
    <p:otherStyle>
      <a:defPPr>
        <a:defRPr lang="ja-JP"/>
      </a:defPPr>
      <a:lvl1pPr marL="0" algn="l" defTabSz="844083" rtl="0" eaLnBrk="1" latinLnBrk="0" hangingPunct="1">
        <a:defRPr kumimoji="1" sz="1662" kern="1200">
          <a:solidFill>
            <a:schemeClr val="tx1"/>
          </a:solidFill>
          <a:latin typeface="+mn-lt"/>
          <a:ea typeface="+mn-ea"/>
          <a:cs typeface="+mn-cs"/>
        </a:defRPr>
      </a:lvl1pPr>
      <a:lvl2pPr marL="422041" algn="l" defTabSz="844083" rtl="0" eaLnBrk="1" latinLnBrk="0" hangingPunct="1">
        <a:defRPr kumimoji="1" sz="1662" kern="1200">
          <a:solidFill>
            <a:schemeClr val="tx1"/>
          </a:solidFill>
          <a:latin typeface="+mn-lt"/>
          <a:ea typeface="+mn-ea"/>
          <a:cs typeface="+mn-cs"/>
        </a:defRPr>
      </a:lvl2pPr>
      <a:lvl3pPr marL="844083" algn="l" defTabSz="844083" rtl="0" eaLnBrk="1" latinLnBrk="0" hangingPunct="1">
        <a:defRPr kumimoji="1" sz="1662" kern="1200">
          <a:solidFill>
            <a:schemeClr val="tx1"/>
          </a:solidFill>
          <a:latin typeface="+mn-lt"/>
          <a:ea typeface="+mn-ea"/>
          <a:cs typeface="+mn-cs"/>
        </a:defRPr>
      </a:lvl3pPr>
      <a:lvl4pPr marL="1266124" algn="l" defTabSz="844083" rtl="0" eaLnBrk="1" latinLnBrk="0" hangingPunct="1">
        <a:defRPr kumimoji="1" sz="1662" kern="1200">
          <a:solidFill>
            <a:schemeClr val="tx1"/>
          </a:solidFill>
          <a:latin typeface="+mn-lt"/>
          <a:ea typeface="+mn-ea"/>
          <a:cs typeface="+mn-cs"/>
        </a:defRPr>
      </a:lvl4pPr>
      <a:lvl5pPr marL="1688165" algn="l" defTabSz="844083" rtl="0" eaLnBrk="1" latinLnBrk="0" hangingPunct="1">
        <a:defRPr kumimoji="1" sz="1662" kern="1200">
          <a:solidFill>
            <a:schemeClr val="tx1"/>
          </a:solidFill>
          <a:latin typeface="+mn-lt"/>
          <a:ea typeface="+mn-ea"/>
          <a:cs typeface="+mn-cs"/>
        </a:defRPr>
      </a:lvl5pPr>
      <a:lvl6pPr marL="2110207" algn="l" defTabSz="844083" rtl="0" eaLnBrk="1" latinLnBrk="0" hangingPunct="1">
        <a:defRPr kumimoji="1" sz="1662" kern="1200">
          <a:solidFill>
            <a:schemeClr val="tx1"/>
          </a:solidFill>
          <a:latin typeface="+mn-lt"/>
          <a:ea typeface="+mn-ea"/>
          <a:cs typeface="+mn-cs"/>
        </a:defRPr>
      </a:lvl6pPr>
      <a:lvl7pPr marL="2532248" algn="l" defTabSz="844083" rtl="0" eaLnBrk="1" latinLnBrk="0" hangingPunct="1">
        <a:defRPr kumimoji="1" sz="1662" kern="1200">
          <a:solidFill>
            <a:schemeClr val="tx1"/>
          </a:solidFill>
          <a:latin typeface="+mn-lt"/>
          <a:ea typeface="+mn-ea"/>
          <a:cs typeface="+mn-cs"/>
        </a:defRPr>
      </a:lvl7pPr>
      <a:lvl8pPr marL="2954289" algn="l" defTabSz="844083" rtl="0" eaLnBrk="1" latinLnBrk="0" hangingPunct="1">
        <a:defRPr kumimoji="1" sz="1662" kern="1200">
          <a:solidFill>
            <a:schemeClr val="tx1"/>
          </a:solidFill>
          <a:latin typeface="+mn-lt"/>
          <a:ea typeface="+mn-ea"/>
          <a:cs typeface="+mn-cs"/>
        </a:defRPr>
      </a:lvl8pPr>
      <a:lvl9pPr marL="3376331" algn="l" defTabSz="844083" rtl="0" eaLnBrk="1" latinLnBrk="0" hangingPunct="1">
        <a:defRPr kumimoji="1" sz="1662"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5" name="Rectangle 2"/>
          <p:cNvSpPr>
            <a:spLocks noGrp="1" noChangeArrowheads="1"/>
          </p:cNvSpPr>
          <p:nvPr>
            <p:ph type="body" idx="1"/>
          </p:nvPr>
        </p:nvSpPr>
        <p:spPr>
          <a:xfrm>
            <a:off x="457200" y="1600201"/>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26" name="Rectangle 3"/>
          <p:cNvSpPr>
            <a:spLocks noGrp="1" noChangeArrowheads="1"/>
          </p:cNvSpPr>
          <p:nvPr>
            <p:ph type="dt" sz="half" idx="2"/>
          </p:nvPr>
        </p:nvSpPr>
        <p:spPr>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92">
                <a:latin typeface="+mn-lt"/>
                <a:ea typeface="+mn-ea"/>
              </a:defRPr>
            </a:lvl1pPr>
          </a:lstStyle>
          <a:p>
            <a:endParaRPr kumimoji="1" lang="ja-JP" altLang="en-US" dirty="0"/>
          </a:p>
        </p:txBody>
      </p:sp>
      <p:sp>
        <p:nvSpPr>
          <p:cNvPr id="1027" name="Rectangle 4"/>
          <p:cNvSpPr>
            <a:spLocks noGrp="1" noChangeArrowheads="1"/>
          </p:cNvSpPr>
          <p:nvPr>
            <p:ph type="ftr" sz="quarter" idx="3"/>
          </p:nvPr>
        </p:nvSpPr>
        <p:spPr>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292">
                <a:latin typeface="+mn-lt"/>
                <a:ea typeface="+mn-ea"/>
              </a:defRPr>
            </a:lvl1pPr>
          </a:lstStyle>
          <a:p>
            <a:endParaRPr kumimoji="1" lang="ja-JP" altLang="en-US" dirty="0"/>
          </a:p>
        </p:txBody>
      </p:sp>
      <p:sp>
        <p:nvSpPr>
          <p:cNvPr id="1028" name="Rectangle 5"/>
          <p:cNvSpPr>
            <a:spLocks noGrp="1" noChangeArrowheads="1"/>
          </p:cNvSpPr>
          <p:nvPr>
            <p:ph type="sldNum" sz="quarter" idx="4"/>
          </p:nvPr>
        </p:nvSpPr>
        <p:spPr>
          <a:xfrm>
            <a:off x="7010400" y="6237288"/>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92">
                <a:latin typeface="+mn-lt"/>
                <a:ea typeface="+mn-ea"/>
              </a:defRPr>
            </a:lvl1pPr>
          </a:lstStyle>
          <a:p>
            <a:pPr>
              <a:defRPr/>
            </a:pPr>
            <a:fld id="{B870535A-746E-4BA6-991D-6B4825FE8B99}" type="slidenum">
              <a:rPr lang="en-US" altLang="ja-JP"/>
              <a:pPr>
                <a:defRPr/>
              </a:pPr>
              <a:t>‹#›</a:t>
            </a:fld>
            <a:endParaRPr lang="en-US" altLang="ja-JP" dirty="0"/>
          </a:p>
        </p:txBody>
      </p:sp>
      <p:sp>
        <p:nvSpPr>
          <p:cNvPr id="1029" name="Rectangle 6"/>
          <p:cNvSpPr>
            <a:spLocks noChangeArrowheads="1"/>
          </p:cNvSpPr>
          <p:nvPr/>
        </p:nvSpPr>
        <p:spPr>
          <a:xfrm>
            <a:off x="0" y="1"/>
            <a:ext cx="9144000" cy="366713"/>
          </a:xfrm>
          <a:prstGeom prst="rect">
            <a:avLst/>
          </a:prstGeom>
          <a:noFill/>
          <a:ln w="9525" algn="ctr">
            <a:noFill/>
            <a:miter lim="800000"/>
            <a:headEnd/>
            <a:tailEnd/>
          </a:ln>
          <a:effectLst/>
        </p:spPr>
        <p:txBody>
          <a:bodyPr wrap="none" anchor="ctr"/>
          <a:lstStyle/>
          <a:p>
            <a:pPr>
              <a:defRPr/>
            </a:pPr>
            <a:endParaRPr lang="ja-JP" altLang="en-US" sz="1662" dirty="0">
              <a:ea typeface="HG丸ｺﾞｼｯｸM-PRO" pitchFamily="50" charset="-128"/>
            </a:endParaRPr>
          </a:p>
        </p:txBody>
      </p:sp>
      <p:grpSp>
        <p:nvGrpSpPr>
          <p:cNvPr id="1030" name="Group 27"/>
          <p:cNvGrpSpPr/>
          <p:nvPr/>
        </p:nvGrpSpPr>
        <p:grpSpPr>
          <a:xfrm>
            <a:off x="0" y="333376"/>
            <a:ext cx="9144000" cy="214313"/>
            <a:chOff x="0" y="255"/>
            <a:chExt cx="6240" cy="135"/>
          </a:xfrm>
        </p:grpSpPr>
        <p:sp>
          <p:nvSpPr>
            <p:cNvPr id="1031" name="Rectangle 28"/>
            <p:cNvSpPr>
              <a:spLocks noChangeArrowheads="1"/>
            </p:cNvSpPr>
            <p:nvPr userDrawn="1"/>
          </p:nvSpPr>
          <p:spPr>
            <a:xfrm>
              <a:off x="0" y="345"/>
              <a:ext cx="6240" cy="45"/>
            </a:xfrm>
            <a:prstGeom prst="rect">
              <a:avLst/>
            </a:prstGeom>
            <a:solidFill>
              <a:srgbClr val="FF0000"/>
            </a:solidFill>
            <a:ln w="9525" algn="ctr">
              <a:noFill/>
              <a:miter lim="800000"/>
              <a:headEnd/>
              <a:tailEnd/>
            </a:ln>
            <a:effectLst/>
          </p:spPr>
          <p:txBody>
            <a:bodyPr wrap="none" anchor="ctr"/>
            <a:lstStyle/>
            <a:p>
              <a:pPr>
                <a:defRPr/>
              </a:pPr>
              <a:endParaRPr lang="ja-JP" altLang="en-US" sz="1662" dirty="0">
                <a:ea typeface="HG丸ｺﾞｼｯｸM-PRO" pitchFamily="50" charset="-128"/>
              </a:endParaRPr>
            </a:p>
          </p:txBody>
        </p:sp>
        <p:sp>
          <p:nvSpPr>
            <p:cNvPr id="1032" name="Rectangle 29"/>
            <p:cNvSpPr>
              <a:spLocks noChangeArrowheads="1"/>
            </p:cNvSpPr>
            <p:nvPr userDrawn="1"/>
          </p:nvSpPr>
          <p:spPr>
            <a:xfrm>
              <a:off x="0" y="300"/>
              <a:ext cx="6240" cy="45"/>
            </a:xfrm>
            <a:prstGeom prst="rect">
              <a:avLst/>
            </a:prstGeom>
            <a:solidFill>
              <a:srgbClr val="FF3399"/>
            </a:solidFill>
            <a:ln w="9525" algn="ctr">
              <a:noFill/>
              <a:miter lim="800000"/>
              <a:headEnd/>
              <a:tailEnd/>
            </a:ln>
            <a:effectLst/>
          </p:spPr>
          <p:txBody>
            <a:bodyPr wrap="none" anchor="ctr"/>
            <a:lstStyle/>
            <a:p>
              <a:pPr>
                <a:defRPr/>
              </a:pPr>
              <a:endParaRPr lang="ja-JP" altLang="en-US" sz="1662" dirty="0">
                <a:ea typeface="HG丸ｺﾞｼｯｸM-PRO" pitchFamily="50" charset="-128"/>
              </a:endParaRPr>
            </a:p>
          </p:txBody>
        </p:sp>
        <p:sp>
          <p:nvSpPr>
            <p:cNvPr id="1033" name="Rectangle 30"/>
            <p:cNvSpPr>
              <a:spLocks noChangeArrowheads="1"/>
            </p:cNvSpPr>
            <p:nvPr userDrawn="1"/>
          </p:nvSpPr>
          <p:spPr>
            <a:xfrm>
              <a:off x="0" y="255"/>
              <a:ext cx="6240" cy="45"/>
            </a:xfrm>
            <a:prstGeom prst="rect">
              <a:avLst/>
            </a:prstGeom>
            <a:solidFill>
              <a:srgbClr val="FFCCFF"/>
            </a:solidFill>
            <a:ln w="9525" algn="ctr">
              <a:noFill/>
              <a:miter lim="800000"/>
              <a:headEnd/>
              <a:tailEnd/>
            </a:ln>
            <a:effectLst/>
          </p:spPr>
          <p:txBody>
            <a:bodyPr wrap="none" anchor="ctr"/>
            <a:lstStyle/>
            <a:p>
              <a:pPr>
                <a:defRPr/>
              </a:pPr>
              <a:endParaRPr lang="ja-JP" altLang="en-US" sz="1662" dirty="0">
                <a:ea typeface="HG丸ｺﾞｼｯｸM-PRO" pitchFamily="50" charset="-128"/>
              </a:endParaRPr>
            </a:p>
          </p:txBody>
        </p:sp>
      </p:grpSp>
      <p:sp>
        <p:nvSpPr>
          <p:cNvPr id="1034" name="Rectangle 22"/>
          <p:cNvSpPr>
            <a:spLocks noGrp="1" noChangeArrowheads="1"/>
          </p:cNvSpPr>
          <p:nvPr>
            <p:ph type="title"/>
          </p:nvPr>
        </p:nvSpPr>
        <p:spPr>
          <a:xfrm>
            <a:off x="1" y="0"/>
            <a:ext cx="7630258" cy="47625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ja-JP" altLang="en-US"/>
              <a:t>マスタ タイトルの書式設定</a:t>
            </a:r>
          </a:p>
        </p:txBody>
      </p:sp>
      <p:pic>
        <p:nvPicPr>
          <p:cNvPr id="1035" name="Picture 32" descr="ppjtitle"/>
          <p:cNvPicPr>
            <a:picLocks noChangeAspect="1" noChangeArrowheads="1"/>
          </p:cNvPicPr>
          <p:nvPr/>
        </p:nvPicPr>
        <p:blipFill>
          <a:blip r:embed="rId16"/>
          <a:srcRect l="1756" r="81940" b="42691"/>
          <a:stretch>
            <a:fillRect/>
          </a:stretch>
        </p:blipFill>
        <p:spPr>
          <a:xfrm>
            <a:off x="8028843" y="1"/>
            <a:ext cx="1115157" cy="334963"/>
          </a:xfrm>
          <a:prstGeom prst="rect">
            <a:avLst/>
          </a:prstGeom>
          <a:noFill/>
          <a:ln w="9525">
            <a:noFill/>
            <a:miter lim="800000"/>
            <a:headEnd/>
            <a:tailEnd/>
          </a:ln>
        </p:spPr>
      </p:pic>
    </p:spTree>
    <p:extLst>
      <p:ext uri="{BB962C8B-B14F-4D97-AF65-F5344CB8AC3E}">
        <p14:creationId xmlns:p14="http://schemas.microsoft.com/office/powerpoint/2010/main" val="767513385"/>
      </p:ext>
    </p:extLst>
  </p:cSld>
  <p:clrMap bg1="lt1" tx1="dk1" bg2="lt2" tx2="dk2" accent1="accent1" accent2="accent2" accent3="accent3" accent4="accent4" accent5="accent5" accent6="accent6" hlink="hlink" folHlink="folHlink"/>
  <p:sldLayoutIdLst>
    <p:sldLayoutId id="2147483741" r:id="rId1"/>
    <p:sldLayoutId id="2147483742" r:id="rId2"/>
    <p:sldLayoutId id="2147483743" r:id="rId3"/>
    <p:sldLayoutId id="2147483744" r:id="rId4"/>
    <p:sldLayoutId id="2147483745" r:id="rId5"/>
    <p:sldLayoutId id="2147483746" r:id="rId6"/>
    <p:sldLayoutId id="2147483747" r:id="rId7"/>
    <p:sldLayoutId id="2147483748" r:id="rId8"/>
    <p:sldLayoutId id="2147483749" r:id="rId9"/>
    <p:sldLayoutId id="2147483750" r:id="rId10"/>
    <p:sldLayoutId id="2147483751" r:id="rId11"/>
    <p:sldLayoutId id="2147483752" r:id="rId12"/>
    <p:sldLayoutId id="2147483753" r:id="rId13"/>
    <p:sldLayoutId id="2147483754" r:id="rId14"/>
  </p:sldLayoutIdLst>
  <p:hf hdr="0" ftr="0" dt="0"/>
  <p:txStyles>
    <p:titleStyle>
      <a:lvl1pPr algn="l" rtl="0" eaLnBrk="0" fontAlgn="base" hangingPunct="0">
        <a:spcBef>
          <a:spcPct val="0"/>
        </a:spcBef>
        <a:spcAft>
          <a:spcPct val="0"/>
        </a:spcAft>
        <a:defRPr kumimoji="1" sz="2585">
          <a:solidFill>
            <a:schemeClr val="tx1"/>
          </a:solidFill>
          <a:latin typeface="+mj-lt"/>
          <a:ea typeface="+mj-ea"/>
          <a:cs typeface="+mj-cs"/>
        </a:defRPr>
      </a:lvl1pPr>
      <a:lvl2pPr algn="l" rtl="0" eaLnBrk="0" fontAlgn="base" hangingPunct="0">
        <a:spcBef>
          <a:spcPct val="0"/>
        </a:spcBef>
        <a:spcAft>
          <a:spcPct val="0"/>
        </a:spcAft>
        <a:defRPr kumimoji="1" sz="2585">
          <a:solidFill>
            <a:schemeClr val="tx1"/>
          </a:solidFill>
          <a:latin typeface="HGP創英角ｺﾞｼｯｸUB" pitchFamily="50" charset="-128"/>
          <a:ea typeface="HGP創英角ｺﾞｼｯｸUB" pitchFamily="50" charset="-128"/>
        </a:defRPr>
      </a:lvl2pPr>
      <a:lvl3pPr algn="l" rtl="0" eaLnBrk="0" fontAlgn="base" hangingPunct="0">
        <a:spcBef>
          <a:spcPct val="0"/>
        </a:spcBef>
        <a:spcAft>
          <a:spcPct val="0"/>
        </a:spcAft>
        <a:defRPr kumimoji="1" sz="2585">
          <a:solidFill>
            <a:schemeClr val="tx1"/>
          </a:solidFill>
          <a:latin typeface="HGP創英角ｺﾞｼｯｸUB" pitchFamily="50" charset="-128"/>
          <a:ea typeface="HGP創英角ｺﾞｼｯｸUB" pitchFamily="50" charset="-128"/>
        </a:defRPr>
      </a:lvl3pPr>
      <a:lvl4pPr algn="l" rtl="0" eaLnBrk="0" fontAlgn="base" hangingPunct="0">
        <a:spcBef>
          <a:spcPct val="0"/>
        </a:spcBef>
        <a:spcAft>
          <a:spcPct val="0"/>
        </a:spcAft>
        <a:defRPr kumimoji="1" sz="2585">
          <a:solidFill>
            <a:schemeClr val="tx1"/>
          </a:solidFill>
          <a:latin typeface="HGP創英角ｺﾞｼｯｸUB" pitchFamily="50" charset="-128"/>
          <a:ea typeface="HGP創英角ｺﾞｼｯｸUB" pitchFamily="50" charset="-128"/>
        </a:defRPr>
      </a:lvl4pPr>
      <a:lvl5pPr algn="l" rtl="0" eaLnBrk="0" fontAlgn="base" hangingPunct="0">
        <a:spcBef>
          <a:spcPct val="0"/>
        </a:spcBef>
        <a:spcAft>
          <a:spcPct val="0"/>
        </a:spcAft>
        <a:defRPr kumimoji="1" sz="2585">
          <a:solidFill>
            <a:schemeClr val="tx1"/>
          </a:solidFill>
          <a:latin typeface="HGP創英角ｺﾞｼｯｸUB" pitchFamily="50" charset="-128"/>
          <a:ea typeface="HGP創英角ｺﾞｼｯｸUB" pitchFamily="50" charset="-128"/>
        </a:defRPr>
      </a:lvl5pPr>
      <a:lvl6pPr marL="422041" algn="l" rtl="0" fontAlgn="base">
        <a:spcBef>
          <a:spcPct val="0"/>
        </a:spcBef>
        <a:spcAft>
          <a:spcPct val="0"/>
        </a:spcAft>
        <a:defRPr kumimoji="1" sz="2585">
          <a:solidFill>
            <a:schemeClr val="tx1"/>
          </a:solidFill>
          <a:latin typeface="HGP創英角ｺﾞｼｯｸUB" pitchFamily="50" charset="-128"/>
          <a:ea typeface="HGP創英角ｺﾞｼｯｸUB" pitchFamily="50" charset="-128"/>
        </a:defRPr>
      </a:lvl6pPr>
      <a:lvl7pPr marL="844083" algn="l" rtl="0" fontAlgn="base">
        <a:spcBef>
          <a:spcPct val="0"/>
        </a:spcBef>
        <a:spcAft>
          <a:spcPct val="0"/>
        </a:spcAft>
        <a:defRPr kumimoji="1" sz="2585">
          <a:solidFill>
            <a:schemeClr val="tx1"/>
          </a:solidFill>
          <a:latin typeface="HGP創英角ｺﾞｼｯｸUB" pitchFamily="50" charset="-128"/>
          <a:ea typeface="HGP創英角ｺﾞｼｯｸUB" pitchFamily="50" charset="-128"/>
        </a:defRPr>
      </a:lvl7pPr>
      <a:lvl8pPr marL="1266124" algn="l" rtl="0" fontAlgn="base">
        <a:spcBef>
          <a:spcPct val="0"/>
        </a:spcBef>
        <a:spcAft>
          <a:spcPct val="0"/>
        </a:spcAft>
        <a:defRPr kumimoji="1" sz="2585">
          <a:solidFill>
            <a:schemeClr val="tx1"/>
          </a:solidFill>
          <a:latin typeface="HGP創英角ｺﾞｼｯｸUB" pitchFamily="50" charset="-128"/>
          <a:ea typeface="HGP創英角ｺﾞｼｯｸUB" pitchFamily="50" charset="-128"/>
        </a:defRPr>
      </a:lvl8pPr>
      <a:lvl9pPr marL="1688165" algn="l" rtl="0" fontAlgn="base">
        <a:spcBef>
          <a:spcPct val="0"/>
        </a:spcBef>
        <a:spcAft>
          <a:spcPct val="0"/>
        </a:spcAft>
        <a:defRPr kumimoji="1" sz="2585">
          <a:solidFill>
            <a:schemeClr val="tx1"/>
          </a:solidFill>
          <a:latin typeface="HGP創英角ｺﾞｼｯｸUB" pitchFamily="50" charset="-128"/>
          <a:ea typeface="HGP創英角ｺﾞｼｯｸUB" pitchFamily="50" charset="-128"/>
        </a:defRPr>
      </a:lvl9pPr>
    </p:titleStyle>
    <p:bodyStyle>
      <a:lvl1pPr marL="316531" indent="-316531" algn="l" rtl="0" eaLnBrk="0" fontAlgn="base" hangingPunct="0">
        <a:spcBef>
          <a:spcPct val="20000"/>
        </a:spcBef>
        <a:spcAft>
          <a:spcPct val="0"/>
        </a:spcAft>
        <a:buChar char="•"/>
        <a:defRPr kumimoji="1" sz="2954">
          <a:solidFill>
            <a:schemeClr val="tx1"/>
          </a:solidFill>
          <a:latin typeface="+mn-lt"/>
          <a:ea typeface="+mn-ea"/>
          <a:cs typeface="+mn-cs"/>
        </a:defRPr>
      </a:lvl1pPr>
      <a:lvl2pPr marL="685817" indent="-263776" algn="l" rtl="0" eaLnBrk="0" fontAlgn="base" hangingPunct="0">
        <a:spcBef>
          <a:spcPct val="20000"/>
        </a:spcBef>
        <a:spcAft>
          <a:spcPct val="0"/>
        </a:spcAft>
        <a:buChar char="–"/>
        <a:defRPr kumimoji="1" sz="2585">
          <a:solidFill>
            <a:schemeClr val="tx1"/>
          </a:solidFill>
          <a:latin typeface="+mn-lt"/>
          <a:ea typeface="+mn-ea"/>
        </a:defRPr>
      </a:lvl2pPr>
      <a:lvl3pPr marL="1055103" indent="-211021" algn="l" rtl="0" eaLnBrk="0" fontAlgn="base" hangingPunct="0">
        <a:spcBef>
          <a:spcPct val="20000"/>
        </a:spcBef>
        <a:spcAft>
          <a:spcPct val="0"/>
        </a:spcAft>
        <a:buChar char="•"/>
        <a:defRPr kumimoji="1" sz="2215">
          <a:solidFill>
            <a:schemeClr val="tx1"/>
          </a:solidFill>
          <a:latin typeface="+mn-lt"/>
          <a:ea typeface="+mn-ea"/>
        </a:defRPr>
      </a:lvl3pPr>
      <a:lvl4pPr marL="1477145" indent="-211021" algn="l" rtl="0" eaLnBrk="0" fontAlgn="base" hangingPunct="0">
        <a:spcBef>
          <a:spcPct val="20000"/>
        </a:spcBef>
        <a:spcAft>
          <a:spcPct val="0"/>
        </a:spcAft>
        <a:buChar char="–"/>
        <a:defRPr kumimoji="1" sz="1846">
          <a:solidFill>
            <a:schemeClr val="tx1"/>
          </a:solidFill>
          <a:latin typeface="+mn-lt"/>
          <a:ea typeface="+mn-ea"/>
        </a:defRPr>
      </a:lvl4pPr>
      <a:lvl5pPr marL="1899186" indent="-211021" algn="l" rtl="0" eaLnBrk="0" fontAlgn="base" hangingPunct="0">
        <a:spcBef>
          <a:spcPct val="20000"/>
        </a:spcBef>
        <a:spcAft>
          <a:spcPct val="0"/>
        </a:spcAft>
        <a:buChar char="»"/>
        <a:defRPr kumimoji="1" sz="1846">
          <a:solidFill>
            <a:schemeClr val="tx1"/>
          </a:solidFill>
          <a:latin typeface="+mn-lt"/>
          <a:ea typeface="+mn-ea"/>
        </a:defRPr>
      </a:lvl5pPr>
      <a:lvl6pPr marL="2321227" indent="-211021" algn="l" rtl="0" fontAlgn="base">
        <a:spcBef>
          <a:spcPct val="20000"/>
        </a:spcBef>
        <a:spcAft>
          <a:spcPct val="0"/>
        </a:spcAft>
        <a:buChar char="»"/>
        <a:defRPr kumimoji="1" sz="1846">
          <a:solidFill>
            <a:schemeClr val="tx1"/>
          </a:solidFill>
          <a:latin typeface="+mn-lt"/>
          <a:ea typeface="+mn-ea"/>
        </a:defRPr>
      </a:lvl6pPr>
      <a:lvl7pPr marL="2743269" indent="-211021" algn="l" rtl="0" fontAlgn="base">
        <a:spcBef>
          <a:spcPct val="20000"/>
        </a:spcBef>
        <a:spcAft>
          <a:spcPct val="0"/>
        </a:spcAft>
        <a:buChar char="»"/>
        <a:defRPr kumimoji="1" sz="1846">
          <a:solidFill>
            <a:schemeClr val="tx1"/>
          </a:solidFill>
          <a:latin typeface="+mn-lt"/>
          <a:ea typeface="+mn-ea"/>
        </a:defRPr>
      </a:lvl7pPr>
      <a:lvl8pPr marL="3165310" indent="-211021" algn="l" rtl="0" fontAlgn="base">
        <a:spcBef>
          <a:spcPct val="20000"/>
        </a:spcBef>
        <a:spcAft>
          <a:spcPct val="0"/>
        </a:spcAft>
        <a:buChar char="»"/>
        <a:defRPr kumimoji="1" sz="1846">
          <a:solidFill>
            <a:schemeClr val="tx1"/>
          </a:solidFill>
          <a:latin typeface="+mn-lt"/>
          <a:ea typeface="+mn-ea"/>
        </a:defRPr>
      </a:lvl8pPr>
      <a:lvl9pPr marL="3587351" indent="-211021" algn="l" rtl="0" fontAlgn="base">
        <a:spcBef>
          <a:spcPct val="20000"/>
        </a:spcBef>
        <a:spcAft>
          <a:spcPct val="0"/>
        </a:spcAft>
        <a:buChar char="»"/>
        <a:defRPr kumimoji="1" sz="1846">
          <a:solidFill>
            <a:schemeClr val="tx1"/>
          </a:solidFill>
          <a:latin typeface="+mn-lt"/>
          <a:ea typeface="+mn-ea"/>
        </a:defRPr>
      </a:lvl9pPr>
    </p:bodyStyle>
    <p:otherStyle>
      <a:defPPr>
        <a:defRPr lang="ja-JP"/>
      </a:defPPr>
      <a:lvl1pPr marL="0" algn="l" defTabSz="844083" rtl="0" eaLnBrk="1" latinLnBrk="0" hangingPunct="1">
        <a:defRPr kumimoji="1" sz="1662" kern="1200">
          <a:solidFill>
            <a:schemeClr val="tx1"/>
          </a:solidFill>
          <a:latin typeface="+mn-lt"/>
          <a:ea typeface="+mn-ea"/>
          <a:cs typeface="+mn-cs"/>
        </a:defRPr>
      </a:lvl1pPr>
      <a:lvl2pPr marL="422041" algn="l" defTabSz="844083" rtl="0" eaLnBrk="1" latinLnBrk="0" hangingPunct="1">
        <a:defRPr kumimoji="1" sz="1662" kern="1200">
          <a:solidFill>
            <a:schemeClr val="tx1"/>
          </a:solidFill>
          <a:latin typeface="+mn-lt"/>
          <a:ea typeface="+mn-ea"/>
          <a:cs typeface="+mn-cs"/>
        </a:defRPr>
      </a:lvl2pPr>
      <a:lvl3pPr marL="844083" algn="l" defTabSz="844083" rtl="0" eaLnBrk="1" latinLnBrk="0" hangingPunct="1">
        <a:defRPr kumimoji="1" sz="1662" kern="1200">
          <a:solidFill>
            <a:schemeClr val="tx1"/>
          </a:solidFill>
          <a:latin typeface="+mn-lt"/>
          <a:ea typeface="+mn-ea"/>
          <a:cs typeface="+mn-cs"/>
        </a:defRPr>
      </a:lvl3pPr>
      <a:lvl4pPr marL="1266124" algn="l" defTabSz="844083" rtl="0" eaLnBrk="1" latinLnBrk="0" hangingPunct="1">
        <a:defRPr kumimoji="1" sz="1662" kern="1200">
          <a:solidFill>
            <a:schemeClr val="tx1"/>
          </a:solidFill>
          <a:latin typeface="+mn-lt"/>
          <a:ea typeface="+mn-ea"/>
          <a:cs typeface="+mn-cs"/>
        </a:defRPr>
      </a:lvl4pPr>
      <a:lvl5pPr marL="1688165" algn="l" defTabSz="844083" rtl="0" eaLnBrk="1" latinLnBrk="0" hangingPunct="1">
        <a:defRPr kumimoji="1" sz="1662" kern="1200">
          <a:solidFill>
            <a:schemeClr val="tx1"/>
          </a:solidFill>
          <a:latin typeface="+mn-lt"/>
          <a:ea typeface="+mn-ea"/>
          <a:cs typeface="+mn-cs"/>
        </a:defRPr>
      </a:lvl5pPr>
      <a:lvl6pPr marL="2110207" algn="l" defTabSz="844083" rtl="0" eaLnBrk="1" latinLnBrk="0" hangingPunct="1">
        <a:defRPr kumimoji="1" sz="1662" kern="1200">
          <a:solidFill>
            <a:schemeClr val="tx1"/>
          </a:solidFill>
          <a:latin typeface="+mn-lt"/>
          <a:ea typeface="+mn-ea"/>
          <a:cs typeface="+mn-cs"/>
        </a:defRPr>
      </a:lvl6pPr>
      <a:lvl7pPr marL="2532248" algn="l" defTabSz="844083" rtl="0" eaLnBrk="1" latinLnBrk="0" hangingPunct="1">
        <a:defRPr kumimoji="1" sz="1662" kern="1200">
          <a:solidFill>
            <a:schemeClr val="tx1"/>
          </a:solidFill>
          <a:latin typeface="+mn-lt"/>
          <a:ea typeface="+mn-ea"/>
          <a:cs typeface="+mn-cs"/>
        </a:defRPr>
      </a:lvl7pPr>
      <a:lvl8pPr marL="2954289" algn="l" defTabSz="844083" rtl="0" eaLnBrk="1" latinLnBrk="0" hangingPunct="1">
        <a:defRPr kumimoji="1" sz="1662" kern="1200">
          <a:solidFill>
            <a:schemeClr val="tx1"/>
          </a:solidFill>
          <a:latin typeface="+mn-lt"/>
          <a:ea typeface="+mn-ea"/>
          <a:cs typeface="+mn-cs"/>
        </a:defRPr>
      </a:lvl8pPr>
      <a:lvl9pPr marL="3376331" algn="l" defTabSz="844083" rtl="0" eaLnBrk="1" latinLnBrk="0" hangingPunct="1">
        <a:defRPr kumimoji="1" sz="1662" kern="1200">
          <a:solidFill>
            <a:schemeClr val="tx1"/>
          </a:solidFill>
          <a:latin typeface="+mn-lt"/>
          <a:ea typeface="+mn-ea"/>
          <a:cs typeface="+mn-cs"/>
        </a:defRPr>
      </a:lvl9pPr>
    </p:otherStyle>
  </p:txStyles>
</p:sldMaster>
</file>

<file path=ppt/slideMasters/slideMaster8.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944" name="Rectangle 2"/>
          <p:cNvSpPr>
            <a:spLocks noGrp="1" noChangeArrowheads="1"/>
          </p:cNvSpPr>
          <p:nvPr>
            <p:ph type="body" idx="1"/>
          </p:nvPr>
        </p:nvSpPr>
        <p:spPr>
          <a:xfrm>
            <a:off x="457200" y="1600206"/>
            <a:ext cx="8229600"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2945" name="Rectangle 3"/>
          <p:cNvSpPr>
            <a:spLocks noGrp="1" noChangeArrowheads="1"/>
          </p:cNvSpPr>
          <p:nvPr>
            <p:ph type="dt" sz="half" idx="2"/>
          </p:nvPr>
        </p:nvSpPr>
        <p:spPr>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292"/>
            </a:lvl1pPr>
          </a:lstStyle>
          <a:p>
            <a:endParaRPr kumimoji="1" lang="ja-JP" altLang="en-US" dirty="0"/>
          </a:p>
        </p:txBody>
      </p:sp>
      <p:sp>
        <p:nvSpPr>
          <p:cNvPr id="2946" name="Rectangle 4"/>
          <p:cNvSpPr>
            <a:spLocks noGrp="1" noChangeArrowheads="1"/>
          </p:cNvSpPr>
          <p:nvPr>
            <p:ph type="ftr" sz="quarter" idx="3"/>
          </p:nvPr>
        </p:nvSpPr>
        <p:spPr>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92"/>
            </a:lvl1pPr>
          </a:lstStyle>
          <a:p>
            <a:endParaRPr kumimoji="1" lang="ja-JP" altLang="en-US" dirty="0"/>
          </a:p>
        </p:txBody>
      </p:sp>
      <p:sp>
        <p:nvSpPr>
          <p:cNvPr id="2947" name="Rectangle 5"/>
          <p:cNvSpPr>
            <a:spLocks noGrp="1" noChangeArrowheads="1"/>
          </p:cNvSpPr>
          <p:nvPr>
            <p:ph type="sldNum" sz="quarter" idx="4"/>
          </p:nvPr>
        </p:nvSpPr>
        <p:spPr>
          <a:xfrm>
            <a:off x="7010400" y="6237288"/>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92"/>
            </a:lvl1pPr>
          </a:lstStyle>
          <a:p>
            <a:fld id="{98E9C829-F3F2-4B89-BCED-AFD8C79D5AB3}" type="slidenum">
              <a:rPr lang="ja-JP" altLang="en-US">
                <a:solidFill>
                  <a:srgbClr val="000000"/>
                </a:solidFill>
                <a:latin typeface="Arial" charset="0"/>
              </a:rPr>
              <a:pPr/>
              <a:t>‹#›</a:t>
            </a:fld>
            <a:endParaRPr lang="en-US" altLang="ja-JP" dirty="0">
              <a:solidFill>
                <a:srgbClr val="000000"/>
              </a:solidFill>
              <a:latin typeface="Arial" charset="0"/>
            </a:endParaRPr>
          </a:p>
        </p:txBody>
      </p:sp>
      <p:sp>
        <p:nvSpPr>
          <p:cNvPr id="2948" name="Rectangle 6"/>
          <p:cNvSpPr>
            <a:spLocks noChangeArrowheads="1"/>
          </p:cNvSpPr>
          <p:nvPr/>
        </p:nvSpPr>
        <p:spPr>
          <a:xfrm>
            <a:off x="0" y="13"/>
            <a:ext cx="9144000" cy="366713"/>
          </a:xfrm>
          <a:prstGeom prst="rect">
            <a:avLst/>
          </a:prstGeom>
          <a:noFill/>
          <a:ln w="9525" algn="ctr">
            <a:noFill/>
            <a:miter lim="800000"/>
            <a:headEnd/>
            <a:tailEnd/>
          </a:ln>
          <a:effectLst/>
        </p:spPr>
        <p:txBody>
          <a:bodyPr wrap="none" anchor="ctr"/>
          <a:lstStyle/>
          <a:p>
            <a:pPr algn="ctr"/>
            <a:endParaRPr lang="ja-JP" altLang="en-US" sz="2031" dirty="0">
              <a:solidFill>
                <a:srgbClr val="000000"/>
              </a:solidFill>
              <a:latin typeface="Arial" charset="0"/>
            </a:endParaRPr>
          </a:p>
        </p:txBody>
      </p:sp>
      <p:grpSp>
        <p:nvGrpSpPr>
          <p:cNvPr id="2949" name="Group 7"/>
          <p:cNvGrpSpPr/>
          <p:nvPr/>
        </p:nvGrpSpPr>
        <p:grpSpPr>
          <a:xfrm>
            <a:off x="0" y="333378"/>
            <a:ext cx="9144000" cy="214313"/>
            <a:chOff x="0" y="255"/>
            <a:chExt cx="6240" cy="135"/>
          </a:xfrm>
        </p:grpSpPr>
        <p:sp>
          <p:nvSpPr>
            <p:cNvPr id="2950" name="Rectangle 8"/>
            <p:cNvSpPr>
              <a:spLocks noChangeArrowheads="1"/>
            </p:cNvSpPr>
            <p:nvPr userDrawn="1"/>
          </p:nvSpPr>
          <p:spPr>
            <a:xfrm>
              <a:off x="0" y="345"/>
              <a:ext cx="6240" cy="45"/>
            </a:xfrm>
            <a:prstGeom prst="rect">
              <a:avLst/>
            </a:prstGeom>
            <a:solidFill>
              <a:srgbClr val="FF0000"/>
            </a:solidFill>
            <a:ln w="9525" algn="ctr">
              <a:noFill/>
              <a:miter lim="800000"/>
              <a:headEnd/>
              <a:tailEnd/>
            </a:ln>
            <a:effectLst/>
          </p:spPr>
          <p:txBody>
            <a:bodyPr wrap="none" anchor="ctr"/>
            <a:lstStyle/>
            <a:p>
              <a:pPr algn="ctr"/>
              <a:endParaRPr lang="ja-JP" altLang="en-US" sz="2031" dirty="0">
                <a:solidFill>
                  <a:srgbClr val="000000"/>
                </a:solidFill>
                <a:latin typeface="Arial" charset="0"/>
              </a:endParaRPr>
            </a:p>
          </p:txBody>
        </p:sp>
        <p:sp>
          <p:nvSpPr>
            <p:cNvPr id="2951" name="Rectangle 9"/>
            <p:cNvSpPr>
              <a:spLocks noChangeArrowheads="1"/>
            </p:cNvSpPr>
            <p:nvPr userDrawn="1"/>
          </p:nvSpPr>
          <p:spPr>
            <a:xfrm>
              <a:off x="0" y="300"/>
              <a:ext cx="6240" cy="45"/>
            </a:xfrm>
            <a:prstGeom prst="rect">
              <a:avLst/>
            </a:prstGeom>
            <a:solidFill>
              <a:srgbClr val="FF3399"/>
            </a:solidFill>
            <a:ln w="9525" algn="ctr">
              <a:noFill/>
              <a:miter lim="800000"/>
              <a:headEnd/>
              <a:tailEnd/>
            </a:ln>
            <a:effectLst/>
          </p:spPr>
          <p:txBody>
            <a:bodyPr wrap="none" anchor="ctr"/>
            <a:lstStyle/>
            <a:p>
              <a:pPr algn="ctr"/>
              <a:endParaRPr lang="ja-JP" altLang="en-US" sz="2031" dirty="0">
                <a:solidFill>
                  <a:srgbClr val="000000"/>
                </a:solidFill>
                <a:latin typeface="Arial" charset="0"/>
              </a:endParaRPr>
            </a:p>
          </p:txBody>
        </p:sp>
        <p:sp>
          <p:nvSpPr>
            <p:cNvPr id="2952" name="Rectangle 10"/>
            <p:cNvSpPr>
              <a:spLocks noChangeArrowheads="1"/>
            </p:cNvSpPr>
            <p:nvPr userDrawn="1"/>
          </p:nvSpPr>
          <p:spPr>
            <a:xfrm>
              <a:off x="0" y="255"/>
              <a:ext cx="6240" cy="45"/>
            </a:xfrm>
            <a:prstGeom prst="rect">
              <a:avLst/>
            </a:prstGeom>
            <a:solidFill>
              <a:srgbClr val="FFCCFF"/>
            </a:solidFill>
            <a:ln w="9525" algn="ctr">
              <a:noFill/>
              <a:miter lim="800000"/>
              <a:headEnd/>
              <a:tailEnd/>
            </a:ln>
            <a:effectLst/>
          </p:spPr>
          <p:txBody>
            <a:bodyPr wrap="none" anchor="ctr"/>
            <a:lstStyle/>
            <a:p>
              <a:pPr algn="ctr"/>
              <a:endParaRPr lang="ja-JP" altLang="en-US" sz="2031" dirty="0">
                <a:solidFill>
                  <a:srgbClr val="000000"/>
                </a:solidFill>
                <a:latin typeface="Arial" charset="0"/>
              </a:endParaRPr>
            </a:p>
          </p:txBody>
        </p:sp>
      </p:grpSp>
      <p:sp>
        <p:nvSpPr>
          <p:cNvPr id="2953" name="Rectangle 11"/>
          <p:cNvSpPr>
            <a:spLocks noGrp="1" noChangeArrowheads="1"/>
          </p:cNvSpPr>
          <p:nvPr>
            <p:ph type="title"/>
          </p:nvPr>
        </p:nvSpPr>
        <p:spPr>
          <a:xfrm>
            <a:off x="1" y="0"/>
            <a:ext cx="7630258" cy="47625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ja-JP" altLang="en-US"/>
              <a:t>マスタ タイトルの書式設定</a:t>
            </a:r>
          </a:p>
        </p:txBody>
      </p:sp>
      <p:pic>
        <p:nvPicPr>
          <p:cNvPr id="2954" name="Picture 12" descr="ppjtitle"/>
          <p:cNvPicPr>
            <a:picLocks noChangeAspect="1" noChangeArrowheads="1"/>
          </p:cNvPicPr>
          <p:nvPr/>
        </p:nvPicPr>
        <p:blipFill>
          <a:blip r:embed="rId15"/>
          <a:stretch>
            <a:fillRect/>
          </a:stretch>
        </p:blipFill>
        <p:spPr>
          <a:xfrm>
            <a:off x="8028849" y="13"/>
            <a:ext cx="1115157" cy="334963"/>
          </a:xfrm>
          <a:prstGeom prst="rect">
            <a:avLst/>
          </a:prstGeom>
          <a:noFill/>
          <a:ln w="9525">
            <a:noFill/>
            <a:miter lim="800000"/>
            <a:headEnd/>
            <a:tailEnd/>
          </a:ln>
        </p:spPr>
      </p:pic>
    </p:spTree>
    <p:extLst>
      <p:ext uri="{BB962C8B-B14F-4D97-AF65-F5344CB8AC3E}">
        <p14:creationId xmlns:p14="http://schemas.microsoft.com/office/powerpoint/2010/main" val="706624779"/>
      </p:ext>
    </p:extLst>
  </p:cSld>
  <p:clrMap bg1="lt1" tx1="dk1" bg2="lt2" tx2="dk2" accent1="accent1" accent2="accent2" accent3="accent3" accent4="accent4" accent5="accent5" accent6="accent6" hlink="hlink" folHlink="folHlink"/>
  <p:sldLayoutIdLst>
    <p:sldLayoutId id="2147483756" r:id="rId1"/>
    <p:sldLayoutId id="2147483757" r:id="rId2"/>
    <p:sldLayoutId id="2147483758" r:id="rId3"/>
    <p:sldLayoutId id="2147483759" r:id="rId4"/>
    <p:sldLayoutId id="2147483760" r:id="rId5"/>
    <p:sldLayoutId id="2147483761" r:id="rId6"/>
    <p:sldLayoutId id="2147483762" r:id="rId7"/>
    <p:sldLayoutId id="2147483763" r:id="rId8"/>
    <p:sldLayoutId id="2147483764" r:id="rId9"/>
    <p:sldLayoutId id="2147483765" r:id="rId10"/>
    <p:sldLayoutId id="2147483766" r:id="rId11"/>
    <p:sldLayoutId id="2147483767" r:id="rId12"/>
    <p:sldLayoutId id="2147483768" r:id="rId13"/>
  </p:sldLayoutIdLst>
  <p:hf hdr="0" ftr="0" dt="0"/>
  <p:txStyles>
    <p:titleStyle>
      <a:lvl1pPr algn="l" rtl="0" fontAlgn="base">
        <a:spcBef>
          <a:spcPct val="0"/>
        </a:spcBef>
        <a:spcAft>
          <a:spcPct val="0"/>
        </a:spcAft>
        <a:defRPr kumimoji="1" sz="2585">
          <a:solidFill>
            <a:schemeClr val="tx1"/>
          </a:solidFill>
          <a:latin typeface="+mj-lt"/>
          <a:ea typeface="+mj-ea"/>
          <a:cs typeface="+mj-cs"/>
        </a:defRPr>
      </a:lvl1pPr>
      <a:lvl2pPr algn="l" rtl="0" fontAlgn="base">
        <a:spcBef>
          <a:spcPct val="0"/>
        </a:spcBef>
        <a:spcAft>
          <a:spcPct val="0"/>
        </a:spcAft>
        <a:defRPr kumimoji="1" sz="2585">
          <a:solidFill>
            <a:schemeClr val="tx1"/>
          </a:solidFill>
          <a:latin typeface="HGP創英角ｺﾞｼｯｸUB" pitchFamily="50" charset="-128"/>
          <a:ea typeface="HGP創英角ｺﾞｼｯｸUB" pitchFamily="50" charset="-128"/>
        </a:defRPr>
      </a:lvl2pPr>
      <a:lvl3pPr algn="l" rtl="0" fontAlgn="base">
        <a:spcBef>
          <a:spcPct val="0"/>
        </a:spcBef>
        <a:spcAft>
          <a:spcPct val="0"/>
        </a:spcAft>
        <a:defRPr kumimoji="1" sz="2585">
          <a:solidFill>
            <a:schemeClr val="tx1"/>
          </a:solidFill>
          <a:latin typeface="HGP創英角ｺﾞｼｯｸUB" pitchFamily="50" charset="-128"/>
          <a:ea typeface="HGP創英角ｺﾞｼｯｸUB" pitchFamily="50" charset="-128"/>
        </a:defRPr>
      </a:lvl3pPr>
      <a:lvl4pPr algn="l" rtl="0" fontAlgn="base">
        <a:spcBef>
          <a:spcPct val="0"/>
        </a:spcBef>
        <a:spcAft>
          <a:spcPct val="0"/>
        </a:spcAft>
        <a:defRPr kumimoji="1" sz="2585">
          <a:solidFill>
            <a:schemeClr val="tx1"/>
          </a:solidFill>
          <a:latin typeface="HGP創英角ｺﾞｼｯｸUB" pitchFamily="50" charset="-128"/>
          <a:ea typeface="HGP創英角ｺﾞｼｯｸUB" pitchFamily="50" charset="-128"/>
        </a:defRPr>
      </a:lvl4pPr>
      <a:lvl5pPr algn="l" rtl="0" fontAlgn="base">
        <a:spcBef>
          <a:spcPct val="0"/>
        </a:spcBef>
        <a:spcAft>
          <a:spcPct val="0"/>
        </a:spcAft>
        <a:defRPr kumimoji="1" sz="2585">
          <a:solidFill>
            <a:schemeClr val="tx1"/>
          </a:solidFill>
          <a:latin typeface="HGP創英角ｺﾞｼｯｸUB" pitchFamily="50" charset="-128"/>
          <a:ea typeface="HGP創英角ｺﾞｼｯｸUB" pitchFamily="50" charset="-128"/>
        </a:defRPr>
      </a:lvl5pPr>
      <a:lvl6pPr marL="422041" algn="l" rtl="0" fontAlgn="base">
        <a:spcBef>
          <a:spcPct val="0"/>
        </a:spcBef>
        <a:spcAft>
          <a:spcPct val="0"/>
        </a:spcAft>
        <a:defRPr kumimoji="1" sz="2585">
          <a:solidFill>
            <a:schemeClr val="tx1"/>
          </a:solidFill>
          <a:latin typeface="HGP創英角ｺﾞｼｯｸUB" pitchFamily="50" charset="-128"/>
          <a:ea typeface="HGP創英角ｺﾞｼｯｸUB" pitchFamily="50" charset="-128"/>
        </a:defRPr>
      </a:lvl6pPr>
      <a:lvl7pPr marL="844083" algn="l" rtl="0" fontAlgn="base">
        <a:spcBef>
          <a:spcPct val="0"/>
        </a:spcBef>
        <a:spcAft>
          <a:spcPct val="0"/>
        </a:spcAft>
        <a:defRPr kumimoji="1" sz="2585">
          <a:solidFill>
            <a:schemeClr val="tx1"/>
          </a:solidFill>
          <a:latin typeface="HGP創英角ｺﾞｼｯｸUB" pitchFamily="50" charset="-128"/>
          <a:ea typeface="HGP創英角ｺﾞｼｯｸUB" pitchFamily="50" charset="-128"/>
        </a:defRPr>
      </a:lvl7pPr>
      <a:lvl8pPr marL="1266124" algn="l" rtl="0" fontAlgn="base">
        <a:spcBef>
          <a:spcPct val="0"/>
        </a:spcBef>
        <a:spcAft>
          <a:spcPct val="0"/>
        </a:spcAft>
        <a:defRPr kumimoji="1" sz="2585">
          <a:solidFill>
            <a:schemeClr val="tx1"/>
          </a:solidFill>
          <a:latin typeface="HGP創英角ｺﾞｼｯｸUB" pitchFamily="50" charset="-128"/>
          <a:ea typeface="HGP創英角ｺﾞｼｯｸUB" pitchFamily="50" charset="-128"/>
        </a:defRPr>
      </a:lvl8pPr>
      <a:lvl9pPr marL="1688165" algn="l" rtl="0" fontAlgn="base">
        <a:spcBef>
          <a:spcPct val="0"/>
        </a:spcBef>
        <a:spcAft>
          <a:spcPct val="0"/>
        </a:spcAft>
        <a:defRPr kumimoji="1" sz="2585">
          <a:solidFill>
            <a:schemeClr val="tx1"/>
          </a:solidFill>
          <a:latin typeface="HGP創英角ｺﾞｼｯｸUB" pitchFamily="50" charset="-128"/>
          <a:ea typeface="HGP創英角ｺﾞｼｯｸUB" pitchFamily="50" charset="-128"/>
        </a:defRPr>
      </a:lvl9pPr>
    </p:titleStyle>
    <p:bodyStyle>
      <a:lvl1pPr marL="316531" indent="-316531" algn="l" rtl="0" fontAlgn="base">
        <a:spcBef>
          <a:spcPct val="20000"/>
        </a:spcBef>
        <a:spcAft>
          <a:spcPct val="0"/>
        </a:spcAft>
        <a:buChar char="•"/>
        <a:defRPr kumimoji="1" sz="2954">
          <a:solidFill>
            <a:schemeClr val="tx1"/>
          </a:solidFill>
          <a:latin typeface="+mn-lt"/>
          <a:ea typeface="+mn-ea"/>
          <a:cs typeface="+mn-cs"/>
        </a:defRPr>
      </a:lvl1pPr>
      <a:lvl2pPr marL="685817" indent="-263776" algn="l" rtl="0" fontAlgn="base">
        <a:spcBef>
          <a:spcPct val="20000"/>
        </a:spcBef>
        <a:spcAft>
          <a:spcPct val="0"/>
        </a:spcAft>
        <a:buChar char="–"/>
        <a:defRPr kumimoji="1" sz="2585">
          <a:solidFill>
            <a:schemeClr val="tx1"/>
          </a:solidFill>
          <a:latin typeface="+mn-lt"/>
          <a:ea typeface="+mn-ea"/>
        </a:defRPr>
      </a:lvl2pPr>
      <a:lvl3pPr marL="1055103" indent="-211021" algn="l" rtl="0" fontAlgn="base">
        <a:spcBef>
          <a:spcPct val="20000"/>
        </a:spcBef>
        <a:spcAft>
          <a:spcPct val="0"/>
        </a:spcAft>
        <a:buChar char="•"/>
        <a:defRPr kumimoji="1" sz="2215">
          <a:solidFill>
            <a:schemeClr val="tx1"/>
          </a:solidFill>
          <a:latin typeface="+mn-lt"/>
          <a:ea typeface="+mn-ea"/>
        </a:defRPr>
      </a:lvl3pPr>
      <a:lvl4pPr marL="1477145" indent="-211021" algn="l" rtl="0" fontAlgn="base">
        <a:spcBef>
          <a:spcPct val="20000"/>
        </a:spcBef>
        <a:spcAft>
          <a:spcPct val="0"/>
        </a:spcAft>
        <a:buChar char="–"/>
        <a:defRPr kumimoji="1" sz="1846">
          <a:solidFill>
            <a:schemeClr val="tx1"/>
          </a:solidFill>
          <a:latin typeface="+mn-lt"/>
          <a:ea typeface="+mn-ea"/>
        </a:defRPr>
      </a:lvl4pPr>
      <a:lvl5pPr marL="1899186" indent="-211021" algn="l" rtl="0" fontAlgn="base">
        <a:spcBef>
          <a:spcPct val="20000"/>
        </a:spcBef>
        <a:spcAft>
          <a:spcPct val="0"/>
        </a:spcAft>
        <a:buChar char="»"/>
        <a:defRPr kumimoji="1" sz="1846">
          <a:solidFill>
            <a:schemeClr val="tx1"/>
          </a:solidFill>
          <a:latin typeface="+mn-lt"/>
          <a:ea typeface="+mn-ea"/>
        </a:defRPr>
      </a:lvl5pPr>
      <a:lvl6pPr marL="2321227" indent="-211021" algn="l" rtl="0" fontAlgn="base">
        <a:spcBef>
          <a:spcPct val="20000"/>
        </a:spcBef>
        <a:spcAft>
          <a:spcPct val="0"/>
        </a:spcAft>
        <a:buChar char="»"/>
        <a:defRPr kumimoji="1" sz="1846">
          <a:solidFill>
            <a:schemeClr val="tx1"/>
          </a:solidFill>
          <a:latin typeface="+mn-lt"/>
          <a:ea typeface="+mn-ea"/>
        </a:defRPr>
      </a:lvl6pPr>
      <a:lvl7pPr marL="2743269" indent="-211021" algn="l" rtl="0" fontAlgn="base">
        <a:spcBef>
          <a:spcPct val="20000"/>
        </a:spcBef>
        <a:spcAft>
          <a:spcPct val="0"/>
        </a:spcAft>
        <a:buChar char="»"/>
        <a:defRPr kumimoji="1" sz="1846">
          <a:solidFill>
            <a:schemeClr val="tx1"/>
          </a:solidFill>
          <a:latin typeface="+mn-lt"/>
          <a:ea typeface="+mn-ea"/>
        </a:defRPr>
      </a:lvl7pPr>
      <a:lvl8pPr marL="3165310" indent="-211021" algn="l" rtl="0" fontAlgn="base">
        <a:spcBef>
          <a:spcPct val="20000"/>
        </a:spcBef>
        <a:spcAft>
          <a:spcPct val="0"/>
        </a:spcAft>
        <a:buChar char="»"/>
        <a:defRPr kumimoji="1" sz="1846">
          <a:solidFill>
            <a:schemeClr val="tx1"/>
          </a:solidFill>
          <a:latin typeface="+mn-lt"/>
          <a:ea typeface="+mn-ea"/>
        </a:defRPr>
      </a:lvl8pPr>
      <a:lvl9pPr marL="3587351" indent="-211021" algn="l" rtl="0" fontAlgn="base">
        <a:spcBef>
          <a:spcPct val="20000"/>
        </a:spcBef>
        <a:spcAft>
          <a:spcPct val="0"/>
        </a:spcAft>
        <a:buChar char="»"/>
        <a:defRPr kumimoji="1" sz="1846">
          <a:solidFill>
            <a:schemeClr val="tx1"/>
          </a:solidFill>
          <a:latin typeface="+mn-lt"/>
          <a:ea typeface="+mn-ea"/>
        </a:defRPr>
      </a:lvl9pPr>
    </p:bodyStyle>
    <p:otherStyle>
      <a:defPPr>
        <a:defRPr lang="ja-JP"/>
      </a:defPPr>
      <a:lvl1pPr marL="0" algn="l" defTabSz="844083" rtl="0" eaLnBrk="1" latinLnBrk="0" hangingPunct="1">
        <a:defRPr kumimoji="1" sz="1662" kern="1200">
          <a:solidFill>
            <a:schemeClr val="tx1"/>
          </a:solidFill>
          <a:latin typeface="+mn-lt"/>
          <a:ea typeface="+mn-ea"/>
          <a:cs typeface="+mn-cs"/>
        </a:defRPr>
      </a:lvl1pPr>
      <a:lvl2pPr marL="422041" algn="l" defTabSz="844083" rtl="0" eaLnBrk="1" latinLnBrk="0" hangingPunct="1">
        <a:defRPr kumimoji="1" sz="1662" kern="1200">
          <a:solidFill>
            <a:schemeClr val="tx1"/>
          </a:solidFill>
          <a:latin typeface="+mn-lt"/>
          <a:ea typeface="+mn-ea"/>
          <a:cs typeface="+mn-cs"/>
        </a:defRPr>
      </a:lvl2pPr>
      <a:lvl3pPr marL="844083" algn="l" defTabSz="844083" rtl="0" eaLnBrk="1" latinLnBrk="0" hangingPunct="1">
        <a:defRPr kumimoji="1" sz="1662" kern="1200">
          <a:solidFill>
            <a:schemeClr val="tx1"/>
          </a:solidFill>
          <a:latin typeface="+mn-lt"/>
          <a:ea typeface="+mn-ea"/>
          <a:cs typeface="+mn-cs"/>
        </a:defRPr>
      </a:lvl3pPr>
      <a:lvl4pPr marL="1266124" algn="l" defTabSz="844083" rtl="0" eaLnBrk="1" latinLnBrk="0" hangingPunct="1">
        <a:defRPr kumimoji="1" sz="1662" kern="1200">
          <a:solidFill>
            <a:schemeClr val="tx1"/>
          </a:solidFill>
          <a:latin typeface="+mn-lt"/>
          <a:ea typeface="+mn-ea"/>
          <a:cs typeface="+mn-cs"/>
        </a:defRPr>
      </a:lvl4pPr>
      <a:lvl5pPr marL="1688165" algn="l" defTabSz="844083" rtl="0" eaLnBrk="1" latinLnBrk="0" hangingPunct="1">
        <a:defRPr kumimoji="1" sz="1662" kern="1200">
          <a:solidFill>
            <a:schemeClr val="tx1"/>
          </a:solidFill>
          <a:latin typeface="+mn-lt"/>
          <a:ea typeface="+mn-ea"/>
          <a:cs typeface="+mn-cs"/>
        </a:defRPr>
      </a:lvl5pPr>
      <a:lvl6pPr marL="2110207" algn="l" defTabSz="844083" rtl="0" eaLnBrk="1" latinLnBrk="0" hangingPunct="1">
        <a:defRPr kumimoji="1" sz="1662" kern="1200">
          <a:solidFill>
            <a:schemeClr val="tx1"/>
          </a:solidFill>
          <a:latin typeface="+mn-lt"/>
          <a:ea typeface="+mn-ea"/>
          <a:cs typeface="+mn-cs"/>
        </a:defRPr>
      </a:lvl6pPr>
      <a:lvl7pPr marL="2532248" algn="l" defTabSz="844083" rtl="0" eaLnBrk="1" latinLnBrk="0" hangingPunct="1">
        <a:defRPr kumimoji="1" sz="1662" kern="1200">
          <a:solidFill>
            <a:schemeClr val="tx1"/>
          </a:solidFill>
          <a:latin typeface="+mn-lt"/>
          <a:ea typeface="+mn-ea"/>
          <a:cs typeface="+mn-cs"/>
        </a:defRPr>
      </a:lvl7pPr>
      <a:lvl8pPr marL="2954289" algn="l" defTabSz="844083" rtl="0" eaLnBrk="1" latinLnBrk="0" hangingPunct="1">
        <a:defRPr kumimoji="1" sz="1662" kern="1200">
          <a:solidFill>
            <a:schemeClr val="tx1"/>
          </a:solidFill>
          <a:latin typeface="+mn-lt"/>
          <a:ea typeface="+mn-ea"/>
          <a:cs typeface="+mn-cs"/>
        </a:defRPr>
      </a:lvl8pPr>
      <a:lvl9pPr marL="3376331" algn="l" defTabSz="844083" rtl="0" eaLnBrk="1" latinLnBrk="0" hangingPunct="1">
        <a:defRPr kumimoji="1" sz="1662" kern="1200">
          <a:solidFill>
            <a:schemeClr val="tx1"/>
          </a:solidFill>
          <a:latin typeface="+mn-lt"/>
          <a:ea typeface="+mn-ea"/>
          <a:cs typeface="+mn-cs"/>
        </a:defRPr>
      </a:lvl9pPr>
    </p:otherStyle>
  </p:txStyles>
</p:sldMaster>
</file>

<file path=ppt/slideMasters/slideMaster9.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695" name="Rectangle 2"/>
          <p:cNvSpPr>
            <a:spLocks noGrp="1" noChangeArrowheads="1"/>
          </p:cNvSpPr>
          <p:nvPr>
            <p:ph type="body" idx="1"/>
          </p:nvPr>
        </p:nvSpPr>
        <p:spPr>
          <a:xfrm>
            <a:off x="457200" y="1600201"/>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696" name="Rectangle 3"/>
          <p:cNvSpPr>
            <a:spLocks noGrp="1" noChangeArrowheads="1"/>
          </p:cNvSpPr>
          <p:nvPr>
            <p:ph type="dt" sz="half" idx="2"/>
          </p:nvPr>
        </p:nvSpPr>
        <p:spPr>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292">
                <a:ea typeface="ＭＳ Ｐゴシック" pitchFamily="50" charset="-128"/>
              </a:defRPr>
            </a:lvl1pPr>
          </a:lstStyle>
          <a:p>
            <a:pPr>
              <a:defRPr/>
            </a:pPr>
            <a:endParaRPr lang="en-US" altLang="ja-JP" dirty="0">
              <a:solidFill>
                <a:srgbClr val="000000"/>
              </a:solidFill>
              <a:latin typeface="Arial" charset="0"/>
            </a:endParaRPr>
          </a:p>
        </p:txBody>
      </p:sp>
      <p:sp>
        <p:nvSpPr>
          <p:cNvPr id="4697" name="Rectangle 4"/>
          <p:cNvSpPr>
            <a:spLocks noGrp="1" noChangeArrowheads="1"/>
          </p:cNvSpPr>
          <p:nvPr>
            <p:ph type="ftr" sz="quarter" idx="3"/>
          </p:nvPr>
        </p:nvSpPr>
        <p:spPr>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292">
                <a:ea typeface="ＭＳ Ｐゴシック" pitchFamily="50" charset="-128"/>
              </a:defRPr>
            </a:lvl1pPr>
          </a:lstStyle>
          <a:p>
            <a:pPr>
              <a:defRPr/>
            </a:pPr>
            <a:endParaRPr lang="en-US" altLang="ja-JP" dirty="0">
              <a:solidFill>
                <a:srgbClr val="000000"/>
              </a:solidFill>
              <a:latin typeface="Arial" charset="0"/>
            </a:endParaRPr>
          </a:p>
        </p:txBody>
      </p:sp>
      <p:sp>
        <p:nvSpPr>
          <p:cNvPr id="4698" name="Rectangle 5"/>
          <p:cNvSpPr>
            <a:spLocks noGrp="1" noChangeArrowheads="1"/>
          </p:cNvSpPr>
          <p:nvPr>
            <p:ph type="sldNum" sz="quarter" idx="4"/>
          </p:nvPr>
        </p:nvSpPr>
        <p:spPr>
          <a:xfrm>
            <a:off x="7010400" y="6237288"/>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92">
                <a:ea typeface="ＭＳ Ｐゴシック" pitchFamily="50" charset="-128"/>
              </a:defRPr>
            </a:lvl1pPr>
          </a:lstStyle>
          <a:p>
            <a:pPr>
              <a:defRPr/>
            </a:pPr>
            <a:fld id="{7200BA1F-8C61-4901-866B-1D19B6E83330}" type="slidenum">
              <a:rPr lang="en-US" altLang="ja-JP">
                <a:solidFill>
                  <a:srgbClr val="000000"/>
                </a:solidFill>
                <a:latin typeface="Arial" charset="0"/>
              </a:rPr>
              <a:pPr>
                <a:defRPr/>
              </a:pPr>
              <a:t>‹#›</a:t>
            </a:fld>
            <a:endParaRPr lang="en-US" altLang="ja-JP" dirty="0">
              <a:solidFill>
                <a:srgbClr val="000000"/>
              </a:solidFill>
              <a:latin typeface="Arial" charset="0"/>
            </a:endParaRPr>
          </a:p>
        </p:txBody>
      </p:sp>
      <p:sp>
        <p:nvSpPr>
          <p:cNvPr id="4699" name="Rectangle 6"/>
          <p:cNvSpPr>
            <a:spLocks noChangeArrowheads="1"/>
          </p:cNvSpPr>
          <p:nvPr userDrawn="1"/>
        </p:nvSpPr>
        <p:spPr>
          <a:xfrm>
            <a:off x="0" y="1"/>
            <a:ext cx="9144000" cy="366713"/>
          </a:xfrm>
          <a:prstGeom prst="rect">
            <a:avLst/>
          </a:prstGeom>
          <a:noFill/>
          <a:ln w="9525" algn="ctr">
            <a:noFill/>
            <a:miter lim="800000"/>
            <a:headEnd/>
            <a:tailEnd/>
          </a:ln>
          <a:effectLst/>
        </p:spPr>
        <p:txBody>
          <a:bodyPr wrap="none" anchor="ctr"/>
          <a:lstStyle/>
          <a:p>
            <a:pPr algn="ctr">
              <a:defRPr/>
            </a:pPr>
            <a:endParaRPr lang="ja-JP" altLang="en-US" sz="1662" dirty="0">
              <a:solidFill>
                <a:srgbClr val="000000"/>
              </a:solidFill>
              <a:latin typeface="Arial" charset="0"/>
            </a:endParaRPr>
          </a:p>
        </p:txBody>
      </p:sp>
      <p:grpSp>
        <p:nvGrpSpPr>
          <p:cNvPr id="4700" name="Group 27"/>
          <p:cNvGrpSpPr/>
          <p:nvPr userDrawn="1"/>
        </p:nvGrpSpPr>
        <p:grpSpPr>
          <a:xfrm>
            <a:off x="0" y="333376"/>
            <a:ext cx="9144000" cy="214313"/>
            <a:chOff x="0" y="255"/>
            <a:chExt cx="6240" cy="135"/>
          </a:xfrm>
        </p:grpSpPr>
        <p:sp>
          <p:nvSpPr>
            <p:cNvPr id="4701" name="Rectangle 28"/>
            <p:cNvSpPr>
              <a:spLocks noChangeArrowheads="1"/>
            </p:cNvSpPr>
            <p:nvPr userDrawn="1"/>
          </p:nvSpPr>
          <p:spPr>
            <a:xfrm>
              <a:off x="0" y="345"/>
              <a:ext cx="6240" cy="45"/>
            </a:xfrm>
            <a:prstGeom prst="rect">
              <a:avLst/>
            </a:prstGeom>
            <a:solidFill>
              <a:srgbClr val="FF0000"/>
            </a:solidFill>
            <a:ln w="9525" algn="ctr">
              <a:noFill/>
              <a:miter lim="800000"/>
              <a:headEnd/>
              <a:tailEnd/>
            </a:ln>
            <a:effectLst/>
          </p:spPr>
          <p:txBody>
            <a:bodyPr wrap="none" anchor="ctr"/>
            <a:lstStyle/>
            <a:p>
              <a:pPr algn="ctr">
                <a:defRPr/>
              </a:pPr>
              <a:endParaRPr lang="ja-JP" altLang="en-US" sz="1662" dirty="0">
                <a:solidFill>
                  <a:srgbClr val="000000"/>
                </a:solidFill>
                <a:latin typeface="Arial" charset="0"/>
              </a:endParaRPr>
            </a:p>
          </p:txBody>
        </p:sp>
        <p:sp>
          <p:nvSpPr>
            <p:cNvPr id="4702" name="Rectangle 29"/>
            <p:cNvSpPr>
              <a:spLocks noChangeArrowheads="1"/>
            </p:cNvSpPr>
            <p:nvPr userDrawn="1"/>
          </p:nvSpPr>
          <p:spPr>
            <a:xfrm>
              <a:off x="0" y="300"/>
              <a:ext cx="6240" cy="45"/>
            </a:xfrm>
            <a:prstGeom prst="rect">
              <a:avLst/>
            </a:prstGeom>
            <a:solidFill>
              <a:srgbClr val="FF3399"/>
            </a:solidFill>
            <a:ln w="9525" algn="ctr">
              <a:noFill/>
              <a:miter lim="800000"/>
              <a:headEnd/>
              <a:tailEnd/>
            </a:ln>
            <a:effectLst/>
          </p:spPr>
          <p:txBody>
            <a:bodyPr wrap="none" anchor="ctr"/>
            <a:lstStyle/>
            <a:p>
              <a:pPr algn="ctr">
                <a:defRPr/>
              </a:pPr>
              <a:endParaRPr lang="ja-JP" altLang="en-US" sz="1662" dirty="0">
                <a:solidFill>
                  <a:srgbClr val="000000"/>
                </a:solidFill>
                <a:latin typeface="Arial" charset="0"/>
              </a:endParaRPr>
            </a:p>
          </p:txBody>
        </p:sp>
        <p:sp>
          <p:nvSpPr>
            <p:cNvPr id="4703" name="Rectangle 30"/>
            <p:cNvSpPr>
              <a:spLocks noChangeArrowheads="1"/>
            </p:cNvSpPr>
            <p:nvPr userDrawn="1"/>
          </p:nvSpPr>
          <p:spPr>
            <a:xfrm>
              <a:off x="0" y="255"/>
              <a:ext cx="6240" cy="45"/>
            </a:xfrm>
            <a:prstGeom prst="rect">
              <a:avLst/>
            </a:prstGeom>
            <a:solidFill>
              <a:srgbClr val="FFCCFF"/>
            </a:solidFill>
            <a:ln w="9525" algn="ctr">
              <a:noFill/>
              <a:miter lim="800000"/>
              <a:headEnd/>
              <a:tailEnd/>
            </a:ln>
            <a:effectLst/>
          </p:spPr>
          <p:txBody>
            <a:bodyPr wrap="none" anchor="ctr"/>
            <a:lstStyle/>
            <a:p>
              <a:pPr algn="ctr">
                <a:defRPr/>
              </a:pPr>
              <a:endParaRPr lang="ja-JP" altLang="en-US" sz="1662" dirty="0">
                <a:solidFill>
                  <a:srgbClr val="000000"/>
                </a:solidFill>
                <a:latin typeface="Arial" charset="0"/>
              </a:endParaRPr>
            </a:p>
          </p:txBody>
        </p:sp>
      </p:grpSp>
      <p:sp>
        <p:nvSpPr>
          <p:cNvPr id="4704" name="Rectangle 22"/>
          <p:cNvSpPr>
            <a:spLocks noGrp="1" noChangeArrowheads="1"/>
          </p:cNvSpPr>
          <p:nvPr>
            <p:ph type="title"/>
          </p:nvPr>
        </p:nvSpPr>
        <p:spPr>
          <a:xfrm>
            <a:off x="1" y="0"/>
            <a:ext cx="7630258" cy="47625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ja-JP" altLang="en-US"/>
              <a:t>マスタ タイトルの書式設定</a:t>
            </a:r>
          </a:p>
        </p:txBody>
      </p:sp>
      <p:pic>
        <p:nvPicPr>
          <p:cNvPr id="4705" name="Picture 32" descr="ppjtitle"/>
          <p:cNvPicPr>
            <a:picLocks noChangeAspect="1" noChangeArrowheads="1"/>
          </p:cNvPicPr>
          <p:nvPr userDrawn="1"/>
        </p:nvPicPr>
        <p:blipFill>
          <a:blip r:embed="rId15"/>
          <a:srcRect l="1756" r="81940" b="42691"/>
          <a:stretch>
            <a:fillRect/>
          </a:stretch>
        </p:blipFill>
        <p:spPr>
          <a:xfrm>
            <a:off x="8028843" y="1"/>
            <a:ext cx="1115157" cy="334963"/>
          </a:xfrm>
          <a:prstGeom prst="rect">
            <a:avLst/>
          </a:prstGeom>
          <a:noFill/>
          <a:ln w="9525">
            <a:noFill/>
            <a:miter lim="800000"/>
            <a:headEnd/>
            <a:tailEnd/>
          </a:ln>
        </p:spPr>
      </p:pic>
    </p:spTree>
    <p:extLst>
      <p:ext uri="{BB962C8B-B14F-4D97-AF65-F5344CB8AC3E}">
        <p14:creationId xmlns:p14="http://schemas.microsoft.com/office/powerpoint/2010/main" val="2698528655"/>
      </p:ext>
    </p:extLst>
  </p:cSld>
  <p:clrMap bg1="lt1" tx1="dk1" bg2="lt2" tx2="dk2" accent1="accent1" accent2="accent2" accent3="accent3" accent4="accent4" accent5="accent5" accent6="accent6" hlink="hlink" folHlink="folHlink"/>
  <p:sldLayoutIdLst>
    <p:sldLayoutId id="2147483799" r:id="rId1"/>
    <p:sldLayoutId id="2147483800" r:id="rId2"/>
    <p:sldLayoutId id="2147483801" r:id="rId3"/>
    <p:sldLayoutId id="2147483802" r:id="rId4"/>
    <p:sldLayoutId id="2147483803" r:id="rId5"/>
    <p:sldLayoutId id="2147483804" r:id="rId6"/>
    <p:sldLayoutId id="2147483805" r:id="rId7"/>
    <p:sldLayoutId id="2147483806" r:id="rId8"/>
    <p:sldLayoutId id="2147483807" r:id="rId9"/>
    <p:sldLayoutId id="2147483808" r:id="rId10"/>
    <p:sldLayoutId id="2147483809" r:id="rId11"/>
    <p:sldLayoutId id="2147483810" r:id="rId12"/>
    <p:sldLayoutId id="2147483811" r:id="rId13"/>
  </p:sldLayoutIdLst>
  <p:hf hdr="0" ftr="0" dt="0"/>
  <p:txStyles>
    <p:titleStyle>
      <a:lvl1pPr algn="l" rtl="0" eaLnBrk="0" fontAlgn="base" hangingPunct="0">
        <a:spcBef>
          <a:spcPct val="0"/>
        </a:spcBef>
        <a:spcAft>
          <a:spcPct val="0"/>
        </a:spcAft>
        <a:defRPr kumimoji="1" sz="2585">
          <a:solidFill>
            <a:schemeClr val="tx1"/>
          </a:solidFill>
          <a:latin typeface="+mj-lt"/>
          <a:ea typeface="+mj-ea"/>
          <a:cs typeface="+mj-cs"/>
        </a:defRPr>
      </a:lvl1pPr>
      <a:lvl2pPr algn="l" rtl="0" eaLnBrk="0" fontAlgn="base" hangingPunct="0">
        <a:spcBef>
          <a:spcPct val="0"/>
        </a:spcBef>
        <a:spcAft>
          <a:spcPct val="0"/>
        </a:spcAft>
        <a:defRPr kumimoji="1" sz="2585">
          <a:solidFill>
            <a:schemeClr val="tx1"/>
          </a:solidFill>
          <a:latin typeface="HGP創英角ｺﾞｼｯｸUB" pitchFamily="50" charset="-128"/>
          <a:ea typeface="HGP創英角ｺﾞｼｯｸUB" pitchFamily="50" charset="-128"/>
        </a:defRPr>
      </a:lvl2pPr>
      <a:lvl3pPr algn="l" rtl="0" eaLnBrk="0" fontAlgn="base" hangingPunct="0">
        <a:spcBef>
          <a:spcPct val="0"/>
        </a:spcBef>
        <a:spcAft>
          <a:spcPct val="0"/>
        </a:spcAft>
        <a:defRPr kumimoji="1" sz="2585">
          <a:solidFill>
            <a:schemeClr val="tx1"/>
          </a:solidFill>
          <a:latin typeface="HGP創英角ｺﾞｼｯｸUB" pitchFamily="50" charset="-128"/>
          <a:ea typeface="HGP創英角ｺﾞｼｯｸUB" pitchFamily="50" charset="-128"/>
        </a:defRPr>
      </a:lvl3pPr>
      <a:lvl4pPr algn="l" rtl="0" eaLnBrk="0" fontAlgn="base" hangingPunct="0">
        <a:spcBef>
          <a:spcPct val="0"/>
        </a:spcBef>
        <a:spcAft>
          <a:spcPct val="0"/>
        </a:spcAft>
        <a:defRPr kumimoji="1" sz="2585">
          <a:solidFill>
            <a:schemeClr val="tx1"/>
          </a:solidFill>
          <a:latin typeface="HGP創英角ｺﾞｼｯｸUB" pitchFamily="50" charset="-128"/>
          <a:ea typeface="HGP創英角ｺﾞｼｯｸUB" pitchFamily="50" charset="-128"/>
        </a:defRPr>
      </a:lvl4pPr>
      <a:lvl5pPr algn="l" rtl="0" eaLnBrk="0" fontAlgn="base" hangingPunct="0">
        <a:spcBef>
          <a:spcPct val="0"/>
        </a:spcBef>
        <a:spcAft>
          <a:spcPct val="0"/>
        </a:spcAft>
        <a:defRPr kumimoji="1" sz="2585">
          <a:solidFill>
            <a:schemeClr val="tx1"/>
          </a:solidFill>
          <a:latin typeface="HGP創英角ｺﾞｼｯｸUB" pitchFamily="50" charset="-128"/>
          <a:ea typeface="HGP創英角ｺﾞｼｯｸUB" pitchFamily="50" charset="-128"/>
        </a:defRPr>
      </a:lvl5pPr>
      <a:lvl6pPr marL="422041" algn="l" rtl="0" fontAlgn="base">
        <a:spcBef>
          <a:spcPct val="0"/>
        </a:spcBef>
        <a:spcAft>
          <a:spcPct val="0"/>
        </a:spcAft>
        <a:defRPr kumimoji="1" sz="2585">
          <a:solidFill>
            <a:schemeClr val="tx1"/>
          </a:solidFill>
          <a:latin typeface="HGP創英角ｺﾞｼｯｸUB" pitchFamily="50" charset="-128"/>
          <a:ea typeface="HGP創英角ｺﾞｼｯｸUB" pitchFamily="50" charset="-128"/>
        </a:defRPr>
      </a:lvl6pPr>
      <a:lvl7pPr marL="844083" algn="l" rtl="0" fontAlgn="base">
        <a:spcBef>
          <a:spcPct val="0"/>
        </a:spcBef>
        <a:spcAft>
          <a:spcPct val="0"/>
        </a:spcAft>
        <a:defRPr kumimoji="1" sz="2585">
          <a:solidFill>
            <a:schemeClr val="tx1"/>
          </a:solidFill>
          <a:latin typeface="HGP創英角ｺﾞｼｯｸUB" pitchFamily="50" charset="-128"/>
          <a:ea typeface="HGP創英角ｺﾞｼｯｸUB" pitchFamily="50" charset="-128"/>
        </a:defRPr>
      </a:lvl7pPr>
      <a:lvl8pPr marL="1266124" algn="l" rtl="0" fontAlgn="base">
        <a:spcBef>
          <a:spcPct val="0"/>
        </a:spcBef>
        <a:spcAft>
          <a:spcPct val="0"/>
        </a:spcAft>
        <a:defRPr kumimoji="1" sz="2585">
          <a:solidFill>
            <a:schemeClr val="tx1"/>
          </a:solidFill>
          <a:latin typeface="HGP創英角ｺﾞｼｯｸUB" pitchFamily="50" charset="-128"/>
          <a:ea typeface="HGP創英角ｺﾞｼｯｸUB" pitchFamily="50" charset="-128"/>
        </a:defRPr>
      </a:lvl8pPr>
      <a:lvl9pPr marL="1688165" algn="l" rtl="0" fontAlgn="base">
        <a:spcBef>
          <a:spcPct val="0"/>
        </a:spcBef>
        <a:spcAft>
          <a:spcPct val="0"/>
        </a:spcAft>
        <a:defRPr kumimoji="1" sz="2585">
          <a:solidFill>
            <a:schemeClr val="tx1"/>
          </a:solidFill>
          <a:latin typeface="HGP創英角ｺﾞｼｯｸUB" pitchFamily="50" charset="-128"/>
          <a:ea typeface="HGP創英角ｺﾞｼｯｸUB" pitchFamily="50" charset="-128"/>
        </a:defRPr>
      </a:lvl9pPr>
    </p:titleStyle>
    <p:bodyStyle>
      <a:lvl1pPr marL="316531" indent="-316531" algn="l" rtl="0" eaLnBrk="0" fontAlgn="base" hangingPunct="0">
        <a:spcBef>
          <a:spcPct val="20000"/>
        </a:spcBef>
        <a:spcAft>
          <a:spcPct val="0"/>
        </a:spcAft>
        <a:buChar char="•"/>
        <a:defRPr kumimoji="1" sz="2954">
          <a:solidFill>
            <a:schemeClr val="tx1"/>
          </a:solidFill>
          <a:latin typeface="+mn-lt"/>
          <a:ea typeface="+mn-ea"/>
          <a:cs typeface="+mn-cs"/>
        </a:defRPr>
      </a:lvl1pPr>
      <a:lvl2pPr marL="685817" indent="-263776" algn="l" rtl="0" eaLnBrk="0" fontAlgn="base" hangingPunct="0">
        <a:spcBef>
          <a:spcPct val="20000"/>
        </a:spcBef>
        <a:spcAft>
          <a:spcPct val="0"/>
        </a:spcAft>
        <a:buChar char="–"/>
        <a:defRPr kumimoji="1" sz="2585">
          <a:solidFill>
            <a:schemeClr val="tx1"/>
          </a:solidFill>
          <a:latin typeface="+mn-lt"/>
          <a:ea typeface="+mn-ea"/>
        </a:defRPr>
      </a:lvl2pPr>
      <a:lvl3pPr marL="1055103" indent="-211021" algn="l" rtl="0" eaLnBrk="0" fontAlgn="base" hangingPunct="0">
        <a:spcBef>
          <a:spcPct val="20000"/>
        </a:spcBef>
        <a:spcAft>
          <a:spcPct val="0"/>
        </a:spcAft>
        <a:buChar char="•"/>
        <a:defRPr kumimoji="1" sz="2215">
          <a:solidFill>
            <a:schemeClr val="tx1"/>
          </a:solidFill>
          <a:latin typeface="+mn-lt"/>
          <a:ea typeface="+mn-ea"/>
        </a:defRPr>
      </a:lvl3pPr>
      <a:lvl4pPr marL="1477145" indent="-211021" algn="l" rtl="0" eaLnBrk="0" fontAlgn="base" hangingPunct="0">
        <a:spcBef>
          <a:spcPct val="20000"/>
        </a:spcBef>
        <a:spcAft>
          <a:spcPct val="0"/>
        </a:spcAft>
        <a:buChar char="–"/>
        <a:defRPr kumimoji="1" sz="1846">
          <a:solidFill>
            <a:schemeClr val="tx1"/>
          </a:solidFill>
          <a:latin typeface="+mn-lt"/>
          <a:ea typeface="+mn-ea"/>
        </a:defRPr>
      </a:lvl4pPr>
      <a:lvl5pPr marL="1899186" indent="-211021" algn="l" rtl="0" eaLnBrk="0" fontAlgn="base" hangingPunct="0">
        <a:spcBef>
          <a:spcPct val="20000"/>
        </a:spcBef>
        <a:spcAft>
          <a:spcPct val="0"/>
        </a:spcAft>
        <a:buChar char="»"/>
        <a:defRPr kumimoji="1" sz="1846">
          <a:solidFill>
            <a:schemeClr val="tx1"/>
          </a:solidFill>
          <a:latin typeface="+mn-lt"/>
          <a:ea typeface="+mn-ea"/>
        </a:defRPr>
      </a:lvl5pPr>
      <a:lvl6pPr marL="2321227" indent="-211021" algn="l" rtl="0" fontAlgn="base">
        <a:spcBef>
          <a:spcPct val="20000"/>
        </a:spcBef>
        <a:spcAft>
          <a:spcPct val="0"/>
        </a:spcAft>
        <a:buChar char="»"/>
        <a:defRPr kumimoji="1" sz="1846">
          <a:solidFill>
            <a:schemeClr val="tx1"/>
          </a:solidFill>
          <a:latin typeface="+mn-lt"/>
          <a:ea typeface="+mn-ea"/>
        </a:defRPr>
      </a:lvl6pPr>
      <a:lvl7pPr marL="2743269" indent="-211021" algn="l" rtl="0" fontAlgn="base">
        <a:spcBef>
          <a:spcPct val="20000"/>
        </a:spcBef>
        <a:spcAft>
          <a:spcPct val="0"/>
        </a:spcAft>
        <a:buChar char="»"/>
        <a:defRPr kumimoji="1" sz="1846">
          <a:solidFill>
            <a:schemeClr val="tx1"/>
          </a:solidFill>
          <a:latin typeface="+mn-lt"/>
          <a:ea typeface="+mn-ea"/>
        </a:defRPr>
      </a:lvl7pPr>
      <a:lvl8pPr marL="3165310" indent="-211021" algn="l" rtl="0" fontAlgn="base">
        <a:spcBef>
          <a:spcPct val="20000"/>
        </a:spcBef>
        <a:spcAft>
          <a:spcPct val="0"/>
        </a:spcAft>
        <a:buChar char="»"/>
        <a:defRPr kumimoji="1" sz="1846">
          <a:solidFill>
            <a:schemeClr val="tx1"/>
          </a:solidFill>
          <a:latin typeface="+mn-lt"/>
          <a:ea typeface="+mn-ea"/>
        </a:defRPr>
      </a:lvl8pPr>
      <a:lvl9pPr marL="3587351" indent="-211021" algn="l" rtl="0" fontAlgn="base">
        <a:spcBef>
          <a:spcPct val="20000"/>
        </a:spcBef>
        <a:spcAft>
          <a:spcPct val="0"/>
        </a:spcAft>
        <a:buChar char="»"/>
        <a:defRPr kumimoji="1" sz="1846">
          <a:solidFill>
            <a:schemeClr val="tx1"/>
          </a:solidFill>
          <a:latin typeface="+mn-lt"/>
          <a:ea typeface="+mn-ea"/>
        </a:defRPr>
      </a:lvl9pPr>
    </p:bodyStyle>
    <p:otherStyle>
      <a:defPPr>
        <a:defRPr lang="ja-JP"/>
      </a:defPPr>
      <a:lvl1pPr marL="0" algn="l" defTabSz="844083" rtl="0" eaLnBrk="1" latinLnBrk="0" hangingPunct="1">
        <a:defRPr kumimoji="1" sz="1662" kern="1200">
          <a:solidFill>
            <a:schemeClr val="tx1"/>
          </a:solidFill>
          <a:latin typeface="+mn-lt"/>
          <a:ea typeface="+mn-ea"/>
          <a:cs typeface="+mn-cs"/>
        </a:defRPr>
      </a:lvl1pPr>
      <a:lvl2pPr marL="422041" algn="l" defTabSz="844083" rtl="0" eaLnBrk="1" latinLnBrk="0" hangingPunct="1">
        <a:defRPr kumimoji="1" sz="1662" kern="1200">
          <a:solidFill>
            <a:schemeClr val="tx1"/>
          </a:solidFill>
          <a:latin typeface="+mn-lt"/>
          <a:ea typeface="+mn-ea"/>
          <a:cs typeface="+mn-cs"/>
        </a:defRPr>
      </a:lvl2pPr>
      <a:lvl3pPr marL="844083" algn="l" defTabSz="844083" rtl="0" eaLnBrk="1" latinLnBrk="0" hangingPunct="1">
        <a:defRPr kumimoji="1" sz="1662" kern="1200">
          <a:solidFill>
            <a:schemeClr val="tx1"/>
          </a:solidFill>
          <a:latin typeface="+mn-lt"/>
          <a:ea typeface="+mn-ea"/>
          <a:cs typeface="+mn-cs"/>
        </a:defRPr>
      </a:lvl3pPr>
      <a:lvl4pPr marL="1266124" algn="l" defTabSz="844083" rtl="0" eaLnBrk="1" latinLnBrk="0" hangingPunct="1">
        <a:defRPr kumimoji="1" sz="1662" kern="1200">
          <a:solidFill>
            <a:schemeClr val="tx1"/>
          </a:solidFill>
          <a:latin typeface="+mn-lt"/>
          <a:ea typeface="+mn-ea"/>
          <a:cs typeface="+mn-cs"/>
        </a:defRPr>
      </a:lvl4pPr>
      <a:lvl5pPr marL="1688165" algn="l" defTabSz="844083" rtl="0" eaLnBrk="1" latinLnBrk="0" hangingPunct="1">
        <a:defRPr kumimoji="1" sz="1662" kern="1200">
          <a:solidFill>
            <a:schemeClr val="tx1"/>
          </a:solidFill>
          <a:latin typeface="+mn-lt"/>
          <a:ea typeface="+mn-ea"/>
          <a:cs typeface="+mn-cs"/>
        </a:defRPr>
      </a:lvl5pPr>
      <a:lvl6pPr marL="2110207" algn="l" defTabSz="844083" rtl="0" eaLnBrk="1" latinLnBrk="0" hangingPunct="1">
        <a:defRPr kumimoji="1" sz="1662" kern="1200">
          <a:solidFill>
            <a:schemeClr val="tx1"/>
          </a:solidFill>
          <a:latin typeface="+mn-lt"/>
          <a:ea typeface="+mn-ea"/>
          <a:cs typeface="+mn-cs"/>
        </a:defRPr>
      </a:lvl6pPr>
      <a:lvl7pPr marL="2532248" algn="l" defTabSz="844083" rtl="0" eaLnBrk="1" latinLnBrk="0" hangingPunct="1">
        <a:defRPr kumimoji="1" sz="1662" kern="1200">
          <a:solidFill>
            <a:schemeClr val="tx1"/>
          </a:solidFill>
          <a:latin typeface="+mn-lt"/>
          <a:ea typeface="+mn-ea"/>
          <a:cs typeface="+mn-cs"/>
        </a:defRPr>
      </a:lvl7pPr>
      <a:lvl8pPr marL="2954289" algn="l" defTabSz="844083" rtl="0" eaLnBrk="1" latinLnBrk="0" hangingPunct="1">
        <a:defRPr kumimoji="1" sz="1662" kern="1200">
          <a:solidFill>
            <a:schemeClr val="tx1"/>
          </a:solidFill>
          <a:latin typeface="+mn-lt"/>
          <a:ea typeface="+mn-ea"/>
          <a:cs typeface="+mn-cs"/>
        </a:defRPr>
      </a:lvl8pPr>
      <a:lvl9pPr marL="3376331" algn="l" defTabSz="844083" rtl="0" eaLnBrk="1" latinLnBrk="0" hangingPunct="1">
        <a:defRPr kumimoji="1" sz="1662"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12.xml" Type="http://schemas.openxmlformats.org/officeDocument/2006/relationships/slideLayout"/></Relationships>
</file>

<file path=ppt/slides/_rels/slide2.xml.rels><?xml version="1.0" encoding="UTF-8" standalone="yes"?><Relationships xmlns="http://schemas.openxmlformats.org/package/2006/relationships"><Relationship Id="rId1" Target="../slideLayouts/slideLayout12.xml" Type="http://schemas.openxmlformats.org/officeDocument/2006/relationships/slideLayout"/></Relationships>
</file>

<file path=ppt/slides/_rels/slide3.xml.rels><?xml version="1.0" encoding="UTF-8" standalone="yes"?><Relationships xmlns="http://schemas.openxmlformats.org/package/2006/relationships"><Relationship Id="rId1" Target="../slideLayouts/slideLayout12.xml" Type="http://schemas.openxmlformats.org/officeDocument/2006/relationships/slideLayout"/></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表 4">
            <a:extLst>
              <a:ext uri="{FF2B5EF4-FFF2-40B4-BE49-F238E27FC236}">
                <a16:creationId xmlns:a16="http://schemas.microsoft.com/office/drawing/2014/main" id="{7270569E-B3B4-2CD3-6DA3-3E3AE96D95CA}"/>
              </a:ext>
            </a:extLst>
          </p:cNvPr>
          <p:cNvGraphicFramePr>
            <a:graphicFrameLocks noGrp="1"/>
          </p:cNvGraphicFramePr>
          <p:nvPr>
            <p:extLst>
              <p:ext uri="{D42A27DB-BD31-4B8C-83A1-F6EECF244321}">
                <p14:modId xmlns:p14="http://schemas.microsoft.com/office/powerpoint/2010/main" val="141512264"/>
              </p:ext>
            </p:extLst>
          </p:nvPr>
        </p:nvGraphicFramePr>
        <p:xfrm>
          <a:off x="23833" y="217917"/>
          <a:ext cx="9116207" cy="6620043"/>
        </p:xfrm>
        <a:graphic>
          <a:graphicData uri="http://schemas.openxmlformats.org/drawingml/2006/table">
            <a:tbl>
              <a:tblPr firstRow="1" bandRow="1">
                <a:tableStyleId>{5C22544A-7EE6-4342-B048-85BDC9FD1C3A}</a:tableStyleId>
              </a:tblPr>
              <a:tblGrid>
                <a:gridCol w="678254">
                  <a:extLst>
                    <a:ext uri="{9D8B030D-6E8A-4147-A177-3AD203B41FA5}">
                      <a16:colId xmlns:a16="http://schemas.microsoft.com/office/drawing/2014/main" val="3965599727"/>
                    </a:ext>
                  </a:extLst>
                </a:gridCol>
                <a:gridCol w="2729076">
                  <a:extLst>
                    <a:ext uri="{9D8B030D-6E8A-4147-A177-3AD203B41FA5}">
                      <a16:colId xmlns:a16="http://schemas.microsoft.com/office/drawing/2014/main" val="3091165267"/>
                    </a:ext>
                  </a:extLst>
                </a:gridCol>
                <a:gridCol w="361037">
                  <a:extLst>
                    <a:ext uri="{9D8B030D-6E8A-4147-A177-3AD203B41FA5}">
                      <a16:colId xmlns:a16="http://schemas.microsoft.com/office/drawing/2014/main" val="1754924741"/>
                    </a:ext>
                  </a:extLst>
                </a:gridCol>
                <a:gridCol w="361933">
                  <a:extLst>
                    <a:ext uri="{9D8B030D-6E8A-4147-A177-3AD203B41FA5}">
                      <a16:colId xmlns:a16="http://schemas.microsoft.com/office/drawing/2014/main" val="1829382400"/>
                    </a:ext>
                  </a:extLst>
                </a:gridCol>
                <a:gridCol w="225179">
                  <a:extLst>
                    <a:ext uri="{9D8B030D-6E8A-4147-A177-3AD203B41FA5}">
                      <a16:colId xmlns:a16="http://schemas.microsoft.com/office/drawing/2014/main" val="408012586"/>
                    </a:ext>
                  </a:extLst>
                </a:gridCol>
                <a:gridCol w="276504">
                  <a:extLst>
                    <a:ext uri="{9D8B030D-6E8A-4147-A177-3AD203B41FA5}">
                      <a16:colId xmlns:a16="http://schemas.microsoft.com/office/drawing/2014/main" val="3458313726"/>
                    </a:ext>
                  </a:extLst>
                </a:gridCol>
                <a:gridCol w="1295617">
                  <a:extLst>
                    <a:ext uri="{9D8B030D-6E8A-4147-A177-3AD203B41FA5}">
                      <a16:colId xmlns:a16="http://schemas.microsoft.com/office/drawing/2014/main" val="3159527112"/>
                    </a:ext>
                  </a:extLst>
                </a:gridCol>
                <a:gridCol w="1739256">
                  <a:extLst>
                    <a:ext uri="{9D8B030D-6E8A-4147-A177-3AD203B41FA5}">
                      <a16:colId xmlns:a16="http://schemas.microsoft.com/office/drawing/2014/main" val="49020303"/>
                    </a:ext>
                  </a:extLst>
                </a:gridCol>
                <a:gridCol w="1449351">
                  <a:extLst>
                    <a:ext uri="{9D8B030D-6E8A-4147-A177-3AD203B41FA5}">
                      <a16:colId xmlns:a16="http://schemas.microsoft.com/office/drawing/2014/main" val="532494904"/>
                    </a:ext>
                  </a:extLst>
                </a:gridCol>
              </a:tblGrid>
              <a:tr h="260996">
                <a:tc rowSpan="2">
                  <a:txBody>
                    <a:bodyPr/>
                    <a:lstStyle/>
                    <a:p>
                      <a:pPr algn="ctr"/>
                      <a:r>
                        <a:rPr kumimoji="1" lang="ja-JP" altLang="en-US" sz="800" b="1" dirty="0">
                          <a:solidFill>
                            <a:schemeClr val="tx1"/>
                          </a:solidFill>
                          <a:latin typeface="Meiryo UI" panose="020B0604030504040204" pitchFamily="50" charset="-128"/>
                          <a:ea typeface="Meiryo UI" panose="020B0604030504040204" pitchFamily="50" charset="-128"/>
                        </a:rPr>
                        <a:t>事業名称</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60000"/>
                        <a:lumOff val="40000"/>
                      </a:schemeClr>
                    </a:solidFill>
                  </a:tcPr>
                </a:tc>
                <a:tc rowSpan="2" gridSpan="6">
                  <a:txBody>
                    <a:bodyPr/>
                    <a:lstStyle/>
                    <a:p>
                      <a:endParaRPr kumimoji="1" lang="en-US" altLang="ja-JP" sz="1100" b="0" dirty="0">
                        <a:solidFill>
                          <a:schemeClr val="tx1"/>
                        </a:solidFill>
                        <a:latin typeface="Meiryo UI" panose="020B0604030504040204" pitchFamily="50" charset="-128"/>
                        <a:ea typeface="Meiryo UI" panose="020B0604030504040204" pitchFamily="50" charset="-128"/>
                      </a:endParaRPr>
                    </a:p>
                    <a:p>
                      <a:endParaRPr kumimoji="1" lang="ja-JP" altLang="en-US" sz="1100" b="0" dirty="0">
                        <a:solidFill>
                          <a:schemeClr val="tx1"/>
                        </a:solidFill>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rowSpan="2" hMerge="1">
                  <a:txBody>
                    <a:bodyPr/>
                    <a:lstStyle/>
                    <a:p>
                      <a:endParaRPr kumimoji="1" lang="ja-JP" altLang="en-US"/>
                    </a:p>
                  </a:txBody>
                  <a:tcPr/>
                </a:tc>
                <a:tc rowSpan="2" hMerge="1">
                  <a:txBody>
                    <a:bodyPr/>
                    <a:lstStyle/>
                    <a:p>
                      <a:endParaRPr kumimoji="1" lang="ja-JP" altLang="en-US"/>
                    </a:p>
                  </a:txBody>
                  <a:tcPr/>
                </a:tc>
                <a:tc rowSpan="2" hMerge="1">
                  <a:txBody>
                    <a:bodyPr/>
                    <a:lstStyle/>
                    <a:p>
                      <a:endParaRPr kumimoji="1" lang="ja-JP" altLang="en-US"/>
                    </a:p>
                  </a:txBody>
                  <a:tcPr/>
                </a:tc>
                <a:tc rowSpan="2" hMerge="1">
                  <a:txBody>
                    <a:bodyPr/>
                    <a:lstStyle/>
                    <a:p>
                      <a:endParaRPr kumimoji="1" lang="ja-JP" altLang="en-US"/>
                    </a:p>
                  </a:txBody>
                  <a:tcPr/>
                </a:tc>
                <a:tc rowSpan="2" hMerge="1">
                  <a:txBody>
                    <a:bodyPr/>
                    <a:lstStyle/>
                    <a:p>
                      <a:endParaRPr kumimoji="1" lang="ja-JP" altLang="en-US"/>
                    </a:p>
                  </a:txBody>
                  <a:tcPr/>
                </a:tc>
                <a:tc>
                  <a:txBody>
                    <a:bodyPr/>
                    <a:lstStyle/>
                    <a:p>
                      <a:r>
                        <a:rPr kumimoji="1" lang="ja-JP" altLang="en-US" sz="900" b="0" dirty="0">
                          <a:solidFill>
                            <a:schemeClr val="tx1"/>
                          </a:solidFill>
                          <a:latin typeface="Meiryo UI" panose="020B0604030504040204" pitchFamily="50" charset="-128"/>
                          <a:ea typeface="Meiryo UI" panose="020B0604030504040204" pitchFamily="50" charset="-128"/>
                        </a:rPr>
                        <a:t>事業予算総額</a:t>
                      </a:r>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40000"/>
                        <a:lumOff val="60000"/>
                      </a:schemeClr>
                    </a:solidFill>
                  </a:tcPr>
                </a:tc>
                <a:tc>
                  <a:txBody>
                    <a:bodyPr/>
                    <a:lstStyle/>
                    <a:p>
                      <a:r>
                        <a:rPr kumimoji="1" lang="ja-JP" altLang="en-US" sz="1000" b="0" dirty="0">
                          <a:solidFill>
                            <a:srgbClr val="FF0000"/>
                          </a:solidFill>
                          <a:latin typeface="Meiryo UI" panose="020B0604030504040204" pitchFamily="50" charset="-128"/>
                          <a:ea typeface="Meiryo UI" panose="020B0604030504040204" pitchFamily="50" charset="-128"/>
                        </a:rPr>
                        <a:t>○○百万円</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969198572"/>
                  </a:ext>
                </a:extLst>
              </a:tr>
              <a:tr h="212059">
                <a:tc vMerge="1">
                  <a:txBody>
                    <a:bodyPr/>
                    <a:lstStyle/>
                    <a:p>
                      <a:endParaRPr kumimoji="1" lang="ja-JP" altLang="en-US"/>
                    </a:p>
                  </a:txBody>
                  <a:tcPr/>
                </a:tc>
                <a:tc gridSpan="6" vMerge="1">
                  <a:txBody>
                    <a:bodyPr/>
                    <a:lstStyle/>
                    <a:p>
                      <a:endParaRPr kumimoji="1" lang="ja-JP" altLang="en-US"/>
                    </a:p>
                  </a:txBody>
                  <a:tcPr/>
                </a:tc>
                <a:tc hMerge="1" vMerge="1">
                  <a:txBody>
                    <a:bodyPr/>
                    <a:lstStyle/>
                    <a:p>
                      <a:endParaRPr kumimoji="1" lang="ja-JP" altLang="en-US"/>
                    </a:p>
                  </a:txBody>
                  <a:tcPr/>
                </a:tc>
                <a:tc hMerge="1" vMerge="1">
                  <a:txBody>
                    <a:bodyPr/>
                    <a:lstStyle/>
                    <a:p>
                      <a:endParaRPr kumimoji="1" lang="ja-JP" altLang="en-US"/>
                    </a:p>
                  </a:txBody>
                  <a:tcPr/>
                </a:tc>
                <a:tc hMerge="1" vMerge="1">
                  <a:txBody>
                    <a:bodyPr/>
                    <a:lstStyle/>
                    <a:p>
                      <a:endParaRPr kumimoji="1" lang="ja-JP" altLang="en-US"/>
                    </a:p>
                  </a:txBody>
                  <a:tcPr/>
                </a:tc>
                <a:tc hMerge="1" vMerge="1">
                  <a:txBody>
                    <a:bodyPr/>
                    <a:lstStyle/>
                    <a:p>
                      <a:endParaRPr kumimoji="1" lang="ja-JP" altLang="en-US"/>
                    </a:p>
                  </a:txBody>
                  <a:tcPr/>
                </a:tc>
                <a:tc hMerge="1" vMerge="1">
                  <a:txBody>
                    <a:bodyPr/>
                    <a:lstStyle/>
                    <a:p>
                      <a:endParaRPr kumimoji="1" lang="ja-JP" altLang="en-US"/>
                    </a:p>
                  </a:txBody>
                  <a:tcPr/>
                </a:tc>
                <a:tc>
                  <a:txBody>
                    <a:bodyPr/>
                    <a:lstStyle/>
                    <a:p>
                      <a:r>
                        <a:rPr kumimoji="1" lang="ja-JP" altLang="en-US" sz="600" b="0" dirty="0">
                          <a:solidFill>
                            <a:schemeClr val="tx1"/>
                          </a:solidFill>
                          <a:latin typeface="Meiryo UI" panose="020B0604030504040204" pitchFamily="50" charset="-128"/>
                          <a:ea typeface="Meiryo UI" panose="020B0604030504040204" pitchFamily="50" charset="-128"/>
                        </a:rPr>
                        <a:t>（上記のうち、本事業への申請経費額及び割合）</a:t>
                      </a:r>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40000"/>
                        <a:lumOff val="6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700" b="0" dirty="0">
                          <a:solidFill>
                            <a:srgbClr val="FF0000"/>
                          </a:solidFill>
                          <a:latin typeface="Meiryo UI" panose="020B0604030504040204" pitchFamily="50" charset="-128"/>
                          <a:ea typeface="Meiryo UI" panose="020B0604030504040204" pitchFamily="50" charset="-128"/>
                        </a:rPr>
                        <a:t>○○百万円（約○％）</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185074060"/>
                  </a:ext>
                </a:extLst>
              </a:tr>
              <a:tr h="358870">
                <a:tc>
                  <a:txBody>
                    <a:bodyPr/>
                    <a:lstStyle/>
                    <a:p>
                      <a:pPr algn="ctr"/>
                      <a:r>
                        <a:rPr kumimoji="1" lang="ja-JP" altLang="en-US" sz="800" b="1" dirty="0">
                          <a:solidFill>
                            <a:schemeClr val="tx1"/>
                          </a:solidFill>
                          <a:latin typeface="Meiryo UI" panose="020B0604030504040204" pitchFamily="50" charset="-128"/>
                          <a:ea typeface="Meiryo UI" panose="020B0604030504040204" pitchFamily="50" charset="-128"/>
                        </a:rPr>
                        <a:t>申請主体名</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60000"/>
                        <a:lumOff val="40000"/>
                      </a:schemeClr>
                    </a:solidFill>
                  </a:tcPr>
                </a:tc>
                <a:tc gridSpan="2">
                  <a:txBody>
                    <a:bodyPr/>
                    <a:lstStyle/>
                    <a:p>
                      <a:r>
                        <a:rPr kumimoji="1" lang="ja-JP" altLang="en-US" sz="1100" b="0" dirty="0">
                          <a:solidFill>
                            <a:srgbClr val="FF0000"/>
                          </a:solidFill>
                          <a:latin typeface="Meiryo UI" panose="020B0604030504040204" pitchFamily="50" charset="-128"/>
                          <a:ea typeface="Meiryo UI" panose="020B0604030504040204" pitchFamily="50" charset="-128"/>
                        </a:rPr>
                        <a:t>○○</a:t>
                      </a:r>
                      <a:r>
                        <a:rPr kumimoji="1" lang="en-US" altLang="ja-JP" sz="1100" b="0" dirty="0">
                          <a:solidFill>
                            <a:srgbClr val="FF0000"/>
                          </a:solidFill>
                          <a:latin typeface="Meiryo UI" panose="020B0604030504040204" pitchFamily="50" charset="-128"/>
                          <a:ea typeface="Meiryo UI" panose="020B0604030504040204" pitchFamily="50" charset="-128"/>
                        </a:rPr>
                        <a:t>MICE</a:t>
                      </a:r>
                      <a:r>
                        <a:rPr kumimoji="1" lang="ja-JP" altLang="en-US" sz="1100" b="0" dirty="0">
                          <a:solidFill>
                            <a:srgbClr val="FF0000"/>
                          </a:solidFill>
                          <a:latin typeface="Meiryo UI" panose="020B0604030504040204" pitchFamily="50" charset="-128"/>
                          <a:ea typeface="Meiryo UI" panose="020B0604030504040204" pitchFamily="50" charset="-128"/>
                        </a:rPr>
                        <a:t>協議会</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tc>
                <a:tc gridSpan="2">
                  <a:txBody>
                    <a:bodyPr/>
                    <a:lstStyle/>
                    <a:p>
                      <a:r>
                        <a:rPr kumimoji="1" lang="ja-JP" altLang="en-US" sz="900" dirty="0">
                          <a:solidFill>
                            <a:schemeClr val="tx1"/>
                          </a:solidFill>
                          <a:latin typeface="Meiryo UI" panose="020B0604030504040204" pitchFamily="50" charset="-128"/>
                          <a:ea typeface="Meiryo UI" panose="020B0604030504040204" pitchFamily="50" charset="-128"/>
                        </a:rPr>
                        <a:t>ＵＲＬ</a:t>
                      </a:r>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60000"/>
                        <a:lumOff val="40000"/>
                      </a:schemeClr>
                    </a:solidFill>
                  </a:tcPr>
                </a:tc>
                <a:tc hMerge="1">
                  <a:txBody>
                    <a:bodyPr/>
                    <a:lstStyle/>
                    <a:p>
                      <a:endParaRPr kumimoji="1" lang="ja-JP" altLang="en-US" sz="1100" b="0" dirty="0">
                        <a:solidFill>
                          <a:schemeClr val="tx1"/>
                        </a:solidFill>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solidFill>
                      <a:schemeClr val="bg1"/>
                    </a:solidFill>
                  </a:tcPr>
                </a:tc>
                <a:tc gridSpan="4">
                  <a:txBody>
                    <a:bodyPr/>
                    <a:lstStyle/>
                    <a:p>
                      <a:r>
                        <a:rPr kumimoji="1" lang="en-US" altLang="ja-JP" sz="800" dirty="0">
                          <a:solidFill>
                            <a:srgbClr val="FF0000"/>
                          </a:solidFill>
                          <a:latin typeface="Meiryo UI" panose="020B0604030504040204" pitchFamily="50" charset="-128"/>
                          <a:ea typeface="Meiryo UI" panose="020B0604030504040204" pitchFamily="50" charset="-128"/>
                        </a:rPr>
                        <a:t>※</a:t>
                      </a:r>
                      <a:r>
                        <a:rPr kumimoji="1" lang="ja-JP" altLang="en-US" sz="800" dirty="0">
                          <a:solidFill>
                            <a:srgbClr val="FF0000"/>
                          </a:solidFill>
                          <a:latin typeface="Meiryo UI" panose="020B0604030504040204" pitchFamily="50" charset="-128"/>
                          <a:ea typeface="Meiryo UI" panose="020B0604030504040204" pitchFamily="50" charset="-128"/>
                        </a:rPr>
                        <a:t>申請主体又は代表者のＵＲＬをご記入ください。（ない場合は省略可能）</a:t>
                      </a:r>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solidFill>
                      <a:schemeClr val="accent5">
                        <a:lumMod val="60000"/>
                        <a:lumOff val="40000"/>
                      </a:schemeClr>
                    </a:solidFill>
                  </a:tcPr>
                </a:tc>
                <a:tc hMerge="1">
                  <a:txBody>
                    <a:bodyPr/>
                    <a:lstStyle/>
                    <a:p>
                      <a:endParaRPr kumimoji="1" lang="ja-JP" altLang="en-US"/>
                    </a:p>
                  </a:txBody>
                  <a:tcPr/>
                </a:tc>
                <a:tc hMerge="1">
                  <a:txBody>
                    <a:bodyPr/>
                    <a:lstStyle/>
                    <a:p>
                      <a:endParaRPr kumimoji="1" lang="ja-JP" altLang="en-US"/>
                    </a:p>
                  </a:txBody>
                  <a:tcPr>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1863958076"/>
                  </a:ext>
                </a:extLst>
              </a:tr>
              <a:tr h="1080235">
                <a:tc rowSpan="2">
                  <a:txBody>
                    <a:bodyPr/>
                    <a:lstStyle/>
                    <a:p>
                      <a:pPr algn="ctr"/>
                      <a:r>
                        <a:rPr kumimoji="1" lang="ja-JP" altLang="en-US" sz="900" b="1" dirty="0">
                          <a:solidFill>
                            <a:schemeClr val="tx1"/>
                          </a:solidFill>
                          <a:latin typeface="Meiryo UI" panose="020B0604030504040204" pitchFamily="50" charset="-128"/>
                          <a:ea typeface="Meiryo UI" panose="020B0604030504040204" pitchFamily="50" charset="-128"/>
                        </a:rPr>
                        <a:t>申請地域の状況</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60000"/>
                        <a:lumOff val="40000"/>
                      </a:schemeClr>
                    </a:solidFill>
                  </a:tcPr>
                </a:tc>
                <a:tc gridSpan="2">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ja-JP" altLang="en-US" sz="1000" b="1" i="0" u="none" strike="noStrike" kern="0" cap="none" spc="0" normalizeH="0" baseline="0" noProof="0" dirty="0">
                          <a:ln>
                            <a:noFill/>
                          </a:ln>
                          <a:solidFill>
                            <a:srgbClr val="000000"/>
                          </a:solidFill>
                          <a:effectLst/>
                          <a:highlight>
                            <a:srgbClr val="C0C0C0"/>
                          </a:highlight>
                          <a:uLnTx/>
                          <a:uFillTx/>
                          <a:latin typeface="Meiryo UI" panose="020B0604030504040204" pitchFamily="50" charset="-128"/>
                          <a:ea typeface="Meiryo UI" panose="020B0604030504040204" pitchFamily="50" charset="-128"/>
                          <a:cs typeface="Meiryo"/>
                          <a:sym typeface="Meiryo"/>
                        </a:rPr>
                        <a:t>これまでの成果・活動実績</a:t>
                      </a:r>
                      <a:endParaRPr kumimoji="1" lang="en-US" altLang="ja-JP" sz="1000" b="0" dirty="0">
                        <a:solidFill>
                          <a:srgbClr val="FF0000"/>
                        </a:solidFill>
                        <a:latin typeface="Meiryo UI" panose="020B0604030504040204" pitchFamily="50" charset="-128"/>
                        <a:ea typeface="Meiryo UI" panose="020B0604030504040204" pitchFamily="50" charset="-128"/>
                        <a:sym typeface="Meiryo"/>
                      </a:endParaRPr>
                    </a:p>
                    <a:p>
                      <a:pPr marL="0" marR="0" lvl="0" indent="0" algn="l" defTabSz="914400" rtl="0" eaLnBrk="1" fontAlgn="auto" latinLnBrk="0" hangingPunct="1">
                        <a:lnSpc>
                          <a:spcPct val="100000"/>
                        </a:lnSpc>
                        <a:spcBef>
                          <a:spcPts val="600"/>
                        </a:spcBef>
                        <a:spcAft>
                          <a:spcPts val="0"/>
                        </a:spcAft>
                        <a:buClrTx/>
                        <a:buSzTx/>
                        <a:buFontTx/>
                        <a:buNone/>
                        <a:tabLst/>
                        <a:defRPr/>
                      </a:pPr>
                      <a:r>
                        <a:rPr kumimoji="1" lang="en-US" altLang="ja-JP" sz="1000" dirty="0">
                          <a:latin typeface="Meiryo UI" panose="020B0604030504040204" pitchFamily="50" charset="-128"/>
                          <a:ea typeface="Meiryo UI" panose="020B0604030504040204" pitchFamily="50" charset="-128"/>
                        </a:rPr>
                        <a:t>〈</a:t>
                      </a:r>
                      <a:r>
                        <a:rPr kumimoji="1" lang="ja-JP" altLang="en-US" sz="1000" dirty="0">
                          <a:latin typeface="Meiryo UI" panose="020B0604030504040204" pitchFamily="50" charset="-128"/>
                          <a:ea typeface="Meiryo UI" panose="020B0604030504040204" pitchFamily="50" charset="-128"/>
                        </a:rPr>
                        <a:t>国際会議の開催件数（</a:t>
                      </a:r>
                      <a:r>
                        <a:rPr kumimoji="1" lang="en-US" altLang="ja-JP" sz="1000" dirty="0">
                          <a:latin typeface="Meiryo UI" panose="020B0604030504040204" pitchFamily="50" charset="-128"/>
                          <a:ea typeface="Meiryo UI" panose="020B0604030504040204" pitchFamily="50" charset="-128"/>
                        </a:rPr>
                        <a:t>※ICCA</a:t>
                      </a:r>
                      <a:r>
                        <a:rPr kumimoji="1" lang="ja-JP" altLang="en-US" sz="1000" dirty="0">
                          <a:latin typeface="Meiryo UI" panose="020B0604030504040204" pitchFamily="50" charset="-128"/>
                          <a:ea typeface="Meiryo UI" panose="020B0604030504040204" pitchFamily="50" charset="-128"/>
                        </a:rPr>
                        <a:t>基準）</a:t>
                      </a:r>
                      <a:r>
                        <a:rPr kumimoji="1" lang="en-US" altLang="ja-JP" sz="1000" dirty="0">
                          <a:latin typeface="Meiryo UI" panose="020B0604030504040204" pitchFamily="50" charset="-128"/>
                          <a:ea typeface="Meiryo UI" panose="020B0604030504040204" pitchFamily="50" charset="-128"/>
                        </a:rPr>
                        <a:t>〉</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000" dirty="0">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000" dirty="0">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1000" dirty="0">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tc>
                <a:tc gridSpan="6">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000" dirty="0">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000" dirty="0">
                          <a:latin typeface="Meiryo UI" panose="020B0604030504040204" pitchFamily="50" charset="-128"/>
                          <a:ea typeface="Meiryo UI" panose="020B0604030504040204" pitchFamily="50" charset="-128"/>
                        </a:rPr>
                        <a:t>〈</a:t>
                      </a:r>
                      <a:r>
                        <a:rPr kumimoji="1" lang="ja-JP" altLang="en-US" sz="1000" dirty="0">
                          <a:latin typeface="Meiryo UI" panose="020B0604030504040204" pitchFamily="50" charset="-128"/>
                          <a:ea typeface="Meiryo UI" panose="020B0604030504040204" pitchFamily="50" charset="-128"/>
                        </a:rPr>
                        <a:t>海外ＭＩの件数</a:t>
                      </a:r>
                      <a:r>
                        <a:rPr kumimoji="1" lang="en-US" altLang="ja-JP" sz="1000" dirty="0">
                          <a:latin typeface="Meiryo UI" panose="020B0604030504040204" pitchFamily="50" charset="-128"/>
                          <a:ea typeface="Meiryo UI" panose="020B0604030504040204" pitchFamily="50" charset="-128"/>
                        </a:rPr>
                        <a:t>〉</a:t>
                      </a:r>
                      <a:endParaRPr lang="en-US" altLang="ja-JP" sz="1000" b="0" dirty="0">
                        <a:solidFill>
                          <a:srgbClr val="FF0000"/>
                        </a:solidFill>
                        <a:latin typeface="Meiryo UI" panose="020B0604030504040204" pitchFamily="50" charset="-128"/>
                        <a:ea typeface="Meiryo UI" panose="020B0604030504040204" pitchFamily="50" charset="-128"/>
                        <a:cs typeface="Meiryo"/>
                        <a:sym typeface="Meiryo"/>
                      </a:endParaRPr>
                    </a:p>
                    <a:p>
                      <a:r>
                        <a:rPr lang="en-US" altLang="ja-JP" sz="1000" b="0" dirty="0">
                          <a:solidFill>
                            <a:srgbClr val="FF0000"/>
                          </a:solidFill>
                          <a:latin typeface="Meiryo UI" panose="020B0604030504040204" pitchFamily="50" charset="-128"/>
                          <a:ea typeface="Meiryo UI" panose="020B0604030504040204" pitchFamily="50" charset="-128"/>
                          <a:cs typeface="Meiryo"/>
                          <a:sym typeface="Meiryo"/>
                        </a:rPr>
                        <a:t>※</a:t>
                      </a:r>
                      <a:r>
                        <a:rPr lang="ja-JP" altLang="en-US" sz="1000" b="0" dirty="0">
                          <a:solidFill>
                            <a:srgbClr val="FF0000"/>
                          </a:solidFill>
                          <a:latin typeface="Meiryo UI" panose="020B0604030504040204" pitchFamily="50" charset="-128"/>
                          <a:ea typeface="Meiryo UI" panose="020B0604030504040204" pitchFamily="50" charset="-128"/>
                          <a:cs typeface="Meiryo"/>
                          <a:sym typeface="Meiryo"/>
                        </a:rPr>
                        <a:t>コロナ前２年間、コロナ後</a:t>
                      </a:r>
                      <a:r>
                        <a:rPr lang="ja-JP" altLang="en-US" sz="900" b="0" dirty="0">
                          <a:solidFill>
                            <a:srgbClr val="FF0000"/>
                          </a:solidFill>
                          <a:latin typeface="Meiryo UI" panose="020B0604030504040204" pitchFamily="50" charset="-128"/>
                          <a:ea typeface="Meiryo UI" panose="020B0604030504040204" pitchFamily="50" charset="-128"/>
                          <a:cs typeface="Meiryo"/>
                          <a:sym typeface="Meiryo"/>
                        </a:rPr>
                        <a:t>（</a:t>
                      </a:r>
                      <a:r>
                        <a:rPr lang="en-US" altLang="ja-JP" sz="900" b="0" dirty="0">
                          <a:solidFill>
                            <a:srgbClr val="FF0000"/>
                          </a:solidFill>
                          <a:latin typeface="Meiryo UI" panose="020B0604030504040204" pitchFamily="50" charset="-128"/>
                          <a:ea typeface="Meiryo UI" panose="020B0604030504040204" pitchFamily="50" charset="-128"/>
                          <a:cs typeface="Meiryo"/>
                          <a:sym typeface="Meiryo"/>
                        </a:rPr>
                        <a:t>2023</a:t>
                      </a:r>
                      <a:r>
                        <a:rPr lang="ja-JP" altLang="en-US" sz="900" b="0" dirty="0">
                          <a:solidFill>
                            <a:srgbClr val="FF0000"/>
                          </a:solidFill>
                          <a:latin typeface="Meiryo UI" panose="020B0604030504040204" pitchFamily="50" charset="-128"/>
                          <a:ea typeface="Meiryo UI" panose="020B0604030504040204" pitchFamily="50" charset="-128"/>
                          <a:cs typeface="Meiryo"/>
                          <a:sym typeface="Meiryo"/>
                        </a:rPr>
                        <a:t>年～）</a:t>
                      </a:r>
                      <a:r>
                        <a:rPr lang="ja-JP" altLang="en-US" sz="1000" b="0" dirty="0">
                          <a:solidFill>
                            <a:srgbClr val="FF0000"/>
                          </a:solidFill>
                          <a:latin typeface="Meiryo UI" panose="020B0604030504040204" pitchFamily="50" charset="-128"/>
                          <a:ea typeface="Meiryo UI" panose="020B0604030504040204" pitchFamily="50" charset="-128"/>
                          <a:cs typeface="Meiryo"/>
                          <a:sym typeface="Meiryo"/>
                        </a:rPr>
                        <a:t>を目処に把握できているものについて端的に記載してください。</a:t>
                      </a:r>
                      <a:endParaRPr kumimoji="1" lang="en-US" altLang="ja-JP" sz="1000" dirty="0">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000" dirty="0">
                          <a:latin typeface="Meiryo UI" panose="020B0604030504040204" pitchFamily="50" charset="-128"/>
                          <a:ea typeface="Meiryo UI" panose="020B0604030504040204" pitchFamily="50" charset="-128"/>
                        </a:rPr>
                        <a:t>〈</a:t>
                      </a:r>
                      <a:r>
                        <a:rPr kumimoji="1" lang="ja-JP" altLang="en-US" sz="1000" dirty="0">
                          <a:latin typeface="Meiryo UI" panose="020B0604030504040204" pitchFamily="50" charset="-128"/>
                          <a:ea typeface="Meiryo UI" panose="020B0604030504040204" pitchFamily="50" charset="-128"/>
                        </a:rPr>
                        <a:t>コンベンションビューロー等による営業・誘致活動状況</a:t>
                      </a:r>
                      <a:r>
                        <a:rPr kumimoji="1" lang="en-US" altLang="ja-JP" sz="1000" dirty="0">
                          <a:latin typeface="Meiryo UI" panose="020B0604030504040204" pitchFamily="50" charset="-128"/>
                          <a:ea typeface="Meiryo UI" panose="020B0604030504040204" pitchFamily="50" charset="-128"/>
                        </a:rPr>
                        <a:t>〉</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000" dirty="0">
                          <a:solidFill>
                            <a:srgbClr val="FF0000"/>
                          </a:solidFill>
                          <a:latin typeface="Meiryo UI" panose="020B0604030504040204" pitchFamily="50" charset="-128"/>
                          <a:ea typeface="Meiryo UI" panose="020B0604030504040204" pitchFamily="50" charset="-128"/>
                        </a:rPr>
                        <a:t>※</a:t>
                      </a:r>
                      <a:r>
                        <a:rPr kumimoji="1" lang="ja-JP" altLang="en-US" sz="1000" dirty="0">
                          <a:solidFill>
                            <a:srgbClr val="FF0000"/>
                          </a:solidFill>
                          <a:latin typeface="Meiryo UI" panose="020B0604030504040204" pitchFamily="50" charset="-128"/>
                          <a:ea typeface="Meiryo UI" panose="020B0604030504040204" pitchFamily="50" charset="-128"/>
                        </a:rPr>
                        <a:t>今後の国際会議・海外ＭＩ件数増加に向け、特に力を入れている点について、ポイントを絞って箇条書きで記載ください。</a:t>
                      </a:r>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tc hMerge="1">
                  <a:txBody>
                    <a:bodyPr/>
                    <a:lstStyle/>
                    <a:p>
                      <a:endParaRPr kumimoji="1" lang="ja-JP" altLang="en-US"/>
                    </a:p>
                  </a:txBody>
                  <a:tcPr>
                    <a:lnT w="12700" cap="flat" cmpd="sng" algn="ctr">
                      <a:solidFill>
                        <a:schemeClr val="tx1"/>
                      </a:solidFill>
                      <a:prstDash val="solid"/>
                      <a:round/>
                      <a:headEnd type="none" w="med" len="med"/>
                      <a:tailEnd type="none" w="med" len="med"/>
                    </a:lnT>
                  </a:tcPr>
                </a:tc>
                <a:tc hMerge="1">
                  <a:txBody>
                    <a:bodyPr/>
                    <a:lstStyle/>
                    <a:p>
                      <a:endParaRPr kumimoji="1" lang="ja-JP" altLang="en-US" dirty="0"/>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759976035"/>
                  </a:ext>
                </a:extLst>
              </a:tr>
              <a:tr h="1264576">
                <a:tc vMerge="1">
                  <a:txBody>
                    <a:bodyPr/>
                    <a:lstStyle/>
                    <a:p>
                      <a:pPr algn="ctr"/>
                      <a:endParaRPr kumimoji="1" lang="ja-JP" altLang="en-US" sz="800" dirty="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60000"/>
                        <a:lumOff val="40000"/>
                      </a:schemeClr>
                    </a:solidFill>
                  </a:tcPr>
                </a:tc>
                <a:tc gridSpan="5">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ja-JP" altLang="en-US" sz="1000" b="1" i="0" u="none" strike="noStrike" kern="0" cap="none" spc="0" normalizeH="0" baseline="0" noProof="0" dirty="0">
                          <a:ln>
                            <a:noFill/>
                          </a:ln>
                          <a:solidFill>
                            <a:srgbClr val="000000"/>
                          </a:solidFill>
                          <a:effectLst/>
                          <a:highlight>
                            <a:srgbClr val="C0C0C0"/>
                          </a:highlight>
                          <a:uLnTx/>
                          <a:uFillTx/>
                          <a:latin typeface="Meiryo UI" panose="020B0604030504040204" pitchFamily="50" charset="-128"/>
                          <a:ea typeface="Meiryo UI" panose="020B0604030504040204" pitchFamily="50" charset="-128"/>
                          <a:cs typeface="Meiryo"/>
                          <a:sym typeface="Meiryo"/>
                        </a:rPr>
                        <a:t>地域における強み・課題</a:t>
                      </a:r>
                      <a:endParaRPr kumimoji="1" lang="en-US" altLang="ja-JP" sz="1000" b="0" dirty="0">
                        <a:solidFill>
                          <a:srgbClr val="FF0000"/>
                        </a:solidFill>
                        <a:highlight>
                          <a:srgbClr val="C0C0C0"/>
                        </a:highlight>
                        <a:latin typeface="Meiryo UI" panose="020B0604030504040204" pitchFamily="50" charset="-128"/>
                        <a:ea typeface="Meiryo UI" panose="020B0604030504040204" pitchFamily="50" charset="-128"/>
                        <a:sym typeface="Meiryo"/>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1000" dirty="0">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00" dirty="0">
                          <a:solidFill>
                            <a:srgbClr val="FF0000"/>
                          </a:solidFill>
                          <a:latin typeface="Meiryo UI" panose="020B0604030504040204" pitchFamily="50" charset="-128"/>
                          <a:ea typeface="Meiryo UI" panose="020B0604030504040204" pitchFamily="50" charset="-128"/>
                        </a:rPr>
                        <a:t>　</a:t>
                      </a:r>
                      <a:r>
                        <a:rPr kumimoji="1" lang="en-US" altLang="ja-JP" sz="1000" dirty="0">
                          <a:solidFill>
                            <a:srgbClr val="FF0000"/>
                          </a:solidFill>
                          <a:latin typeface="Meiryo UI" panose="020B0604030504040204" pitchFamily="50" charset="-128"/>
                          <a:ea typeface="Meiryo UI" panose="020B0604030504040204" pitchFamily="50" charset="-128"/>
                        </a:rPr>
                        <a:t>※</a:t>
                      </a:r>
                      <a:r>
                        <a:rPr kumimoji="1" lang="ja-JP" altLang="en-US" sz="1000" dirty="0">
                          <a:solidFill>
                            <a:srgbClr val="FF0000"/>
                          </a:solidFill>
                          <a:latin typeface="Meiryo UI" panose="020B0604030504040204" pitchFamily="50" charset="-128"/>
                          <a:ea typeface="Meiryo UI" panose="020B0604030504040204" pitchFamily="50" charset="-128"/>
                        </a:rPr>
                        <a:t>強みについては、地域の魅力の観点から打ち出すべきブランドイメージやストーリーについて記載ください。</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00" dirty="0">
                          <a:solidFill>
                            <a:srgbClr val="FF0000"/>
                          </a:solidFill>
                          <a:latin typeface="Meiryo UI" panose="020B0604030504040204" pitchFamily="50" charset="-128"/>
                          <a:ea typeface="Meiryo UI" panose="020B0604030504040204" pitchFamily="50" charset="-128"/>
                        </a:rPr>
                        <a:t>　</a:t>
                      </a:r>
                      <a:r>
                        <a:rPr kumimoji="1" lang="en-US" altLang="ja-JP" sz="1000" dirty="0">
                          <a:solidFill>
                            <a:srgbClr val="FF0000"/>
                          </a:solidFill>
                          <a:latin typeface="Meiryo UI" panose="020B0604030504040204" pitchFamily="50" charset="-128"/>
                          <a:ea typeface="Meiryo UI" panose="020B0604030504040204" pitchFamily="50" charset="-128"/>
                        </a:rPr>
                        <a:t>※</a:t>
                      </a:r>
                      <a:r>
                        <a:rPr kumimoji="1" lang="ja-JP" altLang="en-US" sz="1000" dirty="0">
                          <a:solidFill>
                            <a:srgbClr val="FF0000"/>
                          </a:solidFill>
                          <a:latin typeface="Meiryo UI" panose="020B0604030504040204" pitchFamily="50" charset="-128"/>
                          <a:ea typeface="Meiryo UI" panose="020B0604030504040204" pitchFamily="50" charset="-128"/>
                        </a:rPr>
                        <a:t>課題については、上記に取り組むにあたり障害となっている点について記載ください。</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1000" dirty="0">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tc>
                <a:tc hMerge="1">
                  <a:txBody>
                    <a:bodyPr/>
                    <a:lstStyle/>
                    <a:p>
                      <a:endParaRPr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dirty="0"/>
                    </a:p>
                  </a:txBody>
                  <a:tcPr>
                    <a:lnL w="12700" cap="flat" cmpd="sng" algn="ctr">
                      <a:solidFill>
                        <a:schemeClr val="tx1"/>
                      </a:solidFill>
                      <a:prstDash val="solid"/>
                      <a:round/>
                      <a:headEnd type="none" w="med" len="med"/>
                      <a:tailEnd type="none" w="med" len="med"/>
                    </a:lnL>
                  </a:tcPr>
                </a:tc>
                <a:tc h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1000" dirty="0">
                        <a:latin typeface="Meiryo UI" panose="020B0604030504040204" pitchFamily="50" charset="-128"/>
                        <a:ea typeface="Meiryo UI" panose="020B0604030504040204" pitchFamily="50" charset="-128"/>
                      </a:endParaRPr>
                    </a:p>
                  </a:txBody>
                  <a:tcPr>
                    <a:lnB w="12700" cap="flat" cmpd="sng" algn="ctr">
                      <a:solidFill>
                        <a:schemeClr val="tx1"/>
                      </a:solidFill>
                      <a:prstDash val="solid"/>
                      <a:round/>
                      <a:headEnd type="none" w="med" len="med"/>
                      <a:tailEnd type="none" w="med" len="med"/>
                    </a:lnB>
                    <a:solidFill>
                      <a:schemeClr val="bg1"/>
                    </a:solidFill>
                  </a:tcPr>
                </a:tc>
                <a:tc gridSpan="3">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ja-JP" altLang="en-US" sz="1000" b="1" i="0" u="none" strike="noStrike" kern="0" cap="none" spc="0" normalizeH="0" baseline="0" noProof="0" dirty="0">
                          <a:ln>
                            <a:noFill/>
                          </a:ln>
                          <a:solidFill>
                            <a:srgbClr val="000000"/>
                          </a:solidFill>
                          <a:effectLst/>
                          <a:highlight>
                            <a:srgbClr val="C0C0C0"/>
                          </a:highlight>
                          <a:uLnTx/>
                          <a:uFillTx/>
                          <a:latin typeface="Meiryo UI" panose="020B0604030504040204" pitchFamily="50" charset="-128"/>
                          <a:ea typeface="Meiryo UI" panose="020B0604030504040204" pitchFamily="50" charset="-128"/>
                          <a:cs typeface="Meiryo"/>
                          <a:sym typeface="Meiryo"/>
                        </a:rPr>
                        <a:t>長期的なビジョン・戦略</a:t>
                      </a:r>
                      <a:endParaRPr kumimoji="0" lang="en-US" altLang="ja-JP" sz="1000" b="1" i="0" u="none" strike="noStrike" kern="0" cap="none" spc="0" normalizeH="0" baseline="0" noProof="0" dirty="0">
                        <a:ln>
                          <a:noFill/>
                        </a:ln>
                        <a:solidFill>
                          <a:srgbClr val="000000"/>
                        </a:solidFill>
                        <a:effectLst/>
                        <a:highlight>
                          <a:srgbClr val="C0C0C0"/>
                        </a:highlight>
                        <a:uLnTx/>
                        <a:uFillTx/>
                        <a:latin typeface="Meiryo UI" panose="020B0604030504040204" pitchFamily="50" charset="-128"/>
                        <a:ea typeface="Meiryo UI" panose="020B0604030504040204" pitchFamily="50" charset="-128"/>
                        <a:cs typeface="Meiryo"/>
                        <a:sym typeface="Meiryo"/>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altLang="ja-JP" sz="1000" b="1" i="0" u="none" strike="noStrike" kern="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sym typeface="Meiryo"/>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000" dirty="0">
                          <a:solidFill>
                            <a:srgbClr val="FF0000"/>
                          </a:solidFill>
                          <a:latin typeface="Meiryo UI" panose="020B0604030504040204" pitchFamily="50" charset="-128"/>
                          <a:ea typeface="Meiryo UI" panose="020B0604030504040204" pitchFamily="50" charset="-128"/>
                        </a:rPr>
                        <a:t>※</a:t>
                      </a:r>
                      <a:r>
                        <a:rPr kumimoji="1" lang="ja-JP" altLang="en-US" sz="1000" dirty="0">
                          <a:solidFill>
                            <a:srgbClr val="FF0000"/>
                          </a:solidFill>
                          <a:latin typeface="Meiryo UI" panose="020B0604030504040204" pitchFamily="50" charset="-128"/>
                          <a:ea typeface="Meiryo UI" panose="020B0604030504040204" pitchFamily="50" charset="-128"/>
                        </a:rPr>
                        <a:t>ＭＩＣＥ開催地としての魅力向上の観点から、申請地域として目指したい姿や長期方針について記載ください。</a:t>
                      </a:r>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1807610873"/>
                  </a:ext>
                </a:extLst>
              </a:tr>
              <a:tr h="286448">
                <a:tc row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900" b="1" dirty="0">
                          <a:solidFill>
                            <a:schemeClr val="tx1"/>
                          </a:solidFill>
                          <a:latin typeface="Meiryo UI" panose="020B0604030504040204" pitchFamily="50" charset="-128"/>
                          <a:ea typeface="Meiryo UI" panose="020B0604030504040204" pitchFamily="50" charset="-128"/>
                        </a:rPr>
                        <a:t>事業概要</a:t>
                      </a:r>
                    </a:p>
                    <a:p>
                      <a:pPr algn="ctr"/>
                      <a:endParaRPr kumimoji="1" lang="ja-JP" altLang="en-US" sz="800" b="1" dirty="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60000"/>
                        <a:lumOff val="40000"/>
                      </a:schemeClr>
                    </a:solidFill>
                  </a:tcPr>
                </a:tc>
                <a:tc gridSpan="8">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00" b="1" dirty="0">
                          <a:solidFill>
                            <a:schemeClr val="tx1"/>
                          </a:solidFill>
                          <a:highlight>
                            <a:srgbClr val="C0C0C0"/>
                          </a:highlight>
                          <a:latin typeface="Meiryo UI" panose="020B0604030504040204" pitchFamily="50" charset="-128"/>
                          <a:ea typeface="Meiryo UI" panose="020B0604030504040204" pitchFamily="50" charset="-128"/>
                          <a:sym typeface="Meiryo"/>
                        </a:rPr>
                        <a:t>想定する</a:t>
                      </a:r>
                      <a:r>
                        <a:rPr kumimoji="1" lang="en-US" altLang="ja-JP" sz="1000" b="1" dirty="0">
                          <a:solidFill>
                            <a:schemeClr val="tx1"/>
                          </a:solidFill>
                          <a:highlight>
                            <a:srgbClr val="C0C0C0"/>
                          </a:highlight>
                          <a:latin typeface="Meiryo UI" panose="020B0604030504040204" pitchFamily="50" charset="-128"/>
                          <a:ea typeface="Meiryo UI" panose="020B0604030504040204" pitchFamily="50" charset="-128"/>
                          <a:sym typeface="Meiryo"/>
                        </a:rPr>
                        <a:t>MICE</a:t>
                      </a:r>
                      <a:r>
                        <a:rPr kumimoji="1" lang="ja-JP" altLang="en-US" sz="1000" b="1" dirty="0">
                          <a:solidFill>
                            <a:schemeClr val="tx1"/>
                          </a:solidFill>
                          <a:highlight>
                            <a:srgbClr val="C0C0C0"/>
                          </a:highlight>
                          <a:latin typeface="Meiryo UI" panose="020B0604030504040204" pitchFamily="50" charset="-128"/>
                          <a:ea typeface="Meiryo UI" panose="020B0604030504040204" pitchFamily="50" charset="-128"/>
                          <a:sym typeface="Meiryo"/>
                        </a:rPr>
                        <a:t>ターゲット</a:t>
                      </a:r>
                      <a:r>
                        <a:rPr kumimoji="1" lang="ja-JP" altLang="en-US" sz="1000" b="1" dirty="0">
                          <a:solidFill>
                            <a:schemeClr val="tx1"/>
                          </a:solidFill>
                          <a:latin typeface="Meiryo UI" panose="020B0604030504040204" pitchFamily="50" charset="-128"/>
                          <a:ea typeface="Meiryo UI" panose="020B0604030504040204" pitchFamily="50" charset="-128"/>
                          <a:sym typeface="Meiryo"/>
                        </a:rPr>
                        <a:t>：　　　　　　</a:t>
                      </a:r>
                      <a:r>
                        <a:rPr kumimoji="1" lang="en-US" altLang="ja-JP" sz="1000" b="0" dirty="0">
                          <a:solidFill>
                            <a:srgbClr val="FF0000"/>
                          </a:solidFill>
                          <a:latin typeface="Meiryo UI" panose="020B0604030504040204" pitchFamily="50" charset="-128"/>
                          <a:ea typeface="Meiryo UI" panose="020B0604030504040204" pitchFamily="50" charset="-128"/>
                          <a:sym typeface="Meiryo"/>
                        </a:rPr>
                        <a:t>※</a:t>
                      </a:r>
                      <a:r>
                        <a:rPr kumimoji="1" lang="ja-JP" altLang="en-US" sz="1000" b="0" dirty="0">
                          <a:solidFill>
                            <a:srgbClr val="FF0000"/>
                          </a:solidFill>
                          <a:latin typeface="Meiryo UI" panose="020B0604030504040204" pitchFamily="50" charset="-128"/>
                          <a:ea typeface="Meiryo UI" panose="020B0604030504040204" pitchFamily="50" charset="-128"/>
                          <a:sym typeface="Meiryo"/>
                        </a:rPr>
                        <a:t>想定する主催者（ミーティング・インセンティブ</a:t>
                      </a:r>
                      <a:r>
                        <a:rPr kumimoji="1" lang="en-US" altLang="ja-JP" sz="1000" b="0" dirty="0">
                          <a:solidFill>
                            <a:srgbClr val="FF0000"/>
                          </a:solidFill>
                          <a:latin typeface="Meiryo UI" panose="020B0604030504040204" pitchFamily="50" charset="-128"/>
                          <a:ea typeface="Meiryo UI" panose="020B0604030504040204" pitchFamily="50" charset="-128"/>
                          <a:sym typeface="Meiryo"/>
                        </a:rPr>
                        <a:t>/</a:t>
                      </a:r>
                      <a:r>
                        <a:rPr kumimoji="1" lang="ja-JP" altLang="en-US" sz="1000" b="0" dirty="0">
                          <a:solidFill>
                            <a:srgbClr val="FF0000"/>
                          </a:solidFill>
                          <a:latin typeface="Meiryo UI" panose="020B0604030504040204" pitchFamily="50" charset="-128"/>
                          <a:ea typeface="Meiryo UI" panose="020B0604030504040204" pitchFamily="50" charset="-128"/>
                          <a:sym typeface="Meiryo"/>
                        </a:rPr>
                        <a:t>国際会議）や規模、分野等について記載</a:t>
                      </a:r>
                      <a:endParaRPr kumimoji="1" lang="en-US" altLang="ja-JP" sz="1000" b="0" dirty="0">
                        <a:solidFill>
                          <a:srgbClr val="FF0000"/>
                        </a:solidFill>
                        <a:latin typeface="Meiryo UI" panose="020B0604030504040204" pitchFamily="50" charset="-128"/>
                        <a:ea typeface="Meiryo UI" panose="020B0604030504040204" pitchFamily="50" charset="-128"/>
                        <a:sym typeface="Meiryo"/>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lnT w="12700" cap="flat" cmpd="sng" algn="ctr">
                      <a:solidFill>
                        <a:schemeClr val="tx1"/>
                      </a:solidFill>
                      <a:prstDash val="solid"/>
                      <a:round/>
                      <a:headEnd type="none" w="med" len="med"/>
                      <a:tailEnd type="none" w="med" len="med"/>
                    </a:lnT>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1956297344"/>
                  </a:ext>
                </a:extLst>
              </a:tr>
              <a:tr h="2577739">
                <a:tc vMerge="1">
                  <a:txBody>
                    <a:bodyPr/>
                    <a:lstStyle/>
                    <a:p>
                      <a:endParaRPr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60000"/>
                        <a:lumOff val="40000"/>
                      </a:schemeClr>
                    </a:solidFill>
                  </a:tcPr>
                </a:tc>
                <a:tc gridSpan="8">
                  <a:txBody>
                    <a:bodyPr/>
                    <a:lstStyle/>
                    <a:p>
                      <a:r>
                        <a:rPr lang="en-US" altLang="ja-JP" sz="1000" b="0" dirty="0">
                          <a:solidFill>
                            <a:srgbClr val="FF0000"/>
                          </a:solidFill>
                          <a:latin typeface="Meiryo UI" panose="020B0604030504040204" pitchFamily="50" charset="-128"/>
                          <a:ea typeface="Meiryo UI" panose="020B0604030504040204" pitchFamily="50" charset="-128"/>
                          <a:cs typeface="Meiryo"/>
                          <a:sym typeface="Meiryo"/>
                        </a:rPr>
                        <a:t>※</a:t>
                      </a:r>
                      <a:r>
                        <a:rPr lang="ja-JP" altLang="en-US" sz="1000" b="0" dirty="0">
                          <a:solidFill>
                            <a:srgbClr val="FF0000"/>
                          </a:solidFill>
                          <a:latin typeface="Meiryo UI" panose="020B0604030504040204" pitchFamily="50" charset="-128"/>
                          <a:ea typeface="Meiryo UI" panose="020B0604030504040204" pitchFamily="50" charset="-128"/>
                          <a:cs typeface="Meiryo"/>
                          <a:sym typeface="Meiryo"/>
                        </a:rPr>
                        <a:t>当該エリアで取り組む事業の全体の概要を簡潔にご記入ください。</a:t>
                      </a:r>
                      <a:br>
                        <a:rPr lang="en-US" altLang="ja-JP" sz="1000" b="0" dirty="0">
                          <a:solidFill>
                            <a:srgbClr val="FF0000"/>
                          </a:solidFill>
                          <a:latin typeface="Meiryo UI" panose="020B0604030504040204" pitchFamily="50" charset="-128"/>
                          <a:ea typeface="Meiryo UI" panose="020B0604030504040204" pitchFamily="50" charset="-128"/>
                          <a:cs typeface="Meiryo"/>
                          <a:sym typeface="Meiryo"/>
                        </a:rPr>
                      </a:br>
                      <a:r>
                        <a:rPr kumimoji="1" lang="en-US" altLang="ja-JP" sz="1000" b="0" dirty="0">
                          <a:solidFill>
                            <a:srgbClr val="FF0000"/>
                          </a:solidFill>
                          <a:latin typeface="Meiryo UI" panose="020B0604030504040204" pitchFamily="50" charset="-128"/>
                          <a:ea typeface="Meiryo UI" panose="020B0604030504040204" pitchFamily="50" charset="-128"/>
                        </a:rPr>
                        <a:t>※</a:t>
                      </a:r>
                      <a:r>
                        <a:rPr kumimoji="1" lang="ja-JP" altLang="en-US" sz="1000" b="0" dirty="0">
                          <a:solidFill>
                            <a:srgbClr val="FF0000"/>
                          </a:solidFill>
                          <a:latin typeface="Meiryo UI" panose="020B0604030504040204" pitchFamily="50" charset="-128"/>
                          <a:ea typeface="Meiryo UI" panose="020B0604030504040204" pitchFamily="50" charset="-128"/>
                        </a:rPr>
                        <a:t>事業の内容がわかるイメージ図、写真、</a:t>
                      </a:r>
                      <a:r>
                        <a:rPr kumimoji="1" lang="en-US" altLang="ja-JP" sz="1000" b="0" dirty="0">
                          <a:solidFill>
                            <a:srgbClr val="FF0000"/>
                          </a:solidFill>
                          <a:latin typeface="Meiryo UI" panose="020B0604030504040204" pitchFamily="50" charset="-128"/>
                          <a:ea typeface="Meiryo UI" panose="020B0604030504040204" pitchFamily="50" charset="-128"/>
                        </a:rPr>
                        <a:t>URL</a:t>
                      </a:r>
                      <a:r>
                        <a:rPr kumimoji="1" lang="ja-JP" altLang="en-US" sz="1000" b="0" dirty="0">
                          <a:solidFill>
                            <a:srgbClr val="FF0000"/>
                          </a:solidFill>
                          <a:latin typeface="Meiryo UI" panose="020B0604030504040204" pitchFamily="50" charset="-128"/>
                          <a:ea typeface="Meiryo UI" panose="020B0604030504040204" pitchFamily="50" charset="-128"/>
                        </a:rPr>
                        <a:t>等を添付してください。活用する地域資源や施設、国際会議などの詳細、画像、</a:t>
                      </a:r>
                      <a:r>
                        <a:rPr kumimoji="1" lang="en-US" altLang="ja-JP" sz="1000" b="0" dirty="0">
                          <a:solidFill>
                            <a:srgbClr val="FF0000"/>
                          </a:solidFill>
                          <a:latin typeface="Meiryo UI" panose="020B0604030504040204" pitchFamily="50" charset="-128"/>
                          <a:ea typeface="Meiryo UI" panose="020B0604030504040204" pitchFamily="50" charset="-128"/>
                        </a:rPr>
                        <a:t>URL</a:t>
                      </a:r>
                      <a:r>
                        <a:rPr kumimoji="1" lang="ja-JP" altLang="en-US" sz="1000" b="0" dirty="0">
                          <a:solidFill>
                            <a:srgbClr val="FF0000"/>
                          </a:solidFill>
                          <a:latin typeface="Meiryo UI" panose="020B0604030504040204" pitchFamily="50" charset="-128"/>
                          <a:ea typeface="Meiryo UI" panose="020B0604030504040204" pitchFamily="50" charset="-128"/>
                        </a:rPr>
                        <a:t>等もご記入ください。</a:t>
                      </a:r>
                      <a:endParaRPr lang="en-US" altLang="ja-JP" sz="1000" b="0" dirty="0">
                        <a:solidFill>
                          <a:srgbClr val="FF0000"/>
                        </a:solidFill>
                        <a:latin typeface="Meiryo UI" panose="020B0604030504040204" pitchFamily="50" charset="-128"/>
                        <a:ea typeface="Meiryo UI" panose="020B0604030504040204" pitchFamily="50" charset="-128"/>
                        <a:cs typeface="Meiryo"/>
                        <a:sym typeface="Meiryo"/>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tc>
                <a:tc hMerge="1">
                  <a:txBody>
                    <a:bodyPr/>
                    <a:lstStyle/>
                    <a:p>
                      <a:endParaRPr kumimoji="1" lang="ja-JP" altLang="en-US"/>
                    </a:p>
                  </a:txBody>
                  <a:tcPr>
                    <a:lnT w="12700" cap="flat" cmpd="sng" algn="ctr">
                      <a:solidFill>
                        <a:schemeClr val="tx1"/>
                      </a:solidFill>
                      <a:prstDash val="solid"/>
                      <a:round/>
                      <a:headEnd type="none" w="med" len="med"/>
                      <a:tailEnd type="none" w="med" len="med"/>
                    </a:lnT>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1056121921"/>
                  </a:ext>
                </a:extLst>
              </a:tr>
              <a:tr h="577894">
                <a:tc>
                  <a:txBody>
                    <a:bodyPr/>
                    <a:lstStyle/>
                    <a:p>
                      <a:pPr algn="ctr"/>
                      <a:r>
                        <a:rPr kumimoji="1" lang="ja-JP" altLang="en-US" sz="800" b="1" dirty="0">
                          <a:latin typeface="Meiryo UI" panose="020B0604030504040204" pitchFamily="50" charset="-128"/>
                          <a:ea typeface="Meiryo UI" panose="020B0604030504040204" pitchFamily="50" charset="-128"/>
                        </a:rPr>
                        <a:t>実施エリア</a:t>
                      </a:r>
                      <a:endParaRPr kumimoji="1" lang="en-US" altLang="ja-JP" sz="800" b="1" dirty="0">
                        <a:latin typeface="Meiryo UI" panose="020B0604030504040204" pitchFamily="50" charset="-128"/>
                        <a:ea typeface="Meiryo UI" panose="020B0604030504040204" pitchFamily="50" charset="-128"/>
                      </a:endParaRPr>
                    </a:p>
                    <a:p>
                      <a:pPr algn="ctr"/>
                      <a:r>
                        <a:rPr kumimoji="1" lang="ja-JP" altLang="en-US" sz="700" b="1" dirty="0">
                          <a:latin typeface="Meiryo UI" panose="020B0604030504040204" pitchFamily="50" charset="-128"/>
                          <a:ea typeface="Meiryo UI" panose="020B0604030504040204" pitchFamily="50" charset="-128"/>
                        </a:rPr>
                        <a:t>（都道府県、</a:t>
                      </a:r>
                      <a:endParaRPr kumimoji="1" lang="en-US" altLang="ja-JP" sz="700" b="1" dirty="0">
                        <a:latin typeface="Meiryo UI" panose="020B0604030504040204" pitchFamily="50" charset="-128"/>
                        <a:ea typeface="Meiryo UI" panose="020B0604030504040204" pitchFamily="50" charset="-128"/>
                      </a:endParaRPr>
                    </a:p>
                    <a:p>
                      <a:pPr algn="ctr"/>
                      <a:r>
                        <a:rPr kumimoji="1" lang="ja-JP" altLang="en-US" sz="700" b="1" dirty="0">
                          <a:latin typeface="Meiryo UI" panose="020B0604030504040204" pitchFamily="50" charset="-128"/>
                          <a:ea typeface="Meiryo UI" panose="020B0604030504040204" pitchFamily="50" charset="-128"/>
                        </a:rPr>
                        <a:t>市町村名）</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60000"/>
                        <a:lumOff val="40000"/>
                      </a:schemeClr>
                    </a:solidFill>
                  </a:tcPr>
                </a:tc>
                <a:tc>
                  <a:txBody>
                    <a:bodyPr/>
                    <a:lstStyle/>
                    <a:p>
                      <a:endParaRPr kumimoji="1" lang="ja-JP" altLang="en-US" sz="800" b="0" dirty="0">
                        <a:solidFill>
                          <a:schemeClr val="tx1"/>
                        </a:solidFill>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gridSpan="2">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800" b="0" dirty="0">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800" b="1" dirty="0">
                          <a:latin typeface="Meiryo UI" panose="020B0604030504040204" pitchFamily="50" charset="-128"/>
                          <a:ea typeface="Meiryo UI" panose="020B0604030504040204" pitchFamily="50" charset="-128"/>
                        </a:rPr>
                        <a:t>実施体制、連携事業者</a:t>
                      </a:r>
                    </a:p>
                    <a:p>
                      <a:endParaRPr kumimoji="1" lang="ja-JP" altLang="en-US" sz="800" b="0" dirty="0">
                        <a:solidFill>
                          <a:schemeClr val="tx1"/>
                        </a:solidFill>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60000"/>
                        <a:lumOff val="40000"/>
                      </a:schemeClr>
                    </a:solidFill>
                  </a:tcPr>
                </a:tc>
                <a:tc hMerge="1">
                  <a:txBody>
                    <a:bodyPr/>
                    <a:lstStyle/>
                    <a:p>
                      <a:endParaRPr kumimoji="1" lang="ja-JP" altLang="en-US" sz="800" b="0" dirty="0">
                        <a:solidFill>
                          <a:schemeClr val="tx1"/>
                        </a:solidFill>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solidFill>
                      <a:schemeClr val="accent5">
                        <a:lumMod val="60000"/>
                        <a:lumOff val="40000"/>
                      </a:schemeClr>
                    </a:solidFill>
                  </a:tcPr>
                </a:tc>
                <a:tc gridSpan="5">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800" b="0" dirty="0">
                        <a:solidFill>
                          <a:schemeClr val="tx1"/>
                        </a:solidFill>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800" b="0" dirty="0">
                          <a:solidFill>
                            <a:schemeClr val="tx1"/>
                          </a:solidFill>
                          <a:latin typeface="Meiryo UI" panose="020B0604030504040204" pitchFamily="50" charset="-128"/>
                          <a:ea typeface="Meiryo UI" panose="020B0604030504040204" pitchFamily="50" charset="-128"/>
                        </a:rPr>
                        <a:t>※</a:t>
                      </a:r>
                      <a:r>
                        <a:rPr kumimoji="1" lang="ja-JP" altLang="en-US" sz="800" b="0" dirty="0">
                          <a:solidFill>
                            <a:srgbClr val="FF0000"/>
                          </a:solidFill>
                          <a:latin typeface="Meiryo UI" panose="020B0604030504040204" pitchFamily="50" charset="-128"/>
                          <a:ea typeface="Meiryo UI" panose="020B0604030504040204" pitchFamily="50" charset="-128"/>
                        </a:rPr>
                        <a:t>当該エリアでの事業実施にあたり、関係するステークホルダーを記入ください。（一覧等のＵＲＬでの代用も可能）</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lnL w="12700" cap="flat" cmpd="sng" algn="ctr">
                      <a:solidFill>
                        <a:schemeClr val="tx1"/>
                      </a:solidFill>
                      <a:prstDash val="solid"/>
                      <a:round/>
                      <a:headEnd type="none" w="med" len="med"/>
                      <a:tailEnd type="none" w="med" len="med"/>
                    </a:ln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1994962895"/>
                  </a:ext>
                </a:extLst>
              </a:tr>
            </a:tbl>
          </a:graphicData>
        </a:graphic>
      </p:graphicFrame>
      <p:sp>
        <p:nvSpPr>
          <p:cNvPr id="5" name="Google Shape;92;p1">
            <a:extLst>
              <a:ext uri="{FF2B5EF4-FFF2-40B4-BE49-F238E27FC236}">
                <a16:creationId xmlns:a16="http://schemas.microsoft.com/office/drawing/2014/main" id="{D4566A05-F0FD-ED41-9866-711BC875A16C}"/>
              </a:ext>
            </a:extLst>
          </p:cNvPr>
          <p:cNvSpPr txBox="1">
            <a:spLocks/>
          </p:cNvSpPr>
          <p:nvPr/>
        </p:nvSpPr>
        <p:spPr>
          <a:xfrm>
            <a:off x="0" y="0"/>
            <a:ext cx="4428365" cy="189273"/>
          </a:xfrm>
          <a:prstGeom prst="rect">
            <a:avLst/>
          </a:prstGeom>
          <a:noFill/>
          <a:ln w="3175">
            <a:solidFill>
              <a:schemeClr val="tx1"/>
            </a:solidFill>
          </a:ln>
        </p:spPr>
        <p:txBody>
          <a:bodyPr spcFirstLastPara="1" wrap="square" lIns="91425" tIns="45700" rIns="91425" bIns="45700" anchor="ctr" anchorCtr="0">
            <a:no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dk1"/>
              </a:buClr>
              <a:buSzPts val="1800"/>
              <a:buFont typeface="Arial"/>
              <a:buNone/>
              <a:defRPr sz="3575"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pPr marL="0" marR="0" lvl="0" indent="0" algn="l" defTabSz="457200" rtl="0" eaLnBrk="1" fontAlgn="auto" latinLnBrk="0" hangingPunct="1">
              <a:lnSpc>
                <a:spcPct val="90000"/>
              </a:lnSpc>
              <a:spcBef>
                <a:spcPts val="0"/>
              </a:spcBef>
              <a:spcAft>
                <a:spcPts val="0"/>
              </a:spcAft>
              <a:buClr>
                <a:prstClr val="black"/>
              </a:buClr>
              <a:buSzPts val="1900"/>
              <a:buFont typeface="Meiryo"/>
              <a:buNone/>
              <a:tabLst/>
              <a:defRPr/>
            </a:pPr>
            <a:r>
              <a:rPr kumimoji="0" lang="ja-JP" altLang="en-US" sz="9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sym typeface="Arial"/>
              </a:rPr>
              <a:t>観光庁Ｒ８「</a:t>
            </a:r>
            <a:r>
              <a:rPr lang="ja-JP" altLang="ja-JP" sz="900" b="1" dirty="0">
                <a:effectLst/>
                <a:latin typeface="Meiryo UI" panose="020B0604030504040204" pitchFamily="50" charset="-128"/>
                <a:ea typeface="Meiryo UI" panose="020B0604030504040204" pitchFamily="50" charset="-128"/>
                <a:cs typeface="kiloji"/>
              </a:rPr>
              <a:t>地域のＭＩＣＥ誘致力強化促進事業</a:t>
            </a:r>
            <a:r>
              <a:rPr kumimoji="0" lang="ja-JP" altLang="en-US" sz="9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sym typeface="Arial"/>
              </a:rPr>
              <a:t>」</a:t>
            </a:r>
          </a:p>
        </p:txBody>
      </p:sp>
      <p:sp>
        <p:nvSpPr>
          <p:cNvPr id="7" name="Google Shape;92;p1">
            <a:extLst>
              <a:ext uri="{FF2B5EF4-FFF2-40B4-BE49-F238E27FC236}">
                <a16:creationId xmlns:a16="http://schemas.microsoft.com/office/drawing/2014/main" id="{441B2686-FB06-3099-010F-D92B2982531E}"/>
              </a:ext>
            </a:extLst>
          </p:cNvPr>
          <p:cNvSpPr txBox="1">
            <a:spLocks/>
          </p:cNvSpPr>
          <p:nvPr/>
        </p:nvSpPr>
        <p:spPr>
          <a:xfrm>
            <a:off x="6611815" y="0"/>
            <a:ext cx="2528229" cy="189273"/>
          </a:xfrm>
          <a:prstGeom prst="rect">
            <a:avLst/>
          </a:prstGeom>
          <a:noFill/>
          <a:ln w="3175">
            <a:solidFill>
              <a:schemeClr val="tx1"/>
            </a:solidFill>
          </a:ln>
        </p:spPr>
        <p:txBody>
          <a:bodyPr spcFirstLastPara="1" wrap="square" lIns="91425" tIns="45700" rIns="91425" bIns="45700" anchor="ctr" anchorCtr="0">
            <a:no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dk1"/>
              </a:buClr>
              <a:buSzPts val="1800"/>
              <a:buFont typeface="Arial"/>
              <a:buNone/>
              <a:defRPr sz="3575"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pPr marL="0" marR="0" lvl="0" indent="0" algn="l" defTabSz="457200" rtl="0" eaLnBrk="1" fontAlgn="auto" latinLnBrk="0" hangingPunct="1">
              <a:lnSpc>
                <a:spcPct val="90000"/>
              </a:lnSpc>
              <a:spcBef>
                <a:spcPts val="0"/>
              </a:spcBef>
              <a:spcAft>
                <a:spcPts val="0"/>
              </a:spcAft>
              <a:buClr>
                <a:prstClr val="black"/>
              </a:buClr>
              <a:buSzPts val="1900"/>
              <a:buFont typeface="Meiryo"/>
              <a:buNone/>
              <a:tabLst/>
              <a:defRPr/>
            </a:pPr>
            <a:r>
              <a:rPr kumimoji="0" lang="en-US" altLang="ja-JP"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Arial"/>
                <a:sym typeface="Arial"/>
              </a:rPr>
              <a:t>【</a:t>
            </a:r>
            <a:r>
              <a:rPr kumimoji="0" lang="ja-JP" altLang="en-US"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Arial"/>
                <a:sym typeface="Arial"/>
              </a:rPr>
              <a:t>全体概要①</a:t>
            </a:r>
            <a:r>
              <a:rPr kumimoji="0" lang="en-US" altLang="ja-JP"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Arial"/>
                <a:sym typeface="Arial"/>
              </a:rPr>
              <a:t>】</a:t>
            </a:r>
            <a:r>
              <a:rPr kumimoji="0" lang="ja-JP" altLang="en-US"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Arial"/>
                <a:sym typeface="Arial"/>
              </a:rPr>
              <a:t>（申請団体名をご記入ください）</a:t>
            </a:r>
          </a:p>
        </p:txBody>
      </p:sp>
      <p:sp>
        <p:nvSpPr>
          <p:cNvPr id="2" name="テキスト ボックス 1">
            <a:extLst>
              <a:ext uri="{FF2B5EF4-FFF2-40B4-BE49-F238E27FC236}">
                <a16:creationId xmlns:a16="http://schemas.microsoft.com/office/drawing/2014/main" id="{83F1726D-B9F1-14EF-9AA9-0313F5754F8D}"/>
              </a:ext>
            </a:extLst>
          </p:cNvPr>
          <p:cNvSpPr txBox="1"/>
          <p:nvPr/>
        </p:nvSpPr>
        <p:spPr>
          <a:xfrm>
            <a:off x="1708463" y="4424185"/>
            <a:ext cx="5746946" cy="646331"/>
          </a:xfrm>
          <a:prstGeom prst="rect">
            <a:avLst/>
          </a:prstGeom>
          <a:solidFill>
            <a:srgbClr val="FFFF00"/>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en-US" altLang="ja-JP" sz="1800" b="0" i="0" u="none" strike="noStrike" kern="1200" cap="none" spc="0" normalizeH="0" baseline="0" noProof="0" dirty="0">
                <a:ln>
                  <a:noFill/>
                </a:ln>
                <a:solidFill>
                  <a:prstClr val="black"/>
                </a:solidFill>
                <a:effectLst/>
                <a:highlight>
                  <a:srgbClr val="FFFF00"/>
                </a:highlight>
                <a:uLnTx/>
                <a:uFillTx/>
                <a:latin typeface="Calibri"/>
                <a:ea typeface="游ゴシック" panose="020B0400000000000000" pitchFamily="50" charset="-128"/>
                <a:cs typeface="+mn-cs"/>
              </a:rPr>
              <a:t>※</a:t>
            </a:r>
            <a:r>
              <a:rPr kumimoji="1" lang="ja-JP" altLang="en-US" sz="1800" b="0" i="0" u="none" strike="noStrike" kern="1200" cap="none" spc="0" normalizeH="0" baseline="0" noProof="0" dirty="0">
                <a:ln>
                  <a:noFill/>
                </a:ln>
                <a:solidFill>
                  <a:prstClr val="black"/>
                </a:solidFill>
                <a:effectLst/>
                <a:highlight>
                  <a:srgbClr val="FFFF00"/>
                </a:highlight>
                <a:uLnTx/>
                <a:uFillTx/>
                <a:latin typeface="Calibri"/>
                <a:ea typeface="游ゴシック" panose="020B0400000000000000" pitchFamily="50" charset="-128"/>
                <a:cs typeface="+mn-cs"/>
              </a:rPr>
              <a:t>フォントは１０ポイント、○○の字体を利用</a:t>
            </a:r>
            <a:endParaRPr kumimoji="1" lang="en-US" altLang="ja-JP" sz="1800" b="0" i="0" u="none" strike="noStrike" kern="1200" cap="none" spc="0" normalizeH="0" baseline="0" noProof="0" dirty="0">
              <a:ln>
                <a:noFill/>
              </a:ln>
              <a:solidFill>
                <a:prstClr val="black"/>
              </a:solidFill>
              <a:effectLst/>
              <a:highlight>
                <a:srgbClr val="FFFF00"/>
              </a:highlight>
              <a:uLnTx/>
              <a:uFillTx/>
              <a:latin typeface="Calibri"/>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en-US" altLang="ja-JP" sz="1800" b="0" i="0" u="none" strike="noStrike" kern="1200" cap="none" spc="0" normalizeH="0" baseline="0" noProof="0" dirty="0">
                <a:ln>
                  <a:noFill/>
                </a:ln>
                <a:solidFill>
                  <a:prstClr val="black"/>
                </a:solidFill>
                <a:effectLst/>
                <a:highlight>
                  <a:srgbClr val="FFFF00"/>
                </a:highlight>
                <a:uLnTx/>
                <a:uFillTx/>
                <a:latin typeface="Calibri"/>
                <a:ea typeface="游ゴシック" panose="020B0400000000000000" pitchFamily="50" charset="-128"/>
                <a:cs typeface="+mn-cs"/>
              </a:rPr>
              <a:t>※</a:t>
            </a:r>
            <a:r>
              <a:rPr kumimoji="1" lang="ja-JP" altLang="en-US" sz="1800" b="0" i="0" u="none" strike="noStrike" kern="1200" cap="none" spc="0" normalizeH="0" baseline="0" noProof="0" dirty="0">
                <a:ln>
                  <a:noFill/>
                </a:ln>
                <a:solidFill>
                  <a:prstClr val="black"/>
                </a:solidFill>
                <a:effectLst/>
                <a:highlight>
                  <a:srgbClr val="FFFF00"/>
                </a:highlight>
                <a:uLnTx/>
                <a:uFillTx/>
                <a:latin typeface="Calibri"/>
                <a:ea typeface="游ゴシック" panose="020B0400000000000000" pitchFamily="50" charset="-128"/>
                <a:cs typeface="+mn-cs"/>
              </a:rPr>
              <a:t>写真等については公表可能なもののみ添付</a:t>
            </a:r>
          </a:p>
        </p:txBody>
      </p:sp>
      <p:graphicFrame>
        <p:nvGraphicFramePr>
          <p:cNvPr id="6" name="表 5">
            <a:extLst>
              <a:ext uri="{FF2B5EF4-FFF2-40B4-BE49-F238E27FC236}">
                <a16:creationId xmlns:a16="http://schemas.microsoft.com/office/drawing/2014/main" id="{82E80DB0-4F37-48F4-21E7-B8C75C7609FB}"/>
              </a:ext>
            </a:extLst>
          </p:cNvPr>
          <p:cNvGraphicFramePr>
            <a:graphicFrameLocks noGrp="1"/>
          </p:cNvGraphicFramePr>
          <p:nvPr>
            <p:extLst>
              <p:ext uri="{D42A27DB-BD31-4B8C-83A1-F6EECF244321}">
                <p14:modId xmlns:p14="http://schemas.microsoft.com/office/powerpoint/2010/main" val="960436333"/>
              </p:ext>
            </p:extLst>
          </p:nvPr>
        </p:nvGraphicFramePr>
        <p:xfrm>
          <a:off x="788304" y="1613985"/>
          <a:ext cx="2666864" cy="457200"/>
        </p:xfrm>
        <a:graphic>
          <a:graphicData uri="http://schemas.openxmlformats.org/drawingml/2006/table">
            <a:tbl>
              <a:tblPr firstRow="1" bandRow="1">
                <a:tableStyleId>{5C22544A-7EE6-4342-B048-85BDC9FD1C3A}</a:tableStyleId>
              </a:tblPr>
              <a:tblGrid>
                <a:gridCol w="666716">
                  <a:extLst>
                    <a:ext uri="{9D8B030D-6E8A-4147-A177-3AD203B41FA5}">
                      <a16:colId xmlns:a16="http://schemas.microsoft.com/office/drawing/2014/main" val="276970062"/>
                    </a:ext>
                  </a:extLst>
                </a:gridCol>
                <a:gridCol w="666716">
                  <a:extLst>
                    <a:ext uri="{9D8B030D-6E8A-4147-A177-3AD203B41FA5}">
                      <a16:colId xmlns:a16="http://schemas.microsoft.com/office/drawing/2014/main" val="1439049294"/>
                    </a:ext>
                  </a:extLst>
                </a:gridCol>
                <a:gridCol w="666716">
                  <a:extLst>
                    <a:ext uri="{9D8B030D-6E8A-4147-A177-3AD203B41FA5}">
                      <a16:colId xmlns:a16="http://schemas.microsoft.com/office/drawing/2014/main" val="3152322364"/>
                    </a:ext>
                  </a:extLst>
                </a:gridCol>
                <a:gridCol w="666716">
                  <a:extLst>
                    <a:ext uri="{9D8B030D-6E8A-4147-A177-3AD203B41FA5}">
                      <a16:colId xmlns:a16="http://schemas.microsoft.com/office/drawing/2014/main" val="2547640305"/>
                    </a:ext>
                  </a:extLst>
                </a:gridCol>
              </a:tblGrid>
              <a:tr h="205634">
                <a:tc>
                  <a:txBody>
                    <a:bodyPr/>
                    <a:lstStyle/>
                    <a:p>
                      <a:pPr algn="ctr"/>
                      <a:r>
                        <a:rPr kumimoji="1" lang="en-US" altLang="ja-JP" sz="900" b="0" dirty="0">
                          <a:solidFill>
                            <a:schemeClr val="tx1"/>
                          </a:solidFill>
                          <a:latin typeface="Meiryo UI" panose="020B0604030504040204" pitchFamily="50" charset="-128"/>
                          <a:ea typeface="Meiryo UI" panose="020B0604030504040204" pitchFamily="50" charset="-128"/>
                        </a:rPr>
                        <a:t>2018</a:t>
                      </a:r>
                      <a:r>
                        <a:rPr kumimoji="1" lang="ja-JP" altLang="en-US" sz="900" b="0" dirty="0">
                          <a:solidFill>
                            <a:schemeClr val="tx1"/>
                          </a:solidFill>
                          <a:latin typeface="Meiryo UI" panose="020B0604030504040204" pitchFamily="50" charset="-128"/>
                          <a:ea typeface="Meiryo UI" panose="020B0604030504040204" pitchFamily="50" charset="-128"/>
                        </a:rPr>
                        <a:t>年</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900" b="0" dirty="0">
                          <a:solidFill>
                            <a:schemeClr val="tx1"/>
                          </a:solidFill>
                          <a:latin typeface="Meiryo UI" panose="020B0604030504040204" pitchFamily="50" charset="-128"/>
                          <a:ea typeface="Meiryo UI" panose="020B0604030504040204" pitchFamily="50" charset="-128"/>
                        </a:rPr>
                        <a:t>2019</a:t>
                      </a:r>
                      <a:r>
                        <a:rPr kumimoji="1" lang="ja-JP" altLang="en-US" sz="900" b="0" dirty="0">
                          <a:solidFill>
                            <a:schemeClr val="tx1"/>
                          </a:solidFill>
                          <a:latin typeface="Meiryo UI" panose="020B0604030504040204" pitchFamily="50" charset="-128"/>
                          <a:ea typeface="Meiryo UI" panose="020B0604030504040204" pitchFamily="50" charset="-128"/>
                        </a:rPr>
                        <a:t>年</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900" b="0" dirty="0">
                          <a:solidFill>
                            <a:schemeClr val="tx1"/>
                          </a:solidFill>
                          <a:latin typeface="Meiryo UI" panose="020B0604030504040204" pitchFamily="50" charset="-128"/>
                          <a:ea typeface="Meiryo UI" panose="020B0604030504040204" pitchFamily="50" charset="-128"/>
                        </a:rPr>
                        <a:t>2023</a:t>
                      </a:r>
                      <a:r>
                        <a:rPr kumimoji="1" lang="ja-JP" altLang="en-US" sz="900" b="0" dirty="0">
                          <a:solidFill>
                            <a:schemeClr val="tx1"/>
                          </a:solidFill>
                          <a:latin typeface="Meiryo UI" panose="020B0604030504040204" pitchFamily="50" charset="-128"/>
                          <a:ea typeface="Meiryo UI" panose="020B0604030504040204" pitchFamily="50" charset="-128"/>
                        </a:rPr>
                        <a:t>年</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900" b="0" dirty="0">
                          <a:solidFill>
                            <a:schemeClr val="tx1"/>
                          </a:solidFill>
                          <a:latin typeface="Meiryo UI" panose="020B0604030504040204" pitchFamily="50" charset="-128"/>
                          <a:ea typeface="Meiryo UI" panose="020B0604030504040204" pitchFamily="50" charset="-128"/>
                        </a:rPr>
                        <a:t>2024</a:t>
                      </a:r>
                      <a:r>
                        <a:rPr kumimoji="1" lang="ja-JP" altLang="en-US" sz="900" b="0" dirty="0">
                          <a:solidFill>
                            <a:schemeClr val="tx1"/>
                          </a:solidFill>
                          <a:latin typeface="Meiryo UI" panose="020B0604030504040204" pitchFamily="50" charset="-128"/>
                          <a:ea typeface="Meiryo UI" panose="020B0604030504040204" pitchFamily="50" charset="-128"/>
                        </a:rPr>
                        <a:t>年</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277016660"/>
                  </a:ext>
                </a:extLst>
              </a:tr>
              <a:tr h="205634">
                <a:tc>
                  <a:txBody>
                    <a:bodyPr/>
                    <a:lstStyle/>
                    <a:p>
                      <a:pPr algn="ctr"/>
                      <a:r>
                        <a:rPr kumimoji="1" lang="ja-JP" altLang="en-US" sz="900" b="0" dirty="0">
                          <a:solidFill>
                            <a:schemeClr val="tx1"/>
                          </a:solidFill>
                          <a:latin typeface="Meiryo UI" panose="020B0604030504040204" pitchFamily="50" charset="-128"/>
                          <a:ea typeface="Meiryo UI" panose="020B0604030504040204" pitchFamily="50" charset="-128"/>
                        </a:rPr>
                        <a:t>○○件</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900" b="0" dirty="0">
                          <a:solidFill>
                            <a:schemeClr val="tx1"/>
                          </a:solidFill>
                          <a:latin typeface="Meiryo UI" panose="020B0604030504040204" pitchFamily="50" charset="-128"/>
                          <a:ea typeface="Meiryo UI" panose="020B0604030504040204" pitchFamily="50" charset="-128"/>
                        </a:rPr>
                        <a:t>○○件</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900" b="0" dirty="0">
                          <a:solidFill>
                            <a:schemeClr val="tx1"/>
                          </a:solidFill>
                          <a:latin typeface="Meiryo UI" panose="020B0604030504040204" pitchFamily="50" charset="-128"/>
                          <a:ea typeface="Meiryo UI" panose="020B0604030504040204" pitchFamily="50" charset="-128"/>
                        </a:rPr>
                        <a:t>○○件</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900" b="0" dirty="0">
                          <a:solidFill>
                            <a:schemeClr val="tx1"/>
                          </a:solidFill>
                          <a:latin typeface="Meiryo UI" panose="020B0604030504040204" pitchFamily="50" charset="-128"/>
                          <a:ea typeface="Meiryo UI" panose="020B0604030504040204" pitchFamily="50" charset="-128"/>
                        </a:rPr>
                        <a:t>○○件</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274691488"/>
                  </a:ext>
                </a:extLst>
              </a:tr>
            </a:tbl>
          </a:graphicData>
        </a:graphic>
      </p:graphicFrame>
    </p:spTree>
    <p:extLst>
      <p:ext uri="{BB962C8B-B14F-4D97-AF65-F5344CB8AC3E}">
        <p14:creationId xmlns:p14="http://schemas.microsoft.com/office/powerpoint/2010/main" val="327661551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表 4">
            <a:extLst>
              <a:ext uri="{FF2B5EF4-FFF2-40B4-BE49-F238E27FC236}">
                <a16:creationId xmlns:a16="http://schemas.microsoft.com/office/drawing/2014/main" id="{7270569E-B3B4-2CD3-6DA3-3E3AE96D95CA}"/>
              </a:ext>
            </a:extLst>
          </p:cNvPr>
          <p:cNvGraphicFramePr>
            <a:graphicFrameLocks noGrp="1"/>
          </p:cNvGraphicFramePr>
          <p:nvPr>
            <p:extLst>
              <p:ext uri="{D42A27DB-BD31-4B8C-83A1-F6EECF244321}">
                <p14:modId xmlns:p14="http://schemas.microsoft.com/office/powerpoint/2010/main" val="2187849211"/>
              </p:ext>
            </p:extLst>
          </p:nvPr>
        </p:nvGraphicFramePr>
        <p:xfrm>
          <a:off x="13896" y="277141"/>
          <a:ext cx="9116207" cy="4827105"/>
        </p:xfrm>
        <a:graphic>
          <a:graphicData uri="http://schemas.openxmlformats.org/drawingml/2006/table">
            <a:tbl>
              <a:tblPr firstRow="1" bandRow="1">
                <a:tableStyleId>{5C22544A-7EE6-4342-B048-85BDC9FD1C3A}</a:tableStyleId>
              </a:tblPr>
              <a:tblGrid>
                <a:gridCol w="762551">
                  <a:extLst>
                    <a:ext uri="{9D8B030D-6E8A-4147-A177-3AD203B41FA5}">
                      <a16:colId xmlns:a16="http://schemas.microsoft.com/office/drawing/2014/main" val="3965599727"/>
                    </a:ext>
                  </a:extLst>
                </a:gridCol>
                <a:gridCol w="8353656">
                  <a:extLst>
                    <a:ext uri="{9D8B030D-6E8A-4147-A177-3AD203B41FA5}">
                      <a16:colId xmlns:a16="http://schemas.microsoft.com/office/drawing/2014/main" val="3091165267"/>
                    </a:ext>
                  </a:extLst>
                </a:gridCol>
              </a:tblGrid>
              <a:tr h="2298911">
                <a:tc>
                  <a:txBody>
                    <a:bodyPr/>
                    <a:lstStyle/>
                    <a:p>
                      <a:pPr algn="ctr"/>
                      <a:r>
                        <a:rPr kumimoji="1" lang="ja-JP" altLang="en-US" sz="900" b="1" dirty="0">
                          <a:solidFill>
                            <a:schemeClr val="tx1"/>
                          </a:solidFill>
                          <a:latin typeface="Meiryo UI" panose="020B0604030504040204" pitchFamily="50" charset="-128"/>
                          <a:ea typeface="Meiryo UI" panose="020B0604030504040204" pitchFamily="50" charset="-128"/>
                        </a:rPr>
                        <a:t>実証事業がもたらす効果</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60000"/>
                        <a:lumOff val="4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000" b="0" dirty="0">
                        <a:solidFill>
                          <a:srgbClr val="FF0000"/>
                        </a:solidFill>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000" b="0" dirty="0">
                          <a:solidFill>
                            <a:srgbClr val="FF0000"/>
                          </a:solidFill>
                          <a:latin typeface="Meiryo UI" panose="020B0604030504040204" pitchFamily="50" charset="-128"/>
                          <a:ea typeface="Meiryo UI" panose="020B0604030504040204" pitchFamily="50" charset="-128"/>
                        </a:rPr>
                        <a:t>※</a:t>
                      </a:r>
                      <a:r>
                        <a:rPr kumimoji="1" lang="ja-JP" altLang="en-US" sz="1000" b="0" dirty="0">
                          <a:solidFill>
                            <a:srgbClr val="FF0000"/>
                          </a:solidFill>
                          <a:latin typeface="Meiryo UI" panose="020B0604030504040204" pitchFamily="50" charset="-128"/>
                          <a:ea typeface="Meiryo UI" panose="020B0604030504040204" pitchFamily="50" charset="-128"/>
                        </a:rPr>
                        <a:t>今回の実証事業が地域の課題をどう解決し、長期的なビジョン・戦略との関係でどのように寄与するのかが分かるように記載してください。</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759976035"/>
                  </a:ext>
                </a:extLst>
              </a:tr>
              <a:tr h="2528194">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900" b="1" dirty="0">
                          <a:solidFill>
                            <a:schemeClr val="tx1"/>
                          </a:solidFill>
                          <a:latin typeface="Meiryo UI" panose="020B0604030504040204" pitchFamily="50" charset="-128"/>
                          <a:ea typeface="Meiryo UI" panose="020B0604030504040204" pitchFamily="50" charset="-128"/>
                        </a:rPr>
                        <a:t>翌年度以降の取組</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60000"/>
                        <a:lumOff val="4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altLang="ja-JP" sz="1000" b="0" dirty="0">
                        <a:solidFill>
                          <a:srgbClr val="FF0000"/>
                        </a:solidFill>
                        <a:latin typeface="Meiryo UI" panose="020B0604030504040204" pitchFamily="50" charset="-128"/>
                        <a:ea typeface="Meiryo UI" panose="020B0604030504040204" pitchFamily="50" charset="-128"/>
                        <a:sym typeface="Meiryo"/>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altLang="ja-JP" sz="1000" b="0" dirty="0">
                          <a:solidFill>
                            <a:srgbClr val="FF0000"/>
                          </a:solidFill>
                          <a:latin typeface="Meiryo UI" panose="020B0604030504040204" pitchFamily="50" charset="-128"/>
                          <a:ea typeface="Meiryo UI" panose="020B0604030504040204" pitchFamily="50" charset="-128"/>
                          <a:sym typeface="Meiryo"/>
                        </a:rPr>
                        <a:t>※</a:t>
                      </a:r>
                      <a:r>
                        <a:rPr lang="ja-JP" altLang="en-US" sz="1000" b="0" dirty="0">
                          <a:solidFill>
                            <a:srgbClr val="FF0000"/>
                          </a:solidFill>
                          <a:latin typeface="Meiryo UI" panose="020B0604030504040204" pitchFamily="50" charset="-128"/>
                          <a:ea typeface="Meiryo UI" panose="020B0604030504040204" pitchFamily="50" charset="-128"/>
                          <a:sym typeface="Meiryo"/>
                        </a:rPr>
                        <a:t>翌年度以降の取組方針・目標・体制について、自走化に向けてどう取り組むのかが分かるように記載してください。</a:t>
                      </a:r>
                      <a:endParaRPr lang="en-US" altLang="ja-JP" sz="1000" b="0" dirty="0">
                        <a:solidFill>
                          <a:srgbClr val="FF0000"/>
                        </a:solidFill>
                        <a:latin typeface="Meiryo UI" panose="020B0604030504040204" pitchFamily="50" charset="-128"/>
                        <a:ea typeface="Meiryo UI" panose="020B0604030504040204" pitchFamily="50" charset="-128"/>
                        <a:sym typeface="Meiryo"/>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956297344"/>
                  </a:ext>
                </a:extLst>
              </a:tr>
            </a:tbl>
          </a:graphicData>
        </a:graphic>
      </p:graphicFrame>
      <p:sp>
        <p:nvSpPr>
          <p:cNvPr id="5" name="Google Shape;92;p1">
            <a:extLst>
              <a:ext uri="{FF2B5EF4-FFF2-40B4-BE49-F238E27FC236}">
                <a16:creationId xmlns:a16="http://schemas.microsoft.com/office/drawing/2014/main" id="{D4566A05-F0FD-ED41-9866-711BC875A16C}"/>
              </a:ext>
            </a:extLst>
          </p:cNvPr>
          <p:cNvSpPr txBox="1">
            <a:spLocks/>
          </p:cNvSpPr>
          <p:nvPr/>
        </p:nvSpPr>
        <p:spPr>
          <a:xfrm>
            <a:off x="0" y="0"/>
            <a:ext cx="4428365" cy="189273"/>
          </a:xfrm>
          <a:prstGeom prst="rect">
            <a:avLst/>
          </a:prstGeom>
          <a:noFill/>
          <a:ln w="3175">
            <a:solidFill>
              <a:schemeClr val="tx1"/>
            </a:solidFill>
          </a:ln>
        </p:spPr>
        <p:txBody>
          <a:bodyPr spcFirstLastPara="1" wrap="square" lIns="91425" tIns="45700" rIns="91425" bIns="45700" anchor="ctr" anchorCtr="0">
            <a:no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dk1"/>
              </a:buClr>
              <a:buSzPts val="1800"/>
              <a:buFont typeface="Arial"/>
              <a:buNone/>
              <a:defRPr sz="3575"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pPr marL="0" marR="0" lvl="0" indent="0" algn="l" defTabSz="457200" rtl="0" eaLnBrk="1" fontAlgn="auto" latinLnBrk="0" hangingPunct="1">
              <a:lnSpc>
                <a:spcPct val="90000"/>
              </a:lnSpc>
              <a:spcBef>
                <a:spcPts val="0"/>
              </a:spcBef>
              <a:spcAft>
                <a:spcPts val="0"/>
              </a:spcAft>
              <a:buClr>
                <a:prstClr val="black"/>
              </a:buClr>
              <a:buSzPts val="1900"/>
              <a:buFont typeface="Meiryo"/>
              <a:buNone/>
              <a:tabLst/>
              <a:defRPr/>
            </a:pPr>
            <a:r>
              <a:rPr kumimoji="0" lang="ja-JP" altLang="en-US" sz="9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sym typeface="Arial"/>
              </a:rPr>
              <a:t>観光庁Ｒ８「</a:t>
            </a:r>
            <a:r>
              <a:rPr lang="ja-JP" altLang="ja-JP" sz="900" b="1" dirty="0">
                <a:effectLst/>
                <a:latin typeface="Meiryo UI" panose="020B0604030504040204" pitchFamily="50" charset="-128"/>
                <a:ea typeface="Meiryo UI" panose="020B0604030504040204" pitchFamily="50" charset="-128"/>
                <a:cs typeface="kiloji"/>
              </a:rPr>
              <a:t>地域のＭＩＣＥ誘致力強化促進事業</a:t>
            </a:r>
            <a:r>
              <a:rPr kumimoji="0" lang="ja-JP" altLang="en-US" sz="9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sym typeface="Arial"/>
              </a:rPr>
              <a:t>」</a:t>
            </a:r>
          </a:p>
        </p:txBody>
      </p:sp>
      <p:sp>
        <p:nvSpPr>
          <p:cNvPr id="7" name="Google Shape;92;p1">
            <a:extLst>
              <a:ext uri="{FF2B5EF4-FFF2-40B4-BE49-F238E27FC236}">
                <a16:creationId xmlns:a16="http://schemas.microsoft.com/office/drawing/2014/main" id="{441B2686-FB06-3099-010F-D92B2982531E}"/>
              </a:ext>
            </a:extLst>
          </p:cNvPr>
          <p:cNvSpPr txBox="1">
            <a:spLocks/>
          </p:cNvSpPr>
          <p:nvPr/>
        </p:nvSpPr>
        <p:spPr>
          <a:xfrm>
            <a:off x="6611815" y="0"/>
            <a:ext cx="2528229" cy="189273"/>
          </a:xfrm>
          <a:prstGeom prst="rect">
            <a:avLst/>
          </a:prstGeom>
          <a:noFill/>
          <a:ln w="3175">
            <a:solidFill>
              <a:schemeClr val="tx1"/>
            </a:solidFill>
          </a:ln>
        </p:spPr>
        <p:txBody>
          <a:bodyPr spcFirstLastPara="1" wrap="square" lIns="91425" tIns="45700" rIns="91425" bIns="45700" anchor="ctr" anchorCtr="0">
            <a:no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dk1"/>
              </a:buClr>
              <a:buSzPts val="1800"/>
              <a:buFont typeface="Arial"/>
              <a:buNone/>
              <a:defRPr sz="3575"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pPr marL="0" marR="0" lvl="0" indent="0" algn="l" defTabSz="457200" rtl="0" eaLnBrk="1" fontAlgn="auto" latinLnBrk="0" hangingPunct="1">
              <a:lnSpc>
                <a:spcPct val="90000"/>
              </a:lnSpc>
              <a:spcBef>
                <a:spcPts val="0"/>
              </a:spcBef>
              <a:spcAft>
                <a:spcPts val="0"/>
              </a:spcAft>
              <a:buClr>
                <a:prstClr val="black"/>
              </a:buClr>
              <a:buSzPts val="1900"/>
              <a:buFont typeface="Meiryo"/>
              <a:buNone/>
              <a:tabLst/>
              <a:defRPr/>
            </a:pPr>
            <a:r>
              <a:rPr kumimoji="0" lang="en-US" altLang="ja-JP"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Arial"/>
                <a:sym typeface="Arial"/>
              </a:rPr>
              <a:t>【</a:t>
            </a:r>
            <a:r>
              <a:rPr kumimoji="0" lang="ja-JP" altLang="en-US"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Arial"/>
                <a:sym typeface="Arial"/>
              </a:rPr>
              <a:t>全体概要②</a:t>
            </a:r>
            <a:r>
              <a:rPr kumimoji="0" lang="en-US" altLang="ja-JP"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Arial"/>
                <a:sym typeface="Arial"/>
              </a:rPr>
              <a:t>】</a:t>
            </a:r>
            <a:r>
              <a:rPr kumimoji="0" lang="ja-JP" altLang="en-US"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Arial"/>
                <a:sym typeface="Arial"/>
              </a:rPr>
              <a:t>（申請団体名をご記入ください）</a:t>
            </a:r>
          </a:p>
        </p:txBody>
      </p:sp>
      <p:sp>
        <p:nvSpPr>
          <p:cNvPr id="2" name="テキスト ボックス 1">
            <a:extLst>
              <a:ext uri="{FF2B5EF4-FFF2-40B4-BE49-F238E27FC236}">
                <a16:creationId xmlns:a16="http://schemas.microsoft.com/office/drawing/2014/main" id="{83F1726D-B9F1-14EF-9AA9-0313F5754F8D}"/>
              </a:ext>
            </a:extLst>
          </p:cNvPr>
          <p:cNvSpPr txBox="1"/>
          <p:nvPr/>
        </p:nvSpPr>
        <p:spPr>
          <a:xfrm>
            <a:off x="1434143" y="1059193"/>
            <a:ext cx="5746946" cy="646331"/>
          </a:xfrm>
          <a:prstGeom prst="rect">
            <a:avLst/>
          </a:prstGeom>
          <a:solidFill>
            <a:srgbClr val="FFFF00"/>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en-US" altLang="ja-JP" sz="1800" b="0" i="0" u="none" strike="noStrike" kern="1200" cap="none" spc="0" normalizeH="0" baseline="0" noProof="0" dirty="0">
                <a:ln>
                  <a:noFill/>
                </a:ln>
                <a:solidFill>
                  <a:prstClr val="black"/>
                </a:solidFill>
                <a:effectLst/>
                <a:highlight>
                  <a:srgbClr val="FFFF00"/>
                </a:highlight>
                <a:uLnTx/>
                <a:uFillTx/>
                <a:latin typeface="Calibri"/>
                <a:ea typeface="游ゴシック" panose="020B0400000000000000" pitchFamily="50" charset="-128"/>
                <a:cs typeface="+mn-cs"/>
              </a:rPr>
              <a:t>※</a:t>
            </a:r>
            <a:r>
              <a:rPr kumimoji="1" lang="ja-JP" altLang="en-US" sz="1800" b="0" i="0" u="none" strike="noStrike" kern="1200" cap="none" spc="0" normalizeH="0" baseline="0" noProof="0" dirty="0">
                <a:ln>
                  <a:noFill/>
                </a:ln>
                <a:solidFill>
                  <a:prstClr val="black"/>
                </a:solidFill>
                <a:effectLst/>
                <a:highlight>
                  <a:srgbClr val="FFFF00"/>
                </a:highlight>
                <a:uLnTx/>
                <a:uFillTx/>
                <a:latin typeface="Calibri"/>
                <a:ea typeface="游ゴシック" panose="020B0400000000000000" pitchFamily="50" charset="-128"/>
                <a:cs typeface="+mn-cs"/>
              </a:rPr>
              <a:t>フォントは１０ポイント、○○の字体を利用</a:t>
            </a:r>
            <a:endParaRPr kumimoji="1" lang="en-US" altLang="ja-JP" sz="1800" b="0" i="0" u="none" strike="noStrike" kern="1200" cap="none" spc="0" normalizeH="0" baseline="0" noProof="0" dirty="0">
              <a:ln>
                <a:noFill/>
              </a:ln>
              <a:solidFill>
                <a:prstClr val="black"/>
              </a:solidFill>
              <a:effectLst/>
              <a:highlight>
                <a:srgbClr val="FFFF00"/>
              </a:highlight>
              <a:uLnTx/>
              <a:uFillTx/>
              <a:latin typeface="Calibri"/>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en-US" altLang="ja-JP" sz="1800" b="0" i="0" u="none" strike="noStrike" kern="1200" cap="none" spc="0" normalizeH="0" baseline="0" noProof="0" dirty="0">
                <a:ln>
                  <a:noFill/>
                </a:ln>
                <a:solidFill>
                  <a:prstClr val="black"/>
                </a:solidFill>
                <a:effectLst/>
                <a:highlight>
                  <a:srgbClr val="FFFF00"/>
                </a:highlight>
                <a:uLnTx/>
                <a:uFillTx/>
                <a:latin typeface="Calibri"/>
                <a:ea typeface="游ゴシック" panose="020B0400000000000000" pitchFamily="50" charset="-128"/>
                <a:cs typeface="+mn-cs"/>
              </a:rPr>
              <a:t>※</a:t>
            </a:r>
            <a:r>
              <a:rPr kumimoji="1" lang="ja-JP" altLang="en-US" sz="1800" b="0" i="0" u="none" strike="noStrike" kern="1200" cap="none" spc="0" normalizeH="0" baseline="0" noProof="0" dirty="0">
                <a:ln>
                  <a:noFill/>
                </a:ln>
                <a:solidFill>
                  <a:prstClr val="black"/>
                </a:solidFill>
                <a:effectLst/>
                <a:highlight>
                  <a:srgbClr val="FFFF00"/>
                </a:highlight>
                <a:uLnTx/>
                <a:uFillTx/>
                <a:latin typeface="Calibri"/>
                <a:ea typeface="游ゴシック" panose="020B0400000000000000" pitchFamily="50" charset="-128"/>
                <a:cs typeface="+mn-cs"/>
              </a:rPr>
              <a:t>写真等については公表可能なもののみ添付</a:t>
            </a:r>
          </a:p>
        </p:txBody>
      </p:sp>
    </p:spTree>
    <p:extLst>
      <p:ext uri="{BB962C8B-B14F-4D97-AF65-F5344CB8AC3E}">
        <p14:creationId xmlns:p14="http://schemas.microsoft.com/office/powerpoint/2010/main" val="277793903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表 4">
            <a:extLst>
              <a:ext uri="{FF2B5EF4-FFF2-40B4-BE49-F238E27FC236}">
                <a16:creationId xmlns:a16="http://schemas.microsoft.com/office/drawing/2014/main" id="{7270569E-B3B4-2CD3-6DA3-3E3AE96D95CA}"/>
              </a:ext>
            </a:extLst>
          </p:cNvPr>
          <p:cNvGraphicFramePr>
            <a:graphicFrameLocks noGrp="1"/>
          </p:cNvGraphicFramePr>
          <p:nvPr>
            <p:extLst>
              <p:ext uri="{D42A27DB-BD31-4B8C-83A1-F6EECF244321}">
                <p14:modId xmlns:p14="http://schemas.microsoft.com/office/powerpoint/2010/main" val="804849808"/>
              </p:ext>
            </p:extLst>
          </p:nvPr>
        </p:nvGraphicFramePr>
        <p:xfrm>
          <a:off x="69958" y="249725"/>
          <a:ext cx="9004083" cy="6456653"/>
        </p:xfrm>
        <a:graphic>
          <a:graphicData uri="http://schemas.openxmlformats.org/drawingml/2006/table">
            <a:tbl>
              <a:tblPr firstRow="1" bandRow="1">
                <a:tableStyleId>{5C22544A-7EE6-4342-B048-85BDC9FD1C3A}</a:tableStyleId>
              </a:tblPr>
              <a:tblGrid>
                <a:gridCol w="933525">
                  <a:extLst>
                    <a:ext uri="{9D8B030D-6E8A-4147-A177-3AD203B41FA5}">
                      <a16:colId xmlns:a16="http://schemas.microsoft.com/office/drawing/2014/main" val="3965599727"/>
                    </a:ext>
                  </a:extLst>
                </a:gridCol>
                <a:gridCol w="1068702">
                  <a:extLst>
                    <a:ext uri="{9D8B030D-6E8A-4147-A177-3AD203B41FA5}">
                      <a16:colId xmlns:a16="http://schemas.microsoft.com/office/drawing/2014/main" val="3091165267"/>
                    </a:ext>
                  </a:extLst>
                </a:gridCol>
                <a:gridCol w="2897274">
                  <a:extLst>
                    <a:ext uri="{9D8B030D-6E8A-4147-A177-3AD203B41FA5}">
                      <a16:colId xmlns:a16="http://schemas.microsoft.com/office/drawing/2014/main" val="193437323"/>
                    </a:ext>
                  </a:extLst>
                </a:gridCol>
                <a:gridCol w="347997">
                  <a:extLst>
                    <a:ext uri="{9D8B030D-6E8A-4147-A177-3AD203B41FA5}">
                      <a16:colId xmlns:a16="http://schemas.microsoft.com/office/drawing/2014/main" val="4259197100"/>
                    </a:ext>
                  </a:extLst>
                </a:gridCol>
                <a:gridCol w="437227">
                  <a:extLst>
                    <a:ext uri="{9D8B030D-6E8A-4147-A177-3AD203B41FA5}">
                      <a16:colId xmlns:a16="http://schemas.microsoft.com/office/drawing/2014/main" val="861635925"/>
                    </a:ext>
                  </a:extLst>
                </a:gridCol>
                <a:gridCol w="1400913">
                  <a:extLst>
                    <a:ext uri="{9D8B030D-6E8A-4147-A177-3AD203B41FA5}">
                      <a16:colId xmlns:a16="http://schemas.microsoft.com/office/drawing/2014/main" val="1230400975"/>
                    </a:ext>
                  </a:extLst>
                </a:gridCol>
                <a:gridCol w="793149">
                  <a:extLst>
                    <a:ext uri="{9D8B030D-6E8A-4147-A177-3AD203B41FA5}">
                      <a16:colId xmlns:a16="http://schemas.microsoft.com/office/drawing/2014/main" val="1629711973"/>
                    </a:ext>
                  </a:extLst>
                </a:gridCol>
                <a:gridCol w="1125296">
                  <a:extLst>
                    <a:ext uri="{9D8B030D-6E8A-4147-A177-3AD203B41FA5}">
                      <a16:colId xmlns:a16="http://schemas.microsoft.com/office/drawing/2014/main" val="3377611277"/>
                    </a:ext>
                  </a:extLst>
                </a:gridCol>
              </a:tblGrid>
              <a:tr h="181257">
                <a:tc>
                  <a:txBody>
                    <a:bodyPr/>
                    <a:lstStyle/>
                    <a:p>
                      <a:pPr algn="ctr"/>
                      <a:r>
                        <a:rPr kumimoji="1" lang="ja-JP" altLang="en-US" sz="900" b="1" dirty="0">
                          <a:solidFill>
                            <a:schemeClr val="tx1"/>
                          </a:solidFill>
                          <a:latin typeface="Meiryo UI" panose="020B0604030504040204" pitchFamily="50" charset="-128"/>
                          <a:ea typeface="Meiryo UI" panose="020B0604030504040204" pitchFamily="50" charset="-128"/>
                        </a:rPr>
                        <a:t>１</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r>
                        <a:rPr kumimoji="1" lang="ja-JP" altLang="en-US" sz="1100" b="1" dirty="0">
                          <a:solidFill>
                            <a:schemeClr val="tx1"/>
                          </a:solidFill>
                          <a:latin typeface="Meiryo UI" panose="020B0604030504040204" pitchFamily="50" charset="-128"/>
                          <a:ea typeface="Meiryo UI" panose="020B0604030504040204" pitchFamily="50" charset="-128"/>
                        </a:rPr>
                        <a:t>プログラム名</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gridSpan="2">
                  <a:txBody>
                    <a:bodyPr/>
                    <a:lstStyle/>
                    <a:p>
                      <a:endParaRPr kumimoji="1" lang="ja-JP" altLang="en-US" sz="900" b="0" dirty="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r>
                        <a:rPr kumimoji="1" lang="en-US" altLang="ja-JP" sz="800" b="0" dirty="0">
                          <a:solidFill>
                            <a:schemeClr val="tx1"/>
                          </a:solidFill>
                          <a:latin typeface="Meiryo UI" panose="020B0604030504040204" pitchFamily="50" charset="-128"/>
                          <a:ea typeface="Meiryo UI" panose="020B0604030504040204" pitchFamily="50" charset="-128"/>
                        </a:rPr>
                        <a:t>(</a:t>
                      </a:r>
                      <a:r>
                        <a:rPr kumimoji="1" lang="ja-JP" altLang="en-US" sz="800" b="0" dirty="0">
                          <a:solidFill>
                            <a:schemeClr val="tx1"/>
                          </a:solidFill>
                          <a:latin typeface="Meiryo UI" panose="020B0604030504040204" pitchFamily="50" charset="-128"/>
                          <a:ea typeface="Meiryo UI" panose="020B0604030504040204" pitchFamily="50" charset="-128"/>
                        </a:rPr>
                        <a:t>１</a:t>
                      </a:r>
                      <a:r>
                        <a:rPr kumimoji="1" lang="en-US" altLang="ja-JP" sz="800" b="0" dirty="0">
                          <a:solidFill>
                            <a:schemeClr val="tx1"/>
                          </a:solidFill>
                          <a:latin typeface="Meiryo UI" panose="020B0604030504040204" pitchFamily="50" charset="-128"/>
                          <a:ea typeface="Meiryo UI" panose="020B0604030504040204" pitchFamily="50" charset="-128"/>
                        </a:rPr>
                        <a:t>)</a:t>
                      </a:r>
                      <a:r>
                        <a:rPr kumimoji="1" lang="ja-JP" altLang="en-US" sz="800" b="0" dirty="0">
                          <a:solidFill>
                            <a:schemeClr val="tx1"/>
                          </a:solidFill>
                          <a:latin typeface="Meiryo UI" panose="020B0604030504040204" pitchFamily="50" charset="-128"/>
                          <a:ea typeface="Meiryo UI" panose="020B0604030504040204" pitchFamily="50" charset="-128"/>
                        </a:rPr>
                        <a:t>テクニカルビジット等の開発・整備等地域の知的資産活用に向けた取組</a:t>
                      </a:r>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gridSpan="4">
                  <a:txBody>
                    <a:bodyPr/>
                    <a:lstStyle/>
                    <a:p>
                      <a:endParaRPr kumimoji="1" lang="en-US" altLang="ja-JP" sz="8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kumimoji="1" lang="ja-JP" altLang="en-US"/>
                    </a:p>
                  </a:txBody>
                  <a:tcPr/>
                </a:tc>
                <a:tc hMerge="1">
                  <a:txBody>
                    <a:bodyPr/>
                    <a:lstStyle/>
                    <a:p>
                      <a:endParaRPr kumimoji="1" lang="ja-JP" altLang="en-US"/>
                    </a:p>
                  </a:txBody>
                  <a:tcPr>
                    <a:lnL w="12700" cap="flat" cmpd="sng" algn="ctr">
                      <a:solidFill>
                        <a:schemeClr val="tx1"/>
                      </a:solidFill>
                      <a:prstDash val="solid"/>
                      <a:round/>
                      <a:headEnd type="none" w="med" len="med"/>
                      <a:tailEnd type="none" w="med" len="med"/>
                    </a:lnL>
                  </a:tcPr>
                </a:tc>
                <a:tc hMerge="1">
                  <a:txBody>
                    <a:bodyPr/>
                    <a:lstStyle/>
                    <a:p>
                      <a:endParaRPr kumimoji="1" lang="ja-JP" altLang="en-US"/>
                    </a:p>
                  </a:txBody>
                  <a:tcP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3507168580"/>
                  </a:ext>
                </a:extLst>
              </a:tr>
              <a:tr h="250465">
                <a:tc>
                  <a:txBody>
                    <a:bodyPr/>
                    <a:lstStyle/>
                    <a:p>
                      <a:pPr algn="ctr"/>
                      <a:r>
                        <a:rPr kumimoji="1" lang="ja-JP" altLang="en-US" sz="900" b="1" dirty="0">
                          <a:solidFill>
                            <a:schemeClr val="tx1"/>
                          </a:solidFill>
                          <a:latin typeface="Meiryo UI" panose="020B0604030504040204" pitchFamily="50" charset="-128"/>
                          <a:ea typeface="Meiryo UI" panose="020B0604030504040204" pitchFamily="50" charset="-128"/>
                        </a:rPr>
                        <a:t>実施主体</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gridSpan="3">
                  <a:txBody>
                    <a:bodyPr/>
                    <a:lstStyle/>
                    <a:p>
                      <a:pPr marL="0" marR="0" lvl="0" indent="0" algn="l" defTabSz="844083" rtl="0" eaLnBrk="1" fontAlgn="auto" latinLnBrk="0" hangingPunct="1">
                        <a:lnSpc>
                          <a:spcPct val="100000"/>
                        </a:lnSpc>
                        <a:spcBef>
                          <a:spcPts val="0"/>
                        </a:spcBef>
                        <a:spcAft>
                          <a:spcPts val="0"/>
                        </a:spcAft>
                        <a:buClrTx/>
                        <a:buSzTx/>
                        <a:buFontTx/>
                        <a:buNone/>
                        <a:tabLst/>
                        <a:defRPr/>
                      </a:pPr>
                      <a:endParaRPr lang="en-US" altLang="ja-JP" sz="1100" b="0" dirty="0">
                        <a:solidFill>
                          <a:schemeClr val="tx1"/>
                        </a:solidFill>
                        <a:latin typeface="Meiryo UI" panose="020B0604030504040204" pitchFamily="50" charset="-128"/>
                        <a:ea typeface="Meiryo UI" panose="020B0604030504040204" pitchFamily="50" charset="-128"/>
                        <a:cs typeface="Meiryo"/>
                        <a:sym typeface="Meiryo"/>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pPr marL="0" marR="0" lvl="0" indent="0" algn="l" defTabSz="844083" rtl="0" eaLnBrk="1" fontAlgn="auto" latinLnBrk="0" hangingPunct="1">
                        <a:lnSpc>
                          <a:spcPct val="100000"/>
                        </a:lnSpc>
                        <a:spcBef>
                          <a:spcPts val="0"/>
                        </a:spcBef>
                        <a:spcAft>
                          <a:spcPts val="0"/>
                        </a:spcAft>
                        <a:buClrTx/>
                        <a:buSzTx/>
                        <a:buFontTx/>
                        <a:buNone/>
                        <a:tabLst/>
                        <a:defRPr/>
                      </a:pPr>
                      <a:endParaRPr lang="en-US" altLang="ja-JP" sz="1100" b="0" dirty="0">
                        <a:solidFill>
                          <a:schemeClr val="tx1"/>
                        </a:solidFill>
                        <a:latin typeface="Meiryo UI" panose="020B0604030504040204" pitchFamily="50" charset="-128"/>
                        <a:ea typeface="Meiryo UI" panose="020B0604030504040204" pitchFamily="50" charset="-128"/>
                        <a:cs typeface="Meiryo"/>
                        <a:sym typeface="Meiryo"/>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sz="8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gridSpan="2">
                  <a:txBody>
                    <a:bodyPr/>
                    <a:lstStyle/>
                    <a:p>
                      <a:r>
                        <a:rPr kumimoji="1" lang="en-US" altLang="ja-JP" sz="800" dirty="0"/>
                        <a:t>※</a:t>
                      </a:r>
                      <a:r>
                        <a:rPr kumimoji="1" lang="ja-JP" altLang="en-US" sz="800" dirty="0"/>
                        <a:t>実施主体の</a:t>
                      </a:r>
                      <a:r>
                        <a:rPr kumimoji="1" lang="en-US" altLang="ja-JP" sz="800" dirty="0"/>
                        <a:t>URL</a:t>
                      </a:r>
                      <a:r>
                        <a:rPr kumimoji="1" lang="ja-JP" altLang="en-US" sz="800" dirty="0"/>
                        <a:t>があれば記入</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sz="8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kumimoji="1" lang="ja-JP" altLang="en-US" sz="900" dirty="0"/>
                        <a:t>予算規模</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r>
                        <a:rPr kumimoji="1" lang="ja-JP" altLang="en-US" sz="900" dirty="0"/>
                        <a:t>○○万円</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876122654"/>
                  </a:ext>
                </a:extLst>
              </a:tr>
              <a:tr h="4927840">
                <a:tc>
                  <a:txBody>
                    <a:bodyPr/>
                    <a:lstStyle/>
                    <a:p>
                      <a:pPr algn="ctr"/>
                      <a:r>
                        <a:rPr kumimoji="1" lang="ja-JP" altLang="en-US" sz="900" b="1" dirty="0">
                          <a:solidFill>
                            <a:schemeClr val="tx1"/>
                          </a:solidFill>
                          <a:latin typeface="Meiryo UI" panose="020B0604030504040204" pitchFamily="50" charset="-128"/>
                          <a:ea typeface="Meiryo UI" panose="020B0604030504040204" pitchFamily="50" charset="-128"/>
                        </a:rPr>
                        <a:t>概要</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gridSpan="7">
                  <a:txBody>
                    <a:bodyPr/>
                    <a:lstStyle/>
                    <a:p>
                      <a:r>
                        <a:rPr kumimoji="1" lang="en-US" altLang="ja-JP" sz="1000" b="0" dirty="0">
                          <a:solidFill>
                            <a:schemeClr val="tx1"/>
                          </a:solidFill>
                          <a:latin typeface="Meiryo UI" panose="020B0604030504040204" pitchFamily="50" charset="-128"/>
                          <a:ea typeface="Meiryo UI" panose="020B0604030504040204" pitchFamily="50" charset="-128"/>
                        </a:rPr>
                        <a:t>※</a:t>
                      </a:r>
                      <a:r>
                        <a:rPr kumimoji="1" lang="ja-JP" altLang="en-US" sz="1000" b="0" dirty="0">
                          <a:solidFill>
                            <a:schemeClr val="tx1"/>
                          </a:solidFill>
                          <a:latin typeface="Meiryo UI" panose="020B0604030504040204" pitchFamily="50" charset="-128"/>
                          <a:ea typeface="Meiryo UI" panose="020B0604030504040204" pitchFamily="50" charset="-128"/>
                        </a:rPr>
                        <a:t>事業の内容がわかるイメージ図、写真、</a:t>
                      </a:r>
                      <a:r>
                        <a:rPr kumimoji="1" lang="en-US" altLang="ja-JP" sz="1000" b="0" dirty="0">
                          <a:solidFill>
                            <a:schemeClr val="tx1"/>
                          </a:solidFill>
                          <a:latin typeface="Meiryo UI" panose="020B0604030504040204" pitchFamily="50" charset="-128"/>
                          <a:ea typeface="Meiryo UI" panose="020B0604030504040204" pitchFamily="50" charset="-128"/>
                        </a:rPr>
                        <a:t>URL</a:t>
                      </a:r>
                      <a:r>
                        <a:rPr kumimoji="1" lang="ja-JP" altLang="en-US" sz="1000" b="0" dirty="0">
                          <a:solidFill>
                            <a:schemeClr val="tx1"/>
                          </a:solidFill>
                          <a:latin typeface="Meiryo UI" panose="020B0604030504040204" pitchFamily="50" charset="-128"/>
                          <a:ea typeface="Meiryo UI" panose="020B0604030504040204" pitchFamily="50" charset="-128"/>
                        </a:rPr>
                        <a:t>等を添付してください。活用する地域資源や施設、国際会議などの詳細、画像、</a:t>
                      </a:r>
                      <a:r>
                        <a:rPr kumimoji="1" lang="en-US" altLang="ja-JP" sz="1000" b="0" dirty="0">
                          <a:solidFill>
                            <a:schemeClr val="tx1"/>
                          </a:solidFill>
                          <a:latin typeface="Meiryo UI" panose="020B0604030504040204" pitchFamily="50" charset="-128"/>
                          <a:ea typeface="Meiryo UI" panose="020B0604030504040204" pitchFamily="50" charset="-128"/>
                        </a:rPr>
                        <a:t>URL</a:t>
                      </a:r>
                      <a:r>
                        <a:rPr kumimoji="1" lang="ja-JP" altLang="en-US" sz="1000" b="0" dirty="0">
                          <a:solidFill>
                            <a:schemeClr val="tx1"/>
                          </a:solidFill>
                          <a:latin typeface="Meiryo UI" panose="020B0604030504040204" pitchFamily="50" charset="-128"/>
                          <a:ea typeface="Meiryo UI" panose="020B0604030504040204" pitchFamily="50" charset="-128"/>
                        </a:rPr>
                        <a:t>等もご記入ください。</a:t>
                      </a:r>
                      <a:br>
                        <a:rPr kumimoji="1" lang="en-US" altLang="ja-JP" sz="1000" b="0" dirty="0">
                          <a:solidFill>
                            <a:schemeClr val="tx1"/>
                          </a:solidFill>
                          <a:latin typeface="Meiryo UI" panose="020B0604030504040204" pitchFamily="50" charset="-128"/>
                          <a:ea typeface="Meiryo UI" panose="020B0604030504040204" pitchFamily="50" charset="-128"/>
                        </a:rPr>
                      </a:br>
                      <a:endParaRPr kumimoji="1" lang="en-US" altLang="ja-JP" sz="1000" b="0" dirty="0">
                        <a:solidFill>
                          <a:schemeClr val="tx1"/>
                        </a:solidFill>
                        <a:latin typeface="Meiryo UI" panose="020B0604030504040204" pitchFamily="50" charset="-128"/>
                        <a:ea typeface="Meiryo UI" panose="020B0604030504040204" pitchFamily="50" charset="-128"/>
                      </a:endParaRPr>
                    </a:p>
                    <a:p>
                      <a:endParaRPr kumimoji="1" lang="en-US" altLang="ja-JP" sz="1000" b="0" dirty="0">
                        <a:solidFill>
                          <a:schemeClr val="tx1"/>
                        </a:solidFill>
                        <a:latin typeface="Meiryo UI" panose="020B0604030504040204" pitchFamily="50" charset="-128"/>
                        <a:ea typeface="Meiryo UI" panose="020B0604030504040204" pitchFamily="50" charset="-128"/>
                      </a:endParaRPr>
                    </a:p>
                    <a:p>
                      <a:endParaRPr kumimoji="1" lang="en-US" altLang="ja-JP" sz="1000" b="0" dirty="0">
                        <a:solidFill>
                          <a:schemeClr val="tx1"/>
                        </a:solidFill>
                        <a:latin typeface="Meiryo UI" panose="020B0604030504040204" pitchFamily="50" charset="-128"/>
                        <a:ea typeface="Meiryo UI" panose="020B0604030504040204" pitchFamily="50" charset="-128"/>
                      </a:endParaRPr>
                    </a:p>
                    <a:p>
                      <a:endParaRPr kumimoji="1" lang="en-US" altLang="ja-JP" sz="1000" b="0" dirty="0">
                        <a:solidFill>
                          <a:schemeClr val="tx1"/>
                        </a:solidFill>
                        <a:latin typeface="Meiryo UI" panose="020B0604030504040204" pitchFamily="50" charset="-128"/>
                        <a:ea typeface="Meiryo UI" panose="020B0604030504040204" pitchFamily="50" charset="-128"/>
                      </a:endParaRPr>
                    </a:p>
                    <a:p>
                      <a:endParaRPr kumimoji="1" lang="en-US" altLang="ja-JP" sz="1000" b="0" dirty="0">
                        <a:solidFill>
                          <a:schemeClr val="tx1"/>
                        </a:solidFill>
                        <a:latin typeface="Meiryo UI" panose="020B0604030504040204" pitchFamily="50" charset="-128"/>
                        <a:ea typeface="Meiryo UI" panose="020B0604030504040204" pitchFamily="50" charset="-128"/>
                      </a:endParaRPr>
                    </a:p>
                    <a:p>
                      <a:endParaRPr kumimoji="1" lang="en-US" altLang="ja-JP" sz="1000" b="0" dirty="0">
                        <a:solidFill>
                          <a:schemeClr val="tx1"/>
                        </a:solidFill>
                        <a:latin typeface="Meiryo UI" panose="020B0604030504040204" pitchFamily="50" charset="-128"/>
                        <a:ea typeface="Meiryo UI" panose="020B0604030504040204" pitchFamily="50" charset="-128"/>
                      </a:endParaRPr>
                    </a:p>
                    <a:p>
                      <a:endParaRPr kumimoji="1" lang="en-US" altLang="ja-JP" sz="1000" b="0" dirty="0">
                        <a:solidFill>
                          <a:schemeClr val="tx1"/>
                        </a:solidFill>
                        <a:latin typeface="Meiryo UI" panose="020B0604030504040204" pitchFamily="50" charset="-128"/>
                        <a:ea typeface="Meiryo UI" panose="020B0604030504040204" pitchFamily="50" charset="-128"/>
                      </a:endParaRPr>
                    </a:p>
                    <a:p>
                      <a:endParaRPr kumimoji="1" lang="en-US" altLang="ja-JP" sz="1000" b="0" dirty="0">
                        <a:solidFill>
                          <a:schemeClr val="tx1"/>
                        </a:solidFill>
                        <a:latin typeface="Meiryo UI" panose="020B0604030504040204" pitchFamily="50" charset="-128"/>
                        <a:ea typeface="Meiryo UI" panose="020B0604030504040204" pitchFamily="50" charset="-128"/>
                      </a:endParaRPr>
                    </a:p>
                    <a:p>
                      <a:endParaRPr kumimoji="1" lang="en-US" altLang="ja-JP" sz="1000" b="0" dirty="0">
                        <a:solidFill>
                          <a:schemeClr val="tx1"/>
                        </a:solidFill>
                        <a:latin typeface="Meiryo UI" panose="020B0604030504040204" pitchFamily="50" charset="-128"/>
                        <a:ea typeface="Meiryo UI" panose="020B0604030504040204" pitchFamily="50" charset="-128"/>
                      </a:endParaRPr>
                    </a:p>
                    <a:p>
                      <a:endParaRPr kumimoji="1" lang="en-US" altLang="ja-JP" sz="1000" b="0" dirty="0">
                        <a:solidFill>
                          <a:schemeClr val="tx1"/>
                        </a:solidFill>
                        <a:latin typeface="Meiryo UI" panose="020B0604030504040204" pitchFamily="50" charset="-128"/>
                        <a:ea typeface="Meiryo UI" panose="020B0604030504040204" pitchFamily="50" charset="-128"/>
                      </a:endParaRPr>
                    </a:p>
                    <a:p>
                      <a:endParaRPr kumimoji="1" lang="en-US" altLang="ja-JP" sz="1000" b="0" dirty="0">
                        <a:solidFill>
                          <a:schemeClr val="tx1"/>
                        </a:solidFill>
                        <a:latin typeface="Meiryo UI" panose="020B0604030504040204" pitchFamily="50" charset="-128"/>
                        <a:ea typeface="Meiryo UI" panose="020B0604030504040204" pitchFamily="50" charset="-128"/>
                      </a:endParaRPr>
                    </a:p>
                    <a:p>
                      <a:endParaRPr kumimoji="1" lang="en-US" altLang="ja-JP" sz="1000" b="0" dirty="0">
                        <a:solidFill>
                          <a:schemeClr val="tx1"/>
                        </a:solidFill>
                        <a:latin typeface="Meiryo UI" panose="020B0604030504040204" pitchFamily="50" charset="-128"/>
                        <a:ea typeface="Meiryo UI" panose="020B0604030504040204" pitchFamily="50" charset="-128"/>
                      </a:endParaRPr>
                    </a:p>
                    <a:p>
                      <a:endParaRPr kumimoji="1" lang="en-US" altLang="ja-JP" sz="1000" b="0" dirty="0">
                        <a:solidFill>
                          <a:schemeClr val="tx1"/>
                        </a:solidFill>
                        <a:latin typeface="Meiryo UI" panose="020B0604030504040204" pitchFamily="50" charset="-128"/>
                        <a:ea typeface="Meiryo UI" panose="020B0604030504040204" pitchFamily="50" charset="-128"/>
                      </a:endParaRPr>
                    </a:p>
                    <a:p>
                      <a:endParaRPr kumimoji="1" lang="en-US" altLang="ja-JP" sz="1000" b="0" dirty="0">
                        <a:solidFill>
                          <a:schemeClr val="tx1"/>
                        </a:solidFill>
                        <a:latin typeface="Meiryo UI" panose="020B0604030504040204" pitchFamily="50" charset="-128"/>
                        <a:ea typeface="Meiryo UI" panose="020B0604030504040204" pitchFamily="50" charset="-128"/>
                      </a:endParaRPr>
                    </a:p>
                    <a:p>
                      <a:pPr marL="0" marR="0" lvl="0" indent="0" algn="l" defTabSz="844083" rtl="0" eaLnBrk="1" fontAlgn="auto" latinLnBrk="0" hangingPunct="1">
                        <a:lnSpc>
                          <a:spcPct val="100000"/>
                        </a:lnSpc>
                        <a:spcBef>
                          <a:spcPts val="0"/>
                        </a:spcBef>
                        <a:spcAft>
                          <a:spcPts val="0"/>
                        </a:spcAft>
                        <a:buClrTx/>
                        <a:buSzTx/>
                        <a:buFontTx/>
                        <a:buNone/>
                        <a:tabLst/>
                        <a:defRPr/>
                      </a:pPr>
                      <a:br>
                        <a:rPr kumimoji="1" lang="en-US" altLang="ja-JP" sz="1000" b="0" dirty="0">
                          <a:solidFill>
                            <a:schemeClr val="tx1"/>
                          </a:solidFill>
                          <a:latin typeface="Meiryo UI" panose="020B0604030504040204" pitchFamily="50" charset="-128"/>
                          <a:ea typeface="Meiryo UI" panose="020B0604030504040204" pitchFamily="50" charset="-128"/>
                        </a:rPr>
                      </a:br>
                      <a:br>
                        <a:rPr kumimoji="1" lang="en-US" altLang="ja-JP" sz="1000" b="0" dirty="0">
                          <a:solidFill>
                            <a:schemeClr val="tx1"/>
                          </a:solidFill>
                          <a:latin typeface="Meiryo UI" panose="020B0604030504040204" pitchFamily="50" charset="-128"/>
                          <a:ea typeface="Meiryo UI" panose="020B0604030504040204" pitchFamily="50" charset="-128"/>
                        </a:rPr>
                      </a:br>
                      <a:endParaRPr kumimoji="1" lang="ja-JP" altLang="en-US" sz="1000" b="0" dirty="0">
                        <a:solidFill>
                          <a:schemeClr val="tx1"/>
                        </a:solidFill>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pPr marL="0" marR="0" lvl="0" indent="0" algn="l" defTabSz="844083" rtl="0" eaLnBrk="1" fontAlgn="auto" latinLnBrk="0" hangingPunct="1">
                        <a:lnSpc>
                          <a:spcPct val="100000"/>
                        </a:lnSpc>
                        <a:spcBef>
                          <a:spcPts val="0"/>
                        </a:spcBef>
                        <a:spcAft>
                          <a:spcPts val="0"/>
                        </a:spcAft>
                        <a:buClrTx/>
                        <a:buSzTx/>
                        <a:buFontTx/>
                        <a:buNone/>
                        <a:tabLst/>
                        <a:defRPr/>
                      </a:pPr>
                      <a:endParaRPr lang="en-US" altLang="ja-JP" sz="1100" b="0" dirty="0">
                        <a:solidFill>
                          <a:schemeClr val="tx1"/>
                        </a:solidFill>
                        <a:latin typeface="Meiryo UI" panose="020B0604030504040204" pitchFamily="50" charset="-128"/>
                        <a:ea typeface="Meiryo UI" panose="020B0604030504040204" pitchFamily="50" charset="-128"/>
                        <a:cs typeface="Meiryo"/>
                        <a:sym typeface="Meiryo"/>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tc hMerge="1">
                  <a:txBody>
                    <a:bodyPr/>
                    <a:lstStyle/>
                    <a:p>
                      <a:endParaRPr kumimoji="1" lang="ja-JP" altLang="en-US"/>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tc hMerge="1">
                  <a:txBody>
                    <a:bodyPr/>
                    <a:lstStyle/>
                    <a:p>
                      <a:endParaRPr kumimoji="1" lang="ja-JP" altLang="en-US"/>
                    </a:p>
                  </a:txBody>
                  <a:tcPr/>
                </a:tc>
                <a:tc hMerge="1">
                  <a:txBody>
                    <a:bodyPr/>
                    <a:lstStyle/>
                    <a:p>
                      <a:endParaRPr kumimoji="1" lang="ja-JP" altLang="en-US"/>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tc hMerge="1">
                  <a:txBody>
                    <a:bodyPr/>
                    <a:lstStyle/>
                    <a:p>
                      <a:endParaRPr kumimoji="1" lang="ja-JP" altLang="en-US"/>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1056121921"/>
                  </a:ext>
                </a:extLst>
              </a:tr>
              <a:tr h="553453">
                <a:tc>
                  <a:txBody>
                    <a:bodyPr/>
                    <a:lstStyle/>
                    <a:p>
                      <a:pPr marL="0" marR="0" lvl="0" indent="0" algn="l" defTabSz="844083" rtl="0" eaLnBrk="1" fontAlgn="auto" latinLnBrk="0" hangingPunct="1">
                        <a:lnSpc>
                          <a:spcPct val="100000"/>
                        </a:lnSpc>
                        <a:spcBef>
                          <a:spcPts val="0"/>
                        </a:spcBef>
                        <a:spcAft>
                          <a:spcPts val="0"/>
                        </a:spcAft>
                        <a:buClrTx/>
                        <a:buSzTx/>
                        <a:buFontTx/>
                        <a:buNone/>
                        <a:tabLst/>
                        <a:defRPr/>
                      </a:pPr>
                      <a:r>
                        <a:rPr kumimoji="1" lang="ja-JP" altLang="en-US" sz="900" b="1" dirty="0">
                          <a:latin typeface="Meiryo UI" panose="020B0604030504040204" pitchFamily="50" charset="-128"/>
                          <a:ea typeface="Meiryo UI" panose="020B0604030504040204" pitchFamily="50" charset="-128"/>
                        </a:rPr>
                        <a:t>利用可能人数・時間</a:t>
                      </a:r>
                      <a:endParaRPr kumimoji="1" lang="en-US" altLang="ja-JP" sz="900" b="1" dirty="0">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gridSpan="2">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000" b="0" dirty="0">
                          <a:solidFill>
                            <a:schemeClr val="tx1"/>
                          </a:solidFill>
                          <a:latin typeface="Meiryo UI" panose="020B0604030504040204" pitchFamily="50" charset="-128"/>
                          <a:ea typeface="Meiryo UI" panose="020B0604030504040204" pitchFamily="50" charset="-128"/>
                        </a:rPr>
                        <a:t>※</a:t>
                      </a:r>
                      <a:r>
                        <a:rPr kumimoji="1" lang="ja-JP" altLang="en-US" sz="1000" b="0" dirty="0">
                          <a:solidFill>
                            <a:schemeClr val="tx1"/>
                          </a:solidFill>
                          <a:latin typeface="Meiryo UI" panose="020B0604030504040204" pitchFamily="50" charset="-128"/>
                          <a:ea typeface="Meiryo UI" panose="020B0604030504040204" pitchFamily="50" charset="-128"/>
                        </a:rPr>
                        <a:t>対象コンテンツの利用可能人数をご記入ください。一般利用としての利用環境（例：時間）と、</a:t>
                      </a:r>
                      <a:r>
                        <a:rPr kumimoji="1" lang="en-US" altLang="ja-JP" sz="1000" b="0" dirty="0">
                          <a:solidFill>
                            <a:schemeClr val="tx1"/>
                          </a:solidFill>
                          <a:latin typeface="Meiryo UI" panose="020B0604030504040204" pitchFamily="50" charset="-128"/>
                          <a:ea typeface="Meiryo UI" panose="020B0604030504040204" pitchFamily="50" charset="-128"/>
                        </a:rPr>
                        <a:t>MICE</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00" b="0" dirty="0">
                          <a:solidFill>
                            <a:schemeClr val="tx1"/>
                          </a:solidFill>
                          <a:latin typeface="Meiryo UI" panose="020B0604030504040204" pitchFamily="50" charset="-128"/>
                          <a:ea typeface="Meiryo UI" panose="020B0604030504040204" pitchFamily="50" charset="-128"/>
                        </a:rPr>
                        <a:t>として利用時間が異なる場合はその点も明記ください。</a:t>
                      </a:r>
                      <a:endParaRPr kumimoji="1" lang="en-US" altLang="ja-JP" sz="1000" b="0" dirty="0">
                        <a:solidFill>
                          <a:schemeClr val="tx1"/>
                        </a:solidFill>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sz="1100" b="0" dirty="0">
                        <a:solidFill>
                          <a:schemeClr val="tx1"/>
                        </a:solidFill>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grid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800" b="1" dirty="0">
                          <a:latin typeface="Meiryo UI" panose="020B0604030504040204" pitchFamily="50" charset="-128"/>
                          <a:ea typeface="Meiryo UI" panose="020B0604030504040204" pitchFamily="50" charset="-128"/>
                        </a:rPr>
                        <a:t>対応言語</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hMerge="1">
                  <a:txBody>
                    <a:bodyPr/>
                    <a:lstStyle/>
                    <a:p>
                      <a:endParaRPr kumimoji="1" lang="ja-JP" altLang="en-US"/>
                    </a:p>
                  </a:txBody>
                  <a:tcPr>
                    <a:lnL w="12700" cap="flat" cmpd="sng" algn="ctr">
                      <a:solidFill>
                        <a:schemeClr val="tx1"/>
                      </a:solidFill>
                      <a:prstDash val="solid"/>
                      <a:round/>
                      <a:headEnd type="none" w="med" len="med"/>
                      <a:tailEnd type="none" w="med" len="med"/>
                    </a:lnL>
                  </a:tcPr>
                </a:tc>
                <a:tc gridSpan="3">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000" b="0" dirty="0">
                          <a:solidFill>
                            <a:schemeClr val="tx1"/>
                          </a:solidFill>
                          <a:latin typeface="Meiryo UI" panose="020B0604030504040204" pitchFamily="50" charset="-128"/>
                          <a:ea typeface="Meiryo UI" panose="020B0604030504040204" pitchFamily="50" charset="-128"/>
                        </a:rPr>
                        <a:t>※</a:t>
                      </a:r>
                      <a:r>
                        <a:rPr kumimoji="1" lang="ja-JP" altLang="en-US" sz="1000" b="0" dirty="0">
                          <a:solidFill>
                            <a:schemeClr val="tx1"/>
                          </a:solidFill>
                          <a:latin typeface="Meiryo UI" panose="020B0604030504040204" pitchFamily="50" charset="-128"/>
                          <a:ea typeface="Meiryo UI" panose="020B0604030504040204" pitchFamily="50" charset="-128"/>
                        </a:rPr>
                        <a:t>コンテンツの想定対応言語があれば記載ください。</a:t>
                      </a:r>
                      <a:endParaRPr kumimoji="1" lang="en-US" altLang="ja-JP" sz="1000" b="0" dirty="0">
                        <a:solidFill>
                          <a:schemeClr val="tx1"/>
                        </a:solidFill>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000" b="0" dirty="0">
                          <a:solidFill>
                            <a:schemeClr val="tx1"/>
                          </a:solidFill>
                          <a:latin typeface="Meiryo UI" panose="020B0604030504040204" pitchFamily="50" charset="-128"/>
                          <a:ea typeface="Meiryo UI" panose="020B0604030504040204" pitchFamily="50" charset="-128"/>
                        </a:rPr>
                        <a:t>※</a:t>
                      </a:r>
                      <a:r>
                        <a:rPr kumimoji="1" lang="ja-JP" altLang="en-US" sz="1000" b="0" dirty="0">
                          <a:solidFill>
                            <a:schemeClr val="tx1"/>
                          </a:solidFill>
                          <a:latin typeface="Meiryo UI" panose="020B0604030504040204" pitchFamily="50" charset="-128"/>
                          <a:ea typeface="Meiryo UI" panose="020B0604030504040204" pitchFamily="50" charset="-128"/>
                        </a:rPr>
                        <a:t>現在対応できていない場合、本事業を通して対応可能となる場合もご記入ください</a:t>
                      </a:r>
                      <a:endParaRPr kumimoji="1" lang="en-US" altLang="ja-JP" sz="1000" b="0" dirty="0">
                        <a:solidFill>
                          <a:schemeClr val="tx1"/>
                        </a:solidFill>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lnL w="12700" cap="flat" cmpd="sng" algn="ctr">
                      <a:solidFill>
                        <a:schemeClr val="tx1"/>
                      </a:solidFill>
                      <a:prstDash val="solid"/>
                      <a:round/>
                      <a:headEnd type="none" w="med" len="med"/>
                      <a:tailEnd type="none" w="med" len="med"/>
                    </a:lnL>
                  </a:tcPr>
                </a:tc>
                <a:tc hMerge="1">
                  <a:txBody>
                    <a:bodyPr/>
                    <a:lstStyle/>
                    <a:p>
                      <a:endParaRPr kumimoji="1" lang="ja-JP" altLang="en-US"/>
                    </a:p>
                  </a:txBody>
                  <a:tcP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1922972217"/>
                  </a:ext>
                </a:extLst>
              </a:tr>
              <a:tr h="457200">
                <a:tc>
                  <a:txBody>
                    <a:bodyPr/>
                    <a:lstStyle/>
                    <a:p>
                      <a:pPr marL="0" marR="0" lvl="0" indent="0" algn="ctr" defTabSz="844083" rtl="0" eaLnBrk="1" fontAlgn="auto" latinLnBrk="0" hangingPunct="1">
                        <a:lnSpc>
                          <a:spcPct val="100000"/>
                        </a:lnSpc>
                        <a:spcBef>
                          <a:spcPts val="0"/>
                        </a:spcBef>
                        <a:spcAft>
                          <a:spcPts val="0"/>
                        </a:spcAft>
                        <a:buClrTx/>
                        <a:buSzTx/>
                        <a:buFontTx/>
                        <a:buNone/>
                        <a:tabLst/>
                        <a:defRPr/>
                      </a:pPr>
                      <a:r>
                        <a:rPr kumimoji="1" lang="ja-JP" altLang="en-US" sz="900" b="1" dirty="0">
                          <a:latin typeface="Meiryo UI" panose="020B0604030504040204" pitchFamily="50" charset="-128"/>
                          <a:ea typeface="Meiryo UI" panose="020B0604030504040204" pitchFamily="50" charset="-128"/>
                        </a:rPr>
                        <a:t>関係者等</a:t>
                      </a:r>
                      <a:endParaRPr kumimoji="1" lang="en-US" altLang="ja-JP" sz="900" b="1" dirty="0">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gridSpan="7">
                  <a:txBody>
                    <a:bodyPr/>
                    <a:lstStyle/>
                    <a:p>
                      <a:r>
                        <a:rPr kumimoji="1" lang="en-US" altLang="ja-JP" sz="1000" b="0" dirty="0">
                          <a:solidFill>
                            <a:schemeClr val="tx1"/>
                          </a:solidFill>
                          <a:latin typeface="Meiryo UI" panose="020B0604030504040204" pitchFamily="50" charset="-128"/>
                          <a:ea typeface="Meiryo UI" panose="020B0604030504040204" pitchFamily="50" charset="-128"/>
                        </a:rPr>
                        <a:t>※</a:t>
                      </a:r>
                      <a:r>
                        <a:rPr kumimoji="1" lang="ja-JP" altLang="en-US" sz="1000" b="0" dirty="0">
                          <a:solidFill>
                            <a:schemeClr val="tx1"/>
                          </a:solidFill>
                          <a:latin typeface="Meiryo UI" panose="020B0604030504040204" pitchFamily="50" charset="-128"/>
                          <a:ea typeface="Meiryo UI" panose="020B0604030504040204" pitchFamily="50" charset="-128"/>
                        </a:rPr>
                        <a:t>関係者組織名を記載ください</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sz="1100" b="0" dirty="0">
                        <a:solidFill>
                          <a:schemeClr val="tx1"/>
                        </a:solidFill>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tc hMerge="1">
                  <a:txBody>
                    <a:bodyPr/>
                    <a:lstStyle/>
                    <a:p>
                      <a:endParaRPr kumimoji="1" lang="ja-JP" altLang="en-US"/>
                    </a:p>
                  </a:txBody>
                  <a:tcPr>
                    <a:lnL w="12700" cap="flat" cmpd="sng" algn="ctr">
                      <a:solidFill>
                        <a:schemeClr val="tx1"/>
                      </a:solidFill>
                      <a:prstDash val="solid"/>
                      <a:round/>
                      <a:headEnd type="none" w="med" len="med"/>
                      <a:tailEnd type="none" w="med" len="med"/>
                    </a:lnL>
                  </a:tcPr>
                </a:tc>
                <a:tc hMerge="1">
                  <a:txBody>
                    <a:bodyPr/>
                    <a:lstStyle/>
                    <a:p>
                      <a:endParaRPr kumimoji="1" lang="ja-JP" altLang="en-US"/>
                    </a:p>
                  </a:txBody>
                  <a:tcPr/>
                </a:tc>
                <a:tc hMerge="1">
                  <a:txBody>
                    <a:bodyPr/>
                    <a:lstStyle/>
                    <a:p>
                      <a:endParaRPr kumimoji="1" lang="ja-JP" altLang="en-US"/>
                    </a:p>
                  </a:txBody>
                  <a:tcPr>
                    <a:lnL w="12700" cap="flat" cmpd="sng" algn="ctr">
                      <a:solidFill>
                        <a:schemeClr val="tx1"/>
                      </a:solidFill>
                      <a:prstDash val="solid"/>
                      <a:round/>
                      <a:headEnd type="none" w="med" len="med"/>
                      <a:tailEnd type="none" w="med" len="med"/>
                    </a:lnL>
                  </a:tcPr>
                </a:tc>
                <a:tc hMerge="1">
                  <a:txBody>
                    <a:bodyPr/>
                    <a:lstStyle/>
                    <a:p>
                      <a:endParaRPr kumimoji="1" lang="ja-JP" altLang="en-US"/>
                    </a:p>
                  </a:txBody>
                  <a:tcP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1994962895"/>
                  </a:ext>
                </a:extLst>
              </a:tr>
            </a:tbl>
          </a:graphicData>
        </a:graphic>
      </p:graphicFrame>
      <p:sp>
        <p:nvSpPr>
          <p:cNvPr id="6" name="テキスト ボックス 5">
            <a:extLst>
              <a:ext uri="{FF2B5EF4-FFF2-40B4-BE49-F238E27FC236}">
                <a16:creationId xmlns:a16="http://schemas.microsoft.com/office/drawing/2014/main" id="{3043672B-BDC0-28EC-FAC2-023C165C481F}"/>
              </a:ext>
            </a:extLst>
          </p:cNvPr>
          <p:cNvSpPr txBox="1"/>
          <p:nvPr/>
        </p:nvSpPr>
        <p:spPr>
          <a:xfrm>
            <a:off x="2460548" y="2782669"/>
            <a:ext cx="4844008" cy="646331"/>
          </a:xfrm>
          <a:prstGeom prst="rect">
            <a:avLst/>
          </a:prstGeom>
          <a:solidFill>
            <a:srgbClr val="FFFF00"/>
          </a:solidFill>
        </p:spPr>
        <p:txBody>
          <a:bodyPr wrap="square" rtlCol="0">
            <a:spAutoFit/>
          </a:bodyPr>
          <a:lstStyle/>
          <a:p>
            <a:r>
              <a:rPr kumimoji="1" lang="en-US" altLang="ja-JP" dirty="0">
                <a:highlight>
                  <a:srgbClr val="FFFF00"/>
                </a:highlight>
              </a:rPr>
              <a:t>※</a:t>
            </a:r>
            <a:r>
              <a:rPr kumimoji="1" lang="ja-JP" altLang="en-US" dirty="0">
                <a:highlight>
                  <a:srgbClr val="FFFF00"/>
                </a:highlight>
              </a:rPr>
              <a:t>複数のプログラムで構成する場合、各プログラム毎に</a:t>
            </a:r>
            <a:r>
              <a:rPr kumimoji="1" lang="en-US" altLang="ja-JP" dirty="0">
                <a:highlight>
                  <a:srgbClr val="FFFF00"/>
                </a:highlight>
              </a:rPr>
              <a:t>1</a:t>
            </a:r>
            <a:r>
              <a:rPr kumimoji="1" lang="ja-JP" altLang="en-US" dirty="0">
                <a:highlight>
                  <a:srgbClr val="FFFF00"/>
                </a:highlight>
              </a:rPr>
              <a:t>枚概要を作成ください。</a:t>
            </a:r>
          </a:p>
        </p:txBody>
      </p:sp>
      <p:sp>
        <p:nvSpPr>
          <p:cNvPr id="5" name="Google Shape;92;p1">
            <a:extLst>
              <a:ext uri="{FF2B5EF4-FFF2-40B4-BE49-F238E27FC236}">
                <a16:creationId xmlns:a16="http://schemas.microsoft.com/office/drawing/2014/main" id="{24A24240-DFC3-D72F-7C15-0F8DE9C6C3EC}"/>
              </a:ext>
            </a:extLst>
          </p:cNvPr>
          <p:cNvSpPr txBox="1">
            <a:spLocks/>
          </p:cNvSpPr>
          <p:nvPr/>
        </p:nvSpPr>
        <p:spPr>
          <a:xfrm>
            <a:off x="0" y="0"/>
            <a:ext cx="4428365" cy="189273"/>
          </a:xfrm>
          <a:prstGeom prst="rect">
            <a:avLst/>
          </a:prstGeom>
          <a:noFill/>
          <a:ln w="3175">
            <a:solidFill>
              <a:schemeClr val="tx1"/>
            </a:solidFill>
          </a:ln>
        </p:spPr>
        <p:txBody>
          <a:bodyPr spcFirstLastPara="1" wrap="square" lIns="91425" tIns="45700" rIns="91425" bIns="45700" anchor="ctr" anchorCtr="0">
            <a:no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dk1"/>
              </a:buClr>
              <a:buSzPts val="1800"/>
              <a:buFont typeface="Arial"/>
              <a:buNone/>
              <a:defRPr sz="3575"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pPr marL="0" marR="0" lvl="0" indent="0" algn="l" defTabSz="457200" rtl="0" eaLnBrk="1" fontAlgn="auto" latinLnBrk="0" hangingPunct="1">
              <a:lnSpc>
                <a:spcPct val="90000"/>
              </a:lnSpc>
              <a:spcBef>
                <a:spcPts val="0"/>
              </a:spcBef>
              <a:spcAft>
                <a:spcPts val="0"/>
              </a:spcAft>
              <a:buClr>
                <a:prstClr val="black"/>
              </a:buClr>
              <a:buSzPts val="1900"/>
              <a:buFont typeface="Meiryo"/>
              <a:buNone/>
              <a:tabLst/>
              <a:defRPr/>
            </a:pPr>
            <a:r>
              <a:rPr kumimoji="0" lang="ja-JP" altLang="en-US" sz="9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sym typeface="Arial"/>
              </a:rPr>
              <a:t>観光庁Ｒ８「</a:t>
            </a:r>
            <a:r>
              <a:rPr lang="ja-JP" altLang="ja-JP" sz="900" b="1" dirty="0">
                <a:effectLst/>
                <a:latin typeface="Meiryo UI" panose="020B0604030504040204" pitchFamily="50" charset="-128"/>
                <a:ea typeface="Meiryo UI" panose="020B0604030504040204" pitchFamily="50" charset="-128"/>
                <a:cs typeface="kiloji"/>
              </a:rPr>
              <a:t>地域のＭＩＣＥ誘致力強化促進事業</a:t>
            </a:r>
            <a:r>
              <a:rPr kumimoji="0" lang="ja-JP" altLang="en-US" sz="9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sym typeface="Arial"/>
              </a:rPr>
              <a:t>」</a:t>
            </a:r>
          </a:p>
        </p:txBody>
      </p:sp>
      <p:sp>
        <p:nvSpPr>
          <p:cNvPr id="7" name="Google Shape;92;p1">
            <a:extLst>
              <a:ext uri="{FF2B5EF4-FFF2-40B4-BE49-F238E27FC236}">
                <a16:creationId xmlns:a16="http://schemas.microsoft.com/office/drawing/2014/main" id="{DFD6FB7E-BA15-D5C2-9C11-AF93DBA02E3B}"/>
              </a:ext>
            </a:extLst>
          </p:cNvPr>
          <p:cNvSpPr txBox="1">
            <a:spLocks/>
          </p:cNvSpPr>
          <p:nvPr/>
        </p:nvSpPr>
        <p:spPr>
          <a:xfrm>
            <a:off x="7033846" y="0"/>
            <a:ext cx="2106198" cy="189273"/>
          </a:xfrm>
          <a:prstGeom prst="rect">
            <a:avLst/>
          </a:prstGeom>
          <a:noFill/>
          <a:ln w="3175">
            <a:solidFill>
              <a:schemeClr val="tx1"/>
            </a:solidFill>
          </a:ln>
        </p:spPr>
        <p:txBody>
          <a:bodyPr spcFirstLastPara="1" wrap="square" lIns="91425" tIns="45700" rIns="91425" bIns="45700" anchor="ctr" anchorCtr="0">
            <a:no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dk1"/>
              </a:buClr>
              <a:buSzPts val="1800"/>
              <a:buFont typeface="Arial"/>
              <a:buNone/>
              <a:defRPr sz="3575"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pPr>
              <a:buSzPts val="1900"/>
              <a:buFont typeface="Meiryo"/>
              <a:buNone/>
            </a:pPr>
            <a:r>
              <a:rPr lang="en-US" altLang="ja-JP" sz="900" dirty="0">
                <a:latin typeface="Meiryo UI" panose="020B0604030504040204" pitchFamily="50" charset="-128"/>
                <a:ea typeface="Meiryo UI" panose="020B0604030504040204" pitchFamily="50" charset="-128"/>
              </a:rPr>
              <a:t>【</a:t>
            </a:r>
            <a:r>
              <a:rPr lang="ja-JP" altLang="en-US" sz="900" dirty="0">
                <a:latin typeface="Meiryo UI" panose="020B0604030504040204" pitchFamily="50" charset="-128"/>
                <a:ea typeface="Meiryo UI" panose="020B0604030504040204" pitchFamily="50" charset="-128"/>
              </a:rPr>
              <a:t>プログラム</a:t>
            </a:r>
            <a:r>
              <a:rPr lang="en-US" altLang="ja-JP" sz="900" dirty="0">
                <a:latin typeface="Meiryo UI" panose="020B0604030504040204" pitchFamily="50" charset="-128"/>
                <a:ea typeface="Meiryo UI" panose="020B0604030504040204" pitchFamily="50" charset="-128"/>
              </a:rPr>
              <a:t>】</a:t>
            </a:r>
            <a:r>
              <a:rPr lang="ja-JP" altLang="en-US" sz="900" dirty="0">
                <a:latin typeface="Meiryo UI" panose="020B0604030504040204" pitchFamily="50" charset="-128"/>
                <a:ea typeface="Meiryo UI" panose="020B0604030504040204" pitchFamily="50" charset="-128"/>
              </a:rPr>
              <a:t>申請団体名をご記入ください</a:t>
            </a:r>
          </a:p>
        </p:txBody>
      </p:sp>
    </p:spTree>
    <p:extLst>
      <p:ext uri="{BB962C8B-B14F-4D97-AF65-F5344CB8AC3E}">
        <p14:creationId xmlns:p14="http://schemas.microsoft.com/office/powerpoint/2010/main" val="3260535704"/>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tileRect/>
        </a:gradFill>
        <a:gradFill rotWithShape="1">
          <a:gsLst>
            <a:gs pos="0">
              <a:schemeClr val="phClr">
                <a:satMod val="103000"/>
                <a:lumMod val="102000"/>
                <a:tint val="94000"/>
              </a:schemeClr>
            </a:gs>
            <a:gs pos="50000">
              <a:schemeClr val="phClr">
                <a:satMod val="110000"/>
              </a:schemeClr>
            </a:gs>
            <a:gs pos="100000">
              <a:schemeClr val="phClr">
                <a:lumMod val="99000"/>
                <a:satMod val="120000"/>
                <a:shade val="78000"/>
              </a:schemeClr>
            </a:gs>
          </a:gsLst>
          <a:lin ang="5400000" scaled="0"/>
          <a:tileRect/>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tileRect/>
        </a:gradFill>
      </a:bgFillStyleLst>
    </a:fmtScheme>
  </a:themeElements>
  <a:objectDefaults/>
  <a:extraClrSchemeLst/>
</a:theme>
</file>

<file path=ppt/theme/theme10.xml><?xml version="1.0" encoding="utf-8"?>
<a:theme xmlns:a="http://schemas.openxmlformats.org/drawingml/2006/main" name="5_標準デザイン">
  <a:themeElements>
    <a:clrScheme name="2_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2_標準デザイン">
      <a:majorFont>
        <a:latin typeface="HGP創英角ｺﾞｼｯｸUB"/>
        <a:ea typeface="HGP創英角ｺﾞｼｯｸUB"/>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FFFF99"/>
        </a:solidFill>
        <a:ln w="9525" cap="flat" cmpd="sng" algn="ctr">
          <a:no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1" lang="ja-JP" altLang="en-US" sz="1200" b="0" i="0" u="none" strike="noStrike" cap="none" normalizeH="0" baseline="0" smtClean="0">
            <a:ln>
              <a:noFill/>
            </a:ln>
            <a:solidFill>
              <a:schemeClr val="tx1"/>
            </a:solidFill>
            <a:effectLst/>
            <a:latin typeface="HG丸ｺﾞｼｯｸM-PRO" pitchFamily="50" charset="-128"/>
            <a:ea typeface="HG丸ｺﾞｼｯｸM-PRO" pitchFamily="50" charset="-128"/>
          </a:defRPr>
        </a:defPPr>
      </a:lstStyle>
    </a:spDef>
    <a:lnDef>
      <a:spPr bwMode="auto">
        <a:xfrm>
          <a:off x="0" y="0"/>
          <a:ext cx="1" cy="1"/>
        </a:xfrm>
        <a:custGeom>
          <a:avLst/>
          <a:gdLst/>
          <a:ahLst/>
          <a:cxnLst/>
          <a:rect l="0" t="0" r="0" b="0"/>
          <a:pathLst/>
        </a:custGeom>
        <a:solidFill>
          <a:srgbClr val="FFFF99"/>
        </a:solidFill>
        <a:ln w="9525" cap="flat" cmpd="sng" algn="ctr">
          <a:no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1" lang="ja-JP" altLang="en-US" sz="1200" b="0" i="0" u="none" strike="noStrike" cap="none" normalizeH="0" baseline="0" smtClean="0">
            <a:ln>
              <a:noFill/>
            </a:ln>
            <a:solidFill>
              <a:schemeClr val="tx1"/>
            </a:solidFill>
            <a:effectLst/>
            <a:latin typeface="HG丸ｺﾞｼｯｸM-PRO" pitchFamily="50" charset="-128"/>
            <a:ea typeface="HG丸ｺﾞｼｯｸM-PRO" pitchFamily="50" charset="-128"/>
          </a:defRPr>
        </a:defPPr>
      </a:lstStyle>
    </a:lnDef>
  </a:objectDefaults>
  <a:extraClrSchemeLst>
    <a:extraClrScheme>
      <a:clrScheme name="2_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2_標準デザイン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2_標準デザイン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2_標準デザイン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2_標準デザイン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2_標準デザイン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2_標準デザイン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2_標準デザイン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2_標準デザイン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2_標準デザイン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2_標準デザイン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2_標準デザイン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1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tileRect/>
        </a:gradFill>
        <a:gradFill rotWithShape="1">
          <a:gsLst>
            <a:gs pos="0">
              <a:schemeClr val="phClr">
                <a:satMod val="103000"/>
                <a:lumMod val="102000"/>
                <a:tint val="94000"/>
              </a:schemeClr>
            </a:gs>
            <a:gs pos="50000">
              <a:schemeClr val="phClr">
                <a:satMod val="110000"/>
              </a:schemeClr>
            </a:gs>
            <a:gs pos="100000">
              <a:schemeClr val="phClr">
                <a:lumMod val="99000"/>
                <a:satMod val="120000"/>
                <a:shade val="78000"/>
              </a:schemeClr>
            </a:gs>
          </a:gsLst>
          <a:lin ang="5400000" scaled="0"/>
          <a:tileRect/>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tileRect/>
        </a:gradFill>
      </a:bgFillStyleLst>
    </a:fmtScheme>
  </a:themeElements>
  <a:objectDefaults/>
  <a:extraClrSchemeLst/>
</a:theme>
</file>

<file path=ppt/theme/theme1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tileRect/>
        </a:gradFill>
        <a:gradFill rotWithShape="1">
          <a:gsLst>
            <a:gs pos="0">
              <a:schemeClr val="phClr">
                <a:satMod val="103000"/>
                <a:lumMod val="102000"/>
                <a:tint val="94000"/>
              </a:schemeClr>
            </a:gs>
            <a:gs pos="50000">
              <a:schemeClr val="phClr">
                <a:satMod val="110000"/>
              </a:schemeClr>
            </a:gs>
            <a:gs pos="100000">
              <a:schemeClr val="phClr">
                <a:lumMod val="99000"/>
                <a:satMod val="120000"/>
                <a:shade val="78000"/>
              </a:schemeClr>
            </a:gs>
          </a:gsLst>
          <a:lin ang="5400000" scaled="0"/>
          <a:tileRect/>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tileRect/>
        </a:gradFill>
      </a:bgFillStyleLst>
    </a:fmtScheme>
  </a:themeElements>
  <a:objectDefaults/>
  <a:extraClrSchemeLst/>
</a:theme>
</file>

<file path=ppt/theme/theme2.xml><?xml version="1.0" encoding="utf-8"?>
<a:theme xmlns:a="http://schemas.openxmlformats.org/drawingml/2006/main" name="標準デザイン">
  <a:themeElements>
    <a:clrScheme name="2_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2_標準デザイン">
      <a:majorFont>
        <a:latin typeface="HGP創英角ｺﾞｼｯｸUB"/>
        <a:ea typeface="HGP創英角ｺﾞｼｯｸUB"/>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tileRect/>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tileRect/>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tileRect/>
        </a:gradFill>
        <a:gradFill rotWithShape="1">
          <a:gsLst>
            <a:gs pos="0">
              <a:schemeClr val="phClr">
                <a:tint val="80000"/>
                <a:satMod val="300000"/>
              </a:schemeClr>
            </a:gs>
            <a:gs pos="100000">
              <a:schemeClr val="phClr">
                <a:shade val="30000"/>
                <a:satMod val="200000"/>
              </a:schemeClr>
            </a:gs>
          </a:gsLst>
          <a:path path="circle">
            <a:fillToRect l="50000" t="50000" r="50000" b="50000"/>
          </a:path>
          <a:tileRect/>
        </a:gradFill>
      </a:bgFillStyleLst>
    </a:fmtScheme>
  </a:themeElements>
  <a:objectDefaults/>
  <a:extraClrSchemeLst/>
</a:theme>
</file>

<file path=ppt/theme/theme3.xml><?xml version="1.0" encoding="utf-8"?>
<a:theme xmlns:a="http://schemas.openxmlformats.org/drawingml/2006/main" name="1_標準デザイン">
  <a:themeElements>
    <a:clrScheme name="2_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2_標準デザイン">
      <a:majorFont>
        <a:latin typeface="HGP創英角ｺﾞｼｯｸUB"/>
        <a:ea typeface="HGP創英角ｺﾞｼｯｸUB"/>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tileRect/>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tileRect/>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tileRect/>
        </a:gradFill>
        <a:gradFill rotWithShape="1">
          <a:gsLst>
            <a:gs pos="0">
              <a:schemeClr val="phClr">
                <a:tint val="80000"/>
                <a:satMod val="300000"/>
              </a:schemeClr>
            </a:gs>
            <a:gs pos="100000">
              <a:schemeClr val="phClr">
                <a:shade val="30000"/>
                <a:satMod val="200000"/>
              </a:schemeClr>
            </a:gs>
          </a:gsLst>
          <a:path path="circle">
            <a:fillToRect l="50000" t="50000" r="50000" b="50000"/>
          </a:path>
          <a:tileRect/>
        </a:gradFill>
      </a:bgFillStyleLst>
    </a:fmtScheme>
  </a:themeElements>
  <a:objectDefaults/>
  <a:extraClrSchemeLst/>
</a:theme>
</file>

<file path=ppt/theme/theme4.xml><?xml version="1.0" encoding="utf-8"?>
<a:theme xmlns:a="http://schemas.openxmlformats.org/drawingml/2006/main" name="97_標準デザイン">
  <a:themeElements>
    <a:clrScheme name="2_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2_標準デザイン">
      <a:majorFont>
        <a:latin typeface="HGP創英角ｺﾞｼｯｸUB"/>
        <a:ea typeface="HGP創英角ｺﾞｼｯｸUB"/>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tileRect/>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tileRect/>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tileRect/>
        </a:gradFill>
        <a:gradFill rotWithShape="1">
          <a:gsLst>
            <a:gs pos="0">
              <a:schemeClr val="phClr">
                <a:tint val="80000"/>
                <a:satMod val="300000"/>
              </a:schemeClr>
            </a:gs>
            <a:gs pos="100000">
              <a:schemeClr val="phClr">
                <a:shade val="30000"/>
                <a:satMod val="200000"/>
              </a:schemeClr>
            </a:gs>
          </a:gsLst>
          <a:path path="circle">
            <a:fillToRect l="50000" t="50000" r="50000" b="50000"/>
          </a:path>
          <a:tileRect/>
        </a:gradFill>
      </a:bgFillStyleLst>
    </a:fmtScheme>
  </a:themeElements>
  <a:objectDefaults>
    <a:spDef>
      <a:spPr>
        <a:custGeom>
          <a:avLst/>
          <a:gdLst/>
          <a:ahLst/>
          <a:cxnLst/>
          <a:rect l="l" t="t" r="r" b="b"/>
          <a:pathLst/>
        </a:custGeom>
        <a:solidFill>
          <a:srgbClr val="00FFFF"/>
        </a:solidFill>
        <a:ln w="4763" cap="flat">
          <a:noFill/>
          <a:prstDash val="solid"/>
          <a:bevel/>
          <a:headEnd/>
          <a:tailEnd/>
        </a:ln>
        <a:effectLst/>
      </a:spPr>
      <a:bodyPr vertOverflow="overflow" horzOverflow="overflow" wrap="square" numCol="1" rtlCol="0" anchor="t" anchorCtr="0" compatLnSpc="1"/>
      <a:lstStyle>
        <a:defPPr algn="ctr">
          <a:defRPr kumimoji="1"/>
        </a:defPPr>
      </a:lstStyle>
    </a:spDef>
    <a:lnDef>
      <a:spPr>
        <a:custGeom>
          <a:avLst/>
          <a:gdLst/>
          <a:ahLst/>
          <a:cxnLst/>
          <a:rect l="0" t="0" r="0" b="0"/>
          <a:pathLst/>
        </a:custGeom>
        <a:solidFill>
          <a:srgbClr val="0066CC"/>
        </a:solidFill>
        <a:ln w="9525" cap="flat" cmpd="sng" algn="ctr">
          <a:noFill/>
          <a:prstDash val="solid"/>
          <a:round/>
          <a:headEnd type="none" w="med" len="med"/>
          <a:tailEnd type="none" w="med" len="med"/>
        </a:ln>
        <a:effectLst/>
      </a:spPr>
      <a:bodyPr vertOverflow="overflow" horzOverflow="overflow" wrap="none" numCol="1" anchor="ctr" anchorCtr="0" compatLnSpc="1"/>
      <a:lstStyle>
        <a:defPPr marL="0" marR="0" indent="0" algn="ctr" defTabSz="914400" rtl="0" eaLnBrk="1" fontAlgn="base" latinLnBrk="0" hangingPunct="1">
          <a:lnSpc>
            <a:spcPct val="100000"/>
          </a:lnSpc>
          <a:spcBef>
            <a:spcPct val="0"/>
          </a:spcBef>
          <a:spcAft>
            <a:spcPct val="0"/>
          </a:spcAft>
          <a:defRPr kumimoji="1" lang="ja-JP" altLang="en-US" sz="1800" b="0" i="0" u="none" strike="noStrike" cap="none" normalizeH="0" baseline="0" smtClean="0">
            <a:ln>
              <a:noFill/>
            </a:ln>
            <a:solidFill>
              <a:schemeClr val="tx1"/>
            </a:solidFill>
            <a:effectLst/>
            <a:latin typeface="Arial"/>
            <a:ea typeface="ＭＳ Ｐゴシック"/>
          </a:defRPr>
        </a:defPPr>
      </a:lstStyle>
    </a:lnDef>
  </a:objectDefaults>
  <a:extraClrSchemeLst/>
</a:theme>
</file>

<file path=ppt/theme/theme5.xml><?xml version="1.0" encoding="utf-8"?>
<a:theme xmlns:a="http://schemas.openxmlformats.org/drawingml/2006/main" name="79_標準デザイン">
  <a:themeElements>
    <a:clrScheme name="2_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2_標準デザイン">
      <a:majorFont>
        <a:latin typeface="HGP創英角ｺﾞｼｯｸUB"/>
        <a:ea typeface="HGP創英角ｺﾞｼｯｸUB"/>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tileRect/>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tileRect/>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tileRect/>
        </a:gradFill>
        <a:gradFill rotWithShape="1">
          <a:gsLst>
            <a:gs pos="0">
              <a:schemeClr val="phClr">
                <a:tint val="80000"/>
                <a:satMod val="300000"/>
              </a:schemeClr>
            </a:gs>
            <a:gs pos="100000">
              <a:schemeClr val="phClr">
                <a:shade val="30000"/>
                <a:satMod val="200000"/>
              </a:schemeClr>
            </a:gs>
          </a:gsLst>
          <a:path path="circle">
            <a:fillToRect l="50000" t="50000" r="50000" b="50000"/>
          </a:path>
          <a:tileRect/>
        </a:gradFill>
      </a:bgFillStyleLst>
    </a:fmtScheme>
  </a:themeElements>
  <a:objectDefaults>
    <a:spDef>
      <a:spPr>
        <a:custGeom>
          <a:avLst/>
          <a:gdLst/>
          <a:ahLst/>
          <a:cxnLst/>
          <a:rect l="0" t="0" r="0" b="0"/>
          <a:pathLst/>
        </a:custGeom>
        <a:solidFill>
          <a:srgbClr val="FFFF99"/>
        </a:solidFill>
        <a:ln w="9525" cap="flat" cmpd="sng" algn="ctr">
          <a:noFill/>
          <a:prstDash val="solid"/>
          <a:round/>
          <a:headEnd type="none" w="med" len="med"/>
          <a:tailEnd type="none" w="med" len="med"/>
        </a:ln>
        <a:effectLst/>
      </a:spPr>
      <a:bodyPr vertOverflow="overflow" horzOverflow="overflow" wrap="none" numCol="1" anchor="ctr" anchorCtr="0" compatLnSpc="1"/>
      <a:lstStyle>
        <a:defPPr marL="0" marR="0" indent="0" algn="l" defTabSz="914400" rtl="0" eaLnBrk="1" fontAlgn="base" latinLnBrk="0" hangingPunct="1">
          <a:lnSpc>
            <a:spcPct val="100000"/>
          </a:lnSpc>
          <a:spcBef>
            <a:spcPct val="0"/>
          </a:spcBef>
          <a:spcAft>
            <a:spcPct val="0"/>
          </a:spcAft>
          <a:defRPr kumimoji="1" lang="ja-JP" altLang="en-US" sz="1200" b="0" i="0" u="none" strike="noStrike" cap="none" normalizeH="0" baseline="0" smtClean="0">
            <a:ln>
              <a:noFill/>
            </a:ln>
            <a:solidFill>
              <a:schemeClr val="tx1"/>
            </a:solidFill>
            <a:effectLst/>
            <a:latin typeface="HG丸ｺﾞｼｯｸM-PRO"/>
            <a:ea typeface="HG丸ｺﾞｼｯｸM-PRO"/>
          </a:defRPr>
        </a:defPPr>
      </a:lstStyle>
    </a:spDef>
    <a:lnDef>
      <a:spPr>
        <a:custGeom>
          <a:avLst/>
          <a:gdLst/>
          <a:ahLst/>
          <a:cxnLst/>
          <a:rect l="0" t="0" r="0" b="0"/>
          <a:pathLst/>
        </a:custGeom>
        <a:solidFill>
          <a:srgbClr val="FFFF99"/>
        </a:solidFill>
        <a:ln w="9525" cap="flat" cmpd="sng" algn="ctr">
          <a:noFill/>
          <a:prstDash val="solid"/>
          <a:round/>
          <a:headEnd type="none" w="med" len="med"/>
          <a:tailEnd type="none" w="med" len="med"/>
        </a:ln>
        <a:effectLst/>
      </a:spPr>
      <a:bodyPr vertOverflow="overflow" horzOverflow="overflow" wrap="none" numCol="1" anchor="ctr" anchorCtr="0" compatLnSpc="1"/>
      <a:lstStyle>
        <a:defPPr marL="0" marR="0" indent="0" algn="l" defTabSz="914400" rtl="0" eaLnBrk="1" fontAlgn="base" latinLnBrk="0" hangingPunct="1">
          <a:lnSpc>
            <a:spcPct val="100000"/>
          </a:lnSpc>
          <a:spcBef>
            <a:spcPct val="0"/>
          </a:spcBef>
          <a:spcAft>
            <a:spcPct val="0"/>
          </a:spcAft>
          <a:defRPr kumimoji="1" lang="ja-JP" altLang="en-US" sz="1200" b="0" i="0" u="none" strike="noStrike" cap="none" normalizeH="0" baseline="0" smtClean="0">
            <a:ln>
              <a:noFill/>
            </a:ln>
            <a:solidFill>
              <a:schemeClr val="tx1"/>
            </a:solidFill>
            <a:effectLst/>
            <a:latin typeface="HG丸ｺﾞｼｯｸM-PRO"/>
            <a:ea typeface="HG丸ｺﾞｼｯｸM-PRO"/>
          </a:defRPr>
        </a:defPPr>
      </a:lstStyle>
    </a:lnDef>
  </a:objectDefaults>
  <a:extraClrSchemeLst/>
</a:theme>
</file>

<file path=ppt/theme/theme6.xml><?xml version="1.0" encoding="utf-8"?>
<a:theme xmlns:a="http://schemas.openxmlformats.org/drawingml/2006/main" name="58_標準デザイン">
  <a:themeElements>
    <a:clrScheme name="2_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2_標準デザイン">
      <a:majorFont>
        <a:latin typeface="HGP創英角ｺﾞｼｯｸUB"/>
        <a:ea typeface="HGP創英角ｺﾞｼｯｸUB"/>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tileRect/>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tileRect/>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tileRect/>
        </a:gradFill>
        <a:gradFill rotWithShape="1">
          <a:gsLst>
            <a:gs pos="0">
              <a:schemeClr val="phClr">
                <a:tint val="80000"/>
                <a:satMod val="300000"/>
              </a:schemeClr>
            </a:gs>
            <a:gs pos="100000">
              <a:schemeClr val="phClr">
                <a:shade val="30000"/>
                <a:satMod val="200000"/>
              </a:schemeClr>
            </a:gs>
          </a:gsLst>
          <a:path path="circle">
            <a:fillToRect l="50000" t="50000" r="50000" b="50000"/>
          </a:path>
          <a:tileRect/>
        </a:gradFill>
      </a:bgFillStyleLst>
    </a:fmtScheme>
  </a:themeElements>
  <a:objectDefaults>
    <a:spDef>
      <a:spPr>
        <a:custGeom>
          <a:avLst/>
          <a:gdLst/>
          <a:ahLst/>
          <a:cxnLst/>
          <a:rect l="0" t="0" r="0" b="0"/>
          <a:pathLst/>
        </a:custGeom>
        <a:solidFill>
          <a:srgbClr val="FFFF99"/>
        </a:solidFill>
        <a:ln w="9525" cap="flat" cmpd="sng" algn="ctr">
          <a:noFill/>
          <a:prstDash val="solid"/>
          <a:round/>
          <a:headEnd type="none" w="med" len="med"/>
          <a:tailEnd type="none" w="med" len="med"/>
        </a:ln>
        <a:effectLst/>
      </a:spPr>
      <a:bodyPr vertOverflow="overflow" horzOverflow="overflow" wrap="none" numCol="1" anchor="ctr" anchorCtr="0" compatLnSpc="1"/>
      <a:lstStyle>
        <a:defPPr marL="0" marR="0" indent="0" algn="l" defTabSz="914400" rtl="0" eaLnBrk="1" fontAlgn="base" latinLnBrk="0" hangingPunct="1">
          <a:lnSpc>
            <a:spcPct val="100000"/>
          </a:lnSpc>
          <a:spcBef>
            <a:spcPct val="0"/>
          </a:spcBef>
          <a:spcAft>
            <a:spcPct val="0"/>
          </a:spcAft>
          <a:defRPr kumimoji="1" lang="ja-JP" altLang="en-US" sz="1200" b="0" i="0" u="none" strike="noStrike" cap="none" normalizeH="0" baseline="0" smtClean="0">
            <a:ln>
              <a:noFill/>
            </a:ln>
            <a:solidFill>
              <a:schemeClr val="tx1"/>
            </a:solidFill>
            <a:effectLst/>
            <a:latin typeface="HG丸ｺﾞｼｯｸM-PRO"/>
            <a:ea typeface="HG丸ｺﾞｼｯｸM-PRO"/>
          </a:defRPr>
        </a:defPPr>
      </a:lstStyle>
    </a:spDef>
    <a:lnDef>
      <a:spPr>
        <a:custGeom>
          <a:avLst/>
          <a:gdLst/>
          <a:ahLst/>
          <a:cxnLst/>
          <a:rect l="0" t="0" r="0" b="0"/>
          <a:pathLst/>
        </a:custGeom>
        <a:solidFill>
          <a:srgbClr val="FFFF99"/>
        </a:solidFill>
        <a:ln w="9525" cap="flat" cmpd="sng" algn="ctr">
          <a:noFill/>
          <a:prstDash val="solid"/>
          <a:round/>
          <a:headEnd type="none" w="med" len="med"/>
          <a:tailEnd type="none" w="med" len="med"/>
        </a:ln>
        <a:effectLst/>
      </a:spPr>
      <a:bodyPr vertOverflow="overflow" horzOverflow="overflow" wrap="none" numCol="1" anchor="ctr" anchorCtr="0" compatLnSpc="1"/>
      <a:lstStyle>
        <a:defPPr marL="0" marR="0" indent="0" algn="l" defTabSz="914400" rtl="0" eaLnBrk="1" fontAlgn="base" latinLnBrk="0" hangingPunct="1">
          <a:lnSpc>
            <a:spcPct val="100000"/>
          </a:lnSpc>
          <a:spcBef>
            <a:spcPct val="0"/>
          </a:spcBef>
          <a:spcAft>
            <a:spcPct val="0"/>
          </a:spcAft>
          <a:defRPr kumimoji="1" lang="ja-JP" altLang="en-US" sz="1200" b="0" i="0" u="none" strike="noStrike" cap="none" normalizeH="0" baseline="0" smtClean="0">
            <a:ln>
              <a:noFill/>
            </a:ln>
            <a:solidFill>
              <a:schemeClr val="tx1"/>
            </a:solidFill>
            <a:effectLst/>
            <a:latin typeface="HG丸ｺﾞｼｯｸM-PRO"/>
            <a:ea typeface="HG丸ｺﾞｼｯｸM-PRO"/>
          </a:defRPr>
        </a:defPPr>
      </a:lstStyle>
    </a:lnDef>
  </a:objectDefaults>
  <a:extraClrSchemeLst/>
</a:theme>
</file>

<file path=ppt/theme/theme7.xml><?xml version="1.0" encoding="utf-8"?>
<a:theme xmlns:a="http://schemas.openxmlformats.org/drawingml/2006/main" name="2_標準デザイン">
  <a:themeElements>
    <a:clrScheme name="2_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2_標準デザイン">
      <a:majorFont>
        <a:latin typeface="HGP創英角ｺﾞｼｯｸUB"/>
        <a:ea typeface="HGP創英角ｺﾞｼｯｸUB"/>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tileRect/>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tileRect/>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tileRect/>
        </a:gradFill>
        <a:gradFill rotWithShape="1">
          <a:gsLst>
            <a:gs pos="0">
              <a:schemeClr val="phClr">
                <a:tint val="80000"/>
                <a:satMod val="300000"/>
              </a:schemeClr>
            </a:gs>
            <a:gs pos="100000">
              <a:schemeClr val="phClr">
                <a:shade val="30000"/>
                <a:satMod val="200000"/>
              </a:schemeClr>
            </a:gs>
          </a:gsLst>
          <a:path path="circle">
            <a:fillToRect l="50000" t="50000" r="50000" b="50000"/>
          </a:path>
          <a:tileRect/>
        </a:gradFill>
      </a:bgFillStyleLst>
    </a:fmtScheme>
  </a:themeElements>
  <a:objectDefaults>
    <a:spDef>
      <a:spPr>
        <a:custGeom>
          <a:avLst/>
          <a:gdLst/>
          <a:ahLst/>
          <a:cxnLst/>
          <a:rect l="0" t="0" r="0" b="0"/>
          <a:pathLst/>
        </a:custGeom>
        <a:solidFill>
          <a:srgbClr val="FFFF99"/>
        </a:solidFill>
        <a:ln w="9525" cap="flat" cmpd="sng" algn="ctr">
          <a:noFill/>
          <a:prstDash val="solid"/>
          <a:round/>
          <a:headEnd type="none" w="med" len="med"/>
          <a:tailEnd type="none" w="med" len="med"/>
        </a:ln>
        <a:effectLst/>
      </a:spPr>
      <a:bodyPr vertOverflow="overflow" horzOverflow="overflow" wrap="none" numCol="1" anchor="ctr" anchorCtr="0" compatLnSpc="1"/>
      <a:lstStyle>
        <a:defPPr marL="0" marR="0" indent="0" algn="l" defTabSz="914400" rtl="0" eaLnBrk="1" fontAlgn="base" latinLnBrk="0" hangingPunct="1">
          <a:lnSpc>
            <a:spcPct val="100000"/>
          </a:lnSpc>
          <a:spcBef>
            <a:spcPct val="0"/>
          </a:spcBef>
          <a:spcAft>
            <a:spcPct val="0"/>
          </a:spcAft>
          <a:defRPr kumimoji="1" lang="ja-JP" altLang="en-US" sz="1200" b="0" i="0" u="none" strike="noStrike" cap="none" normalizeH="0" baseline="0" smtClean="0">
            <a:ln>
              <a:noFill/>
            </a:ln>
            <a:solidFill>
              <a:schemeClr val="tx1"/>
            </a:solidFill>
            <a:effectLst/>
            <a:latin typeface="HG丸ｺﾞｼｯｸM-PRO"/>
            <a:ea typeface="HG丸ｺﾞｼｯｸM-PRO"/>
          </a:defRPr>
        </a:defPPr>
      </a:lstStyle>
    </a:spDef>
    <a:lnDef>
      <a:spPr>
        <a:custGeom>
          <a:avLst/>
          <a:gdLst/>
          <a:ahLst/>
          <a:cxnLst/>
          <a:rect l="0" t="0" r="0" b="0"/>
          <a:pathLst/>
        </a:custGeom>
        <a:solidFill>
          <a:srgbClr val="FFFF99"/>
        </a:solidFill>
        <a:ln w="9525" cap="flat" cmpd="sng" algn="ctr">
          <a:noFill/>
          <a:prstDash val="solid"/>
          <a:round/>
          <a:headEnd type="none" w="med" len="med"/>
          <a:tailEnd type="none" w="med" len="med"/>
        </a:ln>
        <a:effectLst/>
      </a:spPr>
      <a:bodyPr vertOverflow="overflow" horzOverflow="overflow" wrap="none" numCol="1" anchor="ctr" anchorCtr="0" compatLnSpc="1"/>
      <a:lstStyle>
        <a:defPPr marL="0" marR="0" indent="0" algn="l" defTabSz="914400" rtl="0" eaLnBrk="1" fontAlgn="base" latinLnBrk="0" hangingPunct="1">
          <a:lnSpc>
            <a:spcPct val="100000"/>
          </a:lnSpc>
          <a:spcBef>
            <a:spcPct val="0"/>
          </a:spcBef>
          <a:spcAft>
            <a:spcPct val="0"/>
          </a:spcAft>
          <a:defRPr kumimoji="1" lang="ja-JP" altLang="en-US" sz="1200" b="0" i="0" u="none" strike="noStrike" cap="none" normalizeH="0" baseline="0" smtClean="0">
            <a:ln>
              <a:noFill/>
            </a:ln>
            <a:solidFill>
              <a:schemeClr val="tx1"/>
            </a:solidFill>
            <a:effectLst/>
            <a:latin typeface="HG丸ｺﾞｼｯｸM-PRO"/>
            <a:ea typeface="HG丸ｺﾞｼｯｸM-PRO"/>
          </a:defRPr>
        </a:defPPr>
      </a:lstStyle>
    </a:lnDef>
  </a:objectDefaults>
  <a:extraClrSchemeLst/>
</a:theme>
</file>

<file path=ppt/theme/theme8.xml><?xml version="1.0" encoding="utf-8"?>
<a:theme xmlns:a="http://schemas.openxmlformats.org/drawingml/2006/main" name="20_標準デザイン">
  <a:themeElements>
    <a:clrScheme name="2_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2_標準デザイン">
      <a:majorFont>
        <a:latin typeface="HGP創英角ｺﾞｼｯｸUB"/>
        <a:ea typeface="HGP創英角ｺﾞｼｯｸUB"/>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tileRect/>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tileRect/>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tileRect/>
        </a:gradFill>
        <a:gradFill rotWithShape="1">
          <a:gsLst>
            <a:gs pos="0">
              <a:schemeClr val="phClr">
                <a:tint val="80000"/>
                <a:satMod val="300000"/>
              </a:schemeClr>
            </a:gs>
            <a:gs pos="100000">
              <a:schemeClr val="phClr">
                <a:shade val="30000"/>
                <a:satMod val="200000"/>
              </a:schemeClr>
            </a:gs>
          </a:gsLst>
          <a:path path="circle">
            <a:fillToRect l="50000" t="50000" r="50000" b="50000"/>
          </a:path>
          <a:tileRect/>
        </a:gradFill>
      </a:bgFillStyleLst>
    </a:fmtScheme>
  </a:themeElements>
  <a:objectDefaults>
    <a:spDef>
      <a:spPr>
        <a:custGeom>
          <a:avLst/>
          <a:gdLst/>
          <a:ahLst/>
          <a:cxnLst/>
          <a:rect l="l" t="t" r="r" b="b"/>
          <a:pathLst/>
        </a:custGeom>
        <a:ln>
          <a:headEnd type="none" w="med" len="med"/>
          <a:tailEnd type="none" w="med" len="med"/>
        </a:ln>
      </a:spPr>
      <a:bodyPr vertOverflow="overflow" horzOverflow="overflow" wrap="none" numCol="1" rtlCol="0" anchor="ctr" anchorCtr="0" compatLnSpc="1"/>
      <a:lstStyle>
        <a:defPPr>
          <a:defRPr sz="1200" dirty="0" smtClean="0">
            <a:solidFill>
              <a:schemeClr val="tx1"/>
            </a:solidFill>
            <a:latin typeface="Arial"/>
            <a:ea typeface="ＭＳ Ｐゴシック"/>
          </a:defRPr>
        </a:defPPr>
      </a:lstStyle>
      <a:style>
        <a:lnRef idx="2">
          <a:schemeClr val="accent1">
            <a:shade val="50000"/>
          </a:schemeClr>
        </a:lnRef>
        <a:fillRef idx="1">
          <a:schemeClr val="accent1"/>
        </a:fillRef>
        <a:effectRef idx="0">
          <a:schemeClr val="accent1"/>
        </a:effectRef>
        <a:fontRef idx="minor">
          <a:schemeClr val="lt1"/>
        </a:fontRef>
      </a:style>
    </a:spDef>
    <a:lnDef>
      <a:spPr>
        <a:custGeom>
          <a:avLst/>
          <a:gdLst/>
          <a:ahLst/>
          <a:cxnLst/>
          <a:rect l="0" t="0" r="0" b="0"/>
          <a:pathLst/>
        </a:custGeom>
        <a:solidFill>
          <a:srgbClr val="0066CC"/>
        </a:solidFill>
        <a:ln w="9525" cap="flat" cmpd="sng" algn="ctr">
          <a:noFill/>
          <a:prstDash val="solid"/>
          <a:round/>
          <a:headEnd type="none" w="med" len="med"/>
          <a:tailEnd type="none" w="med" len="med"/>
        </a:ln>
        <a:effectLst/>
      </a:spPr>
      <a:bodyPr vertOverflow="overflow" horzOverflow="overflow" wrap="none" numCol="1" anchor="ctr" anchorCtr="0" compatLnSpc="1"/>
      <a:lstStyle>
        <a:defPPr marL="0" marR="0" indent="0" algn="ctr" defTabSz="914400" rtl="0" eaLnBrk="1" fontAlgn="base" latinLnBrk="0" hangingPunct="1">
          <a:lnSpc>
            <a:spcPct val="100000"/>
          </a:lnSpc>
          <a:spcBef>
            <a:spcPct val="0"/>
          </a:spcBef>
          <a:spcAft>
            <a:spcPct val="0"/>
          </a:spcAft>
          <a:defRPr kumimoji="1" lang="ja-JP" sz="2200" b="0" i="0" u="none" strike="noStrike" cap="none" normalizeH="0" baseline="0" smtClean="0">
            <a:ln>
              <a:noFill/>
            </a:ln>
            <a:solidFill>
              <a:schemeClr val="tx1"/>
            </a:solidFill>
            <a:effectLst/>
            <a:latin typeface="Arial"/>
            <a:ea typeface="ＭＳ Ｐゴシック"/>
          </a:defRPr>
        </a:defPPr>
      </a:lstStyle>
    </a:lnDef>
  </a:objectDefaults>
  <a:extraClrSchemeLst/>
</a:theme>
</file>

<file path=ppt/theme/theme9.xml><?xml version="1.0" encoding="utf-8"?>
<a:theme xmlns:a="http://schemas.openxmlformats.org/drawingml/2006/main" name="98_標準デザイン">
  <a:themeElements>
    <a:clrScheme name="2_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2_標準デザイン">
      <a:majorFont>
        <a:latin typeface="HGP創英角ｺﾞｼｯｸUB"/>
        <a:ea typeface="HGP創英角ｺﾞｼｯｸUB"/>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tileRect/>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tileRect/>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tileRect/>
        </a:gradFill>
        <a:gradFill rotWithShape="1">
          <a:gsLst>
            <a:gs pos="0">
              <a:schemeClr val="phClr">
                <a:tint val="80000"/>
                <a:satMod val="300000"/>
              </a:schemeClr>
            </a:gs>
            <a:gs pos="100000">
              <a:schemeClr val="phClr">
                <a:shade val="30000"/>
                <a:satMod val="200000"/>
              </a:schemeClr>
            </a:gs>
          </a:gsLst>
          <a:path path="circle">
            <a:fillToRect l="50000" t="50000" r="50000" b="50000"/>
          </a:path>
          <a:tileRect/>
        </a:gradFill>
      </a:bgFillStyleLst>
    </a:fmtScheme>
  </a:themeElements>
  <a:objectDefaults>
    <a:spDef>
      <a:spPr>
        <a:custGeom>
          <a:avLst/>
          <a:gdLst/>
          <a:ahLst/>
          <a:cxnLst/>
          <a:rect l="l" t="t" r="r" b="b"/>
          <a:pathLst/>
        </a:custGeom>
        <a:solidFill>
          <a:srgbClr val="00FFFF"/>
        </a:solidFill>
        <a:ln w="4763" cap="flat">
          <a:noFill/>
          <a:prstDash val="solid"/>
          <a:bevel/>
          <a:headEnd/>
          <a:tailEnd/>
        </a:ln>
        <a:effectLst/>
      </a:spPr>
      <a:bodyPr vertOverflow="overflow" horzOverflow="overflow" wrap="square" numCol="1" rtlCol="0" anchor="t" anchorCtr="0" compatLnSpc="1"/>
      <a:lstStyle>
        <a:defPPr algn="ctr">
          <a:defRPr kumimoji="1"/>
        </a:defPPr>
      </a:lstStyle>
    </a:spDef>
    <a:lnDef>
      <a:spPr>
        <a:custGeom>
          <a:avLst/>
          <a:gdLst/>
          <a:ahLst/>
          <a:cxnLst/>
          <a:rect l="0" t="0" r="0" b="0"/>
          <a:pathLst/>
        </a:custGeom>
        <a:solidFill>
          <a:srgbClr val="0066CC"/>
        </a:solidFill>
        <a:ln w="9525" cap="flat" cmpd="sng" algn="ctr">
          <a:noFill/>
          <a:prstDash val="solid"/>
          <a:round/>
          <a:headEnd type="none" w="med" len="med"/>
          <a:tailEnd type="none" w="med" len="med"/>
        </a:ln>
        <a:effectLst/>
      </a:spPr>
      <a:bodyPr vertOverflow="overflow" horzOverflow="overflow" wrap="none" numCol="1" anchor="ctr" anchorCtr="0" compatLnSpc="1"/>
      <a:lstStyle>
        <a:defPPr marL="0" marR="0" indent="0" algn="ctr" defTabSz="914400" rtl="0" eaLnBrk="1" fontAlgn="base" latinLnBrk="0" hangingPunct="1">
          <a:lnSpc>
            <a:spcPct val="100000"/>
          </a:lnSpc>
          <a:spcBef>
            <a:spcPct val="0"/>
          </a:spcBef>
          <a:spcAft>
            <a:spcPct val="0"/>
          </a:spcAft>
          <a:defRPr kumimoji="1" lang="ja-JP" altLang="en-US" sz="1800" b="0" i="0" u="none" strike="noStrike" cap="none" normalizeH="0" baseline="0" smtClean="0">
            <a:ln>
              <a:noFill/>
            </a:ln>
            <a:solidFill>
              <a:schemeClr val="tx1"/>
            </a:solidFill>
            <a:effectLst/>
            <a:latin typeface="Arial"/>
            <a:ea typeface="ＭＳ Ｐゴシック"/>
          </a:defRPr>
        </a:defPPr>
      </a:lstStyle>
    </a:lnDef>
  </a:objectDefaults>
  <a:extraClrSchemeLst/>
</a:theme>
</file>

<file path=docProps/app.xml><?xml version="1.0" encoding="utf-8"?>
<Properties xmlns="http://schemas.openxmlformats.org/officeDocument/2006/extended-properties" xmlns:vt="http://schemas.openxmlformats.org/officeDocument/2006/docPropsVTypes">
  <Template>Office Theme</Template>
  <Words>710</Words>
  <PresentationFormat>画面に合わせる (4:3)</PresentationFormat>
  <Paragraphs>90</Paragraphs>
  <Slides>3</Slides>
  <Notes>0</Notes>
  <HiddenSlides>0</HiddenSlides>
  <MMClips>0</MMClips>
  <ScaleCrop>false</ScaleCrop>
  <HeadingPairs>
    <vt:vector size="6" baseType="variant">
      <vt:variant>
        <vt:lpstr>使用されているフォント</vt:lpstr>
      </vt:variant>
      <vt:variant>
        <vt:i4>10</vt:i4>
      </vt:variant>
      <vt:variant>
        <vt:lpstr>テーマ</vt:lpstr>
      </vt:variant>
      <vt:variant>
        <vt:i4>10</vt:i4>
      </vt:variant>
      <vt:variant>
        <vt:lpstr>スライド タイトル</vt:lpstr>
      </vt:variant>
      <vt:variant>
        <vt:i4>3</vt:i4>
      </vt:variant>
    </vt:vector>
  </HeadingPairs>
  <TitlesOfParts>
    <vt:vector size="23" baseType="lpstr">
      <vt:lpstr>HGP創英角ｺﾞｼｯｸUB</vt:lpstr>
      <vt:lpstr>HG丸ｺﾞｼｯｸM-PRO</vt:lpstr>
      <vt:lpstr>Meiryo UI</vt:lpstr>
      <vt:lpstr>ＭＳ Ｐゴシック</vt:lpstr>
      <vt:lpstr>Meiryo</vt:lpstr>
      <vt:lpstr>游ゴシック</vt:lpstr>
      <vt:lpstr>Arial</vt:lpstr>
      <vt:lpstr>Calibri</vt:lpstr>
      <vt:lpstr>Calibri Light</vt:lpstr>
      <vt:lpstr>Wingdings</vt:lpstr>
      <vt:lpstr>Office テーマ</vt:lpstr>
      <vt:lpstr>標準デザイン</vt:lpstr>
      <vt:lpstr>1_標準デザイン</vt:lpstr>
      <vt:lpstr>97_標準デザイン</vt:lpstr>
      <vt:lpstr>79_標準デザイン</vt:lpstr>
      <vt:lpstr>58_標準デザイン</vt:lpstr>
      <vt:lpstr>2_標準デザイン</vt:lpstr>
      <vt:lpstr>20_標準デザイン</vt:lpstr>
      <vt:lpstr>98_標準デザイン</vt:lpstr>
      <vt:lpstr>5_標準デザイン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Properties>
</file>

<file path=docProps/core.xml><?xml version="1.0" encoding="utf-8"?>
<cp:coreProperties xmlns:cp="http://schemas.openxmlformats.org/package/2006/metadata/core-properties" xmlns:dc="http://purl.org/dc/elements/1.1/" xmlns:dcterms="http://purl.org/dc/terms/" xmlns:xsi="http://www.w3.org/2001/XMLSchema-instance"/>
</file>