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235" r:id="rId4"/>
    <p:sldMasterId id="2147484383" r:id="rId5"/>
    <p:sldMasterId id="2147484427" r:id="rId6"/>
    <p:sldMasterId id="2147484493" r:id="rId7"/>
  </p:sldMasterIdLst>
  <p:notesMasterIdLst>
    <p:notesMasterId r:id="rId9"/>
  </p:notesMasterIdLst>
  <p:handoutMasterIdLst>
    <p:handoutMasterId r:id="rId10"/>
  </p:handoutMasterIdLst>
  <p:sldIdLst>
    <p:sldId id="1322" r:id="rId8"/>
  </p:sldIdLst>
  <p:sldSz cx="9906000" cy="6858000" type="A4"/>
  <p:notesSz cx="6800850" cy="993298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319"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1B49341-8553-01A9-6536-84978FD70A04}" name="清末 祥平" initials="祥清" userId="S::kiyosue-s2j7@mlit.go.jp::52a71b45-6afb-4ac0-a416-5bbde8a8b208" providerId="AD"/>
  <p188:author id="{6F57A460-89D9-88A3-64CD-21A474D11423}" name="深谷 祐希" initials="祐深" userId="S::fukaya-y29i@mlit.go.jp::a1f643b2-4255-4314-97a6-eb5f9e74566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橋本 凌也" initials="橋本" lastIdx="0" clrIdx="0">
    <p:extLst>
      <p:ext uri="{19B8F6BF-5375-455C-9EA6-DF929625EA0E}">
        <p15:presenceInfo xmlns:p15="http://schemas.microsoft.com/office/powerpoint/2012/main" userId="S-1-5-21-603612327-3047553966-3616396257-469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AF"/>
    <a:srgbClr val="2D2D8A"/>
    <a:srgbClr val="FF9900"/>
    <a:srgbClr val="993366"/>
    <a:srgbClr val="990099"/>
    <a:srgbClr val="660033"/>
    <a:srgbClr val="FFE593"/>
    <a:srgbClr val="66FF66"/>
    <a:srgbClr val="FF6600"/>
    <a:srgbClr val="2222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3D4434-B90A-7104-6A31-349267A44299}" v="90" dt="2025-03-26T08:02:34.46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241" autoAdjust="0"/>
    <p:restoredTop sz="94660"/>
  </p:normalViewPr>
  <p:slideViewPr>
    <p:cSldViewPr snapToGrid="0">
      <p:cViewPr varScale="1">
        <p:scale>
          <a:sx n="101" d="100"/>
          <a:sy n="101" d="100"/>
        </p:scale>
        <p:origin x="1146" y="102"/>
      </p:cViewPr>
      <p:guideLst>
        <p:guide orient="horz" pos="2319"/>
        <p:guide pos="3120"/>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handoutMasters/handoutMaster1.xml" Type="http://schemas.openxmlformats.org/officeDocument/2006/relationships/handoutMaster"/><Relationship Id="rId11" Target="commentAuthors.xml" Type="http://schemas.openxmlformats.org/officeDocument/2006/relationships/commentAuthors"/><Relationship Id="rId12" Target="presProps.xml" Type="http://schemas.openxmlformats.org/officeDocument/2006/relationships/presProps"/><Relationship Id="rId13" Target="viewProps.xml" Type="http://schemas.openxmlformats.org/officeDocument/2006/relationships/viewProps"/><Relationship Id="rId14" Target="theme/theme1.xml" Type="http://schemas.openxmlformats.org/officeDocument/2006/relationships/theme"/><Relationship Id="rId15" Target="tableStyles.xml" Type="http://schemas.openxmlformats.org/officeDocument/2006/relationships/tableStyles"/><Relationship Id="rId16" Target="changesInfos/changesInfo1.xml" Type="http://schemas.microsoft.com/office/2016/11/relationships/changesInfo"/><Relationship Id="rId17" Target="revisionInfo.xml" Type="http://schemas.microsoft.com/office/2015/10/relationships/revisionInfo"/><Relationship Id="rId18"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Masters/slideMaster2.xml" Type="http://schemas.openxmlformats.org/officeDocument/2006/relationships/slideMaster"/><Relationship Id="rId6" Target="slideMasters/slideMaster3.xml" Type="http://schemas.openxmlformats.org/officeDocument/2006/relationships/slideMaster"/><Relationship Id="rId7" Target="slideMasters/slideMaster4.xml" Type="http://schemas.openxmlformats.org/officeDocument/2006/relationships/slideMaster"/><Relationship Id="rId8" Target="slides/slide1.xml" Type="http://schemas.openxmlformats.org/officeDocument/2006/relationships/slide"/><Relationship Id="rId9" Target="notesMasters/notesMaster1.xml" Type="http://schemas.openxmlformats.org/officeDocument/2006/relationships/notesMaster"/></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清末 祥平" userId="52a71b45-6afb-4ac0-a416-5bbde8a8b208" providerId="ADAL" clId="{CB503EF3-E149-4DA4-A727-BB10322C32E3}"/>
    <pc:docChg chg="modSld">
      <pc:chgData name="清末 祥平" userId="52a71b45-6afb-4ac0-a416-5bbde8a8b208" providerId="ADAL" clId="{CB503EF3-E149-4DA4-A727-BB10322C32E3}" dt="2025-03-26T09:23:35.983" v="7" actId="20577"/>
      <pc:docMkLst>
        <pc:docMk/>
      </pc:docMkLst>
      <pc:sldChg chg="modSp mod">
        <pc:chgData name="清末 祥平" userId="52a71b45-6afb-4ac0-a416-5bbde8a8b208" providerId="ADAL" clId="{CB503EF3-E149-4DA4-A727-BB10322C32E3}" dt="2025-03-26T09:23:35.983" v="7" actId="20577"/>
        <pc:sldMkLst>
          <pc:docMk/>
          <pc:sldMk cId="1332229421" sldId="1321"/>
        </pc:sldMkLst>
        <pc:spChg chg="mod">
          <ac:chgData name="清末 祥平" userId="52a71b45-6afb-4ac0-a416-5bbde8a8b208" providerId="ADAL" clId="{CB503EF3-E149-4DA4-A727-BB10322C32E3}" dt="2025-03-26T09:23:35.983" v="7" actId="20577"/>
          <ac:spMkLst>
            <pc:docMk/>
            <pc:sldMk cId="1332229421" sldId="1321"/>
            <ac:spMk id="9" creationId="{79FD9BBC-C4F1-9B8F-974D-DEB1DADEB93B}"/>
          </ac:spMkLst>
        </pc:spChg>
      </pc:sldChg>
    </pc:docChg>
  </pc:docChgLst>
  <pc:docChgLst>
    <pc:chgData name="深谷 祐希" userId="S::fukaya-y29i@mlit.go.jp::a1f643b2-4255-4314-97a6-eb5f9e74566b" providerId="AD" clId="Web-{953D4434-B90A-7104-6A31-349267A44299}"/>
    <pc:docChg chg="modSld delMainMaster">
      <pc:chgData name="深谷 祐希" userId="S::fukaya-y29i@mlit.go.jp::a1f643b2-4255-4314-97a6-eb5f9e74566b" providerId="AD" clId="Web-{953D4434-B90A-7104-6A31-349267A44299}" dt="2025-03-26T08:02:32.496" v="84"/>
      <pc:docMkLst>
        <pc:docMk/>
      </pc:docMkLst>
      <pc:sldChg chg="modSp">
        <pc:chgData name="深谷 祐希" userId="S::fukaya-y29i@mlit.go.jp::a1f643b2-4255-4314-97a6-eb5f9e74566b" providerId="AD" clId="Web-{953D4434-B90A-7104-6A31-349267A44299}" dt="2025-03-26T08:02:32.496" v="84"/>
        <pc:sldMkLst>
          <pc:docMk/>
          <pc:sldMk cId="1332229421" sldId="1321"/>
        </pc:sldMkLst>
        <pc:spChg chg="mod">
          <ac:chgData name="深谷 祐希" userId="S::fukaya-y29i@mlit.go.jp::a1f643b2-4255-4314-97a6-eb5f9e74566b" providerId="AD" clId="Web-{953D4434-B90A-7104-6A31-349267A44299}" dt="2025-03-26T07:59:56.397" v="56" actId="14100"/>
          <ac:spMkLst>
            <pc:docMk/>
            <pc:sldMk cId="1332229421" sldId="1321"/>
            <ac:spMk id="9" creationId="{79FD9BBC-C4F1-9B8F-974D-DEB1DADEB93B}"/>
          </ac:spMkLst>
        </pc:spChg>
        <pc:graphicFrameChg chg="mod modGraphic">
          <ac:chgData name="深谷 祐希" userId="S::fukaya-y29i@mlit.go.jp::a1f643b2-4255-4314-97a6-eb5f9e74566b" providerId="AD" clId="Web-{953D4434-B90A-7104-6A31-349267A44299}" dt="2025-03-26T08:02:32.496" v="84"/>
          <ac:graphicFrameMkLst>
            <pc:docMk/>
            <pc:sldMk cId="1332229421" sldId="1321"/>
            <ac:graphicFrameMk id="6" creationId="{00000000-0000-0000-0000-000000000000}"/>
          </ac:graphicFrameMkLst>
        </pc:graphicFrameChg>
        <pc:graphicFrameChg chg="mod modGraphic">
          <ac:chgData name="深谷 祐希" userId="S::fukaya-y29i@mlit.go.jp::a1f643b2-4255-4314-97a6-eb5f9e74566b" providerId="AD" clId="Web-{953D4434-B90A-7104-6A31-349267A44299}" dt="2025-03-26T08:00:20.742" v="62"/>
          <ac:graphicFrameMkLst>
            <pc:docMk/>
            <pc:sldMk cId="1332229421" sldId="1321"/>
            <ac:graphicFrameMk id="38" creationId="{00000000-0000-0000-0000-000000000000}"/>
          </ac:graphicFrameMkLst>
        </pc:graphicFrameChg>
      </pc:sldChg>
      <pc:sldMasterChg chg="del delSldLayout">
        <pc:chgData name="深谷 祐希" userId="S::fukaya-y29i@mlit.go.jp::a1f643b2-4255-4314-97a6-eb5f9e74566b" providerId="AD" clId="Web-{953D4434-B90A-7104-6A31-349267A44299}" dt="2025-03-26T07:56:58.016" v="4"/>
        <pc:sldMasterMkLst>
          <pc:docMk/>
          <pc:sldMasterMk cId="4242337859" sldId="2147484350"/>
        </pc:sldMasterMkLst>
        <pc:sldLayoutChg chg="del">
          <pc:chgData name="深谷 祐希" userId="S::fukaya-y29i@mlit.go.jp::a1f643b2-4255-4314-97a6-eb5f9e74566b" providerId="AD" clId="Web-{953D4434-B90A-7104-6A31-349267A44299}" dt="2025-03-26T07:56:58.016" v="4"/>
          <pc:sldLayoutMkLst>
            <pc:docMk/>
            <pc:sldMasterMk cId="4242337859" sldId="2147484350"/>
            <pc:sldLayoutMk cId="2866584702" sldId="2147484351"/>
          </pc:sldLayoutMkLst>
        </pc:sldLayoutChg>
        <pc:sldLayoutChg chg="del">
          <pc:chgData name="深谷 祐希" userId="S::fukaya-y29i@mlit.go.jp::a1f643b2-4255-4314-97a6-eb5f9e74566b" providerId="AD" clId="Web-{953D4434-B90A-7104-6A31-349267A44299}" dt="2025-03-26T07:56:58.016" v="4"/>
          <pc:sldLayoutMkLst>
            <pc:docMk/>
            <pc:sldMasterMk cId="4242337859" sldId="2147484350"/>
            <pc:sldLayoutMk cId="1451304819" sldId="2147484352"/>
          </pc:sldLayoutMkLst>
        </pc:sldLayoutChg>
      </pc:sldMasterChg>
      <pc:sldMasterChg chg="del delSldLayout">
        <pc:chgData name="深谷 祐希" userId="S::fukaya-y29i@mlit.go.jp::a1f643b2-4255-4314-97a6-eb5f9e74566b" providerId="AD" clId="Web-{953D4434-B90A-7104-6A31-349267A44299}" dt="2025-03-26T07:56:58.016" v="4"/>
        <pc:sldMasterMkLst>
          <pc:docMk/>
          <pc:sldMasterMk cId="2270585437" sldId="2147484376"/>
        </pc:sldMasterMkLst>
        <pc:sldLayoutChg chg="del">
          <pc:chgData name="深谷 祐希" userId="S::fukaya-y29i@mlit.go.jp::a1f643b2-4255-4314-97a6-eb5f9e74566b" providerId="AD" clId="Web-{953D4434-B90A-7104-6A31-349267A44299}" dt="2025-03-26T07:56:58.016" v="4"/>
          <pc:sldLayoutMkLst>
            <pc:docMk/>
            <pc:sldMasterMk cId="2270585437" sldId="2147484376"/>
            <pc:sldLayoutMk cId="631486987" sldId="2147484377"/>
          </pc:sldLayoutMkLst>
        </pc:sldLayoutChg>
        <pc:sldLayoutChg chg="del">
          <pc:chgData name="深谷 祐希" userId="S::fukaya-y29i@mlit.go.jp::a1f643b2-4255-4314-97a6-eb5f9e74566b" providerId="AD" clId="Web-{953D4434-B90A-7104-6A31-349267A44299}" dt="2025-03-26T07:56:58.016" v="4"/>
          <pc:sldLayoutMkLst>
            <pc:docMk/>
            <pc:sldMasterMk cId="2270585437" sldId="2147484376"/>
            <pc:sldLayoutMk cId="1668517237" sldId="2147484378"/>
          </pc:sldLayoutMkLst>
        </pc:sldLayoutChg>
      </pc:sldMasterChg>
      <pc:sldMasterChg chg="del delSldLayout">
        <pc:chgData name="深谷 祐希" userId="S::fukaya-y29i@mlit.go.jp::a1f643b2-4255-4314-97a6-eb5f9e74566b" providerId="AD" clId="Web-{953D4434-B90A-7104-6A31-349267A44299}" dt="2025-03-26T07:56:58.016" v="4"/>
        <pc:sldMasterMkLst>
          <pc:docMk/>
          <pc:sldMasterMk cId="1893506611" sldId="2147484380"/>
        </pc:sldMasterMkLst>
        <pc:sldLayoutChg chg="del">
          <pc:chgData name="深谷 祐希" userId="S::fukaya-y29i@mlit.go.jp::a1f643b2-4255-4314-97a6-eb5f9e74566b" providerId="AD" clId="Web-{953D4434-B90A-7104-6A31-349267A44299}" dt="2025-03-26T07:56:58.016" v="4"/>
          <pc:sldLayoutMkLst>
            <pc:docMk/>
            <pc:sldMasterMk cId="1893506611" sldId="2147484380"/>
            <pc:sldLayoutMk cId="503978219" sldId="2147484381"/>
          </pc:sldLayoutMkLst>
        </pc:sldLayoutChg>
        <pc:sldLayoutChg chg="del">
          <pc:chgData name="深谷 祐希" userId="S::fukaya-y29i@mlit.go.jp::a1f643b2-4255-4314-97a6-eb5f9e74566b" providerId="AD" clId="Web-{953D4434-B90A-7104-6A31-349267A44299}" dt="2025-03-26T07:56:58.016" v="4"/>
          <pc:sldLayoutMkLst>
            <pc:docMk/>
            <pc:sldMasterMk cId="1893506611" sldId="2147484380"/>
            <pc:sldLayoutMk cId="2776007699" sldId="2147484382"/>
          </pc:sldLayoutMkLst>
        </pc:sldLayoutChg>
      </pc:sldMasterChg>
      <pc:sldMasterChg chg="del delSldLayout">
        <pc:chgData name="深谷 祐希" userId="S::fukaya-y29i@mlit.go.jp::a1f643b2-4255-4314-97a6-eb5f9e74566b" providerId="AD" clId="Web-{953D4434-B90A-7104-6A31-349267A44299}" dt="2025-03-26T07:56:58.016" v="4"/>
        <pc:sldMasterMkLst>
          <pc:docMk/>
          <pc:sldMasterMk cId="3231857659" sldId="2147484385"/>
        </pc:sldMasterMkLst>
        <pc:sldLayoutChg chg="del">
          <pc:chgData name="深谷 祐希" userId="S::fukaya-y29i@mlit.go.jp::a1f643b2-4255-4314-97a6-eb5f9e74566b" providerId="AD" clId="Web-{953D4434-B90A-7104-6A31-349267A44299}" dt="2025-03-26T07:56:58.016" v="4"/>
          <pc:sldLayoutMkLst>
            <pc:docMk/>
            <pc:sldMasterMk cId="3231857659" sldId="2147484385"/>
            <pc:sldLayoutMk cId="3436115386" sldId="2147484386"/>
          </pc:sldLayoutMkLst>
        </pc:sldLayoutChg>
      </pc:sldMasterChg>
      <pc:sldMasterChg chg="del delSldLayout">
        <pc:chgData name="深谷 祐希" userId="S::fukaya-y29i@mlit.go.jp::a1f643b2-4255-4314-97a6-eb5f9e74566b" providerId="AD" clId="Web-{953D4434-B90A-7104-6A31-349267A44299}" dt="2025-03-26T07:56:58.016" v="4"/>
        <pc:sldMasterMkLst>
          <pc:docMk/>
          <pc:sldMasterMk cId="2281838776" sldId="2147484387"/>
        </pc:sldMasterMkLst>
        <pc:sldLayoutChg chg="del">
          <pc:chgData name="深谷 祐希" userId="S::fukaya-y29i@mlit.go.jp::a1f643b2-4255-4314-97a6-eb5f9e74566b" providerId="AD" clId="Web-{953D4434-B90A-7104-6A31-349267A44299}" dt="2025-03-26T07:56:58.016" v="4"/>
          <pc:sldLayoutMkLst>
            <pc:docMk/>
            <pc:sldMasterMk cId="2281838776" sldId="2147484387"/>
            <pc:sldLayoutMk cId="1614125471" sldId="2147484388"/>
          </pc:sldLayoutMkLst>
        </pc:sldLayoutChg>
        <pc:sldLayoutChg chg="del">
          <pc:chgData name="深谷 祐希" userId="S::fukaya-y29i@mlit.go.jp::a1f643b2-4255-4314-97a6-eb5f9e74566b" providerId="AD" clId="Web-{953D4434-B90A-7104-6A31-349267A44299}" dt="2025-03-26T07:56:58.016" v="4"/>
          <pc:sldLayoutMkLst>
            <pc:docMk/>
            <pc:sldMasterMk cId="2281838776" sldId="2147484387"/>
            <pc:sldLayoutMk cId="3544635015" sldId="2147484390"/>
          </pc:sldLayoutMkLst>
        </pc:sldLayoutChg>
      </pc:sldMasterChg>
      <pc:sldMasterChg chg="del delSldLayout">
        <pc:chgData name="深谷 祐希" userId="S::fukaya-y29i@mlit.go.jp::a1f643b2-4255-4314-97a6-eb5f9e74566b" providerId="AD" clId="Web-{953D4434-B90A-7104-6A31-349267A44299}" dt="2025-03-26T07:56:58.016" v="4"/>
        <pc:sldMasterMkLst>
          <pc:docMk/>
          <pc:sldMasterMk cId="198255819" sldId="2147484392"/>
        </pc:sldMasterMkLst>
        <pc:sldLayoutChg chg="del">
          <pc:chgData name="深谷 祐希" userId="S::fukaya-y29i@mlit.go.jp::a1f643b2-4255-4314-97a6-eb5f9e74566b" providerId="AD" clId="Web-{953D4434-B90A-7104-6A31-349267A44299}" dt="2025-03-26T07:56:58.016" v="4"/>
          <pc:sldLayoutMkLst>
            <pc:docMk/>
            <pc:sldMasterMk cId="198255819" sldId="2147484392"/>
            <pc:sldLayoutMk cId="4116004737" sldId="2147484393"/>
          </pc:sldLayoutMkLst>
        </pc:sldLayoutChg>
        <pc:sldLayoutChg chg="del">
          <pc:chgData name="深谷 祐希" userId="S::fukaya-y29i@mlit.go.jp::a1f643b2-4255-4314-97a6-eb5f9e74566b" providerId="AD" clId="Web-{953D4434-B90A-7104-6A31-349267A44299}" dt="2025-03-26T07:56:58.016" v="4"/>
          <pc:sldLayoutMkLst>
            <pc:docMk/>
            <pc:sldMasterMk cId="198255819" sldId="2147484392"/>
            <pc:sldLayoutMk cId="3797168701" sldId="2147484394"/>
          </pc:sldLayoutMkLst>
        </pc:sldLayoutChg>
      </pc:sldMasterChg>
      <pc:sldMasterChg chg="del delSldLayout">
        <pc:chgData name="深谷 祐希" userId="S::fukaya-y29i@mlit.go.jp::a1f643b2-4255-4314-97a6-eb5f9e74566b" providerId="AD" clId="Web-{953D4434-B90A-7104-6A31-349267A44299}" dt="2025-03-26T07:56:58.016" v="4"/>
        <pc:sldMasterMkLst>
          <pc:docMk/>
          <pc:sldMasterMk cId="893763967" sldId="2147484396"/>
        </pc:sldMasterMkLst>
        <pc:sldLayoutChg chg="del">
          <pc:chgData name="深谷 祐希" userId="S::fukaya-y29i@mlit.go.jp::a1f643b2-4255-4314-97a6-eb5f9e74566b" providerId="AD" clId="Web-{953D4434-B90A-7104-6A31-349267A44299}" dt="2025-03-26T07:56:58.016" v="4"/>
          <pc:sldLayoutMkLst>
            <pc:docMk/>
            <pc:sldMasterMk cId="893763967" sldId="2147484396"/>
            <pc:sldLayoutMk cId="634736060" sldId="2147484398"/>
          </pc:sldLayoutMkLst>
        </pc:sldLayoutChg>
      </pc:sldMasterChg>
      <pc:sldMasterChg chg="del delSldLayout">
        <pc:chgData name="深谷 祐希" userId="S::fukaya-y29i@mlit.go.jp::a1f643b2-4255-4314-97a6-eb5f9e74566b" providerId="AD" clId="Web-{953D4434-B90A-7104-6A31-349267A44299}" dt="2025-03-26T07:56:58.016" v="4"/>
        <pc:sldMasterMkLst>
          <pc:docMk/>
          <pc:sldMasterMk cId="2053034070" sldId="2147484411"/>
        </pc:sldMasterMkLst>
        <pc:sldLayoutChg chg="del">
          <pc:chgData name="深谷 祐希" userId="S::fukaya-y29i@mlit.go.jp::a1f643b2-4255-4314-97a6-eb5f9e74566b" providerId="AD" clId="Web-{953D4434-B90A-7104-6A31-349267A44299}" dt="2025-03-26T07:56:58.016" v="4"/>
          <pc:sldLayoutMkLst>
            <pc:docMk/>
            <pc:sldMasterMk cId="2053034070" sldId="2147484411"/>
            <pc:sldLayoutMk cId="3413519967" sldId="2147484412"/>
          </pc:sldLayoutMkLst>
        </pc:sldLayoutChg>
      </pc:sldMasterChg>
      <pc:sldMasterChg chg="del delSldLayout">
        <pc:chgData name="深谷 祐希" userId="S::fukaya-y29i@mlit.go.jp::a1f643b2-4255-4314-97a6-eb5f9e74566b" providerId="AD" clId="Web-{953D4434-B90A-7104-6A31-349267A44299}" dt="2025-03-26T07:56:58.016" v="4"/>
        <pc:sldMasterMkLst>
          <pc:docMk/>
          <pc:sldMasterMk cId="1219373200" sldId="2147484413"/>
        </pc:sldMasterMkLst>
        <pc:sldLayoutChg chg="del">
          <pc:chgData name="深谷 祐希" userId="S::fukaya-y29i@mlit.go.jp::a1f643b2-4255-4314-97a6-eb5f9e74566b" providerId="AD" clId="Web-{953D4434-B90A-7104-6A31-349267A44299}" dt="2025-03-26T07:56:58.016" v="4"/>
          <pc:sldLayoutMkLst>
            <pc:docMk/>
            <pc:sldMasterMk cId="1219373200" sldId="2147484413"/>
            <pc:sldLayoutMk cId="838194825" sldId="2147484414"/>
          </pc:sldLayoutMkLst>
        </pc:sldLayoutChg>
        <pc:sldLayoutChg chg="del">
          <pc:chgData name="深谷 祐希" userId="S::fukaya-y29i@mlit.go.jp::a1f643b2-4255-4314-97a6-eb5f9e74566b" providerId="AD" clId="Web-{953D4434-B90A-7104-6A31-349267A44299}" dt="2025-03-26T07:56:58.016" v="4"/>
          <pc:sldLayoutMkLst>
            <pc:docMk/>
            <pc:sldMasterMk cId="1219373200" sldId="2147484413"/>
            <pc:sldLayoutMk cId="4043122207" sldId="2147484415"/>
          </pc:sldLayoutMkLst>
        </pc:sldLayoutChg>
        <pc:sldLayoutChg chg="del">
          <pc:chgData name="深谷 祐希" userId="S::fukaya-y29i@mlit.go.jp::a1f643b2-4255-4314-97a6-eb5f9e74566b" providerId="AD" clId="Web-{953D4434-B90A-7104-6A31-349267A44299}" dt="2025-03-26T07:56:58.016" v="4"/>
          <pc:sldLayoutMkLst>
            <pc:docMk/>
            <pc:sldMasterMk cId="1219373200" sldId="2147484413"/>
            <pc:sldLayoutMk cId="483814487" sldId="2147484416"/>
          </pc:sldLayoutMkLst>
        </pc:sldLayoutChg>
        <pc:sldLayoutChg chg="del">
          <pc:chgData name="深谷 祐希" userId="S::fukaya-y29i@mlit.go.jp::a1f643b2-4255-4314-97a6-eb5f9e74566b" providerId="AD" clId="Web-{953D4434-B90A-7104-6A31-349267A44299}" dt="2025-03-26T07:56:58.016" v="4"/>
          <pc:sldLayoutMkLst>
            <pc:docMk/>
            <pc:sldMasterMk cId="1219373200" sldId="2147484413"/>
            <pc:sldLayoutMk cId="1039238645" sldId="2147484417"/>
          </pc:sldLayoutMkLst>
        </pc:sldLayoutChg>
        <pc:sldLayoutChg chg="del">
          <pc:chgData name="深谷 祐希" userId="S::fukaya-y29i@mlit.go.jp::a1f643b2-4255-4314-97a6-eb5f9e74566b" providerId="AD" clId="Web-{953D4434-B90A-7104-6A31-349267A44299}" dt="2025-03-26T07:56:58.016" v="4"/>
          <pc:sldLayoutMkLst>
            <pc:docMk/>
            <pc:sldMasterMk cId="1219373200" sldId="2147484413"/>
            <pc:sldLayoutMk cId="1051637167" sldId="2147484418"/>
          </pc:sldLayoutMkLst>
        </pc:sldLayoutChg>
        <pc:sldLayoutChg chg="del">
          <pc:chgData name="深谷 祐希" userId="S::fukaya-y29i@mlit.go.jp::a1f643b2-4255-4314-97a6-eb5f9e74566b" providerId="AD" clId="Web-{953D4434-B90A-7104-6A31-349267A44299}" dt="2025-03-26T07:56:58.016" v="4"/>
          <pc:sldLayoutMkLst>
            <pc:docMk/>
            <pc:sldMasterMk cId="1219373200" sldId="2147484413"/>
            <pc:sldLayoutMk cId="1370245654" sldId="2147484419"/>
          </pc:sldLayoutMkLst>
        </pc:sldLayoutChg>
        <pc:sldLayoutChg chg="del">
          <pc:chgData name="深谷 祐希" userId="S::fukaya-y29i@mlit.go.jp::a1f643b2-4255-4314-97a6-eb5f9e74566b" providerId="AD" clId="Web-{953D4434-B90A-7104-6A31-349267A44299}" dt="2025-03-26T07:56:58.016" v="4"/>
          <pc:sldLayoutMkLst>
            <pc:docMk/>
            <pc:sldMasterMk cId="1219373200" sldId="2147484413"/>
            <pc:sldLayoutMk cId="2401231327" sldId="2147484420"/>
          </pc:sldLayoutMkLst>
        </pc:sldLayoutChg>
        <pc:sldLayoutChg chg="del">
          <pc:chgData name="深谷 祐希" userId="S::fukaya-y29i@mlit.go.jp::a1f643b2-4255-4314-97a6-eb5f9e74566b" providerId="AD" clId="Web-{953D4434-B90A-7104-6A31-349267A44299}" dt="2025-03-26T07:56:58.016" v="4"/>
          <pc:sldLayoutMkLst>
            <pc:docMk/>
            <pc:sldMasterMk cId="1219373200" sldId="2147484413"/>
            <pc:sldLayoutMk cId="371226624" sldId="2147484421"/>
          </pc:sldLayoutMkLst>
        </pc:sldLayoutChg>
        <pc:sldLayoutChg chg="del">
          <pc:chgData name="深谷 祐希" userId="S::fukaya-y29i@mlit.go.jp::a1f643b2-4255-4314-97a6-eb5f9e74566b" providerId="AD" clId="Web-{953D4434-B90A-7104-6A31-349267A44299}" dt="2025-03-26T07:56:58.016" v="4"/>
          <pc:sldLayoutMkLst>
            <pc:docMk/>
            <pc:sldMasterMk cId="1219373200" sldId="2147484413"/>
            <pc:sldLayoutMk cId="3860507608" sldId="2147484422"/>
          </pc:sldLayoutMkLst>
        </pc:sldLayoutChg>
        <pc:sldLayoutChg chg="del">
          <pc:chgData name="深谷 祐希" userId="S::fukaya-y29i@mlit.go.jp::a1f643b2-4255-4314-97a6-eb5f9e74566b" providerId="AD" clId="Web-{953D4434-B90A-7104-6A31-349267A44299}" dt="2025-03-26T07:56:58.016" v="4"/>
          <pc:sldLayoutMkLst>
            <pc:docMk/>
            <pc:sldMasterMk cId="1219373200" sldId="2147484413"/>
            <pc:sldLayoutMk cId="2909904725" sldId="2147484423"/>
          </pc:sldLayoutMkLst>
        </pc:sldLayoutChg>
        <pc:sldLayoutChg chg="del">
          <pc:chgData name="深谷 祐希" userId="S::fukaya-y29i@mlit.go.jp::a1f643b2-4255-4314-97a6-eb5f9e74566b" providerId="AD" clId="Web-{953D4434-B90A-7104-6A31-349267A44299}" dt="2025-03-26T07:56:58.016" v="4"/>
          <pc:sldLayoutMkLst>
            <pc:docMk/>
            <pc:sldMasterMk cId="1219373200" sldId="2147484413"/>
            <pc:sldLayoutMk cId="1187336022" sldId="2147484424"/>
          </pc:sldLayoutMkLst>
        </pc:sldLayoutChg>
        <pc:sldLayoutChg chg="del">
          <pc:chgData name="深谷 祐希" userId="S::fukaya-y29i@mlit.go.jp::a1f643b2-4255-4314-97a6-eb5f9e74566b" providerId="AD" clId="Web-{953D4434-B90A-7104-6A31-349267A44299}" dt="2025-03-26T07:56:58.016" v="4"/>
          <pc:sldLayoutMkLst>
            <pc:docMk/>
            <pc:sldMasterMk cId="1219373200" sldId="2147484413"/>
            <pc:sldLayoutMk cId="1846888814" sldId="2147484425"/>
          </pc:sldLayoutMkLst>
        </pc:sldLayoutChg>
        <pc:sldLayoutChg chg="del">
          <pc:chgData name="深谷 祐希" userId="S::fukaya-y29i@mlit.go.jp::a1f643b2-4255-4314-97a6-eb5f9e74566b" providerId="AD" clId="Web-{953D4434-B90A-7104-6A31-349267A44299}" dt="2025-03-26T07:56:58.016" v="4"/>
          <pc:sldLayoutMkLst>
            <pc:docMk/>
            <pc:sldMasterMk cId="1219373200" sldId="2147484413"/>
            <pc:sldLayoutMk cId="1461429936" sldId="2147484426"/>
          </pc:sldLayoutMkLst>
        </pc:sldLayoutChg>
      </pc:sldMasterChg>
      <pc:sldMasterChg chg="del delSldLayout">
        <pc:chgData name="深谷 祐希" userId="S::fukaya-y29i@mlit.go.jp::a1f643b2-4255-4314-97a6-eb5f9e74566b" providerId="AD" clId="Web-{953D4434-B90A-7104-6A31-349267A44299}" dt="2025-03-26T07:56:58.016" v="4"/>
        <pc:sldMasterMkLst>
          <pc:docMk/>
          <pc:sldMasterMk cId="2335213246" sldId="2147484429"/>
        </pc:sldMasterMkLst>
        <pc:sldLayoutChg chg="del">
          <pc:chgData name="深谷 祐希" userId="S::fukaya-y29i@mlit.go.jp::a1f643b2-4255-4314-97a6-eb5f9e74566b" providerId="AD" clId="Web-{953D4434-B90A-7104-6A31-349267A44299}" dt="2025-03-26T07:56:58.016" v="4"/>
          <pc:sldLayoutMkLst>
            <pc:docMk/>
            <pc:sldMasterMk cId="2335213246" sldId="2147484429"/>
            <pc:sldLayoutMk cId="83594592" sldId="2147484430"/>
          </pc:sldLayoutMkLst>
        </pc:sldLayoutChg>
        <pc:sldLayoutChg chg="del">
          <pc:chgData name="深谷 祐希" userId="S::fukaya-y29i@mlit.go.jp::a1f643b2-4255-4314-97a6-eb5f9e74566b" providerId="AD" clId="Web-{953D4434-B90A-7104-6A31-349267A44299}" dt="2025-03-26T07:56:58.016" v="4"/>
          <pc:sldLayoutMkLst>
            <pc:docMk/>
            <pc:sldMasterMk cId="2335213246" sldId="2147484429"/>
            <pc:sldLayoutMk cId="1629862205" sldId="2147484431"/>
          </pc:sldLayoutMkLst>
        </pc:sldLayoutChg>
        <pc:sldLayoutChg chg="del">
          <pc:chgData name="深谷 祐希" userId="S::fukaya-y29i@mlit.go.jp::a1f643b2-4255-4314-97a6-eb5f9e74566b" providerId="AD" clId="Web-{953D4434-B90A-7104-6A31-349267A44299}" dt="2025-03-26T07:56:58.016" v="4"/>
          <pc:sldLayoutMkLst>
            <pc:docMk/>
            <pc:sldMasterMk cId="2335213246" sldId="2147484429"/>
            <pc:sldLayoutMk cId="868360434" sldId="2147484432"/>
          </pc:sldLayoutMkLst>
        </pc:sldLayoutChg>
      </pc:sldMasterChg>
      <pc:sldMasterChg chg="del delSldLayout">
        <pc:chgData name="深谷 祐希" userId="S::fukaya-y29i@mlit.go.jp::a1f643b2-4255-4314-97a6-eb5f9e74566b" providerId="AD" clId="Web-{953D4434-B90A-7104-6A31-349267A44299}" dt="2025-03-26T07:56:58.016" v="4"/>
        <pc:sldMasterMkLst>
          <pc:docMk/>
          <pc:sldMasterMk cId="2755816294" sldId="2147484433"/>
        </pc:sldMasterMkLst>
        <pc:sldLayoutChg chg="del">
          <pc:chgData name="深谷 祐希" userId="S::fukaya-y29i@mlit.go.jp::a1f643b2-4255-4314-97a6-eb5f9e74566b" providerId="AD" clId="Web-{953D4434-B90A-7104-6A31-349267A44299}" dt="2025-03-26T07:56:58.016" v="4"/>
          <pc:sldLayoutMkLst>
            <pc:docMk/>
            <pc:sldMasterMk cId="2755816294" sldId="2147484433"/>
            <pc:sldLayoutMk cId="776676586" sldId="2147484434"/>
          </pc:sldLayoutMkLst>
        </pc:sldLayoutChg>
        <pc:sldLayoutChg chg="del">
          <pc:chgData name="深谷 祐希" userId="S::fukaya-y29i@mlit.go.jp::a1f643b2-4255-4314-97a6-eb5f9e74566b" providerId="AD" clId="Web-{953D4434-B90A-7104-6A31-349267A44299}" dt="2025-03-26T07:56:58.016" v="4"/>
          <pc:sldLayoutMkLst>
            <pc:docMk/>
            <pc:sldMasterMk cId="2755816294" sldId="2147484433"/>
            <pc:sldLayoutMk cId="1022061606" sldId="2147484435"/>
          </pc:sldLayoutMkLst>
        </pc:sldLayoutChg>
        <pc:sldLayoutChg chg="del">
          <pc:chgData name="深谷 祐希" userId="S::fukaya-y29i@mlit.go.jp::a1f643b2-4255-4314-97a6-eb5f9e74566b" providerId="AD" clId="Web-{953D4434-B90A-7104-6A31-349267A44299}" dt="2025-03-26T07:56:58.016" v="4"/>
          <pc:sldLayoutMkLst>
            <pc:docMk/>
            <pc:sldMasterMk cId="2755816294" sldId="2147484433"/>
            <pc:sldLayoutMk cId="2559825853" sldId="2147484436"/>
          </pc:sldLayoutMkLst>
        </pc:sldLayoutChg>
      </pc:sldMasterChg>
      <pc:sldMasterChg chg="del delSldLayout">
        <pc:chgData name="深谷 祐希" userId="S::fukaya-y29i@mlit.go.jp::a1f643b2-4255-4314-97a6-eb5f9e74566b" providerId="AD" clId="Web-{953D4434-B90A-7104-6A31-349267A44299}" dt="2025-03-26T07:56:58.016" v="4"/>
        <pc:sldMasterMkLst>
          <pc:docMk/>
          <pc:sldMasterMk cId="2207387806" sldId="2147484438"/>
        </pc:sldMasterMkLst>
        <pc:sldLayoutChg chg="del">
          <pc:chgData name="深谷 祐希" userId="S::fukaya-y29i@mlit.go.jp::a1f643b2-4255-4314-97a6-eb5f9e74566b" providerId="AD" clId="Web-{953D4434-B90A-7104-6A31-349267A44299}" dt="2025-03-26T07:56:58.016" v="4"/>
          <pc:sldLayoutMkLst>
            <pc:docMk/>
            <pc:sldMasterMk cId="2207387806" sldId="2147484438"/>
            <pc:sldLayoutMk cId="2975080067" sldId="2147484439"/>
          </pc:sldLayoutMkLst>
        </pc:sldLayoutChg>
        <pc:sldLayoutChg chg="del">
          <pc:chgData name="深谷 祐希" userId="S::fukaya-y29i@mlit.go.jp::a1f643b2-4255-4314-97a6-eb5f9e74566b" providerId="AD" clId="Web-{953D4434-B90A-7104-6A31-349267A44299}" dt="2025-03-26T07:56:58.016" v="4"/>
          <pc:sldLayoutMkLst>
            <pc:docMk/>
            <pc:sldMasterMk cId="2207387806" sldId="2147484438"/>
            <pc:sldLayoutMk cId="259982664" sldId="2147484440"/>
          </pc:sldLayoutMkLst>
        </pc:sldLayoutChg>
        <pc:sldLayoutChg chg="del">
          <pc:chgData name="深谷 祐希" userId="S::fukaya-y29i@mlit.go.jp::a1f643b2-4255-4314-97a6-eb5f9e74566b" providerId="AD" clId="Web-{953D4434-B90A-7104-6A31-349267A44299}" dt="2025-03-26T07:56:58.016" v="4"/>
          <pc:sldLayoutMkLst>
            <pc:docMk/>
            <pc:sldMasterMk cId="2207387806" sldId="2147484438"/>
            <pc:sldLayoutMk cId="1016405268" sldId="2147484442"/>
          </pc:sldLayoutMkLst>
        </pc:sldLayoutChg>
      </pc:sldMasterChg>
      <pc:sldMasterChg chg="del delSldLayout">
        <pc:chgData name="深谷 祐希" userId="S::fukaya-y29i@mlit.go.jp::a1f643b2-4255-4314-97a6-eb5f9e74566b" providerId="AD" clId="Web-{953D4434-B90A-7104-6A31-349267A44299}" dt="2025-03-26T07:56:58.016" v="4"/>
        <pc:sldMasterMkLst>
          <pc:docMk/>
          <pc:sldMasterMk cId="2843451815" sldId="2147484443"/>
        </pc:sldMasterMkLst>
        <pc:sldLayoutChg chg="del">
          <pc:chgData name="深谷 祐希" userId="S::fukaya-y29i@mlit.go.jp::a1f643b2-4255-4314-97a6-eb5f9e74566b" providerId="AD" clId="Web-{953D4434-B90A-7104-6A31-349267A44299}" dt="2025-03-26T07:56:58.016" v="4"/>
          <pc:sldLayoutMkLst>
            <pc:docMk/>
            <pc:sldMasterMk cId="2843451815" sldId="2147484443"/>
            <pc:sldLayoutMk cId="1581177091" sldId="2147484444"/>
          </pc:sldLayoutMkLst>
        </pc:sldLayoutChg>
        <pc:sldLayoutChg chg="del">
          <pc:chgData name="深谷 祐希" userId="S::fukaya-y29i@mlit.go.jp::a1f643b2-4255-4314-97a6-eb5f9e74566b" providerId="AD" clId="Web-{953D4434-B90A-7104-6A31-349267A44299}" dt="2025-03-26T07:56:58.016" v="4"/>
          <pc:sldLayoutMkLst>
            <pc:docMk/>
            <pc:sldMasterMk cId="2843451815" sldId="2147484443"/>
            <pc:sldLayoutMk cId="1109067594" sldId="2147484445"/>
          </pc:sldLayoutMkLst>
        </pc:sldLayoutChg>
      </pc:sldMasterChg>
      <pc:sldMasterChg chg="del delSldLayout">
        <pc:chgData name="深谷 祐希" userId="S::fukaya-y29i@mlit.go.jp::a1f643b2-4255-4314-97a6-eb5f9e74566b" providerId="AD" clId="Web-{953D4434-B90A-7104-6A31-349267A44299}" dt="2025-03-26T07:56:58.016" v="4"/>
        <pc:sldMasterMkLst>
          <pc:docMk/>
          <pc:sldMasterMk cId="84477721" sldId="2147484479"/>
        </pc:sldMasterMkLst>
        <pc:sldLayoutChg chg="del">
          <pc:chgData name="深谷 祐希" userId="S::fukaya-y29i@mlit.go.jp::a1f643b2-4255-4314-97a6-eb5f9e74566b" providerId="AD" clId="Web-{953D4434-B90A-7104-6A31-349267A44299}" dt="2025-03-26T07:56:58.016" v="4"/>
          <pc:sldLayoutMkLst>
            <pc:docMk/>
            <pc:sldMasterMk cId="84477721" sldId="2147484479"/>
            <pc:sldLayoutMk cId="1051098828" sldId="2147484480"/>
          </pc:sldLayoutMkLst>
        </pc:sldLayoutChg>
        <pc:sldLayoutChg chg="del">
          <pc:chgData name="深谷 祐希" userId="S::fukaya-y29i@mlit.go.jp::a1f643b2-4255-4314-97a6-eb5f9e74566b" providerId="AD" clId="Web-{953D4434-B90A-7104-6A31-349267A44299}" dt="2025-03-26T07:56:58.016" v="4"/>
          <pc:sldLayoutMkLst>
            <pc:docMk/>
            <pc:sldMasterMk cId="84477721" sldId="2147484479"/>
            <pc:sldLayoutMk cId="3664165518" sldId="2147484481"/>
          </pc:sldLayoutMkLst>
        </pc:sldLayoutChg>
        <pc:sldLayoutChg chg="del">
          <pc:chgData name="深谷 祐希" userId="S::fukaya-y29i@mlit.go.jp::a1f643b2-4255-4314-97a6-eb5f9e74566b" providerId="AD" clId="Web-{953D4434-B90A-7104-6A31-349267A44299}" dt="2025-03-26T07:56:58.016" v="4"/>
          <pc:sldLayoutMkLst>
            <pc:docMk/>
            <pc:sldMasterMk cId="84477721" sldId="2147484479"/>
            <pc:sldLayoutMk cId="2544978459" sldId="2147484482"/>
          </pc:sldLayoutMkLst>
        </pc:sldLayoutChg>
        <pc:sldLayoutChg chg="del">
          <pc:chgData name="深谷 祐希" userId="S::fukaya-y29i@mlit.go.jp::a1f643b2-4255-4314-97a6-eb5f9e74566b" providerId="AD" clId="Web-{953D4434-B90A-7104-6A31-349267A44299}" dt="2025-03-26T07:56:58.016" v="4"/>
          <pc:sldLayoutMkLst>
            <pc:docMk/>
            <pc:sldMasterMk cId="84477721" sldId="2147484479"/>
            <pc:sldLayoutMk cId="1583751921" sldId="2147484483"/>
          </pc:sldLayoutMkLst>
        </pc:sldLayoutChg>
        <pc:sldLayoutChg chg="del">
          <pc:chgData name="深谷 祐希" userId="S::fukaya-y29i@mlit.go.jp::a1f643b2-4255-4314-97a6-eb5f9e74566b" providerId="AD" clId="Web-{953D4434-B90A-7104-6A31-349267A44299}" dt="2025-03-26T07:56:58.016" v="4"/>
          <pc:sldLayoutMkLst>
            <pc:docMk/>
            <pc:sldMasterMk cId="84477721" sldId="2147484479"/>
            <pc:sldLayoutMk cId="3878718638" sldId="2147484484"/>
          </pc:sldLayoutMkLst>
        </pc:sldLayoutChg>
        <pc:sldLayoutChg chg="del">
          <pc:chgData name="深谷 祐希" userId="S::fukaya-y29i@mlit.go.jp::a1f643b2-4255-4314-97a6-eb5f9e74566b" providerId="AD" clId="Web-{953D4434-B90A-7104-6A31-349267A44299}" dt="2025-03-26T07:56:58.016" v="4"/>
          <pc:sldLayoutMkLst>
            <pc:docMk/>
            <pc:sldMasterMk cId="84477721" sldId="2147484479"/>
            <pc:sldLayoutMk cId="2427463845" sldId="2147484485"/>
          </pc:sldLayoutMkLst>
        </pc:sldLayoutChg>
      </pc:sldMasterChg>
    </pc:docChg>
  </pc:docChgLst>
</pc:chgInfo>
</file>

<file path=ppt/handoutMasters/_rels/handoutMaster1.xml.rels><?xml version="1.0" encoding="UTF-8" standalone="yes"?><Relationships xmlns="http://schemas.openxmlformats.org/package/2006/relationships"><Relationship Id="rId1" Target="../theme/theme6.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7623" cy="498647"/>
          </a:xfrm>
          <a:prstGeom prst="rect">
            <a:avLst/>
          </a:prstGeom>
        </p:spPr>
        <p:txBody>
          <a:bodyPr vert="horz" lIns="92111" tIns="46054" rIns="92111" bIns="4605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1625" y="0"/>
            <a:ext cx="2947622" cy="498647"/>
          </a:xfrm>
          <a:prstGeom prst="rect">
            <a:avLst/>
          </a:prstGeom>
        </p:spPr>
        <p:txBody>
          <a:bodyPr vert="horz" lIns="92111" tIns="46054" rIns="92111" bIns="46054" rtlCol="0"/>
          <a:lstStyle>
            <a:lvl1pPr algn="r">
              <a:defRPr sz="1200"/>
            </a:lvl1pPr>
          </a:lstStyle>
          <a:p>
            <a:fld id="{F8C17830-FF5B-43B3-94A6-14D7C78D0307}" type="datetimeFigureOut">
              <a:rPr kumimoji="1" lang="ja-JP" altLang="en-US" smtClean="0"/>
              <a:t>2026/2/10</a:t>
            </a:fld>
            <a:endParaRPr kumimoji="1" lang="ja-JP" altLang="en-US"/>
          </a:p>
        </p:txBody>
      </p:sp>
      <p:sp>
        <p:nvSpPr>
          <p:cNvPr id="4" name="フッター プレースホルダー 3"/>
          <p:cNvSpPr>
            <a:spLocks noGrp="1"/>
          </p:cNvSpPr>
          <p:nvPr>
            <p:ph type="ftr" sz="quarter" idx="2"/>
          </p:nvPr>
        </p:nvSpPr>
        <p:spPr>
          <a:xfrm>
            <a:off x="5" y="9434344"/>
            <a:ext cx="2947623" cy="498647"/>
          </a:xfrm>
          <a:prstGeom prst="rect">
            <a:avLst/>
          </a:prstGeom>
        </p:spPr>
        <p:txBody>
          <a:bodyPr vert="horz" lIns="92111" tIns="46054" rIns="92111" bIns="4605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1625" y="9434344"/>
            <a:ext cx="2947622" cy="498647"/>
          </a:xfrm>
          <a:prstGeom prst="rect">
            <a:avLst/>
          </a:prstGeom>
        </p:spPr>
        <p:txBody>
          <a:bodyPr vert="horz" lIns="92111" tIns="46054" rIns="92111" bIns="46054" rtlCol="0" anchor="b"/>
          <a:lstStyle>
            <a:lvl1pPr algn="r">
              <a:defRPr sz="1200"/>
            </a:lvl1pPr>
          </a:lstStyle>
          <a:p>
            <a:fld id="{9949B089-7E5B-4702-BF1B-2CD1390C97E2}" type="slidenum">
              <a:rPr kumimoji="1" lang="ja-JP" altLang="en-US" smtClean="0"/>
              <a:t>‹#›</a:t>
            </a:fld>
            <a:endParaRPr kumimoji="1" lang="ja-JP" altLang="en-US"/>
          </a:p>
        </p:txBody>
      </p:sp>
    </p:spTree>
    <p:extLst>
      <p:ext uri="{BB962C8B-B14F-4D97-AF65-F5344CB8AC3E}">
        <p14:creationId xmlns:p14="http://schemas.microsoft.com/office/powerpoint/2010/main" val="29539479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5.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7623" cy="498647"/>
          </a:xfrm>
          <a:prstGeom prst="rect">
            <a:avLst/>
          </a:prstGeom>
        </p:spPr>
        <p:txBody>
          <a:bodyPr vert="horz" lIns="92111" tIns="46054" rIns="92111" bIns="4605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1625" y="0"/>
            <a:ext cx="2947622" cy="498647"/>
          </a:xfrm>
          <a:prstGeom prst="rect">
            <a:avLst/>
          </a:prstGeom>
        </p:spPr>
        <p:txBody>
          <a:bodyPr vert="horz" lIns="92111" tIns="46054" rIns="92111" bIns="46054" rtlCol="0"/>
          <a:lstStyle>
            <a:lvl1pPr algn="r">
              <a:defRPr sz="1200"/>
            </a:lvl1pPr>
          </a:lstStyle>
          <a:p>
            <a:fld id="{5D23B373-0D6E-4E06-951C-C3205AE916D0}" type="datetimeFigureOut">
              <a:rPr kumimoji="1" lang="ja-JP" altLang="en-US" smtClean="0"/>
              <a:t>2026/2/10</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41875" cy="3351213"/>
          </a:xfrm>
          <a:prstGeom prst="rect">
            <a:avLst/>
          </a:prstGeom>
          <a:noFill/>
          <a:ln w="12700">
            <a:solidFill>
              <a:prstClr val="black"/>
            </a:solidFill>
          </a:ln>
        </p:spPr>
        <p:txBody>
          <a:bodyPr vert="horz" lIns="92111" tIns="46054" rIns="92111" bIns="46054" rtlCol="0" anchor="ctr"/>
          <a:lstStyle/>
          <a:p>
            <a:endParaRPr lang="ja-JP" altLang="en-US"/>
          </a:p>
        </p:txBody>
      </p:sp>
      <p:sp>
        <p:nvSpPr>
          <p:cNvPr id="5" name="ノート プレースホルダー 4"/>
          <p:cNvSpPr>
            <a:spLocks noGrp="1"/>
          </p:cNvSpPr>
          <p:nvPr>
            <p:ph type="body" sz="quarter" idx="3"/>
          </p:nvPr>
        </p:nvSpPr>
        <p:spPr>
          <a:xfrm>
            <a:off x="679605" y="4780300"/>
            <a:ext cx="5441642" cy="3910864"/>
          </a:xfrm>
          <a:prstGeom prst="rect">
            <a:avLst/>
          </a:prstGeom>
        </p:spPr>
        <p:txBody>
          <a:bodyPr vert="horz" lIns="92111" tIns="46054" rIns="92111" bIns="4605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34344"/>
            <a:ext cx="2947623" cy="498647"/>
          </a:xfrm>
          <a:prstGeom prst="rect">
            <a:avLst/>
          </a:prstGeom>
        </p:spPr>
        <p:txBody>
          <a:bodyPr vert="horz" lIns="92111" tIns="46054" rIns="92111" bIns="4605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1625" y="9434344"/>
            <a:ext cx="2947622" cy="498647"/>
          </a:xfrm>
          <a:prstGeom prst="rect">
            <a:avLst/>
          </a:prstGeom>
        </p:spPr>
        <p:txBody>
          <a:bodyPr vert="horz" lIns="92111" tIns="46054" rIns="92111" bIns="46054" rtlCol="0" anchor="b"/>
          <a:lstStyle>
            <a:lvl1pPr algn="r">
              <a:defRPr sz="1200"/>
            </a:lvl1pPr>
          </a:lstStyle>
          <a:p>
            <a:fld id="{F8E5184A-5F3D-41FA-88B1-EE12723C0EBC}" type="slidenum">
              <a:rPr kumimoji="1" lang="ja-JP" altLang="en-US" smtClean="0"/>
              <a:t>‹#›</a:t>
            </a:fld>
            <a:endParaRPr kumimoji="1" lang="ja-JP" altLang="en-US"/>
          </a:p>
        </p:txBody>
      </p:sp>
    </p:spTree>
    <p:extLst>
      <p:ext uri="{BB962C8B-B14F-4D97-AF65-F5344CB8AC3E}">
        <p14:creationId xmlns:p14="http://schemas.microsoft.com/office/powerpoint/2010/main" val="40038200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79290" y="4714953"/>
            <a:ext cx="5439101" cy="4467387"/>
          </a:xfrm>
          <a:prstGeom prst="rect">
            <a:avLst/>
          </a:prstGeom>
        </p:spPr>
        <p:txBody>
          <a:bodyPr spcFirstLastPara="1" wrap="square" lIns="92067" tIns="46034" rIns="92067" bIns="46034" anchor="t" anchorCtr="0">
            <a:noAutofit/>
          </a:bodyPr>
          <a:lstStyle/>
          <a:p>
            <a:pPr marL="0" indent="0">
              <a:spcBef>
                <a:spcPts val="363"/>
              </a:spcBef>
            </a:pPr>
            <a:endParaRPr dirty="0"/>
          </a:p>
        </p:txBody>
      </p:sp>
      <p:sp>
        <p:nvSpPr>
          <p:cNvPr id="86" name="Google Shape;86;p1:notes"/>
          <p:cNvSpPr>
            <a:spLocks noGrp="1" noRot="1" noChangeAspect="1"/>
          </p:cNvSpPr>
          <p:nvPr>
            <p:ph type="sldImg" idx="2"/>
          </p:nvPr>
        </p:nvSpPr>
        <p:spPr>
          <a:xfrm>
            <a:off x="709613" y="744538"/>
            <a:ext cx="537845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3034237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1764" name="Picture 20" descr="ppjtitle"/>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0" y="6076950"/>
            <a:ext cx="9921875" cy="78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7" name="Rectangle 3"/>
          <p:cNvSpPr>
            <a:spLocks noGrp="1" noChangeArrowheads="1"/>
          </p:cNvSpPr>
          <p:nvPr>
            <p:ph type="ctrTitle"/>
          </p:nvPr>
        </p:nvSpPr>
        <p:spPr>
          <a:xfrm>
            <a:off x="1784350" y="2133602"/>
            <a:ext cx="8121650" cy="1470025"/>
          </a:xfrm>
        </p:spPr>
        <p:txBody>
          <a:bodyPr/>
          <a:lstStyle>
            <a:lvl1pPr>
              <a:defRPr sz="3692"/>
            </a:lvl1pPr>
          </a:lstStyle>
          <a:p>
            <a:pPr lvl="0"/>
            <a:r>
              <a:rPr lang="ja-JP" altLang="en-US" noProof="0"/>
              <a:t>マスター タイトルの書式設定</a:t>
            </a:r>
          </a:p>
        </p:txBody>
      </p:sp>
      <p:sp>
        <p:nvSpPr>
          <p:cNvPr id="31748"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pPr lvl="0"/>
            <a:r>
              <a:rPr lang="ja-JP" altLang="en-US" noProof="0"/>
              <a:t>マスター サブタイトルの書式設定</a:t>
            </a:r>
          </a:p>
        </p:txBody>
      </p:sp>
      <p:sp>
        <p:nvSpPr>
          <p:cNvPr id="31749" name="Rectangle 5"/>
          <p:cNvSpPr>
            <a:spLocks noGrp="1" noChangeArrowheads="1"/>
          </p:cNvSpPr>
          <p:nvPr>
            <p:ph type="dt" sz="half" idx="2"/>
          </p:nvPr>
        </p:nvSpPr>
        <p:spPr/>
        <p:txBody>
          <a:bodyPr/>
          <a:lstStyle>
            <a:lvl1pPr>
              <a:defRPr/>
            </a:lvl1pPr>
          </a:lstStyle>
          <a:p>
            <a:endParaRPr lang="en-US" altLang="ja-JP">
              <a:solidFill>
                <a:prstClr val="black"/>
              </a:solidFill>
            </a:endParaRPr>
          </a:p>
        </p:txBody>
      </p:sp>
      <p:sp>
        <p:nvSpPr>
          <p:cNvPr id="31750" name="Rectangle 6"/>
          <p:cNvSpPr>
            <a:spLocks noGrp="1" noChangeArrowheads="1"/>
          </p:cNvSpPr>
          <p:nvPr>
            <p:ph type="ftr" sz="quarter" idx="3"/>
          </p:nvPr>
        </p:nvSpPr>
        <p:spPr/>
        <p:txBody>
          <a:bodyPr/>
          <a:lstStyle>
            <a:lvl1pPr>
              <a:defRPr/>
            </a:lvl1pPr>
          </a:lstStyle>
          <a:p>
            <a:endParaRPr lang="en-US" altLang="ja-JP">
              <a:solidFill>
                <a:prstClr val="black"/>
              </a:solidFill>
            </a:endParaRPr>
          </a:p>
        </p:txBody>
      </p:sp>
      <p:sp>
        <p:nvSpPr>
          <p:cNvPr id="31751" name="Rectangle 7"/>
          <p:cNvSpPr>
            <a:spLocks noGrp="1" noChangeArrowheads="1"/>
          </p:cNvSpPr>
          <p:nvPr>
            <p:ph type="sldNum" sz="quarter" idx="4"/>
          </p:nvPr>
        </p:nvSpPr>
        <p:spPr>
          <a:xfrm>
            <a:off x="7099300" y="6245225"/>
            <a:ext cx="2311400" cy="476250"/>
          </a:xfrm>
        </p:spPr>
        <p:txBody>
          <a:bodyPr/>
          <a:lstStyle>
            <a:lvl1pPr>
              <a:defRPr/>
            </a:lvl1pPr>
          </a:lstStyle>
          <a:p>
            <a:fld id="{A22F4230-D913-4E5E-B9BC-9E13138CD3E4}" type="slidenum">
              <a:rPr lang="en-US" altLang="ja-JP">
                <a:solidFill>
                  <a:prstClr val="black"/>
                </a:solidFill>
              </a:rPr>
              <a:pPr/>
              <a:t>‹#›</a:t>
            </a:fld>
            <a:endParaRPr lang="en-US" altLang="ja-JP">
              <a:solidFill>
                <a:prstClr val="black"/>
              </a:solidFill>
            </a:endParaRPr>
          </a:p>
        </p:txBody>
      </p:sp>
      <p:sp>
        <p:nvSpPr>
          <p:cNvPr id="31758" name="Rectangle 14"/>
          <p:cNvSpPr>
            <a:spLocks noChangeArrowheads="1"/>
          </p:cNvSpPr>
          <p:nvPr userDrawn="1"/>
        </p:nvSpPr>
        <p:spPr bwMode="auto">
          <a:xfrm>
            <a:off x="1833563" y="3284540"/>
            <a:ext cx="8072437" cy="73025"/>
          </a:xfrm>
          <a:prstGeom prst="rec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ja-JP" altLang="en-US">
              <a:solidFill>
                <a:prstClr val="black"/>
              </a:solidFill>
            </a:endParaRPr>
          </a:p>
        </p:txBody>
      </p:sp>
    </p:spTree>
    <p:extLst>
      <p:ext uri="{BB962C8B-B14F-4D97-AF65-F5344CB8AC3E}">
        <p14:creationId xmlns:p14="http://schemas.microsoft.com/office/powerpoint/2010/main" val="159911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タイトルと&#10;縦書きテキスト">
    <p:spTree>
      <p:nvGrpSpPr>
        <p:cNvPr id="1" name="Shape 72"/>
        <p:cNvGrpSpPr/>
        <p:nvPr/>
      </p:nvGrpSpPr>
      <p:grpSpPr>
        <a:xfrm>
          <a:off x="0" y="0"/>
          <a:ext cx="0" cy="0"/>
          <a:chOff x="0" y="0"/>
          <a:chExt cx="0" cy="0"/>
        </a:xfrm>
      </p:grpSpPr>
      <p:sp>
        <p:nvSpPr>
          <p:cNvPr id="73"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75"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extLst>
      <p:ext uri="{BB962C8B-B14F-4D97-AF65-F5344CB8AC3E}">
        <p14:creationId xmlns:p14="http://schemas.microsoft.com/office/powerpoint/2010/main" val="3782845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縦書きタイトルと&#10;縦書きテキスト">
    <p:spTree>
      <p:nvGrpSpPr>
        <p:cNvPr id="1" name="Shape 78"/>
        <p:cNvGrpSpPr/>
        <p:nvPr/>
      </p:nvGrpSpPr>
      <p:grpSpPr>
        <a:xfrm>
          <a:off x="0" y="0"/>
          <a:ext cx="0" cy="0"/>
          <a:chOff x="0" y="0"/>
          <a:chExt cx="0" cy="0"/>
        </a:xfrm>
      </p:grpSpPr>
      <p:sp>
        <p:nvSpPr>
          <p:cNvPr id="79"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81"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extLst>
      <p:ext uri="{BB962C8B-B14F-4D97-AF65-F5344CB8AC3E}">
        <p14:creationId xmlns:p14="http://schemas.microsoft.com/office/powerpoint/2010/main" val="777589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solidFill>
                <a:prstClr val="black"/>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prstClr val="black"/>
              </a:solidFill>
            </a:endParaRPr>
          </a:p>
        </p:txBody>
      </p:sp>
      <p:sp>
        <p:nvSpPr>
          <p:cNvPr id="6" name="スライド番号プレースホルダー 5"/>
          <p:cNvSpPr>
            <a:spLocks noGrp="1"/>
          </p:cNvSpPr>
          <p:nvPr>
            <p:ph type="sldNum" sz="quarter" idx="12"/>
          </p:nvPr>
        </p:nvSpPr>
        <p:spPr/>
        <p:txBody>
          <a:bodyPr/>
          <a:lstStyle>
            <a:lvl1pPr>
              <a:defRPr/>
            </a:lvl1pPr>
          </a:lstStyle>
          <a:p>
            <a:fld id="{CEF76EE5-E6A1-4370-B604-DD3A877FBB01}" type="slidenum">
              <a:rPr lang="en-US" altLang="ja-JP">
                <a:solidFill>
                  <a:prstClr val="black"/>
                </a:solidFill>
              </a:rPr>
              <a:pPr/>
              <a:t>‹#›</a:t>
            </a:fld>
            <a:endParaRPr lang="en-US" altLang="ja-JP">
              <a:solidFill>
                <a:prstClr val="black"/>
              </a:solidFill>
            </a:endParaRPr>
          </a:p>
        </p:txBody>
      </p:sp>
    </p:spTree>
    <p:extLst>
      <p:ext uri="{BB962C8B-B14F-4D97-AF65-F5344CB8AC3E}">
        <p14:creationId xmlns:p14="http://schemas.microsoft.com/office/powerpoint/2010/main" val="2024254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タイトルとコンテンツ" type="obj">
  <p:cSld name="タイトルとコンテンツ">
    <p:spTree>
      <p:nvGrpSpPr>
        <p:cNvPr id="1" name="Shape 15"/>
        <p:cNvGrpSpPr/>
        <p:nvPr/>
      </p:nvGrpSpPr>
      <p:grpSpPr>
        <a:xfrm>
          <a:off x="0" y="0"/>
          <a:ext cx="0" cy="0"/>
          <a:chOff x="0" y="0"/>
          <a:chExt cx="0" cy="0"/>
        </a:xfrm>
      </p:grpSpPr>
      <p:sp>
        <p:nvSpPr>
          <p:cNvPr id="16" name="Google Shape;16;p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5"/>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8" name="Google Shape;18;p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extLst>
      <p:ext uri="{BB962C8B-B14F-4D97-AF65-F5344CB8AC3E}">
        <p14:creationId xmlns:p14="http://schemas.microsoft.com/office/powerpoint/2010/main" val="281698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 つのコンテンツ" type="twoObj">
  <p:cSld name="2 つのコンテンツ">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36"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37"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extLst>
      <p:ext uri="{BB962C8B-B14F-4D97-AF65-F5344CB8AC3E}">
        <p14:creationId xmlns:p14="http://schemas.microsoft.com/office/powerpoint/2010/main" val="3209454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較" type="twoTxTwoObj">
  <p:cSld name="比較">
    <p:spTree>
      <p:nvGrpSpPr>
        <p:cNvPr id="1" name="Shape 40"/>
        <p:cNvGrpSpPr/>
        <p:nvPr/>
      </p:nvGrpSpPr>
      <p:grpSpPr>
        <a:xfrm>
          <a:off x="0" y="0"/>
          <a:ext cx="0" cy="0"/>
          <a:chOff x="0" y="0"/>
          <a:chExt cx="0" cy="0"/>
        </a:xfrm>
      </p:grpSpPr>
      <p:sp>
        <p:nvSpPr>
          <p:cNvPr id="41"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43"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44"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45"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46"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extLst>
      <p:ext uri="{BB962C8B-B14F-4D97-AF65-F5344CB8AC3E}">
        <p14:creationId xmlns:p14="http://schemas.microsoft.com/office/powerpoint/2010/main" val="2686271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タイトルのみ" type="titleOnly">
  <p:cSld name="タイトルのみ">
    <p:spTree>
      <p:nvGrpSpPr>
        <p:cNvPr id="1" name="Shape 49"/>
        <p:cNvGrpSpPr/>
        <p:nvPr/>
      </p:nvGrpSpPr>
      <p:grpSpPr>
        <a:xfrm>
          <a:off x="0" y="0"/>
          <a:ext cx="0" cy="0"/>
          <a:chOff x="0" y="0"/>
          <a:chExt cx="0" cy="0"/>
        </a:xfrm>
      </p:grpSpPr>
      <p:sp>
        <p:nvSpPr>
          <p:cNvPr id="50"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extLst>
      <p:ext uri="{BB962C8B-B14F-4D97-AF65-F5344CB8AC3E}">
        <p14:creationId xmlns:p14="http://schemas.microsoft.com/office/powerpoint/2010/main" val="3921787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白紙" type="blank">
  <p:cSld name="白紙">
    <p:spTree>
      <p:nvGrpSpPr>
        <p:cNvPr id="1" name="Shape 54"/>
        <p:cNvGrpSpPr/>
        <p:nvPr/>
      </p:nvGrpSpPr>
      <p:grpSpPr>
        <a:xfrm>
          <a:off x="0" y="0"/>
          <a:ext cx="0" cy="0"/>
          <a:chOff x="0" y="0"/>
          <a:chExt cx="0" cy="0"/>
        </a:xfrm>
      </p:grpSpPr>
      <p:sp>
        <p:nvSpPr>
          <p:cNvPr id="55"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extLst>
      <p:ext uri="{BB962C8B-B14F-4D97-AF65-F5344CB8AC3E}">
        <p14:creationId xmlns:p14="http://schemas.microsoft.com/office/powerpoint/2010/main" val="1727460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タイトル付きの&#10;コンテンツ">
    <p:spTree>
      <p:nvGrpSpPr>
        <p:cNvPr id="1" name="Shape 58"/>
        <p:cNvGrpSpPr/>
        <p:nvPr/>
      </p:nvGrpSpPr>
      <p:grpSpPr>
        <a:xfrm>
          <a:off x="0" y="0"/>
          <a:ext cx="0" cy="0"/>
          <a:chOff x="0" y="0"/>
          <a:chExt cx="0" cy="0"/>
        </a:xfrm>
      </p:grpSpPr>
      <p:sp>
        <p:nvSpPr>
          <p:cNvPr id="59"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61"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62"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extLst>
      <p:ext uri="{BB962C8B-B14F-4D97-AF65-F5344CB8AC3E}">
        <p14:creationId xmlns:p14="http://schemas.microsoft.com/office/powerpoint/2010/main" val="419239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付きの図" type="picTx">
  <p:cSld name="タイトル付きの図">
    <p:spTree>
      <p:nvGrpSpPr>
        <p:cNvPr id="1" name="Shape 65"/>
        <p:cNvGrpSpPr/>
        <p:nvPr/>
      </p:nvGrpSpPr>
      <p:grpSpPr>
        <a:xfrm>
          <a:off x="0" y="0"/>
          <a:ext cx="0" cy="0"/>
          <a:chOff x="0" y="0"/>
          <a:chExt cx="0" cy="0"/>
        </a:xfrm>
      </p:grpSpPr>
      <p:sp>
        <p:nvSpPr>
          <p:cNvPr id="66"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a:p>
        </p:txBody>
      </p:sp>
      <p:sp>
        <p:nvSpPr>
          <p:cNvPr id="68"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69"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extLst>
      <p:ext uri="{BB962C8B-B14F-4D97-AF65-F5344CB8AC3E}">
        <p14:creationId xmlns:p14="http://schemas.microsoft.com/office/powerpoint/2010/main" val="59611195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theme/theme1.xml" Type="http://schemas.openxmlformats.org/officeDocument/2006/relationships/theme"/><Relationship Id="rId4" Target="../media/image1.jpeg" Type="http://schemas.openxmlformats.org/officeDocument/2006/relationships/image"/></Relationships>
</file>

<file path=ppt/slideMasters/_rels/slideMaster2.xml.rels><?xml version="1.0" encoding="UTF-8" standalone="yes"?><Relationships xmlns="http://schemas.openxmlformats.org/package/2006/relationships"><Relationship Id="rId1" Target="../theme/theme2.xml" Type="http://schemas.openxmlformats.org/officeDocument/2006/relationships/theme"/><Relationship Id="rId2" Target="../media/image3.jpeg" Type="http://schemas.openxmlformats.org/officeDocument/2006/relationships/image"/></Relationships>
</file>

<file path=ppt/slideMasters/_rels/slideMaster3.xml.rels><?xml version="1.0" encoding="UTF-8" standalone="yes"?><Relationships xmlns="http://schemas.openxmlformats.org/package/2006/relationships"><Relationship Id="rId1" Target="../theme/theme3.xml" Type="http://schemas.openxmlformats.org/officeDocument/2006/relationships/theme"/><Relationship Id="rId2" Target="../media/image4.jpeg" Type="http://schemas.openxmlformats.org/officeDocument/2006/relationships/image"/></Relationships>
</file>

<file path=ppt/slideMasters/_rels/slideMaster4.xml.rels><?xml version="1.0" encoding="UTF-8" standalone="yes"?><Relationships xmlns="http://schemas.openxmlformats.org/package/2006/relationships"><Relationship Id="rId1" Target="../slideLayouts/slideLayout3.xml" Type="http://schemas.openxmlformats.org/officeDocument/2006/relationships/slideLayout"/><Relationship Id="rId10" Target="../theme/theme4.xml" Type="http://schemas.openxmlformats.org/officeDocument/2006/relationships/theme"/><Relationship Id="rId2" Target="../slideLayouts/slideLayout4.xml" Type="http://schemas.openxmlformats.org/officeDocument/2006/relationships/slideLayout"/><Relationship Id="rId3" Target="../slideLayouts/slideLayout5.xml" Type="http://schemas.openxmlformats.org/officeDocument/2006/relationships/slideLayout"/><Relationship Id="rId4" Target="../slideLayouts/slideLayout6.xml" Type="http://schemas.openxmlformats.org/officeDocument/2006/relationships/slideLayout"/><Relationship Id="rId5" Target="../slideLayouts/slideLayout7.xml" Type="http://schemas.openxmlformats.org/officeDocument/2006/relationships/slideLayout"/><Relationship Id="rId6" Target="../slideLayouts/slideLayout8.xml" Type="http://schemas.openxmlformats.org/officeDocument/2006/relationships/slideLayout"/><Relationship Id="rId7" Target="../slideLayouts/slideLayout9.xml" Type="http://schemas.openxmlformats.org/officeDocument/2006/relationships/slideLayout"/><Relationship Id="rId8" Target="../slideLayouts/slideLayout10.xml" Type="http://schemas.openxmlformats.org/officeDocument/2006/relationships/slideLayout"/><Relationship Id="rId9" Target="../slideLayouts/slideLayout1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bwMode="auto">
          <a:xfrm>
            <a:off x="495300" y="1600202"/>
            <a:ext cx="8915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95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92"/>
            </a:lvl1pPr>
          </a:lstStyle>
          <a:p>
            <a:pPr fontAlgn="base">
              <a:spcBef>
                <a:spcPct val="0"/>
              </a:spcBef>
              <a:spcAft>
                <a:spcPct val="0"/>
              </a:spcAft>
            </a:pPr>
            <a:endParaRPr lang="en-US" altLang="ja-JP">
              <a:solidFill>
                <a:prstClr val="black"/>
              </a:solidFill>
            </a:endParaRPr>
          </a:p>
        </p:txBody>
      </p:sp>
      <p:sp>
        <p:nvSpPr>
          <p:cNvPr id="30724" name="Rectangle 4"/>
          <p:cNvSpPr>
            <a:spLocks noGrp="1" noChangeArrowheads="1"/>
          </p:cNvSpPr>
          <p:nvPr>
            <p:ph type="ftr" sz="quarter" idx="3"/>
          </p:nvPr>
        </p:nvSpPr>
        <p:spPr bwMode="auto">
          <a:xfrm>
            <a:off x="3384550" y="6245225"/>
            <a:ext cx="3136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92"/>
            </a:lvl1pPr>
          </a:lstStyle>
          <a:p>
            <a:pPr algn="ctr" fontAlgn="base">
              <a:spcBef>
                <a:spcPct val="0"/>
              </a:spcBef>
              <a:spcAft>
                <a:spcPct val="0"/>
              </a:spcAft>
            </a:pPr>
            <a:endParaRPr lang="en-US" altLang="ja-JP">
              <a:solidFill>
                <a:prstClr val="black"/>
              </a:solidFill>
            </a:endParaRPr>
          </a:p>
        </p:txBody>
      </p:sp>
      <p:sp>
        <p:nvSpPr>
          <p:cNvPr id="30726" name="Rectangle 6"/>
          <p:cNvSpPr>
            <a:spLocks noChangeArrowheads="1"/>
          </p:cNvSpPr>
          <p:nvPr userDrawn="1"/>
        </p:nvSpPr>
        <p:spPr bwMode="auto">
          <a:xfrm>
            <a:off x="0" y="2"/>
            <a:ext cx="9906000" cy="366713"/>
          </a:xfrm>
          <a:prstGeom prst="rect">
            <a:avLst/>
          </a:prstGeom>
          <a:noFill/>
          <a:ln>
            <a:noFill/>
          </a:ln>
          <a:effectLst/>
          <a:extLst>
            <a:ext uri="{909E8E84-426E-40DD-AFC4-6F175D3DCCD1}">
              <a14:hiddenFill xmlns:a14="http://schemas.microsoft.com/office/drawing/2010/main">
                <a:solidFill>
                  <a:srgbClr val="0066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ja-JP" altLang="en-US">
              <a:solidFill>
                <a:prstClr val="black"/>
              </a:solidFill>
            </a:endParaRPr>
          </a:p>
        </p:txBody>
      </p:sp>
      <p:grpSp>
        <p:nvGrpSpPr>
          <p:cNvPr id="30747" name="Group 27"/>
          <p:cNvGrpSpPr>
            <a:grpSpLocks/>
          </p:cNvGrpSpPr>
          <p:nvPr userDrawn="1"/>
        </p:nvGrpSpPr>
        <p:grpSpPr bwMode="auto">
          <a:xfrm>
            <a:off x="0" y="333377"/>
            <a:ext cx="9906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ja-JP" altLang="en-US">
                <a:solidFill>
                  <a:prstClr val="black"/>
                </a:solidFill>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ja-JP" altLang="en-US">
                <a:solidFill>
                  <a:prstClr val="black"/>
                </a:solidFill>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ja-JP" altLang="en-US">
                <a:solidFill>
                  <a:prstClr val="black"/>
                </a:solidFill>
              </a:endParaRPr>
            </a:p>
          </p:txBody>
        </p:sp>
      </p:grpSp>
      <p:sp>
        <p:nvSpPr>
          <p:cNvPr id="30742" name="Rectangle 22"/>
          <p:cNvSpPr>
            <a:spLocks noGrp="1" noChangeArrowheads="1"/>
          </p:cNvSpPr>
          <p:nvPr>
            <p:ph type="title"/>
          </p:nvPr>
        </p:nvSpPr>
        <p:spPr bwMode="auto">
          <a:xfrm>
            <a:off x="1" y="0"/>
            <a:ext cx="8266113"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30752" name="Picture 32" descr="ppjtitle"/>
          <p:cNvPicPr>
            <a:picLocks noChangeAspect="1" noChangeArrowheads="1"/>
          </p:cNvPicPr>
          <p:nvPr userDrawn="1"/>
        </p:nvPicPr>
        <p:blipFill>
          <a:blip r:embed="rId4" cstate="print">
            <a:extLst>
              <a:ext uri="{28A0092B-C50C-407E-A947-70E740481C1C}">
                <a14:useLocalDpi xmlns:a14="http://schemas.microsoft.com/office/drawing/2010/main"/>
              </a:ext>
            </a:extLst>
          </a:blip>
          <a:srcRect/>
          <a:stretch>
            <a:fillRect/>
          </a:stretch>
        </p:blipFill>
        <p:spPr bwMode="auto">
          <a:xfrm>
            <a:off x="8697914" y="2"/>
            <a:ext cx="1208087"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5" name="Rectangle 5"/>
          <p:cNvSpPr>
            <a:spLocks noGrp="1" noChangeArrowheads="1"/>
          </p:cNvSpPr>
          <p:nvPr>
            <p:ph type="sldNum" sz="quarter" idx="4"/>
          </p:nvPr>
        </p:nvSpPr>
        <p:spPr bwMode="auto">
          <a:xfrm>
            <a:off x="7594600" y="6525344"/>
            <a:ext cx="2311400" cy="332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92">
                <a:solidFill>
                  <a:schemeClr val="tx1"/>
                </a:solidFill>
                <a:latin typeface="Arial Black" panose="020B0A04020102020204" pitchFamily="34" charset="0"/>
              </a:defRPr>
            </a:lvl1pPr>
          </a:lstStyle>
          <a:p>
            <a:pPr fontAlgn="base">
              <a:spcBef>
                <a:spcPct val="0"/>
              </a:spcBef>
              <a:spcAft>
                <a:spcPct val="0"/>
              </a:spcAft>
            </a:pPr>
            <a:fld id="{E6CE37ED-5199-4C9C-92F5-00D6F88165BC}" type="slidenum">
              <a:rPr lang="en-US" altLang="ja-JP" smtClean="0">
                <a:solidFill>
                  <a:prstClr val="black"/>
                </a:solidFill>
              </a:rPr>
              <a:pPr fontAlgn="base">
                <a:spcBef>
                  <a:spcPct val="0"/>
                </a:spcBef>
                <a:spcAft>
                  <a:spcPct val="0"/>
                </a:spcAft>
              </a:pPr>
              <a:t>‹#›</a:t>
            </a:fld>
            <a:endParaRPr lang="en-US" altLang="ja-JP">
              <a:solidFill>
                <a:prstClr val="black"/>
              </a:solidFill>
            </a:endParaRPr>
          </a:p>
        </p:txBody>
      </p:sp>
    </p:spTree>
    <p:extLst>
      <p:ext uri="{BB962C8B-B14F-4D97-AF65-F5344CB8AC3E}">
        <p14:creationId xmlns:p14="http://schemas.microsoft.com/office/powerpoint/2010/main" val="1981499564"/>
      </p:ext>
    </p:extLst>
  </p:cSld>
  <p:clrMap bg1="lt1" tx1="dk1" bg2="lt2" tx2="dk2" accent1="accent1" accent2="accent2" accent3="accent3" accent4="accent4" accent5="accent5" accent6="accent6" hlink="hlink" folHlink="folHlink"/>
  <p:sldLayoutIdLst>
    <p:sldLayoutId id="2147484236" r:id="rId1"/>
    <p:sldLayoutId id="2147484237" r:id="rId2"/>
  </p:sldLayoutIdLst>
  <p:hf hdr="0" ftr="0" dt="0"/>
  <p:txStyles>
    <p:titleStyle>
      <a:lvl1pPr algn="l" rtl="0" eaLnBrk="1" fontAlgn="base" hangingPunct="1">
        <a:spcBef>
          <a:spcPct val="0"/>
        </a:spcBef>
        <a:spcAft>
          <a:spcPct val="0"/>
        </a:spcAft>
        <a:defRPr kumimoji="1" sz="2585" kern="1200">
          <a:solidFill>
            <a:schemeClr val="tx1"/>
          </a:solidFill>
          <a:latin typeface="+mj-lt"/>
          <a:ea typeface="+mj-ea"/>
          <a:cs typeface="+mj-cs"/>
        </a:defRPr>
      </a:lvl1pPr>
      <a:lvl2pPr algn="l" rtl="0" eaLnBrk="1" fontAlgn="base" hangingPunct="1">
        <a:spcBef>
          <a:spcPct val="0"/>
        </a:spcBef>
        <a:spcAft>
          <a:spcPct val="0"/>
        </a:spcAft>
        <a:defRPr kumimoji="1" sz="2585">
          <a:solidFill>
            <a:schemeClr val="tx1"/>
          </a:solidFill>
          <a:latin typeface="HGP創英角ｺﾞｼｯｸUB" panose="020B0900000000000000" pitchFamily="50" charset="-128"/>
          <a:ea typeface="HGP創英角ｺﾞｼｯｸUB" panose="020B0900000000000000" pitchFamily="50" charset="-128"/>
        </a:defRPr>
      </a:lvl2pPr>
      <a:lvl3pPr algn="l" rtl="0" eaLnBrk="1" fontAlgn="base" hangingPunct="1">
        <a:spcBef>
          <a:spcPct val="0"/>
        </a:spcBef>
        <a:spcAft>
          <a:spcPct val="0"/>
        </a:spcAft>
        <a:defRPr kumimoji="1" sz="2585">
          <a:solidFill>
            <a:schemeClr val="tx1"/>
          </a:solidFill>
          <a:latin typeface="HGP創英角ｺﾞｼｯｸUB" panose="020B0900000000000000" pitchFamily="50" charset="-128"/>
          <a:ea typeface="HGP創英角ｺﾞｼｯｸUB" panose="020B0900000000000000" pitchFamily="50" charset="-128"/>
        </a:defRPr>
      </a:lvl3pPr>
      <a:lvl4pPr algn="l" rtl="0" eaLnBrk="1" fontAlgn="base" hangingPunct="1">
        <a:spcBef>
          <a:spcPct val="0"/>
        </a:spcBef>
        <a:spcAft>
          <a:spcPct val="0"/>
        </a:spcAft>
        <a:defRPr kumimoji="1" sz="2585">
          <a:solidFill>
            <a:schemeClr val="tx1"/>
          </a:solidFill>
          <a:latin typeface="HGP創英角ｺﾞｼｯｸUB" panose="020B0900000000000000" pitchFamily="50" charset="-128"/>
          <a:ea typeface="HGP創英角ｺﾞｼｯｸUB" panose="020B0900000000000000" pitchFamily="50" charset="-128"/>
        </a:defRPr>
      </a:lvl4pPr>
      <a:lvl5pPr algn="l" rtl="0" eaLnBrk="1" fontAlgn="base" hangingPunct="1">
        <a:spcBef>
          <a:spcPct val="0"/>
        </a:spcBef>
        <a:spcAft>
          <a:spcPct val="0"/>
        </a:spcAft>
        <a:defRPr kumimoji="1" sz="2585">
          <a:solidFill>
            <a:schemeClr val="tx1"/>
          </a:solidFill>
          <a:latin typeface="HGP創英角ｺﾞｼｯｸUB" panose="020B0900000000000000" pitchFamily="50" charset="-128"/>
          <a:ea typeface="HGP創英角ｺﾞｼｯｸUB" panose="020B0900000000000000" pitchFamily="50" charset="-128"/>
        </a:defRPr>
      </a:lvl5pPr>
      <a:lvl6pPr marL="422041" algn="l" rtl="0" eaLnBrk="1" fontAlgn="base" hangingPunct="1">
        <a:spcBef>
          <a:spcPct val="0"/>
        </a:spcBef>
        <a:spcAft>
          <a:spcPct val="0"/>
        </a:spcAft>
        <a:defRPr kumimoji="1" sz="2585">
          <a:solidFill>
            <a:schemeClr val="tx1"/>
          </a:solidFill>
          <a:latin typeface="HGP創英角ｺﾞｼｯｸUB" panose="020B0900000000000000" pitchFamily="50" charset="-128"/>
          <a:ea typeface="HGP創英角ｺﾞｼｯｸUB" panose="020B0900000000000000" pitchFamily="50" charset="-128"/>
        </a:defRPr>
      </a:lvl6pPr>
      <a:lvl7pPr marL="844083" algn="l" rtl="0" eaLnBrk="1" fontAlgn="base" hangingPunct="1">
        <a:spcBef>
          <a:spcPct val="0"/>
        </a:spcBef>
        <a:spcAft>
          <a:spcPct val="0"/>
        </a:spcAft>
        <a:defRPr kumimoji="1" sz="2585">
          <a:solidFill>
            <a:schemeClr val="tx1"/>
          </a:solidFill>
          <a:latin typeface="HGP創英角ｺﾞｼｯｸUB" panose="020B0900000000000000" pitchFamily="50" charset="-128"/>
          <a:ea typeface="HGP創英角ｺﾞｼｯｸUB" panose="020B0900000000000000" pitchFamily="50" charset="-128"/>
        </a:defRPr>
      </a:lvl7pPr>
      <a:lvl8pPr marL="1266124" algn="l" rtl="0" eaLnBrk="1" fontAlgn="base" hangingPunct="1">
        <a:spcBef>
          <a:spcPct val="0"/>
        </a:spcBef>
        <a:spcAft>
          <a:spcPct val="0"/>
        </a:spcAft>
        <a:defRPr kumimoji="1" sz="2585">
          <a:solidFill>
            <a:schemeClr val="tx1"/>
          </a:solidFill>
          <a:latin typeface="HGP創英角ｺﾞｼｯｸUB" panose="020B0900000000000000" pitchFamily="50" charset="-128"/>
          <a:ea typeface="HGP創英角ｺﾞｼｯｸUB" panose="020B0900000000000000" pitchFamily="50" charset="-128"/>
        </a:defRPr>
      </a:lvl8pPr>
      <a:lvl9pPr marL="1688165" algn="l" rtl="0" eaLnBrk="1" fontAlgn="base" hangingPunct="1">
        <a:spcBef>
          <a:spcPct val="0"/>
        </a:spcBef>
        <a:spcAft>
          <a:spcPct val="0"/>
        </a:spcAft>
        <a:defRPr kumimoji="1" sz="2585">
          <a:solidFill>
            <a:schemeClr val="tx1"/>
          </a:solidFill>
          <a:latin typeface="HGP創英角ｺﾞｼｯｸUB" panose="020B0900000000000000" pitchFamily="50" charset="-128"/>
          <a:ea typeface="HGP創英角ｺﾞｼｯｸUB" panose="020B0900000000000000" pitchFamily="50" charset="-128"/>
        </a:defRPr>
      </a:lvl9pPr>
    </p:titleStyle>
    <p:bodyStyle>
      <a:lvl1pPr marL="316531" indent="-316531" algn="l" rtl="0" eaLnBrk="1" fontAlgn="base" hangingPunct="1">
        <a:spcBef>
          <a:spcPct val="20000"/>
        </a:spcBef>
        <a:spcAft>
          <a:spcPct val="0"/>
        </a:spcAft>
        <a:buChar char="•"/>
        <a:defRPr kumimoji="1" sz="2954" kern="1200">
          <a:solidFill>
            <a:schemeClr val="tx1"/>
          </a:solidFill>
          <a:latin typeface="+mn-lt"/>
          <a:ea typeface="+mn-ea"/>
          <a:cs typeface="+mn-cs"/>
        </a:defRPr>
      </a:lvl1pPr>
      <a:lvl2pPr marL="685817" indent="-263776" algn="l" rtl="0" eaLnBrk="1" fontAlgn="base" hangingPunct="1">
        <a:spcBef>
          <a:spcPct val="20000"/>
        </a:spcBef>
        <a:spcAft>
          <a:spcPct val="0"/>
        </a:spcAft>
        <a:buChar char="–"/>
        <a:defRPr kumimoji="1" sz="2585" kern="1200">
          <a:solidFill>
            <a:schemeClr val="tx1"/>
          </a:solidFill>
          <a:latin typeface="+mn-lt"/>
          <a:ea typeface="+mn-ea"/>
          <a:cs typeface="+mn-cs"/>
        </a:defRPr>
      </a:lvl2pPr>
      <a:lvl3pPr marL="1055103" indent="-211021" algn="l" rtl="0" eaLnBrk="1" fontAlgn="base" hangingPunct="1">
        <a:spcBef>
          <a:spcPct val="20000"/>
        </a:spcBef>
        <a:spcAft>
          <a:spcPct val="0"/>
        </a:spcAft>
        <a:buChar char="•"/>
        <a:defRPr kumimoji="1" sz="2215" kern="1200">
          <a:solidFill>
            <a:schemeClr val="tx1"/>
          </a:solidFill>
          <a:latin typeface="+mn-lt"/>
          <a:ea typeface="+mn-ea"/>
          <a:cs typeface="+mn-cs"/>
        </a:defRPr>
      </a:lvl3pPr>
      <a:lvl4pPr marL="1477145" indent="-211021" algn="l" rtl="0" eaLnBrk="1" fontAlgn="base" hangingPunct="1">
        <a:spcBef>
          <a:spcPct val="20000"/>
        </a:spcBef>
        <a:spcAft>
          <a:spcPct val="0"/>
        </a:spcAft>
        <a:buChar char="–"/>
        <a:defRPr kumimoji="1" sz="1846" kern="1200">
          <a:solidFill>
            <a:schemeClr val="tx1"/>
          </a:solidFill>
          <a:latin typeface="+mn-lt"/>
          <a:ea typeface="+mn-ea"/>
          <a:cs typeface="+mn-cs"/>
        </a:defRPr>
      </a:lvl4pPr>
      <a:lvl5pPr marL="1899186" indent="-211021" algn="l" rtl="0" eaLnBrk="1" fontAlgn="base" hangingPunct="1">
        <a:spcBef>
          <a:spcPct val="20000"/>
        </a:spcBef>
        <a:spcAft>
          <a:spcPct val="0"/>
        </a:spcAft>
        <a:buChar char="»"/>
        <a:defRPr kumimoji="1" sz="1846" kern="1200">
          <a:solidFill>
            <a:schemeClr val="tx1"/>
          </a:solidFill>
          <a:latin typeface="+mn-lt"/>
          <a:ea typeface="+mn-ea"/>
          <a:cs typeface="+mn-cs"/>
        </a:defRPr>
      </a:lvl5pPr>
      <a:lvl6pPr marL="2321227"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6pPr>
      <a:lvl7pPr marL="2743269"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7pPr>
      <a:lvl8pPr marL="3165310"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8pPr>
      <a:lvl9pPr marL="3587351" indent="-211021" algn="l" defTabSz="84408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2"/>
            <a:ext cx="8915400" cy="4525963"/>
          </a:xfrm>
          <a:prstGeom prst="rect">
            <a:avLst/>
          </a:prstGeom>
          <a:noFill/>
          <a:ln w="9525">
            <a:noFill/>
            <a:miter lim="800000"/>
            <a:headEnd/>
            <a:tailEnd/>
          </a:ln>
        </p:spPr>
        <p:txBody>
          <a:bodyPr vert="horz" wrap="square" lIns="91407" tIns="45704" rIns="91407" bIns="45704"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l">
              <a:defRPr sz="1400">
                <a:solidFill>
                  <a:srgbClr val="000000"/>
                </a:solidFill>
                <a:latin typeface="Arial" charset="0"/>
                <a:ea typeface="ＭＳ Ｐゴシック" pitchFamily="50" charset="-128"/>
              </a:defRPr>
            </a:lvl1pPr>
          </a:lstStyle>
          <a:p>
            <a:pPr>
              <a:defRPr/>
            </a:pPr>
            <a:endParaRPr lang="en-US" altLang="ja-JP"/>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ctr">
              <a:defRPr sz="1400">
                <a:solidFill>
                  <a:srgbClr val="000000"/>
                </a:solidFill>
                <a:latin typeface="Arial" charset="0"/>
                <a:ea typeface="ＭＳ Ｐゴシック" pitchFamily="50" charset="-128"/>
              </a:defRPr>
            </a:lvl1pPr>
          </a:lstStyle>
          <a:p>
            <a:pPr>
              <a:defRPr/>
            </a:pPr>
            <a:endParaRPr lang="en-US" altLang="ja-JP"/>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r">
              <a:defRPr sz="1400">
                <a:solidFill>
                  <a:srgbClr val="000000"/>
                </a:solidFill>
                <a:latin typeface="Arial" charset="0"/>
                <a:ea typeface="ＭＳ Ｐゴシック" pitchFamily="50" charset="-128"/>
              </a:defRPr>
            </a:lvl1pPr>
          </a:lstStyle>
          <a:p>
            <a:pPr>
              <a:defRPr/>
            </a:pPr>
            <a:fld id="{C3119069-7826-4511-981A-83D38F625CB6}" type="slidenum">
              <a:rPr lang="en-US" altLang="ja-JP"/>
              <a:pPr>
                <a:defRPr/>
              </a:pPr>
              <a:t>‹#›</a:t>
            </a:fld>
            <a:endParaRPr lang="en-US" altLang="ja-JP"/>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a:defRPr/>
            </a:pPr>
            <a:endParaRPr lang="ja-JP" altLang="en-US" sz="1600" b="1">
              <a:solidFill>
                <a:srgbClr val="000000"/>
              </a:solidFill>
              <a:ea typeface="ＭＳ Ｐゴシック" pitchFamily="50" charset="-128"/>
            </a:endParaRPr>
          </a:p>
        </p:txBody>
      </p:sp>
      <p:grpSp>
        <p:nvGrpSpPr>
          <p:cNvPr id="1030" name="Group 27"/>
          <p:cNvGrpSpPr/>
          <p:nvPr/>
        </p:nvGrpSpPr>
        <p:grpSpPr>
          <a:xfrm>
            <a:off x="0" y="333377"/>
            <a:ext cx="9906000" cy="214313"/>
            <a:chOff x="0" y="255"/>
            <a:chExt cx="6240" cy="135"/>
          </a:xfrm>
        </p:grpSpPr>
        <p:sp>
          <p:nvSpPr>
            <p:cNvPr id="103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sz="1600" b="1">
                <a:solidFill>
                  <a:srgbClr val="000000"/>
                </a:solidFill>
                <a:ea typeface="ＭＳ Ｐゴシック" pitchFamily="50" charset="-128"/>
              </a:endParaRPr>
            </a:p>
          </p:txBody>
        </p:sp>
        <p:sp>
          <p:nvSpPr>
            <p:cNvPr id="103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sz="1600" b="1">
                <a:solidFill>
                  <a:srgbClr val="000000"/>
                </a:solidFill>
                <a:ea typeface="ＭＳ Ｐゴシック" pitchFamily="50" charset="-128"/>
              </a:endParaRPr>
            </a:p>
          </p:txBody>
        </p:sp>
        <p:sp>
          <p:nvSpPr>
            <p:cNvPr id="103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sz="1600" b="1">
                <a:solidFill>
                  <a:srgbClr val="000000"/>
                </a:solidFill>
                <a:ea typeface="ＭＳ Ｐゴシック" pitchFamily="50" charset="-128"/>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07" tIns="45704" rIns="91407" bIns="45704"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2"/>
          <a:stretch>
            <a:fillRect/>
          </a:stretch>
        </p:blipFill>
        <p:spPr>
          <a:xfrm>
            <a:off x="8697914" y="1"/>
            <a:ext cx="1208087" cy="334963"/>
          </a:xfrm>
          <a:prstGeom prst="rect">
            <a:avLst/>
          </a:prstGeom>
          <a:noFill/>
          <a:ln w="9525">
            <a:noFill/>
            <a:miter lim="800000"/>
            <a:headEnd/>
            <a:tailEnd/>
          </a:ln>
        </p:spPr>
      </p:pic>
    </p:spTree>
    <p:extLst>
      <p:ext uri="{BB962C8B-B14F-4D97-AF65-F5344CB8AC3E}">
        <p14:creationId xmlns:p14="http://schemas.microsoft.com/office/powerpoint/2010/main" val="1401223563"/>
      </p:ext>
    </p:extLst>
  </p:cSld>
  <p:clrMap bg1="lt1" tx1="dk1" bg2="lt2" tx2="dk2" accent1="accent1" accent2="accent2" accent3="accent3" accent4="accent4" accent5="accent5" accent6="accent6" hlink="hlink" folHlink="folHlink"/>
  <p:hf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4pPr>
      <a:lvl5pPr marL="2057400" indent="-230188"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5pPr>
      <a:lvl6pPr marL="2514600" indent="-230188" algn="l" rtl="0" fontAlgn="base">
        <a:spcBef>
          <a:spcPct val="20000"/>
        </a:spcBef>
        <a:spcAft>
          <a:spcPct val="0"/>
        </a:spcAft>
        <a:buChar char="»"/>
        <a:defRPr kumimoji="1" sz="2000">
          <a:solidFill>
            <a:schemeClr val="tx1"/>
          </a:solidFill>
          <a:latin typeface="+mn-lt"/>
          <a:ea typeface="+mn-ea"/>
        </a:defRPr>
      </a:lvl6pPr>
      <a:lvl7pPr marL="2971800" indent="-230188" algn="l" rtl="0" fontAlgn="base">
        <a:spcBef>
          <a:spcPct val="20000"/>
        </a:spcBef>
        <a:spcAft>
          <a:spcPct val="0"/>
        </a:spcAft>
        <a:buChar char="»"/>
        <a:defRPr kumimoji="1" sz="2000">
          <a:solidFill>
            <a:schemeClr val="tx1"/>
          </a:solidFill>
          <a:latin typeface="+mn-lt"/>
          <a:ea typeface="+mn-ea"/>
        </a:defRPr>
      </a:lvl7pPr>
      <a:lvl8pPr marL="3429000" indent="-230188" algn="l" rtl="0" fontAlgn="base">
        <a:spcBef>
          <a:spcPct val="20000"/>
        </a:spcBef>
        <a:spcAft>
          <a:spcPct val="0"/>
        </a:spcAft>
        <a:buChar char="»"/>
        <a:defRPr kumimoji="1" sz="2000">
          <a:solidFill>
            <a:schemeClr val="tx1"/>
          </a:solidFill>
          <a:latin typeface="+mn-lt"/>
          <a:ea typeface="+mn-ea"/>
        </a:defRPr>
      </a:lvl8pPr>
      <a:lvl9pPr marL="3886200" indent="-230188"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495300" y="1600200"/>
            <a:ext cx="8915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95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400"/>
            </a:lvl1pPr>
          </a:lstStyle>
          <a:p>
            <a:pPr fontAlgn="base">
              <a:spcBef>
                <a:spcPct val="0"/>
              </a:spcBef>
              <a:spcAft>
                <a:spcPct val="0"/>
              </a:spcAft>
              <a:defRPr/>
            </a:pPr>
            <a:endParaRPr lang="en-US" altLang="ja-JP">
              <a:solidFill>
                <a:srgbClr val="000000"/>
              </a:solidFill>
            </a:endParaRPr>
          </a:p>
        </p:txBody>
      </p:sp>
      <p:sp>
        <p:nvSpPr>
          <p:cNvPr id="30724" name="Rectangle 4"/>
          <p:cNvSpPr>
            <a:spLocks noGrp="1" noChangeArrowheads="1"/>
          </p:cNvSpPr>
          <p:nvPr>
            <p:ph type="ftr" sz="quarter" idx="3"/>
          </p:nvPr>
        </p:nvSpPr>
        <p:spPr bwMode="auto">
          <a:xfrm>
            <a:off x="3384550" y="6245225"/>
            <a:ext cx="3136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fontAlgn="base">
              <a:spcBef>
                <a:spcPct val="0"/>
              </a:spcBef>
              <a:spcAft>
                <a:spcPct val="0"/>
              </a:spcAft>
              <a:defRPr/>
            </a:pPr>
            <a:endParaRPr lang="en-US" altLang="ja-JP">
              <a:solidFill>
                <a:srgbClr val="000000"/>
              </a:solidFill>
            </a:endParaRPr>
          </a:p>
        </p:txBody>
      </p:sp>
      <p:sp>
        <p:nvSpPr>
          <p:cNvPr id="30725" name="Rectangle 5"/>
          <p:cNvSpPr>
            <a:spLocks noGrp="1" noChangeArrowheads="1"/>
          </p:cNvSpPr>
          <p:nvPr>
            <p:ph type="sldNum" sz="quarter" idx="4"/>
          </p:nvPr>
        </p:nvSpPr>
        <p:spPr bwMode="auto">
          <a:xfrm>
            <a:off x="7594600" y="6237288"/>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defRPr/>
            </a:pPr>
            <a:fld id="{CA1AF5DB-AE8E-46F2-99A8-A16EDB727E4B}"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
        <p:nvSpPr>
          <p:cNvPr id="1030" name="Rectangle 6"/>
          <p:cNvSpPr>
            <a:spLocks noChangeArrowheads="1"/>
          </p:cNvSpPr>
          <p:nvPr userDrawn="1"/>
        </p:nvSpPr>
        <p:spPr bwMode="auto">
          <a:xfrm>
            <a:off x="0" y="0"/>
            <a:ext cx="9906000" cy="366713"/>
          </a:xfrm>
          <a:prstGeom prst="rect">
            <a:avLst/>
          </a:prstGeom>
          <a:noFill/>
          <a:ln>
            <a:noFill/>
          </a:ln>
          <a:effectLst/>
          <a:extLst>
            <a:ext uri="{909E8E84-426E-40DD-AFC4-6F175D3DCCD1}">
              <a14:hiddenFill xmlns:a14="http://schemas.microsoft.com/office/drawing/2010/main">
                <a:solidFill>
                  <a:srgbClr val="0066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a:solidFill>
                  <a:schemeClr val="tx1"/>
                </a:solidFill>
                <a:latin typeface="Arial" panose="020B0604020202020204" pitchFamily="34" charset="0"/>
                <a:ea typeface="ＭＳ Ｐゴシック" panose="020B0600070205080204" pitchFamily="50" charset="-128"/>
              </a:defRPr>
            </a:lvl1pPr>
            <a:lvl2pPr marL="742950" indent="-285750" algn="ctr">
              <a:defRPr kumimoji="1">
                <a:solidFill>
                  <a:schemeClr val="tx1"/>
                </a:solidFill>
                <a:latin typeface="Arial" panose="020B0604020202020204" pitchFamily="34" charset="0"/>
                <a:ea typeface="ＭＳ Ｐゴシック" panose="020B0600070205080204" pitchFamily="50" charset="-128"/>
              </a:defRPr>
            </a:lvl2pPr>
            <a:lvl3pPr marL="1143000" indent="-228600" algn="ctr">
              <a:defRPr kumimoji="1">
                <a:solidFill>
                  <a:schemeClr val="tx1"/>
                </a:solidFill>
                <a:latin typeface="Arial" panose="020B0604020202020204" pitchFamily="34" charset="0"/>
                <a:ea typeface="ＭＳ Ｐゴシック" panose="020B0600070205080204" pitchFamily="50" charset="-128"/>
              </a:defRPr>
            </a:lvl3pPr>
            <a:lvl4pPr marL="1600200" indent="-228600" algn="ctr">
              <a:defRPr kumimoji="1">
                <a:solidFill>
                  <a:schemeClr val="tx1"/>
                </a:solidFill>
                <a:latin typeface="Arial" panose="020B0604020202020204" pitchFamily="34" charset="0"/>
                <a:ea typeface="ＭＳ Ｐゴシック" panose="020B0600070205080204" pitchFamily="50" charset="-128"/>
              </a:defRPr>
            </a:lvl4pPr>
            <a:lvl5pPr marL="2057400" indent="-228600" algn="ctr">
              <a:defRPr kumimoji="1">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defRPr/>
            </a:pPr>
            <a:endParaRPr lang="ja-JP" altLang="en-US">
              <a:solidFill>
                <a:srgbClr val="000000"/>
              </a:solidFill>
            </a:endParaRPr>
          </a:p>
        </p:txBody>
      </p:sp>
      <p:grpSp>
        <p:nvGrpSpPr>
          <p:cNvPr id="1031" name="Group 27"/>
          <p:cNvGrpSpPr>
            <a:grpSpLocks/>
          </p:cNvGrpSpPr>
          <p:nvPr userDrawn="1"/>
        </p:nvGrpSpPr>
        <p:grpSpPr bwMode="auto">
          <a:xfrm>
            <a:off x="0" y="333375"/>
            <a:ext cx="9906000" cy="214313"/>
            <a:chOff x="0" y="255"/>
            <a:chExt cx="6240" cy="135"/>
          </a:xfrm>
        </p:grpSpPr>
        <p:sp>
          <p:nvSpPr>
            <p:cNvPr id="1034" name="Rectangle 28"/>
            <p:cNvSpPr>
              <a:spLocks noChangeArrowheads="1"/>
            </p:cNvSpPr>
            <p:nvPr userDrawn="1"/>
          </p:nvSpPr>
          <p:spPr bwMode="auto">
            <a:xfrm>
              <a:off x="0" y="345"/>
              <a:ext cx="6240" cy="45"/>
            </a:xfrm>
            <a:prstGeom prst="rect">
              <a:avLst/>
            </a:prstGeom>
            <a:solidFill>
              <a:srgbClr val="FF00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a:solidFill>
                    <a:schemeClr val="tx1"/>
                  </a:solidFill>
                  <a:latin typeface="Arial" panose="020B0604020202020204" pitchFamily="34" charset="0"/>
                  <a:ea typeface="ＭＳ Ｐゴシック" panose="020B0600070205080204" pitchFamily="50" charset="-128"/>
                </a:defRPr>
              </a:lvl1pPr>
              <a:lvl2pPr marL="742950" indent="-285750" algn="ctr">
                <a:defRPr kumimoji="1">
                  <a:solidFill>
                    <a:schemeClr val="tx1"/>
                  </a:solidFill>
                  <a:latin typeface="Arial" panose="020B0604020202020204" pitchFamily="34" charset="0"/>
                  <a:ea typeface="ＭＳ Ｐゴシック" panose="020B0600070205080204" pitchFamily="50" charset="-128"/>
                </a:defRPr>
              </a:lvl2pPr>
              <a:lvl3pPr marL="1143000" indent="-228600" algn="ctr">
                <a:defRPr kumimoji="1">
                  <a:solidFill>
                    <a:schemeClr val="tx1"/>
                  </a:solidFill>
                  <a:latin typeface="Arial" panose="020B0604020202020204" pitchFamily="34" charset="0"/>
                  <a:ea typeface="ＭＳ Ｐゴシック" panose="020B0600070205080204" pitchFamily="50" charset="-128"/>
                </a:defRPr>
              </a:lvl3pPr>
              <a:lvl4pPr marL="1600200" indent="-228600" algn="ctr">
                <a:defRPr kumimoji="1">
                  <a:solidFill>
                    <a:schemeClr val="tx1"/>
                  </a:solidFill>
                  <a:latin typeface="Arial" panose="020B0604020202020204" pitchFamily="34" charset="0"/>
                  <a:ea typeface="ＭＳ Ｐゴシック" panose="020B0600070205080204" pitchFamily="50" charset="-128"/>
                </a:defRPr>
              </a:lvl4pPr>
              <a:lvl5pPr marL="2057400" indent="-228600" algn="ctr">
                <a:defRPr kumimoji="1">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defRPr/>
              </a:pPr>
              <a:endParaRPr lang="ja-JP" altLang="en-US">
                <a:solidFill>
                  <a:srgbClr val="000000"/>
                </a:solidFill>
              </a:endParaRPr>
            </a:p>
          </p:txBody>
        </p:sp>
        <p:sp>
          <p:nvSpPr>
            <p:cNvPr id="1035" name="Rectangle 29"/>
            <p:cNvSpPr>
              <a:spLocks noChangeArrowheads="1"/>
            </p:cNvSpPr>
            <p:nvPr userDrawn="1"/>
          </p:nvSpPr>
          <p:spPr bwMode="auto">
            <a:xfrm>
              <a:off x="0" y="300"/>
              <a:ext cx="6240" cy="45"/>
            </a:xfrm>
            <a:prstGeom prst="rect">
              <a:avLst/>
            </a:prstGeom>
            <a:solidFill>
              <a:srgbClr val="FF3399"/>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a:solidFill>
                    <a:schemeClr val="tx1"/>
                  </a:solidFill>
                  <a:latin typeface="Arial" panose="020B0604020202020204" pitchFamily="34" charset="0"/>
                  <a:ea typeface="ＭＳ Ｐゴシック" panose="020B0600070205080204" pitchFamily="50" charset="-128"/>
                </a:defRPr>
              </a:lvl1pPr>
              <a:lvl2pPr marL="742950" indent="-285750" algn="ctr">
                <a:defRPr kumimoji="1">
                  <a:solidFill>
                    <a:schemeClr val="tx1"/>
                  </a:solidFill>
                  <a:latin typeface="Arial" panose="020B0604020202020204" pitchFamily="34" charset="0"/>
                  <a:ea typeface="ＭＳ Ｐゴシック" panose="020B0600070205080204" pitchFamily="50" charset="-128"/>
                </a:defRPr>
              </a:lvl2pPr>
              <a:lvl3pPr marL="1143000" indent="-228600" algn="ctr">
                <a:defRPr kumimoji="1">
                  <a:solidFill>
                    <a:schemeClr val="tx1"/>
                  </a:solidFill>
                  <a:latin typeface="Arial" panose="020B0604020202020204" pitchFamily="34" charset="0"/>
                  <a:ea typeface="ＭＳ Ｐゴシック" panose="020B0600070205080204" pitchFamily="50" charset="-128"/>
                </a:defRPr>
              </a:lvl3pPr>
              <a:lvl4pPr marL="1600200" indent="-228600" algn="ctr">
                <a:defRPr kumimoji="1">
                  <a:solidFill>
                    <a:schemeClr val="tx1"/>
                  </a:solidFill>
                  <a:latin typeface="Arial" panose="020B0604020202020204" pitchFamily="34" charset="0"/>
                  <a:ea typeface="ＭＳ Ｐゴシック" panose="020B0600070205080204" pitchFamily="50" charset="-128"/>
                </a:defRPr>
              </a:lvl4pPr>
              <a:lvl5pPr marL="2057400" indent="-228600" algn="ctr">
                <a:defRPr kumimoji="1">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defRPr/>
              </a:pPr>
              <a:endParaRPr lang="ja-JP" altLang="en-US">
                <a:solidFill>
                  <a:srgbClr val="000000"/>
                </a:solidFill>
              </a:endParaRPr>
            </a:p>
          </p:txBody>
        </p:sp>
        <p:sp>
          <p:nvSpPr>
            <p:cNvPr id="1036" name="Rectangle 30"/>
            <p:cNvSpPr>
              <a:spLocks noChangeArrowheads="1"/>
            </p:cNvSpPr>
            <p:nvPr userDrawn="1"/>
          </p:nvSpPr>
          <p:spPr bwMode="auto">
            <a:xfrm>
              <a:off x="0" y="255"/>
              <a:ext cx="6240" cy="45"/>
            </a:xfrm>
            <a:prstGeom prst="rect">
              <a:avLst/>
            </a:prstGeom>
            <a:solidFill>
              <a:srgbClr val="FFCCFF"/>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a:solidFill>
                    <a:schemeClr val="tx1"/>
                  </a:solidFill>
                  <a:latin typeface="Arial" panose="020B0604020202020204" pitchFamily="34" charset="0"/>
                  <a:ea typeface="ＭＳ Ｐゴシック" panose="020B0600070205080204" pitchFamily="50" charset="-128"/>
                </a:defRPr>
              </a:lvl1pPr>
              <a:lvl2pPr marL="742950" indent="-285750" algn="ctr">
                <a:defRPr kumimoji="1">
                  <a:solidFill>
                    <a:schemeClr val="tx1"/>
                  </a:solidFill>
                  <a:latin typeface="Arial" panose="020B0604020202020204" pitchFamily="34" charset="0"/>
                  <a:ea typeface="ＭＳ Ｐゴシック" panose="020B0600070205080204" pitchFamily="50" charset="-128"/>
                </a:defRPr>
              </a:lvl2pPr>
              <a:lvl3pPr marL="1143000" indent="-228600" algn="ctr">
                <a:defRPr kumimoji="1">
                  <a:solidFill>
                    <a:schemeClr val="tx1"/>
                  </a:solidFill>
                  <a:latin typeface="Arial" panose="020B0604020202020204" pitchFamily="34" charset="0"/>
                  <a:ea typeface="ＭＳ Ｐゴシック" panose="020B0600070205080204" pitchFamily="50" charset="-128"/>
                </a:defRPr>
              </a:lvl3pPr>
              <a:lvl4pPr marL="1600200" indent="-228600" algn="ctr">
                <a:defRPr kumimoji="1">
                  <a:solidFill>
                    <a:schemeClr val="tx1"/>
                  </a:solidFill>
                  <a:latin typeface="Arial" panose="020B0604020202020204" pitchFamily="34" charset="0"/>
                  <a:ea typeface="ＭＳ Ｐゴシック" panose="020B0600070205080204" pitchFamily="50" charset="-128"/>
                </a:defRPr>
              </a:lvl4pPr>
              <a:lvl5pPr marL="2057400" indent="-228600" algn="ctr">
                <a:defRPr kumimoji="1">
                  <a:solidFill>
                    <a:schemeClr val="tx1"/>
                  </a:solidFill>
                  <a:latin typeface="Arial" panose="020B0604020202020204" pitchFamily="34" charset="0"/>
                  <a:ea typeface="ＭＳ Ｐゴシック" panose="020B0600070205080204" pitchFamily="50" charset="-128"/>
                </a:defRPr>
              </a:lvl5pPr>
              <a:lvl6pPr marL="25146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algn="ctr"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defRPr/>
              </a:pPr>
              <a:endParaRPr lang="ja-JP" altLang="en-US">
                <a:solidFill>
                  <a:srgbClr val="000000"/>
                </a:solidFill>
              </a:endParaRPr>
            </a:p>
          </p:txBody>
        </p:sp>
      </p:grpSp>
      <p:sp>
        <p:nvSpPr>
          <p:cNvPr id="1032" name="Rectangle 22"/>
          <p:cNvSpPr>
            <a:spLocks noGrp="1" noChangeArrowheads="1"/>
          </p:cNvSpPr>
          <p:nvPr>
            <p:ph type="title"/>
          </p:nvPr>
        </p:nvSpPr>
        <p:spPr bwMode="auto">
          <a:xfrm>
            <a:off x="0" y="0"/>
            <a:ext cx="8266113"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3" name="Picture 32" descr="ppjtitle"/>
          <p:cNvPicPr>
            <a:picLocks noChangeAspect="1" noChangeArrowheads="1"/>
          </p:cNvPicPr>
          <p:nvPr userDrawn="1"/>
        </p:nvPicPr>
        <p:blipFill>
          <a:blip r:embed="rId2">
            <a:extLst>
              <a:ext uri="{28A0092B-C50C-407E-A947-70E740481C1C}">
                <a14:useLocalDpi xmlns:a14="http://schemas.microsoft.com/office/drawing/2010/main" val="0"/>
              </a:ext>
            </a:extLst>
          </a:blip>
          <a:srcRect l="1756" r="81940" b="42691"/>
          <a:stretch>
            <a:fillRect/>
          </a:stretch>
        </p:blipFill>
        <p:spPr bwMode="auto">
          <a:xfrm>
            <a:off x="8697913" y="0"/>
            <a:ext cx="1208087"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1373891"/>
      </p:ext>
    </p:extLst>
  </p:cSld>
  <p:clrMap bg1="lt1" tx1="dk1" bg2="lt2" tx2="dk2" accent1="accent1" accent2="accent2" accent3="accent3" accent4="accent4" accent5="accent5" accent6="accent6" hlink="hlink" folHlink="folHlink"/>
  <p:hf hdr="0" ftr="0" dt="0"/>
  <p:txStyles>
    <p:titleStyle>
      <a:lvl1pPr algn="l" rtl="0" eaLnBrk="0" fontAlgn="base" hangingPunct="0">
        <a:spcBef>
          <a:spcPct val="0"/>
        </a:spcBef>
        <a:spcAft>
          <a:spcPct val="0"/>
        </a:spcAft>
        <a:defRPr kumimoji="1" sz="2800" kern="12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2pPr>
      <a:lvl3pPr algn="l" rtl="0" eaLnBrk="0" fontAlgn="base" hangingPunct="0">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3pPr>
      <a:lvl4pPr algn="l" rtl="0" eaLnBrk="0" fontAlgn="base" hangingPunct="0">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4pPr>
      <a:lvl5pPr algn="l" rtl="0" eaLnBrk="0" fontAlgn="base" hangingPunct="0">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5pPr>
      <a:lvl6pPr marL="4572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6pPr>
      <a:lvl7pPr marL="9144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7pPr>
      <a:lvl8pPr marL="13716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8pPr>
      <a:lvl9pPr marL="18288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9pPr>
    </p:titleStyle>
    <p:body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2"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extLst>
      <p:ext uri="{BB962C8B-B14F-4D97-AF65-F5344CB8AC3E}">
        <p14:creationId xmlns:p14="http://schemas.microsoft.com/office/powerpoint/2010/main" val="269132292"/>
      </p:ext>
    </p:extLst>
  </p:cSld>
  <p:clrMap bg1="lt1" tx1="dk1" bg2="dk2" tx2="lt2" accent1="accent1" accent2="accent2" accent3="accent3" accent4="accent4" accent5="accent5" accent6="accent6" hlink="hlink" folHlink="folHlink"/>
  <p:sldLayoutIdLst>
    <p:sldLayoutId id="2147484494" r:id="rId1"/>
    <p:sldLayoutId id="2147484495" r:id="rId2"/>
    <p:sldLayoutId id="2147484496" r:id="rId3"/>
    <p:sldLayoutId id="2147484497" r:id="rId4"/>
    <p:sldLayoutId id="2147484498" r:id="rId5"/>
    <p:sldLayoutId id="2147484499" r:id="rId6"/>
    <p:sldLayoutId id="2147484500" r:id="rId7"/>
    <p:sldLayoutId id="2147484501" r:id="rId8"/>
    <p:sldLayoutId id="2147484502"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92" name="Google Shape;92;p1"/>
          <p:cNvSpPr txBox="1">
            <a:spLocks noGrp="1"/>
          </p:cNvSpPr>
          <p:nvPr>
            <p:ph type="title"/>
          </p:nvPr>
        </p:nvSpPr>
        <p:spPr>
          <a:xfrm>
            <a:off x="13359" y="174760"/>
            <a:ext cx="5757664" cy="476250"/>
          </a:xfrm>
          <a:prstGeom prst="rect">
            <a:avLst/>
          </a:prstGeom>
          <a:noFill/>
          <a:ln>
            <a:noFill/>
          </a:ln>
        </p:spPr>
        <p:txBody>
          <a:bodyPr spcFirstLastPara="1" wrap="square" lIns="91425" tIns="45700" rIns="91425" bIns="45700" anchor="ctr" anchorCtr="0">
            <a:normAutofit/>
          </a:bodyPr>
          <a:lstStyle/>
          <a:p>
            <a:pPr lvl="0">
              <a:buSzPts val="1900"/>
            </a:pPr>
            <a:r>
              <a:rPr lang="ja-JP" altLang="en-US" sz="2000" dirty="0">
                <a:latin typeface="Meiryo UI" panose="020B0604030504040204" pitchFamily="50" charset="-128"/>
                <a:ea typeface="Meiryo UI" panose="020B0604030504040204" pitchFamily="50" charset="-128"/>
              </a:rPr>
              <a:t>事業名</a:t>
            </a:r>
            <a:endParaRPr sz="2000" dirty="0">
              <a:latin typeface="Meiryo UI" panose="020B0604030504040204" pitchFamily="50" charset="-128"/>
              <a:ea typeface="Meiryo UI" panose="020B0604030504040204" pitchFamily="50" charset="-128"/>
            </a:endParaRPr>
          </a:p>
        </p:txBody>
      </p:sp>
      <p:grpSp>
        <p:nvGrpSpPr>
          <p:cNvPr id="99" name="Google Shape;99;p1"/>
          <p:cNvGrpSpPr/>
          <p:nvPr/>
        </p:nvGrpSpPr>
        <p:grpSpPr>
          <a:xfrm>
            <a:off x="-18165" y="566123"/>
            <a:ext cx="9910806" cy="110465"/>
            <a:chOff x="-3175" y="476672"/>
            <a:chExt cx="9910806" cy="110465"/>
          </a:xfrm>
        </p:grpSpPr>
        <p:cxnSp>
          <p:nvCxnSpPr>
            <p:cNvPr id="100"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01"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02"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grpSp>
        <p:nvGrpSpPr>
          <p:cNvPr id="4" name="グループ化 3">
            <a:extLst>
              <a:ext uri="{FF2B5EF4-FFF2-40B4-BE49-F238E27FC236}">
                <a16:creationId xmlns:a16="http://schemas.microsoft.com/office/drawing/2014/main" id="{9E9858EE-8D7A-8BBE-7FC3-D6EDA7E35FC2}"/>
              </a:ext>
            </a:extLst>
          </p:cNvPr>
          <p:cNvGrpSpPr/>
          <p:nvPr/>
        </p:nvGrpSpPr>
        <p:grpSpPr>
          <a:xfrm>
            <a:off x="63125" y="817240"/>
            <a:ext cx="7598379" cy="5952110"/>
            <a:chOff x="399883" y="735896"/>
            <a:chExt cx="6393939" cy="5780458"/>
          </a:xfrm>
        </p:grpSpPr>
        <p:graphicFrame>
          <p:nvGraphicFramePr>
            <p:cNvPr id="38" name="Google Shape;88;p1"/>
            <p:cNvGraphicFramePr/>
            <p:nvPr>
              <p:extLst>
                <p:ext uri="{D42A27DB-BD31-4B8C-83A1-F6EECF244321}">
                  <p14:modId xmlns:p14="http://schemas.microsoft.com/office/powerpoint/2010/main" val="3421024613"/>
                </p:ext>
              </p:extLst>
            </p:nvPr>
          </p:nvGraphicFramePr>
          <p:xfrm>
            <a:off x="407058" y="735896"/>
            <a:ext cx="6386764" cy="5780458"/>
          </p:xfrm>
          <a:graphic>
            <a:graphicData uri="http://schemas.openxmlformats.org/drawingml/2006/table">
              <a:tbl>
                <a:tblPr firstRow="1" bandRow="1">
                  <a:noFill/>
                </a:tblPr>
                <a:tblGrid>
                  <a:gridCol w="1228163">
                    <a:extLst>
                      <a:ext uri="{9D8B030D-6E8A-4147-A177-3AD203B41FA5}">
                        <a16:colId xmlns:a16="http://schemas.microsoft.com/office/drawing/2014/main" val="20000"/>
                      </a:ext>
                    </a:extLst>
                  </a:gridCol>
                  <a:gridCol w="6361689">
                    <a:extLst>
                      <a:ext uri="{9D8B030D-6E8A-4147-A177-3AD203B41FA5}">
                        <a16:colId xmlns:a16="http://schemas.microsoft.com/office/drawing/2014/main" val="20001"/>
                      </a:ext>
                    </a:extLst>
                  </a:gridCol>
                </a:tblGrid>
                <a:tr h="936417">
                  <a:tc gridSpan="2">
                    <a:txBody>
                      <a:bodyPr/>
                      <a:lstStyle/>
                      <a:p>
                        <a:pPr marL="0" marR="0" lvl="0" indent="0" algn="l" rtl="0">
                          <a:lnSpc>
                            <a:spcPct val="100000"/>
                          </a:lnSpc>
                          <a:spcBef>
                            <a:spcPts val="0"/>
                          </a:spcBef>
                          <a:spcAft>
                            <a:spcPts val="0"/>
                          </a:spcAft>
                          <a:buClr>
                            <a:schemeClr val="dk1"/>
                          </a:buClr>
                          <a:buSzPts val="1100"/>
                          <a:buFont typeface="Meiryo"/>
                          <a:buNone/>
                        </a:pPr>
                        <a:r>
                          <a:rPr lang="ja-JP" altLang="en-US" sz="1000" b="1" dirty="0">
                            <a:solidFill>
                              <a:schemeClr val="tx1"/>
                            </a:solidFill>
                            <a:latin typeface="Meiryo UI" panose="020B0604030504040204" pitchFamily="50" charset="-128"/>
                            <a:ea typeface="Meiryo UI" panose="020B0604030504040204" pitchFamily="50" charset="-128"/>
                          </a:rPr>
                          <a:t>　　　　　　　　　　　</a:t>
                        </a:r>
                        <a:endParaRPr lang="en-US" altLang="ja-JP" sz="1000" b="1" dirty="0">
                          <a:solidFill>
                            <a:schemeClr val="tx1"/>
                          </a:solidFill>
                          <a:latin typeface="Meiryo UI" panose="020B0604030504040204" pitchFamily="50" charset="-128"/>
                          <a:ea typeface="Meiryo UI" panose="020B0604030504040204" pitchFamily="50" charset="-128"/>
                        </a:endParaRPr>
                      </a:p>
                      <a:p>
                        <a:pPr marL="0" marR="0" lvl="0" indent="0" algn="l" rtl="0">
                          <a:lnSpc>
                            <a:spcPct val="100000"/>
                          </a:lnSpc>
                          <a:spcBef>
                            <a:spcPts val="0"/>
                          </a:spcBef>
                          <a:spcAft>
                            <a:spcPts val="0"/>
                          </a:spcAft>
                          <a:buClr>
                            <a:schemeClr val="dk1"/>
                          </a:buClr>
                          <a:buSzPts val="1100"/>
                          <a:buFont typeface="Meiryo"/>
                          <a:buNone/>
                        </a:pPr>
                        <a:endParaRPr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rtl="0">
                          <a:lnSpc>
                            <a:spcPct val="100000"/>
                          </a:lnSpc>
                          <a:spcBef>
                            <a:spcPts val="0"/>
                          </a:spcBef>
                          <a:spcAft>
                            <a:spcPts val="0"/>
                          </a:spcAft>
                          <a:buClr>
                            <a:schemeClr val="dk1"/>
                          </a:buClr>
                          <a:buSzPts val="1100"/>
                          <a:buFont typeface="Meiryo"/>
                          <a:buNone/>
                        </a:pPr>
                        <a:r>
                          <a:rPr lang="ja-JP" altLang="en-US" sz="1000" b="0" dirty="0">
                            <a:solidFill>
                              <a:schemeClr val="tx1"/>
                            </a:solidFill>
                            <a:latin typeface="Meiryo UI" panose="020B0604030504040204" pitchFamily="50" charset="-128"/>
                            <a:ea typeface="Meiryo UI" panose="020B0604030504040204" pitchFamily="50" charset="-128"/>
                          </a:rPr>
                          <a:t>○　</a:t>
                        </a:r>
                        <a:endParaRPr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rtl="0">
                          <a:lnSpc>
                            <a:spcPct val="100000"/>
                          </a:lnSpc>
                          <a:spcBef>
                            <a:spcPts val="0"/>
                          </a:spcBef>
                          <a:spcAft>
                            <a:spcPts val="0"/>
                          </a:spcAft>
                          <a:buClr>
                            <a:schemeClr val="dk1"/>
                          </a:buClr>
                          <a:buSzPts val="1100"/>
                          <a:buFont typeface="Meiryo"/>
                          <a:buNone/>
                        </a:pPr>
                        <a:r>
                          <a:rPr lang="ja-JP" altLang="en-US" sz="1000" b="0" dirty="0">
                            <a:solidFill>
                              <a:schemeClr val="tx1"/>
                            </a:solidFill>
                            <a:latin typeface="Meiryo UI" panose="020B0604030504040204" pitchFamily="50" charset="-128"/>
                            <a:ea typeface="Meiryo UI" panose="020B0604030504040204" pitchFamily="50" charset="-128"/>
                          </a:rPr>
                          <a:t>○　</a:t>
                        </a:r>
                        <a:endParaRPr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rtl="0">
                          <a:lnSpc>
                            <a:spcPct val="100000"/>
                          </a:lnSpc>
                          <a:spcBef>
                            <a:spcPts val="0"/>
                          </a:spcBef>
                          <a:spcAft>
                            <a:spcPts val="0"/>
                          </a:spcAft>
                          <a:buClr>
                            <a:schemeClr val="dk1"/>
                          </a:buClr>
                          <a:buSzPts val="1100"/>
                          <a:buFont typeface="Meiryo"/>
                          <a:buNone/>
                        </a:pPr>
                        <a:r>
                          <a:rPr lang="ja-JP" altLang="en-US" sz="1000" b="0" dirty="0">
                            <a:solidFill>
                              <a:schemeClr val="tx1"/>
                            </a:solidFill>
                            <a:latin typeface="Meiryo UI" panose="020B0604030504040204" pitchFamily="50" charset="-128"/>
                            <a:ea typeface="Meiryo UI" panose="020B0604030504040204" pitchFamily="50" charset="-128"/>
                          </a:rPr>
                          <a:t>○　</a:t>
                        </a:r>
                        <a:endParaRPr lang="ja-JP" altLang="en-US" sz="1000" b="0" u="sng" dirty="0">
                          <a:solidFill>
                            <a:srgbClr val="FF0000"/>
                          </a:solidFill>
                          <a:latin typeface="Meiryo UI" panose="020B0604030504040204" pitchFamily="50" charset="-128"/>
                          <a:ea typeface="Meiryo UI" panose="020B0604030504040204" pitchFamily="50" charset="-128"/>
                        </a:endParaRPr>
                      </a:p>
                    </a:txBody>
                    <a:tcPr marL="91450" marR="91450" marT="45725" marB="45725"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rtl="0">
                          <a:spcBef>
                            <a:spcPts val="0"/>
                          </a:spcBef>
                          <a:spcAft>
                            <a:spcPts val="0"/>
                          </a:spcAft>
                          <a:buNone/>
                        </a:pPr>
                        <a:endParaRPr sz="1200" b="0" dirty="0">
                          <a:solidFill>
                            <a:schemeClr val="tx1"/>
                          </a:solidFill>
                          <a:latin typeface="Meiryo UI" panose="020B0604030504040204" pitchFamily="50" charset="-128"/>
                          <a:ea typeface="Meiryo UI" panose="020B0604030504040204" pitchFamily="50" charset="-128"/>
                          <a:cs typeface="Meiryo"/>
                          <a:sym typeface="Meiryo"/>
                        </a:endParaRPr>
                      </a:p>
                    </a:txBody>
                    <a:tcPr marL="91450" marR="91450" marT="45725" marB="45725">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445453022"/>
                    </a:ext>
                  </a:extLst>
                </a:tr>
                <a:tr h="667810">
                  <a:tc>
                    <a:txBody>
                      <a:bodyPr/>
                      <a:lstStyle/>
                      <a:p>
                        <a:pPr marL="0" marR="0" lvl="0" indent="0" algn="ctr" rtl="0">
                          <a:lnSpc>
                            <a:spcPct val="100000"/>
                          </a:lnSpc>
                          <a:spcBef>
                            <a:spcPts val="0"/>
                          </a:spcBef>
                          <a:spcAft>
                            <a:spcPts val="0"/>
                          </a:spcAft>
                          <a:buClr>
                            <a:schemeClr val="dk1"/>
                          </a:buClr>
                          <a:buSzPts val="1100"/>
                          <a:buFont typeface="Meiryo"/>
                          <a:buNone/>
                        </a:pPr>
                        <a:r>
                          <a:rPr lang="ja-JP" altLang="en-US" sz="1000" b="1" dirty="0">
                            <a:solidFill>
                              <a:schemeClr val="tx1"/>
                            </a:solidFill>
                            <a:latin typeface="Meiryo UI" panose="020B0604030504040204" pitchFamily="50" charset="-128"/>
                            <a:ea typeface="Meiryo UI" panose="020B0604030504040204" pitchFamily="50" charset="-128"/>
                          </a:rPr>
                          <a:t>実施体制</a:t>
                        </a:r>
                        <a:endParaRPr sz="1000" b="1" dirty="0">
                          <a:solidFill>
                            <a:schemeClr val="tx1"/>
                          </a:solidFill>
                          <a:latin typeface="Meiryo UI" panose="020B0604030504040204" pitchFamily="50" charset="-128"/>
                          <a:ea typeface="Meiryo UI" panose="020B0604030504040204" pitchFamily="50" charset="-128"/>
                        </a:endParaRPr>
                      </a:p>
                    </a:txBody>
                    <a:tcPr marL="91450" marR="91450" marT="45725" marB="45725"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ja-JP" altLang="en-US" sz="1000" b="0" dirty="0">
                          <a:solidFill>
                            <a:schemeClr val="tx1"/>
                          </a:solidFill>
                          <a:latin typeface="Meiryo UI"/>
                          <a:ea typeface="Meiryo UI"/>
                          <a:cs typeface="Meiryo"/>
                        </a:endParaRPr>
                      </a:p>
                    </a:txBody>
                    <a:tcPr marL="91450" marR="91450" marT="45725" marB="45725">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3841863330"/>
                    </a:ext>
                  </a:extLst>
                </a:tr>
                <a:tr h="860612">
                  <a:tc>
                    <a:txBody>
                      <a:bodyPr/>
                      <a:lstStyle/>
                      <a:p>
                        <a:pPr algn="ctr"/>
                        <a:r>
                          <a:rPr lang="ja-JP" altLang="en-US" sz="900" b="1" i="0" u="none" strike="noStrike" cap="none" baseline="0" dirty="0">
                            <a:solidFill>
                              <a:schemeClr val="tx1"/>
                            </a:solidFill>
                            <a:latin typeface="Meiryo UI" panose="020B0604030504040204" pitchFamily="50" charset="-128"/>
                            <a:ea typeface="Meiryo UI" panose="020B0604030504040204" pitchFamily="50" charset="-128"/>
                            <a:cs typeface="+mn-cs"/>
                            <a:sym typeface="Arial"/>
                          </a:rPr>
                          <a:t>観光地・すでに営業を再開している観光事業者等が一体となって取り組む経営高度化への支援の内容　　</a:t>
                        </a:r>
                        <a:r>
                          <a:rPr lang="ja-JP" altLang="en-US" sz="1000" b="1" i="0" u="none" strike="noStrike" cap="none" baseline="0" dirty="0">
                            <a:solidFill>
                              <a:schemeClr val="tx1"/>
                            </a:solidFill>
                            <a:latin typeface="Meiryo UI" panose="020B0604030504040204" pitchFamily="50" charset="-128"/>
                            <a:ea typeface="Meiryo UI" panose="020B0604030504040204" pitchFamily="50" charset="-128"/>
                            <a:cs typeface="+mn-cs"/>
                            <a:sym typeface="Arial"/>
                          </a:rPr>
                          <a:t>　　</a:t>
                        </a:r>
                        <a:endParaRPr lang="ja-JP" altLang="en-US" sz="1600" b="0" i="0" u="none" strike="noStrike" cap="none" baseline="0" dirty="0">
                          <a:solidFill>
                            <a:schemeClr val="tx1"/>
                          </a:solidFill>
                          <a:latin typeface="+mn-lt"/>
                          <a:ea typeface="+mn-ea"/>
                          <a:cs typeface="+mn-cs"/>
                          <a:sym typeface="Arial"/>
                        </a:endParaRPr>
                      </a:p>
                    </a:txBody>
                    <a:tcPr marL="91450" marR="91450" marT="45725" marB="45725"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l" rtl="0">
                          <a:spcBef>
                            <a:spcPts val="0"/>
                          </a:spcBef>
                          <a:spcAft>
                            <a:spcPts val="0"/>
                          </a:spcAft>
                          <a:buNone/>
                        </a:pPr>
                        <a:endParaRPr sz="1000" b="0" dirty="0">
                          <a:solidFill>
                            <a:schemeClr val="tx1"/>
                          </a:solidFill>
                          <a:latin typeface="Meiryo UI" panose="020B0604030504040204" pitchFamily="50" charset="-128"/>
                          <a:ea typeface="Meiryo UI" panose="020B0604030504040204" pitchFamily="50" charset="-128"/>
                          <a:cs typeface="Meiryo"/>
                          <a:sym typeface="Meiryo"/>
                        </a:endParaRPr>
                      </a:p>
                    </a:txBody>
                    <a:tcPr marL="91450" marR="91450" marT="45725" marB="45725">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10002"/>
                    </a:ext>
                  </a:extLst>
                </a:tr>
                <a:tr h="860612">
                  <a:tc>
                    <a:txBody>
                      <a:bodyPr/>
                      <a:lstStyle/>
                      <a:p>
                        <a:pPr algn="ctr"/>
                        <a:r>
                          <a:rPr lang="ja-JP" altLang="en-US" sz="1000" b="1" i="0" u="none" strike="noStrike" cap="none" baseline="0" dirty="0">
                            <a:solidFill>
                              <a:schemeClr val="tx1"/>
                            </a:solidFill>
                            <a:latin typeface="Meiryo UI" panose="020B0604030504040204" pitchFamily="50" charset="-128"/>
                            <a:ea typeface="Meiryo UI" panose="020B0604030504040204" pitchFamily="50" charset="-128"/>
                            <a:cs typeface="+mn-cs"/>
                            <a:sym typeface="Arial"/>
                          </a:rPr>
                          <a:t>営業再開に向けた人材確保等</a:t>
                        </a:r>
                      </a:p>
                    </a:txBody>
                    <a:tcPr marL="91450" marR="91450" marT="45725" marB="45725"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l" rtl="0">
                          <a:spcBef>
                            <a:spcPts val="0"/>
                          </a:spcBef>
                          <a:spcAft>
                            <a:spcPts val="0"/>
                          </a:spcAft>
                          <a:buNone/>
                        </a:pPr>
                        <a:endParaRPr sz="1000" b="0" dirty="0">
                          <a:solidFill>
                            <a:schemeClr val="tx1"/>
                          </a:solidFill>
                          <a:latin typeface="Meiryo UI" panose="020B0604030504040204" pitchFamily="50" charset="-128"/>
                          <a:ea typeface="Meiryo UI" panose="020B0604030504040204" pitchFamily="50" charset="-128"/>
                          <a:cs typeface="Meiryo"/>
                          <a:sym typeface="Meiryo"/>
                        </a:endParaRPr>
                      </a:p>
                    </a:txBody>
                    <a:tcPr marL="91450" marR="91450" marT="45725" marB="45725">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100554113"/>
                    </a:ext>
                  </a:extLst>
                </a:tr>
                <a:tr h="788894">
                  <a:tc>
                    <a:txBody>
                      <a:bodyPr/>
                      <a:lstStyle/>
                      <a:p>
                        <a:pPr marL="0" marR="0" lvl="0" indent="0" algn="ctr" rtl="0">
                          <a:spcBef>
                            <a:spcPts val="0"/>
                          </a:spcBef>
                          <a:spcAft>
                            <a:spcPts val="0"/>
                          </a:spcAft>
                          <a:buNone/>
                        </a:pPr>
                        <a:r>
                          <a:rPr lang="ja-JP" altLang="en-US" sz="1000" b="1" dirty="0">
                            <a:solidFill>
                              <a:schemeClr val="tx1"/>
                            </a:solidFill>
                            <a:latin typeface="Meiryo UI" panose="020B0604030504040204" pitchFamily="50" charset="-128"/>
                            <a:ea typeface="Meiryo UI" panose="020B0604030504040204" pitchFamily="50" charset="-128"/>
                            <a:cs typeface="Meiryo"/>
                            <a:sym typeface="Meiryo"/>
                          </a:rPr>
                          <a:t>誘客コンテンツ</a:t>
                        </a:r>
                        <a:endParaRPr lang="en-US" altLang="ja-JP" sz="1000" b="1" dirty="0">
                          <a:solidFill>
                            <a:schemeClr val="tx1"/>
                          </a:solidFill>
                          <a:latin typeface="Meiryo UI" panose="020B0604030504040204" pitchFamily="50" charset="-128"/>
                          <a:ea typeface="Meiryo UI" panose="020B0604030504040204" pitchFamily="50" charset="-128"/>
                          <a:cs typeface="Meiryo"/>
                          <a:sym typeface="Meiryo"/>
                        </a:endParaRPr>
                      </a:p>
                      <a:p>
                        <a:pPr marL="0" marR="0" lvl="0" indent="0" algn="ctr" rtl="0">
                          <a:spcBef>
                            <a:spcPts val="0"/>
                          </a:spcBef>
                          <a:spcAft>
                            <a:spcPts val="0"/>
                          </a:spcAft>
                          <a:buNone/>
                        </a:pPr>
                        <a:r>
                          <a:rPr lang="ja-JP" altLang="en-US" sz="1000" b="1" dirty="0">
                            <a:solidFill>
                              <a:schemeClr val="tx1"/>
                            </a:solidFill>
                            <a:latin typeface="Meiryo UI" panose="020B0604030504040204" pitchFamily="50" charset="-128"/>
                            <a:ea typeface="Meiryo UI" panose="020B0604030504040204" pitchFamily="50" charset="-128"/>
                            <a:cs typeface="Meiryo"/>
                            <a:sym typeface="Meiryo"/>
                          </a:rPr>
                          <a:t>造成の内容</a:t>
                        </a:r>
                        <a:endParaRPr lang="en-US" altLang="ja-JP" sz="1000" b="1" dirty="0">
                          <a:solidFill>
                            <a:schemeClr val="tx1"/>
                          </a:solidFill>
                          <a:latin typeface="Meiryo UI" panose="020B0604030504040204" pitchFamily="50" charset="-128"/>
                          <a:ea typeface="Meiryo UI" panose="020B0604030504040204" pitchFamily="50" charset="-128"/>
                          <a:cs typeface="Meiryo"/>
                          <a:sym typeface="Meiryo"/>
                        </a:endParaRPr>
                      </a:p>
                    </a:txBody>
                    <a:tcPr marL="91450" marR="91450" marT="45725" marB="45725"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ja-JP" altLang="en-US" sz="1000" dirty="0">
                          <a:solidFill>
                            <a:schemeClr val="tx1"/>
                          </a:solidFill>
                          <a:latin typeface="Meiryo UI" panose="020B0604030504040204" pitchFamily="50" charset="-128"/>
                          <a:ea typeface="Meiryo UI" panose="020B0604030504040204" pitchFamily="50" charset="-128"/>
                          <a:cs typeface="Meiryo"/>
                          <a:sym typeface="Meiryo"/>
                        </a:endParaRPr>
                      </a:p>
                    </a:txBody>
                    <a:tcPr marL="91450" marR="91450" marT="45725" marB="45725">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19707635"/>
                    </a:ext>
                  </a:extLst>
                </a:tr>
                <a:tr h="891402">
                  <a:tc>
                    <a:txBody>
                      <a:bodyPr/>
                      <a:lstStyle/>
                      <a:p>
                        <a:pPr marL="0" marR="0" lvl="0" indent="0" algn="ctr" rtl="0">
                          <a:spcBef>
                            <a:spcPts val="0"/>
                          </a:spcBef>
                          <a:spcAft>
                            <a:spcPts val="0"/>
                          </a:spcAft>
                          <a:buNone/>
                        </a:pPr>
                        <a:r>
                          <a:rPr lang="ja-JP" altLang="en-US" sz="1000" b="1" dirty="0">
                            <a:solidFill>
                              <a:schemeClr val="tx1"/>
                            </a:solidFill>
                            <a:latin typeface="Meiryo UI" panose="020B0604030504040204" pitchFamily="50" charset="-128"/>
                            <a:ea typeface="Meiryo UI" panose="020B0604030504040204" pitchFamily="50" charset="-128"/>
                            <a:cs typeface="Meiryo"/>
                            <a:sym typeface="Meiryo"/>
                          </a:rPr>
                          <a:t>情報発信・プロモーションの内容</a:t>
                        </a:r>
                        <a:endParaRPr lang="en-US" altLang="ja-JP" sz="1000" b="1" dirty="0">
                          <a:solidFill>
                            <a:schemeClr val="tx1"/>
                          </a:solidFill>
                          <a:latin typeface="Meiryo UI" panose="020B0604030504040204" pitchFamily="50" charset="-128"/>
                          <a:ea typeface="Meiryo UI" panose="020B0604030504040204" pitchFamily="50" charset="-128"/>
                          <a:cs typeface="Meiryo"/>
                          <a:sym typeface="Meiryo"/>
                        </a:endParaRPr>
                      </a:p>
                    </a:txBody>
                    <a:tcPr marL="91450" marR="91450" marT="45725" marB="45725"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l" rtl="0">
                          <a:spcBef>
                            <a:spcPts val="0"/>
                          </a:spcBef>
                          <a:spcAft>
                            <a:spcPts val="0"/>
                          </a:spcAft>
                          <a:buNone/>
                        </a:pPr>
                        <a:endParaRPr lang="ja-JP" altLang="en-US" sz="1000" b="0" dirty="0">
                          <a:solidFill>
                            <a:schemeClr val="tx1"/>
                          </a:solidFill>
                          <a:latin typeface="Meiryo UI" panose="020B0604030504040204" pitchFamily="50" charset="-128"/>
                          <a:ea typeface="Meiryo UI" panose="020B0604030504040204" pitchFamily="50" charset="-128"/>
                          <a:cs typeface="Meiryo"/>
                          <a:sym typeface="Meiryo"/>
                        </a:endParaRPr>
                      </a:p>
                    </a:txBody>
                    <a:tcPr marL="91450" marR="91450" marT="45725" marB="45725">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1929253567"/>
                    </a:ext>
                  </a:extLst>
                </a:tr>
                <a:tr h="946363">
                  <a:tc>
                    <a:txBody>
                      <a:bodyPr/>
                      <a:lstStyle/>
                      <a:p>
                        <a:pPr marL="0" marR="0" lvl="0" indent="0" algn="ctr" rtl="0">
                          <a:spcBef>
                            <a:spcPts val="0"/>
                          </a:spcBef>
                          <a:spcAft>
                            <a:spcPts val="0"/>
                          </a:spcAft>
                          <a:buNone/>
                        </a:pPr>
                        <a:r>
                          <a:rPr lang="ja-JP" altLang="en-US" sz="1000" b="1" dirty="0">
                            <a:solidFill>
                              <a:schemeClr val="tx1"/>
                            </a:solidFill>
                            <a:latin typeface="Meiryo UI" panose="020B0604030504040204" pitchFamily="50" charset="-128"/>
                            <a:ea typeface="Meiryo UI" panose="020B0604030504040204" pitchFamily="50" charset="-128"/>
                            <a:cs typeface="Meiryo"/>
                            <a:sym typeface="Meiryo"/>
                          </a:rPr>
                          <a:t>今回の取組により期待される効果、</a:t>
                        </a:r>
                        <a:endParaRPr lang="en-US" altLang="ja-JP" sz="1000" b="1" dirty="0">
                          <a:solidFill>
                            <a:schemeClr val="tx1"/>
                          </a:solidFill>
                          <a:latin typeface="Meiryo UI" panose="020B0604030504040204" pitchFamily="50" charset="-128"/>
                          <a:ea typeface="Meiryo UI" panose="020B0604030504040204" pitchFamily="50" charset="-128"/>
                          <a:cs typeface="Meiryo"/>
                          <a:sym typeface="Meiryo"/>
                        </a:endParaRPr>
                      </a:p>
                      <a:p>
                        <a:pPr marL="0" marR="0" lvl="0" indent="0" algn="ctr" rtl="0">
                          <a:spcBef>
                            <a:spcPts val="0"/>
                          </a:spcBef>
                          <a:spcAft>
                            <a:spcPts val="0"/>
                          </a:spcAft>
                          <a:buNone/>
                        </a:pPr>
                        <a:r>
                          <a:rPr lang="ja-JP" altLang="en-US" sz="1000" b="1" dirty="0">
                            <a:solidFill>
                              <a:schemeClr val="tx1"/>
                            </a:solidFill>
                            <a:latin typeface="Meiryo UI" panose="020B0604030504040204" pitchFamily="50" charset="-128"/>
                            <a:ea typeface="Meiryo UI" panose="020B0604030504040204" pitchFamily="50" charset="-128"/>
                            <a:cs typeface="Meiryo"/>
                            <a:sym typeface="Meiryo"/>
                          </a:rPr>
                          <a:t>目指すべき姿</a:t>
                        </a:r>
                        <a:endParaRPr lang="en-US" altLang="ja-JP" sz="1000" b="1" dirty="0">
                          <a:solidFill>
                            <a:schemeClr val="tx1"/>
                          </a:solidFill>
                          <a:latin typeface="Meiryo UI" panose="020B0604030504040204" pitchFamily="50" charset="-128"/>
                          <a:ea typeface="Meiryo UI" panose="020B0604030504040204" pitchFamily="50" charset="-128"/>
                          <a:cs typeface="Meiryo"/>
                          <a:sym typeface="Meiryo"/>
                        </a:endParaRPr>
                      </a:p>
                    </a:txBody>
                    <a:tcPr marL="91450" marR="91450" marT="45725" marB="45725"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l" rtl="0">
                          <a:spcBef>
                            <a:spcPts val="0"/>
                          </a:spcBef>
                          <a:spcAft>
                            <a:spcPts val="0"/>
                          </a:spcAft>
                          <a:buNone/>
                        </a:pPr>
                        <a:endParaRPr sz="1000" b="0" dirty="0">
                          <a:solidFill>
                            <a:schemeClr val="tx1"/>
                          </a:solidFill>
                          <a:latin typeface="Meiryo UI" panose="020B0604030504040204" pitchFamily="50" charset="-128"/>
                          <a:ea typeface="Meiryo UI" panose="020B0604030504040204" pitchFamily="50" charset="-128"/>
                          <a:cs typeface="Meiryo"/>
                          <a:sym typeface="Meiryo"/>
                        </a:endParaRPr>
                      </a:p>
                    </a:txBody>
                    <a:tcPr marL="91450" marR="91450" marT="45725" marB="45725">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3381183781"/>
                    </a:ext>
                  </a:extLst>
                </a:tr>
              </a:tbl>
            </a:graphicData>
          </a:graphic>
        </p:graphicFrame>
        <p:sp>
          <p:nvSpPr>
            <p:cNvPr id="40" name="Google Shape;104;p1"/>
            <p:cNvSpPr/>
            <p:nvPr/>
          </p:nvSpPr>
          <p:spPr>
            <a:xfrm>
              <a:off x="399883" y="739918"/>
              <a:ext cx="829493" cy="301628"/>
            </a:xfrm>
            <a:prstGeom prst="rect">
              <a:avLst/>
            </a:prstGeom>
            <a:solidFill>
              <a:schemeClr val="accent1">
                <a:lumMod val="20000"/>
                <a:lumOff val="80000"/>
              </a:schemeClr>
            </a:solidFill>
            <a:ln w="12700" cap="flat" cmpd="sng">
              <a:solidFill>
                <a:schemeClr val="bg1">
                  <a:lumMod val="5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ja-JP" altLang="en-US" sz="1000" b="1" kern="0" dirty="0">
                  <a:solidFill>
                    <a:srgbClr val="000000"/>
                  </a:solidFill>
                  <a:latin typeface="Meiryo UI" panose="020B0604030504040204" pitchFamily="50" charset="-128"/>
                  <a:ea typeface="Meiryo UI" panose="020B0604030504040204" pitchFamily="50" charset="-128"/>
                  <a:cs typeface="Meiryo"/>
                  <a:sym typeface="Meiryo"/>
                </a:rPr>
                <a:t>取組</a:t>
              </a:r>
              <a:r>
                <a:rPr kumimoji="0" lang="ja-JP" altLang="en-US" sz="10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rPr>
                <a:t>の概要</a:t>
              </a:r>
              <a:endParaRPr kumimoji="0" sz="10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a:sym typeface="Meiryo"/>
              </a:endParaRPr>
            </a:p>
          </p:txBody>
        </p:sp>
      </p:grpSp>
      <p:graphicFrame>
        <p:nvGraphicFramePr>
          <p:cNvPr id="5" name="表 4">
            <a:extLst>
              <a:ext uri="{FF2B5EF4-FFF2-40B4-BE49-F238E27FC236}">
                <a16:creationId xmlns:a16="http://schemas.microsoft.com/office/drawing/2014/main" id="{BB4DD5AF-53A1-0AFA-5B58-1E63CFD684D7}"/>
              </a:ext>
            </a:extLst>
          </p:cNvPr>
          <p:cNvGraphicFramePr>
            <a:graphicFrameLocks noGrp="1"/>
          </p:cNvGraphicFramePr>
          <p:nvPr>
            <p:extLst>
              <p:ext uri="{D42A27DB-BD31-4B8C-83A1-F6EECF244321}">
                <p14:modId xmlns:p14="http://schemas.microsoft.com/office/powerpoint/2010/main" val="2635465589"/>
              </p:ext>
            </p:extLst>
          </p:nvPr>
        </p:nvGraphicFramePr>
        <p:xfrm>
          <a:off x="7735919" y="2414164"/>
          <a:ext cx="2142000" cy="1357200"/>
        </p:xfrm>
        <a:graphic>
          <a:graphicData uri="http://schemas.openxmlformats.org/drawingml/2006/table">
            <a:tbl>
              <a:tblPr firstRow="1" bandRow="1">
                <a:tableStyleId>{5940675A-B579-460E-94D1-54222C63F5DA}</a:tableStyleId>
              </a:tblPr>
              <a:tblGrid>
                <a:gridCol w="2142000">
                  <a:extLst>
                    <a:ext uri="{9D8B030D-6E8A-4147-A177-3AD203B41FA5}">
                      <a16:colId xmlns:a16="http://schemas.microsoft.com/office/drawing/2014/main" val="2809059496"/>
                    </a:ext>
                  </a:extLst>
                </a:gridCol>
              </a:tblGrid>
              <a:tr h="1357200">
                <a:tc>
                  <a:txBody>
                    <a:bodyPr/>
                    <a:lstStyle/>
                    <a:p>
                      <a:pPr lvl="1" algn="ctr"/>
                      <a:r>
                        <a:rPr lang="ja-JP" altLang="en-US" sz="1050" dirty="0"/>
                        <a:t>写真又は対象地域の位置図など</a:t>
                      </a:r>
                    </a:p>
                  </a:txBody>
                  <a:tcPr anchor="ctr">
                    <a:noFill/>
                  </a:tcPr>
                </a:tc>
                <a:extLst>
                  <a:ext uri="{0D108BD9-81ED-4DB2-BD59-A6C34878D82A}">
                    <a16:rowId xmlns:a16="http://schemas.microsoft.com/office/drawing/2014/main" val="3670560507"/>
                  </a:ext>
                </a:extLst>
              </a:tr>
            </a:tbl>
          </a:graphicData>
        </a:graphic>
      </p:graphicFrame>
      <p:sp>
        <p:nvSpPr>
          <p:cNvPr id="9" name="Google Shape;92;p1">
            <a:extLst>
              <a:ext uri="{FF2B5EF4-FFF2-40B4-BE49-F238E27FC236}">
                <a16:creationId xmlns:a16="http://schemas.microsoft.com/office/drawing/2014/main" id="{79FD9BBC-C4F1-9B8F-974D-DEB1DADEB93B}"/>
              </a:ext>
            </a:extLst>
          </p:cNvPr>
          <p:cNvSpPr txBox="1">
            <a:spLocks/>
          </p:cNvSpPr>
          <p:nvPr/>
        </p:nvSpPr>
        <p:spPr>
          <a:xfrm>
            <a:off x="6663930" y="66121"/>
            <a:ext cx="3213989" cy="47625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fontAlgn="auto">
              <a:buSzPts val="1900"/>
            </a:pPr>
            <a:r>
              <a:rPr kumimoji="0" lang="ja-JP" altLang="en-US" sz="1400" kern="0" dirty="0">
                <a:latin typeface="Meiryo UI"/>
                <a:ea typeface="Meiryo UI"/>
              </a:rPr>
              <a:t>取組地域：</a:t>
            </a:r>
            <a:endParaRPr kumimoji="0" lang="en-US" altLang="ja-JP" sz="1400" kern="0" dirty="0">
              <a:latin typeface="Meiryo UI"/>
              <a:ea typeface="Meiryo UI"/>
            </a:endParaRPr>
          </a:p>
          <a:p>
            <a:pPr fontAlgn="auto">
              <a:buSzPts val="1900"/>
            </a:pPr>
            <a:r>
              <a:rPr kumimoji="0" lang="ja-JP" altLang="en-US" sz="1400" kern="0" dirty="0">
                <a:latin typeface="Meiryo UI"/>
                <a:ea typeface="Meiryo UI"/>
              </a:rPr>
              <a:t>申請者名：</a:t>
            </a:r>
            <a:endParaRPr kumimoji="0" lang="en-US" altLang="ja-JP" sz="1400" kern="0" dirty="0">
              <a:latin typeface="Meiryo UI"/>
              <a:ea typeface="Meiryo UI"/>
            </a:endParaRPr>
          </a:p>
        </p:txBody>
      </p:sp>
      <p:graphicFrame>
        <p:nvGraphicFramePr>
          <p:cNvPr id="7" name="表 6">
            <a:extLst>
              <a:ext uri="{FF2B5EF4-FFF2-40B4-BE49-F238E27FC236}">
                <a16:creationId xmlns:a16="http://schemas.microsoft.com/office/drawing/2014/main" id="{45A9E4D5-7B4E-4FC8-837C-935189533104}"/>
              </a:ext>
            </a:extLst>
          </p:cNvPr>
          <p:cNvGraphicFramePr>
            <a:graphicFrameLocks noGrp="1"/>
          </p:cNvGraphicFramePr>
          <p:nvPr>
            <p:extLst>
              <p:ext uri="{D42A27DB-BD31-4B8C-83A1-F6EECF244321}">
                <p14:modId xmlns:p14="http://schemas.microsoft.com/office/powerpoint/2010/main" val="287699560"/>
              </p:ext>
            </p:extLst>
          </p:nvPr>
        </p:nvGraphicFramePr>
        <p:xfrm>
          <a:off x="7735919" y="4351821"/>
          <a:ext cx="2142000" cy="1357200"/>
        </p:xfrm>
        <a:graphic>
          <a:graphicData uri="http://schemas.openxmlformats.org/drawingml/2006/table">
            <a:tbl>
              <a:tblPr firstRow="1" bandRow="1">
                <a:tableStyleId>{5940675A-B579-460E-94D1-54222C63F5DA}</a:tableStyleId>
              </a:tblPr>
              <a:tblGrid>
                <a:gridCol w="2142000">
                  <a:extLst>
                    <a:ext uri="{9D8B030D-6E8A-4147-A177-3AD203B41FA5}">
                      <a16:colId xmlns:a16="http://schemas.microsoft.com/office/drawing/2014/main" val="2809059496"/>
                    </a:ext>
                  </a:extLst>
                </a:gridCol>
              </a:tblGrid>
              <a:tr h="1357200">
                <a:tc>
                  <a:txBody>
                    <a:bodyPr/>
                    <a:lstStyle/>
                    <a:p>
                      <a:pPr lvl="1" algn="ctr"/>
                      <a:r>
                        <a:rPr lang="ja-JP" altLang="en-US" sz="1050" dirty="0"/>
                        <a:t>写真など</a:t>
                      </a:r>
                    </a:p>
                  </a:txBody>
                  <a:tcPr anchor="ctr">
                    <a:noFill/>
                  </a:tcPr>
                </a:tc>
                <a:extLst>
                  <a:ext uri="{0D108BD9-81ED-4DB2-BD59-A6C34878D82A}">
                    <a16:rowId xmlns:a16="http://schemas.microsoft.com/office/drawing/2014/main" val="3670560507"/>
                  </a:ext>
                </a:extLst>
              </a:tr>
            </a:tbl>
          </a:graphicData>
        </a:graphic>
      </p:graphicFrame>
      <p:sp>
        <p:nvSpPr>
          <p:cNvPr id="6" name="テキスト ボックス 5">
            <a:extLst>
              <a:ext uri="{FF2B5EF4-FFF2-40B4-BE49-F238E27FC236}">
                <a16:creationId xmlns:a16="http://schemas.microsoft.com/office/drawing/2014/main" id="{39CC17CF-8598-0527-AF53-F9D7EFA6B2E1}"/>
              </a:ext>
            </a:extLst>
          </p:cNvPr>
          <p:cNvSpPr txBox="1"/>
          <p:nvPr/>
        </p:nvSpPr>
        <p:spPr>
          <a:xfrm>
            <a:off x="7691053" y="3828274"/>
            <a:ext cx="2142964" cy="276999"/>
          </a:xfrm>
          <a:prstGeom prst="rect">
            <a:avLst/>
          </a:prstGeom>
          <a:noFill/>
        </p:spPr>
        <p:txBody>
          <a:bodyPr wrap="square" rtlCol="0">
            <a:spAutoFit/>
          </a:bodyPr>
          <a:lstStyle/>
          <a:p>
            <a:pPr algn="ctr"/>
            <a:r>
              <a:rPr kumimoji="1" lang="ja-JP" altLang="en-US" sz="1200" dirty="0"/>
              <a:t>写真に関するキャプション等</a:t>
            </a:r>
          </a:p>
        </p:txBody>
      </p:sp>
      <p:sp>
        <p:nvSpPr>
          <p:cNvPr id="10" name="テキスト ボックス 9">
            <a:extLst>
              <a:ext uri="{FF2B5EF4-FFF2-40B4-BE49-F238E27FC236}">
                <a16:creationId xmlns:a16="http://schemas.microsoft.com/office/drawing/2014/main" id="{FEDC3A99-6ABD-E129-9368-02330BAA51B4}"/>
              </a:ext>
            </a:extLst>
          </p:cNvPr>
          <p:cNvSpPr txBox="1"/>
          <p:nvPr/>
        </p:nvSpPr>
        <p:spPr>
          <a:xfrm>
            <a:off x="7713787" y="5817069"/>
            <a:ext cx="2142964" cy="276999"/>
          </a:xfrm>
          <a:prstGeom prst="rect">
            <a:avLst/>
          </a:prstGeom>
          <a:noFill/>
        </p:spPr>
        <p:txBody>
          <a:bodyPr wrap="square" rtlCol="0">
            <a:spAutoFit/>
          </a:bodyPr>
          <a:lstStyle/>
          <a:p>
            <a:pPr algn="ctr"/>
            <a:r>
              <a:rPr kumimoji="1" lang="ja-JP" altLang="en-US" sz="1200" dirty="0"/>
              <a:t>写真に関するキャプション等</a:t>
            </a:r>
          </a:p>
        </p:txBody>
      </p:sp>
      <p:graphicFrame>
        <p:nvGraphicFramePr>
          <p:cNvPr id="2" name="表 1">
            <a:extLst>
              <a:ext uri="{FF2B5EF4-FFF2-40B4-BE49-F238E27FC236}">
                <a16:creationId xmlns:a16="http://schemas.microsoft.com/office/drawing/2014/main" id="{68E0CA77-6B1F-8750-9811-79F1F5D63B7E}"/>
              </a:ext>
            </a:extLst>
          </p:cNvPr>
          <p:cNvGraphicFramePr>
            <a:graphicFrameLocks noGrp="1"/>
          </p:cNvGraphicFramePr>
          <p:nvPr>
            <p:extLst>
              <p:ext uri="{D42A27DB-BD31-4B8C-83A1-F6EECF244321}">
                <p14:modId xmlns:p14="http://schemas.microsoft.com/office/powerpoint/2010/main" val="2439883720"/>
              </p:ext>
            </p:extLst>
          </p:nvPr>
        </p:nvGraphicFramePr>
        <p:xfrm>
          <a:off x="7727146" y="862583"/>
          <a:ext cx="2142964" cy="1356171"/>
        </p:xfrm>
        <a:graphic>
          <a:graphicData uri="http://schemas.openxmlformats.org/drawingml/2006/table">
            <a:tbl>
              <a:tblPr firstRow="1" bandRow="1">
                <a:tableStyleId>{5940675A-B579-460E-94D1-54222C63F5DA}</a:tableStyleId>
              </a:tblPr>
              <a:tblGrid>
                <a:gridCol w="1169204">
                  <a:extLst>
                    <a:ext uri="{9D8B030D-6E8A-4147-A177-3AD203B41FA5}">
                      <a16:colId xmlns:a16="http://schemas.microsoft.com/office/drawing/2014/main" val="2809059496"/>
                    </a:ext>
                  </a:extLst>
                </a:gridCol>
                <a:gridCol w="973760">
                  <a:extLst>
                    <a:ext uri="{9D8B030D-6E8A-4147-A177-3AD203B41FA5}">
                      <a16:colId xmlns:a16="http://schemas.microsoft.com/office/drawing/2014/main" val="142445802"/>
                    </a:ext>
                  </a:extLst>
                </a:gridCol>
              </a:tblGrid>
              <a:tr h="336624">
                <a:tc gridSpan="2">
                  <a:txBody>
                    <a:bodyPr/>
                    <a:lstStyle/>
                    <a:p>
                      <a:pPr lvl="1" algn="ctr"/>
                      <a:r>
                        <a:rPr kumimoji="1" lang="ja-JP" altLang="en-US" sz="1050" u="none" strike="noStrike" dirty="0">
                          <a:solidFill>
                            <a:schemeClr val="tx1"/>
                          </a:solidFill>
                          <a:latin typeface="Meiryo UI" panose="020B0604030504040204" pitchFamily="50" charset="-128"/>
                          <a:ea typeface="Meiryo UI" panose="020B0604030504040204" pitchFamily="50" charset="-128"/>
                        </a:rPr>
                        <a:t>事業費</a:t>
                      </a:r>
                    </a:p>
                  </a:txBody>
                  <a:tcPr anchor="ctr">
                    <a:solidFill>
                      <a:schemeClr val="accent1">
                        <a:lumMod val="20000"/>
                        <a:lumOff val="80000"/>
                      </a:schemeClr>
                    </a:solidFill>
                  </a:tcPr>
                </a:tc>
                <a:tc hMerge="1">
                  <a:txBody>
                    <a:bodyPr/>
                    <a:lstStyle/>
                    <a:p>
                      <a:endParaRPr lang="ja-JP" altLang="en-US" dirty="0"/>
                    </a:p>
                  </a:txBody>
                  <a:tcPr/>
                </a:tc>
                <a:extLst>
                  <a:ext uri="{0D108BD9-81ED-4DB2-BD59-A6C34878D82A}">
                    <a16:rowId xmlns:a16="http://schemas.microsoft.com/office/drawing/2014/main" val="3670560507"/>
                  </a:ext>
                </a:extLst>
              </a:tr>
              <a:tr h="516627">
                <a:tc gridSpan="2">
                  <a:txBody>
                    <a:bodyPr/>
                    <a:lstStyle/>
                    <a:p>
                      <a:pPr algn="ctr"/>
                      <a:r>
                        <a:rPr lang="ja-JP" altLang="en-US" sz="1050" u="none" strike="noStrike" dirty="0">
                          <a:solidFill>
                            <a:schemeClr val="tx1"/>
                          </a:solidFill>
                        </a:rPr>
                        <a:t>千円</a:t>
                      </a:r>
                    </a:p>
                  </a:txBody>
                  <a:tcPr anchor="ctr">
                    <a:noFill/>
                  </a:tcPr>
                </a:tc>
                <a:tc hMerge="1">
                  <a:txBody>
                    <a:bodyPr/>
                    <a:lstStyle/>
                    <a:p>
                      <a:pPr lvl="1" algn="ctr"/>
                      <a:endParaRPr kumimoji="1" lang="ja-JP" altLang="en-US" sz="900"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extLst>
                  <a:ext uri="{0D108BD9-81ED-4DB2-BD59-A6C34878D82A}">
                    <a16:rowId xmlns:a16="http://schemas.microsoft.com/office/drawing/2014/main" val="277251242"/>
                  </a:ext>
                </a:extLst>
              </a:tr>
              <a:tr h="363877">
                <a:tc>
                  <a:txBody>
                    <a:bodyPr/>
                    <a:lstStyle/>
                    <a:p>
                      <a:pPr algn="ctr"/>
                      <a:r>
                        <a:rPr kumimoji="1" lang="ja-JP" altLang="en-US" sz="900" u="none" strike="noStrike" dirty="0">
                          <a:solidFill>
                            <a:schemeClr val="tx1"/>
                          </a:solidFill>
                          <a:latin typeface="Meiryo UI" panose="020B0604030504040204" pitchFamily="50" charset="-128"/>
                          <a:ea typeface="Meiryo UI" panose="020B0604030504040204" pitchFamily="50" charset="-128"/>
                        </a:rPr>
                        <a:t>うち宿泊施設の</a:t>
                      </a:r>
                      <a:endParaRPr kumimoji="1" lang="en-US" altLang="ja-JP" sz="900" u="none" strike="noStrike" dirty="0">
                        <a:solidFill>
                          <a:schemeClr val="tx1"/>
                        </a:solidFill>
                        <a:latin typeface="Meiryo UI" panose="020B0604030504040204" pitchFamily="50" charset="-128"/>
                        <a:ea typeface="Meiryo UI" panose="020B0604030504040204" pitchFamily="50" charset="-128"/>
                      </a:endParaRPr>
                    </a:p>
                    <a:p>
                      <a:pPr algn="ctr"/>
                      <a:r>
                        <a:rPr kumimoji="1" lang="ja-JP" altLang="en-US" sz="900" u="none" strike="noStrike" dirty="0">
                          <a:solidFill>
                            <a:schemeClr val="tx1"/>
                          </a:solidFill>
                          <a:latin typeface="Meiryo UI" panose="020B0604030504040204" pitchFamily="50" charset="-128"/>
                          <a:ea typeface="Meiryo UI" panose="020B0604030504040204" pitchFamily="50" charset="-128"/>
                        </a:rPr>
                        <a:t>収益力向上支援に</a:t>
                      </a:r>
                      <a:endParaRPr kumimoji="1" lang="en-US" altLang="ja-JP" sz="900" u="none" strike="noStrike" dirty="0">
                        <a:solidFill>
                          <a:schemeClr val="tx1"/>
                        </a:solidFill>
                        <a:latin typeface="Meiryo UI" panose="020B0604030504040204" pitchFamily="50" charset="-128"/>
                        <a:ea typeface="Meiryo UI" panose="020B0604030504040204" pitchFamily="50" charset="-128"/>
                      </a:endParaRPr>
                    </a:p>
                    <a:p>
                      <a:pPr algn="ctr"/>
                      <a:r>
                        <a:rPr kumimoji="1" lang="ja-JP" altLang="en-US" sz="900" u="none" strike="noStrike" dirty="0">
                          <a:solidFill>
                            <a:schemeClr val="tx1"/>
                          </a:solidFill>
                          <a:latin typeface="Meiryo UI" panose="020B0604030504040204" pitchFamily="50" charset="-128"/>
                          <a:ea typeface="Meiryo UI" panose="020B0604030504040204" pitchFamily="50" charset="-128"/>
                        </a:rPr>
                        <a:t>かかる事業費</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ja-JP" altLang="en-US" sz="1050" u="none" strike="noStrike" dirty="0">
                          <a:solidFill>
                            <a:schemeClr val="tx1"/>
                          </a:solidFill>
                        </a:rPr>
                        <a:t>千円</a:t>
                      </a:r>
                    </a:p>
                  </a:txBody>
                  <a:tcPr anchor="ctr">
                    <a:noFill/>
                  </a:tcPr>
                </a:tc>
                <a:extLst>
                  <a:ext uri="{0D108BD9-81ED-4DB2-BD59-A6C34878D82A}">
                    <a16:rowId xmlns:a16="http://schemas.microsoft.com/office/drawing/2014/main" val="946393526"/>
                  </a:ext>
                </a:extLst>
              </a:tr>
            </a:tbl>
          </a:graphicData>
        </a:graphic>
      </p:graphicFrame>
      <p:sp>
        <p:nvSpPr>
          <p:cNvPr id="3" name="テキスト ボックス 2">
            <a:extLst>
              <a:ext uri="{FF2B5EF4-FFF2-40B4-BE49-F238E27FC236}">
                <a16:creationId xmlns:a16="http://schemas.microsoft.com/office/drawing/2014/main" id="{BA12F191-93F9-63B4-4D7C-BD1338B7AA30}"/>
              </a:ext>
            </a:extLst>
          </p:cNvPr>
          <p:cNvSpPr txBox="1"/>
          <p:nvPr/>
        </p:nvSpPr>
        <p:spPr>
          <a:xfrm>
            <a:off x="0" y="-704"/>
            <a:ext cx="2951865" cy="230832"/>
          </a:xfrm>
          <a:prstGeom prst="rect">
            <a:avLst/>
          </a:prstGeom>
          <a:noFill/>
          <a:ln>
            <a:solidFill>
              <a:schemeClr val="bg2"/>
            </a:solidFill>
          </a:ln>
        </p:spPr>
        <p:txBody>
          <a:bodyPr wrap="square" rtlCol="0">
            <a:spAutoFit/>
          </a:bodyPr>
          <a:lstStyle/>
          <a:p>
            <a:r>
              <a:rPr kumimoji="1" lang="en-US" altLang="ja-JP" sz="900" dirty="0"/>
              <a:t>R8</a:t>
            </a:r>
            <a:r>
              <a:rPr kumimoji="1" lang="ja-JP" altLang="en-US" sz="900" dirty="0"/>
              <a:t>能登半島</a:t>
            </a:r>
            <a:r>
              <a:rPr lang="ja-JP" altLang="en-US" sz="900" dirty="0"/>
              <a:t>地震からの復興に向けた観光再生支援事業</a:t>
            </a:r>
            <a:endParaRPr kumimoji="1" lang="ja-JP" altLang="en-US" sz="900" dirty="0"/>
          </a:p>
        </p:txBody>
      </p:sp>
    </p:spTree>
    <p:extLst>
      <p:ext uri="{BB962C8B-B14F-4D97-AF65-F5344CB8AC3E}">
        <p14:creationId xmlns:p14="http://schemas.microsoft.com/office/powerpoint/2010/main" val="3253921724"/>
      </p:ext>
    </p:extLst>
  </p:cSld>
  <p:clrMapOvr>
    <a:masterClrMapping/>
  </p:clrMapOvr>
</p:sld>
</file>

<file path=ppt/theme/theme1.xml><?xml version="1.0" encoding="utf-8"?>
<a:theme xmlns:a="http://schemas.openxmlformats.org/drawingml/2006/main" name="13_標準デザイン">
  <a:themeElements>
    <a:clrScheme name="シック">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66CC"/>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rgbClr val="0066CC"/>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txDef>
      <a:spPr>
        <a:noFill/>
      </a:spPr>
      <a:bodyPr wrap="square" rtlCol="0" anchor="ctr" anchorCtr="0">
        <a:noAutofit/>
      </a:bodyPr>
      <a:lstStyle>
        <a:defPPr>
          <a:defRPr kumimoji="1" dirty="0" smtClean="0"/>
        </a:defPPr>
      </a:lstStyle>
    </a:tx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笈田デフォルト（観光庁）.potx" id="{8265FE3B-5D8C-413A-9D65-F6E9001F83E2}" vid="{6AFE259A-AC04-4BF3-8BD2-834841E9CB49}"/>
    </a:ext>
  </a:extLst>
</a:theme>
</file>

<file path=ppt/theme/theme2.xml><?xml version="1.0" encoding="utf-8"?>
<a:theme xmlns:a="http://schemas.openxmlformats.org/drawingml/2006/main" name="4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600" b="1" i="0" u="none" strike="noStrike" cap="none" normalizeH="0" baseline="0" smtClean="0">
            <a:ln>
              <a:noFill/>
            </a:ln>
            <a:solidFill>
              <a:schemeClr val="tx1"/>
            </a:solidFill>
            <a:effectLst/>
            <a:latin typeface="Arial"/>
            <a:ea typeface="ＭＳ Ｐゴシック"/>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600" b="1" i="0" u="none" strike="noStrike" cap="none" normalizeH="0" baseline="0" smtClean="0">
            <a:ln>
              <a:noFill/>
            </a:ln>
            <a:solidFill>
              <a:schemeClr val="tx1"/>
            </a:solidFill>
            <a:effectLst/>
            <a:latin typeface="Arial"/>
            <a:ea typeface="ＭＳ Ｐゴシック"/>
          </a:defRPr>
        </a:defPPr>
      </a:lstStyle>
    </a:lnDef>
  </a:objectDefaults>
  <a:extraClrSchemeLst/>
</a:theme>
</file>

<file path=ppt/theme/theme3.xml><?xml version="1.0" encoding="utf-8"?>
<a:theme xmlns:a="http://schemas.openxmlformats.org/drawingml/2006/main" name="55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66CC"/>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rgbClr val="0066CC"/>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1440C6E34A2F2546BE955151C9CF537E" ma:contentTypeVersion="4" ma:contentTypeDescription="新しいドキュメントを作成します。" ma:contentTypeScope="" ma:versionID="7868e507b6d5255ba06fd253c8df8d4b">
  <xsd:schema xmlns:xsd="http://www.w3.org/2001/XMLSchema" xmlns:xs="http://www.w3.org/2001/XMLSchema" xmlns:p="http://schemas.microsoft.com/office/2006/metadata/properties" xmlns:ns2="506d6860-8785-4964-94a9-7571faad1cfe" targetNamespace="http://schemas.microsoft.com/office/2006/metadata/properties" ma:root="true" ma:fieldsID="125cf7f26702f8f08fab50e68cc42eef" ns2:_="">
    <xsd:import namespace="506d6860-8785-4964-94a9-7571faad1cf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06d6860-8785-4964-94a9-7571faad1c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E0010E2-1315-48B0-8CC5-BD104426F3E2}">
  <ds:schemaRefs>
    <ds:schemaRef ds:uri="http://schemas.microsoft.com/sharepoint/v3/contenttype/forms"/>
  </ds:schemaRefs>
</ds:datastoreItem>
</file>

<file path=customXml/itemProps2.xml><?xml version="1.0" encoding="utf-8"?>
<ds:datastoreItem xmlns:ds="http://schemas.openxmlformats.org/officeDocument/2006/customXml" ds:itemID="{D2D08D5F-45B6-4CB1-8173-7353D5E9AFAF}">
  <ds:schemaRefs>
    <ds:schemaRef ds:uri="http://purl.org/dc/dcmitype/"/>
    <ds:schemaRef ds:uri="http://schemas.microsoft.com/office/2006/metadata/properties"/>
    <ds:schemaRef ds:uri="http://www.w3.org/XML/1998/namespace"/>
    <ds:schemaRef ds:uri="http://purl.org/dc/elements/1.1/"/>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506d6860-8785-4964-94a9-7571faad1cfe"/>
  </ds:schemaRefs>
</ds:datastoreItem>
</file>

<file path=customXml/itemProps3.xml><?xml version="1.0" encoding="utf-8"?>
<ds:datastoreItem xmlns:ds="http://schemas.openxmlformats.org/officeDocument/2006/customXml" ds:itemID="{96303A31-6B3B-4CFA-B1F1-E3CE4AB6DF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06d6860-8785-4964-94a9-7571faad1c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観光庁</Template>
  <Words>115</Words>
  <PresentationFormat>A4 210 x 297 mm</PresentationFormat>
  <Paragraphs>28</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4</vt:i4>
      </vt:variant>
      <vt:variant>
        <vt:lpstr>スライド タイトル</vt:lpstr>
      </vt:variant>
      <vt:variant>
        <vt:i4>1</vt:i4>
      </vt:variant>
    </vt:vector>
  </HeadingPairs>
  <TitlesOfParts>
    <vt:vector size="11" baseType="lpstr">
      <vt:lpstr>HGP創英角ｺﾞｼｯｸUB</vt:lpstr>
      <vt:lpstr>Meiryo UI</vt:lpstr>
      <vt:lpstr>Meiryo</vt:lpstr>
      <vt:lpstr>Arial</vt:lpstr>
      <vt:lpstr>Arial Black</vt:lpstr>
      <vt:lpstr>Calibri</vt:lpstr>
      <vt:lpstr>13_標準デザイン</vt:lpstr>
      <vt:lpstr>4_標準デザイン</vt:lpstr>
      <vt:lpstr>55_標準デザイン</vt:lpstr>
      <vt:lpstr>4_Office テーマ</vt:lpstr>
      <vt:lpstr>事業名</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0x0101001440C6E34A2F2546BE955151C9CF537E</vt:lpwstr>
  </property>
</Properties>
</file>