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5" r:id="rId2"/>
    <p:sldMasterId id="2147483700" r:id="rId3"/>
    <p:sldMasterId id="2147483715" r:id="rId4"/>
    <p:sldMasterId id="2147483727" r:id="rId5"/>
    <p:sldMasterId id="2147483742" r:id="rId6"/>
  </p:sldMasterIdLst>
  <p:notesMasterIdLst>
    <p:notesMasterId r:id="rId8"/>
  </p:notesMasterIdLst>
  <p:sldIdLst>
    <p:sldId id="346" r:id="rId7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1A9446-285D-CACC-553F-0C7EF28BC444}" name="小池 野々香" initials="野小" userId="S::koike-n2is@mlit.go.jp::ef3aa80c-0ce8-42ac-97e4-b86e136098bc" providerId="AD"/>
  <p188:author id="{0D82C655-35B3-3C2B-2060-2561CADE739C}" name="新井 聡平" initials="聡新" userId="S::sohei.arai@toppan.co.jp::b74f6fd2-1275-4b29-b7ac-393fbf1ea282" providerId="AD"/>
  <p188:author id="{8FA16668-897A-A722-5EBB-61C5F205642B}" name="一之瀬 千遥" initials="千一" userId="S::chiharu.ichinose@toppan.co.jp::45416ab5-abb2-4185-9117-09a383f6c4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authors.xml" Type="http://schemas.microsoft.com/office/2018/10/relationships/author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s/slide1.xml" Type="http://schemas.openxmlformats.org/officeDocument/2006/relationships/slide"/><Relationship Id="rId8" Target="notesMasters/notesMaster1.xml" Type="http://schemas.openxmlformats.org/officeDocument/2006/relationships/notesMaster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7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87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4BE31-1B51-43C6-8569-66005214544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1588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589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90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1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1E548-C331-41F0-954A-B7229986DB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2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1E548-C331-41F0-954A-B7229986DB8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62590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jpe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2.jpeg" Type="http://schemas.openxmlformats.org/officeDocument/2006/relationships/image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Relationship Id="rId2" Target="../media/image2.jpeg" Type="http://schemas.openxmlformats.org/officeDocument/2006/relationships/image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Relationship Id="rId2" Target="../media/image2.jpeg" Type="http://schemas.openxmlformats.org/officeDocument/2006/relationships/image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Relationship Id="rId2" Target="../media/image3.jpeg" Type="http://schemas.openxmlformats.org/officeDocument/2006/relationships/image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Relationship Id="rId2" Target="../media/image3.jpeg" Type="http://schemas.openxmlformats.org/officeDocument/2006/relationships/image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038" name="Rectangle 14"/>
          <p:cNvSpPr>
            <a:spLocks noChangeArrowheads="1"/>
          </p:cNvSpPr>
          <p:nvPr userDrawn="1"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0D2A-874E-4304-BCFF-B6B66852CA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53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8EE86-8D28-444E-85A2-552CC76135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166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1FA38-9CCB-47C2-8934-DF06D05724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8672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A389-E2C8-497F-BDCC-CD2E77B63F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4634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5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126" name="Rectangle 14"/>
          <p:cNvSpPr>
            <a:spLocks noChangeArrowheads="1"/>
          </p:cNvSpPr>
          <p:nvPr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600" b="1">
              <a:solidFill>
                <a:srgbClr val="000000"/>
              </a:solidFill>
            </a:endParaRPr>
          </a:p>
        </p:txBody>
      </p:sp>
      <p:sp>
        <p:nvSpPr>
          <p:cNvPr id="11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12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2A22-0351-4B53-AA0C-F8658C1DA2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6305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3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715FE-2568-438B-8E86-C5D0F1ED33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0132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4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4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12774-99B0-45AF-B08C-740C66219F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899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9BEA5-C45D-4452-A83F-5CB7C58ACF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4659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F7668-F980-4F9A-AB7F-391BEF2D2F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3812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5C072-13BB-4480-96D1-22FAB36D2E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703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0C1C4-0587-45D7-9E9A-DAF1456902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088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483350"/>
            <a:ext cx="2311400" cy="476250"/>
          </a:xfrm>
          <a:ln/>
        </p:spPr>
        <p:txBody>
          <a:bodyPr/>
          <a:lstStyle>
            <a:lvl1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853CC1E1-AE02-4A16-BB0F-FB51E60FEE7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1509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74CC5-CCED-414F-9E5E-DF5F89134A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4773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8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FD862-8706-490A-AA17-106ACBCA45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4392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2F9BD-C83C-46E3-AB4E-E43A456499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45117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E8F5F-B84D-4CF2-865E-48D8DBDEB0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75008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064E2-CBFD-47A1-8692-F9FB156D26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011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02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20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0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0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AFCA3-7AD6-405A-8A4A-12DB979262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81920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08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2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6955C-1DC5-4250-A25C-829CB74532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61917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5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226" name="Rectangle 14"/>
          <p:cNvSpPr>
            <a:spLocks noChangeArrowheads="1"/>
          </p:cNvSpPr>
          <p:nvPr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1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22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E806C-3D80-4268-A7B5-946BD040F8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956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3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D747E-734E-40CB-B313-73EE7837B9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19502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4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4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4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A7A2E-BC87-432B-8A26-724CAAEF41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022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0FB8-0E80-4738-83A5-DD2A76AA1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18345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1A801-D2B3-4D85-A522-0500A9B5A1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9269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5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5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C2647-54F0-4A49-9EB4-021DD47B48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5738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99EFB-C3C5-46B8-9E07-83799C5527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0990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946FA-100F-4ED0-B606-A0FF7F1B4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68306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7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822F8-3DA7-456B-8248-CC9C4B7D91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09789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78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27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33259-3ECD-4F03-B495-8E53E8DC82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22032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5C866-94FE-4BEF-8838-6DD433B3C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08255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9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8A134-BAF2-4B7F-BC6F-DF843DF1F6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35899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9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9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32B7-D2ED-4286-8399-F1D81913DC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29972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2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30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4E636-9DF2-448F-A2E0-F0C7CF0F3C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062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B582E-CF4B-46F0-B9AE-55806FECBF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977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8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3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69FB-99DA-4D7A-8AC6-4832ADAC87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13099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5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326" name="Rectangle 14"/>
          <p:cNvSpPr>
            <a:spLocks noChangeArrowheads="1"/>
          </p:cNvSpPr>
          <p:nvPr userDrawn="1"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13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32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5002F-25D7-4205-A4C4-98F86D63D4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18600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3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3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4C13-6F31-4752-8ED2-7128DF5941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58971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4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4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4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4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E7220-5C51-4D0A-B317-CBF0BC6BCE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184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96468-AEE6-4095-A7D6-13CEB76D5B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8677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5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5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60F39-0EC8-42FA-AFDD-2968E0ED4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43414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6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6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6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A8B7D-8B3A-43DB-93CB-CB96E2767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13462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B93AC-5806-4487-8308-EE522407AF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77070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6D34D-C42B-4CB2-A6E1-7D45F2971C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708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8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37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188B-5ACC-4F10-B996-14279822BD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837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0C197-9AD3-4EE4-AB7D-1235FC352E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72820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7BCD2-57E7-495A-93EE-791365A81E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75374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9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6178C-2B69-4AEC-89F5-38C70B9855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23260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8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409" name="Rectangle 14"/>
          <p:cNvSpPr>
            <a:spLocks noChangeArrowheads="1"/>
          </p:cNvSpPr>
          <p:nvPr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600" b="1">
              <a:solidFill>
                <a:srgbClr val="000000"/>
              </a:solidFill>
            </a:endParaRPr>
          </a:p>
        </p:txBody>
      </p:sp>
      <p:sp>
        <p:nvSpPr>
          <p:cNvPr id="14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41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298EF-7333-48DC-8407-D662C880C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91498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4080-BD97-4D19-B34B-6412125F7F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1468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2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2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2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2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54FB4-ECB1-4AAE-BE97-4FDAF28C07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28729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65AF5-6D00-4C58-BB3A-4F8A15629A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3823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4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4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0C244-28C7-4636-AA18-FAA98553E0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02654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4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4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F4464-2696-4240-80AE-823BC2BFB4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64484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D17EF-8116-4954-8018-D5D3FE4513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56674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5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5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83B61-6A5F-48E9-99D1-7DD2D5E10C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325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97D5-95B7-4654-8363-89C5B873FA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365388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6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46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6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6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6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1F2FB-C3E2-44DC-8FF9-45CB5FF296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16444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6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18EA-C697-4C32-B788-FF86183413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7849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7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7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7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7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A530B-70CC-43B8-AE48-4EEC14BD23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31144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9E4F0-8315-470B-AFC1-63EE43CD68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44249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5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F56D9-A929-484E-B78E-3E0927E0F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241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91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4F2DC-8403-44A9-A361-C63EF279C4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70743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8" name="Picture 2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509" name="Rectangle 8"/>
          <p:cNvSpPr>
            <a:spLocks noChangeArrowheads="1"/>
          </p:cNvSpPr>
          <p:nvPr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5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51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D6C18-D877-48CD-ACBE-65AA603483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36018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1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58501-3360-4D54-B396-F0F701330B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44458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2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2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2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2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BAB8C-3ECB-4DCB-9D0A-CB291C53CD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075979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ACFB-480B-4140-A828-1CFCF7A615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508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23CB-D524-41BC-8A30-29EC7E057F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821195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3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3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3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4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5280D-4086-4050-820C-49165EE390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943947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4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65DCD-BAD8-44DA-A186-029903742F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23968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5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5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938E0-6E15-4EFA-91C2-70AA2F9C5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458822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5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5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F7957-D1B4-4751-BAC6-275A04143F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759461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6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56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6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6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6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49B47-4B22-4746-A21D-D6D5F0C251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21068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6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23319-8F9C-45FE-A545-51F9ED942C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77122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7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7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7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7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9CEE7-F754-4294-905C-5B60C24899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507695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タイトル、テキスト、クリップ アー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2661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80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81" name="クリップアート プレースホルダ 3"/>
          <p:cNvSpPr>
            <a:spLocks noGrp="1"/>
          </p:cNvSpPr>
          <p:nvPr>
            <p:ph type="clipArt"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5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EBE90-F628-4162-AF1E-9DDFEA85E9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15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98284-5E91-4D85-8814-4808A40F11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933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FD3A6-DFD9-4472-AEAC-2127C63FA2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365921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1.jpe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slideLayouts/slideLayout25.xml" Type="http://schemas.openxmlformats.org/officeDocument/2006/relationships/slideLayout"/><Relationship Id="rId14" Target="../slideLayouts/slideLayout26.xml" Type="http://schemas.openxmlformats.org/officeDocument/2006/relationships/slideLayout"/><Relationship Id="rId15" Target="../theme/theme2.xml" Type="http://schemas.openxmlformats.org/officeDocument/2006/relationships/theme"/><Relationship Id="rId16" Target="../media/image1.jpeg" Type="http://schemas.openxmlformats.org/officeDocument/2006/relationships/imag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7.xml" Type="http://schemas.openxmlformats.org/officeDocument/2006/relationships/slideLayout"/><Relationship Id="rId10" Target="../slideLayouts/slideLayout36.xml" Type="http://schemas.openxmlformats.org/officeDocument/2006/relationships/slideLayout"/><Relationship Id="rId11" Target="../slideLayouts/slideLayout37.xml" Type="http://schemas.openxmlformats.org/officeDocument/2006/relationships/slideLayout"/><Relationship Id="rId12" Target="../slideLayouts/slideLayout38.xml" Type="http://schemas.openxmlformats.org/officeDocument/2006/relationships/slideLayout"/><Relationship Id="rId13" Target="../slideLayouts/slideLayout39.xml" Type="http://schemas.openxmlformats.org/officeDocument/2006/relationships/slideLayout"/><Relationship Id="rId14" Target="../slideLayouts/slideLayout40.xml" Type="http://schemas.openxmlformats.org/officeDocument/2006/relationships/slideLayout"/><Relationship Id="rId15" Target="../theme/theme3.xml" Type="http://schemas.openxmlformats.org/officeDocument/2006/relationships/theme"/><Relationship Id="rId16" Target="../media/image1.jpeg" Type="http://schemas.openxmlformats.org/officeDocument/2006/relationships/image"/><Relationship Id="rId2" Target="../slideLayouts/slideLayout28.xml" Type="http://schemas.openxmlformats.org/officeDocument/2006/relationships/slideLayout"/><Relationship Id="rId3" Target="../slideLayouts/slideLayout29.xml" Type="http://schemas.openxmlformats.org/officeDocument/2006/relationships/slideLayout"/><Relationship Id="rId4" Target="../slideLayouts/slideLayout30.xml" Type="http://schemas.openxmlformats.org/officeDocument/2006/relationships/slideLayout"/><Relationship Id="rId5" Target="../slideLayouts/slideLayout31.xml" Type="http://schemas.openxmlformats.org/officeDocument/2006/relationships/slideLayout"/><Relationship Id="rId6" Target="../slideLayouts/slideLayout32.xml" Type="http://schemas.openxmlformats.org/officeDocument/2006/relationships/slideLayout"/><Relationship Id="rId7" Target="../slideLayouts/slideLayout33.xml" Type="http://schemas.openxmlformats.org/officeDocument/2006/relationships/slideLayout"/><Relationship Id="rId8" Target="../slideLayouts/slideLayout34.xml" Type="http://schemas.openxmlformats.org/officeDocument/2006/relationships/slideLayout"/><Relationship Id="rId9" Target="../slideLayouts/slideLayout35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41.xml" Type="http://schemas.openxmlformats.org/officeDocument/2006/relationships/slideLayout"/><Relationship Id="rId10" Target="../slideLayouts/slideLayout50.xml" Type="http://schemas.openxmlformats.org/officeDocument/2006/relationships/slideLayout"/><Relationship Id="rId11" Target="../slideLayouts/slideLayout51.xml" Type="http://schemas.openxmlformats.org/officeDocument/2006/relationships/slideLayout"/><Relationship Id="rId12" Target="../theme/theme4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42.xml" Type="http://schemas.openxmlformats.org/officeDocument/2006/relationships/slideLayout"/><Relationship Id="rId3" Target="../slideLayouts/slideLayout43.xml" Type="http://schemas.openxmlformats.org/officeDocument/2006/relationships/slideLayout"/><Relationship Id="rId4" Target="../slideLayouts/slideLayout44.xml" Type="http://schemas.openxmlformats.org/officeDocument/2006/relationships/slideLayout"/><Relationship Id="rId5" Target="../slideLayouts/slideLayout45.xml" Type="http://schemas.openxmlformats.org/officeDocument/2006/relationships/slideLayout"/><Relationship Id="rId6" Target="../slideLayouts/slideLayout46.xml" Type="http://schemas.openxmlformats.org/officeDocument/2006/relationships/slideLayout"/><Relationship Id="rId7" Target="../slideLayouts/slideLayout47.xml" Type="http://schemas.openxmlformats.org/officeDocument/2006/relationships/slideLayout"/><Relationship Id="rId8" Target="../slideLayouts/slideLayout48.xml" Type="http://schemas.openxmlformats.org/officeDocument/2006/relationships/slideLayout"/><Relationship Id="rId9" Target="../slideLayouts/slideLayout49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52.xml" Type="http://schemas.openxmlformats.org/officeDocument/2006/relationships/slideLayout"/><Relationship Id="rId10" Target="../slideLayouts/slideLayout61.xml" Type="http://schemas.openxmlformats.org/officeDocument/2006/relationships/slideLayout"/><Relationship Id="rId11" Target="../slideLayouts/slideLayout62.xml" Type="http://schemas.openxmlformats.org/officeDocument/2006/relationships/slideLayout"/><Relationship Id="rId12" Target="../slideLayouts/slideLayout63.xml" Type="http://schemas.openxmlformats.org/officeDocument/2006/relationships/slideLayout"/><Relationship Id="rId13" Target="../slideLayouts/slideLayout64.xml" Type="http://schemas.openxmlformats.org/officeDocument/2006/relationships/slideLayout"/><Relationship Id="rId14" Target="../slideLayouts/slideLayout65.xml" Type="http://schemas.openxmlformats.org/officeDocument/2006/relationships/slideLayout"/><Relationship Id="rId15" Target="../theme/theme5.xml" Type="http://schemas.openxmlformats.org/officeDocument/2006/relationships/theme"/><Relationship Id="rId16" Target="../media/image1.jpeg" Type="http://schemas.openxmlformats.org/officeDocument/2006/relationships/image"/><Relationship Id="rId2" Target="../slideLayouts/slideLayout53.xml" Type="http://schemas.openxmlformats.org/officeDocument/2006/relationships/slideLayout"/><Relationship Id="rId3" Target="../slideLayouts/slideLayout54.xml" Type="http://schemas.openxmlformats.org/officeDocument/2006/relationships/slideLayout"/><Relationship Id="rId4" Target="../slideLayouts/slideLayout55.xml" Type="http://schemas.openxmlformats.org/officeDocument/2006/relationships/slideLayout"/><Relationship Id="rId5" Target="../slideLayouts/slideLayout56.xml" Type="http://schemas.openxmlformats.org/officeDocument/2006/relationships/slideLayout"/><Relationship Id="rId6" Target="../slideLayouts/slideLayout57.xml" Type="http://schemas.openxmlformats.org/officeDocument/2006/relationships/slideLayout"/><Relationship Id="rId7" Target="../slideLayouts/slideLayout58.xml" Type="http://schemas.openxmlformats.org/officeDocument/2006/relationships/slideLayout"/><Relationship Id="rId8" Target="../slideLayouts/slideLayout59.xml" Type="http://schemas.openxmlformats.org/officeDocument/2006/relationships/slideLayout"/><Relationship Id="rId9" Target="../slideLayouts/slideLayout60.xml" Type="http://schemas.openxmlformats.org/officeDocument/2006/relationships/slideLayout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66.xml" Type="http://schemas.openxmlformats.org/officeDocument/2006/relationships/slideLayout"/><Relationship Id="rId10" Target="../slideLayouts/slideLayout75.xml" Type="http://schemas.openxmlformats.org/officeDocument/2006/relationships/slideLayout"/><Relationship Id="rId11" Target="../slideLayouts/slideLayout76.xml" Type="http://schemas.openxmlformats.org/officeDocument/2006/relationships/slideLayout"/><Relationship Id="rId12" Target="../slideLayouts/slideLayout77.xml" Type="http://schemas.openxmlformats.org/officeDocument/2006/relationships/slideLayout"/><Relationship Id="rId13" Target="../theme/theme6.xml" Type="http://schemas.openxmlformats.org/officeDocument/2006/relationships/theme"/><Relationship Id="rId14" Target="../media/image4.jpeg" Type="http://schemas.openxmlformats.org/officeDocument/2006/relationships/image"/><Relationship Id="rId2" Target="../slideLayouts/slideLayout67.xml" Type="http://schemas.openxmlformats.org/officeDocument/2006/relationships/slideLayout"/><Relationship Id="rId3" Target="../slideLayouts/slideLayout68.xml" Type="http://schemas.openxmlformats.org/officeDocument/2006/relationships/slideLayout"/><Relationship Id="rId4" Target="../slideLayouts/slideLayout69.xml" Type="http://schemas.openxmlformats.org/officeDocument/2006/relationships/slideLayout"/><Relationship Id="rId5" Target="../slideLayouts/slideLayout70.xml" Type="http://schemas.openxmlformats.org/officeDocument/2006/relationships/slideLayout"/><Relationship Id="rId6" Target="../slideLayouts/slideLayout71.xml" Type="http://schemas.openxmlformats.org/officeDocument/2006/relationships/slideLayout"/><Relationship Id="rId7" Target="../slideLayouts/slideLayout72.xml" Type="http://schemas.openxmlformats.org/officeDocument/2006/relationships/slideLayout"/><Relationship Id="rId8" Target="../slideLayouts/slideLayout73.xml" Type="http://schemas.openxmlformats.org/officeDocument/2006/relationships/slideLayout"/><Relationship Id="rId9" Target="../slideLayouts/slideLayout7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13BB8F5-91CB-4E46-8D2B-535E56553B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746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8F3A041-D35B-44FE-8FE1-DC0A1663C7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117" name="Rectangle 6"/>
          <p:cNvSpPr>
            <a:spLocks noChangeArrowheads="1"/>
          </p:cNvSpPr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600" b="1">
              <a:solidFill>
                <a:srgbClr val="000000"/>
              </a:solidFill>
            </a:endParaRPr>
          </a:p>
        </p:txBody>
      </p:sp>
      <p:grpSp>
        <p:nvGrpSpPr>
          <p:cNvPr id="1118" name="Group 27"/>
          <p:cNvGrpSpPr/>
          <p:nvPr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11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  <p:sp>
          <p:nvSpPr>
            <p:cNvPr id="112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  <p:sp>
          <p:nvSpPr>
            <p:cNvPr id="112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</p:grpSp>
      <p:sp>
        <p:nvSpPr>
          <p:cNvPr id="112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23" name="Picture 32" descr="ppjtitle"/>
          <p:cNvPicPr>
            <a:picLocks noChangeAspect="1" noChangeArrowheads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290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3018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1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DDE4100-0AE6-46CF-B4F5-78CD091558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217" name="Rectangle 6"/>
          <p:cNvSpPr>
            <a:spLocks noChangeArrowheads="1"/>
          </p:cNvSpPr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grpSp>
        <p:nvGrpSpPr>
          <p:cNvPr id="1218" name="Group 27"/>
          <p:cNvGrpSpPr/>
          <p:nvPr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21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22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22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</p:grpSp>
      <p:sp>
        <p:nvSpPr>
          <p:cNvPr id="122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23" name="Picture 32" descr="ppjtitle"/>
          <p:cNvPicPr>
            <a:picLocks noChangeAspect="1" noChangeArrowheads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835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3018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1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1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78E8B04-96AB-45CE-AD8E-539878E0E1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317" name="Rectangle 6"/>
          <p:cNvSpPr>
            <a:spLocks noChangeArrowheads="1"/>
          </p:cNvSpPr>
          <p:nvPr userDrawn="1"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grpSp>
        <p:nvGrpSpPr>
          <p:cNvPr id="1318" name="Group 27"/>
          <p:cNvGrpSpPr/>
          <p:nvPr userDrawn="1"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31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32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  <p:sp>
          <p:nvSpPr>
            <p:cNvPr id="132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/>
            </a:p>
          </p:txBody>
        </p:sp>
      </p:grpSp>
      <p:sp>
        <p:nvSpPr>
          <p:cNvPr id="132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23" name="Picture 32" descr="ppjtitle"/>
          <p:cNvPicPr>
            <a:picLocks noChangeAspect="1" noChangeArrowheads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044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9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98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9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6FEE671-83D9-46D9-8EDB-9640D2FE45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400" name="Rectangle 6"/>
          <p:cNvSpPr>
            <a:spLocks noChangeArrowheads="1"/>
          </p:cNvSpPr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600" b="1">
              <a:solidFill>
                <a:srgbClr val="000000"/>
              </a:solidFill>
            </a:endParaRPr>
          </a:p>
        </p:txBody>
      </p:sp>
      <p:grpSp>
        <p:nvGrpSpPr>
          <p:cNvPr id="1401" name="Group 27"/>
          <p:cNvGrpSpPr/>
          <p:nvPr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402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  <p:sp>
          <p:nvSpPr>
            <p:cNvPr id="1403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  <p:sp>
          <p:nvSpPr>
            <p:cNvPr id="1404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z="1600" b="1">
                <a:solidFill>
                  <a:srgbClr val="000000"/>
                </a:solidFill>
              </a:endParaRPr>
            </a:p>
          </p:txBody>
        </p:sp>
      </p:grpSp>
      <p:sp>
        <p:nvSpPr>
          <p:cNvPr id="1405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06" name="Picture 32" descr="ppjtitle"/>
          <p:cNvPicPr>
            <a:picLocks noChangeAspect="1" noChangeArrowheads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58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3018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9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8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C2D0FBC-AC0E-4731-A17D-DCD845B2BC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500" name="Rectangle 6"/>
          <p:cNvSpPr>
            <a:spLocks noChangeArrowheads="1"/>
          </p:cNvSpPr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501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02" name="Picture 12" descr="ppjtitle"/>
          <p:cNvPicPr>
            <a:picLocks noChangeAspect="1" noChangeArrowheads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03" name="Group 7"/>
          <p:cNvGrpSpPr/>
          <p:nvPr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504" name="Rectangle 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05" name="Rectangle 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06" name="Rectangle 1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312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" name="1 つの角を丸めた四角形 77"/>
          <p:cNvSpPr/>
          <p:nvPr/>
        </p:nvSpPr>
        <p:spPr>
          <a:xfrm>
            <a:off x="2270731" y="5864191"/>
            <a:ext cx="7559226" cy="504195"/>
          </a:xfrm>
          <a:prstGeom prst="round1Rect">
            <a:avLst>
              <a:gd name="adj" fmla="val 0"/>
            </a:avLst>
          </a:prstGeom>
          <a:solidFill>
            <a:srgbClr val="B1D2A1"/>
          </a:solidFill>
          <a:ln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情報発信媒体の整備（掲載）</a:t>
            </a:r>
            <a:r>
              <a:rPr lang="en-US" altLang="ja-JP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lang="ja-JP" altLang="en-US" sz="12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納品した解説文を情報発信媒体（説明看板、パンフレット、</a:t>
            </a:r>
            <a:r>
              <a:rPr lang="en-US" altLang="ja-JP" sz="12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Web</a:t>
            </a:r>
            <a:r>
              <a:rPr lang="ja-JP" altLang="en-US" sz="12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サイト等）へ掲載</a:t>
            </a:r>
            <a:endParaRPr lang="en-US" altLang="ja-JP" sz="12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94" name="1 つの角を丸めた四角形 71"/>
          <p:cNvSpPr/>
          <p:nvPr/>
        </p:nvSpPr>
        <p:spPr>
          <a:xfrm>
            <a:off x="2272284" y="3264083"/>
            <a:ext cx="7559227" cy="691423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現地取材</a:t>
            </a:r>
            <a:r>
              <a:rPr lang="en-US" altLang="ja-JP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専門人材（解説文作成者等）とともに、</a:t>
            </a:r>
            <a:r>
              <a:rPr lang="ja-JP" altLang="en-US" sz="11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解説文整備を行う予定の観光資源を現地取材</a:t>
            </a:r>
            <a:endParaRPr lang="en-US" altLang="ja-JP" sz="11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取材結果を踏まえ、外国人にとって必要とされる</a:t>
            </a:r>
            <a:r>
              <a:rPr lang="ja-JP" altLang="en-US" sz="11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整備対象の精査を行い、整備対象一覧（作成する解説文）を確定</a:t>
            </a:r>
          </a:p>
        </p:txBody>
      </p:sp>
      <p:sp>
        <p:nvSpPr>
          <p:cNvPr id="1595" name="1 つの角を丸めた四角形 8"/>
          <p:cNvSpPr/>
          <p:nvPr/>
        </p:nvSpPr>
        <p:spPr>
          <a:xfrm>
            <a:off x="2273065" y="625819"/>
            <a:ext cx="7558452" cy="576000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申請書の提出</a:t>
            </a:r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kumimoji="1"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地域協議会の設立</a:t>
            </a:r>
            <a:endParaRPr kumimoji="1"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申請書類一式を記入・作成の上、観光庁</a:t>
            </a:r>
            <a:r>
              <a:rPr kumimoji="1"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HP</a:t>
            </a:r>
            <a:r>
              <a:rPr kumimoji="1"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申請フォームに提出</a:t>
            </a:r>
            <a:endParaRPr kumimoji="1" lang="ja-JP" altLang="en-US" sz="1100" strike="sngStrike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96" name="1 つの角を丸めた四角形 68"/>
          <p:cNvSpPr/>
          <p:nvPr/>
        </p:nvSpPr>
        <p:spPr>
          <a:xfrm>
            <a:off x="2272285" y="1657675"/>
            <a:ext cx="7559227" cy="672724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オリエンテーション</a:t>
            </a:r>
            <a:r>
              <a:rPr kumimoji="1"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参加・担当する制作会社とのマッチング</a:t>
            </a:r>
            <a:r>
              <a:rPr kumimoji="1" lang="en-US" altLang="ja-JP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kumimoji="1" lang="ja-JP" altLang="en-US" sz="110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オリエンテーションに参加（４月頃に案内予定）</a:t>
            </a:r>
            <a:endParaRPr kumimoji="1" lang="en-US" altLang="ja-JP" sz="11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kumimoji="1"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今後の</a:t>
            </a:r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詳しいスケジュールや提出物、業務フロー等の事業説明</a:t>
            </a:r>
            <a:r>
              <a:rPr kumimoji="1"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を受講</a:t>
            </a:r>
            <a:endParaRPr kumimoji="1" lang="ja-JP" altLang="en-US" sz="1100" strike="sngStrike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97" name="1 つの角を丸めた四角形 70"/>
          <p:cNvSpPr/>
          <p:nvPr/>
        </p:nvSpPr>
        <p:spPr>
          <a:xfrm>
            <a:off x="2272284" y="2419013"/>
            <a:ext cx="7559227" cy="790436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事前ミーティング</a:t>
            </a:r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lang="ja-JP" altLang="en-US" sz="110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地域協議会と担当制作会社が取材前のミーティング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を実施</a:t>
            </a:r>
            <a:endParaRPr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</a:t>
            </a:r>
            <a:r>
              <a:rPr lang="ja-JP" altLang="en-US" sz="110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整備対象や事業計画について確認・見直し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を行い、方針を決定する</a:t>
            </a:r>
            <a:endParaRPr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取材日の決定</a:t>
            </a:r>
          </a:p>
        </p:txBody>
      </p:sp>
      <p:sp>
        <p:nvSpPr>
          <p:cNvPr id="1598" name="1 つの角を丸めた四角形 72"/>
          <p:cNvSpPr/>
          <p:nvPr/>
        </p:nvSpPr>
        <p:spPr>
          <a:xfrm>
            <a:off x="2272284" y="4010222"/>
            <a:ext cx="7559227" cy="736001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解説文作成・ファクトチェック等</a:t>
            </a:r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専門人材（解説文作成者等）が作成した解説文に事実誤認がないか、</a:t>
            </a:r>
            <a:r>
              <a:rPr lang="ja-JP" altLang="en-US" sz="110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地域協議会及び地域協議会が推薦する内容</a:t>
            </a:r>
            <a:endParaRPr lang="en-US" altLang="ja-JP" sz="110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監修者が解説文のチェックを行う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（英語解説文及びその解説文の日本語訳において確認を行う）</a:t>
            </a:r>
            <a:endParaRPr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スタイルチェッカーによるスタイルチェック等</a:t>
            </a:r>
            <a:endParaRPr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99" name="ホームベース 3"/>
          <p:cNvSpPr/>
          <p:nvPr/>
        </p:nvSpPr>
        <p:spPr>
          <a:xfrm rot="5400000">
            <a:off x="817993" y="-112103"/>
            <a:ext cx="572557" cy="2055287"/>
          </a:xfrm>
          <a:prstGeom prst="homePlate">
            <a:avLst>
              <a:gd name="adj" fmla="val 29913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申請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１月～</a:t>
            </a:r>
            <a:r>
              <a:rPr lang="en-US" altLang="ja-JP" sz="110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月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0" name="ホームベース 31"/>
          <p:cNvSpPr/>
          <p:nvPr/>
        </p:nvSpPr>
        <p:spPr>
          <a:xfrm rot="5400000">
            <a:off x="768342" y="965630"/>
            <a:ext cx="670289" cy="2055287"/>
          </a:xfrm>
          <a:prstGeom prst="homePlate">
            <a:avLst>
              <a:gd name="adj" fmla="val 29913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オリエンテーション</a:t>
            </a:r>
            <a:r>
              <a:rPr kumimoji="1"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参加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【4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月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1" name="ホームベース 9"/>
          <p:cNvSpPr/>
          <p:nvPr/>
        </p:nvSpPr>
        <p:spPr>
          <a:xfrm rot="5400000">
            <a:off x="712655" y="1782982"/>
            <a:ext cx="783228" cy="2055290"/>
          </a:xfrm>
          <a:prstGeom prst="homePlate">
            <a:avLst>
              <a:gd name="adj" fmla="val 30438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事前ミーティング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【５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月～６月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2" name="ホームベース 33"/>
          <p:cNvSpPr/>
          <p:nvPr/>
        </p:nvSpPr>
        <p:spPr>
          <a:xfrm rot="5400000">
            <a:off x="774620" y="2598620"/>
            <a:ext cx="685049" cy="2055289"/>
          </a:xfrm>
          <a:prstGeom prst="homePlate">
            <a:avLst>
              <a:gd name="adj" fmla="val 24136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現地取材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【６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～８月頃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3" name="ホームベース 34"/>
          <p:cNvSpPr/>
          <p:nvPr/>
        </p:nvSpPr>
        <p:spPr>
          <a:xfrm rot="5400000">
            <a:off x="746820" y="3352622"/>
            <a:ext cx="740647" cy="2055291"/>
          </a:xfrm>
          <a:prstGeom prst="homePlate">
            <a:avLst>
              <a:gd name="adj" fmla="val 24136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解説文作成・ファクトチェック等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【７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～１０月頃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4" name="ホームベース 35"/>
          <p:cNvSpPr/>
          <p:nvPr/>
        </p:nvSpPr>
        <p:spPr>
          <a:xfrm rot="5400000">
            <a:off x="839926" y="4492007"/>
            <a:ext cx="554438" cy="2055290"/>
          </a:xfrm>
          <a:prstGeom prst="homePlate">
            <a:avLst>
              <a:gd name="adj" fmla="val 24136"/>
            </a:avLst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修正・納品</a:t>
            </a:r>
            <a:endParaRPr kumimoji="1" lang="en-US" altLang="ja-JP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【１０</a:t>
            </a:r>
            <a:r>
              <a:rPr lang="ja-JP" altLang="en-US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～１月頃</a:t>
            </a:r>
            <a:r>
              <a:rPr lang="en-US" altLang="ja-JP" sz="110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sz="110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5" name="ホームベース 36"/>
          <p:cNvSpPr/>
          <p:nvPr/>
        </p:nvSpPr>
        <p:spPr>
          <a:xfrm rot="5400000">
            <a:off x="859099" y="5106517"/>
            <a:ext cx="504193" cy="2055291"/>
          </a:xfrm>
          <a:prstGeom prst="homePlate">
            <a:avLst>
              <a:gd name="adj" fmla="val 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情報発信媒体の整備</a:t>
            </a:r>
            <a:r>
              <a:rPr lang="ja-JP" altLang="en-US" sz="11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（掲載）</a:t>
            </a:r>
            <a:endParaRPr kumimoji="1" lang="en-US" altLang="ja-JP" sz="11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6" name="1 つの角を丸めた四角形 41"/>
          <p:cNvSpPr/>
          <p:nvPr/>
        </p:nvSpPr>
        <p:spPr>
          <a:xfrm>
            <a:off x="2271506" y="5243754"/>
            <a:ext cx="7558451" cy="553639"/>
          </a:xfrm>
          <a:prstGeom prst="round1Rect">
            <a:avLst>
              <a:gd name="adj" fmla="val 0"/>
            </a:avLst>
          </a:prstGeom>
          <a:solidFill>
            <a:srgbClr val="E9E8E8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修正・納品</a:t>
            </a:r>
            <a:r>
              <a:rPr lang="en-US" altLang="ja-JP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推進委員会にて出た意見を修正反映</a:t>
            </a:r>
            <a:endParaRPr lang="en-US" altLang="ja-JP" sz="110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10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・ 地域に解説文を納品</a:t>
            </a:r>
          </a:p>
        </p:txBody>
      </p:sp>
      <p:sp>
        <p:nvSpPr>
          <p:cNvPr id="1607" name="正方形/長方形 1"/>
          <p:cNvSpPr/>
          <p:nvPr/>
        </p:nvSpPr>
        <p:spPr>
          <a:xfrm>
            <a:off x="-40338" y="71257"/>
            <a:ext cx="84142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  <a:ea typeface="+mj-ea"/>
              </a:rPr>
              <a:t>令和８年度　地域観光資源の多言語解説整備促進事業　スケジュール（予定）</a:t>
            </a:r>
          </a:p>
        </p:txBody>
      </p:sp>
      <p:sp>
        <p:nvSpPr>
          <p:cNvPr id="1608" name="テキスト ボックス 24"/>
          <p:cNvSpPr txBox="1"/>
          <p:nvPr/>
        </p:nvSpPr>
        <p:spPr>
          <a:xfrm>
            <a:off x="83550" y="1246770"/>
            <a:ext cx="9754888" cy="3684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選定結果通知　</a:t>
            </a: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【4</a:t>
            </a:r>
            <a:r>
              <a:rPr kumimoji="1"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月頃</a:t>
            </a:r>
            <a:r>
              <a:rPr kumimoji="1" lang="ja-JP" altLang="en-US" sz="7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</a:t>
            </a:r>
            <a:r>
              <a:rPr kumimoji="1" lang="en-US" altLang="ja-JP" sz="7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7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予算成立が前提）</a:t>
            </a: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09" name="テキスト ボックス 25"/>
          <p:cNvSpPr txBox="1"/>
          <p:nvPr/>
        </p:nvSpPr>
        <p:spPr>
          <a:xfrm>
            <a:off x="75844" y="4804564"/>
            <a:ext cx="9754888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分かりやすい多言語解説整備推進委員会部会にて解説文の承認（一部地域）</a:t>
            </a:r>
            <a:endParaRPr kumimoji="1" lang="ja-JP" altLang="en-US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10" name="テキスト ボックス 18"/>
          <p:cNvSpPr txBox="1"/>
          <p:nvPr/>
        </p:nvSpPr>
        <p:spPr>
          <a:xfrm>
            <a:off x="8239239" y="396846"/>
            <a:ext cx="86080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別紙１</a:t>
            </a:r>
          </a:p>
        </p:txBody>
      </p:sp>
    </p:spTree>
    <p:extLst>
      <p:ext uri="{BB962C8B-B14F-4D97-AF65-F5344CB8AC3E}">
        <p14:creationId xmlns:p14="http://schemas.microsoft.com/office/powerpoint/2010/main" val="2053645670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4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5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6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6.xml><?xml version="1.0" encoding="utf-8"?>
<a:theme xmlns:a="http://schemas.openxmlformats.org/drawingml/2006/main" name="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394</Words>
  <PresentationFormat>A4 210 x 297 mm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P丸ゴシック体M</vt:lpstr>
      <vt:lpstr>HGP創英角ｺﾞｼｯｸUB</vt:lpstr>
      <vt:lpstr>Meiryo UI</vt:lpstr>
      <vt:lpstr>Arial</vt:lpstr>
      <vt:lpstr>Calibri</vt:lpstr>
      <vt:lpstr>2_標準デザイン</vt:lpstr>
      <vt:lpstr>3_標準デザイン</vt:lpstr>
      <vt:lpstr>4_標準デザイン</vt:lpstr>
      <vt:lpstr>5_標準デザイン</vt:lpstr>
      <vt:lpstr>6_標準デザイン</vt:lpstr>
      <vt:lpstr>7_標準デザイン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