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3" r:id="rId3"/>
  </p:sldMasterIdLst>
  <p:notesMasterIdLst>
    <p:notesMasterId r:id="rId5"/>
  </p:notesMasterIdLst>
  <p:sldIdLst>
    <p:sldId id="2147483616" r:id="rId4"/>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1A9446-285D-CACC-553F-0C7EF28BC444}" name="小池 野々香" initials="野小" userId="S::koike-n2is@mlit.go.jp::ef3aa80c-0ce8-42ac-97e4-b86e136098bc" providerId="AD"/>
  <p188:author id="{0D82C655-35B3-3C2B-2060-2561CADE739C}" name="新井 聡平" initials="聡新" userId="S::sohei.arai@toppan.co.jp::b74f6fd2-1275-4b29-b7ac-393fbf1ea282" providerId="AD"/>
  <p188:author id="{8FA16668-897A-A722-5EBB-61C5F205642B}" name="一之瀬 千遥" initials="千一" userId="S::chiharu.ichinose@toppan.co.jp::45416ab5-abb2-4185-9117-09a383f6c4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02"/>
    <p:restoredTop sz="86776" autoAdjust="0"/>
  </p:normalViewPr>
  <p:slideViewPr>
    <p:cSldViewPr snapToGrid="0">
      <p:cViewPr varScale="1">
        <p:scale>
          <a:sx n="93" d="100"/>
          <a:sy n="93" d="100"/>
        </p:scale>
        <p:origin x="144" y="78"/>
      </p:cViewPr>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authors.xml" Type="http://schemas.microsoft.com/office/2018/10/relationships/authors"/><Relationship Id="rId2" Target="slideMasters/slideMaster2.xml" Type="http://schemas.openxmlformats.org/officeDocument/2006/relationships/slideMaster"/><Relationship Id="rId3" Target="slideMasters/slideMaster3.xml" Type="http://schemas.openxmlformats.org/officeDocument/2006/relationships/slideMaster"/><Relationship Id="rId4" Target="slides/slide1.xml" Type="http://schemas.openxmlformats.org/officeDocument/2006/relationships/slide"/><Relationship Id="rId5" Target="notesMasters/notesMaster1.xml" Type="http://schemas.openxmlformats.org/officeDocument/2006/relationships/notesMaster"/><Relationship Id="rId6" Target="presProps.xml" Type="http://schemas.openxmlformats.org/officeDocument/2006/relationships/presProps"/><Relationship Id="rId7" Target="viewProps.xml" Type="http://schemas.openxmlformats.org/officeDocument/2006/relationships/viewProps"/><Relationship Id="rId8" Target="theme/theme1.xml" Type="http://schemas.openxmlformats.org/officeDocument/2006/relationships/theme"/><Relationship Id="rId9" Target="tableStyles.xml" Type="http://schemas.openxmlformats.org/officeDocument/2006/relationships/tableStyles"/></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3" name="ヘッダー プレースホルダー 1"/>
          <p:cNvSpPr>
            <a:spLocks noGrp="1"/>
          </p:cNvSpPr>
          <p:nvPr>
            <p:ph type="hdr" sz="quarter"/>
          </p:nvPr>
        </p:nvSpPr>
        <p:spPr>
          <a:xfrm>
            <a:off x="2" y="0"/>
            <a:ext cx="2918830" cy="495029"/>
          </a:xfrm>
          <a:prstGeom prst="rect">
            <a:avLst/>
          </a:prstGeom>
        </p:spPr>
        <p:txBody>
          <a:bodyPr vert="horz" lIns="94858" tIns="47429" rIns="94858" bIns="47429" rtlCol="0"/>
          <a:lstStyle>
            <a:lvl1pPr algn="l">
              <a:defRPr sz="1200"/>
            </a:lvl1pPr>
          </a:lstStyle>
          <a:p>
            <a:endParaRPr kumimoji="1" lang="ja-JP" altLang="en-US"/>
          </a:p>
        </p:txBody>
      </p:sp>
      <p:sp>
        <p:nvSpPr>
          <p:cNvPr id="1044" name="日付プレースホルダー 2"/>
          <p:cNvSpPr>
            <a:spLocks noGrp="1"/>
          </p:cNvSpPr>
          <p:nvPr>
            <p:ph type="dt" idx="1"/>
          </p:nvPr>
        </p:nvSpPr>
        <p:spPr>
          <a:xfrm>
            <a:off x="3815374" y="0"/>
            <a:ext cx="2918830" cy="495029"/>
          </a:xfrm>
          <a:prstGeom prst="rect">
            <a:avLst/>
          </a:prstGeom>
        </p:spPr>
        <p:txBody>
          <a:bodyPr vert="horz" lIns="94858" tIns="47429" rIns="94858" bIns="47429" rtlCol="0"/>
          <a:lstStyle>
            <a:lvl1pPr algn="r">
              <a:defRPr sz="1200"/>
            </a:lvl1pPr>
          </a:lstStyle>
          <a:p>
            <a:fld id="{4775D886-D71E-4809-97B7-572CF35D90F5}" type="datetimeFigureOut">
              <a:rPr kumimoji="1" lang="ja-JP" altLang="en-US" smtClean="0"/>
              <a:t>2026/2/18</a:t>
            </a:fld>
            <a:endParaRPr kumimoji="1" lang="ja-JP" altLang="en-US"/>
          </a:p>
        </p:txBody>
      </p:sp>
      <p:sp>
        <p:nvSpPr>
          <p:cNvPr id="1045"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4858" tIns="47429" rIns="94858" bIns="47429" rtlCol="0" anchor="ctr"/>
          <a:lstStyle/>
          <a:p>
            <a:endParaRPr lang="ja-JP" altLang="en-US"/>
          </a:p>
        </p:txBody>
      </p:sp>
      <p:sp>
        <p:nvSpPr>
          <p:cNvPr id="1046" name="ノート プレースホルダー 4"/>
          <p:cNvSpPr>
            <a:spLocks noGrp="1"/>
          </p:cNvSpPr>
          <p:nvPr>
            <p:ph type="body" sz="quarter" idx="3"/>
          </p:nvPr>
        </p:nvSpPr>
        <p:spPr>
          <a:xfrm>
            <a:off x="673577" y="4748163"/>
            <a:ext cx="5388610" cy="3884861"/>
          </a:xfrm>
          <a:prstGeom prst="rect">
            <a:avLst/>
          </a:prstGeom>
        </p:spPr>
        <p:txBody>
          <a:bodyPr vert="horz" lIns="94858" tIns="47429" rIns="94858" bIns="4742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47" name="フッター プレースホルダー 5"/>
          <p:cNvSpPr>
            <a:spLocks noGrp="1"/>
          </p:cNvSpPr>
          <p:nvPr>
            <p:ph type="ftr" sz="quarter" idx="4"/>
          </p:nvPr>
        </p:nvSpPr>
        <p:spPr>
          <a:xfrm>
            <a:off x="2" y="9371287"/>
            <a:ext cx="2918830" cy="495028"/>
          </a:xfrm>
          <a:prstGeom prst="rect">
            <a:avLst/>
          </a:prstGeom>
        </p:spPr>
        <p:txBody>
          <a:bodyPr vert="horz" lIns="94858" tIns="47429" rIns="94858" bIns="47429" rtlCol="0" anchor="b"/>
          <a:lstStyle>
            <a:lvl1pPr algn="l">
              <a:defRPr sz="1200"/>
            </a:lvl1pPr>
          </a:lstStyle>
          <a:p>
            <a:endParaRPr kumimoji="1" lang="ja-JP" altLang="en-US"/>
          </a:p>
        </p:txBody>
      </p:sp>
      <p:sp>
        <p:nvSpPr>
          <p:cNvPr id="1048" name="スライド番号プレースホルダー 6"/>
          <p:cNvSpPr>
            <a:spLocks noGrp="1"/>
          </p:cNvSpPr>
          <p:nvPr>
            <p:ph type="sldNum" sz="quarter" idx="5"/>
          </p:nvPr>
        </p:nvSpPr>
        <p:spPr>
          <a:xfrm>
            <a:off x="3815374" y="9371287"/>
            <a:ext cx="2918830" cy="495028"/>
          </a:xfrm>
          <a:prstGeom prst="rect">
            <a:avLst/>
          </a:prstGeom>
        </p:spPr>
        <p:txBody>
          <a:bodyPr vert="horz" lIns="94858" tIns="47429" rIns="94858" bIns="47429" rtlCol="0" anchor="b"/>
          <a:lstStyle>
            <a:lvl1pPr algn="r">
              <a:defRPr sz="1200"/>
            </a:lvl1pPr>
          </a:lstStyle>
          <a:p>
            <a:fld id="{DEE707E4-9371-4791-8150-8ECD9B2D3609}" type="slidenum">
              <a:rPr kumimoji="1" lang="ja-JP" altLang="en-US" smtClean="0"/>
              <a:t>‹#›</a:t>
            </a:fld>
            <a:endParaRPr kumimoji="1" lang="ja-JP" altLang="en-US"/>
          </a:p>
        </p:txBody>
      </p:sp>
    </p:spTree>
    <p:extLst>
      <p:ext uri="{BB962C8B-B14F-4D97-AF65-F5344CB8AC3E}">
        <p14:creationId xmlns:p14="http://schemas.microsoft.com/office/powerpoint/2010/main" val="1956358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C75C97-5DEC-465A-942A-ECFBEE6DB4E1}" type="slidenum">
              <a:rPr kumimoji="1" lang="ja-JP" altLang="en-US" smtClean="0"/>
              <a:t>1</a:t>
            </a:fld>
            <a:endParaRPr kumimoji="1" lang="ja-JP" altLang="en-US"/>
          </a:p>
        </p:txBody>
      </p:sp>
    </p:spTree>
    <p:extLst>
      <p:ext uri="{BB962C8B-B14F-4D97-AF65-F5344CB8AC3E}">
        <p14:creationId xmlns:p14="http://schemas.microsoft.com/office/powerpoint/2010/main" val="319848279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3.jpeg" Type="http://schemas.openxmlformats.org/officeDocument/2006/relationships/image"/></Relationships>
</file>

<file path=ppt/slideLayouts/_rels/slideLayout1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3.jpeg" Type="http://schemas.openxmlformats.org/officeDocument/2006/relationships/image"/></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lang="ja-JP" altLang="en-US"/>
              <a:t>マスタ タイトルの書式設定</a:t>
            </a:r>
          </a:p>
        </p:txBody>
      </p:sp>
      <p:sp>
        <p:nvSpPr>
          <p:cNvPr id="1038"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9" name="Rectangle 3"/>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1040" name="Rectangle 4"/>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1041" name="Rectangle 5"/>
          <p:cNvSpPr>
            <a:spLocks noGrp="1" noChangeArrowheads="1"/>
          </p:cNvSpPr>
          <p:nvPr>
            <p:ph type="sldNum" sz="quarter" idx="12"/>
          </p:nvPr>
        </p:nvSpPr>
        <p:spPr>
          <a:xfrm>
            <a:off x="7594600" y="6571114"/>
            <a:ext cx="2311400" cy="476250"/>
          </a:xfrm>
        </p:spPr>
        <p:txBody>
          <a:bodyPr/>
          <a:lstStyle>
            <a:lvl1pPr eaLnBrk="0" hangingPunct="0">
              <a:defRPr/>
            </a:lvl1pPr>
          </a:lstStyle>
          <a:p>
            <a:pPr>
              <a:defRPr/>
            </a:pPr>
            <a:fld id="{06C054EF-0013-45DE-8E21-29CE186F17B1}" type="slidenum">
              <a:rPr lang="en-US" altLang="ja-JP"/>
              <a:pPr>
                <a:defRPr/>
              </a:pPr>
              <a:t>‹#›</a:t>
            </a:fld>
            <a:endParaRPr lang="en-US" altLang="ja-JP"/>
          </a:p>
        </p:txBody>
      </p:sp>
    </p:spTree>
    <p:extLst>
      <p:ext uri="{BB962C8B-B14F-4D97-AF65-F5344CB8AC3E}">
        <p14:creationId xmlns:p14="http://schemas.microsoft.com/office/powerpoint/2010/main" val="262447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168"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1169"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1170"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171" name="Rectangle 3"/>
          <p:cNvSpPr>
            <a:spLocks noGrp="1" noChangeArrowheads="1"/>
          </p:cNvSpPr>
          <p:nvPr>
            <p:ph type="dt" sz="half" idx="10"/>
          </p:nvPr>
        </p:nvSpPr>
        <p:spPr>
          <a:ln/>
        </p:spPr>
        <p:txBody>
          <a:bodyPr/>
          <a:lstStyle>
            <a:lvl1pPr>
              <a:defRPr/>
            </a:lvl1pPr>
          </a:lstStyle>
          <a:p>
            <a:pPr>
              <a:defRPr/>
            </a:pPr>
            <a:endParaRPr lang="en-US" altLang="ja-JP" dirty="0"/>
          </a:p>
        </p:txBody>
      </p:sp>
      <p:sp>
        <p:nvSpPr>
          <p:cNvPr id="1172" name="Rectangle 4"/>
          <p:cNvSpPr>
            <a:spLocks noGrp="1" noChangeArrowheads="1"/>
          </p:cNvSpPr>
          <p:nvPr>
            <p:ph type="ftr" sz="quarter" idx="11"/>
          </p:nvPr>
        </p:nvSpPr>
        <p:spPr>
          <a:ln/>
        </p:spPr>
        <p:txBody>
          <a:bodyPr/>
          <a:lstStyle>
            <a:lvl1pPr>
              <a:defRPr/>
            </a:lvl1pPr>
          </a:lstStyle>
          <a:p>
            <a:pPr>
              <a:defRPr/>
            </a:pPr>
            <a:endParaRPr lang="en-US" altLang="ja-JP" dirty="0"/>
          </a:p>
        </p:txBody>
      </p:sp>
      <p:sp>
        <p:nvSpPr>
          <p:cNvPr id="1173" name="Rectangle 5"/>
          <p:cNvSpPr>
            <a:spLocks noGrp="1" noChangeArrowheads="1"/>
          </p:cNvSpPr>
          <p:nvPr>
            <p:ph type="sldNum" sz="quarter" idx="12"/>
          </p:nvPr>
        </p:nvSpPr>
        <p:spPr>
          <a:ln/>
        </p:spPr>
        <p:txBody>
          <a:bodyPr/>
          <a:lstStyle>
            <a:lvl1pPr>
              <a:defRPr/>
            </a:lvl1pPr>
          </a:lstStyle>
          <a:p>
            <a:pPr>
              <a:defRPr/>
            </a:pPr>
            <a:fld id="{A22FD3A6-DFD9-4472-AEAC-2127C63FA24C}" type="slidenum">
              <a:rPr lang="en-US" altLang="ja-JP"/>
              <a:pPr>
                <a:defRPr/>
              </a:pPr>
              <a:t>‹#›</a:t>
            </a:fld>
            <a:endParaRPr lang="en-US" altLang="ja-JP" dirty="0"/>
          </a:p>
        </p:txBody>
      </p:sp>
    </p:spTree>
    <p:extLst>
      <p:ext uri="{BB962C8B-B14F-4D97-AF65-F5344CB8AC3E}">
        <p14:creationId xmlns:p14="http://schemas.microsoft.com/office/powerpoint/2010/main" val="1513969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175" name="タイトル 1"/>
          <p:cNvSpPr>
            <a:spLocks noGrp="1"/>
          </p:cNvSpPr>
          <p:nvPr>
            <p:ph type="title"/>
          </p:nvPr>
        </p:nvSpPr>
        <p:spPr/>
        <p:txBody>
          <a:bodyPr/>
          <a:lstStyle/>
          <a:p>
            <a:r>
              <a:rPr lang="ja-JP" altLang="en-US"/>
              <a:t>マスタ タイトルの書式設定</a:t>
            </a:r>
          </a:p>
        </p:txBody>
      </p:sp>
      <p:sp>
        <p:nvSpPr>
          <p:cNvPr id="1176"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77" name="Rectangle 3"/>
          <p:cNvSpPr>
            <a:spLocks noGrp="1" noChangeArrowheads="1"/>
          </p:cNvSpPr>
          <p:nvPr>
            <p:ph type="dt" sz="half" idx="10"/>
          </p:nvPr>
        </p:nvSpPr>
        <p:spPr>
          <a:ln/>
        </p:spPr>
        <p:txBody>
          <a:bodyPr/>
          <a:lstStyle>
            <a:lvl1pPr>
              <a:defRPr/>
            </a:lvl1pPr>
          </a:lstStyle>
          <a:p>
            <a:pPr>
              <a:defRPr/>
            </a:pPr>
            <a:endParaRPr lang="en-US" altLang="ja-JP" dirty="0"/>
          </a:p>
        </p:txBody>
      </p:sp>
      <p:sp>
        <p:nvSpPr>
          <p:cNvPr id="1178" name="Rectangle 4"/>
          <p:cNvSpPr>
            <a:spLocks noGrp="1" noChangeArrowheads="1"/>
          </p:cNvSpPr>
          <p:nvPr>
            <p:ph type="ftr" sz="quarter" idx="11"/>
          </p:nvPr>
        </p:nvSpPr>
        <p:spPr>
          <a:ln/>
        </p:spPr>
        <p:txBody>
          <a:bodyPr/>
          <a:lstStyle>
            <a:lvl1pPr>
              <a:defRPr/>
            </a:lvl1pPr>
          </a:lstStyle>
          <a:p>
            <a:pPr>
              <a:defRPr/>
            </a:pPr>
            <a:endParaRPr lang="en-US" altLang="ja-JP" dirty="0"/>
          </a:p>
        </p:txBody>
      </p:sp>
      <p:sp>
        <p:nvSpPr>
          <p:cNvPr id="1179" name="Rectangle 5"/>
          <p:cNvSpPr>
            <a:spLocks noGrp="1" noChangeArrowheads="1"/>
          </p:cNvSpPr>
          <p:nvPr>
            <p:ph type="sldNum" sz="quarter" idx="12"/>
          </p:nvPr>
        </p:nvSpPr>
        <p:spPr>
          <a:ln/>
        </p:spPr>
        <p:txBody>
          <a:bodyPr/>
          <a:lstStyle>
            <a:lvl1pPr>
              <a:defRPr/>
            </a:lvl1pPr>
          </a:lstStyle>
          <a:p>
            <a:pPr>
              <a:defRPr/>
            </a:pPr>
            <a:fld id="{E3F8EE86-8D28-444E-85A2-552CC7613522}" type="slidenum">
              <a:rPr lang="en-US" altLang="ja-JP"/>
              <a:pPr>
                <a:defRPr/>
              </a:pPr>
              <a:t>‹#›</a:t>
            </a:fld>
            <a:endParaRPr lang="en-US" altLang="ja-JP" dirty="0"/>
          </a:p>
        </p:txBody>
      </p:sp>
    </p:spTree>
    <p:extLst>
      <p:ext uri="{BB962C8B-B14F-4D97-AF65-F5344CB8AC3E}">
        <p14:creationId xmlns:p14="http://schemas.microsoft.com/office/powerpoint/2010/main" val="4040667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181" name="縦書きタイトル 1"/>
          <p:cNvSpPr>
            <a:spLocks noGrp="1"/>
          </p:cNvSpPr>
          <p:nvPr>
            <p:ph type="title" orient="vert"/>
          </p:nvPr>
        </p:nvSpPr>
        <p:spPr>
          <a:xfrm>
            <a:off x="7058025" y="0"/>
            <a:ext cx="2352675" cy="6126163"/>
          </a:xfrm>
        </p:spPr>
        <p:txBody>
          <a:bodyPr vert="eaVert"/>
          <a:lstStyle/>
          <a:p>
            <a:r>
              <a:rPr lang="ja-JP" altLang="en-US"/>
              <a:t>マスタ タイトルの書式設定</a:t>
            </a:r>
          </a:p>
        </p:txBody>
      </p:sp>
      <p:sp>
        <p:nvSpPr>
          <p:cNvPr id="1182" name="縦書きテキスト プレースホルダ 2"/>
          <p:cNvSpPr>
            <a:spLocks noGrp="1"/>
          </p:cNvSpPr>
          <p:nvPr>
            <p:ph type="body" orient="vert" idx="1"/>
          </p:nvPr>
        </p:nvSpPr>
        <p:spPr>
          <a:xfrm>
            <a:off x="0" y="0"/>
            <a:ext cx="69056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83" name="Rectangle 3"/>
          <p:cNvSpPr>
            <a:spLocks noGrp="1" noChangeArrowheads="1"/>
          </p:cNvSpPr>
          <p:nvPr>
            <p:ph type="dt" sz="half" idx="10"/>
          </p:nvPr>
        </p:nvSpPr>
        <p:spPr>
          <a:ln/>
        </p:spPr>
        <p:txBody>
          <a:bodyPr/>
          <a:lstStyle>
            <a:lvl1pPr>
              <a:defRPr/>
            </a:lvl1pPr>
          </a:lstStyle>
          <a:p>
            <a:pPr>
              <a:defRPr/>
            </a:pPr>
            <a:endParaRPr lang="en-US" altLang="ja-JP" dirty="0"/>
          </a:p>
        </p:txBody>
      </p:sp>
      <p:sp>
        <p:nvSpPr>
          <p:cNvPr id="1184" name="Rectangle 4"/>
          <p:cNvSpPr>
            <a:spLocks noGrp="1" noChangeArrowheads="1"/>
          </p:cNvSpPr>
          <p:nvPr>
            <p:ph type="ftr" sz="quarter" idx="11"/>
          </p:nvPr>
        </p:nvSpPr>
        <p:spPr>
          <a:ln/>
        </p:spPr>
        <p:txBody>
          <a:bodyPr/>
          <a:lstStyle>
            <a:lvl1pPr>
              <a:defRPr/>
            </a:lvl1pPr>
          </a:lstStyle>
          <a:p>
            <a:pPr>
              <a:defRPr/>
            </a:pPr>
            <a:endParaRPr lang="en-US" altLang="ja-JP" dirty="0"/>
          </a:p>
        </p:txBody>
      </p:sp>
      <p:sp>
        <p:nvSpPr>
          <p:cNvPr id="1185" name="Rectangle 5"/>
          <p:cNvSpPr>
            <a:spLocks noGrp="1" noChangeArrowheads="1"/>
          </p:cNvSpPr>
          <p:nvPr>
            <p:ph type="sldNum" sz="quarter" idx="12"/>
          </p:nvPr>
        </p:nvSpPr>
        <p:spPr>
          <a:ln/>
        </p:spPr>
        <p:txBody>
          <a:bodyPr/>
          <a:lstStyle>
            <a:lvl1pPr>
              <a:defRPr/>
            </a:lvl1pPr>
          </a:lstStyle>
          <a:p>
            <a:pPr>
              <a:defRPr/>
            </a:pPr>
            <a:fld id="{D861FA38-9CCB-47C2-8934-DF06D05724AE}" type="slidenum">
              <a:rPr lang="en-US" altLang="ja-JP"/>
              <a:pPr>
                <a:defRPr/>
              </a:pPr>
              <a:t>‹#›</a:t>
            </a:fld>
            <a:endParaRPr lang="en-US" altLang="ja-JP" dirty="0"/>
          </a:p>
        </p:txBody>
      </p:sp>
    </p:spTree>
    <p:extLst>
      <p:ext uri="{BB962C8B-B14F-4D97-AF65-F5344CB8AC3E}">
        <p14:creationId xmlns:p14="http://schemas.microsoft.com/office/powerpoint/2010/main" val="1563635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1187" name="コンテンツ プレースホルダ 1"/>
          <p:cNvSpPr>
            <a:spLocks noGrp="1"/>
          </p:cNvSpPr>
          <p:nvPr>
            <p:ph/>
          </p:nvPr>
        </p:nvSpPr>
        <p:spPr>
          <a:xfrm>
            <a:off x="0" y="0"/>
            <a:ext cx="9410700" cy="61261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88" name="Rectangle 3"/>
          <p:cNvSpPr>
            <a:spLocks noGrp="1" noChangeArrowheads="1"/>
          </p:cNvSpPr>
          <p:nvPr>
            <p:ph type="dt" sz="half" idx="10"/>
          </p:nvPr>
        </p:nvSpPr>
        <p:spPr>
          <a:ln/>
        </p:spPr>
        <p:txBody>
          <a:bodyPr/>
          <a:lstStyle>
            <a:lvl1pPr>
              <a:defRPr/>
            </a:lvl1pPr>
          </a:lstStyle>
          <a:p>
            <a:pPr>
              <a:defRPr/>
            </a:pPr>
            <a:endParaRPr lang="en-US" altLang="ja-JP" dirty="0"/>
          </a:p>
        </p:txBody>
      </p:sp>
      <p:sp>
        <p:nvSpPr>
          <p:cNvPr id="1189" name="Rectangle 4"/>
          <p:cNvSpPr>
            <a:spLocks noGrp="1" noChangeArrowheads="1"/>
          </p:cNvSpPr>
          <p:nvPr>
            <p:ph type="ftr" sz="quarter" idx="11"/>
          </p:nvPr>
        </p:nvSpPr>
        <p:spPr>
          <a:ln/>
        </p:spPr>
        <p:txBody>
          <a:bodyPr/>
          <a:lstStyle>
            <a:lvl1pPr>
              <a:defRPr/>
            </a:lvl1pPr>
          </a:lstStyle>
          <a:p>
            <a:pPr>
              <a:defRPr/>
            </a:pPr>
            <a:endParaRPr lang="en-US" altLang="ja-JP" dirty="0"/>
          </a:p>
        </p:txBody>
      </p:sp>
      <p:sp>
        <p:nvSpPr>
          <p:cNvPr id="1190" name="Rectangle 5"/>
          <p:cNvSpPr>
            <a:spLocks noGrp="1" noChangeArrowheads="1"/>
          </p:cNvSpPr>
          <p:nvPr>
            <p:ph type="sldNum" sz="quarter" idx="12"/>
          </p:nvPr>
        </p:nvSpPr>
        <p:spPr>
          <a:ln/>
        </p:spPr>
        <p:txBody>
          <a:bodyPr/>
          <a:lstStyle>
            <a:lvl1pPr>
              <a:defRPr/>
            </a:lvl1pPr>
          </a:lstStyle>
          <a:p>
            <a:pPr>
              <a:defRPr/>
            </a:pPr>
            <a:fld id="{7C43A389-E2C8-497F-BDCC-CD2E77B63F88}" type="slidenum">
              <a:rPr lang="en-US" altLang="ja-JP"/>
              <a:pPr>
                <a:defRPr/>
              </a:pPr>
              <a:t>‹#›</a:t>
            </a:fld>
            <a:endParaRPr lang="en-US" altLang="ja-JP" dirty="0"/>
          </a:p>
        </p:txBody>
      </p:sp>
    </p:spTree>
    <p:extLst>
      <p:ext uri="{BB962C8B-B14F-4D97-AF65-F5344CB8AC3E}">
        <p14:creationId xmlns:p14="http://schemas.microsoft.com/office/powerpoint/2010/main" val="275399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116" name="Picture 20" descr="ppjtitle"/>
          <p:cNvPicPr>
            <a:picLocks noChangeAspect="1" noChangeArrowheads="1"/>
          </p:cNvPicPr>
          <p:nvPr userDrawn="1"/>
        </p:nvPicPr>
        <p:blipFill>
          <a:blip r:embed="rId2"/>
          <a:stretch>
            <a:fillRect/>
          </a:stretch>
        </p:blipFill>
        <p:spPr>
          <a:xfrm>
            <a:off x="0" y="6076950"/>
            <a:ext cx="9921875" cy="781050"/>
          </a:xfrm>
          <a:prstGeom prst="rect">
            <a:avLst/>
          </a:prstGeom>
          <a:noFill/>
          <a:ln>
            <a:noFill/>
          </a:ln>
        </p:spPr>
      </p:pic>
      <p:sp>
        <p:nvSpPr>
          <p:cNvPr id="1117" name="Rectangle 14"/>
          <p:cNvSpPr>
            <a:spLocks noChangeArrowheads="1"/>
          </p:cNvSpPr>
          <p:nvPr userDrawn="1"/>
        </p:nvSpPr>
        <p:spPr>
          <a:xfrm>
            <a:off x="1833563" y="3284540"/>
            <a:ext cx="8072437" cy="73025"/>
          </a:xfrm>
          <a:prstGeom prst="rect">
            <a:avLst/>
          </a:prstGeom>
          <a:solidFill>
            <a:srgbClr val="FF0000"/>
          </a:solidFill>
          <a:ln>
            <a:noFill/>
          </a:ln>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defRPr/>
            </a:pPr>
            <a:endParaRPr lang="ja-JP" altLang="en-US" sz="1800" dirty="0">
              <a:solidFill>
                <a:srgbClr val="000000"/>
              </a:solidFill>
            </a:endParaRPr>
          </a:p>
        </p:txBody>
      </p:sp>
      <p:sp>
        <p:nvSpPr>
          <p:cNvPr id="1118" name="Rectangle 3"/>
          <p:cNvSpPr>
            <a:spLocks noGrp="1" noChangeArrowheads="1"/>
          </p:cNvSpPr>
          <p:nvPr>
            <p:ph type="ctrTitle"/>
          </p:nvPr>
        </p:nvSpPr>
        <p:spPr>
          <a:xfrm>
            <a:off x="1784350" y="2133602"/>
            <a:ext cx="8121650" cy="1470025"/>
          </a:xfrm>
        </p:spPr>
        <p:txBody>
          <a:bodyPr/>
          <a:lstStyle>
            <a:lvl1pPr>
              <a:defRPr sz="3692"/>
            </a:lvl1pPr>
          </a:lstStyle>
          <a:p>
            <a:r>
              <a:rPr lang="ja-JP" altLang="en-US"/>
              <a:t>マスタ タイトルの書式設定</a:t>
            </a:r>
          </a:p>
        </p:txBody>
      </p:sp>
      <p:sp>
        <p:nvSpPr>
          <p:cNvPr id="1119" name="Rectangle 4"/>
          <p:cNvSpPr>
            <a:spLocks noGrp="1" noChangeArrowheads="1"/>
          </p:cNvSpPr>
          <p:nvPr>
            <p:ph type="subTitle" idx="1"/>
          </p:nvPr>
        </p:nvSpPr>
        <p:spPr>
          <a:xfrm>
            <a:off x="1485900" y="3886200"/>
            <a:ext cx="6934200" cy="1752600"/>
          </a:xfrm>
        </p:spPr>
        <p:txBody>
          <a:bodyPr/>
          <a:lstStyle>
            <a:lvl1pPr marL="0" indent="0" algn="ctr">
              <a:buFontTx/>
              <a:buNone/>
              <a:defRPr kumimoji="0"/>
            </a:lvl1pPr>
          </a:lstStyle>
          <a:p>
            <a:r>
              <a:rPr lang="ja-JP" altLang="en-US"/>
              <a:t>国土交通省　観光庁</a:t>
            </a:r>
          </a:p>
          <a:p>
            <a:r>
              <a:rPr lang="ja-JP" altLang="en-US"/>
              <a:t>○○課</a:t>
            </a:r>
          </a:p>
          <a:p>
            <a:r>
              <a:rPr lang="ja-JP" altLang="en-US"/>
              <a:t>平成○○年○○月</a:t>
            </a:r>
          </a:p>
        </p:txBody>
      </p:sp>
      <p:sp>
        <p:nvSpPr>
          <p:cNvPr id="1120" name="Rectangle 5"/>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121" name="Rectangle 6"/>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1122" name="Rectangle 7"/>
          <p:cNvSpPr>
            <a:spLocks noGrp="1" noChangeArrowheads="1"/>
          </p:cNvSpPr>
          <p:nvPr>
            <p:ph type="sldNum" sz="quarter" idx="12"/>
          </p:nvPr>
        </p:nvSpPr>
        <p:spPr>
          <a:xfrm>
            <a:off x="7099300" y="6245225"/>
            <a:ext cx="2311400" cy="476250"/>
          </a:xfrm>
        </p:spPr>
        <p:txBody>
          <a:bodyPr/>
          <a:lstStyle>
            <a:lvl1pPr>
              <a:defRPr/>
            </a:lvl1pPr>
          </a:lstStyle>
          <a:p>
            <a:pPr>
              <a:defRPr/>
            </a:pPr>
            <a:fld id="{EC620D2A-874E-4304-BCFF-B6B66852CA62}"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020851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24" name="タイトル 1"/>
          <p:cNvSpPr>
            <a:spLocks noGrp="1"/>
          </p:cNvSpPr>
          <p:nvPr>
            <p:ph type="title"/>
          </p:nvPr>
        </p:nvSpPr>
        <p:spPr/>
        <p:txBody>
          <a:bodyPr/>
          <a:lstStyle/>
          <a:p>
            <a:r>
              <a:rPr lang="ja-JP" altLang="en-US"/>
              <a:t>マスタ タイトルの書式設定</a:t>
            </a:r>
          </a:p>
        </p:txBody>
      </p:sp>
      <p:sp>
        <p:nvSpPr>
          <p:cNvPr id="1125"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26"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1127"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1128" name="Rectangle 5"/>
          <p:cNvSpPr>
            <a:spLocks noGrp="1" noChangeArrowheads="1"/>
          </p:cNvSpPr>
          <p:nvPr>
            <p:ph type="sldNum" sz="quarter" idx="12"/>
          </p:nvPr>
        </p:nvSpPr>
        <p:spPr>
          <a:xfrm>
            <a:off x="7594600" y="6483350"/>
            <a:ext cx="2311400" cy="476250"/>
          </a:xfrm>
          <a:ln/>
        </p:spPr>
        <p:txBody>
          <a:bodyPr/>
          <a:lstStyle>
            <a:lvl1pPr>
              <a:defRPr sz="1662">
                <a:latin typeface="Meiryo UI" panose="020B0604030504040204" pitchFamily="50" charset="-128"/>
                <a:ea typeface="Meiryo UI" panose="020B0604030504040204" pitchFamily="50" charset="-128"/>
              </a:defRPr>
            </a:lvl1pPr>
          </a:lstStyle>
          <a:p>
            <a:pPr>
              <a:defRPr/>
            </a:pPr>
            <a:fld id="{853CC1E1-AE02-4A16-BB0F-FB51E60FEE76}"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208525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130" name="タイトル 1"/>
          <p:cNvSpPr>
            <a:spLocks noGrp="1"/>
          </p:cNvSpPr>
          <p:nvPr>
            <p:ph type="title"/>
          </p:nvPr>
        </p:nvSpPr>
        <p:spPr>
          <a:xfrm>
            <a:off x="782638" y="4406902"/>
            <a:ext cx="8420100" cy="1362075"/>
          </a:xfrm>
        </p:spPr>
        <p:txBody>
          <a:bodyPr anchor="t"/>
          <a:lstStyle>
            <a:lvl1pPr algn="l">
              <a:defRPr sz="3692" b="1" cap="all"/>
            </a:lvl1pPr>
          </a:lstStyle>
          <a:p>
            <a:r>
              <a:rPr lang="ja-JP" altLang="en-US"/>
              <a:t>マスタ タイトルの書式設定</a:t>
            </a:r>
          </a:p>
        </p:txBody>
      </p:sp>
      <p:sp>
        <p:nvSpPr>
          <p:cNvPr id="1131" name="テキスト プレースホルダ 2"/>
          <p:cNvSpPr>
            <a:spLocks noGrp="1"/>
          </p:cNvSpPr>
          <p:nvPr>
            <p:ph type="body" idx="1"/>
          </p:nvPr>
        </p:nvSpPr>
        <p:spPr>
          <a:xfrm>
            <a:off x="782638" y="2906713"/>
            <a:ext cx="84201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1132"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1133"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1134" name="Rectangle 5"/>
          <p:cNvSpPr>
            <a:spLocks noGrp="1" noChangeArrowheads="1"/>
          </p:cNvSpPr>
          <p:nvPr>
            <p:ph type="sldNum" sz="quarter" idx="12"/>
          </p:nvPr>
        </p:nvSpPr>
        <p:spPr>
          <a:ln/>
        </p:spPr>
        <p:txBody>
          <a:bodyPr/>
          <a:lstStyle>
            <a:lvl1pPr>
              <a:defRPr/>
            </a:lvl1pPr>
          </a:lstStyle>
          <a:p>
            <a:pPr>
              <a:defRPr/>
            </a:pPr>
            <a:fld id="{6B320FB8-0E80-4738-83A5-DD2A76AA1550}"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676655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36" name="タイトル 1"/>
          <p:cNvSpPr>
            <a:spLocks noGrp="1"/>
          </p:cNvSpPr>
          <p:nvPr>
            <p:ph type="title"/>
          </p:nvPr>
        </p:nvSpPr>
        <p:spPr/>
        <p:txBody>
          <a:bodyPr/>
          <a:lstStyle/>
          <a:p>
            <a:r>
              <a:rPr lang="ja-JP" altLang="en-US"/>
              <a:t>マスタ タイトルの書式設定</a:t>
            </a:r>
          </a:p>
        </p:txBody>
      </p:sp>
      <p:sp>
        <p:nvSpPr>
          <p:cNvPr id="1137" name="コンテンツ プレースホルダ 2"/>
          <p:cNvSpPr>
            <a:spLocks noGrp="1"/>
          </p:cNvSpPr>
          <p:nvPr>
            <p:ph sz="half" idx="1"/>
          </p:nvPr>
        </p:nvSpPr>
        <p:spPr>
          <a:xfrm>
            <a:off x="495300" y="1600202"/>
            <a:ext cx="4381501"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38" name="コンテンツ プレースホルダ 3"/>
          <p:cNvSpPr>
            <a:spLocks noGrp="1"/>
          </p:cNvSpPr>
          <p:nvPr>
            <p:ph sz="half" idx="2"/>
          </p:nvPr>
        </p:nvSpPr>
        <p:spPr>
          <a:xfrm>
            <a:off x="5029199" y="1600202"/>
            <a:ext cx="4381501"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39"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1140"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1141" name="Rectangle 5"/>
          <p:cNvSpPr>
            <a:spLocks noGrp="1" noChangeArrowheads="1"/>
          </p:cNvSpPr>
          <p:nvPr>
            <p:ph type="sldNum" sz="quarter" idx="12"/>
          </p:nvPr>
        </p:nvSpPr>
        <p:spPr>
          <a:ln/>
        </p:spPr>
        <p:txBody>
          <a:bodyPr/>
          <a:lstStyle>
            <a:lvl1pPr>
              <a:defRPr/>
            </a:lvl1pPr>
          </a:lstStyle>
          <a:p>
            <a:pPr>
              <a:defRPr/>
            </a:pPr>
            <a:fld id="{F62B582E-CF4B-46F0-B9AE-55806FECBF9C}"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76684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43"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1144" name="テキスト プレースホルダ 2"/>
          <p:cNvSpPr>
            <a:spLocks noGrp="1"/>
          </p:cNvSpPr>
          <p:nvPr>
            <p:ph type="body" idx="1"/>
          </p:nvPr>
        </p:nvSpPr>
        <p:spPr>
          <a:xfrm>
            <a:off x="495300" y="1535113"/>
            <a:ext cx="437673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1145" name="コンテンツ プレースホルダ 3"/>
          <p:cNvSpPr>
            <a:spLocks noGrp="1"/>
          </p:cNvSpPr>
          <p:nvPr>
            <p:ph sz="half" idx="2"/>
          </p:nvPr>
        </p:nvSpPr>
        <p:spPr>
          <a:xfrm>
            <a:off x="495300" y="2174875"/>
            <a:ext cx="437673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46" name="テキスト プレースホルダ 4"/>
          <p:cNvSpPr>
            <a:spLocks noGrp="1"/>
          </p:cNvSpPr>
          <p:nvPr>
            <p:ph type="body" sz="quarter" idx="3"/>
          </p:nvPr>
        </p:nvSpPr>
        <p:spPr>
          <a:xfrm>
            <a:off x="5032377" y="1535113"/>
            <a:ext cx="437832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1147" name="コンテンツ プレースホルダ 5"/>
          <p:cNvSpPr>
            <a:spLocks noGrp="1"/>
          </p:cNvSpPr>
          <p:nvPr>
            <p:ph sz="quarter" idx="4"/>
          </p:nvPr>
        </p:nvSpPr>
        <p:spPr>
          <a:xfrm>
            <a:off x="5032377" y="2174875"/>
            <a:ext cx="437832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48"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1149"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1150" name="Rectangle 5"/>
          <p:cNvSpPr>
            <a:spLocks noGrp="1" noChangeArrowheads="1"/>
          </p:cNvSpPr>
          <p:nvPr>
            <p:ph type="sldNum" sz="quarter" idx="12"/>
          </p:nvPr>
        </p:nvSpPr>
        <p:spPr>
          <a:ln/>
        </p:spPr>
        <p:txBody>
          <a:bodyPr/>
          <a:lstStyle>
            <a:lvl1pPr>
              <a:defRPr/>
            </a:lvl1pPr>
          </a:lstStyle>
          <a:p>
            <a:pPr>
              <a:defRPr/>
            </a:pPr>
            <a:fld id="{9A80C197-9AD3-4EE4-AB7D-1235FC352EB0}"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261540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152" name="タイトル 1"/>
          <p:cNvSpPr>
            <a:spLocks noGrp="1"/>
          </p:cNvSpPr>
          <p:nvPr>
            <p:ph type="title"/>
          </p:nvPr>
        </p:nvSpPr>
        <p:spPr/>
        <p:txBody>
          <a:bodyPr/>
          <a:lstStyle/>
          <a:p>
            <a:r>
              <a:rPr lang="ja-JP" altLang="en-US"/>
              <a:t>マスタ タイトルの書式設定</a:t>
            </a:r>
          </a:p>
        </p:txBody>
      </p:sp>
      <p:sp>
        <p:nvSpPr>
          <p:cNvPr id="1153"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1154"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1155" name="Rectangle 5"/>
          <p:cNvSpPr>
            <a:spLocks noGrp="1" noChangeArrowheads="1"/>
          </p:cNvSpPr>
          <p:nvPr>
            <p:ph type="sldNum" sz="quarter" idx="12"/>
          </p:nvPr>
        </p:nvSpPr>
        <p:spPr>
          <a:ln/>
        </p:spPr>
        <p:txBody>
          <a:bodyPr/>
          <a:lstStyle>
            <a:lvl1pPr>
              <a:defRPr/>
            </a:lvl1pPr>
          </a:lstStyle>
          <a:p>
            <a:pPr>
              <a:defRPr/>
            </a:pPr>
            <a:fld id="{119897D5-95B7-4654-8363-89C5B873FA3D}"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058298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116" name="Picture 20" descr="ppjtitle"/>
          <p:cNvPicPr>
            <a:picLocks noChangeAspect="1" noChangeArrowheads="1"/>
          </p:cNvPicPr>
          <p:nvPr userDrawn="1"/>
        </p:nvPicPr>
        <p:blipFill>
          <a:blip r:embed="rId2"/>
          <a:stretch>
            <a:fillRect/>
          </a:stretch>
        </p:blipFill>
        <p:spPr>
          <a:xfrm>
            <a:off x="0" y="6076950"/>
            <a:ext cx="9921875" cy="781050"/>
          </a:xfrm>
          <a:prstGeom prst="rect">
            <a:avLst/>
          </a:prstGeom>
          <a:noFill/>
          <a:ln>
            <a:noFill/>
          </a:ln>
        </p:spPr>
      </p:pic>
      <p:sp>
        <p:nvSpPr>
          <p:cNvPr id="1117" name="Rectangle 14"/>
          <p:cNvSpPr>
            <a:spLocks noChangeArrowheads="1"/>
          </p:cNvSpPr>
          <p:nvPr userDrawn="1"/>
        </p:nvSpPr>
        <p:spPr>
          <a:xfrm>
            <a:off x="1833563" y="3284538"/>
            <a:ext cx="8072437" cy="73025"/>
          </a:xfrm>
          <a:prstGeom prst="rect">
            <a:avLst/>
          </a:prstGeom>
          <a:solidFill>
            <a:srgbClr val="FF0000"/>
          </a:solidFill>
          <a:ln>
            <a:noFill/>
          </a:ln>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dirty="0"/>
          </a:p>
        </p:txBody>
      </p:sp>
      <p:sp>
        <p:nvSpPr>
          <p:cNvPr id="1118" name="Rectangle 3"/>
          <p:cNvSpPr>
            <a:spLocks noGrp="1" noChangeArrowheads="1"/>
          </p:cNvSpPr>
          <p:nvPr>
            <p:ph type="ctrTitle"/>
          </p:nvPr>
        </p:nvSpPr>
        <p:spPr>
          <a:xfrm>
            <a:off x="1784350" y="2133600"/>
            <a:ext cx="8121650" cy="1470025"/>
          </a:xfrm>
        </p:spPr>
        <p:txBody>
          <a:bodyPr/>
          <a:lstStyle>
            <a:lvl1pPr>
              <a:defRPr sz="4000"/>
            </a:lvl1pPr>
          </a:lstStyle>
          <a:p>
            <a:r>
              <a:rPr lang="ja-JP" altLang="en-US"/>
              <a:t>マスタ タイトルの書式設定</a:t>
            </a:r>
          </a:p>
        </p:txBody>
      </p:sp>
      <p:sp>
        <p:nvSpPr>
          <p:cNvPr id="1119" name="Rectangle 4"/>
          <p:cNvSpPr>
            <a:spLocks noGrp="1" noChangeArrowheads="1"/>
          </p:cNvSpPr>
          <p:nvPr>
            <p:ph type="subTitle" idx="1"/>
          </p:nvPr>
        </p:nvSpPr>
        <p:spPr>
          <a:xfrm>
            <a:off x="1485900" y="3886200"/>
            <a:ext cx="6934200" cy="1752600"/>
          </a:xfrm>
        </p:spPr>
        <p:txBody>
          <a:bodyPr/>
          <a:lstStyle>
            <a:lvl1pPr marL="0" indent="0" algn="ctr">
              <a:buFontTx/>
              <a:buNone/>
              <a:defRPr kumimoji="0"/>
            </a:lvl1pPr>
          </a:lstStyle>
          <a:p>
            <a:r>
              <a:rPr lang="ja-JP" altLang="en-US"/>
              <a:t>国土交通省　観光庁</a:t>
            </a:r>
          </a:p>
          <a:p>
            <a:r>
              <a:rPr lang="ja-JP" altLang="en-US"/>
              <a:t>○○課</a:t>
            </a:r>
          </a:p>
          <a:p>
            <a:r>
              <a:rPr lang="ja-JP" altLang="en-US"/>
              <a:t>平成○○年○○月</a:t>
            </a:r>
          </a:p>
        </p:txBody>
      </p:sp>
      <p:sp>
        <p:nvSpPr>
          <p:cNvPr id="1120" name="Rectangle 5"/>
          <p:cNvSpPr>
            <a:spLocks noGrp="1" noChangeArrowheads="1"/>
          </p:cNvSpPr>
          <p:nvPr>
            <p:ph type="dt" sz="half" idx="10"/>
          </p:nvPr>
        </p:nvSpPr>
        <p:spPr/>
        <p:txBody>
          <a:bodyPr/>
          <a:lstStyle>
            <a:lvl1pPr>
              <a:defRPr/>
            </a:lvl1pPr>
          </a:lstStyle>
          <a:p>
            <a:pPr>
              <a:defRPr/>
            </a:pPr>
            <a:endParaRPr lang="en-US" altLang="ja-JP" dirty="0"/>
          </a:p>
        </p:txBody>
      </p:sp>
      <p:sp>
        <p:nvSpPr>
          <p:cNvPr id="1121" name="Rectangle 6"/>
          <p:cNvSpPr>
            <a:spLocks noGrp="1" noChangeArrowheads="1"/>
          </p:cNvSpPr>
          <p:nvPr>
            <p:ph type="ftr" sz="quarter" idx="11"/>
          </p:nvPr>
        </p:nvSpPr>
        <p:spPr/>
        <p:txBody>
          <a:bodyPr/>
          <a:lstStyle>
            <a:lvl1pPr>
              <a:defRPr/>
            </a:lvl1pPr>
          </a:lstStyle>
          <a:p>
            <a:pPr>
              <a:defRPr/>
            </a:pPr>
            <a:endParaRPr lang="en-US" altLang="ja-JP" dirty="0"/>
          </a:p>
        </p:txBody>
      </p:sp>
      <p:sp>
        <p:nvSpPr>
          <p:cNvPr id="1122" name="Rectangle 7"/>
          <p:cNvSpPr>
            <a:spLocks noGrp="1" noChangeArrowheads="1"/>
          </p:cNvSpPr>
          <p:nvPr>
            <p:ph type="sldNum" sz="quarter" idx="12"/>
          </p:nvPr>
        </p:nvSpPr>
        <p:spPr>
          <a:xfrm>
            <a:off x="7099300" y="6245225"/>
            <a:ext cx="2311400" cy="476250"/>
          </a:xfrm>
        </p:spPr>
        <p:txBody>
          <a:bodyPr/>
          <a:lstStyle>
            <a:lvl1pPr>
              <a:defRPr/>
            </a:lvl1pPr>
          </a:lstStyle>
          <a:p>
            <a:pPr>
              <a:defRPr/>
            </a:pPr>
            <a:fld id="{EC620D2A-874E-4304-BCFF-B6B66852CA62}" type="slidenum">
              <a:rPr lang="en-US" altLang="ja-JP"/>
              <a:pPr>
                <a:defRPr/>
              </a:pPr>
              <a:t>‹#›</a:t>
            </a:fld>
            <a:endParaRPr lang="en-US" altLang="ja-JP" dirty="0"/>
          </a:p>
        </p:txBody>
      </p:sp>
    </p:spTree>
    <p:extLst>
      <p:ext uri="{BB962C8B-B14F-4D97-AF65-F5344CB8AC3E}">
        <p14:creationId xmlns:p14="http://schemas.microsoft.com/office/powerpoint/2010/main" val="2851224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157"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1158"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1159" name="Rectangle 5"/>
          <p:cNvSpPr>
            <a:spLocks noGrp="1" noChangeArrowheads="1"/>
          </p:cNvSpPr>
          <p:nvPr>
            <p:ph type="sldNum" sz="quarter" idx="12"/>
          </p:nvPr>
        </p:nvSpPr>
        <p:spPr>
          <a:ln/>
        </p:spPr>
        <p:txBody>
          <a:bodyPr/>
          <a:lstStyle>
            <a:lvl1pPr>
              <a:defRPr/>
            </a:lvl1pPr>
          </a:lstStyle>
          <a:p>
            <a:pPr>
              <a:defRPr/>
            </a:pPr>
            <a:fld id="{BB7F23CB-D524-41BC-8A30-29EC7E057F06}"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535028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161" name="タイトル 1"/>
          <p:cNvSpPr>
            <a:spLocks noGrp="1"/>
          </p:cNvSpPr>
          <p:nvPr>
            <p:ph type="title"/>
          </p:nvPr>
        </p:nvSpPr>
        <p:spPr>
          <a:xfrm>
            <a:off x="495301" y="273050"/>
            <a:ext cx="3259138" cy="1162050"/>
          </a:xfrm>
        </p:spPr>
        <p:txBody>
          <a:bodyPr anchor="b"/>
          <a:lstStyle>
            <a:lvl1pPr algn="l">
              <a:defRPr sz="1846" b="1"/>
            </a:lvl1pPr>
          </a:lstStyle>
          <a:p>
            <a:r>
              <a:rPr lang="ja-JP" altLang="en-US"/>
              <a:t>マスタ タイトルの書式設定</a:t>
            </a:r>
          </a:p>
        </p:txBody>
      </p:sp>
      <p:sp>
        <p:nvSpPr>
          <p:cNvPr id="1162" name="コンテンツ プレースホルダ 2"/>
          <p:cNvSpPr>
            <a:spLocks noGrp="1"/>
          </p:cNvSpPr>
          <p:nvPr>
            <p:ph idx="1"/>
          </p:nvPr>
        </p:nvSpPr>
        <p:spPr>
          <a:xfrm>
            <a:off x="3873499" y="273052"/>
            <a:ext cx="5537201"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63" name="テキスト プレースホルダ 3"/>
          <p:cNvSpPr>
            <a:spLocks noGrp="1"/>
          </p:cNvSpPr>
          <p:nvPr>
            <p:ph type="body" sz="half" idx="2"/>
          </p:nvPr>
        </p:nvSpPr>
        <p:spPr>
          <a:xfrm>
            <a:off x="495301" y="1435102"/>
            <a:ext cx="3259138"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1164"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1165"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1166" name="Rectangle 5"/>
          <p:cNvSpPr>
            <a:spLocks noGrp="1" noChangeArrowheads="1"/>
          </p:cNvSpPr>
          <p:nvPr>
            <p:ph type="sldNum" sz="quarter" idx="12"/>
          </p:nvPr>
        </p:nvSpPr>
        <p:spPr>
          <a:ln/>
        </p:spPr>
        <p:txBody>
          <a:bodyPr/>
          <a:lstStyle>
            <a:lvl1pPr>
              <a:defRPr/>
            </a:lvl1pPr>
          </a:lstStyle>
          <a:p>
            <a:pPr>
              <a:defRPr/>
            </a:pPr>
            <a:fld id="{43198284-5E91-4D85-8814-4808A40F11CB}"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731703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168" name="タイトル 1"/>
          <p:cNvSpPr>
            <a:spLocks noGrp="1"/>
          </p:cNvSpPr>
          <p:nvPr>
            <p:ph type="title"/>
          </p:nvPr>
        </p:nvSpPr>
        <p:spPr>
          <a:xfrm>
            <a:off x="1941513" y="4800600"/>
            <a:ext cx="5943600" cy="566738"/>
          </a:xfrm>
        </p:spPr>
        <p:txBody>
          <a:bodyPr anchor="b"/>
          <a:lstStyle>
            <a:lvl1pPr algn="l">
              <a:defRPr sz="1846" b="1"/>
            </a:lvl1pPr>
          </a:lstStyle>
          <a:p>
            <a:r>
              <a:rPr lang="ja-JP" altLang="en-US"/>
              <a:t>マスタ タイトルの書式設定</a:t>
            </a:r>
          </a:p>
        </p:txBody>
      </p:sp>
      <p:sp>
        <p:nvSpPr>
          <p:cNvPr id="1169" name="図プレースホルダ 2"/>
          <p:cNvSpPr>
            <a:spLocks noGrp="1"/>
          </p:cNvSpPr>
          <p:nvPr>
            <p:ph type="pic" idx="1"/>
          </p:nvPr>
        </p:nvSpPr>
        <p:spPr>
          <a:xfrm>
            <a:off x="1941513" y="612775"/>
            <a:ext cx="59436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dirty="0"/>
          </a:p>
        </p:txBody>
      </p:sp>
      <p:sp>
        <p:nvSpPr>
          <p:cNvPr id="1170" name="テキスト プレースホルダ 3"/>
          <p:cNvSpPr>
            <a:spLocks noGrp="1"/>
          </p:cNvSpPr>
          <p:nvPr>
            <p:ph type="body" sz="half" idx="2"/>
          </p:nvPr>
        </p:nvSpPr>
        <p:spPr>
          <a:xfrm>
            <a:off x="1941513" y="5367338"/>
            <a:ext cx="59436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1171"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1172"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1173" name="Rectangle 5"/>
          <p:cNvSpPr>
            <a:spLocks noGrp="1" noChangeArrowheads="1"/>
          </p:cNvSpPr>
          <p:nvPr>
            <p:ph type="sldNum" sz="quarter" idx="12"/>
          </p:nvPr>
        </p:nvSpPr>
        <p:spPr>
          <a:ln/>
        </p:spPr>
        <p:txBody>
          <a:bodyPr/>
          <a:lstStyle>
            <a:lvl1pPr>
              <a:defRPr/>
            </a:lvl1pPr>
          </a:lstStyle>
          <a:p>
            <a:pPr>
              <a:defRPr/>
            </a:pPr>
            <a:fld id="{A22FD3A6-DFD9-4472-AEAC-2127C63FA24C}"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309293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175" name="タイトル 1"/>
          <p:cNvSpPr>
            <a:spLocks noGrp="1"/>
          </p:cNvSpPr>
          <p:nvPr>
            <p:ph type="title"/>
          </p:nvPr>
        </p:nvSpPr>
        <p:spPr/>
        <p:txBody>
          <a:bodyPr/>
          <a:lstStyle/>
          <a:p>
            <a:r>
              <a:rPr lang="ja-JP" altLang="en-US"/>
              <a:t>マスタ タイトルの書式設定</a:t>
            </a:r>
          </a:p>
        </p:txBody>
      </p:sp>
      <p:sp>
        <p:nvSpPr>
          <p:cNvPr id="1176"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77"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1178"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1179" name="Rectangle 5"/>
          <p:cNvSpPr>
            <a:spLocks noGrp="1" noChangeArrowheads="1"/>
          </p:cNvSpPr>
          <p:nvPr>
            <p:ph type="sldNum" sz="quarter" idx="12"/>
          </p:nvPr>
        </p:nvSpPr>
        <p:spPr>
          <a:ln/>
        </p:spPr>
        <p:txBody>
          <a:bodyPr/>
          <a:lstStyle>
            <a:lvl1pPr>
              <a:defRPr/>
            </a:lvl1pPr>
          </a:lstStyle>
          <a:p>
            <a:pPr>
              <a:defRPr/>
            </a:pPr>
            <a:fld id="{E3F8EE86-8D28-444E-85A2-552CC7613522}"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036910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181" name="縦書きタイトル 1"/>
          <p:cNvSpPr>
            <a:spLocks noGrp="1"/>
          </p:cNvSpPr>
          <p:nvPr>
            <p:ph type="title" orient="vert"/>
          </p:nvPr>
        </p:nvSpPr>
        <p:spPr>
          <a:xfrm>
            <a:off x="7058025" y="2"/>
            <a:ext cx="2352675" cy="6126163"/>
          </a:xfrm>
        </p:spPr>
        <p:txBody>
          <a:bodyPr vert="eaVert"/>
          <a:lstStyle/>
          <a:p>
            <a:r>
              <a:rPr lang="ja-JP" altLang="en-US"/>
              <a:t>マスタ タイトルの書式設定</a:t>
            </a:r>
          </a:p>
        </p:txBody>
      </p:sp>
      <p:sp>
        <p:nvSpPr>
          <p:cNvPr id="1182" name="縦書きテキスト プレースホルダ 2"/>
          <p:cNvSpPr>
            <a:spLocks noGrp="1"/>
          </p:cNvSpPr>
          <p:nvPr>
            <p:ph type="body" orient="vert" idx="1"/>
          </p:nvPr>
        </p:nvSpPr>
        <p:spPr>
          <a:xfrm>
            <a:off x="2" y="2"/>
            <a:ext cx="69056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83"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1184"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1185" name="Rectangle 5"/>
          <p:cNvSpPr>
            <a:spLocks noGrp="1" noChangeArrowheads="1"/>
          </p:cNvSpPr>
          <p:nvPr>
            <p:ph type="sldNum" sz="quarter" idx="12"/>
          </p:nvPr>
        </p:nvSpPr>
        <p:spPr>
          <a:ln/>
        </p:spPr>
        <p:txBody>
          <a:bodyPr/>
          <a:lstStyle>
            <a:lvl1pPr>
              <a:defRPr/>
            </a:lvl1pPr>
          </a:lstStyle>
          <a:p>
            <a:pPr>
              <a:defRPr/>
            </a:pPr>
            <a:fld id="{D861FA38-9CCB-47C2-8934-DF06D05724AE}"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877395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1187" name="コンテンツ プレースホルダ 1"/>
          <p:cNvSpPr>
            <a:spLocks noGrp="1"/>
          </p:cNvSpPr>
          <p:nvPr>
            <p:ph/>
          </p:nvPr>
        </p:nvSpPr>
        <p:spPr>
          <a:xfrm>
            <a:off x="0" y="2"/>
            <a:ext cx="9410700" cy="61261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88"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1189"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1190" name="Rectangle 5"/>
          <p:cNvSpPr>
            <a:spLocks noGrp="1" noChangeArrowheads="1"/>
          </p:cNvSpPr>
          <p:nvPr>
            <p:ph type="sldNum" sz="quarter" idx="12"/>
          </p:nvPr>
        </p:nvSpPr>
        <p:spPr>
          <a:ln/>
        </p:spPr>
        <p:txBody>
          <a:bodyPr/>
          <a:lstStyle>
            <a:lvl1pPr>
              <a:defRPr/>
            </a:lvl1pPr>
          </a:lstStyle>
          <a:p>
            <a:pPr>
              <a:defRPr/>
            </a:pPr>
            <a:fld id="{7C43A389-E2C8-497F-BDCC-CD2E77B63F88}"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969998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24" name="タイトル 1"/>
          <p:cNvSpPr>
            <a:spLocks noGrp="1"/>
          </p:cNvSpPr>
          <p:nvPr>
            <p:ph type="title"/>
          </p:nvPr>
        </p:nvSpPr>
        <p:spPr/>
        <p:txBody>
          <a:bodyPr/>
          <a:lstStyle/>
          <a:p>
            <a:r>
              <a:rPr lang="ja-JP" altLang="en-US"/>
              <a:t>マスタ タイトルの書式設定</a:t>
            </a:r>
          </a:p>
        </p:txBody>
      </p:sp>
      <p:sp>
        <p:nvSpPr>
          <p:cNvPr id="1125"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26" name="Rectangle 3"/>
          <p:cNvSpPr>
            <a:spLocks noGrp="1" noChangeArrowheads="1"/>
          </p:cNvSpPr>
          <p:nvPr>
            <p:ph type="dt" sz="half" idx="10"/>
          </p:nvPr>
        </p:nvSpPr>
        <p:spPr>
          <a:ln/>
        </p:spPr>
        <p:txBody>
          <a:bodyPr/>
          <a:lstStyle>
            <a:lvl1pPr>
              <a:defRPr/>
            </a:lvl1pPr>
          </a:lstStyle>
          <a:p>
            <a:pPr>
              <a:defRPr/>
            </a:pPr>
            <a:endParaRPr lang="en-US" altLang="ja-JP" dirty="0"/>
          </a:p>
        </p:txBody>
      </p:sp>
      <p:sp>
        <p:nvSpPr>
          <p:cNvPr id="1127" name="Rectangle 4"/>
          <p:cNvSpPr>
            <a:spLocks noGrp="1" noChangeArrowheads="1"/>
          </p:cNvSpPr>
          <p:nvPr>
            <p:ph type="ftr" sz="quarter" idx="11"/>
          </p:nvPr>
        </p:nvSpPr>
        <p:spPr>
          <a:ln/>
        </p:spPr>
        <p:txBody>
          <a:bodyPr/>
          <a:lstStyle>
            <a:lvl1pPr>
              <a:defRPr/>
            </a:lvl1pPr>
          </a:lstStyle>
          <a:p>
            <a:pPr>
              <a:defRPr/>
            </a:pPr>
            <a:endParaRPr lang="en-US" altLang="ja-JP" dirty="0"/>
          </a:p>
        </p:txBody>
      </p:sp>
      <p:sp>
        <p:nvSpPr>
          <p:cNvPr id="1128" name="Rectangle 5"/>
          <p:cNvSpPr>
            <a:spLocks noGrp="1" noChangeArrowheads="1"/>
          </p:cNvSpPr>
          <p:nvPr>
            <p:ph type="sldNum" sz="quarter" idx="12"/>
          </p:nvPr>
        </p:nvSpPr>
        <p:spPr>
          <a:xfrm>
            <a:off x="7594600" y="6483350"/>
            <a:ext cx="2311400" cy="476250"/>
          </a:xfrm>
          <a:ln/>
        </p:spPr>
        <p:txBody>
          <a:bodyPr/>
          <a:lstStyle>
            <a:lvl1pPr>
              <a:defRPr sz="1800">
                <a:latin typeface="Meiryo UI" panose="020B0604030504040204" pitchFamily="50" charset="-128"/>
                <a:ea typeface="Meiryo UI" panose="020B0604030504040204" pitchFamily="50" charset="-128"/>
              </a:defRPr>
            </a:lvl1pPr>
          </a:lstStyle>
          <a:p>
            <a:pPr>
              <a:defRPr/>
            </a:pPr>
            <a:fld id="{853CC1E1-AE02-4A16-BB0F-FB51E60FEE76}" type="slidenum">
              <a:rPr lang="en-US" altLang="ja-JP" smtClean="0"/>
              <a:pPr>
                <a:defRPr/>
              </a:pPr>
              <a:t>‹#›</a:t>
            </a:fld>
            <a:endParaRPr lang="en-US" altLang="ja-JP" dirty="0"/>
          </a:p>
        </p:txBody>
      </p:sp>
    </p:spTree>
    <p:extLst>
      <p:ext uri="{BB962C8B-B14F-4D97-AF65-F5344CB8AC3E}">
        <p14:creationId xmlns:p14="http://schemas.microsoft.com/office/powerpoint/2010/main" val="2741491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130"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1131"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1132" name="Rectangle 3"/>
          <p:cNvSpPr>
            <a:spLocks noGrp="1" noChangeArrowheads="1"/>
          </p:cNvSpPr>
          <p:nvPr>
            <p:ph type="dt" sz="half" idx="10"/>
          </p:nvPr>
        </p:nvSpPr>
        <p:spPr>
          <a:ln/>
        </p:spPr>
        <p:txBody>
          <a:bodyPr/>
          <a:lstStyle>
            <a:lvl1pPr>
              <a:defRPr/>
            </a:lvl1pPr>
          </a:lstStyle>
          <a:p>
            <a:pPr>
              <a:defRPr/>
            </a:pPr>
            <a:endParaRPr lang="en-US" altLang="ja-JP" dirty="0"/>
          </a:p>
        </p:txBody>
      </p:sp>
      <p:sp>
        <p:nvSpPr>
          <p:cNvPr id="1133" name="Rectangle 4"/>
          <p:cNvSpPr>
            <a:spLocks noGrp="1" noChangeArrowheads="1"/>
          </p:cNvSpPr>
          <p:nvPr>
            <p:ph type="ftr" sz="quarter" idx="11"/>
          </p:nvPr>
        </p:nvSpPr>
        <p:spPr>
          <a:ln/>
        </p:spPr>
        <p:txBody>
          <a:bodyPr/>
          <a:lstStyle>
            <a:lvl1pPr>
              <a:defRPr/>
            </a:lvl1pPr>
          </a:lstStyle>
          <a:p>
            <a:pPr>
              <a:defRPr/>
            </a:pPr>
            <a:endParaRPr lang="en-US" altLang="ja-JP" dirty="0"/>
          </a:p>
        </p:txBody>
      </p:sp>
      <p:sp>
        <p:nvSpPr>
          <p:cNvPr id="1134" name="Rectangle 5"/>
          <p:cNvSpPr>
            <a:spLocks noGrp="1" noChangeArrowheads="1"/>
          </p:cNvSpPr>
          <p:nvPr>
            <p:ph type="sldNum" sz="quarter" idx="12"/>
          </p:nvPr>
        </p:nvSpPr>
        <p:spPr>
          <a:ln/>
        </p:spPr>
        <p:txBody>
          <a:bodyPr/>
          <a:lstStyle>
            <a:lvl1pPr>
              <a:defRPr/>
            </a:lvl1pPr>
          </a:lstStyle>
          <a:p>
            <a:pPr>
              <a:defRPr/>
            </a:pPr>
            <a:fld id="{6B320FB8-0E80-4738-83A5-DD2A76AA1550}" type="slidenum">
              <a:rPr lang="en-US" altLang="ja-JP"/>
              <a:pPr>
                <a:defRPr/>
              </a:pPr>
              <a:t>‹#›</a:t>
            </a:fld>
            <a:endParaRPr lang="en-US" altLang="ja-JP" dirty="0"/>
          </a:p>
        </p:txBody>
      </p:sp>
    </p:spTree>
    <p:extLst>
      <p:ext uri="{BB962C8B-B14F-4D97-AF65-F5344CB8AC3E}">
        <p14:creationId xmlns:p14="http://schemas.microsoft.com/office/powerpoint/2010/main" val="462258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36" name="タイトル 1"/>
          <p:cNvSpPr>
            <a:spLocks noGrp="1"/>
          </p:cNvSpPr>
          <p:nvPr>
            <p:ph type="title"/>
          </p:nvPr>
        </p:nvSpPr>
        <p:spPr/>
        <p:txBody>
          <a:bodyPr/>
          <a:lstStyle/>
          <a:p>
            <a:r>
              <a:rPr lang="ja-JP" altLang="en-US"/>
              <a:t>マスタ タイトルの書式設定</a:t>
            </a:r>
          </a:p>
        </p:txBody>
      </p:sp>
      <p:sp>
        <p:nvSpPr>
          <p:cNvPr id="1137" name="コンテンツ プレースホル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38" name="コンテンツ プレースホル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39" name="Rectangle 3"/>
          <p:cNvSpPr>
            <a:spLocks noGrp="1" noChangeArrowheads="1"/>
          </p:cNvSpPr>
          <p:nvPr>
            <p:ph type="dt" sz="half" idx="10"/>
          </p:nvPr>
        </p:nvSpPr>
        <p:spPr>
          <a:ln/>
        </p:spPr>
        <p:txBody>
          <a:bodyPr/>
          <a:lstStyle>
            <a:lvl1pPr>
              <a:defRPr/>
            </a:lvl1pPr>
          </a:lstStyle>
          <a:p>
            <a:pPr>
              <a:defRPr/>
            </a:pPr>
            <a:endParaRPr lang="en-US" altLang="ja-JP" dirty="0"/>
          </a:p>
        </p:txBody>
      </p:sp>
      <p:sp>
        <p:nvSpPr>
          <p:cNvPr id="1140" name="Rectangle 4"/>
          <p:cNvSpPr>
            <a:spLocks noGrp="1" noChangeArrowheads="1"/>
          </p:cNvSpPr>
          <p:nvPr>
            <p:ph type="ftr" sz="quarter" idx="11"/>
          </p:nvPr>
        </p:nvSpPr>
        <p:spPr>
          <a:ln/>
        </p:spPr>
        <p:txBody>
          <a:bodyPr/>
          <a:lstStyle>
            <a:lvl1pPr>
              <a:defRPr/>
            </a:lvl1pPr>
          </a:lstStyle>
          <a:p>
            <a:pPr>
              <a:defRPr/>
            </a:pPr>
            <a:endParaRPr lang="en-US" altLang="ja-JP" dirty="0"/>
          </a:p>
        </p:txBody>
      </p:sp>
      <p:sp>
        <p:nvSpPr>
          <p:cNvPr id="1141" name="Rectangle 5"/>
          <p:cNvSpPr>
            <a:spLocks noGrp="1" noChangeArrowheads="1"/>
          </p:cNvSpPr>
          <p:nvPr>
            <p:ph type="sldNum" sz="quarter" idx="12"/>
          </p:nvPr>
        </p:nvSpPr>
        <p:spPr>
          <a:ln/>
        </p:spPr>
        <p:txBody>
          <a:bodyPr/>
          <a:lstStyle>
            <a:lvl1pPr>
              <a:defRPr/>
            </a:lvl1pPr>
          </a:lstStyle>
          <a:p>
            <a:pPr>
              <a:defRPr/>
            </a:pPr>
            <a:fld id="{F62B582E-CF4B-46F0-B9AE-55806FECBF9C}" type="slidenum">
              <a:rPr lang="en-US" altLang="ja-JP"/>
              <a:pPr>
                <a:defRPr/>
              </a:pPr>
              <a:t>‹#›</a:t>
            </a:fld>
            <a:endParaRPr lang="en-US" altLang="ja-JP" dirty="0"/>
          </a:p>
        </p:txBody>
      </p:sp>
    </p:spTree>
    <p:extLst>
      <p:ext uri="{BB962C8B-B14F-4D97-AF65-F5344CB8AC3E}">
        <p14:creationId xmlns:p14="http://schemas.microsoft.com/office/powerpoint/2010/main" val="375787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43"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1144"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145"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46"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147"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48" name="Rectangle 3"/>
          <p:cNvSpPr>
            <a:spLocks noGrp="1" noChangeArrowheads="1"/>
          </p:cNvSpPr>
          <p:nvPr>
            <p:ph type="dt" sz="half" idx="10"/>
          </p:nvPr>
        </p:nvSpPr>
        <p:spPr>
          <a:ln/>
        </p:spPr>
        <p:txBody>
          <a:bodyPr/>
          <a:lstStyle>
            <a:lvl1pPr>
              <a:defRPr/>
            </a:lvl1pPr>
          </a:lstStyle>
          <a:p>
            <a:pPr>
              <a:defRPr/>
            </a:pPr>
            <a:endParaRPr lang="en-US" altLang="ja-JP" dirty="0"/>
          </a:p>
        </p:txBody>
      </p:sp>
      <p:sp>
        <p:nvSpPr>
          <p:cNvPr id="1149" name="Rectangle 4"/>
          <p:cNvSpPr>
            <a:spLocks noGrp="1" noChangeArrowheads="1"/>
          </p:cNvSpPr>
          <p:nvPr>
            <p:ph type="ftr" sz="quarter" idx="11"/>
          </p:nvPr>
        </p:nvSpPr>
        <p:spPr>
          <a:ln/>
        </p:spPr>
        <p:txBody>
          <a:bodyPr/>
          <a:lstStyle>
            <a:lvl1pPr>
              <a:defRPr/>
            </a:lvl1pPr>
          </a:lstStyle>
          <a:p>
            <a:pPr>
              <a:defRPr/>
            </a:pPr>
            <a:endParaRPr lang="en-US" altLang="ja-JP" dirty="0"/>
          </a:p>
        </p:txBody>
      </p:sp>
      <p:sp>
        <p:nvSpPr>
          <p:cNvPr id="1150" name="Rectangle 5"/>
          <p:cNvSpPr>
            <a:spLocks noGrp="1" noChangeArrowheads="1"/>
          </p:cNvSpPr>
          <p:nvPr>
            <p:ph type="sldNum" sz="quarter" idx="12"/>
          </p:nvPr>
        </p:nvSpPr>
        <p:spPr>
          <a:ln/>
        </p:spPr>
        <p:txBody>
          <a:bodyPr/>
          <a:lstStyle>
            <a:lvl1pPr>
              <a:defRPr/>
            </a:lvl1pPr>
          </a:lstStyle>
          <a:p>
            <a:pPr>
              <a:defRPr/>
            </a:pPr>
            <a:fld id="{9A80C197-9AD3-4EE4-AB7D-1235FC352EB0}" type="slidenum">
              <a:rPr lang="en-US" altLang="ja-JP"/>
              <a:pPr>
                <a:defRPr/>
              </a:pPr>
              <a:t>‹#›</a:t>
            </a:fld>
            <a:endParaRPr lang="en-US" altLang="ja-JP" dirty="0"/>
          </a:p>
        </p:txBody>
      </p:sp>
    </p:spTree>
    <p:extLst>
      <p:ext uri="{BB962C8B-B14F-4D97-AF65-F5344CB8AC3E}">
        <p14:creationId xmlns:p14="http://schemas.microsoft.com/office/powerpoint/2010/main" val="3060283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152" name="タイトル 1"/>
          <p:cNvSpPr>
            <a:spLocks noGrp="1"/>
          </p:cNvSpPr>
          <p:nvPr>
            <p:ph type="title"/>
          </p:nvPr>
        </p:nvSpPr>
        <p:spPr/>
        <p:txBody>
          <a:bodyPr/>
          <a:lstStyle/>
          <a:p>
            <a:r>
              <a:rPr lang="ja-JP" altLang="en-US"/>
              <a:t>マスタ タイトルの書式設定</a:t>
            </a:r>
          </a:p>
        </p:txBody>
      </p:sp>
      <p:sp>
        <p:nvSpPr>
          <p:cNvPr id="1153" name="Rectangle 3"/>
          <p:cNvSpPr>
            <a:spLocks noGrp="1" noChangeArrowheads="1"/>
          </p:cNvSpPr>
          <p:nvPr>
            <p:ph type="dt" sz="half" idx="10"/>
          </p:nvPr>
        </p:nvSpPr>
        <p:spPr>
          <a:ln/>
        </p:spPr>
        <p:txBody>
          <a:bodyPr/>
          <a:lstStyle>
            <a:lvl1pPr>
              <a:defRPr/>
            </a:lvl1pPr>
          </a:lstStyle>
          <a:p>
            <a:pPr>
              <a:defRPr/>
            </a:pPr>
            <a:endParaRPr lang="en-US" altLang="ja-JP" dirty="0"/>
          </a:p>
        </p:txBody>
      </p:sp>
      <p:sp>
        <p:nvSpPr>
          <p:cNvPr id="1154" name="Rectangle 4"/>
          <p:cNvSpPr>
            <a:spLocks noGrp="1" noChangeArrowheads="1"/>
          </p:cNvSpPr>
          <p:nvPr>
            <p:ph type="ftr" sz="quarter" idx="11"/>
          </p:nvPr>
        </p:nvSpPr>
        <p:spPr>
          <a:ln/>
        </p:spPr>
        <p:txBody>
          <a:bodyPr/>
          <a:lstStyle>
            <a:lvl1pPr>
              <a:defRPr/>
            </a:lvl1pPr>
          </a:lstStyle>
          <a:p>
            <a:pPr>
              <a:defRPr/>
            </a:pPr>
            <a:endParaRPr lang="en-US" altLang="ja-JP" dirty="0"/>
          </a:p>
        </p:txBody>
      </p:sp>
      <p:sp>
        <p:nvSpPr>
          <p:cNvPr id="1155" name="Rectangle 5"/>
          <p:cNvSpPr>
            <a:spLocks noGrp="1" noChangeArrowheads="1"/>
          </p:cNvSpPr>
          <p:nvPr>
            <p:ph type="sldNum" sz="quarter" idx="12"/>
          </p:nvPr>
        </p:nvSpPr>
        <p:spPr>
          <a:ln/>
        </p:spPr>
        <p:txBody>
          <a:bodyPr/>
          <a:lstStyle>
            <a:lvl1pPr>
              <a:defRPr/>
            </a:lvl1pPr>
          </a:lstStyle>
          <a:p>
            <a:pPr>
              <a:defRPr/>
            </a:pPr>
            <a:fld id="{119897D5-95B7-4654-8363-89C5B873FA3D}" type="slidenum">
              <a:rPr lang="en-US" altLang="ja-JP"/>
              <a:pPr>
                <a:defRPr/>
              </a:pPr>
              <a:t>‹#›</a:t>
            </a:fld>
            <a:endParaRPr lang="en-US" altLang="ja-JP" dirty="0"/>
          </a:p>
        </p:txBody>
      </p:sp>
    </p:spTree>
    <p:extLst>
      <p:ext uri="{BB962C8B-B14F-4D97-AF65-F5344CB8AC3E}">
        <p14:creationId xmlns:p14="http://schemas.microsoft.com/office/powerpoint/2010/main" val="384879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157" name="Rectangle 3"/>
          <p:cNvSpPr>
            <a:spLocks noGrp="1" noChangeArrowheads="1"/>
          </p:cNvSpPr>
          <p:nvPr>
            <p:ph type="dt" sz="half" idx="10"/>
          </p:nvPr>
        </p:nvSpPr>
        <p:spPr>
          <a:ln/>
        </p:spPr>
        <p:txBody>
          <a:bodyPr/>
          <a:lstStyle>
            <a:lvl1pPr>
              <a:defRPr/>
            </a:lvl1pPr>
          </a:lstStyle>
          <a:p>
            <a:pPr>
              <a:defRPr/>
            </a:pPr>
            <a:endParaRPr lang="en-US" altLang="ja-JP" dirty="0"/>
          </a:p>
        </p:txBody>
      </p:sp>
      <p:sp>
        <p:nvSpPr>
          <p:cNvPr id="1158" name="Rectangle 4"/>
          <p:cNvSpPr>
            <a:spLocks noGrp="1" noChangeArrowheads="1"/>
          </p:cNvSpPr>
          <p:nvPr>
            <p:ph type="ftr" sz="quarter" idx="11"/>
          </p:nvPr>
        </p:nvSpPr>
        <p:spPr>
          <a:ln/>
        </p:spPr>
        <p:txBody>
          <a:bodyPr/>
          <a:lstStyle>
            <a:lvl1pPr>
              <a:defRPr/>
            </a:lvl1pPr>
          </a:lstStyle>
          <a:p>
            <a:pPr>
              <a:defRPr/>
            </a:pPr>
            <a:endParaRPr lang="en-US" altLang="ja-JP" dirty="0"/>
          </a:p>
        </p:txBody>
      </p:sp>
      <p:sp>
        <p:nvSpPr>
          <p:cNvPr id="1159" name="Rectangle 5"/>
          <p:cNvSpPr>
            <a:spLocks noGrp="1" noChangeArrowheads="1"/>
          </p:cNvSpPr>
          <p:nvPr>
            <p:ph type="sldNum" sz="quarter" idx="12"/>
          </p:nvPr>
        </p:nvSpPr>
        <p:spPr>
          <a:ln/>
        </p:spPr>
        <p:txBody>
          <a:bodyPr/>
          <a:lstStyle>
            <a:lvl1pPr>
              <a:defRPr/>
            </a:lvl1pPr>
          </a:lstStyle>
          <a:p>
            <a:pPr>
              <a:defRPr/>
            </a:pPr>
            <a:fld id="{BB7F23CB-D524-41BC-8A30-29EC7E057F06}" type="slidenum">
              <a:rPr lang="en-US" altLang="ja-JP"/>
              <a:pPr>
                <a:defRPr/>
              </a:pPr>
              <a:t>‹#›</a:t>
            </a:fld>
            <a:endParaRPr lang="en-US" altLang="ja-JP" dirty="0"/>
          </a:p>
        </p:txBody>
      </p:sp>
    </p:spTree>
    <p:extLst>
      <p:ext uri="{BB962C8B-B14F-4D97-AF65-F5344CB8AC3E}">
        <p14:creationId xmlns:p14="http://schemas.microsoft.com/office/powerpoint/2010/main" val="101929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161"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1162"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63"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164" name="Rectangle 3"/>
          <p:cNvSpPr>
            <a:spLocks noGrp="1" noChangeArrowheads="1"/>
          </p:cNvSpPr>
          <p:nvPr>
            <p:ph type="dt" sz="half" idx="10"/>
          </p:nvPr>
        </p:nvSpPr>
        <p:spPr>
          <a:ln/>
        </p:spPr>
        <p:txBody>
          <a:bodyPr/>
          <a:lstStyle>
            <a:lvl1pPr>
              <a:defRPr/>
            </a:lvl1pPr>
          </a:lstStyle>
          <a:p>
            <a:pPr>
              <a:defRPr/>
            </a:pPr>
            <a:endParaRPr lang="en-US" altLang="ja-JP" dirty="0"/>
          </a:p>
        </p:txBody>
      </p:sp>
      <p:sp>
        <p:nvSpPr>
          <p:cNvPr id="1165" name="Rectangle 4"/>
          <p:cNvSpPr>
            <a:spLocks noGrp="1" noChangeArrowheads="1"/>
          </p:cNvSpPr>
          <p:nvPr>
            <p:ph type="ftr" sz="quarter" idx="11"/>
          </p:nvPr>
        </p:nvSpPr>
        <p:spPr>
          <a:ln/>
        </p:spPr>
        <p:txBody>
          <a:bodyPr/>
          <a:lstStyle>
            <a:lvl1pPr>
              <a:defRPr/>
            </a:lvl1pPr>
          </a:lstStyle>
          <a:p>
            <a:pPr>
              <a:defRPr/>
            </a:pPr>
            <a:endParaRPr lang="en-US" altLang="ja-JP" dirty="0"/>
          </a:p>
        </p:txBody>
      </p:sp>
      <p:sp>
        <p:nvSpPr>
          <p:cNvPr id="1166" name="Rectangle 5"/>
          <p:cNvSpPr>
            <a:spLocks noGrp="1" noChangeArrowheads="1"/>
          </p:cNvSpPr>
          <p:nvPr>
            <p:ph type="sldNum" sz="quarter" idx="12"/>
          </p:nvPr>
        </p:nvSpPr>
        <p:spPr>
          <a:ln/>
        </p:spPr>
        <p:txBody>
          <a:bodyPr/>
          <a:lstStyle>
            <a:lvl1pPr>
              <a:defRPr/>
            </a:lvl1pPr>
          </a:lstStyle>
          <a:p>
            <a:pPr>
              <a:defRPr/>
            </a:pPr>
            <a:fld id="{43198284-5E91-4D85-8814-4808A40F11CB}" type="slidenum">
              <a:rPr lang="en-US" altLang="ja-JP"/>
              <a:pPr>
                <a:defRPr/>
              </a:pPr>
              <a:t>‹#›</a:t>
            </a:fld>
            <a:endParaRPr lang="en-US" altLang="ja-JP" dirty="0"/>
          </a:p>
        </p:txBody>
      </p:sp>
    </p:spTree>
    <p:extLst>
      <p:ext uri="{BB962C8B-B14F-4D97-AF65-F5344CB8AC3E}">
        <p14:creationId xmlns:p14="http://schemas.microsoft.com/office/powerpoint/2010/main" val="2262906793"/>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1.xml" Type="http://schemas.openxmlformats.org/officeDocument/2006/relationships/theme"/><Relationship Id="rId3" Target="../media/image1.jpeg" Type="http://schemas.openxmlformats.org/officeDocument/2006/relationships/image"/></Relationships>
</file>

<file path=ppt/slideMasters/_rels/slideMaster2.xml.rels><?xml version="1.0" encoding="UTF-8" standalone="yes"?><Relationships xmlns="http://schemas.openxmlformats.org/package/2006/relationships"><Relationship Id="rId1" Target="../slideLayouts/slideLayout2.xml" Type="http://schemas.openxmlformats.org/officeDocument/2006/relationships/slideLayout"/><Relationship Id="rId10" Target="../slideLayouts/slideLayout11.xml" Type="http://schemas.openxmlformats.org/officeDocument/2006/relationships/slideLayout"/><Relationship Id="rId11" Target="../slideLayouts/slideLayout12.xml" Type="http://schemas.openxmlformats.org/officeDocument/2006/relationships/slideLayout"/><Relationship Id="rId12" Target="../slideLayouts/slideLayout13.xml" Type="http://schemas.openxmlformats.org/officeDocument/2006/relationships/slideLayout"/><Relationship Id="rId13" Target="../theme/theme2.xml" Type="http://schemas.openxmlformats.org/officeDocument/2006/relationships/theme"/><Relationship Id="rId14" Target="../media/image2.jpeg" Type="http://schemas.openxmlformats.org/officeDocument/2006/relationships/image"/><Relationship Id="rId2" Target="../slideLayouts/slideLayout3.xml" Type="http://schemas.openxmlformats.org/officeDocument/2006/relationships/slideLayout"/><Relationship Id="rId3" Target="../slideLayouts/slideLayout4.xml" Type="http://schemas.openxmlformats.org/officeDocument/2006/relationships/slideLayout"/><Relationship Id="rId4" Target="../slideLayouts/slideLayout5.xml" Type="http://schemas.openxmlformats.org/officeDocument/2006/relationships/slideLayout"/><Relationship Id="rId5" Target="../slideLayouts/slideLayout6.xml" Type="http://schemas.openxmlformats.org/officeDocument/2006/relationships/slideLayout"/><Relationship Id="rId6" Target="../slideLayouts/slideLayout7.xml" Type="http://schemas.openxmlformats.org/officeDocument/2006/relationships/slideLayout"/><Relationship Id="rId7" Target="../slideLayouts/slideLayout8.xml" Type="http://schemas.openxmlformats.org/officeDocument/2006/relationships/slideLayout"/><Relationship Id="rId8" Target="../slideLayouts/slideLayout9.xml" Type="http://schemas.openxmlformats.org/officeDocument/2006/relationships/slideLayout"/><Relationship Id="rId9" Target="../slideLayouts/slideLayout1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slideLayouts/slideLayout25.xml" Type="http://schemas.openxmlformats.org/officeDocument/2006/relationships/slideLayout"/><Relationship Id="rId13" Target="../theme/theme3.xml" Type="http://schemas.openxmlformats.org/officeDocument/2006/relationships/theme"/><Relationship Id="rId14" Target="../media/image2.jpeg" Type="http://schemas.openxmlformats.org/officeDocument/2006/relationships/imag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5" name="Rectangle 2"/>
          <p:cNvSpPr>
            <a:spLocks noGrp="1" noChangeArrowheads="1"/>
          </p:cNvSpPr>
          <p:nvPr>
            <p:ph type="body" idx="1"/>
          </p:nvPr>
        </p:nvSpPr>
        <p:spPr>
          <a:xfrm>
            <a:off x="495300" y="1600200"/>
            <a:ext cx="89154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6" name="Rectangle 3"/>
          <p:cNvSpPr>
            <a:spLocks noGrp="1" noChangeArrowheads="1"/>
          </p:cNvSpPr>
          <p:nvPr>
            <p:ph type="dt" sz="half" idx="2"/>
          </p:nvPr>
        </p:nvSpPr>
        <p:spPr>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7" name="Rectangle 4"/>
          <p:cNvSpPr>
            <a:spLocks noGrp="1" noChangeArrowheads="1"/>
          </p:cNvSpPr>
          <p:nvPr>
            <p:ph type="ftr" sz="quarter" idx="3"/>
          </p:nvPr>
        </p:nvSpPr>
        <p:spPr>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8" name="Rectangle 5"/>
          <p:cNvSpPr>
            <a:spLocks noGrp="1" noChangeArrowheads="1"/>
          </p:cNvSpPr>
          <p:nvPr>
            <p:ph type="sldNum" sz="quarter" idx="4"/>
          </p:nvPr>
        </p:nvSpPr>
        <p:spPr>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ea typeface="ＭＳ Ｐゴシック" pitchFamily="50" charset="-128"/>
              </a:defRPr>
            </a:lvl1pPr>
          </a:lstStyle>
          <a:p>
            <a:pPr>
              <a:defRPr/>
            </a:pPr>
            <a:fld id="{59B376E9-991B-4BCB-8AA0-D825FCD5BED6}" type="slidenum">
              <a:rPr lang="en-US" altLang="ja-JP"/>
              <a:pPr>
                <a:defRPr/>
              </a:pPr>
              <a:t>‹#›</a:t>
            </a:fld>
            <a:endParaRPr lang="en-US" altLang="ja-JP"/>
          </a:p>
        </p:txBody>
      </p:sp>
      <p:sp>
        <p:nvSpPr>
          <p:cNvPr id="1029" name="Rectangle 6"/>
          <p:cNvSpPr>
            <a:spLocks noChangeArrowheads="1"/>
          </p:cNvSpPr>
          <p:nvPr/>
        </p:nvSpPr>
        <p:spPr>
          <a:xfrm>
            <a:off x="0" y="0"/>
            <a:ext cx="9906000" cy="366713"/>
          </a:xfrm>
          <a:prstGeom prst="rect">
            <a:avLst/>
          </a:prstGeom>
          <a:no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en-US">
              <a:solidFill>
                <a:srgbClr val="000000"/>
              </a:solidFill>
            </a:endParaRPr>
          </a:p>
        </p:txBody>
      </p:sp>
      <p:grpSp>
        <p:nvGrpSpPr>
          <p:cNvPr id="1030" name="Group 27"/>
          <p:cNvGrpSpPr/>
          <p:nvPr/>
        </p:nvGrpSpPr>
        <p:grpSpPr>
          <a:xfrm>
            <a:off x="0" y="333375"/>
            <a:ext cx="9906000" cy="214313"/>
            <a:chOff x="0" y="255"/>
            <a:chExt cx="6240" cy="135"/>
          </a:xfrm>
        </p:grpSpPr>
        <p:sp>
          <p:nvSpPr>
            <p:cNvPr id="1031" name="Rectangle 28"/>
            <p:cNvSpPr>
              <a:spLocks noChangeArrowheads="1"/>
            </p:cNvSpPr>
            <p:nvPr userDrawn="1"/>
          </p:nvSpPr>
          <p:spPr>
            <a:xfrm>
              <a:off x="0" y="345"/>
              <a:ext cx="6240" cy="45"/>
            </a:xfrm>
            <a:prstGeom prst="rect">
              <a:avLst/>
            </a:prstGeom>
            <a:solidFill>
              <a:srgbClr val="FF000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en-US">
                <a:solidFill>
                  <a:srgbClr val="000000"/>
                </a:solidFill>
              </a:endParaRPr>
            </a:p>
          </p:txBody>
        </p:sp>
        <p:sp>
          <p:nvSpPr>
            <p:cNvPr id="1032" name="Rectangle 29"/>
            <p:cNvSpPr>
              <a:spLocks noChangeArrowheads="1"/>
            </p:cNvSpPr>
            <p:nvPr userDrawn="1"/>
          </p:nvSpPr>
          <p:spPr>
            <a:xfrm>
              <a:off x="0" y="300"/>
              <a:ext cx="6240" cy="45"/>
            </a:xfrm>
            <a:prstGeom prst="rect">
              <a:avLst/>
            </a:prstGeom>
            <a:solidFill>
              <a:srgbClr val="FF3399"/>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en-US">
                <a:solidFill>
                  <a:srgbClr val="000000"/>
                </a:solidFill>
              </a:endParaRPr>
            </a:p>
          </p:txBody>
        </p:sp>
        <p:sp>
          <p:nvSpPr>
            <p:cNvPr id="1033" name="Rectangle 30"/>
            <p:cNvSpPr>
              <a:spLocks noChangeArrowheads="1"/>
            </p:cNvSpPr>
            <p:nvPr userDrawn="1"/>
          </p:nvSpPr>
          <p:spPr>
            <a:xfrm>
              <a:off x="0" y="255"/>
              <a:ext cx="6240" cy="45"/>
            </a:xfrm>
            <a:prstGeom prst="rect">
              <a:avLst/>
            </a:prstGeom>
            <a:solidFill>
              <a:srgbClr val="FFCCFF"/>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en-US">
                <a:solidFill>
                  <a:srgbClr val="000000"/>
                </a:solidFill>
              </a:endParaRPr>
            </a:p>
          </p:txBody>
        </p:sp>
      </p:grpSp>
      <p:sp>
        <p:nvSpPr>
          <p:cNvPr id="1034" name="Rectangle 22"/>
          <p:cNvSpPr>
            <a:spLocks noGrp="1" noChangeArrowheads="1"/>
          </p:cNvSpPr>
          <p:nvPr>
            <p:ph type="title"/>
          </p:nvPr>
        </p:nvSpPr>
        <p:spPr>
          <a:xfrm>
            <a:off x="0" y="0"/>
            <a:ext cx="8266113" cy="47625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5" name="Picture 32" descr="ppjtitle"/>
          <p:cNvPicPr>
            <a:picLocks noChangeAspect="1" noChangeArrowheads="1"/>
          </p:cNvPicPr>
          <p:nvPr userDrawn="1"/>
        </p:nvPicPr>
        <p:blipFill>
          <a:blip r:embed="rId3"/>
          <a:srcRect l="1756" r="81940" b="42691"/>
          <a:stretch>
            <a:fillRect/>
          </a:stretch>
        </p:blipFill>
        <p:spPr>
          <a:xfrm>
            <a:off x="8697913" y="0"/>
            <a:ext cx="1208087" cy="334963"/>
          </a:xfrm>
          <a:prstGeom prst="rect">
            <a:avLst/>
          </a:prstGeom>
          <a:noFill/>
          <a:ln>
            <a:noFill/>
          </a:ln>
        </p:spPr>
      </p:pic>
    </p:spTree>
    <p:extLst>
      <p:ext uri="{BB962C8B-B14F-4D97-AF65-F5344CB8AC3E}">
        <p14:creationId xmlns:p14="http://schemas.microsoft.com/office/powerpoint/2010/main" val="1331908616"/>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rtl="0" eaLnBrk="0" fontAlgn="base" hangingPunct="0">
        <a:spcBef>
          <a:spcPct val="0"/>
        </a:spcBef>
        <a:spcAft>
          <a:spcPct val="0"/>
        </a:spcAft>
        <a:defRPr kumimoji="1" sz="2800">
          <a:solidFill>
            <a:schemeClr val="tx1"/>
          </a:solidFill>
          <a:latin typeface="+mj-lt"/>
          <a:ea typeface="+mj-ea"/>
          <a:cs typeface="+mj-cs"/>
        </a:defRPr>
      </a:lvl1pPr>
      <a:lvl2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ＭＳ Ｐゴシック"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50"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50"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50"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4" name="Rectangle 2"/>
          <p:cNvSpPr>
            <a:spLocks noGrp="1" noChangeArrowheads="1"/>
          </p:cNvSpPr>
          <p:nvPr>
            <p:ph type="body" idx="1"/>
          </p:nvPr>
        </p:nvSpPr>
        <p:spPr>
          <a:xfrm>
            <a:off x="495300" y="1600200"/>
            <a:ext cx="89154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5" name="Rectangle 3"/>
          <p:cNvSpPr>
            <a:spLocks noGrp="1" noChangeArrowheads="1"/>
          </p:cNvSpPr>
          <p:nvPr>
            <p:ph type="dt" sz="half" idx="2"/>
          </p:nvPr>
        </p:nvSpPr>
        <p:spPr>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ea typeface="ＭＳ Ｐゴシック" pitchFamily="50" charset="-128"/>
              </a:defRPr>
            </a:lvl1pPr>
          </a:lstStyle>
          <a:p>
            <a:pPr>
              <a:defRPr/>
            </a:pPr>
            <a:endParaRPr lang="en-US" altLang="ja-JP" dirty="0"/>
          </a:p>
        </p:txBody>
      </p:sp>
      <p:sp>
        <p:nvSpPr>
          <p:cNvPr id="1106" name="Rectangle 4"/>
          <p:cNvSpPr>
            <a:spLocks noGrp="1" noChangeArrowheads="1"/>
          </p:cNvSpPr>
          <p:nvPr>
            <p:ph type="ftr" sz="quarter" idx="3"/>
          </p:nvPr>
        </p:nvSpPr>
        <p:spPr>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50" charset="-128"/>
              </a:defRPr>
            </a:lvl1pPr>
          </a:lstStyle>
          <a:p>
            <a:pPr>
              <a:defRPr/>
            </a:pPr>
            <a:endParaRPr lang="en-US" altLang="ja-JP" dirty="0"/>
          </a:p>
        </p:txBody>
      </p:sp>
      <p:sp>
        <p:nvSpPr>
          <p:cNvPr id="1107" name="Rectangle 5"/>
          <p:cNvSpPr>
            <a:spLocks noGrp="1" noChangeArrowheads="1"/>
          </p:cNvSpPr>
          <p:nvPr>
            <p:ph type="sldNum" sz="quarter" idx="4"/>
          </p:nvPr>
        </p:nvSpPr>
        <p:spPr>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13BB8F5-91CB-4E46-8D2B-535E56553BE2}" type="slidenum">
              <a:rPr lang="en-US" altLang="ja-JP"/>
              <a:pPr>
                <a:defRPr/>
              </a:pPr>
              <a:t>‹#›</a:t>
            </a:fld>
            <a:endParaRPr lang="en-US" altLang="ja-JP" dirty="0"/>
          </a:p>
        </p:txBody>
      </p:sp>
      <p:sp>
        <p:nvSpPr>
          <p:cNvPr id="1108" name="Rectangle 6"/>
          <p:cNvSpPr>
            <a:spLocks noChangeArrowheads="1"/>
          </p:cNvSpPr>
          <p:nvPr userDrawn="1"/>
        </p:nvSpPr>
        <p:spPr>
          <a:xfrm>
            <a:off x="0" y="0"/>
            <a:ext cx="9906000" cy="366713"/>
          </a:xfrm>
          <a:prstGeom prst="rect">
            <a:avLst/>
          </a:prstGeom>
          <a:noFill/>
          <a:ln>
            <a:noFill/>
          </a:ln>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dirty="0"/>
          </a:p>
        </p:txBody>
      </p:sp>
      <p:grpSp>
        <p:nvGrpSpPr>
          <p:cNvPr id="1109" name="Group 27"/>
          <p:cNvGrpSpPr/>
          <p:nvPr userDrawn="1"/>
        </p:nvGrpSpPr>
        <p:grpSpPr>
          <a:xfrm>
            <a:off x="0" y="333375"/>
            <a:ext cx="9906000" cy="214313"/>
            <a:chOff x="0" y="255"/>
            <a:chExt cx="6240" cy="135"/>
          </a:xfrm>
        </p:grpSpPr>
        <p:sp>
          <p:nvSpPr>
            <p:cNvPr id="1110" name="Rectangle 28"/>
            <p:cNvSpPr>
              <a:spLocks noChangeArrowheads="1"/>
            </p:cNvSpPr>
            <p:nvPr userDrawn="1"/>
          </p:nvSpPr>
          <p:spPr>
            <a:xfrm>
              <a:off x="0" y="345"/>
              <a:ext cx="6240" cy="45"/>
            </a:xfrm>
            <a:prstGeom prst="rect">
              <a:avLst/>
            </a:prstGeom>
            <a:solidFill>
              <a:srgbClr val="FF0000"/>
            </a:solidFill>
            <a:ln>
              <a:noFill/>
            </a:ln>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dirty="0"/>
            </a:p>
          </p:txBody>
        </p:sp>
        <p:sp>
          <p:nvSpPr>
            <p:cNvPr id="1111" name="Rectangle 29"/>
            <p:cNvSpPr>
              <a:spLocks noChangeArrowheads="1"/>
            </p:cNvSpPr>
            <p:nvPr userDrawn="1"/>
          </p:nvSpPr>
          <p:spPr>
            <a:xfrm>
              <a:off x="0" y="300"/>
              <a:ext cx="6240" cy="45"/>
            </a:xfrm>
            <a:prstGeom prst="rect">
              <a:avLst/>
            </a:prstGeom>
            <a:solidFill>
              <a:srgbClr val="FF3399"/>
            </a:solidFill>
            <a:ln>
              <a:noFill/>
            </a:ln>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dirty="0"/>
            </a:p>
          </p:txBody>
        </p:sp>
        <p:sp>
          <p:nvSpPr>
            <p:cNvPr id="1112" name="Rectangle 30"/>
            <p:cNvSpPr>
              <a:spLocks noChangeArrowheads="1"/>
            </p:cNvSpPr>
            <p:nvPr userDrawn="1"/>
          </p:nvSpPr>
          <p:spPr>
            <a:xfrm>
              <a:off x="0" y="255"/>
              <a:ext cx="6240" cy="45"/>
            </a:xfrm>
            <a:prstGeom prst="rect">
              <a:avLst/>
            </a:prstGeom>
            <a:solidFill>
              <a:srgbClr val="FFCCFF"/>
            </a:solidFill>
            <a:ln>
              <a:noFill/>
            </a:ln>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dirty="0"/>
            </a:p>
          </p:txBody>
        </p:sp>
      </p:grpSp>
      <p:sp>
        <p:nvSpPr>
          <p:cNvPr id="1113" name="Rectangle 22"/>
          <p:cNvSpPr>
            <a:spLocks noGrp="1" noChangeArrowheads="1"/>
          </p:cNvSpPr>
          <p:nvPr>
            <p:ph type="title"/>
          </p:nvPr>
        </p:nvSpPr>
        <p:spPr>
          <a:xfrm>
            <a:off x="0" y="0"/>
            <a:ext cx="8266113" cy="47625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114" name="Picture 32" descr="ppjtitle"/>
          <p:cNvPicPr>
            <a:picLocks noChangeAspect="1" noChangeArrowheads="1"/>
          </p:cNvPicPr>
          <p:nvPr userDrawn="1"/>
        </p:nvPicPr>
        <p:blipFill>
          <a:blip r:embed="rId14"/>
          <a:stretch>
            <a:fillRect/>
          </a:stretch>
        </p:blipFill>
        <p:spPr>
          <a:xfrm>
            <a:off x="8697913" y="0"/>
            <a:ext cx="1208087" cy="334963"/>
          </a:xfrm>
          <a:prstGeom prst="rect">
            <a:avLst/>
          </a:prstGeom>
          <a:noFill/>
          <a:ln>
            <a:noFill/>
          </a:ln>
        </p:spPr>
      </p:pic>
    </p:spTree>
    <p:extLst>
      <p:ext uri="{BB962C8B-B14F-4D97-AF65-F5344CB8AC3E}">
        <p14:creationId xmlns:p14="http://schemas.microsoft.com/office/powerpoint/2010/main" val="317259414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lvl1pPr algn="l" rtl="0" eaLnBrk="0" fontAlgn="base" hangingPunct="0">
        <a:spcBef>
          <a:spcPct val="0"/>
        </a:spcBef>
        <a:spcAft>
          <a:spcPct val="0"/>
        </a:spcAft>
        <a:defRPr kumimoji="1" sz="2800">
          <a:solidFill>
            <a:schemeClr val="tx1"/>
          </a:solidFill>
          <a:latin typeface="+mj-lt"/>
          <a:ea typeface="+mj-ea"/>
          <a:cs typeface="+mj-cs"/>
        </a:defRPr>
      </a:lvl1pPr>
      <a:lvl2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ＭＳ Ｐゴシック"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50"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50"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50"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4" name="Rectangle 2"/>
          <p:cNvSpPr>
            <a:spLocks noGrp="1" noChangeArrowheads="1"/>
          </p:cNvSpPr>
          <p:nvPr>
            <p:ph type="body" idx="1"/>
          </p:nvPr>
        </p:nvSpPr>
        <p:spPr>
          <a:xfrm>
            <a:off x="495300" y="1600202"/>
            <a:ext cx="89154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5" name="Rectangle 3"/>
          <p:cNvSpPr>
            <a:spLocks noGrp="1" noChangeArrowheads="1"/>
          </p:cNvSpPr>
          <p:nvPr>
            <p:ph type="dt" sz="half" idx="2"/>
          </p:nvPr>
        </p:nvSpPr>
        <p:spPr>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92">
                <a:latin typeface="Arial" charset="0"/>
                <a:ea typeface="ＭＳ Ｐゴシック" pitchFamily="50" charset="-128"/>
              </a:defRPr>
            </a:lvl1pPr>
          </a:lstStyle>
          <a:p>
            <a:pPr fontAlgn="base">
              <a:spcBef>
                <a:spcPct val="0"/>
              </a:spcBef>
              <a:spcAft>
                <a:spcPct val="0"/>
              </a:spcAft>
              <a:defRPr/>
            </a:pPr>
            <a:endParaRPr lang="en-US" altLang="ja-JP" dirty="0">
              <a:solidFill>
                <a:srgbClr val="000000"/>
              </a:solidFill>
            </a:endParaRPr>
          </a:p>
        </p:txBody>
      </p:sp>
      <p:sp>
        <p:nvSpPr>
          <p:cNvPr id="1106" name="Rectangle 4"/>
          <p:cNvSpPr>
            <a:spLocks noGrp="1" noChangeArrowheads="1"/>
          </p:cNvSpPr>
          <p:nvPr>
            <p:ph type="ftr" sz="quarter" idx="3"/>
          </p:nvPr>
        </p:nvSpPr>
        <p:spPr>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92">
                <a:latin typeface="Arial" charset="0"/>
                <a:ea typeface="ＭＳ Ｐゴシック" pitchFamily="50" charset="-128"/>
              </a:defRPr>
            </a:lvl1pPr>
          </a:lstStyle>
          <a:p>
            <a:pPr fontAlgn="base">
              <a:spcBef>
                <a:spcPct val="0"/>
              </a:spcBef>
              <a:spcAft>
                <a:spcPct val="0"/>
              </a:spcAft>
              <a:defRPr/>
            </a:pPr>
            <a:endParaRPr lang="en-US" altLang="ja-JP" dirty="0">
              <a:solidFill>
                <a:srgbClr val="000000"/>
              </a:solidFill>
            </a:endParaRPr>
          </a:p>
        </p:txBody>
      </p:sp>
      <p:sp>
        <p:nvSpPr>
          <p:cNvPr id="1107" name="Rectangle 5"/>
          <p:cNvSpPr>
            <a:spLocks noGrp="1" noChangeArrowheads="1"/>
          </p:cNvSpPr>
          <p:nvPr>
            <p:ph type="sldNum" sz="quarter" idx="4"/>
          </p:nvPr>
        </p:nvSpPr>
        <p:spPr>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92"/>
            </a:lvl1pPr>
          </a:lstStyle>
          <a:p>
            <a:pPr fontAlgn="base">
              <a:spcBef>
                <a:spcPct val="0"/>
              </a:spcBef>
              <a:spcAft>
                <a:spcPct val="0"/>
              </a:spcAft>
              <a:defRPr/>
            </a:pPr>
            <a:fld id="{413BB8F5-91CB-4E46-8D2B-535E56553BE2}" type="slidenum">
              <a:rPr lang="en-US" altLang="ja-JP">
                <a:solidFill>
                  <a:srgbClr val="000000"/>
                </a:solidFill>
              </a:rPr>
              <a:pPr fontAlgn="base">
                <a:spcBef>
                  <a:spcPct val="0"/>
                </a:spcBef>
                <a:spcAft>
                  <a:spcPct val="0"/>
                </a:spcAft>
                <a:defRPr/>
              </a:pPr>
              <a:t>‹#›</a:t>
            </a:fld>
            <a:endParaRPr lang="en-US" altLang="ja-JP" dirty="0">
              <a:solidFill>
                <a:srgbClr val="000000"/>
              </a:solidFill>
            </a:endParaRPr>
          </a:p>
        </p:txBody>
      </p:sp>
      <p:sp>
        <p:nvSpPr>
          <p:cNvPr id="1108" name="Rectangle 6"/>
          <p:cNvSpPr>
            <a:spLocks noChangeArrowheads="1"/>
          </p:cNvSpPr>
          <p:nvPr userDrawn="1"/>
        </p:nvSpPr>
        <p:spPr>
          <a:xfrm>
            <a:off x="0" y="2"/>
            <a:ext cx="9906000" cy="366713"/>
          </a:xfrm>
          <a:prstGeom prst="rect">
            <a:avLst/>
          </a:prstGeom>
          <a:noFill/>
          <a:ln>
            <a:noFill/>
          </a:ln>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defRPr/>
            </a:pPr>
            <a:endParaRPr lang="ja-JP" altLang="en-US" sz="1800" dirty="0">
              <a:solidFill>
                <a:srgbClr val="000000"/>
              </a:solidFill>
            </a:endParaRPr>
          </a:p>
        </p:txBody>
      </p:sp>
      <p:grpSp>
        <p:nvGrpSpPr>
          <p:cNvPr id="1109" name="Group 27"/>
          <p:cNvGrpSpPr/>
          <p:nvPr userDrawn="1"/>
        </p:nvGrpSpPr>
        <p:grpSpPr>
          <a:xfrm>
            <a:off x="0" y="333377"/>
            <a:ext cx="9906000" cy="214313"/>
            <a:chOff x="0" y="255"/>
            <a:chExt cx="6240" cy="135"/>
          </a:xfrm>
        </p:grpSpPr>
        <p:sp>
          <p:nvSpPr>
            <p:cNvPr id="1110" name="Rectangle 28"/>
            <p:cNvSpPr>
              <a:spLocks noChangeArrowheads="1"/>
            </p:cNvSpPr>
            <p:nvPr userDrawn="1"/>
          </p:nvSpPr>
          <p:spPr>
            <a:xfrm>
              <a:off x="0" y="345"/>
              <a:ext cx="6240" cy="45"/>
            </a:xfrm>
            <a:prstGeom prst="rect">
              <a:avLst/>
            </a:prstGeom>
            <a:solidFill>
              <a:srgbClr val="FF0000"/>
            </a:solidFill>
            <a:ln>
              <a:noFill/>
            </a:ln>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defRPr/>
              </a:pPr>
              <a:endParaRPr lang="ja-JP" altLang="en-US" sz="1800" dirty="0">
                <a:solidFill>
                  <a:srgbClr val="000000"/>
                </a:solidFill>
              </a:endParaRPr>
            </a:p>
          </p:txBody>
        </p:sp>
        <p:sp>
          <p:nvSpPr>
            <p:cNvPr id="1111" name="Rectangle 29"/>
            <p:cNvSpPr>
              <a:spLocks noChangeArrowheads="1"/>
            </p:cNvSpPr>
            <p:nvPr userDrawn="1"/>
          </p:nvSpPr>
          <p:spPr>
            <a:xfrm>
              <a:off x="0" y="300"/>
              <a:ext cx="6240" cy="45"/>
            </a:xfrm>
            <a:prstGeom prst="rect">
              <a:avLst/>
            </a:prstGeom>
            <a:solidFill>
              <a:srgbClr val="FF3399"/>
            </a:solidFill>
            <a:ln>
              <a:noFill/>
            </a:ln>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defRPr/>
              </a:pPr>
              <a:endParaRPr lang="ja-JP" altLang="en-US" sz="1800" dirty="0">
                <a:solidFill>
                  <a:srgbClr val="000000"/>
                </a:solidFill>
              </a:endParaRPr>
            </a:p>
          </p:txBody>
        </p:sp>
        <p:sp>
          <p:nvSpPr>
            <p:cNvPr id="1112" name="Rectangle 30"/>
            <p:cNvSpPr>
              <a:spLocks noChangeArrowheads="1"/>
            </p:cNvSpPr>
            <p:nvPr userDrawn="1"/>
          </p:nvSpPr>
          <p:spPr>
            <a:xfrm>
              <a:off x="0" y="255"/>
              <a:ext cx="6240" cy="45"/>
            </a:xfrm>
            <a:prstGeom prst="rect">
              <a:avLst/>
            </a:prstGeom>
            <a:solidFill>
              <a:srgbClr val="FFCCFF"/>
            </a:solidFill>
            <a:ln>
              <a:noFill/>
            </a:ln>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defRPr/>
              </a:pPr>
              <a:endParaRPr lang="ja-JP" altLang="en-US" sz="1800" dirty="0">
                <a:solidFill>
                  <a:srgbClr val="000000"/>
                </a:solidFill>
              </a:endParaRPr>
            </a:p>
          </p:txBody>
        </p:sp>
      </p:grpSp>
      <p:sp>
        <p:nvSpPr>
          <p:cNvPr id="1113" name="Rectangle 22"/>
          <p:cNvSpPr>
            <a:spLocks noGrp="1" noChangeArrowheads="1"/>
          </p:cNvSpPr>
          <p:nvPr>
            <p:ph type="title"/>
          </p:nvPr>
        </p:nvSpPr>
        <p:spPr>
          <a:xfrm>
            <a:off x="1" y="0"/>
            <a:ext cx="8266113" cy="47625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114" name="Picture 32" descr="ppjtitle"/>
          <p:cNvPicPr>
            <a:picLocks noChangeAspect="1" noChangeArrowheads="1"/>
          </p:cNvPicPr>
          <p:nvPr userDrawn="1"/>
        </p:nvPicPr>
        <p:blipFill>
          <a:blip r:embed="rId14"/>
          <a:stretch>
            <a:fillRect/>
          </a:stretch>
        </p:blipFill>
        <p:spPr>
          <a:xfrm>
            <a:off x="8697914" y="2"/>
            <a:ext cx="1208087" cy="334963"/>
          </a:xfrm>
          <a:prstGeom prst="rect">
            <a:avLst/>
          </a:prstGeom>
          <a:noFill/>
          <a:ln>
            <a:noFill/>
          </a:ln>
        </p:spPr>
      </p:pic>
    </p:spTree>
    <p:extLst>
      <p:ext uri="{BB962C8B-B14F-4D97-AF65-F5344CB8AC3E}">
        <p14:creationId xmlns:p14="http://schemas.microsoft.com/office/powerpoint/2010/main" val="211493198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lvl1pPr algn="l" rtl="0" eaLnBrk="0" fontAlgn="base" hangingPunct="0">
        <a:spcBef>
          <a:spcPct val="0"/>
        </a:spcBef>
        <a:spcAft>
          <a:spcPct val="0"/>
        </a:spcAft>
        <a:defRPr kumimoji="1" sz="2585">
          <a:solidFill>
            <a:schemeClr val="tx1"/>
          </a:solidFill>
          <a:latin typeface="+mj-lt"/>
          <a:ea typeface="+mj-ea"/>
          <a:cs typeface="+mj-cs"/>
        </a:defRPr>
      </a:lvl1pPr>
      <a:lvl2pPr algn="l" rtl="0" eaLnBrk="0" fontAlgn="base" hangingPunct="0">
        <a:spcBef>
          <a:spcPct val="0"/>
        </a:spcBef>
        <a:spcAft>
          <a:spcPct val="0"/>
        </a:spcAft>
        <a:defRPr kumimoji="1" sz="2585">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585">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585">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585">
          <a:solidFill>
            <a:schemeClr val="tx1"/>
          </a:solidFill>
          <a:latin typeface="HGP創英角ｺﾞｼｯｸUB" pitchFamily="50" charset="-128"/>
          <a:ea typeface="HGP創英角ｺﾞｼｯｸUB" pitchFamily="50" charset="-128"/>
        </a:defRPr>
      </a:lvl5pPr>
      <a:lvl6pPr marL="422041" algn="l" rtl="0" fontAlgn="base">
        <a:spcBef>
          <a:spcPct val="0"/>
        </a:spcBef>
        <a:spcAft>
          <a:spcPct val="0"/>
        </a:spcAft>
        <a:defRPr kumimoji="1" sz="2585">
          <a:solidFill>
            <a:schemeClr val="tx1"/>
          </a:solidFill>
          <a:latin typeface="HGP創英角ｺﾞｼｯｸUB" pitchFamily="50" charset="-128"/>
          <a:ea typeface="HGP創英角ｺﾞｼｯｸUB" pitchFamily="50" charset="-128"/>
        </a:defRPr>
      </a:lvl6pPr>
      <a:lvl7pPr marL="844083" algn="l" rtl="0" fontAlgn="base">
        <a:spcBef>
          <a:spcPct val="0"/>
        </a:spcBef>
        <a:spcAft>
          <a:spcPct val="0"/>
        </a:spcAft>
        <a:defRPr kumimoji="1" sz="2585">
          <a:solidFill>
            <a:schemeClr val="tx1"/>
          </a:solidFill>
          <a:latin typeface="HGP創英角ｺﾞｼｯｸUB" pitchFamily="50" charset="-128"/>
          <a:ea typeface="HGP創英角ｺﾞｼｯｸUB" pitchFamily="50" charset="-128"/>
        </a:defRPr>
      </a:lvl7pPr>
      <a:lvl8pPr marL="1266124" algn="l" rtl="0" fontAlgn="base">
        <a:spcBef>
          <a:spcPct val="0"/>
        </a:spcBef>
        <a:spcAft>
          <a:spcPct val="0"/>
        </a:spcAft>
        <a:defRPr kumimoji="1" sz="2585">
          <a:solidFill>
            <a:schemeClr val="tx1"/>
          </a:solidFill>
          <a:latin typeface="HGP創英角ｺﾞｼｯｸUB" pitchFamily="50" charset="-128"/>
          <a:ea typeface="HGP創英角ｺﾞｼｯｸUB" pitchFamily="50" charset="-128"/>
        </a:defRPr>
      </a:lvl8pPr>
      <a:lvl9pPr marL="1688165" algn="l" rtl="0" fontAlgn="base">
        <a:spcBef>
          <a:spcPct val="0"/>
        </a:spcBef>
        <a:spcAft>
          <a:spcPct val="0"/>
        </a:spcAft>
        <a:defRPr kumimoji="1" sz="2585">
          <a:solidFill>
            <a:schemeClr val="tx1"/>
          </a:solidFill>
          <a:latin typeface="HGP創英角ｺﾞｼｯｸUB" pitchFamily="50" charset="-128"/>
          <a:ea typeface="HGP創英角ｺﾞｼｯｸUB" pitchFamily="50"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ＭＳ Ｐゴシック" pitchFamily="50" charset="-128"/>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ＭＳ Ｐゴシック" pitchFamily="50" charset="-128"/>
        </a:defRPr>
      </a:lvl2pPr>
      <a:lvl3pPr marL="1055103" indent="-211021" algn="l" rtl="0" eaLnBrk="0" fontAlgn="base" hangingPunct="0">
        <a:spcBef>
          <a:spcPct val="20000"/>
        </a:spcBef>
        <a:spcAft>
          <a:spcPct val="0"/>
        </a:spcAft>
        <a:buChar char="•"/>
        <a:defRPr kumimoji="1" sz="2215">
          <a:solidFill>
            <a:schemeClr val="tx1"/>
          </a:solidFill>
          <a:latin typeface="+mn-lt"/>
          <a:ea typeface="ＭＳ Ｐゴシック" pitchFamily="50" charset="-128"/>
        </a:defRPr>
      </a:lvl3pPr>
      <a:lvl4pPr marL="1477145" indent="-211021" algn="l" rtl="0" eaLnBrk="0" fontAlgn="base" hangingPunct="0">
        <a:spcBef>
          <a:spcPct val="20000"/>
        </a:spcBef>
        <a:spcAft>
          <a:spcPct val="0"/>
        </a:spcAft>
        <a:buChar char="–"/>
        <a:defRPr kumimoji="1" sz="1846">
          <a:solidFill>
            <a:schemeClr val="tx1"/>
          </a:solidFill>
          <a:latin typeface="+mn-lt"/>
          <a:ea typeface="ＭＳ Ｐゴシック" pitchFamily="50" charset="-128"/>
        </a:defRPr>
      </a:lvl4pPr>
      <a:lvl5pPr marL="1899186" indent="-211021" algn="l" rtl="0" eaLnBrk="0" fontAlgn="base" hangingPunct="0">
        <a:spcBef>
          <a:spcPct val="20000"/>
        </a:spcBef>
        <a:spcAft>
          <a:spcPct val="0"/>
        </a:spcAft>
        <a:buChar char="»"/>
        <a:defRPr kumimoji="1" sz="1846">
          <a:solidFill>
            <a:schemeClr val="tx1"/>
          </a:solidFill>
          <a:latin typeface="+mn-lt"/>
          <a:ea typeface="ＭＳ Ｐゴシック" pitchFamily="50" charset="-128"/>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4.png" Type="http://schemas.openxmlformats.org/officeDocument/2006/relationships/image"/><Relationship Id="rId4" Target="../media/image5.jpe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9.png" Type="http://schemas.openxmlformats.org/officeDocument/2006/relationships/image"/><Relationship Id="rId9" Target="../media/image10.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8" name="直線コネクタ 127">
            <a:extLst>
              <a:ext uri="{FF2B5EF4-FFF2-40B4-BE49-F238E27FC236}">
                <a16:creationId xmlns:a16="http://schemas.microsoft.com/office/drawing/2014/main" id="{8B1B9ABB-10E9-DD7F-10E1-F5F599770B54}"/>
              </a:ext>
            </a:extLst>
          </p:cNvPr>
          <p:cNvCxnSpPr>
            <a:cxnSpLocks/>
          </p:cNvCxnSpPr>
          <p:nvPr/>
        </p:nvCxnSpPr>
        <p:spPr>
          <a:xfrm flipH="1">
            <a:off x="18639949" y="6057041"/>
            <a:ext cx="282995" cy="129693"/>
          </a:xfrm>
          <a:prstGeom prst="line">
            <a:avLst/>
          </a:prstGeom>
          <a:solidFill>
            <a:srgbClr val="0066CC"/>
          </a:solidFill>
          <a:ln w="6350" cap="flat" cmpd="sng" algn="ctr">
            <a:solidFill>
              <a:schemeClr val="tx1"/>
            </a:solidFill>
            <a:prstDash val="sysDash"/>
            <a:round/>
            <a:headEnd type="none" w="med" len="med"/>
            <a:tailEnd type="none" w="med" len="med"/>
          </a:ln>
          <a:effectLst/>
        </p:spPr>
      </p:cxnSp>
      <p:sp>
        <p:nvSpPr>
          <p:cNvPr id="3" name="正方形/長方形 2">
            <a:extLst>
              <a:ext uri="{FF2B5EF4-FFF2-40B4-BE49-F238E27FC236}">
                <a16:creationId xmlns:a16="http://schemas.microsoft.com/office/drawing/2014/main" id="{A2A39A08-EB41-E85F-1C31-E9CF1466C7AB}"/>
              </a:ext>
            </a:extLst>
          </p:cNvPr>
          <p:cNvSpPr/>
          <p:nvPr/>
        </p:nvSpPr>
        <p:spPr>
          <a:xfrm>
            <a:off x="398253" y="538932"/>
            <a:ext cx="9103744" cy="1707843"/>
          </a:xfrm>
          <a:prstGeom prst="rect">
            <a:avLst/>
          </a:prstGeom>
          <a:noFill/>
          <a:ln w="9525">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indent="-177800"/>
            <a:r>
              <a:rPr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○地域の</a:t>
            </a:r>
            <a:r>
              <a:rPr lang="ja-JP" altLang="en-US" sz="1600" b="1" u="sng">
                <a:solidFill>
                  <a:schemeClr val="tx1">
                    <a:lumMod val="75000"/>
                    <a:lumOff val="25000"/>
                  </a:schemeClr>
                </a:solidFill>
                <a:latin typeface="BIZ UDPゴシック" panose="020B0400000000000000" pitchFamily="50" charset="-128"/>
                <a:ea typeface="BIZ UDPゴシック" panose="020B0400000000000000" pitchFamily="50" charset="-128"/>
              </a:rPr>
              <a:t>観光資源について、面的に、多言語解説文を作成</a:t>
            </a:r>
            <a:r>
              <a:rPr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します。（英・中・韓）</a:t>
            </a:r>
            <a:endParaRPr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77800" indent="-177800"/>
            <a:r>
              <a:rPr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○既存の日本語解説文の和訳ではなく、</a:t>
            </a:r>
            <a:r>
              <a:rPr lang="ja-JP" altLang="en-US" sz="1600" b="1" u="sng">
                <a:solidFill>
                  <a:schemeClr val="tx1">
                    <a:lumMod val="75000"/>
                    <a:lumOff val="25000"/>
                  </a:schemeClr>
                </a:solidFill>
                <a:latin typeface="BIZ UDPゴシック" panose="020B0400000000000000" pitchFamily="50" charset="-128"/>
                <a:ea typeface="BIZ UDPゴシック" panose="020B0400000000000000" pitchFamily="50" charset="-128"/>
              </a:rPr>
              <a:t>外国人に魅力的に伝わる解説文を書き下ろします</a:t>
            </a:r>
            <a:r>
              <a:rPr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600" b="1" u="sng">
                <a:solidFill>
                  <a:schemeClr val="tx1">
                    <a:lumMod val="75000"/>
                    <a:lumOff val="25000"/>
                  </a:schemeClr>
                </a:solidFill>
                <a:latin typeface="BIZ UDPゴシック" panose="020B0400000000000000" pitchFamily="50" charset="-128"/>
                <a:ea typeface="BIZ UDPゴシック" panose="020B0400000000000000" pitchFamily="50" charset="-128"/>
              </a:rPr>
              <a:t>ネイティブの専門人材が現地取材</a:t>
            </a:r>
            <a:r>
              <a:rPr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し、外国人目線で魅力的な資源やストーリー、解説ポイントを整理＆盛り込みます）</a:t>
            </a:r>
          </a:p>
          <a:p>
            <a:pPr marL="177800" indent="-177800"/>
            <a:r>
              <a:rPr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○解説文作成に係る費用について、</a:t>
            </a:r>
            <a:r>
              <a:rPr lang="ja-JP" altLang="en-US" sz="1600" b="1" u="sng">
                <a:solidFill>
                  <a:schemeClr val="tx1">
                    <a:lumMod val="75000"/>
                    <a:lumOff val="25000"/>
                  </a:schemeClr>
                </a:solidFill>
                <a:latin typeface="BIZ UDPゴシック" panose="020B0400000000000000" pitchFamily="50" charset="-128"/>
                <a:ea typeface="BIZ UDPゴシック" panose="020B0400000000000000" pitchFamily="50" charset="-128"/>
              </a:rPr>
              <a:t>地域側での自己負担なく取り組めます</a:t>
            </a:r>
            <a:r>
              <a:rPr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77800" indent="-177800"/>
            <a:r>
              <a:rPr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600" b="1" u="sng">
                <a:solidFill>
                  <a:schemeClr val="tx1">
                    <a:lumMod val="75000"/>
                    <a:lumOff val="25000"/>
                  </a:schemeClr>
                </a:solidFill>
                <a:latin typeface="BIZ UDPゴシック" panose="020B0400000000000000" pitchFamily="50" charset="-128"/>
                <a:ea typeface="BIZ UDPゴシック" panose="020B0400000000000000" pitchFamily="50" charset="-128"/>
              </a:rPr>
              <a:t>本事業で作成した解説文は、看板やパンフレット、ウェブサイトなどで必ずご活用ください</a:t>
            </a:r>
            <a:r>
              <a:rPr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（こうした媒体制作は本事業の対象外ですが、他省庁の事業でも活用可能なものがあります）</a:t>
            </a:r>
          </a:p>
        </p:txBody>
      </p:sp>
      <p:sp>
        <p:nvSpPr>
          <p:cNvPr id="5" name="テキスト ボックス 4">
            <a:extLst>
              <a:ext uri="{FF2B5EF4-FFF2-40B4-BE49-F238E27FC236}">
                <a16:creationId xmlns:a16="http://schemas.microsoft.com/office/drawing/2014/main" id="{5CD46842-5858-8C8E-3B9A-7D43E3DC590A}"/>
              </a:ext>
            </a:extLst>
          </p:cNvPr>
          <p:cNvSpPr txBox="1"/>
          <p:nvPr/>
        </p:nvSpPr>
        <p:spPr>
          <a:xfrm>
            <a:off x="-29439" y="57842"/>
            <a:ext cx="8321616" cy="276999"/>
          </a:xfrm>
          <a:prstGeom prst="rect">
            <a:avLst/>
          </a:prstGeom>
          <a:noFill/>
        </p:spPr>
        <p:txBody>
          <a:bodyPr wrap="square" lIns="36000" tIns="0" rIns="36000" bIns="0">
            <a:spAutoFit/>
          </a:bodyPr>
          <a:lstStyle/>
          <a:p>
            <a:r>
              <a:rPr lang="ja-JP" altLang="en-US" b="1" kern="0" dirty="0">
                <a:solidFill>
                  <a:srgbClr val="3F3F3F"/>
                </a:solidFill>
                <a:latin typeface="BIZ UDPゴシック" panose="020B0400000000000000" pitchFamily="50" charset="-128"/>
                <a:ea typeface="BIZ UDPゴシック" panose="020B0400000000000000" pitchFamily="50" charset="-128"/>
                <a:cs typeface="+mj-cs"/>
              </a:rPr>
              <a:t>「地域観光資源の多言語解説整備促進事業」　事業概要</a:t>
            </a:r>
          </a:p>
        </p:txBody>
      </p:sp>
      <p:sp>
        <p:nvSpPr>
          <p:cNvPr id="6" name="正方形/長方形 5">
            <a:extLst>
              <a:ext uri="{FF2B5EF4-FFF2-40B4-BE49-F238E27FC236}">
                <a16:creationId xmlns:a16="http://schemas.microsoft.com/office/drawing/2014/main" id="{3FD2860D-DAA0-57B5-FD99-6AD0CA0B05BB}"/>
              </a:ext>
            </a:extLst>
          </p:cNvPr>
          <p:cNvSpPr/>
          <p:nvPr/>
        </p:nvSpPr>
        <p:spPr>
          <a:xfrm>
            <a:off x="4617678" y="3121684"/>
            <a:ext cx="5026052" cy="994249"/>
          </a:xfrm>
          <a:prstGeom prst="rect">
            <a:avLst/>
          </a:prstGeom>
          <a:solidFill>
            <a:srgbClr val="E6E6E6"/>
          </a:solidFill>
          <a:ln w="9525" cap="flat" cmpd="sng" algn="ctr">
            <a:noFill/>
            <a:prstDash val="solid"/>
            <a:round/>
            <a:headEnd type="none" w="med" len="med"/>
            <a:tailEnd type="none" w="med" len="med"/>
          </a:ln>
          <a:effectLst/>
        </p:spPr>
        <p:txBody>
          <a:bodyPr vertOverflow="overflow" horzOverflow="overflow" wrap="none" lIns="91440" tIns="45720" rIns="91440" bIns="45720" numCol="1" rtlCol="0" anchor="ctr" anchorCtr="0" compatLnSpc="1"/>
          <a:lstStyle/>
          <a:p>
            <a:pPr eaLnBrk="1" hangingPunct="1">
              <a:lnSpc>
                <a:spcPts val="1400"/>
              </a:lnSpc>
              <a:defRPr/>
            </a:pPr>
            <a:r>
              <a:rPr lang="ja-JP" altLang="en-US" sz="900" dirty="0">
                <a:solidFill>
                  <a:srgbClr val="000000"/>
                </a:solidFill>
                <a:latin typeface="BIZ UDPゴシック" panose="020B0400000000000000" pitchFamily="50" charset="-128"/>
                <a:ea typeface="BIZ UDPゴシック" panose="020B0400000000000000" pitchFamily="50" charset="-128"/>
              </a:rPr>
              <a:t>事業初年度においては、採択後、約5か月間で、主に英語解説文の作成を進めます。</a:t>
            </a:r>
          </a:p>
          <a:p>
            <a:pPr eaLnBrk="1" fontAlgn="auto" hangingPunct="1">
              <a:lnSpc>
                <a:spcPts val="1400"/>
              </a:lnSpc>
              <a:defRPr/>
            </a:pPr>
            <a:r>
              <a:rPr lang="ja-JP" altLang="en-US" sz="900" dirty="0">
                <a:solidFill>
                  <a:srgbClr val="000000"/>
                </a:solidFill>
                <a:latin typeface="BIZ UDPゴシック" panose="020B0400000000000000" pitchFamily="50" charset="-128"/>
                <a:ea typeface="BIZ UDPゴシック" panose="020B0400000000000000" pitchFamily="50" charset="-128"/>
              </a:rPr>
              <a:t>地域の皆様には、以下のことをお願いします。</a:t>
            </a:r>
            <a:endParaRPr lang="en-US" altLang="ja-JP" sz="900" dirty="0">
              <a:solidFill>
                <a:srgbClr val="000000"/>
              </a:solidFill>
              <a:latin typeface="BIZ UDPゴシック" panose="020B0400000000000000" pitchFamily="50" charset="-128"/>
              <a:ea typeface="BIZ UDPゴシック" panose="020B0400000000000000" pitchFamily="50" charset="-128"/>
            </a:endParaRPr>
          </a:p>
          <a:p>
            <a:pPr eaLnBrk="1" hangingPunct="1">
              <a:lnSpc>
                <a:spcPts val="1400"/>
              </a:lnSpc>
              <a:defRPr/>
            </a:pPr>
            <a:r>
              <a:rPr lang="ja-JP" altLang="en-US" sz="900" dirty="0">
                <a:solidFill>
                  <a:srgbClr val="000000"/>
                </a:solidFill>
                <a:latin typeface="BIZ UDPゴシック" panose="020B0400000000000000" pitchFamily="50" charset="-128"/>
                <a:ea typeface="BIZ UDPゴシック" panose="020B0400000000000000" pitchFamily="50" charset="-128"/>
              </a:rPr>
              <a:t>　・協議会の設立　・解説文を整備する観光資源の検討、事務局との調整</a:t>
            </a:r>
            <a:endParaRPr lang="en-US" altLang="ja-JP" sz="900" dirty="0">
              <a:solidFill>
                <a:srgbClr val="000000"/>
              </a:solidFill>
              <a:latin typeface="BIZ UDPゴシック" panose="020B0400000000000000" pitchFamily="50" charset="-128"/>
              <a:ea typeface="BIZ UDPゴシック" panose="020B0400000000000000" pitchFamily="50" charset="-128"/>
            </a:endParaRPr>
          </a:p>
          <a:p>
            <a:pPr eaLnBrk="1" hangingPunct="1">
              <a:lnSpc>
                <a:spcPts val="1400"/>
              </a:lnSpc>
              <a:defRPr/>
            </a:pPr>
            <a:r>
              <a:rPr lang="ja-JP" altLang="en-US" sz="900" dirty="0">
                <a:solidFill>
                  <a:srgbClr val="000000"/>
                </a:solidFill>
                <a:latin typeface="BIZ UDPゴシック" panose="020B0400000000000000" pitchFamily="50" charset="-128"/>
                <a:ea typeface="BIZ UDPゴシック" panose="020B0400000000000000" pitchFamily="50" charset="-128"/>
              </a:rPr>
              <a:t>　・内容監修者の推薦　・ライター等の現地調査、内容協議等の折衝</a:t>
            </a:r>
            <a:endParaRPr lang="en-US" altLang="ja-JP" sz="900" dirty="0">
              <a:solidFill>
                <a:srgbClr val="000000"/>
              </a:solidFill>
              <a:latin typeface="BIZ UDPゴシック" panose="020B0400000000000000" pitchFamily="50" charset="-128"/>
              <a:ea typeface="BIZ UDPゴシック" panose="020B0400000000000000" pitchFamily="50" charset="-128"/>
            </a:endParaRPr>
          </a:p>
          <a:p>
            <a:pPr eaLnBrk="1" hangingPunct="1">
              <a:lnSpc>
                <a:spcPts val="1400"/>
              </a:lnSpc>
              <a:defRPr/>
            </a:pPr>
            <a:r>
              <a:rPr lang="ja-JP" altLang="en-US" sz="900" dirty="0">
                <a:solidFill>
                  <a:srgbClr val="000000"/>
                </a:solidFill>
                <a:latin typeface="BIZ UDPゴシック" panose="020B0400000000000000" pitchFamily="50" charset="-128"/>
                <a:ea typeface="BIZ UDPゴシック" panose="020B0400000000000000" pitchFamily="50" charset="-128"/>
              </a:rPr>
              <a:t>　・作成した解説文の事務局側との相互確認　・事業後の解説文の情報発信媒体の整備（掲載）　など</a:t>
            </a:r>
            <a:endParaRPr lang="en-US" altLang="ja-JP" sz="900" dirty="0">
              <a:solidFill>
                <a:srgbClr val="000000"/>
              </a:solidFill>
              <a:latin typeface="BIZ UDPゴシック" panose="020B0400000000000000" pitchFamily="50" charset="-128"/>
              <a:ea typeface="BIZ UDPゴシック" panose="020B0400000000000000" pitchFamily="50" charset="-128"/>
            </a:endParaRPr>
          </a:p>
        </p:txBody>
      </p:sp>
      <p:sp>
        <p:nvSpPr>
          <p:cNvPr id="7" name="楕円 6">
            <a:extLst>
              <a:ext uri="{FF2B5EF4-FFF2-40B4-BE49-F238E27FC236}">
                <a16:creationId xmlns:a16="http://schemas.microsoft.com/office/drawing/2014/main" id="{C10A5BDC-0956-4AE8-7446-9E39C470C03E}"/>
              </a:ext>
            </a:extLst>
          </p:cNvPr>
          <p:cNvSpPr/>
          <p:nvPr/>
        </p:nvSpPr>
        <p:spPr>
          <a:xfrm>
            <a:off x="1098403" y="3262229"/>
            <a:ext cx="2307564" cy="441437"/>
          </a:xfrm>
          <a:prstGeom prst="ellipse">
            <a:avLst/>
          </a:prstGeom>
          <a:solidFill>
            <a:srgbClr val="E6E6E6">
              <a:alpha val="74902"/>
            </a:srgbClr>
          </a:solidFill>
          <a:ln w="9525" cap="flat" cmpd="sng" algn="ctr">
            <a:noFill/>
            <a:prstDash val="solid"/>
            <a:round/>
            <a:headEnd type="none" w="med" len="med"/>
            <a:tailEnd type="none" w="med" len="med"/>
          </a:ln>
          <a:effectLst/>
        </p:spPr>
        <p:txBody>
          <a:bodyPr vertOverflow="overflow" horzOverflow="overflow" wrap="none" numCol="1" rtlCol="0" anchor="ctr" anchorCtr="0" compatLnSpc="1"/>
          <a:lstStyle/>
          <a:p>
            <a:pPr algn="ct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pic>
        <p:nvPicPr>
          <p:cNvPr id="8" name="図 195">
            <a:extLst>
              <a:ext uri="{FF2B5EF4-FFF2-40B4-BE49-F238E27FC236}">
                <a16:creationId xmlns:a16="http://schemas.microsoft.com/office/drawing/2014/main" id="{A193735B-B8F1-8E53-FE9F-B844869BF97F}"/>
              </a:ext>
            </a:extLst>
          </p:cNvPr>
          <p:cNvPicPr>
            <a:picLocks noChangeAspect="1"/>
          </p:cNvPicPr>
          <p:nvPr/>
        </p:nvPicPr>
        <p:blipFill>
          <a:blip r:embed="rId3"/>
          <a:stretch>
            <a:fillRect/>
          </a:stretch>
        </p:blipFill>
        <p:spPr>
          <a:xfrm>
            <a:off x="5349498" y="4619136"/>
            <a:ext cx="995908" cy="974020"/>
          </a:xfrm>
          <a:prstGeom prst="rect">
            <a:avLst/>
          </a:prstGeom>
          <a:ln>
            <a:noFill/>
          </a:ln>
          <a:effectLst/>
        </p:spPr>
      </p:pic>
      <p:sp>
        <p:nvSpPr>
          <p:cNvPr id="9" name="正方形/長方形 196">
            <a:extLst>
              <a:ext uri="{FF2B5EF4-FFF2-40B4-BE49-F238E27FC236}">
                <a16:creationId xmlns:a16="http://schemas.microsoft.com/office/drawing/2014/main" id="{24E639C2-973B-968B-D78B-B546AEA90737}"/>
              </a:ext>
            </a:extLst>
          </p:cNvPr>
          <p:cNvSpPr/>
          <p:nvPr/>
        </p:nvSpPr>
        <p:spPr>
          <a:xfrm>
            <a:off x="4480972" y="5566305"/>
            <a:ext cx="1933562" cy="200055"/>
          </a:xfrm>
          <a:prstGeom prst="rect">
            <a:avLst/>
          </a:prstGeom>
          <a:noFill/>
        </p:spPr>
        <p:txBody>
          <a:bodyPr wrap="square">
            <a:spAutoFit/>
          </a:bodyPr>
          <a:lstStyle/>
          <a:p>
            <a:pPr algn="ctr" defTabSz="844083" eaLnBrk="1" fontAlgn="auto" hangingPunct="1">
              <a:spcBef>
                <a:spcPts val="0"/>
              </a:spcBef>
              <a:spcAft>
                <a:spcPts val="0"/>
              </a:spcAft>
              <a:defRPr/>
            </a:pPr>
            <a:r>
              <a:rPr lang="ja-JP" altLang="en-US" sz="700">
                <a:solidFill>
                  <a:srgbClr val="000000"/>
                </a:solidFill>
                <a:latin typeface="BIZ UDPゴシック" panose="020B0400000000000000" pitchFamily="50" charset="-128"/>
                <a:ea typeface="BIZ UDPゴシック" panose="020B0400000000000000" pitchFamily="50" charset="-128"/>
              </a:rPr>
              <a:t>日光二荒山神社神橋　看板の改善</a:t>
            </a:r>
          </a:p>
        </p:txBody>
      </p:sp>
      <p:pic>
        <p:nvPicPr>
          <p:cNvPr id="10" name="図 197">
            <a:extLst>
              <a:ext uri="{FF2B5EF4-FFF2-40B4-BE49-F238E27FC236}">
                <a16:creationId xmlns:a16="http://schemas.microsoft.com/office/drawing/2014/main" id="{32AB6EC7-52EA-68E0-492B-89BDB2A2A10D}"/>
              </a:ext>
            </a:extLst>
          </p:cNvPr>
          <p:cNvPicPr>
            <a:picLocks noChangeAspect="1"/>
          </p:cNvPicPr>
          <p:nvPr/>
        </p:nvPicPr>
        <p:blipFill>
          <a:blip r:embed="rId4"/>
          <a:stretch>
            <a:fillRect/>
          </a:stretch>
        </p:blipFill>
        <p:spPr>
          <a:xfrm>
            <a:off x="4898845" y="4574227"/>
            <a:ext cx="687988" cy="515991"/>
          </a:xfrm>
          <a:prstGeom prst="rect">
            <a:avLst/>
          </a:prstGeom>
        </p:spPr>
      </p:pic>
      <p:sp>
        <p:nvSpPr>
          <p:cNvPr id="12" name="図形 198">
            <a:extLst>
              <a:ext uri="{FF2B5EF4-FFF2-40B4-BE49-F238E27FC236}">
                <a16:creationId xmlns:a16="http://schemas.microsoft.com/office/drawing/2014/main" id="{B565A732-DE12-6F5A-834C-DB984E29FCE9}"/>
              </a:ext>
            </a:extLst>
          </p:cNvPr>
          <p:cNvSpPr/>
          <p:nvPr/>
        </p:nvSpPr>
        <p:spPr>
          <a:xfrm>
            <a:off x="5073083" y="5036905"/>
            <a:ext cx="162910" cy="540178"/>
          </a:xfrm>
          <a:prstGeom prst="rightArrow">
            <a:avLst/>
          </a:prstGeom>
          <a:solidFill>
            <a:schemeClr val="accent5">
              <a:lumMod val="25000"/>
            </a:schemeClr>
          </a:solidFill>
          <a:ln w="38100">
            <a:noFill/>
            <a:prstDash val="sysDash"/>
            <a:round/>
            <a:headEnd/>
            <a:tailEnd/>
          </a:ln>
          <a:effectLst/>
        </p:spPr>
        <p:txBody>
          <a:bodyPr vertOverflow="overflow" horzOverflow="overflow" wrap="square" lIns="84390" tIns="42194" rIns="84390" bIns="42194" rtlCol="0" anchor="t" anchorCtr="0">
            <a:spAutoFit/>
          </a:bodyPr>
          <a:lstStyle/>
          <a:p>
            <a:pPr marL="1235351" algn="ctr" defTabSz="844083" eaLnBrk="1" fontAlgn="auto" hangingPunct="1">
              <a:lnSpc>
                <a:spcPct val="130000"/>
              </a:lnSpc>
              <a:spcBef>
                <a:spcPts val="0"/>
              </a:spcBef>
              <a:spcAft>
                <a:spcPts val="0"/>
              </a:spcAft>
              <a:tabLst>
                <a:tab pos="2895672" algn="ctr"/>
              </a:tabLst>
              <a:defRPr/>
            </a:pPr>
            <a:endParaRPr sz="1108">
              <a:solidFill>
                <a:srgbClr val="000000"/>
              </a:solidFill>
              <a:latin typeface="BIZ UDPゴシック" panose="020B0400000000000000" pitchFamily="50" charset="-128"/>
              <a:ea typeface="BIZ UDPゴシック" panose="020B0400000000000000" pitchFamily="50" charset="-128"/>
            </a:endParaRPr>
          </a:p>
        </p:txBody>
      </p:sp>
      <p:sp>
        <p:nvSpPr>
          <p:cNvPr id="13" name="正方形/長方形 199">
            <a:extLst>
              <a:ext uri="{FF2B5EF4-FFF2-40B4-BE49-F238E27FC236}">
                <a16:creationId xmlns:a16="http://schemas.microsoft.com/office/drawing/2014/main" id="{6F08AB4B-A1BE-1ED7-58DF-103016AA7DBA}"/>
              </a:ext>
            </a:extLst>
          </p:cNvPr>
          <p:cNvSpPr/>
          <p:nvPr/>
        </p:nvSpPr>
        <p:spPr>
          <a:xfrm>
            <a:off x="6231460" y="5562690"/>
            <a:ext cx="2131120" cy="296585"/>
          </a:xfrm>
          <a:prstGeom prst="rect">
            <a:avLst/>
          </a:prstGeom>
          <a:noFill/>
          <a:ln w="6350">
            <a:noFill/>
            <a:prstDash val="solid"/>
            <a:round/>
            <a:headEnd/>
            <a:tailEnd/>
          </a:ln>
          <a:effectLst/>
        </p:spPr>
        <p:txBody>
          <a:bodyPr wrap="square" lIns="66462" tIns="33231" rIns="66462" bIns="33231" rtlCol="0" anchor="t" anchorCtr="0">
            <a:noAutofit/>
          </a:bodyPr>
          <a:lstStyle/>
          <a:p>
            <a:pPr marL="116311" indent="-116311" algn="just" defTabSz="844083" eaLnBrk="1" fontAlgn="auto" hangingPunct="1">
              <a:spcBef>
                <a:spcPts val="0"/>
              </a:spcBef>
              <a:spcAft>
                <a:spcPts val="0"/>
              </a:spcAft>
              <a:tabLst>
                <a:tab pos="2895672" algn="ctr"/>
              </a:tabLst>
              <a:defRPr/>
            </a:pPr>
            <a:r>
              <a:rPr lang="en-US" altLang="ja-JP" sz="700">
                <a:solidFill>
                  <a:srgbClr val="000000"/>
                </a:solidFill>
                <a:latin typeface="BIZ UDPゴシック" panose="020B0400000000000000" pitchFamily="50" charset="-128"/>
                <a:ea typeface="BIZ UDPゴシック" panose="020B0400000000000000" pitchFamily="50" charset="-128"/>
                <a:cs typeface="メイリオ" panose="020B0604030504040204" pitchFamily="50" charset="-128"/>
              </a:rPr>
              <a:t>2</a:t>
            </a:r>
            <a:r>
              <a:rPr lang="ja-JP" altLang="en-US" sz="700">
                <a:solidFill>
                  <a:srgbClr val="000000"/>
                </a:solidFill>
                <a:latin typeface="BIZ UDPゴシック" panose="020B0400000000000000" pitchFamily="50" charset="-128"/>
                <a:ea typeface="BIZ UDPゴシック" panose="020B0400000000000000" pitchFamily="50" charset="-128"/>
                <a:cs typeface="メイリオ" panose="020B0604030504040204" pitchFamily="50" charset="-128"/>
              </a:rPr>
              <a:t>次元コード（多言語音声・テキスト）</a:t>
            </a:r>
            <a:endParaRPr lang="en-US" altLang="ja-JP" sz="700">
              <a:solidFill>
                <a:srgbClr val="000000"/>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grpSp>
        <p:nvGrpSpPr>
          <p:cNvPr id="14" name="グループ 200">
            <a:extLst>
              <a:ext uri="{FF2B5EF4-FFF2-40B4-BE49-F238E27FC236}">
                <a16:creationId xmlns:a16="http://schemas.microsoft.com/office/drawing/2014/main" id="{43DD9F70-7A83-ACF7-CADB-25210882D570}"/>
              </a:ext>
            </a:extLst>
          </p:cNvPr>
          <p:cNvGrpSpPr/>
          <p:nvPr/>
        </p:nvGrpSpPr>
        <p:grpSpPr>
          <a:xfrm>
            <a:off x="6382965" y="4572801"/>
            <a:ext cx="1279941" cy="994249"/>
            <a:chOff x="6453757" y="5202893"/>
            <a:chExt cx="1609100" cy="1152000"/>
          </a:xfrm>
        </p:grpSpPr>
        <p:pic>
          <p:nvPicPr>
            <p:cNvPr id="26" name="図 106">
              <a:extLst>
                <a:ext uri="{FF2B5EF4-FFF2-40B4-BE49-F238E27FC236}">
                  <a16:creationId xmlns:a16="http://schemas.microsoft.com/office/drawing/2014/main" id="{B20B84BE-5E76-EFBD-DECE-A3B870633ABF}"/>
                </a:ext>
              </a:extLst>
            </p:cNvPr>
            <p:cNvPicPr>
              <a:picLocks noChangeAspect="1"/>
            </p:cNvPicPr>
            <p:nvPr/>
          </p:nvPicPr>
          <p:blipFill>
            <a:blip r:embed="rId5"/>
            <a:srcRect l="8852" t="10165" r="18216" b="5399"/>
            <a:stretch>
              <a:fillRect/>
            </a:stretch>
          </p:blipFill>
          <p:spPr>
            <a:xfrm>
              <a:off x="6453757" y="5202893"/>
              <a:ext cx="1609100" cy="1152000"/>
            </a:xfrm>
            <a:prstGeom prst="rect">
              <a:avLst/>
            </a:prstGeom>
            <a:effectLst/>
          </p:spPr>
        </p:pic>
        <p:sp>
          <p:nvSpPr>
            <p:cNvPr id="27" name="正方形/長方形 107">
              <a:extLst>
                <a:ext uri="{FF2B5EF4-FFF2-40B4-BE49-F238E27FC236}">
                  <a16:creationId xmlns:a16="http://schemas.microsoft.com/office/drawing/2014/main" id="{450CCD6D-8602-E16C-37AF-FE5E16199A6D}"/>
                </a:ext>
              </a:extLst>
            </p:cNvPr>
            <p:cNvSpPr/>
            <p:nvPr/>
          </p:nvSpPr>
          <p:spPr>
            <a:xfrm>
              <a:off x="7066914" y="5329040"/>
              <a:ext cx="262615" cy="163412"/>
            </a:xfrm>
            <a:prstGeom prst="rect">
              <a:avLst/>
            </a:prstGeom>
            <a:noFill/>
            <a:ln w="952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defTabSz="844083" eaLnBrk="1" hangingPunct="1">
                <a:defRPr/>
              </a:pPr>
              <a:endParaRPr lang="ja-JP" altLang="en-US" sz="1477" b="1">
                <a:solidFill>
                  <a:srgbClr val="000000"/>
                </a:solidFill>
                <a:latin typeface="BIZ UDPゴシック" panose="020B0400000000000000" pitchFamily="50" charset="-128"/>
                <a:ea typeface="BIZ UDPゴシック" panose="020B0400000000000000" pitchFamily="50" charset="-128"/>
              </a:endParaRPr>
            </a:p>
          </p:txBody>
        </p:sp>
        <p:pic>
          <p:nvPicPr>
            <p:cNvPr id="28" name="図 108">
              <a:extLst>
                <a:ext uri="{FF2B5EF4-FFF2-40B4-BE49-F238E27FC236}">
                  <a16:creationId xmlns:a16="http://schemas.microsoft.com/office/drawing/2014/main" id="{A08C4599-153D-45CE-B70C-1B66F949C52A}"/>
                </a:ext>
              </a:extLst>
            </p:cNvPr>
            <p:cNvPicPr>
              <a:picLocks noChangeAspect="1"/>
            </p:cNvPicPr>
            <p:nvPr/>
          </p:nvPicPr>
          <p:blipFill>
            <a:blip r:embed="rId6"/>
            <a:srcRect l="32771" t="46754" r="25394" b="45097"/>
            <a:stretch>
              <a:fillRect/>
            </a:stretch>
          </p:blipFill>
          <p:spPr>
            <a:xfrm>
              <a:off x="7278465" y="6060794"/>
              <a:ext cx="773451" cy="281255"/>
            </a:xfrm>
            <a:prstGeom prst="rect">
              <a:avLst/>
            </a:prstGeom>
            <a:ln w="12700">
              <a:solidFill>
                <a:srgbClr val="FF0000"/>
              </a:solidFill>
            </a:ln>
          </p:spPr>
        </p:pic>
        <p:cxnSp>
          <p:nvCxnSpPr>
            <p:cNvPr id="29" name="直線コネクタ 109">
              <a:extLst>
                <a:ext uri="{FF2B5EF4-FFF2-40B4-BE49-F238E27FC236}">
                  <a16:creationId xmlns:a16="http://schemas.microsoft.com/office/drawing/2014/main" id="{9A0BBDE6-B358-C1C0-0555-5FB0B41FECA2}"/>
                </a:ext>
              </a:extLst>
            </p:cNvPr>
            <p:cNvCxnSpPr/>
            <p:nvPr/>
          </p:nvCxnSpPr>
          <p:spPr>
            <a:xfrm>
              <a:off x="7066914" y="5492452"/>
              <a:ext cx="208566" cy="844203"/>
            </a:xfrm>
            <a:prstGeom prst="line">
              <a:avLst/>
            </a:prstGeom>
            <a:solidFill>
              <a:srgbClr val="0066CC"/>
            </a:solidFill>
            <a:ln w="9525" cap="flat" cmpd="sng" algn="ctr">
              <a:solidFill>
                <a:srgbClr val="FF0000"/>
              </a:solidFill>
              <a:prstDash val="solid"/>
              <a:round/>
              <a:headEnd type="none" w="med" len="med"/>
              <a:tailEnd type="none" w="med" len="med"/>
            </a:ln>
            <a:effectLst/>
          </p:spPr>
        </p:cxnSp>
        <p:cxnSp>
          <p:nvCxnSpPr>
            <p:cNvPr id="30" name="直線コネクタ 110">
              <a:extLst>
                <a:ext uri="{FF2B5EF4-FFF2-40B4-BE49-F238E27FC236}">
                  <a16:creationId xmlns:a16="http://schemas.microsoft.com/office/drawing/2014/main" id="{400BFD6B-65A0-25F2-4910-82CF08F50D9C}"/>
                </a:ext>
              </a:extLst>
            </p:cNvPr>
            <p:cNvCxnSpPr/>
            <p:nvPr/>
          </p:nvCxnSpPr>
          <p:spPr>
            <a:xfrm>
              <a:off x="7329529" y="5329040"/>
              <a:ext cx="722387" cy="716508"/>
            </a:xfrm>
            <a:prstGeom prst="line">
              <a:avLst/>
            </a:prstGeom>
            <a:solidFill>
              <a:srgbClr val="0066CC"/>
            </a:solidFill>
            <a:ln w="9525" cap="flat" cmpd="sng" algn="ctr">
              <a:solidFill>
                <a:srgbClr val="FF0000"/>
              </a:solidFill>
              <a:prstDash val="solid"/>
              <a:round/>
              <a:headEnd type="none" w="med" len="med"/>
              <a:tailEnd type="none" w="med" len="med"/>
            </a:ln>
            <a:effectLst/>
          </p:spPr>
        </p:cxnSp>
      </p:grpSp>
      <p:sp>
        <p:nvSpPr>
          <p:cNvPr id="31" name="正方形/長方形 191">
            <a:extLst>
              <a:ext uri="{FF2B5EF4-FFF2-40B4-BE49-F238E27FC236}">
                <a16:creationId xmlns:a16="http://schemas.microsoft.com/office/drawing/2014/main" id="{34B8426F-4441-E4A2-4DA0-0265BFA36E4D}"/>
              </a:ext>
            </a:extLst>
          </p:cNvPr>
          <p:cNvSpPr/>
          <p:nvPr/>
        </p:nvSpPr>
        <p:spPr>
          <a:xfrm>
            <a:off x="381000" y="6518699"/>
            <a:ext cx="9144001" cy="338554"/>
          </a:xfrm>
          <a:prstGeom prst="rect">
            <a:avLst/>
          </a:prstGeom>
          <a:solidFill>
            <a:srgbClr val="C00000"/>
          </a:solidFill>
        </p:spPr>
        <p:txBody>
          <a:bodyPr wrap="square" anchor="ctr">
            <a:spAutoFit/>
          </a:bodyPr>
          <a:lstStyle/>
          <a:p>
            <a:pPr defTabSz="844083" eaLnBrk="1" fontAlgn="auto" hangingPunct="1">
              <a:spcBef>
                <a:spcPts val="1108"/>
              </a:spcBef>
              <a:spcAft>
                <a:spcPts val="0"/>
              </a:spcAft>
              <a:defRPr/>
            </a:pPr>
            <a:r>
              <a:rPr lang="ja-JP" altLang="en-US" sz="1600" b="1">
                <a:solidFill>
                  <a:srgbClr val="FFFFFF"/>
                </a:solidFill>
                <a:latin typeface="BIZ UDPゴシック" panose="020B0400000000000000" pitchFamily="50" charset="-128"/>
                <a:ea typeface="BIZ UDPゴシック" panose="020B0400000000000000" pitchFamily="50" charset="-128"/>
              </a:rPr>
              <a:t>　　　　　　　　　　 　地域のインバウンド受入環境の整備に是非ご活用ください！　　　　　</a:t>
            </a:r>
            <a:endParaRPr lang="en-US" altLang="ja-JP" sz="1600" b="1">
              <a:solidFill>
                <a:srgbClr val="FFFFFF"/>
              </a:solidFill>
              <a:latin typeface="BIZ UDPゴシック" panose="020B0400000000000000" pitchFamily="50" charset="-128"/>
              <a:ea typeface="BIZ UDPゴシック" panose="020B0400000000000000" pitchFamily="50" charset="-128"/>
            </a:endParaRPr>
          </a:p>
        </p:txBody>
      </p:sp>
      <p:pic>
        <p:nvPicPr>
          <p:cNvPr id="32" name="図 31">
            <a:extLst>
              <a:ext uri="{FF2B5EF4-FFF2-40B4-BE49-F238E27FC236}">
                <a16:creationId xmlns:a16="http://schemas.microsoft.com/office/drawing/2014/main" id="{7972609A-0505-F296-BC94-270976096069}"/>
              </a:ext>
            </a:extLst>
          </p:cNvPr>
          <p:cNvPicPr>
            <a:picLocks noChangeAspect="1"/>
          </p:cNvPicPr>
          <p:nvPr/>
        </p:nvPicPr>
        <p:blipFill>
          <a:blip r:embed="rId7"/>
          <a:stretch>
            <a:fillRect/>
          </a:stretch>
        </p:blipFill>
        <p:spPr>
          <a:xfrm>
            <a:off x="8590405" y="5745783"/>
            <a:ext cx="901643" cy="901643"/>
          </a:xfrm>
          <a:prstGeom prst="rect">
            <a:avLst/>
          </a:prstGeom>
        </p:spPr>
      </p:pic>
      <p:sp>
        <p:nvSpPr>
          <p:cNvPr id="33" name="正方形/長方形 32">
            <a:extLst>
              <a:ext uri="{FF2B5EF4-FFF2-40B4-BE49-F238E27FC236}">
                <a16:creationId xmlns:a16="http://schemas.microsoft.com/office/drawing/2014/main" id="{D5B84539-6F4C-94F1-A2ED-7070DE51510D}"/>
              </a:ext>
            </a:extLst>
          </p:cNvPr>
          <p:cNvSpPr/>
          <p:nvPr/>
        </p:nvSpPr>
        <p:spPr>
          <a:xfrm>
            <a:off x="398254" y="2274403"/>
            <a:ext cx="1884819" cy="338554"/>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Overflow="overflow" horzOverflow="overflow" wrap="none" numCol="1" rtlCol="0" anchor="ctr" anchorCtr="0" compatLnSpc="1"/>
          <a:lstStyle/>
          <a:p>
            <a:pPr algn="ctr" eaLnBrk="1" hangingPunct="1">
              <a:defRPr/>
            </a:pPr>
            <a:r>
              <a:rPr lang="ja-JP" altLang="en-US">
                <a:solidFill>
                  <a:srgbClr val="FFFFFF"/>
                </a:solidFill>
                <a:latin typeface="BIZ UDPゴシック" panose="020B0400000000000000" pitchFamily="50" charset="-128"/>
                <a:ea typeface="BIZ UDPゴシック" panose="020B0400000000000000" pitchFamily="50" charset="-128"/>
              </a:rPr>
              <a:t>事業のポイント</a:t>
            </a:r>
          </a:p>
        </p:txBody>
      </p:sp>
      <p:sp>
        <p:nvSpPr>
          <p:cNvPr id="34" name="正方形/長方形 191">
            <a:extLst>
              <a:ext uri="{FF2B5EF4-FFF2-40B4-BE49-F238E27FC236}">
                <a16:creationId xmlns:a16="http://schemas.microsoft.com/office/drawing/2014/main" id="{987448BD-0217-E5EF-FDC2-913B34CBF4BF}"/>
              </a:ext>
            </a:extLst>
          </p:cNvPr>
          <p:cNvSpPr/>
          <p:nvPr/>
        </p:nvSpPr>
        <p:spPr>
          <a:xfrm>
            <a:off x="961365" y="2922733"/>
            <a:ext cx="4094341" cy="276999"/>
          </a:xfrm>
          <a:prstGeom prst="rect">
            <a:avLst/>
          </a:prstGeom>
        </p:spPr>
        <p:txBody>
          <a:bodyPr wrap="square" anchor="ctr">
            <a:spAutoFit/>
          </a:bodyPr>
          <a:lstStyle/>
          <a:p>
            <a:pPr defTabSz="844083" eaLnBrk="1" fontAlgn="auto" hangingPunct="1">
              <a:spcBef>
                <a:spcPts val="0"/>
              </a:spcBef>
              <a:spcAft>
                <a:spcPts val="0"/>
              </a:spcAft>
              <a:defRPr/>
            </a:pPr>
            <a:r>
              <a:rPr lang="ja-JP" altLang="en-US" sz="1200">
                <a:solidFill>
                  <a:srgbClr val="000000"/>
                </a:solidFill>
                <a:latin typeface="BIZ UDPゴシック" panose="020B0400000000000000" pitchFamily="50" charset="-128"/>
                <a:ea typeface="BIZ UDPゴシック" panose="020B0400000000000000" pitchFamily="50" charset="-128"/>
              </a:rPr>
              <a:t>既存の日本語解説文をそのまま翻訳</a:t>
            </a:r>
            <a:r>
              <a:rPr lang="en-US" altLang="ja-JP" sz="1200">
                <a:solidFill>
                  <a:srgbClr val="000000"/>
                </a:solidFill>
                <a:latin typeface="BIZ UDPゴシック" panose="020B0400000000000000" pitchFamily="50" charset="-128"/>
                <a:ea typeface="BIZ UDPゴシック" panose="020B0400000000000000" pitchFamily="50" charset="-128"/>
              </a:rPr>
              <a:t>…</a:t>
            </a:r>
          </a:p>
        </p:txBody>
      </p:sp>
      <p:grpSp>
        <p:nvGrpSpPr>
          <p:cNvPr id="35" name="グループ化 34">
            <a:extLst>
              <a:ext uri="{FF2B5EF4-FFF2-40B4-BE49-F238E27FC236}">
                <a16:creationId xmlns:a16="http://schemas.microsoft.com/office/drawing/2014/main" id="{9995960A-C976-B4CE-C6A4-0A7815DCEC7B}"/>
              </a:ext>
            </a:extLst>
          </p:cNvPr>
          <p:cNvGrpSpPr/>
          <p:nvPr/>
        </p:nvGrpSpPr>
        <p:grpSpPr>
          <a:xfrm>
            <a:off x="3257238" y="3197764"/>
            <a:ext cx="874086" cy="963217"/>
            <a:chOff x="2840688" y="3831088"/>
            <a:chExt cx="874086" cy="963217"/>
          </a:xfrm>
        </p:grpSpPr>
        <p:pic>
          <p:nvPicPr>
            <p:cNvPr id="36" name="Picture 10">
              <a:extLst>
                <a:ext uri="{FF2B5EF4-FFF2-40B4-BE49-F238E27FC236}">
                  <a16:creationId xmlns:a16="http://schemas.microsoft.com/office/drawing/2014/main" id="{D04727EB-6A21-0C31-3C2C-5ED3E2DA86F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56728" y="4149396"/>
              <a:ext cx="658046" cy="644909"/>
            </a:xfrm>
            <a:prstGeom prst="rect">
              <a:avLst/>
            </a:prstGeom>
            <a:noFill/>
            <a:extLst>
              <a:ext uri="{909E8E84-426E-40DD-AFC4-6F175D3DCCD1}">
                <a14:hiddenFill xmlns:a14="http://schemas.microsoft.com/office/drawing/2010/main">
                  <a:solidFill>
                    <a:srgbClr val="FFFFFF"/>
                  </a:solidFill>
                </a14:hiddenFill>
              </a:ext>
            </a:extLst>
          </p:spPr>
        </p:pic>
        <p:sp>
          <p:nvSpPr>
            <p:cNvPr id="37" name="テキスト ボックス 36">
              <a:extLst>
                <a:ext uri="{FF2B5EF4-FFF2-40B4-BE49-F238E27FC236}">
                  <a16:creationId xmlns:a16="http://schemas.microsoft.com/office/drawing/2014/main" id="{6D63F7A7-83A7-486D-4561-E5F8C237F58D}"/>
                </a:ext>
              </a:extLst>
            </p:cNvPr>
            <p:cNvSpPr txBox="1"/>
            <p:nvPr/>
          </p:nvSpPr>
          <p:spPr>
            <a:xfrm rot="20908464">
              <a:off x="2840688" y="3831088"/>
              <a:ext cx="442520" cy="584775"/>
            </a:xfrm>
            <a:prstGeom prst="rect">
              <a:avLst/>
            </a:prstGeom>
            <a:noFill/>
          </p:spPr>
          <p:txBody>
            <a:bodyPr wrap="square" rtlCol="0">
              <a:spAutoFit/>
            </a:bodyPr>
            <a:lstStyle/>
            <a:p>
              <a:pPr eaLnBrk="1" fontAlgn="auto" hangingPunct="1">
                <a:spcBef>
                  <a:spcPts val="0"/>
                </a:spcBef>
                <a:spcAft>
                  <a:spcPts val="0"/>
                </a:spcAft>
                <a:defRPr/>
              </a:pPr>
              <a:r>
                <a:rPr lang="ja-JP" altLang="en-US" sz="3200" b="1">
                  <a:solidFill>
                    <a:srgbClr val="000000"/>
                  </a:solidFill>
                  <a:latin typeface="BIZ UDPゴシック" panose="020B0400000000000000" pitchFamily="50" charset="-128"/>
                  <a:ea typeface="BIZ UDPゴシック" panose="020B0400000000000000" pitchFamily="50" charset="-128"/>
                </a:rPr>
                <a:t>？</a:t>
              </a:r>
            </a:p>
          </p:txBody>
        </p:sp>
      </p:grpSp>
      <p:sp>
        <p:nvSpPr>
          <p:cNvPr id="38" name="正方形/長方形 191">
            <a:extLst>
              <a:ext uri="{FF2B5EF4-FFF2-40B4-BE49-F238E27FC236}">
                <a16:creationId xmlns:a16="http://schemas.microsoft.com/office/drawing/2014/main" id="{E0234AD2-7183-A16F-8380-1A754F84AE10}"/>
              </a:ext>
            </a:extLst>
          </p:cNvPr>
          <p:cNvSpPr/>
          <p:nvPr/>
        </p:nvSpPr>
        <p:spPr>
          <a:xfrm>
            <a:off x="381000" y="2652793"/>
            <a:ext cx="2307564" cy="307777"/>
          </a:xfrm>
          <a:prstGeom prst="rect">
            <a:avLst/>
          </a:prstGeom>
        </p:spPr>
        <p:txBody>
          <a:bodyPr wrap="square" anchor="ctr">
            <a:spAutoFit/>
          </a:bodyPr>
          <a:lstStyle/>
          <a:p>
            <a:pPr defTabSz="844083" eaLnBrk="1" fontAlgn="auto" hangingPunct="1">
              <a:spcBef>
                <a:spcPts val="1108"/>
              </a:spcBef>
              <a:spcAft>
                <a:spcPts val="0"/>
              </a:spcAft>
              <a:defRPr/>
            </a:pPr>
            <a:r>
              <a:rPr lang="ja-JP" altLang="en-US" sz="1400" b="1">
                <a:solidFill>
                  <a:srgbClr val="C00000"/>
                </a:solidFill>
                <a:latin typeface="BIZ UDPゴシック" panose="020B0400000000000000" pitchFamily="50" charset="-128"/>
                <a:ea typeface="BIZ UDPゴシック" panose="020B0400000000000000" pitchFamily="50" charset="-128"/>
              </a:rPr>
              <a:t>多言語整備のよくある課題</a:t>
            </a:r>
            <a:endParaRPr lang="en-US" altLang="ja-JP" sz="1400" b="1">
              <a:solidFill>
                <a:srgbClr val="C00000"/>
              </a:solidFill>
              <a:latin typeface="BIZ UDPゴシック" panose="020B0400000000000000" pitchFamily="50" charset="-128"/>
              <a:ea typeface="BIZ UDPゴシック" panose="020B0400000000000000" pitchFamily="50" charset="-128"/>
            </a:endParaRPr>
          </a:p>
        </p:txBody>
      </p:sp>
      <p:sp>
        <p:nvSpPr>
          <p:cNvPr id="39" name="正方形/長方形 191">
            <a:extLst>
              <a:ext uri="{FF2B5EF4-FFF2-40B4-BE49-F238E27FC236}">
                <a16:creationId xmlns:a16="http://schemas.microsoft.com/office/drawing/2014/main" id="{346380B7-B54F-B9ED-0EDA-B432F0FFDC2A}"/>
              </a:ext>
            </a:extLst>
          </p:cNvPr>
          <p:cNvSpPr/>
          <p:nvPr/>
        </p:nvSpPr>
        <p:spPr>
          <a:xfrm>
            <a:off x="381000" y="4382892"/>
            <a:ext cx="2246414" cy="307777"/>
          </a:xfrm>
          <a:prstGeom prst="rect">
            <a:avLst/>
          </a:prstGeom>
        </p:spPr>
        <p:txBody>
          <a:bodyPr wrap="square" anchor="ctr">
            <a:spAutoFit/>
          </a:bodyPr>
          <a:lstStyle/>
          <a:p>
            <a:pPr defTabSz="844083" eaLnBrk="1" fontAlgn="auto" hangingPunct="1">
              <a:spcBef>
                <a:spcPts val="1108"/>
              </a:spcBef>
              <a:spcAft>
                <a:spcPts val="0"/>
              </a:spcAft>
              <a:defRPr/>
            </a:pPr>
            <a:r>
              <a:rPr lang="ja-JP" altLang="en-US" sz="1400" b="1">
                <a:solidFill>
                  <a:srgbClr val="C00000"/>
                </a:solidFill>
                <a:latin typeface="BIZ UDPゴシック" panose="020B0400000000000000" pitchFamily="50" charset="-128"/>
                <a:ea typeface="BIZ UDPゴシック" panose="020B0400000000000000" pitchFamily="50" charset="-128"/>
              </a:rPr>
              <a:t>本事業では</a:t>
            </a:r>
            <a:r>
              <a:rPr lang="en-US" altLang="ja-JP" sz="1400" b="1">
                <a:solidFill>
                  <a:srgbClr val="C00000"/>
                </a:solidFill>
                <a:latin typeface="BIZ UDPゴシック" panose="020B0400000000000000" pitchFamily="50" charset="-128"/>
                <a:ea typeface="BIZ UDPゴシック" panose="020B0400000000000000" pitchFamily="50" charset="-128"/>
              </a:rPr>
              <a:t>…</a:t>
            </a:r>
          </a:p>
        </p:txBody>
      </p:sp>
      <p:grpSp>
        <p:nvGrpSpPr>
          <p:cNvPr id="40" name="グループ化 39">
            <a:extLst>
              <a:ext uri="{FF2B5EF4-FFF2-40B4-BE49-F238E27FC236}">
                <a16:creationId xmlns:a16="http://schemas.microsoft.com/office/drawing/2014/main" id="{0DC48F32-4105-25C7-E455-2BC858336A44}"/>
              </a:ext>
            </a:extLst>
          </p:cNvPr>
          <p:cNvGrpSpPr/>
          <p:nvPr/>
        </p:nvGrpSpPr>
        <p:grpSpPr>
          <a:xfrm rot="16200000">
            <a:off x="1596271" y="4034811"/>
            <a:ext cx="752423" cy="3034968"/>
            <a:chOff x="1693221" y="5463878"/>
            <a:chExt cx="752423" cy="3034968"/>
          </a:xfrm>
        </p:grpSpPr>
        <p:sp>
          <p:nvSpPr>
            <p:cNvPr id="41" name="ホームベース 56">
              <a:extLst>
                <a:ext uri="{FF2B5EF4-FFF2-40B4-BE49-F238E27FC236}">
                  <a16:creationId xmlns:a16="http://schemas.microsoft.com/office/drawing/2014/main" id="{AB47DA45-7F1A-0A50-2A7E-0814274FA1F1}"/>
                </a:ext>
              </a:extLst>
            </p:cNvPr>
            <p:cNvSpPr/>
            <p:nvPr/>
          </p:nvSpPr>
          <p:spPr>
            <a:xfrm rot="5400000">
              <a:off x="1851449" y="5738612"/>
              <a:ext cx="435966" cy="752421"/>
            </a:xfrm>
            <a:prstGeom prst="homePlate">
              <a:avLst>
                <a:gd name="adj" fmla="val 2727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844083" eaLnBrk="1" fontAlgn="auto" hangingPunct="1">
                <a:spcBef>
                  <a:spcPts val="0"/>
                </a:spcBef>
                <a:spcAft>
                  <a:spcPts val="0"/>
                </a:spcAft>
                <a:defRPr/>
              </a:pPr>
              <a:r>
                <a:rPr lang="ja-JP" altLang="en-US" sz="900" b="1">
                  <a:solidFill>
                    <a:srgbClr val="000000"/>
                  </a:solidFill>
                  <a:latin typeface="BIZ UDPゴシック" panose="020B0400000000000000" pitchFamily="50" charset="-128"/>
                  <a:ea typeface="BIZ UDPゴシック" panose="020B0400000000000000" pitchFamily="50" charset="-128"/>
                </a:rPr>
                <a:t>執筆</a:t>
              </a:r>
            </a:p>
          </p:txBody>
        </p:sp>
        <p:sp>
          <p:nvSpPr>
            <p:cNvPr id="42" name="ホームベース 57">
              <a:extLst>
                <a:ext uri="{FF2B5EF4-FFF2-40B4-BE49-F238E27FC236}">
                  <a16:creationId xmlns:a16="http://schemas.microsoft.com/office/drawing/2014/main" id="{9012EB43-D2B9-BC5E-7D09-8448622127FC}"/>
                </a:ext>
              </a:extLst>
            </p:cNvPr>
            <p:cNvSpPr/>
            <p:nvPr/>
          </p:nvSpPr>
          <p:spPr>
            <a:xfrm rot="5400000">
              <a:off x="1870922" y="5286177"/>
              <a:ext cx="397019" cy="752421"/>
            </a:xfrm>
            <a:prstGeom prst="homePlate">
              <a:avLst>
                <a:gd name="adj" fmla="val 2727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844083" eaLnBrk="1" fontAlgn="auto" hangingPunct="1">
                <a:spcBef>
                  <a:spcPts val="0"/>
                </a:spcBef>
                <a:spcAft>
                  <a:spcPts val="0"/>
                </a:spcAft>
                <a:defRPr/>
              </a:pPr>
              <a:r>
                <a:rPr lang="ja-JP" altLang="en-US" sz="900" b="1">
                  <a:solidFill>
                    <a:srgbClr val="000000"/>
                  </a:solidFill>
                  <a:latin typeface="BIZ UDPゴシック" panose="020B0400000000000000" pitchFamily="50" charset="-128"/>
                  <a:ea typeface="BIZ UDPゴシック" panose="020B0400000000000000" pitchFamily="50" charset="-128"/>
                </a:rPr>
                <a:t>現地取材</a:t>
              </a:r>
            </a:p>
          </p:txBody>
        </p:sp>
        <p:sp>
          <p:nvSpPr>
            <p:cNvPr id="43" name="ホームベース 68">
              <a:extLst>
                <a:ext uri="{FF2B5EF4-FFF2-40B4-BE49-F238E27FC236}">
                  <a16:creationId xmlns:a16="http://schemas.microsoft.com/office/drawing/2014/main" id="{6F7FD925-F368-64AB-96B6-7C6BF6CB4E55}"/>
                </a:ext>
              </a:extLst>
            </p:cNvPr>
            <p:cNvSpPr/>
            <p:nvPr/>
          </p:nvSpPr>
          <p:spPr>
            <a:xfrm rot="5400000">
              <a:off x="1867064" y="6197029"/>
              <a:ext cx="406860" cy="750299"/>
            </a:xfrm>
            <a:prstGeom prst="homePlate">
              <a:avLst>
                <a:gd name="adj" fmla="val 2727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844083" eaLnBrk="1" fontAlgn="auto" hangingPunct="1">
                <a:spcBef>
                  <a:spcPts val="0"/>
                </a:spcBef>
                <a:spcAft>
                  <a:spcPts val="0"/>
                </a:spcAft>
                <a:defRPr/>
              </a:pPr>
              <a:r>
                <a:rPr lang="ja-JP" altLang="en-US" sz="900" b="1">
                  <a:solidFill>
                    <a:srgbClr val="000000"/>
                  </a:solidFill>
                  <a:latin typeface="BIZ UDPゴシック" panose="020B0400000000000000" pitchFamily="50" charset="-128"/>
                  <a:ea typeface="BIZ UDPゴシック" panose="020B0400000000000000" pitchFamily="50" charset="-128"/>
                </a:rPr>
                <a:t>編集</a:t>
              </a:r>
            </a:p>
          </p:txBody>
        </p:sp>
        <p:sp>
          <p:nvSpPr>
            <p:cNvPr id="44" name="ホームベース 70">
              <a:extLst>
                <a:ext uri="{FF2B5EF4-FFF2-40B4-BE49-F238E27FC236}">
                  <a16:creationId xmlns:a16="http://schemas.microsoft.com/office/drawing/2014/main" id="{ACB6B8A9-23EE-93BA-BFB0-80A031E8F246}"/>
                </a:ext>
              </a:extLst>
            </p:cNvPr>
            <p:cNvSpPr/>
            <p:nvPr/>
          </p:nvSpPr>
          <p:spPr>
            <a:xfrm rot="5400000">
              <a:off x="1847291" y="7143764"/>
              <a:ext cx="444286" cy="752421"/>
            </a:xfrm>
            <a:prstGeom prst="homePlate">
              <a:avLst>
                <a:gd name="adj" fmla="val 2727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844083" eaLnBrk="1" fontAlgn="auto" hangingPunct="1">
                <a:spcBef>
                  <a:spcPts val="0"/>
                </a:spcBef>
                <a:spcAft>
                  <a:spcPts val="0"/>
                </a:spcAft>
                <a:defRPr/>
              </a:pPr>
              <a:r>
                <a:rPr lang="ja-JP" altLang="en-US" sz="900" b="1">
                  <a:solidFill>
                    <a:srgbClr val="000000"/>
                  </a:solidFill>
                  <a:latin typeface="BIZ UDPゴシック" panose="020B0400000000000000" pitchFamily="50" charset="-128"/>
                  <a:ea typeface="BIZ UDPゴシック" panose="020B0400000000000000" pitchFamily="50" charset="-128"/>
                </a:rPr>
                <a:t>スタイル</a:t>
              </a:r>
              <a:endParaRPr lang="en-US" altLang="ja-JP" sz="900" b="1">
                <a:solidFill>
                  <a:srgbClr val="000000"/>
                </a:solidFill>
                <a:latin typeface="BIZ UDPゴシック" panose="020B0400000000000000" pitchFamily="50" charset="-128"/>
                <a:ea typeface="BIZ UDPゴシック" panose="020B0400000000000000" pitchFamily="50" charset="-128"/>
              </a:endParaRPr>
            </a:p>
            <a:p>
              <a:pPr algn="ctr" defTabSz="844083" eaLnBrk="1" fontAlgn="auto" hangingPunct="1">
                <a:spcBef>
                  <a:spcPts val="0"/>
                </a:spcBef>
                <a:spcAft>
                  <a:spcPts val="0"/>
                </a:spcAft>
                <a:defRPr/>
              </a:pPr>
              <a:r>
                <a:rPr lang="ja-JP" altLang="en-US" sz="900" b="1">
                  <a:solidFill>
                    <a:srgbClr val="000000"/>
                  </a:solidFill>
                  <a:latin typeface="BIZ UDPゴシック" panose="020B0400000000000000" pitchFamily="50" charset="-128"/>
                  <a:ea typeface="BIZ UDPゴシック" panose="020B0400000000000000" pitchFamily="50" charset="-128"/>
                </a:rPr>
                <a:t>チェック</a:t>
              </a:r>
            </a:p>
          </p:txBody>
        </p:sp>
        <p:sp>
          <p:nvSpPr>
            <p:cNvPr id="45" name="ホームベース 73">
              <a:extLst>
                <a:ext uri="{FF2B5EF4-FFF2-40B4-BE49-F238E27FC236}">
                  <a16:creationId xmlns:a16="http://schemas.microsoft.com/office/drawing/2014/main" id="{5DF67CFF-2267-6604-01DE-CE948324FFD3}"/>
                </a:ext>
              </a:extLst>
            </p:cNvPr>
            <p:cNvSpPr/>
            <p:nvPr/>
          </p:nvSpPr>
          <p:spPr>
            <a:xfrm rot="5400000">
              <a:off x="1842429" y="7628855"/>
              <a:ext cx="454007" cy="752421"/>
            </a:xfrm>
            <a:prstGeom prst="homePlate">
              <a:avLst>
                <a:gd name="adj" fmla="val 27273"/>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844083" eaLnBrk="1" fontAlgn="auto" hangingPunct="1">
                <a:spcBef>
                  <a:spcPts val="0"/>
                </a:spcBef>
                <a:spcAft>
                  <a:spcPts val="0"/>
                </a:spcAft>
                <a:defRPr/>
              </a:pPr>
              <a:r>
                <a:rPr lang="ja-JP" altLang="en-US" sz="900" b="1">
                  <a:solidFill>
                    <a:srgbClr val="000000"/>
                  </a:solidFill>
                  <a:latin typeface="BIZ UDPゴシック" panose="020B0400000000000000" pitchFamily="50" charset="-128"/>
                  <a:ea typeface="BIZ UDPゴシック" panose="020B0400000000000000" pitchFamily="50" charset="-128"/>
                </a:rPr>
                <a:t>校正</a:t>
              </a:r>
            </a:p>
          </p:txBody>
        </p:sp>
        <p:sp>
          <p:nvSpPr>
            <p:cNvPr id="46" name="ホームベース 77">
              <a:extLst>
                <a:ext uri="{FF2B5EF4-FFF2-40B4-BE49-F238E27FC236}">
                  <a16:creationId xmlns:a16="http://schemas.microsoft.com/office/drawing/2014/main" id="{CF4A13B8-D5F9-72C3-2A1A-E74DD88BE745}"/>
                </a:ext>
              </a:extLst>
            </p:cNvPr>
            <p:cNvSpPr/>
            <p:nvPr/>
          </p:nvSpPr>
          <p:spPr>
            <a:xfrm rot="5400000">
              <a:off x="1844265" y="6660511"/>
              <a:ext cx="450337" cy="752421"/>
            </a:xfrm>
            <a:prstGeom prst="homePlate">
              <a:avLst>
                <a:gd name="adj" fmla="val 27273"/>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844083" eaLnBrk="1" fontAlgn="auto" hangingPunct="1">
                <a:spcBef>
                  <a:spcPts val="0"/>
                </a:spcBef>
                <a:spcAft>
                  <a:spcPts val="0"/>
                </a:spcAft>
                <a:defRPr/>
              </a:pPr>
              <a:r>
                <a:rPr lang="ja-JP" altLang="en-US" sz="900" b="1">
                  <a:solidFill>
                    <a:srgbClr val="000000"/>
                  </a:solidFill>
                  <a:latin typeface="BIZ UDPゴシック" panose="020B0400000000000000" pitchFamily="50" charset="-128"/>
                  <a:ea typeface="BIZ UDPゴシック" panose="020B0400000000000000" pitchFamily="50" charset="-128"/>
                </a:rPr>
                <a:t>地域確認</a:t>
              </a:r>
              <a:r>
                <a:rPr lang="en-US" altLang="ja-JP" sz="900" b="1">
                  <a:solidFill>
                    <a:srgbClr val="000000"/>
                  </a:solidFill>
                  <a:latin typeface="BIZ UDPゴシック" panose="020B0400000000000000" pitchFamily="50" charset="-128"/>
                  <a:ea typeface="BIZ UDPゴシック" panose="020B0400000000000000" pitchFamily="50" charset="-128"/>
                </a:rPr>
                <a:t>/</a:t>
              </a:r>
            </a:p>
            <a:p>
              <a:pPr algn="ctr" defTabSz="844083" eaLnBrk="1" fontAlgn="auto" hangingPunct="1">
                <a:spcBef>
                  <a:spcPts val="0"/>
                </a:spcBef>
                <a:spcAft>
                  <a:spcPts val="0"/>
                </a:spcAft>
                <a:defRPr/>
              </a:pPr>
              <a:r>
                <a:rPr lang="ja-JP" altLang="en-US" sz="900" b="1">
                  <a:solidFill>
                    <a:srgbClr val="000000"/>
                  </a:solidFill>
                  <a:latin typeface="BIZ UDPゴシック" panose="020B0400000000000000" pitchFamily="50" charset="-128"/>
                  <a:ea typeface="BIZ UDPゴシック" panose="020B0400000000000000" pitchFamily="50" charset="-128"/>
                </a:rPr>
                <a:t>監修確認</a:t>
              </a:r>
              <a:endParaRPr lang="en-US" altLang="ja-JP" sz="900" b="1">
                <a:solidFill>
                  <a:srgbClr val="000000"/>
                </a:solidFill>
                <a:latin typeface="BIZ UDPゴシック" panose="020B0400000000000000" pitchFamily="50" charset="-128"/>
                <a:ea typeface="BIZ UDPゴシック" panose="020B0400000000000000" pitchFamily="50" charset="-128"/>
              </a:endParaRPr>
            </a:p>
          </p:txBody>
        </p:sp>
        <p:sp>
          <p:nvSpPr>
            <p:cNvPr id="47" name="テキスト ボックス 91">
              <a:extLst>
                <a:ext uri="{FF2B5EF4-FFF2-40B4-BE49-F238E27FC236}">
                  <a16:creationId xmlns:a16="http://schemas.microsoft.com/office/drawing/2014/main" id="{FD37B349-5435-038C-421E-29F40B0BC70C}"/>
                </a:ext>
              </a:extLst>
            </p:cNvPr>
            <p:cNvSpPr txBox="1"/>
            <p:nvPr/>
          </p:nvSpPr>
          <p:spPr>
            <a:xfrm>
              <a:off x="1843330" y="8268014"/>
              <a:ext cx="461665" cy="230832"/>
            </a:xfrm>
            <a:prstGeom prst="rect">
              <a:avLst/>
            </a:prstGeom>
            <a:solidFill>
              <a:schemeClr val="tx1"/>
            </a:solidFill>
          </p:spPr>
          <p:txBody>
            <a:bodyPr vert="eaVert" wrap="square" rtlCol="0">
              <a:spAutoFit/>
            </a:bodyPr>
            <a:lstStyle/>
            <a:p>
              <a:pPr algn="ctr" defTabSz="844083" eaLnBrk="1" fontAlgn="auto" hangingPunct="1">
                <a:spcBef>
                  <a:spcPts val="0"/>
                </a:spcBef>
                <a:spcAft>
                  <a:spcPts val="0"/>
                </a:spcAft>
                <a:defRPr/>
              </a:pPr>
              <a:r>
                <a:rPr lang="ja-JP" altLang="en-US" sz="900" b="1">
                  <a:solidFill>
                    <a:srgbClr val="FFFFFF"/>
                  </a:solidFill>
                  <a:latin typeface="BIZ UDPゴシック" panose="020B0400000000000000" pitchFamily="50" charset="-128"/>
                  <a:ea typeface="BIZ UDPゴシック" panose="020B0400000000000000" pitchFamily="50" charset="-128"/>
                </a:rPr>
                <a:t>納品</a:t>
              </a:r>
            </a:p>
          </p:txBody>
        </p:sp>
      </p:grpSp>
      <p:sp>
        <p:nvSpPr>
          <p:cNvPr id="48" name="矢印: ストライプ 47">
            <a:extLst>
              <a:ext uri="{FF2B5EF4-FFF2-40B4-BE49-F238E27FC236}">
                <a16:creationId xmlns:a16="http://schemas.microsoft.com/office/drawing/2014/main" id="{E0419BB9-BD20-7970-B8AF-11A0D73770D5}"/>
              </a:ext>
            </a:extLst>
          </p:cNvPr>
          <p:cNvSpPr/>
          <p:nvPr/>
        </p:nvSpPr>
        <p:spPr>
          <a:xfrm rot="5400000">
            <a:off x="57188" y="3629399"/>
            <a:ext cx="1294247" cy="255410"/>
          </a:xfrm>
          <a:prstGeom prst="stripedRightArrow">
            <a:avLst/>
          </a:prstGeom>
          <a:solidFill>
            <a:schemeClr val="bg2">
              <a:lumMod val="90000"/>
            </a:schemeClr>
          </a:solidFill>
          <a:ln w="9525" cap="flat" cmpd="sng" algn="ctr">
            <a:noFill/>
            <a:prstDash val="solid"/>
            <a:round/>
            <a:headEnd type="none" w="med" len="med"/>
            <a:tailEnd type="none" w="med" len="med"/>
          </a:ln>
          <a:effectLst/>
        </p:spPr>
        <p:txBody>
          <a:bodyPr vertOverflow="overflow" horzOverflow="overflow" wrap="none" numCol="1" rtlCol="0" anchor="ctr" anchorCtr="0" compatLnSpc="1"/>
          <a:lstStyle/>
          <a:p>
            <a:pPr algn="ct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49" name="正方形/長方形 191">
            <a:extLst>
              <a:ext uri="{FF2B5EF4-FFF2-40B4-BE49-F238E27FC236}">
                <a16:creationId xmlns:a16="http://schemas.microsoft.com/office/drawing/2014/main" id="{17FB0910-AB1B-FF1B-5BBB-4D07FDB52DF4}"/>
              </a:ext>
            </a:extLst>
          </p:cNvPr>
          <p:cNvSpPr/>
          <p:nvPr/>
        </p:nvSpPr>
        <p:spPr>
          <a:xfrm>
            <a:off x="380745" y="4653961"/>
            <a:ext cx="4471706" cy="430887"/>
          </a:xfrm>
          <a:prstGeom prst="rect">
            <a:avLst/>
          </a:prstGeom>
        </p:spPr>
        <p:txBody>
          <a:bodyPr wrap="square" anchor="ctr">
            <a:spAutoFit/>
          </a:bodyPr>
          <a:lstStyle/>
          <a:p>
            <a:pPr defTabSz="844083" eaLnBrk="1" fontAlgn="auto" hangingPunct="1">
              <a:spcBef>
                <a:spcPts val="0"/>
              </a:spcBef>
              <a:spcAft>
                <a:spcPts val="0"/>
              </a:spcAft>
              <a:defRPr/>
            </a:pPr>
            <a:r>
              <a:rPr lang="ja-JP" altLang="en-US" sz="1100">
                <a:solidFill>
                  <a:srgbClr val="000000"/>
                </a:solidFill>
                <a:latin typeface="BIZ UDPゴシック" panose="020B0400000000000000" pitchFamily="50" charset="-128"/>
                <a:ea typeface="BIZ UDPゴシック" panose="020B0400000000000000" pitchFamily="50" charset="-128"/>
              </a:rPr>
              <a:t>観光庁が派遣するネイティブライターが現地取材を行い、書き下ろし。</a:t>
            </a:r>
            <a:endParaRPr lang="en-US" altLang="ja-JP" sz="1100">
              <a:solidFill>
                <a:srgbClr val="000000"/>
              </a:solidFill>
              <a:latin typeface="BIZ UDPゴシック" panose="020B0400000000000000" pitchFamily="50" charset="-128"/>
              <a:ea typeface="BIZ UDPゴシック" panose="020B0400000000000000" pitchFamily="50" charset="-128"/>
            </a:endParaRPr>
          </a:p>
          <a:p>
            <a:pPr defTabSz="844083" eaLnBrk="1" fontAlgn="auto" hangingPunct="1">
              <a:spcBef>
                <a:spcPts val="0"/>
              </a:spcBef>
              <a:spcAft>
                <a:spcPts val="0"/>
              </a:spcAft>
              <a:defRPr/>
            </a:pPr>
            <a:r>
              <a:rPr lang="ja-JP" altLang="en-US" sz="1100">
                <a:solidFill>
                  <a:srgbClr val="000000"/>
                </a:solidFill>
                <a:latin typeface="BIZ UDPゴシック" panose="020B0400000000000000" pitchFamily="50" charset="-128"/>
                <a:ea typeface="BIZ UDPゴシック" panose="020B0400000000000000" pitchFamily="50" charset="-128"/>
              </a:rPr>
              <a:t>ネイティブの編集者等が魅力的かつ読みやすい文章になるようチェック。</a:t>
            </a:r>
            <a:endParaRPr lang="en-US" altLang="ja-JP" sz="1100">
              <a:solidFill>
                <a:srgbClr val="000000"/>
              </a:solidFill>
              <a:latin typeface="BIZ UDPゴシック" panose="020B0400000000000000" pitchFamily="50" charset="-128"/>
              <a:ea typeface="BIZ UDPゴシック" panose="020B0400000000000000" pitchFamily="50" charset="-128"/>
            </a:endParaRPr>
          </a:p>
        </p:txBody>
      </p:sp>
      <p:sp>
        <p:nvSpPr>
          <p:cNvPr id="50" name="楕円 49">
            <a:extLst>
              <a:ext uri="{FF2B5EF4-FFF2-40B4-BE49-F238E27FC236}">
                <a16:creationId xmlns:a16="http://schemas.microsoft.com/office/drawing/2014/main" id="{48621C3F-BA11-14E6-E568-CB1C0174C2D0}"/>
              </a:ext>
            </a:extLst>
          </p:cNvPr>
          <p:cNvSpPr/>
          <p:nvPr/>
        </p:nvSpPr>
        <p:spPr>
          <a:xfrm>
            <a:off x="826124" y="3500381"/>
            <a:ext cx="2307564" cy="441437"/>
          </a:xfrm>
          <a:prstGeom prst="ellipse">
            <a:avLst/>
          </a:prstGeom>
          <a:solidFill>
            <a:srgbClr val="E6E6E6">
              <a:alpha val="74902"/>
            </a:srgbClr>
          </a:solidFill>
          <a:ln w="9525" cap="flat" cmpd="sng" algn="ctr">
            <a:noFill/>
            <a:prstDash val="solid"/>
            <a:round/>
            <a:headEnd type="none" w="med" len="med"/>
            <a:tailEnd type="none" w="med" len="med"/>
          </a:ln>
          <a:effectLst/>
        </p:spPr>
        <p:txBody>
          <a:bodyPr vertOverflow="overflow" horzOverflow="overflow" wrap="none" numCol="1" rtlCol="0" anchor="ctr" anchorCtr="0" compatLnSpc="1"/>
          <a:lstStyle/>
          <a:p>
            <a:pPr algn="ct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51" name="楕円 50">
            <a:extLst>
              <a:ext uri="{FF2B5EF4-FFF2-40B4-BE49-F238E27FC236}">
                <a16:creationId xmlns:a16="http://schemas.microsoft.com/office/drawing/2014/main" id="{41F037E3-7BDC-D7A0-F8C5-68F974B6723A}"/>
              </a:ext>
            </a:extLst>
          </p:cNvPr>
          <p:cNvSpPr/>
          <p:nvPr/>
        </p:nvSpPr>
        <p:spPr>
          <a:xfrm>
            <a:off x="1630373" y="3692918"/>
            <a:ext cx="1769702" cy="468062"/>
          </a:xfrm>
          <a:prstGeom prst="ellipse">
            <a:avLst/>
          </a:prstGeom>
          <a:solidFill>
            <a:srgbClr val="E6E6E6">
              <a:alpha val="74902"/>
            </a:srgbClr>
          </a:solidFill>
          <a:ln w="9525" cap="flat" cmpd="sng" algn="ctr">
            <a:noFill/>
            <a:prstDash val="solid"/>
            <a:round/>
            <a:headEnd type="none" w="med" len="med"/>
            <a:tailEnd type="none" w="med" len="med"/>
          </a:ln>
          <a:effectLst/>
        </p:spPr>
        <p:txBody>
          <a:bodyPr vertOverflow="overflow" horzOverflow="overflow" wrap="none" numCol="1" rtlCol="0" anchor="ctr" anchorCtr="0" compatLnSpc="1"/>
          <a:lstStyle/>
          <a:p>
            <a:pPr algn="ct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52" name="正方形/長方形 191">
            <a:extLst>
              <a:ext uri="{FF2B5EF4-FFF2-40B4-BE49-F238E27FC236}">
                <a16:creationId xmlns:a16="http://schemas.microsoft.com/office/drawing/2014/main" id="{ABAC45FC-252E-A2A5-817D-F7E0A07674F9}"/>
              </a:ext>
            </a:extLst>
          </p:cNvPr>
          <p:cNvSpPr/>
          <p:nvPr/>
        </p:nvSpPr>
        <p:spPr>
          <a:xfrm>
            <a:off x="1146313" y="3277097"/>
            <a:ext cx="2629633" cy="246221"/>
          </a:xfrm>
          <a:prstGeom prst="rect">
            <a:avLst/>
          </a:prstGeom>
        </p:spPr>
        <p:txBody>
          <a:bodyPr wrap="square" anchor="ctr">
            <a:spAutoFit/>
          </a:bodyPr>
          <a:lstStyle/>
          <a:p>
            <a:pPr defTabSz="844083" eaLnBrk="1" fontAlgn="auto" hangingPunct="1">
              <a:spcBef>
                <a:spcPts val="0"/>
              </a:spcBef>
              <a:spcAft>
                <a:spcPts val="0"/>
              </a:spcAft>
              <a:defRPr/>
            </a:pPr>
            <a:r>
              <a:rPr lang="ja-JP" altLang="en-US" sz="1000">
                <a:solidFill>
                  <a:srgbClr val="DAEDEF">
                    <a:lumMod val="50000"/>
                  </a:srgbClr>
                </a:solidFill>
                <a:latin typeface="BIZ UDPゴシック" panose="020B0400000000000000" pitchFamily="50" charset="-128"/>
                <a:ea typeface="BIZ UDPゴシック" panose="020B0400000000000000" pitchFamily="50" charset="-128"/>
              </a:rPr>
              <a:t>知識がない外国人には理解できない</a:t>
            </a:r>
            <a:r>
              <a:rPr lang="en-US" altLang="ja-JP" sz="1000">
                <a:solidFill>
                  <a:srgbClr val="DAEDEF">
                    <a:lumMod val="50000"/>
                  </a:srgbClr>
                </a:solidFill>
                <a:latin typeface="BIZ UDPゴシック" panose="020B0400000000000000" pitchFamily="50" charset="-128"/>
                <a:ea typeface="BIZ UDPゴシック" panose="020B0400000000000000" pitchFamily="50" charset="-128"/>
              </a:rPr>
              <a:t>…</a:t>
            </a:r>
          </a:p>
        </p:txBody>
      </p:sp>
      <p:sp>
        <p:nvSpPr>
          <p:cNvPr id="53" name="正方形/長方形 191">
            <a:extLst>
              <a:ext uri="{FF2B5EF4-FFF2-40B4-BE49-F238E27FC236}">
                <a16:creationId xmlns:a16="http://schemas.microsoft.com/office/drawing/2014/main" id="{65E3EBDC-2BE2-918A-ACFA-1415FDBBE3AF}"/>
              </a:ext>
            </a:extLst>
          </p:cNvPr>
          <p:cNvSpPr/>
          <p:nvPr/>
        </p:nvSpPr>
        <p:spPr>
          <a:xfrm>
            <a:off x="1040998" y="3577331"/>
            <a:ext cx="2629633" cy="246221"/>
          </a:xfrm>
          <a:prstGeom prst="rect">
            <a:avLst/>
          </a:prstGeom>
        </p:spPr>
        <p:txBody>
          <a:bodyPr wrap="square" anchor="ctr">
            <a:spAutoFit/>
          </a:bodyPr>
          <a:lstStyle/>
          <a:p>
            <a:pPr defTabSz="844083" eaLnBrk="1" fontAlgn="auto" hangingPunct="1">
              <a:spcBef>
                <a:spcPts val="0"/>
              </a:spcBef>
              <a:spcAft>
                <a:spcPts val="0"/>
              </a:spcAft>
              <a:defRPr/>
            </a:pPr>
            <a:r>
              <a:rPr lang="ja-JP" altLang="en-US" sz="1000">
                <a:solidFill>
                  <a:srgbClr val="DAEDEF">
                    <a:lumMod val="50000"/>
                  </a:srgbClr>
                </a:solidFill>
                <a:latin typeface="BIZ UDPゴシック" panose="020B0400000000000000" pitchFamily="50" charset="-128"/>
                <a:ea typeface="BIZ UDPゴシック" panose="020B0400000000000000" pitchFamily="50" charset="-128"/>
              </a:rPr>
              <a:t>日本人の興味≠外国人の興味</a:t>
            </a:r>
            <a:endParaRPr lang="en-US" altLang="ja-JP" sz="1000">
              <a:solidFill>
                <a:srgbClr val="DAEDEF">
                  <a:lumMod val="50000"/>
                </a:srgbClr>
              </a:solidFill>
              <a:latin typeface="BIZ UDPゴシック" panose="020B0400000000000000" pitchFamily="50" charset="-128"/>
              <a:ea typeface="BIZ UDPゴシック" panose="020B0400000000000000" pitchFamily="50" charset="-128"/>
            </a:endParaRPr>
          </a:p>
        </p:txBody>
      </p:sp>
      <p:sp>
        <p:nvSpPr>
          <p:cNvPr id="54" name="正方形/長方形 191">
            <a:extLst>
              <a:ext uri="{FF2B5EF4-FFF2-40B4-BE49-F238E27FC236}">
                <a16:creationId xmlns:a16="http://schemas.microsoft.com/office/drawing/2014/main" id="{796A5D5E-1BBA-FAB5-620F-6D56F99BEB6D}"/>
              </a:ext>
            </a:extLst>
          </p:cNvPr>
          <p:cNvSpPr/>
          <p:nvPr/>
        </p:nvSpPr>
        <p:spPr>
          <a:xfrm>
            <a:off x="1800901" y="3838726"/>
            <a:ext cx="2629633" cy="246221"/>
          </a:xfrm>
          <a:prstGeom prst="rect">
            <a:avLst/>
          </a:prstGeom>
        </p:spPr>
        <p:txBody>
          <a:bodyPr wrap="square" anchor="ctr">
            <a:spAutoFit/>
          </a:bodyPr>
          <a:lstStyle/>
          <a:p>
            <a:pPr defTabSz="844083" eaLnBrk="1" fontAlgn="auto" hangingPunct="1">
              <a:spcBef>
                <a:spcPts val="0"/>
              </a:spcBef>
              <a:spcAft>
                <a:spcPts val="0"/>
              </a:spcAft>
              <a:defRPr/>
            </a:pPr>
            <a:r>
              <a:rPr lang="ja-JP" altLang="en-US" sz="1000">
                <a:solidFill>
                  <a:srgbClr val="DAEDEF">
                    <a:lumMod val="50000"/>
                  </a:srgbClr>
                </a:solidFill>
                <a:latin typeface="BIZ UDPゴシック" panose="020B0400000000000000" pitchFamily="50" charset="-128"/>
                <a:ea typeface="BIZ UDPゴシック" panose="020B0400000000000000" pitchFamily="50" charset="-128"/>
              </a:rPr>
              <a:t>そもそも文章が不自然</a:t>
            </a:r>
            <a:r>
              <a:rPr lang="en-US" altLang="ja-JP" sz="1000">
                <a:solidFill>
                  <a:srgbClr val="DAEDEF">
                    <a:lumMod val="50000"/>
                  </a:srgbClr>
                </a:solidFill>
                <a:latin typeface="BIZ UDPゴシック" panose="020B0400000000000000" pitchFamily="50" charset="-128"/>
                <a:ea typeface="BIZ UDPゴシック" panose="020B0400000000000000" pitchFamily="50" charset="-128"/>
              </a:rPr>
              <a:t>…</a:t>
            </a:r>
          </a:p>
        </p:txBody>
      </p:sp>
      <p:sp>
        <p:nvSpPr>
          <p:cNvPr id="55" name="正方形/長方形 191">
            <a:extLst>
              <a:ext uri="{FF2B5EF4-FFF2-40B4-BE49-F238E27FC236}">
                <a16:creationId xmlns:a16="http://schemas.microsoft.com/office/drawing/2014/main" id="{DA8E1126-8283-07C2-CADC-7A2092C5D22A}"/>
              </a:ext>
            </a:extLst>
          </p:cNvPr>
          <p:cNvSpPr/>
          <p:nvPr/>
        </p:nvSpPr>
        <p:spPr>
          <a:xfrm>
            <a:off x="1041437" y="4134869"/>
            <a:ext cx="4094341" cy="276999"/>
          </a:xfrm>
          <a:prstGeom prst="rect">
            <a:avLst/>
          </a:prstGeom>
        </p:spPr>
        <p:txBody>
          <a:bodyPr wrap="square" anchor="ctr">
            <a:spAutoFit/>
          </a:bodyPr>
          <a:lstStyle/>
          <a:p>
            <a:pPr defTabSz="844083" eaLnBrk="1" fontAlgn="auto" hangingPunct="1">
              <a:spcBef>
                <a:spcPts val="0"/>
              </a:spcBef>
              <a:spcAft>
                <a:spcPts val="0"/>
              </a:spcAft>
              <a:defRPr/>
            </a:pPr>
            <a:r>
              <a:rPr lang="ja-JP" altLang="en-US" sz="1200" b="1">
                <a:solidFill>
                  <a:srgbClr val="C00000"/>
                </a:solidFill>
                <a:latin typeface="BIZ UDPゴシック" panose="020B0400000000000000" pitchFamily="50" charset="-128"/>
                <a:ea typeface="BIZ UDPゴシック" panose="020B0400000000000000" pitchFamily="50" charset="-128"/>
              </a:rPr>
              <a:t>→資源の価値・地域の魅力が伝わらない</a:t>
            </a:r>
            <a:r>
              <a:rPr lang="en-US" altLang="ja-JP" sz="1200" b="1">
                <a:solidFill>
                  <a:srgbClr val="C00000"/>
                </a:solidFill>
                <a:latin typeface="BIZ UDPゴシック" panose="020B0400000000000000" pitchFamily="50" charset="-128"/>
                <a:ea typeface="BIZ UDPゴシック" panose="020B0400000000000000" pitchFamily="50" charset="-128"/>
              </a:rPr>
              <a:t>…</a:t>
            </a:r>
          </a:p>
        </p:txBody>
      </p:sp>
      <p:sp>
        <p:nvSpPr>
          <p:cNvPr id="56" name="正方形/長方形 55">
            <a:extLst>
              <a:ext uri="{FF2B5EF4-FFF2-40B4-BE49-F238E27FC236}">
                <a16:creationId xmlns:a16="http://schemas.microsoft.com/office/drawing/2014/main" id="{5931E447-F564-E9F7-2EF4-9C0D33C5999F}"/>
              </a:ext>
            </a:extLst>
          </p:cNvPr>
          <p:cNvSpPr/>
          <p:nvPr/>
        </p:nvSpPr>
        <p:spPr>
          <a:xfrm>
            <a:off x="4627933" y="4208592"/>
            <a:ext cx="1884819" cy="338554"/>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Overflow="overflow" horzOverflow="overflow" wrap="none" numCol="1" rtlCol="0" anchor="ctr" anchorCtr="0" compatLnSpc="1"/>
          <a:lstStyle/>
          <a:p>
            <a:pPr algn="ctr" eaLnBrk="1" hangingPunct="1">
              <a:defRPr/>
            </a:pPr>
            <a:r>
              <a:rPr lang="ja-JP" altLang="en-US">
                <a:solidFill>
                  <a:srgbClr val="FFFFFF"/>
                </a:solidFill>
                <a:latin typeface="BIZ UDPゴシック" panose="020B0400000000000000" pitchFamily="50" charset="-128"/>
                <a:ea typeface="BIZ UDPゴシック" panose="020B0400000000000000" pitchFamily="50" charset="-128"/>
              </a:rPr>
              <a:t>効果・活用事例</a:t>
            </a:r>
          </a:p>
        </p:txBody>
      </p:sp>
      <p:sp>
        <p:nvSpPr>
          <p:cNvPr id="57" name="正方形/長方形 191">
            <a:extLst>
              <a:ext uri="{FF2B5EF4-FFF2-40B4-BE49-F238E27FC236}">
                <a16:creationId xmlns:a16="http://schemas.microsoft.com/office/drawing/2014/main" id="{49F33C06-E133-4682-A936-A900DD577FE3}"/>
              </a:ext>
            </a:extLst>
          </p:cNvPr>
          <p:cNvSpPr/>
          <p:nvPr/>
        </p:nvSpPr>
        <p:spPr>
          <a:xfrm>
            <a:off x="398253" y="6047301"/>
            <a:ext cx="5070644" cy="461665"/>
          </a:xfrm>
          <a:prstGeom prst="rect">
            <a:avLst/>
          </a:prstGeom>
        </p:spPr>
        <p:txBody>
          <a:bodyPr wrap="square" anchor="ctr">
            <a:spAutoFit/>
          </a:bodyPr>
          <a:lstStyle/>
          <a:p>
            <a:pPr defTabSz="844083" eaLnBrk="1" fontAlgn="auto" hangingPunct="1">
              <a:spcBef>
                <a:spcPts val="0"/>
              </a:spcBef>
              <a:spcAft>
                <a:spcPts val="0"/>
              </a:spcAft>
              <a:defRPr/>
            </a:pPr>
            <a:r>
              <a:rPr lang="ja-JP" altLang="en-US" sz="1200" b="1">
                <a:solidFill>
                  <a:srgbClr val="C00000"/>
                </a:solidFill>
                <a:latin typeface="BIZ UDPゴシック" panose="020B0400000000000000" pitchFamily="50" charset="-128"/>
                <a:ea typeface="BIZ UDPゴシック" panose="020B0400000000000000" pitchFamily="50" charset="-128"/>
              </a:rPr>
              <a:t>→資源の価値が伝わる解説文に！</a:t>
            </a:r>
            <a:endParaRPr lang="en-US" altLang="ja-JP" sz="1200" b="1">
              <a:solidFill>
                <a:srgbClr val="C00000"/>
              </a:solidFill>
              <a:latin typeface="BIZ UDPゴシック" panose="020B0400000000000000" pitchFamily="50" charset="-128"/>
              <a:ea typeface="BIZ UDPゴシック" panose="020B0400000000000000" pitchFamily="50" charset="-128"/>
            </a:endParaRPr>
          </a:p>
          <a:p>
            <a:pPr defTabSz="844083" eaLnBrk="1" fontAlgn="auto" hangingPunct="1">
              <a:spcBef>
                <a:spcPts val="0"/>
              </a:spcBef>
              <a:spcAft>
                <a:spcPts val="0"/>
              </a:spcAft>
              <a:defRPr/>
            </a:pPr>
            <a:r>
              <a:rPr lang="ja-JP" altLang="en-US" sz="1200" b="1">
                <a:solidFill>
                  <a:srgbClr val="C00000"/>
                </a:solidFill>
                <a:latin typeface="BIZ UDPゴシック" panose="020B0400000000000000" pitchFamily="50" charset="-128"/>
                <a:ea typeface="BIZ UDPゴシック" panose="020B0400000000000000" pitchFamily="50" charset="-128"/>
              </a:rPr>
              <a:t>地域内で面的に整備し、インバウンドに地域の魅力・ストーリーを訴求！！</a:t>
            </a:r>
            <a:endParaRPr lang="en-US" altLang="ja-JP" sz="1200" b="1">
              <a:solidFill>
                <a:srgbClr val="C00000"/>
              </a:solidFill>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D2A863CD-85D4-DAFD-A680-F19D2BA1012C}"/>
              </a:ext>
            </a:extLst>
          </p:cNvPr>
          <p:cNvSpPr/>
          <p:nvPr/>
        </p:nvSpPr>
        <p:spPr>
          <a:xfrm>
            <a:off x="4621469" y="2273260"/>
            <a:ext cx="1884819" cy="338554"/>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Overflow="overflow" horzOverflow="overflow" wrap="none" numCol="1" rtlCol="0" anchor="ctr" anchorCtr="0" compatLnSpc="1"/>
          <a:lstStyle/>
          <a:p>
            <a:pPr algn="ctr" eaLnBrk="1" hangingPunct="1">
              <a:defRPr/>
            </a:pPr>
            <a:r>
              <a:rPr lang="ja-JP" altLang="en-US">
                <a:solidFill>
                  <a:srgbClr val="FFFFFF"/>
                </a:solidFill>
                <a:latin typeface="BIZ UDPゴシック" panose="020B0400000000000000" pitchFamily="50" charset="-128"/>
                <a:ea typeface="BIZ UDPゴシック" panose="020B0400000000000000" pitchFamily="50" charset="-128"/>
              </a:rPr>
              <a:t>スキーム</a:t>
            </a:r>
          </a:p>
        </p:txBody>
      </p:sp>
      <p:sp>
        <p:nvSpPr>
          <p:cNvPr id="59" name="正方形/長方形 191">
            <a:extLst>
              <a:ext uri="{FF2B5EF4-FFF2-40B4-BE49-F238E27FC236}">
                <a16:creationId xmlns:a16="http://schemas.microsoft.com/office/drawing/2014/main" id="{06A2D84F-F5C1-49B8-CBC3-8FD3374EE3B9}"/>
              </a:ext>
            </a:extLst>
          </p:cNvPr>
          <p:cNvSpPr/>
          <p:nvPr/>
        </p:nvSpPr>
        <p:spPr>
          <a:xfrm>
            <a:off x="7238455" y="6631284"/>
            <a:ext cx="2632564" cy="215444"/>
          </a:xfrm>
          <a:prstGeom prst="rect">
            <a:avLst/>
          </a:prstGeom>
        </p:spPr>
        <p:txBody>
          <a:bodyPr wrap="square" anchor="ctr">
            <a:spAutoFit/>
          </a:bodyPr>
          <a:lstStyle/>
          <a:p>
            <a:pPr marL="93663" indent="-93663" defTabSz="844083" eaLnBrk="1" fontAlgn="auto" hangingPunct="1">
              <a:spcBef>
                <a:spcPts val="1108"/>
              </a:spcBef>
              <a:spcAft>
                <a:spcPts val="0"/>
              </a:spcAft>
              <a:defRPr/>
            </a:pPr>
            <a:r>
              <a:rPr lang="ja-JP" altLang="en-US" sz="800">
                <a:solidFill>
                  <a:srgbClr val="FFFFFF"/>
                </a:solidFill>
                <a:latin typeface="BIZ UDPゴシック" panose="020B0400000000000000" pitchFamily="50" charset="-128"/>
                <a:ea typeface="BIZ UDPゴシック" panose="020B0400000000000000" pitchFamily="50" charset="-128"/>
              </a:rPr>
              <a:t>事業の詳細や事例は観光庁</a:t>
            </a:r>
            <a:r>
              <a:rPr lang="en-US" altLang="ja-JP" sz="800">
                <a:solidFill>
                  <a:srgbClr val="FFFFFF"/>
                </a:solidFill>
                <a:latin typeface="BIZ UDPゴシック" panose="020B0400000000000000" pitchFamily="50" charset="-128"/>
                <a:ea typeface="BIZ UDPゴシック" panose="020B0400000000000000" pitchFamily="50" charset="-128"/>
              </a:rPr>
              <a:t>HP</a:t>
            </a:r>
            <a:r>
              <a:rPr lang="ja-JP" altLang="en-US" sz="800">
                <a:solidFill>
                  <a:srgbClr val="FFFFFF"/>
                </a:solidFill>
                <a:latin typeface="BIZ UDPゴシック" panose="020B0400000000000000" pitchFamily="50" charset="-128"/>
                <a:ea typeface="BIZ UDPゴシック" panose="020B0400000000000000" pitchFamily="50" charset="-128"/>
              </a:rPr>
              <a:t>をご覧ください▲</a:t>
            </a:r>
            <a:endParaRPr lang="en-US" altLang="ja-JP" sz="800">
              <a:solidFill>
                <a:srgbClr val="FFFFFF"/>
              </a:solidFill>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58306C36-B469-A20D-64C0-D99F6E9A5F29}"/>
              </a:ext>
            </a:extLst>
          </p:cNvPr>
          <p:cNvSpPr/>
          <p:nvPr/>
        </p:nvSpPr>
        <p:spPr>
          <a:xfrm>
            <a:off x="4652352" y="2646405"/>
            <a:ext cx="4738919" cy="440270"/>
          </a:xfrm>
          <a:prstGeom prst="rect">
            <a:avLst/>
          </a:prstGeom>
          <a:noFill/>
          <a:ln w="9525" cap="flat" cmpd="sng" algn="ctr">
            <a:noFill/>
            <a:prstDash val="solid"/>
            <a:round/>
            <a:headEnd type="none" w="med" len="med"/>
            <a:tailEnd type="none" w="med" len="med"/>
          </a:ln>
          <a:effectLst/>
        </p:spPr>
        <p:txBody>
          <a:bodyPr vertOverflow="overflow" horzOverflow="overflow" wrap="none" numCol="1" rtlCol="0" anchor="ctr" anchorCtr="0" compatLnSpc="1"/>
          <a:lstStyle/>
          <a:p>
            <a:pPr marL="171450" indent="-171450" eaLnBrk="1" hangingPunct="1">
              <a:lnSpc>
                <a:spcPts val="1440"/>
              </a:lnSpc>
              <a:buFont typeface="Wingdings" panose="05000000000000000000" pitchFamily="2" charset="2"/>
              <a:buChar char="l"/>
              <a:defRPr/>
            </a:pPr>
            <a:r>
              <a:rPr lang="ja-JP" altLang="en-US" sz="1200">
                <a:solidFill>
                  <a:srgbClr val="000000"/>
                </a:solidFill>
                <a:latin typeface="BIZ UDPゴシック" panose="020B0400000000000000" pitchFamily="50" charset="-128"/>
                <a:ea typeface="BIZ UDPゴシック" panose="020B0400000000000000" pitchFamily="50" charset="-128"/>
              </a:rPr>
              <a:t>対象：自治体や事業者・所有者等による地域協議会、自治体等</a:t>
            </a:r>
            <a:endParaRPr lang="en-US" altLang="ja-JP" sz="1200">
              <a:solidFill>
                <a:srgbClr val="000000"/>
              </a:solidFill>
              <a:latin typeface="BIZ UDPゴシック" panose="020B0400000000000000" pitchFamily="50" charset="-128"/>
              <a:ea typeface="BIZ UDPゴシック" panose="020B0400000000000000" pitchFamily="50" charset="-128"/>
            </a:endParaRPr>
          </a:p>
          <a:p>
            <a:pPr marL="171450" indent="-171450" eaLnBrk="1" hangingPunct="1">
              <a:lnSpc>
                <a:spcPct val="150000"/>
              </a:lnSpc>
              <a:buFont typeface="Wingdings" panose="05000000000000000000" pitchFamily="2" charset="2"/>
              <a:buChar char="l"/>
              <a:defRPr/>
            </a:pPr>
            <a:r>
              <a:rPr lang="ja-JP" altLang="en-US" sz="1200">
                <a:solidFill>
                  <a:srgbClr val="000000"/>
                </a:solidFill>
                <a:latin typeface="BIZ UDPゴシック" panose="020B0400000000000000" pitchFamily="50" charset="-128"/>
                <a:ea typeface="BIZ UDPゴシック" panose="020B0400000000000000" pitchFamily="50" charset="-128"/>
              </a:rPr>
              <a:t>事業形態：観光庁の直轄調査事業</a:t>
            </a:r>
            <a:endParaRPr lang="en-US" altLang="ja-JP" sz="1050">
              <a:solidFill>
                <a:srgbClr val="000000"/>
              </a:solidFill>
              <a:latin typeface="BIZ UDPゴシック" panose="020B0400000000000000" pitchFamily="50" charset="-128"/>
              <a:ea typeface="BIZ UDPゴシック" panose="020B0400000000000000" pitchFamily="50" charset="-128"/>
            </a:endParaRPr>
          </a:p>
        </p:txBody>
      </p:sp>
      <p:sp>
        <p:nvSpPr>
          <p:cNvPr id="61" name="二等辺三角形 60">
            <a:extLst>
              <a:ext uri="{FF2B5EF4-FFF2-40B4-BE49-F238E27FC236}">
                <a16:creationId xmlns:a16="http://schemas.microsoft.com/office/drawing/2014/main" id="{054EC98E-A028-9290-025F-A99A903318EC}"/>
              </a:ext>
            </a:extLst>
          </p:cNvPr>
          <p:cNvSpPr/>
          <p:nvPr/>
        </p:nvSpPr>
        <p:spPr>
          <a:xfrm rot="5400000">
            <a:off x="3408490" y="5449006"/>
            <a:ext cx="538816" cy="187286"/>
          </a:xfrm>
          <a:prstGeom prst="triangle">
            <a:avLst/>
          </a:prstGeom>
          <a:solidFill>
            <a:schemeClr val="accent1">
              <a:lumMod val="20000"/>
              <a:lumOff val="80000"/>
            </a:schemeClr>
          </a:solidFill>
          <a:ln w="9525" cap="flat" cmpd="sng" algn="ctr">
            <a:noFill/>
            <a:prstDash val="solid"/>
            <a:round/>
            <a:headEnd type="none" w="med" len="med"/>
            <a:tailEnd type="none" w="med" len="med"/>
          </a:ln>
          <a:effectLst/>
        </p:spPr>
        <p:txBody>
          <a:bodyPr vertOverflow="overflow" horzOverflow="overflow" wrap="none" numCol="1" rtlCol="0" anchor="ctr" anchorCtr="0" compatLnSpc="1"/>
          <a:lstStyle/>
          <a:p>
            <a:pPr algn="ct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2" name="フローチャート: 処理 61">
            <a:extLst>
              <a:ext uri="{FF2B5EF4-FFF2-40B4-BE49-F238E27FC236}">
                <a16:creationId xmlns:a16="http://schemas.microsoft.com/office/drawing/2014/main" id="{490CF081-8902-2CB0-814A-0BC9B93842EC}"/>
              </a:ext>
            </a:extLst>
          </p:cNvPr>
          <p:cNvSpPr/>
          <p:nvPr/>
        </p:nvSpPr>
        <p:spPr>
          <a:xfrm>
            <a:off x="3796226" y="5176887"/>
            <a:ext cx="731736" cy="682712"/>
          </a:xfrm>
          <a:prstGeom prst="flowChartProcess">
            <a:avLst/>
          </a:prstGeom>
          <a:solidFill>
            <a:schemeClr val="accent1">
              <a:lumMod val="20000"/>
              <a:lumOff val="80000"/>
            </a:schemeClr>
          </a:solidFill>
          <a:ln w="9525" cap="flat" cmpd="sng" algn="ctr">
            <a:noFill/>
            <a:prstDash val="solid"/>
            <a:round/>
            <a:headEnd type="none" w="med" len="med"/>
            <a:tailEnd type="none" w="med" len="med"/>
          </a:ln>
          <a:effectLst/>
        </p:spPr>
        <p:txBody>
          <a:bodyPr vertOverflow="overflow" horzOverflow="overflow" vert="eaVert" wrap="none" numCol="1" rtlCol="0" anchor="ctr" anchorCtr="0" compatLnSpc="1"/>
          <a:lstStyle/>
          <a:p>
            <a:pPr algn="ctr" eaLnBrk="1" hangingPunct="1">
              <a:defRPr/>
            </a:pPr>
            <a:r>
              <a:rPr lang="ja-JP" altLang="en-US" sz="800" b="1" dirty="0">
                <a:solidFill>
                  <a:srgbClr val="000000"/>
                </a:solidFill>
                <a:latin typeface="BIZ UDPゴシック" panose="020B0400000000000000" pitchFamily="50" charset="-128"/>
                <a:ea typeface="BIZ UDPゴシック" panose="020B0400000000000000" pitchFamily="50" charset="-128"/>
              </a:rPr>
              <a:t>情報発信</a:t>
            </a:r>
            <a:endParaRPr lang="en-US" altLang="ja-JP" sz="800" b="1" dirty="0">
              <a:solidFill>
                <a:srgbClr val="000000"/>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800" b="1" dirty="0">
                <a:solidFill>
                  <a:srgbClr val="000000"/>
                </a:solidFill>
                <a:latin typeface="BIZ UDPゴシック" panose="020B0400000000000000" pitchFamily="50" charset="-128"/>
                <a:ea typeface="BIZ UDPゴシック" panose="020B0400000000000000" pitchFamily="50" charset="-128"/>
              </a:rPr>
              <a:t>媒体の</a:t>
            </a:r>
            <a:endParaRPr lang="en-US" altLang="ja-JP" sz="800" b="1" dirty="0">
              <a:solidFill>
                <a:srgbClr val="000000"/>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800" b="1" dirty="0">
                <a:solidFill>
                  <a:srgbClr val="000000"/>
                </a:solidFill>
                <a:latin typeface="BIZ UDPゴシック" panose="020B0400000000000000" pitchFamily="50" charset="-128"/>
                <a:ea typeface="BIZ UDPゴシック" panose="020B0400000000000000" pitchFamily="50" charset="-128"/>
              </a:rPr>
              <a:t>整備（掲載）</a:t>
            </a:r>
            <a:endParaRPr lang="en-US" altLang="ja-JP" sz="800" b="1" dirty="0">
              <a:solidFill>
                <a:srgbClr val="000000"/>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900" b="1" dirty="0">
                <a:solidFill>
                  <a:srgbClr val="000000"/>
                </a:solidFill>
                <a:latin typeface="BIZ UDPゴシック" panose="020B0400000000000000" pitchFamily="50" charset="-128"/>
                <a:ea typeface="BIZ UDPゴシック" panose="020B0400000000000000" pitchFamily="50" charset="-128"/>
              </a:rPr>
              <a:t>　</a:t>
            </a:r>
            <a:r>
              <a:rPr lang="ja-JP" altLang="en-US" sz="600" b="1" dirty="0">
                <a:solidFill>
                  <a:srgbClr val="000000"/>
                </a:solidFill>
                <a:latin typeface="BIZ UDPゴシック" panose="020B0400000000000000" pitchFamily="50" charset="-128"/>
                <a:ea typeface="BIZ UDPゴシック" panose="020B0400000000000000" pitchFamily="50" charset="-128"/>
              </a:rPr>
              <a:t>（パンフレット　</a:t>
            </a:r>
            <a:endParaRPr lang="en-US" altLang="ja-JP" sz="600" b="1" dirty="0">
              <a:solidFill>
                <a:srgbClr val="000000"/>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600" b="1" dirty="0">
                <a:solidFill>
                  <a:srgbClr val="000000"/>
                </a:solidFill>
                <a:latin typeface="BIZ UDPゴシック" panose="020B0400000000000000" pitchFamily="50" charset="-128"/>
                <a:ea typeface="BIZ UDPゴシック" panose="020B0400000000000000" pitchFamily="50" charset="-128"/>
              </a:rPr>
              <a:t>看板等作成）</a:t>
            </a:r>
          </a:p>
        </p:txBody>
      </p:sp>
      <p:sp>
        <p:nvSpPr>
          <p:cNvPr id="63" name="フローチャート: 処理 62">
            <a:extLst>
              <a:ext uri="{FF2B5EF4-FFF2-40B4-BE49-F238E27FC236}">
                <a16:creationId xmlns:a16="http://schemas.microsoft.com/office/drawing/2014/main" id="{8559059C-C3E0-5C03-E2F4-A4B4B9FB902B}"/>
              </a:ext>
            </a:extLst>
          </p:cNvPr>
          <p:cNvSpPr/>
          <p:nvPr/>
        </p:nvSpPr>
        <p:spPr>
          <a:xfrm>
            <a:off x="3531605" y="5131437"/>
            <a:ext cx="1086073" cy="836695"/>
          </a:xfrm>
          <a:prstGeom prst="flowChartProcess">
            <a:avLst/>
          </a:prstGeom>
          <a:noFill/>
          <a:ln w="9525" cap="flat" cmpd="sng" algn="ctr">
            <a:solidFill>
              <a:schemeClr val="tx1"/>
            </a:solidFill>
            <a:prstDash val="sysDash"/>
            <a:round/>
            <a:headEnd type="none" w="med" len="med"/>
            <a:tailEnd type="none" w="med" len="med"/>
          </a:ln>
          <a:effectLst/>
        </p:spPr>
        <p:txBody>
          <a:bodyPr vertOverflow="overflow" horzOverflow="overflow" wrap="none" numCol="1" rtlCol="0" anchor="ctr" anchorCtr="0" compatLnSpc="1"/>
          <a:lstStyle/>
          <a:p>
            <a:pPr algn="ct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29" name="吹き出し: 角を丸めた四角形 128">
            <a:extLst>
              <a:ext uri="{FF2B5EF4-FFF2-40B4-BE49-F238E27FC236}">
                <a16:creationId xmlns:a16="http://schemas.microsoft.com/office/drawing/2014/main" id="{B8505ACA-48CD-CD18-6E5F-36C5873958E2}"/>
              </a:ext>
            </a:extLst>
          </p:cNvPr>
          <p:cNvSpPr/>
          <p:nvPr/>
        </p:nvSpPr>
        <p:spPr>
          <a:xfrm>
            <a:off x="5374690" y="5782692"/>
            <a:ext cx="3171441" cy="793426"/>
          </a:xfrm>
          <a:prstGeom prst="wedgeRoundRectCallout">
            <a:avLst>
              <a:gd name="adj1" fmla="val -83905"/>
              <a:gd name="adj2" fmla="val -57131"/>
              <a:gd name="adj3" fmla="val 16667"/>
            </a:avLst>
          </a:prstGeom>
          <a:solidFill>
            <a:schemeClr val="bg2">
              <a:lumMod val="60000"/>
              <a:lumOff val="40000"/>
            </a:schemeClr>
          </a:solidFill>
          <a:ln w="9525" cap="flat" cmpd="sng" algn="ctr">
            <a:noFill/>
            <a:prstDash val="solid"/>
            <a:round/>
            <a:headEnd type="none" w="med" len="med"/>
            <a:tailEnd type="none" w="med" len="med"/>
          </a:ln>
          <a:effectLst/>
        </p:spPr>
        <p:txBody>
          <a:bodyPr vertOverflow="overflow" horzOverflow="overflow" wrap="none" numCol="1" rtlCol="0" anchor="ctr" anchorCtr="0" compatLnSpc="1"/>
          <a:lstStyle/>
          <a:p>
            <a:pPr>
              <a:defRPr/>
            </a:pPr>
            <a:r>
              <a:rPr lang="ja-JP" altLang="en-US" sz="900" dirty="0">
                <a:solidFill>
                  <a:srgbClr val="000000"/>
                </a:solidFill>
                <a:latin typeface="BIZ UDPゴシック" panose="020B0400000000000000" pitchFamily="50" charset="-128"/>
                <a:ea typeface="BIZ UDPゴシック" panose="020B0400000000000000" pitchFamily="50" charset="-128"/>
              </a:rPr>
              <a:t>（参考）情報発信媒体の整備（掲載）　に活用可能な補助事業</a:t>
            </a:r>
          </a:p>
          <a:p>
            <a:pPr marL="182563" eaLnBrk="1" hangingPunct="1">
              <a:defRPr/>
            </a:pPr>
            <a:r>
              <a:rPr lang="ja-JP" altLang="en-US" sz="900" dirty="0">
                <a:solidFill>
                  <a:srgbClr val="000000"/>
                </a:solidFill>
                <a:latin typeface="BIZ UDPゴシック" panose="020B0400000000000000" pitchFamily="50" charset="-128"/>
                <a:ea typeface="BIZ UDPゴシック" panose="020B0400000000000000" pitchFamily="50" charset="-128"/>
              </a:rPr>
              <a:t>●文化財多言語解説整備事業（文化庁）</a:t>
            </a:r>
          </a:p>
          <a:p>
            <a:pPr marL="182563" eaLnBrk="1" hangingPunct="1">
              <a:defRPr/>
            </a:pPr>
            <a:r>
              <a:rPr lang="ja-JP" altLang="en-US" sz="900" dirty="0">
                <a:solidFill>
                  <a:srgbClr val="000000"/>
                </a:solidFill>
                <a:latin typeface="BIZ UDPゴシック" panose="020B0400000000000000" pitchFamily="50" charset="-128"/>
                <a:ea typeface="BIZ UDPゴシック" panose="020B0400000000000000" pitchFamily="50" charset="-128"/>
              </a:rPr>
              <a:t>●</a:t>
            </a:r>
            <a:r>
              <a:rPr lang="zh-TW" altLang="en-US" sz="900" dirty="0">
                <a:solidFill>
                  <a:srgbClr val="000000"/>
                </a:solidFill>
                <a:latin typeface="BIZ UDPゴシック" panose="020B0400000000000000" pitchFamily="50" charset="-128"/>
                <a:ea typeface="BIZ UDPゴシック" panose="020B0400000000000000" pitchFamily="50" charset="-128"/>
              </a:rPr>
              <a:t>国立公園等多言語解説整備事業</a:t>
            </a:r>
            <a:r>
              <a:rPr lang="ja-JP" altLang="en-US" sz="900" dirty="0">
                <a:solidFill>
                  <a:srgbClr val="000000"/>
                </a:solidFill>
                <a:latin typeface="BIZ UDPゴシック" panose="020B0400000000000000" pitchFamily="50" charset="-128"/>
                <a:ea typeface="BIZ UDPゴシック" panose="020B0400000000000000" pitchFamily="50" charset="-128"/>
              </a:rPr>
              <a:t>（環境省）</a:t>
            </a:r>
          </a:p>
          <a:p>
            <a:pPr marL="182563" eaLnBrk="1" hangingPunct="1">
              <a:defRPr/>
            </a:pPr>
            <a:r>
              <a:rPr lang="ja-JP" altLang="en-US" sz="900" dirty="0">
                <a:solidFill>
                  <a:srgbClr val="000000"/>
                </a:solidFill>
                <a:latin typeface="BIZ UDPゴシック" panose="020B0400000000000000" pitchFamily="50" charset="-128"/>
                <a:ea typeface="BIZ UDPゴシック" panose="020B0400000000000000" pitchFamily="50" charset="-128"/>
              </a:rPr>
              <a:t>●オーバーツーリズムの未然防止・抑制をはじめとする</a:t>
            </a:r>
            <a:endParaRPr lang="en-US" altLang="ja-JP" sz="900" dirty="0">
              <a:solidFill>
                <a:srgbClr val="000000"/>
              </a:solidFill>
              <a:latin typeface="BIZ UDPゴシック" panose="020B0400000000000000" pitchFamily="50" charset="-128"/>
              <a:ea typeface="BIZ UDPゴシック" panose="020B0400000000000000" pitchFamily="50" charset="-128"/>
            </a:endParaRPr>
          </a:p>
          <a:p>
            <a:pPr marL="182563" eaLnBrk="1" hangingPunct="1">
              <a:defRPr/>
            </a:pPr>
            <a:r>
              <a:rPr lang="ja-JP" altLang="en-US" sz="900" dirty="0">
                <a:solidFill>
                  <a:srgbClr val="000000"/>
                </a:solidFill>
                <a:latin typeface="BIZ UDPゴシック" panose="020B0400000000000000" pitchFamily="50" charset="-128"/>
                <a:ea typeface="BIZ UDPゴシック" panose="020B0400000000000000" pitchFamily="50" charset="-128"/>
              </a:rPr>
              <a:t>観光地の受入環境整備の促進事業（観光庁）</a:t>
            </a:r>
          </a:p>
        </p:txBody>
      </p:sp>
      <p:sp>
        <p:nvSpPr>
          <p:cNvPr id="130" name="正方形/長方形 199">
            <a:extLst>
              <a:ext uri="{FF2B5EF4-FFF2-40B4-BE49-F238E27FC236}">
                <a16:creationId xmlns:a16="http://schemas.microsoft.com/office/drawing/2014/main" id="{383AFA08-A81D-56A3-37D7-854101752BD3}"/>
              </a:ext>
            </a:extLst>
          </p:cNvPr>
          <p:cNvSpPr/>
          <p:nvPr/>
        </p:nvSpPr>
        <p:spPr>
          <a:xfrm>
            <a:off x="3813435" y="5813656"/>
            <a:ext cx="924980" cy="146547"/>
          </a:xfrm>
          <a:prstGeom prst="rect">
            <a:avLst/>
          </a:prstGeom>
          <a:noFill/>
          <a:ln w="6350">
            <a:noFill/>
            <a:prstDash val="solid"/>
            <a:round/>
            <a:headEnd/>
            <a:tailEnd/>
          </a:ln>
          <a:effectLst/>
        </p:spPr>
        <p:txBody>
          <a:bodyPr wrap="square" lIns="66462" tIns="33231" rIns="66462" bIns="33231" rtlCol="0" anchor="t" anchorCtr="0">
            <a:noAutofit/>
          </a:bodyPr>
          <a:lstStyle/>
          <a:p>
            <a:pPr marL="116311" indent="-116311" algn="just" defTabSz="844083" eaLnBrk="1" fontAlgn="auto" hangingPunct="1">
              <a:spcBef>
                <a:spcPts val="0"/>
              </a:spcBef>
              <a:spcAft>
                <a:spcPts val="0"/>
              </a:spcAft>
              <a:tabLst>
                <a:tab pos="2895672" algn="ctr"/>
              </a:tabLst>
              <a:defRPr/>
            </a:pPr>
            <a:r>
              <a:rPr lang="en-US" altLang="ja-JP" sz="700">
                <a:solidFill>
                  <a:srgbClr val="000000"/>
                </a:solidFill>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700">
                <a:solidFill>
                  <a:srgbClr val="000000"/>
                </a:solidFill>
                <a:latin typeface="BIZ UDPゴシック" panose="020B0400000000000000" pitchFamily="50" charset="-128"/>
                <a:ea typeface="BIZ UDPゴシック" panose="020B0400000000000000" pitchFamily="50" charset="-128"/>
                <a:cs typeface="メイリオ" panose="020B0604030504040204" pitchFamily="50" charset="-128"/>
              </a:rPr>
              <a:t>本事業の対象外</a:t>
            </a:r>
            <a:endParaRPr lang="en-US" altLang="ja-JP" sz="700">
              <a:solidFill>
                <a:srgbClr val="000000"/>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31" name="吹き出し: 角を丸めた四角形 130">
            <a:extLst>
              <a:ext uri="{FF2B5EF4-FFF2-40B4-BE49-F238E27FC236}">
                <a16:creationId xmlns:a16="http://schemas.microsoft.com/office/drawing/2014/main" id="{7EF76512-6F6A-3BE2-A649-9C2B36D67D6B}"/>
              </a:ext>
            </a:extLst>
          </p:cNvPr>
          <p:cNvSpPr/>
          <p:nvPr/>
        </p:nvSpPr>
        <p:spPr>
          <a:xfrm>
            <a:off x="7696581" y="4399054"/>
            <a:ext cx="1381300" cy="830997"/>
          </a:xfrm>
          <a:prstGeom prst="wedgeRoundRectCallout">
            <a:avLst>
              <a:gd name="adj1" fmla="val 57089"/>
              <a:gd name="adj2" fmla="val 62361"/>
              <a:gd name="adj3" fmla="val 16667"/>
            </a:avLst>
          </a:prstGeom>
          <a:solidFill>
            <a:srgbClr val="CAEEFB"/>
          </a:solidFill>
          <a:ln w="9525" cap="flat" cmpd="sng" algn="ctr">
            <a:noFill/>
            <a:prstDash val="solid"/>
            <a:round/>
            <a:headEnd type="none" w="med" len="med"/>
            <a:tailEnd type="none" w="med" len="med"/>
          </a:ln>
          <a:effectLst/>
        </p:spPr>
        <p:txBody>
          <a:bodyPr vertOverflow="overflow" horzOverflow="overflow" wrap="none" numCol="1" rtlCol="0" anchor="ctr" anchorCtr="0" compatLnSpc="1"/>
          <a:lstStyle/>
          <a:p>
            <a:pPr eaLnBrk="1" hangingPunct="1">
              <a:defRPr/>
            </a:pPr>
            <a:endParaRPr lang="ja-JP" altLang="en-US" sz="1050">
              <a:solidFill>
                <a:srgbClr val="000000"/>
              </a:solidFill>
              <a:latin typeface="BIZ UDPゴシック" panose="020B0400000000000000" pitchFamily="50" charset="-128"/>
              <a:ea typeface="BIZ UDPゴシック" panose="020B0400000000000000" pitchFamily="50" charset="-128"/>
            </a:endParaRPr>
          </a:p>
        </p:txBody>
      </p:sp>
      <p:sp>
        <p:nvSpPr>
          <p:cNvPr id="132" name="テキスト ボックス 131">
            <a:extLst>
              <a:ext uri="{FF2B5EF4-FFF2-40B4-BE49-F238E27FC236}">
                <a16:creationId xmlns:a16="http://schemas.microsoft.com/office/drawing/2014/main" id="{0BC0B9F7-2DB7-A94A-CCA9-962D0E6FA55D}"/>
              </a:ext>
            </a:extLst>
          </p:cNvPr>
          <p:cNvSpPr txBox="1"/>
          <p:nvPr/>
        </p:nvSpPr>
        <p:spPr>
          <a:xfrm>
            <a:off x="7723767" y="4388673"/>
            <a:ext cx="1381300" cy="830997"/>
          </a:xfrm>
          <a:prstGeom prst="rect">
            <a:avLst/>
          </a:prstGeom>
          <a:noFill/>
        </p:spPr>
        <p:txBody>
          <a:bodyPr wrap="square" rtlCol="0">
            <a:spAutoFit/>
          </a:bodyPr>
          <a:lstStyle/>
          <a:p>
            <a:pPr eaLnBrk="1" fontAlgn="auto" hangingPunct="1">
              <a:spcBef>
                <a:spcPts val="0"/>
              </a:spcBef>
              <a:spcAft>
                <a:spcPts val="0"/>
              </a:spcAft>
              <a:defRPr/>
            </a:pPr>
            <a:r>
              <a:rPr lang="ja-JP" altLang="en-US" sz="800">
                <a:solidFill>
                  <a:srgbClr val="000000"/>
                </a:solidFill>
                <a:latin typeface="BIZ UDPゴシック" panose="020B0400000000000000" pitchFamily="50" charset="-128"/>
                <a:ea typeface="BIZ UDPゴシック" panose="020B0400000000000000" pitchFamily="50" charset="-128"/>
              </a:rPr>
              <a:t>事業のプロセスの中で、</a:t>
            </a:r>
            <a:endParaRPr lang="en-US" altLang="ja-JP" sz="800">
              <a:solidFill>
                <a:srgbClr val="000000"/>
              </a:solidFill>
              <a:latin typeface="BIZ UDPゴシック" panose="020B0400000000000000" pitchFamily="50" charset="-128"/>
              <a:ea typeface="BIZ UDPゴシック" panose="020B0400000000000000" pitchFamily="50" charset="-128"/>
            </a:endParaRPr>
          </a:p>
          <a:p>
            <a:pPr marL="171450" indent="-171450" eaLnBrk="1" fontAlgn="auto" hangingPunct="1">
              <a:spcBef>
                <a:spcPts val="0"/>
              </a:spcBef>
              <a:spcAft>
                <a:spcPts val="0"/>
              </a:spcAft>
              <a:buFont typeface="Wingdings" panose="05000000000000000000" pitchFamily="2" charset="2"/>
              <a:buChar char="l"/>
              <a:defRPr/>
            </a:pPr>
            <a:r>
              <a:rPr lang="ja-JP" altLang="en-US" sz="800">
                <a:solidFill>
                  <a:srgbClr val="000000"/>
                </a:solidFill>
                <a:latin typeface="BIZ UDPゴシック" panose="020B0400000000000000" pitchFamily="50" charset="-128"/>
                <a:ea typeface="BIZ UDPゴシック" panose="020B0400000000000000" pitchFamily="50" charset="-128"/>
              </a:rPr>
              <a:t>地域の魅力やストーリーの整理</a:t>
            </a:r>
            <a:endParaRPr lang="en-US" altLang="ja-JP" sz="800">
              <a:solidFill>
                <a:srgbClr val="000000"/>
              </a:solidFill>
              <a:latin typeface="BIZ UDPゴシック" panose="020B0400000000000000" pitchFamily="50" charset="-128"/>
              <a:ea typeface="BIZ UDPゴシック" panose="020B0400000000000000" pitchFamily="50" charset="-128"/>
            </a:endParaRPr>
          </a:p>
          <a:p>
            <a:pPr marL="171450" indent="-171450" eaLnBrk="1" fontAlgn="auto" hangingPunct="1">
              <a:spcBef>
                <a:spcPts val="0"/>
              </a:spcBef>
              <a:spcAft>
                <a:spcPts val="0"/>
              </a:spcAft>
              <a:buFont typeface="Wingdings" panose="05000000000000000000" pitchFamily="2" charset="2"/>
              <a:buChar char="l"/>
              <a:defRPr/>
            </a:pPr>
            <a:r>
              <a:rPr lang="ja-JP" altLang="en-US" sz="800">
                <a:solidFill>
                  <a:srgbClr val="000000"/>
                </a:solidFill>
                <a:latin typeface="BIZ UDPゴシック" panose="020B0400000000000000" pitchFamily="50" charset="-128"/>
                <a:ea typeface="BIZ UDPゴシック" panose="020B0400000000000000" pitchFamily="50" charset="-128"/>
              </a:rPr>
              <a:t>外国人目線での表現・内容の知見蓄積</a:t>
            </a:r>
          </a:p>
          <a:p>
            <a:pPr eaLnBrk="1" fontAlgn="auto" hangingPunct="1">
              <a:spcBef>
                <a:spcPts val="0"/>
              </a:spcBef>
              <a:spcAft>
                <a:spcPts val="0"/>
              </a:spcAft>
              <a:defRPr/>
            </a:pPr>
            <a:r>
              <a:rPr lang="ja-JP" altLang="en-US" sz="800">
                <a:solidFill>
                  <a:srgbClr val="000000"/>
                </a:solidFill>
                <a:latin typeface="BIZ UDPゴシック" panose="020B0400000000000000" pitchFamily="50" charset="-128"/>
                <a:ea typeface="BIZ UDPゴシック" panose="020B0400000000000000" pitchFamily="50" charset="-128"/>
              </a:rPr>
              <a:t>ができた！</a:t>
            </a:r>
            <a:endParaRPr lang="en-US" altLang="ja-JP" sz="800">
              <a:solidFill>
                <a:srgbClr val="000000"/>
              </a:solidFill>
              <a:latin typeface="BIZ UDPゴシック" panose="020B0400000000000000" pitchFamily="50" charset="-128"/>
              <a:ea typeface="BIZ UDPゴシック" panose="020B0400000000000000" pitchFamily="50" charset="-128"/>
            </a:endParaRPr>
          </a:p>
        </p:txBody>
      </p:sp>
      <p:sp>
        <p:nvSpPr>
          <p:cNvPr id="133" name="吹き出し: 角を丸めた四角形 132">
            <a:extLst>
              <a:ext uri="{FF2B5EF4-FFF2-40B4-BE49-F238E27FC236}">
                <a16:creationId xmlns:a16="http://schemas.microsoft.com/office/drawing/2014/main" id="{1F0BF7C1-CDD5-4E1B-E27F-EAC871717151}"/>
              </a:ext>
            </a:extLst>
          </p:cNvPr>
          <p:cNvSpPr/>
          <p:nvPr/>
        </p:nvSpPr>
        <p:spPr>
          <a:xfrm>
            <a:off x="7735870" y="5373023"/>
            <a:ext cx="1332800" cy="307513"/>
          </a:xfrm>
          <a:prstGeom prst="wedgeRoundRectCallout">
            <a:avLst>
              <a:gd name="adj1" fmla="val 54745"/>
              <a:gd name="adj2" fmla="val -40569"/>
              <a:gd name="adj3" fmla="val 16667"/>
            </a:avLst>
          </a:prstGeom>
          <a:solidFill>
            <a:srgbClr val="CAEEFB"/>
          </a:solidFill>
          <a:ln w="9525" cap="flat" cmpd="sng" algn="ctr">
            <a:noFill/>
            <a:prstDash val="solid"/>
            <a:round/>
            <a:headEnd type="none" w="med" len="med"/>
            <a:tailEnd type="none" w="med" len="med"/>
          </a:ln>
          <a:effectLst/>
        </p:spPr>
        <p:txBody>
          <a:bodyPr vertOverflow="overflow" horzOverflow="overflow" wrap="none" numCol="1" rtlCol="0" anchor="ctr" anchorCtr="0" compatLnSpc="1"/>
          <a:lstStyle/>
          <a:p>
            <a:pPr eaLnBrk="1" hangingPunct="1">
              <a:defRPr/>
            </a:pPr>
            <a:endParaRPr lang="ja-JP" altLang="en-US" sz="1050">
              <a:solidFill>
                <a:srgbClr val="000000"/>
              </a:solidFill>
              <a:latin typeface="BIZ UDPゴシック" panose="020B0400000000000000" pitchFamily="50" charset="-128"/>
              <a:ea typeface="BIZ UDPゴシック" panose="020B0400000000000000" pitchFamily="50" charset="-128"/>
            </a:endParaRPr>
          </a:p>
        </p:txBody>
      </p:sp>
      <p:sp>
        <p:nvSpPr>
          <p:cNvPr id="134" name="テキスト ボックス 133">
            <a:extLst>
              <a:ext uri="{FF2B5EF4-FFF2-40B4-BE49-F238E27FC236}">
                <a16:creationId xmlns:a16="http://schemas.microsoft.com/office/drawing/2014/main" id="{E872ABAD-963C-A278-3A9D-AB77B035A5E7}"/>
              </a:ext>
            </a:extLst>
          </p:cNvPr>
          <p:cNvSpPr txBox="1"/>
          <p:nvPr/>
        </p:nvSpPr>
        <p:spPr>
          <a:xfrm>
            <a:off x="7692687" y="5358598"/>
            <a:ext cx="1437758" cy="338554"/>
          </a:xfrm>
          <a:prstGeom prst="rect">
            <a:avLst/>
          </a:prstGeom>
          <a:noFill/>
        </p:spPr>
        <p:txBody>
          <a:bodyPr wrap="square" rtlCol="0">
            <a:spAutoFit/>
          </a:bodyPr>
          <a:lstStyle/>
          <a:p>
            <a:pPr eaLnBrk="1" fontAlgn="auto" hangingPunct="1">
              <a:spcBef>
                <a:spcPts val="0"/>
              </a:spcBef>
              <a:spcAft>
                <a:spcPts val="0"/>
              </a:spcAft>
              <a:defRPr/>
            </a:pPr>
            <a:r>
              <a:rPr lang="ja-JP" altLang="en-US" sz="800">
                <a:solidFill>
                  <a:srgbClr val="000000"/>
                </a:solidFill>
                <a:latin typeface="BIZ UDPゴシック" panose="020B0400000000000000" pitchFamily="50" charset="-128"/>
                <a:ea typeface="BIZ UDPゴシック" panose="020B0400000000000000" pitchFamily="50" charset="-128"/>
              </a:rPr>
              <a:t>情報発信やガイドの解説にも応用できる！</a:t>
            </a:r>
            <a:endParaRPr lang="en-US" altLang="ja-JP" sz="800">
              <a:solidFill>
                <a:srgbClr val="000000"/>
              </a:solidFill>
              <a:latin typeface="BIZ UDPゴシック" panose="020B0400000000000000" pitchFamily="50" charset="-128"/>
              <a:ea typeface="BIZ UDPゴシック" panose="020B0400000000000000" pitchFamily="50" charset="-128"/>
            </a:endParaRPr>
          </a:p>
        </p:txBody>
      </p:sp>
      <p:pic>
        <p:nvPicPr>
          <p:cNvPr id="135" name="Picture 12" descr="ひらめいた人のイラスト（男性） | かわいいフリー素材集 いらすとや">
            <a:extLst>
              <a:ext uri="{FF2B5EF4-FFF2-40B4-BE49-F238E27FC236}">
                <a16:creationId xmlns:a16="http://schemas.microsoft.com/office/drawing/2014/main" id="{981820C7-984C-1C29-90A7-A2990B472D1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93654" y="5022047"/>
            <a:ext cx="536223" cy="634653"/>
          </a:xfrm>
          <a:prstGeom prst="rect">
            <a:avLst/>
          </a:prstGeom>
          <a:noFill/>
          <a:extLst>
            <a:ext uri="{909E8E84-426E-40DD-AFC4-6F175D3DCCD1}">
              <a14:hiddenFill xmlns:a14="http://schemas.microsoft.com/office/drawing/2010/main">
                <a:solidFill>
                  <a:srgbClr val="FFFFFF"/>
                </a:solidFill>
              </a14:hiddenFill>
            </a:ext>
          </a:extLst>
        </p:spPr>
      </p:pic>
      <p:sp>
        <p:nvSpPr>
          <p:cNvPr id="136" name="正方形/長方形 199">
            <a:extLst>
              <a:ext uri="{FF2B5EF4-FFF2-40B4-BE49-F238E27FC236}">
                <a16:creationId xmlns:a16="http://schemas.microsoft.com/office/drawing/2014/main" id="{F87A3762-7354-7DC2-0A1B-242F35B823E6}"/>
              </a:ext>
            </a:extLst>
          </p:cNvPr>
          <p:cNvSpPr/>
          <p:nvPr/>
        </p:nvSpPr>
        <p:spPr>
          <a:xfrm>
            <a:off x="7721098" y="4220256"/>
            <a:ext cx="1142159" cy="174697"/>
          </a:xfrm>
          <a:prstGeom prst="rect">
            <a:avLst/>
          </a:prstGeom>
          <a:noFill/>
          <a:ln w="6350">
            <a:noFill/>
            <a:prstDash val="solid"/>
            <a:round/>
            <a:headEnd/>
            <a:tailEnd/>
          </a:ln>
          <a:effectLst/>
        </p:spPr>
        <p:txBody>
          <a:bodyPr wrap="square" lIns="66462" tIns="33231" rIns="66462" bIns="33231" rtlCol="0" anchor="t" anchorCtr="0">
            <a:noAutofit/>
          </a:bodyPr>
          <a:lstStyle/>
          <a:p>
            <a:pPr marL="116311" indent="-116311" algn="just" defTabSz="844083" eaLnBrk="1" fontAlgn="auto" hangingPunct="1">
              <a:spcBef>
                <a:spcPts val="0"/>
              </a:spcBef>
              <a:spcAft>
                <a:spcPts val="0"/>
              </a:spcAft>
              <a:tabLst>
                <a:tab pos="2895672" algn="ctr"/>
              </a:tabLst>
              <a:defRPr/>
            </a:pPr>
            <a:r>
              <a:rPr lang="ja-JP" altLang="en-US" sz="600">
                <a:solidFill>
                  <a:srgbClr val="000000"/>
                </a:solidFill>
                <a:latin typeface="BIZ UDPゴシック" panose="020B0400000000000000" pitchFamily="50" charset="-128"/>
                <a:ea typeface="BIZ UDPゴシック" panose="020B0400000000000000" pitchFamily="50" charset="-128"/>
                <a:cs typeface="メイリオ" panose="020B0604030504040204" pitchFamily="50" charset="-128"/>
              </a:rPr>
              <a:t>看板等の整備だけでなく</a:t>
            </a:r>
            <a:r>
              <a:rPr lang="en-US" altLang="ja-JP" sz="600">
                <a:solidFill>
                  <a:srgbClr val="000000"/>
                </a:solidFill>
                <a:latin typeface="BIZ UDPゴシック" panose="020B0400000000000000" pitchFamily="50" charset="-128"/>
                <a:ea typeface="BIZ UDPゴシック" panose="020B0400000000000000" pitchFamily="50" charset="-128"/>
                <a:cs typeface="メイリオ" panose="020B0604030504040204" pitchFamily="50" charset="-128"/>
              </a:rPr>
              <a:t>…</a:t>
            </a:r>
          </a:p>
        </p:txBody>
      </p:sp>
      <p:sp>
        <p:nvSpPr>
          <p:cNvPr id="166" name="スライド番号プレースホルダー 2">
            <a:extLst>
              <a:ext uri="{FF2B5EF4-FFF2-40B4-BE49-F238E27FC236}">
                <a16:creationId xmlns:a16="http://schemas.microsoft.com/office/drawing/2014/main" id="{B49C3D8C-A094-589F-5D1F-838852937FBE}"/>
              </a:ext>
            </a:extLst>
          </p:cNvPr>
          <p:cNvSpPr>
            <a:spLocks noGrp="1"/>
          </p:cNvSpPr>
          <p:nvPr>
            <p:ph type="sldNum" sz="quarter" idx="12"/>
          </p:nvPr>
        </p:nvSpPr>
        <p:spPr>
          <a:xfrm>
            <a:off x="9421846" y="6611308"/>
            <a:ext cx="484153" cy="246623"/>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6E018-A899-468C-BAEC-B3288C2593D4}" type="slidenum">
              <a:rPr kumimoji="1" lang="en-US" altLang="ja-JP" sz="900" b="0" i="0" u="none" strike="noStrike" kern="1200" cap="none" spc="0" normalizeH="0" baseline="0" noProof="0" smtClean="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en-US" altLang="ja-JP" sz="900" b="0" i="0" u="none" strike="noStrike" kern="1200" cap="none" spc="0" normalizeH="0" baseline="0" noProof="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テキスト ボックス 18">
            <a:extLst>
              <a:ext uri="{FF2B5EF4-FFF2-40B4-BE49-F238E27FC236}">
                <a16:creationId xmlns:a16="http://schemas.microsoft.com/office/drawing/2014/main" id="{8A0607F8-C45C-A11E-8694-FE57B69D9839}"/>
              </a:ext>
            </a:extLst>
          </p:cNvPr>
          <p:cNvSpPr txBox="1"/>
          <p:nvPr/>
        </p:nvSpPr>
        <p:spPr>
          <a:xfrm>
            <a:off x="7837882" y="48589"/>
            <a:ext cx="860804" cy="369332"/>
          </a:xfrm>
          <a:prstGeom prst="rect">
            <a:avLst/>
          </a:prstGeom>
          <a:solidFill>
            <a:schemeClr val="bg1"/>
          </a:solidFill>
          <a:ln>
            <a:solidFill>
              <a:schemeClr val="tx1"/>
            </a:solidFill>
          </a:ln>
        </p:spPr>
        <p:txBody>
          <a:bodyPr wrap="square" rtlCol="0">
            <a:spAutoFit/>
          </a:bodyPr>
          <a:lstStyle/>
          <a:p>
            <a:pPr algn="ctr"/>
            <a:r>
              <a:rPr kumimoji="1" lang="ja-JP" altLang="en-US" dirty="0"/>
              <a:t>別紙２</a:t>
            </a:r>
          </a:p>
        </p:txBody>
      </p:sp>
    </p:spTree>
    <p:extLst>
      <p:ext uri="{BB962C8B-B14F-4D97-AF65-F5344CB8AC3E}">
        <p14:creationId xmlns:p14="http://schemas.microsoft.com/office/powerpoint/2010/main" val="2378150562"/>
      </p:ext>
    </p:extLst>
  </p:cSld>
  <p:clrMapOvr>
    <a:masterClrMapping/>
  </p:clrMapOvr>
</p:sld>
</file>

<file path=ppt/theme/theme1.xml><?xml version="1.0" encoding="utf-8"?>
<a:theme xmlns:a="http://schemas.openxmlformats.org/drawingml/2006/main" name="11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solidFill>
          <a:srgbClr val="FF0000"/>
        </a:solidFill>
        <a:ln w="38100">
          <a:noFill/>
          <a:prstDash val="sysDash"/>
          <a:round/>
          <a:headEnd/>
          <a:tailEnd/>
        </a:ln>
        <a:effectLst/>
      </a:spPr>
      <a:bodyPr vertOverflow="overflow" horzOverflow="overflow" wrap="square" lIns="91422" tIns="45710" rIns="91422" bIns="45710" rtlCol="0" anchor="t" anchorCtr="0"/>
      <a:lstStyle>
        <a:defPPr marL="1338263" algn="ctr">
          <a:lnSpc>
            <a:spcPct val="130000"/>
          </a:lnSpc>
          <a:tabLst>
            <a:tab pos="3136900" algn="ctr"/>
          </a:tabLst>
          <a:defRPr kumimoji="1" sz="1200" dirty="0" smtClean="0">
            <a:latin typeface="+mj-ea"/>
            <a:ea typeface="+mj-ea"/>
          </a:defRPr>
        </a:defPPr>
      </a:lstStyle>
    </a:spDef>
    <a:lnDef>
      <a:spPr>
        <a:custGeom>
          <a:avLst/>
          <a:gdLst/>
          <a:ahLst/>
          <a:cxnLst/>
          <a:rect l="0" t="0" r="0" b="0"/>
          <a:pathLst/>
        </a:custGeom>
        <a:solidFill>
          <a:srgbClr val="0066CC"/>
        </a:solidFill>
        <a:ln w="9525" cap="flat" cmpd="sng" algn="ctr">
          <a:noFill/>
          <a:prstDash val="solid"/>
          <a:round/>
          <a:headEnd type="none" w="med" len="med"/>
          <a:tailEnd type="none" w="med" len="med"/>
        </a:ln>
        <a:effectLst/>
      </a:spPr>
      <a:bodyPr vertOverflow="overflow" horzOverflow="overflow" wrap="none"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en-US" sz="1800" b="0" i="0" u="none" strike="noStrike" cap="none" normalizeH="0" baseline="0" smtClean="0">
            <a:ln>
              <a:noFill/>
            </a:ln>
            <a:solidFill>
              <a:schemeClr val="tx1"/>
            </a:solidFill>
            <a:effectLst/>
            <a:latin typeface="Arial"/>
            <a:ea typeface="ＭＳ Ｐゴシック"/>
          </a:defRPr>
        </a:defPPr>
      </a:lstStyle>
    </a:lnDef>
  </a:objectDefaults>
  <a:extraClrSchemeLst/>
</a:theme>
</file>

<file path=ppt/theme/theme2.xml><?xml version="1.0" encoding="utf-8"?>
<a:theme xmlns:a="http://schemas.openxmlformats.org/drawingml/2006/main" name="2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0" t="0" r="0" b="0"/>
          <a:pathLst/>
        </a:custGeom>
        <a:solidFill>
          <a:srgbClr val="0066CC"/>
        </a:solidFill>
        <a:ln w="9525" cap="flat" cmpd="sng" algn="ctr">
          <a:noFill/>
          <a:prstDash val="solid"/>
          <a:round/>
          <a:headEnd type="none" w="med" len="med"/>
          <a:tailEnd type="none" w="med" len="med"/>
        </a:ln>
        <a:effectLst/>
      </a:spPr>
      <a:bodyPr vertOverflow="overflow" horzOverflow="overflow" wrap="none"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en-US" sz="1800" b="0" i="0" u="none" strike="noStrike" cap="none" normalizeH="0" baseline="0" smtClean="0">
            <a:ln>
              <a:noFill/>
            </a:ln>
            <a:solidFill>
              <a:schemeClr val="tx1"/>
            </a:solidFill>
            <a:effectLst/>
            <a:latin typeface="Arial"/>
            <a:ea typeface="ＭＳ Ｐゴシック"/>
          </a:defRPr>
        </a:defPPr>
      </a:lstStyle>
    </a:spDef>
    <a:lnDef>
      <a:spPr>
        <a:custGeom>
          <a:avLst/>
          <a:gdLst/>
          <a:ahLst/>
          <a:cxnLst/>
          <a:rect l="0" t="0" r="0" b="0"/>
          <a:pathLst/>
        </a:custGeom>
        <a:solidFill>
          <a:srgbClr val="0066CC"/>
        </a:solidFill>
        <a:ln w="9525" cap="flat" cmpd="sng" algn="ctr">
          <a:noFill/>
          <a:prstDash val="solid"/>
          <a:round/>
          <a:headEnd type="none" w="med" len="med"/>
          <a:tailEnd type="none" w="med" len="med"/>
        </a:ln>
        <a:effectLst/>
      </a:spPr>
      <a:bodyPr vertOverflow="overflow" horzOverflow="overflow" wrap="none"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en-US" sz="1800" b="0" i="0" u="none" strike="noStrike" cap="none" normalizeH="0" baseline="0" smtClean="0">
            <a:ln>
              <a:noFill/>
            </a:ln>
            <a:solidFill>
              <a:schemeClr val="tx1"/>
            </a:solidFill>
            <a:effectLst/>
            <a:latin typeface="Arial"/>
            <a:ea typeface="ＭＳ Ｐゴシック"/>
          </a:defRPr>
        </a:defPPr>
      </a:lstStyle>
    </a:lnDef>
  </a:objectDefaults>
  <a:extraClrSchemeLst/>
</a:theme>
</file>

<file path=ppt/theme/theme3.xml><?xml version="1.0" encoding="utf-8"?>
<a:theme xmlns:a="http://schemas.openxmlformats.org/drawingml/2006/main" name="8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0" t="0" r="0" b="0"/>
          <a:pathLst/>
        </a:custGeom>
        <a:solidFill>
          <a:srgbClr val="0066CC"/>
        </a:solidFill>
        <a:ln w="9525" cap="flat" cmpd="sng" algn="ctr">
          <a:noFill/>
          <a:prstDash val="solid"/>
          <a:round/>
          <a:headEnd type="none" w="med" len="med"/>
          <a:tailEnd type="none" w="med" len="med"/>
        </a:ln>
        <a:effectLst/>
      </a:spPr>
      <a:bodyPr vertOverflow="overflow" horzOverflow="overflow" wrap="none"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en-US" sz="1800" b="0" i="0" u="none" strike="noStrike" cap="none" normalizeH="0" baseline="0" smtClean="0">
            <a:ln>
              <a:noFill/>
            </a:ln>
            <a:solidFill>
              <a:schemeClr val="tx1"/>
            </a:solidFill>
            <a:effectLst/>
            <a:latin typeface="Arial"/>
            <a:ea typeface="ＭＳ Ｐゴシック"/>
          </a:defRPr>
        </a:defPPr>
      </a:lstStyle>
    </a:spDef>
    <a:lnDef>
      <a:spPr>
        <a:custGeom>
          <a:avLst/>
          <a:gdLst/>
          <a:ahLst/>
          <a:cxnLst/>
          <a:rect l="0" t="0" r="0" b="0"/>
          <a:pathLst/>
        </a:custGeom>
        <a:solidFill>
          <a:srgbClr val="0066CC"/>
        </a:solidFill>
        <a:ln w="9525" cap="flat" cmpd="sng" algn="ctr">
          <a:noFill/>
          <a:prstDash val="solid"/>
          <a:round/>
          <a:headEnd type="none" w="med" len="med"/>
          <a:tailEnd type="none" w="med" len="med"/>
        </a:ln>
        <a:effectLst/>
      </a:spPr>
      <a:bodyPr vertOverflow="overflow" horzOverflow="overflow" wrap="none"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en-US" sz="1800" b="0" i="0" u="none" strike="noStrike" cap="none" normalizeH="0" baseline="0" smtClean="0">
            <a:ln>
              <a:noFill/>
            </a:ln>
            <a:solidFill>
              <a:schemeClr val="tx1"/>
            </a:solidFill>
            <a:effectLst/>
            <a:latin typeface="Arial"/>
            <a:ea typeface="ＭＳ Ｐゴシック"/>
          </a:defRPr>
        </a:defPPr>
      </a:lst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Words>575</Words>
  <PresentationFormat>A4 210 x 297 mm</PresentationFormat>
  <Paragraphs>60</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1</vt:i4>
      </vt:variant>
    </vt:vector>
  </HeadingPairs>
  <TitlesOfParts>
    <vt:vector size="10" baseType="lpstr">
      <vt:lpstr>BIZ UDPゴシック</vt:lpstr>
      <vt:lpstr>HGP創英角ｺﾞｼｯｸUB</vt:lpstr>
      <vt:lpstr>Meiryo UI</vt:lpstr>
      <vt:lpstr>Arial</vt:lpstr>
      <vt:lpstr>Calibri</vt:lpstr>
      <vt:lpstr>Wingdings</vt:lpstr>
      <vt:lpstr>11_標準デザイン</vt:lpstr>
      <vt:lpstr>2_標準デザイン</vt:lpstr>
      <vt:lpstr>8_標準デザイン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幹部説明用資料（部長レク）</vt:lpwstr>
  </property>
  <property fmtid="{D5CDD505-2E9C-101B-9397-08002B2CF9AE}" pid="3" name="SlideDescription">
    <vt:lpwstr/>
  </property>
</Properties>
</file>