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7" r:id="rId5"/>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09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cmAuthor id="2" name="観光庁加藤" initials="加藤" lastIdx="2" clrIdx="1"/>
  <p:cmAuthor id="3" name="ㅤ" initials="ㅤ"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7D00"/>
    <a:srgbClr val="F8DE96"/>
    <a:srgbClr val="0070C0"/>
    <a:srgbClr val="F6D576"/>
    <a:srgbClr val="5C8589"/>
    <a:srgbClr val="72A376"/>
    <a:srgbClr val="D47C7C"/>
    <a:srgbClr val="FDE1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F4255E-0EEE-4FC5-AF91-70C0D34AF716}" v="7" dt="2026-03-05T04:52:28.083"/>
    <p1510:client id="{CCF16EB6-9388-4567-BBF6-AEC9AC74C6E7}" v="4" dt="2026-03-04T09:49:11.869"/>
  </p1510:revLst>
</p1510:revInfo>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110" d="100"/>
          <a:sy n="110" d="100"/>
        </p:scale>
        <p:origin x="1602" y="114"/>
      </p:cViewPr>
      <p:guideLst>
        <p:guide orient="horz" pos="2160"/>
        <p:guide pos="309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岡 健人" userId="88f5abb6-7364-4925-82da-409be90e5751" providerId="ADAL" clId="{D98365F3-3FD0-40D5-B557-80CB254BB869}"/>
    <pc:docChg chg="undo custSel modSld">
      <pc:chgData name="岡 健人" userId="88f5abb6-7364-4925-82da-409be90e5751" providerId="ADAL" clId="{D98365F3-3FD0-40D5-B557-80CB254BB869}" dt="2026-03-04T09:49:45.733" v="77" actId="1076"/>
      <pc:docMkLst>
        <pc:docMk/>
      </pc:docMkLst>
      <pc:sldChg chg="addSp delSp modSp mod">
        <pc:chgData name="岡 健人" userId="88f5abb6-7364-4925-82da-409be90e5751" providerId="ADAL" clId="{D98365F3-3FD0-40D5-B557-80CB254BB869}" dt="2026-03-04T09:49:45.733" v="77" actId="1076"/>
        <pc:sldMkLst>
          <pc:docMk/>
          <pc:sldMk cId="0" sldId="257"/>
        </pc:sldMkLst>
        <pc:spChg chg="add mod">
          <ac:chgData name="岡 健人" userId="88f5abb6-7364-4925-82da-409be90e5751" providerId="ADAL" clId="{D98365F3-3FD0-40D5-B557-80CB254BB869}" dt="2026-03-04T09:47:57.964" v="34" actId="14100"/>
          <ac:spMkLst>
            <pc:docMk/>
            <pc:sldMk cId="0" sldId="257"/>
            <ac:spMk id="4" creationId="{5E1D4709-F87A-29C3-E0BB-C3BCEAC5D251}"/>
          </ac:spMkLst>
        </pc:spChg>
        <pc:spChg chg="add mod">
          <ac:chgData name="岡 健人" userId="88f5abb6-7364-4925-82da-409be90e5751" providerId="ADAL" clId="{D98365F3-3FD0-40D5-B557-80CB254BB869}" dt="2026-03-04T09:49:30.188" v="73" actId="20577"/>
          <ac:spMkLst>
            <pc:docMk/>
            <pc:sldMk cId="0" sldId="257"/>
            <ac:spMk id="7" creationId="{966CB296-151C-D418-56E7-C921049E4109}"/>
          </ac:spMkLst>
        </pc:spChg>
        <pc:spChg chg="mod">
          <ac:chgData name="岡 健人" userId="88f5abb6-7364-4925-82da-409be90e5751" providerId="ADAL" clId="{D98365F3-3FD0-40D5-B557-80CB254BB869}" dt="2026-03-04T09:49:09.813" v="44" actId="21"/>
          <ac:spMkLst>
            <pc:docMk/>
            <pc:sldMk cId="0" sldId="257"/>
            <ac:spMk id="14" creationId="{9670CA02-348E-8549-5193-1F93B875664D}"/>
          </ac:spMkLst>
        </pc:spChg>
        <pc:spChg chg="mod">
          <ac:chgData name="岡 健人" userId="88f5abb6-7364-4925-82da-409be90e5751" providerId="ADAL" clId="{D98365F3-3FD0-40D5-B557-80CB254BB869}" dt="2026-03-04T09:49:05.686" v="42" actId="1076"/>
          <ac:spMkLst>
            <pc:docMk/>
            <pc:sldMk cId="0" sldId="257"/>
            <ac:spMk id="18" creationId="{AE5F896F-E1CF-9D67-499B-BC23BBBE316D}"/>
          </ac:spMkLst>
        </pc:spChg>
        <pc:spChg chg="mod">
          <ac:chgData name="岡 健人" userId="88f5abb6-7364-4925-82da-409be90e5751" providerId="ADAL" clId="{D98365F3-3FD0-40D5-B557-80CB254BB869}" dt="2026-03-04T09:47:01.757" v="21" actId="1076"/>
          <ac:spMkLst>
            <pc:docMk/>
            <pc:sldMk cId="0" sldId="257"/>
            <ac:spMk id="23" creationId="{FF132DD7-80DC-91CE-0982-CBE52CCF3A9E}"/>
          </ac:spMkLst>
        </pc:spChg>
        <pc:spChg chg="del">
          <ac:chgData name="岡 健人" userId="88f5abb6-7364-4925-82da-409be90e5751" providerId="ADAL" clId="{D98365F3-3FD0-40D5-B557-80CB254BB869}" dt="2026-03-04T09:46:32.239" v="11" actId="478"/>
          <ac:spMkLst>
            <pc:docMk/>
            <pc:sldMk cId="0" sldId="257"/>
            <ac:spMk id="24" creationId="{9188C761-029A-8B04-9B52-A487430B39B6}"/>
          </ac:spMkLst>
        </pc:spChg>
        <pc:spChg chg="mod">
          <ac:chgData name="岡 健人" userId="88f5abb6-7364-4925-82da-409be90e5751" providerId="ADAL" clId="{D98365F3-3FD0-40D5-B557-80CB254BB869}" dt="2026-03-04T09:46:51.001" v="18" actId="1076"/>
          <ac:spMkLst>
            <pc:docMk/>
            <pc:sldMk cId="0" sldId="257"/>
            <ac:spMk id="25" creationId="{5520CC1A-EF93-79A6-51E8-134D1B224FC8}"/>
          </ac:spMkLst>
        </pc:spChg>
        <pc:spChg chg="mod">
          <ac:chgData name="岡 健人" userId="88f5abb6-7364-4925-82da-409be90e5751" providerId="ADAL" clId="{D98365F3-3FD0-40D5-B557-80CB254BB869}" dt="2026-03-04T09:47:22.295" v="24" actId="1076"/>
          <ac:spMkLst>
            <pc:docMk/>
            <pc:sldMk cId="0" sldId="257"/>
            <ac:spMk id="1098" creationId="{E23C1245-E65B-DD58-9E1E-5BF620ADF7BF}"/>
          </ac:spMkLst>
        </pc:spChg>
        <pc:spChg chg="del">
          <ac:chgData name="岡 健人" userId="88f5abb6-7364-4925-82da-409be90e5751" providerId="ADAL" clId="{D98365F3-3FD0-40D5-B557-80CB254BB869}" dt="2026-03-04T09:46:33.085" v="12" actId="478"/>
          <ac:spMkLst>
            <pc:docMk/>
            <pc:sldMk cId="0" sldId="257"/>
            <ac:spMk id="1099" creationId="{6691D959-2F86-8837-076F-B74E1DAB1435}"/>
          </ac:spMkLst>
        </pc:spChg>
        <pc:spChg chg="mod">
          <ac:chgData name="岡 健人" userId="88f5abb6-7364-4925-82da-409be90e5751" providerId="ADAL" clId="{D98365F3-3FD0-40D5-B557-80CB254BB869}" dt="2026-03-04T09:46:51.379" v="20" actId="1076"/>
          <ac:spMkLst>
            <pc:docMk/>
            <pc:sldMk cId="0" sldId="257"/>
            <ac:spMk id="1100" creationId="{5D576BC5-7EE7-2B2D-A66D-E6A509886654}"/>
          </ac:spMkLst>
        </pc:spChg>
        <pc:graphicFrameChg chg="mod modGraphic">
          <ac:chgData name="岡 健人" userId="88f5abb6-7364-4925-82da-409be90e5751" providerId="ADAL" clId="{D98365F3-3FD0-40D5-B557-80CB254BB869}" dt="2026-03-04T09:49:45.733" v="77" actId="1076"/>
          <ac:graphicFrameMkLst>
            <pc:docMk/>
            <pc:sldMk cId="0" sldId="257"/>
            <ac:graphicFrameMk id="61" creationId="{5ECA8716-F637-1433-9492-777AECFDBA25}"/>
          </ac:graphicFrameMkLst>
        </pc:graphicFrameChg>
        <pc:graphicFrameChg chg="mod">
          <ac:chgData name="岡 健人" userId="88f5abb6-7364-4925-82da-409be90e5751" providerId="ADAL" clId="{D98365F3-3FD0-40D5-B557-80CB254BB869}" dt="2026-03-04T09:49:41.088" v="74" actId="1076"/>
          <ac:graphicFrameMkLst>
            <pc:docMk/>
            <pc:sldMk cId="0" sldId="257"/>
            <ac:graphicFrameMk id="1097" creationId="{0114365D-782C-2C42-1E2A-A23B1677877F}"/>
          </ac:graphicFrameMkLst>
        </pc:graphicFrameChg>
      </pc:sldChg>
    </pc:docChg>
  </pc:docChgLst>
  <pc:docChgLst>
    <pc:chgData name="河部 優輝" userId="b0aa9a83-3c24-435f-b4d0-fef199e3bcca" providerId="ADAL" clId="{70F4255E-0EEE-4FC5-AF91-70C0D34AF716}"/>
    <pc:docChg chg="modSld">
      <pc:chgData name="河部 優輝" userId="b0aa9a83-3c24-435f-b4d0-fef199e3bcca" providerId="ADAL" clId="{70F4255E-0EEE-4FC5-AF91-70C0D34AF716}" dt="2026-03-05T04:58:16.011" v="68" actId="20577"/>
      <pc:docMkLst>
        <pc:docMk/>
      </pc:docMkLst>
      <pc:sldChg chg="modSp mod">
        <pc:chgData name="河部 優輝" userId="b0aa9a83-3c24-435f-b4d0-fef199e3bcca" providerId="ADAL" clId="{70F4255E-0EEE-4FC5-AF91-70C0D34AF716}" dt="2026-03-05T04:58:16.011" v="68" actId="20577"/>
        <pc:sldMkLst>
          <pc:docMk/>
          <pc:sldMk cId="0" sldId="257"/>
        </pc:sldMkLst>
        <pc:spChg chg="mod">
          <ac:chgData name="河部 優輝" userId="b0aa9a83-3c24-435f-b4d0-fef199e3bcca" providerId="ADAL" clId="{70F4255E-0EEE-4FC5-AF91-70C0D34AF716}" dt="2026-03-05T04:58:16.011" v="68" actId="20577"/>
          <ac:spMkLst>
            <pc:docMk/>
            <pc:sldMk cId="0" sldId="257"/>
            <ac:spMk id="15" creationId="{C2C1B116-F87F-37DE-9AA1-098AB034FDE8}"/>
          </ac:spMkLst>
        </pc:spChg>
        <pc:spChg chg="mod">
          <ac:chgData name="河部 優輝" userId="b0aa9a83-3c24-435f-b4d0-fef199e3bcca" providerId="ADAL" clId="{70F4255E-0EEE-4FC5-AF91-70C0D34AF716}" dt="2026-03-05T04:50:28.615" v="17"/>
          <ac:spMkLst>
            <pc:docMk/>
            <pc:sldMk cId="0" sldId="257"/>
            <ac:spMk id="28" creationId="{A1442DF1-A099-712E-586F-C41396375870}"/>
          </ac:spMkLst>
        </pc:spChg>
        <pc:spChg chg="mod">
          <ac:chgData name="河部 優輝" userId="b0aa9a83-3c24-435f-b4d0-fef199e3bcca" providerId="ADAL" clId="{70F4255E-0EEE-4FC5-AF91-70C0D34AF716}" dt="2026-03-05T04:52:28.082" v="66"/>
          <ac:spMkLst>
            <pc:docMk/>
            <pc:sldMk cId="0" sldId="257"/>
            <ac:spMk id="1100" creationId="{5D576BC5-7EE7-2B2D-A66D-E6A509886654}"/>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2026/3/5</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400">
              <a:defRPr/>
            </a:pPr>
            <a:fld id="{9247A257-4C07-4AB6-BC31-F377782D84F4}" type="slidenum">
              <a:rPr lang="ja-JP" altLang="en-US">
                <a:solidFill>
                  <a:prstClr val="black"/>
                </a:solidFill>
                <a:latin typeface="游ゴシック" panose="020B0400000000000000" charset="-128"/>
                <a:ea typeface="游ゴシック" panose="020B0400000000000000" charset="-128"/>
              </a:rPr>
              <a:t>1</a:t>
            </a:fld>
            <a:endParaRPr lang="ja-JP" altLang="en-US" dirty="0">
              <a:solidFill>
                <a:prstClr val="black"/>
              </a:solidFill>
              <a:latin typeface="游ゴシック" panose="020B0400000000000000" charset="-128"/>
              <a:ea typeface="游ゴシック" panose="020B0400000000000000" charset="-128"/>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p:txBody>
          <a:bodyPr/>
          <a:lstStyle>
            <a:lvl1pPr>
              <a:defRPr/>
            </a:lvl1pPr>
          </a:lstStyle>
          <a:p>
            <a:pPr>
              <a:defRPr/>
            </a:pPr>
            <a:fld id="{58764233-5231-4BB3-864E-7369979C1539}"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p:txBody>
          <a:bodyPr/>
          <a:lstStyle>
            <a:lvl1pPr>
              <a:defRPr/>
            </a:lvl1pPr>
          </a:lstStyle>
          <a:p>
            <a:pPr>
              <a:defRPr/>
            </a:pPr>
            <a:fld id="{DFEEB25D-4B7B-45DF-AF0B-DD05B66E5003}" type="slidenum">
              <a:rPr lang="en-US" altLang="ja-JP" smtClean="0"/>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p:txBody>
          <a:bodyPr/>
          <a:lstStyle>
            <a:lvl1pPr>
              <a:defRPr/>
            </a:lvl1pPr>
          </a:lstStyle>
          <a:p>
            <a:pPr>
              <a:defRPr/>
            </a:pPr>
            <a:fld id="{6C8B3383-B952-447B-9C5E-1900D707C22A}"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p:txBody>
          <a:bodyPr/>
          <a:lstStyle>
            <a:lvl1pPr>
              <a:defRPr/>
            </a:lvl1pPr>
          </a:lstStyle>
          <a:p>
            <a:pPr>
              <a:defRPr/>
            </a:pPr>
            <a:fld id="{6A8F643B-1E2A-4F03-8182-047C0680F225}" type="slidenum">
              <a:rPr lang="en-US" altLang="ja-JP" smtClean="0">
                <a:solidFill>
                  <a:prstClr val="black"/>
                </a:solidFill>
              </a:rPr>
              <a:t>‹#›</a:t>
            </a:fld>
            <a:endParaRPr lang="en-US" altLang="ja-JP"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hasCustomPrompt="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ln>
        </p:spPr>
        <p:txBody>
          <a:bodyPr vert="horz" wrap="square" lIns="91440" tIns="45720" rIns="91440" bIns="45720"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ln>
          <a:effectLst/>
        </p:spPr>
        <p:txBody>
          <a:bodyPr vert="horz" wrap="square" lIns="91440" tIns="45720" rIns="91440" bIns="45720" numCol="1" anchor="t" anchorCtr="0" compatLnSpc="1"/>
          <a:lstStyle>
            <a:lvl1pPr algn="l">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fld id="{59B376E9-991B-4BCB-8AA0-D825FCD5BED6}" type="slidenum">
              <a:rPr lang="en-US" altLang="ja-JP" smtClean="0"/>
              <a:t>‹#›</a:t>
            </a:fld>
            <a:endParaRPr lang="en-US" altLang="ja-JP" dirty="0"/>
          </a:p>
        </p:txBody>
      </p:sp>
      <p:sp>
        <p:nvSpPr>
          <p:cNvPr id="1029" name="Rectangle 6"/>
          <p:cNvSpPr>
            <a:spLocks noChangeArrowheads="1"/>
          </p:cNvSpPr>
          <p:nvPr userDrawn="1"/>
        </p:nvSpPr>
        <p:spPr>
          <a:xfrm>
            <a:off x="0" y="1"/>
            <a:ext cx="9906000" cy="366713"/>
          </a:xfrm>
          <a:prstGeom prst="rect">
            <a:avLst/>
          </a:prstGeom>
          <a:no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userDrawn="1"/>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ln>
        </p:spPr>
        <p:txBody>
          <a:bodyPr vert="horz" wrap="square" lIns="91440" tIns="45720" rIns="91440" bIns="45720" numCol="1" anchor="ctr" anchorCtr="0" compatLnSpc="1"/>
          <a:lstStyle/>
          <a:p>
            <a:pPr lvl="0"/>
            <a:r>
              <a:rPr lang="ja-JP" altLang="en-US"/>
              <a:t>マスタ タイトルの書式設定</a:t>
            </a:r>
          </a:p>
        </p:txBody>
      </p:sp>
      <p:pic>
        <p:nvPicPr>
          <p:cNvPr id="1077" name="Picture 32" descr="ppjtitle"/>
          <p:cNvPicPr>
            <a:picLocks noChangeAspect="1" noChangeArrowheads="1"/>
          </p:cNvPicPr>
          <p:nvPr userDrawn="1"/>
        </p:nvPicPr>
        <p:blipFill>
          <a:blip r:embed="rId16"/>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テキスト ボックス 7"/>
          <p:cNvSpPr txBox="1"/>
          <p:nvPr/>
        </p:nvSpPr>
        <p:spPr>
          <a:xfrm>
            <a:off x="-61252" y="-380508"/>
            <a:ext cx="756695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a:t>
            </a:r>
            <a:r>
              <a:rPr lang="ja-JP" altLang="en-US" sz="900" dirty="0">
                <a:solidFill>
                  <a:srgbClr val="FF0000"/>
                </a:solidFill>
                <a:latin typeface="BIZ UDPゴシック" panose="020B0400000000000000" pitchFamily="50" charset="-128"/>
                <a:ea typeface="BIZ UDPゴシック" panose="020B0400000000000000" pitchFamily="50" charset="-128"/>
              </a:rPr>
              <a:t>公表される前提</a:t>
            </a:r>
            <a:r>
              <a:rPr lang="ja-JP" altLang="en-US" sz="900" dirty="0">
                <a:latin typeface="BIZ UDPゴシック" panose="020B0400000000000000" pitchFamily="50" charset="-128"/>
                <a:ea typeface="BIZ UDPゴシック" panose="020B0400000000000000" pitchFamily="50" charset="-128"/>
              </a:rPr>
              <a:t>で作成してください。注２：事業の概要が本事業概要説明書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8" name="Google Shape;92;p1">
            <a:extLst>
              <a:ext uri="{FF2B5EF4-FFF2-40B4-BE49-F238E27FC236}">
                <a16:creationId xmlns:a16="http://schemas.microsoft.com/office/drawing/2014/main" id="{C31A29EE-DC2E-709A-C2AC-C1C1B8E8FBBC}"/>
              </a:ext>
            </a:extLst>
          </p:cNvPr>
          <p:cNvSpPr txBox="1">
            <a:spLocks noGrp="1"/>
          </p:cNvSpPr>
          <p:nvPr>
            <p:ph type="title"/>
          </p:nvPr>
        </p:nvSpPr>
        <p:spPr>
          <a:xfrm>
            <a:off x="591257" y="65379"/>
            <a:ext cx="4973519" cy="267475"/>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900"/>
              <a:buFont typeface="メイリオ" panose="020B0604030504040204" charset="-128"/>
              <a:buNone/>
            </a:pPr>
            <a:r>
              <a:rPr lang="en-US" altLang="ja-JP" sz="1800" b="1" dirty="0">
                <a:latin typeface="+mn-ea"/>
                <a:ea typeface="+mn-ea"/>
                <a:cs typeface="Meiryo UI" panose="020B0604030504040204" pitchFamily="50" charset="-128"/>
                <a:sym typeface="メイリオ" panose="020B0604030504040204" charset="-128"/>
              </a:rPr>
              <a:t>【</a:t>
            </a:r>
            <a:r>
              <a:rPr lang="ja-JP" altLang="en-US" sz="1800" b="1" dirty="0">
                <a:latin typeface="+mn-ea"/>
                <a:ea typeface="+mn-ea"/>
                <a:cs typeface="Meiryo UI" panose="020B0604030504040204" pitchFamily="50" charset="-128"/>
                <a:sym typeface="メイリオ" panose="020B0604030504040204" charset="-128"/>
              </a:rPr>
              <a:t>Ｒ８</a:t>
            </a:r>
            <a:r>
              <a:rPr lang="en-US" altLang="ja-JP" sz="1800" b="1" dirty="0">
                <a:latin typeface="+mn-ea"/>
                <a:ea typeface="+mn-ea"/>
                <a:cs typeface="Meiryo UI" panose="020B0604030504040204" pitchFamily="50" charset="-128"/>
                <a:sym typeface="メイリオ" panose="020B0604030504040204" charset="-128"/>
              </a:rPr>
              <a:t>】</a:t>
            </a:r>
            <a:r>
              <a:rPr lang="ja-JP" sz="1800" b="1" dirty="0">
                <a:latin typeface="+mn-ea"/>
                <a:ea typeface="+mn-ea"/>
                <a:cs typeface="Meiryo UI" panose="020B0604030504040204" pitchFamily="50" charset="-128"/>
                <a:sym typeface="メイリオ" panose="020B0604030504040204" charset="-128"/>
              </a:rPr>
              <a:t>事業名：○○○○</a:t>
            </a:r>
            <a:r>
              <a:rPr lang="ja-JP" sz="1800" dirty="0">
                <a:latin typeface="+mn-ea"/>
                <a:ea typeface="+mn-ea"/>
                <a:cs typeface="Meiryo UI" panose="020B0604030504040204" pitchFamily="50" charset="-128"/>
                <a:sym typeface="メイリオ" panose="020B0604030504040204" charset="-128"/>
              </a:rPr>
              <a:t>【○○県○○市】</a:t>
            </a:r>
            <a:endParaRPr sz="2400" dirty="0">
              <a:latin typeface="+mn-ea"/>
              <a:ea typeface="+mn-ea"/>
              <a:cs typeface="Meiryo UI" panose="020B0604030504040204" pitchFamily="50" charset="-128"/>
            </a:endParaRPr>
          </a:p>
        </p:txBody>
      </p:sp>
      <p:sp>
        <p:nvSpPr>
          <p:cNvPr id="9" name="Google Shape;103;p1">
            <a:extLst>
              <a:ext uri="{FF2B5EF4-FFF2-40B4-BE49-F238E27FC236}">
                <a16:creationId xmlns:a16="http://schemas.microsoft.com/office/drawing/2014/main" id="{0E8168B4-E1EF-BBB1-C0BC-96500A660B57}"/>
              </a:ext>
            </a:extLst>
          </p:cNvPr>
          <p:cNvSpPr txBox="1"/>
          <p:nvPr/>
        </p:nvSpPr>
        <p:spPr>
          <a:xfrm>
            <a:off x="-15912" y="9869"/>
            <a:ext cx="768843"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dirty="0">
                <a:solidFill>
                  <a:schemeClr val="dk1"/>
                </a:solidFill>
                <a:latin typeface="+mn-ea"/>
                <a:cs typeface="メイリオ" panose="020B0604030504040204" charset="-128"/>
                <a:sym typeface="メイリオ" panose="020B0604030504040204" charset="-128"/>
              </a:rPr>
              <a:t>【様式</a:t>
            </a:r>
            <a:r>
              <a:rPr lang="ja-JP" altLang="en-US" sz="1200" dirty="0">
                <a:solidFill>
                  <a:schemeClr val="dk1"/>
                </a:solidFill>
                <a:latin typeface="+mn-ea"/>
                <a:cs typeface="メイリオ" panose="020B0604030504040204" charset="-128"/>
                <a:sym typeface="メイリオ" panose="020B0604030504040204" charset="-128"/>
              </a:rPr>
              <a:t>５</a:t>
            </a:r>
            <a:r>
              <a:rPr lang="ja-JP" sz="1200" dirty="0">
                <a:solidFill>
                  <a:schemeClr val="dk1"/>
                </a:solidFill>
                <a:latin typeface="+mn-ea"/>
                <a:cs typeface="メイリオ" panose="020B0604030504040204" charset="-128"/>
                <a:sym typeface="メイリオ" panose="020B0604030504040204" charset="-128"/>
              </a:rPr>
              <a:t>】</a:t>
            </a:r>
            <a:endParaRPr dirty="0">
              <a:latin typeface="+mn-ea"/>
            </a:endParaRPr>
          </a:p>
        </p:txBody>
      </p:sp>
      <p:sp>
        <p:nvSpPr>
          <p:cNvPr id="10" name="テキスト ボックス 9">
            <a:extLst>
              <a:ext uri="{FF2B5EF4-FFF2-40B4-BE49-F238E27FC236}">
                <a16:creationId xmlns:a16="http://schemas.microsoft.com/office/drawing/2014/main" id="{B6D32B84-DEF2-DEB5-33C8-F4932A1E39A3}"/>
              </a:ext>
            </a:extLst>
          </p:cNvPr>
          <p:cNvSpPr txBox="1"/>
          <p:nvPr/>
        </p:nvSpPr>
        <p:spPr>
          <a:xfrm>
            <a:off x="7505700" y="34025"/>
            <a:ext cx="2294611" cy="276999"/>
          </a:xfrm>
          <a:prstGeom prst="rect">
            <a:avLst/>
          </a:prstGeom>
          <a:solidFill>
            <a:schemeClr val="bg1"/>
          </a:solidFill>
          <a:ln>
            <a:solidFill>
              <a:schemeClr val="tx1"/>
            </a:solidFill>
          </a:ln>
        </p:spPr>
        <p:txBody>
          <a:bodyPr wrap="square" rtlCol="0" anchor="ctr">
            <a:spAutoFit/>
          </a:bodyPr>
          <a:lstStyle/>
          <a:p>
            <a:pPr algn="r"/>
            <a:r>
              <a:rPr lang="ja-JP" altLang="en-US" sz="1200" dirty="0"/>
              <a:t>申請額</a:t>
            </a:r>
            <a:r>
              <a:rPr kumimoji="1" lang="ja-JP" altLang="en-US" sz="1200" dirty="0"/>
              <a:t>：　　　　　　●●</a:t>
            </a:r>
            <a:r>
              <a:rPr kumimoji="1" lang="zh-TW" altLang="en-US" sz="1200" dirty="0"/>
              <a:t>●●円 　</a:t>
            </a:r>
            <a:endParaRPr kumimoji="1" lang="ja-JP" altLang="en-US" sz="1200" dirty="0"/>
          </a:p>
        </p:txBody>
      </p:sp>
      <p:graphicFrame>
        <p:nvGraphicFramePr>
          <p:cNvPr id="61" name="表 3">
            <a:extLst>
              <a:ext uri="{FF2B5EF4-FFF2-40B4-BE49-F238E27FC236}">
                <a16:creationId xmlns:a16="http://schemas.microsoft.com/office/drawing/2014/main" id="{5ECA8716-F637-1433-9492-777AECFDBA25}"/>
              </a:ext>
            </a:extLst>
          </p:cNvPr>
          <p:cNvGraphicFramePr>
            <a:graphicFrameLocks noGrp="1"/>
          </p:cNvGraphicFramePr>
          <p:nvPr>
            <p:extLst>
              <p:ext uri="{D42A27DB-BD31-4B8C-83A1-F6EECF244321}">
                <p14:modId xmlns:p14="http://schemas.microsoft.com/office/powerpoint/2010/main" val="3195547798"/>
              </p:ext>
            </p:extLst>
          </p:nvPr>
        </p:nvGraphicFramePr>
        <p:xfrm>
          <a:off x="7983765" y="3232823"/>
          <a:ext cx="1811186" cy="1275484"/>
        </p:xfrm>
        <a:graphic>
          <a:graphicData uri="http://schemas.openxmlformats.org/drawingml/2006/table">
            <a:tbl>
              <a:tblPr firstRow="1" bandRow="1">
                <a:tableStyleId>{BDBED569-4797-4DF1-A0F4-6AAB3CD982D8}</a:tableStyleId>
              </a:tblPr>
              <a:tblGrid>
                <a:gridCol w="1811186">
                  <a:extLst>
                    <a:ext uri="{9D8B030D-6E8A-4147-A177-3AD203B41FA5}">
                      <a16:colId xmlns:a16="http://schemas.microsoft.com/office/drawing/2014/main" val="20000"/>
                    </a:ext>
                  </a:extLst>
                </a:gridCol>
              </a:tblGrid>
              <a:tr h="1275484">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sp>
        <p:nvSpPr>
          <p:cNvPr id="62" name="吹き出し: 角を丸めた四角形 61">
            <a:extLst>
              <a:ext uri="{FF2B5EF4-FFF2-40B4-BE49-F238E27FC236}">
                <a16:creationId xmlns:a16="http://schemas.microsoft.com/office/drawing/2014/main" id="{87D83C2B-D8AE-B292-047A-FF2DF355A951}"/>
              </a:ext>
            </a:extLst>
          </p:cNvPr>
          <p:cNvSpPr/>
          <p:nvPr/>
        </p:nvSpPr>
        <p:spPr>
          <a:xfrm>
            <a:off x="4118120" y="7444152"/>
            <a:ext cx="2655357" cy="541771"/>
          </a:xfrm>
          <a:prstGeom prst="wedgeRoundRectCallout">
            <a:avLst>
              <a:gd name="adj1" fmla="val -9951"/>
              <a:gd name="adj2" fmla="val 87996"/>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地域の核となる歴史的資源や観光資源の写真を添付してください。</a:t>
            </a:r>
          </a:p>
        </p:txBody>
      </p:sp>
      <p:sp>
        <p:nvSpPr>
          <p:cNvPr id="2" name="吹き出し: 角を丸めた四角形 1">
            <a:extLst>
              <a:ext uri="{FF2B5EF4-FFF2-40B4-BE49-F238E27FC236}">
                <a16:creationId xmlns:a16="http://schemas.microsoft.com/office/drawing/2014/main" id="{110904D8-6357-AE92-69A2-CDFCC74F2B67}"/>
              </a:ext>
            </a:extLst>
          </p:cNvPr>
          <p:cNvSpPr/>
          <p:nvPr/>
        </p:nvSpPr>
        <p:spPr>
          <a:xfrm>
            <a:off x="95424" y="7291026"/>
            <a:ext cx="3418830" cy="541771"/>
          </a:xfrm>
          <a:prstGeom prst="wedgeRoundRectCallout">
            <a:avLst>
              <a:gd name="adj1" fmla="val -10249"/>
              <a:gd name="adj2" fmla="val 49047"/>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地域の観光動向（宿泊施設・交通アクセス等を含む。）等、歴史的資源を核とした事業実施に向けた現状や課題を記載してください。</a:t>
            </a:r>
          </a:p>
        </p:txBody>
      </p:sp>
      <p:cxnSp>
        <p:nvCxnSpPr>
          <p:cNvPr id="3" name="カギ線コネクタ 16">
            <a:extLst>
              <a:ext uri="{FF2B5EF4-FFF2-40B4-BE49-F238E27FC236}">
                <a16:creationId xmlns:a16="http://schemas.microsoft.com/office/drawing/2014/main" id="{27EBDE26-85F0-313C-F5A5-E6CF02C72243}"/>
              </a:ext>
            </a:extLst>
          </p:cNvPr>
          <p:cNvCxnSpPr>
            <a:cxnSpLocks/>
            <a:stCxn id="39" idx="2"/>
            <a:endCxn id="20" idx="0"/>
          </p:cNvCxnSpPr>
          <p:nvPr/>
        </p:nvCxnSpPr>
        <p:spPr>
          <a:xfrm rot="16200000" flipH="1">
            <a:off x="2613770" y="5349898"/>
            <a:ext cx="244362" cy="1273041"/>
          </a:xfrm>
          <a:prstGeom prst="bentConnector3">
            <a:avLst>
              <a:gd name="adj1" fmla="val 50000"/>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cxnSp>
        <p:nvCxnSpPr>
          <p:cNvPr id="5" name="カギ線コネクタ 17">
            <a:extLst>
              <a:ext uri="{FF2B5EF4-FFF2-40B4-BE49-F238E27FC236}">
                <a16:creationId xmlns:a16="http://schemas.microsoft.com/office/drawing/2014/main" id="{3E03A7FC-1C83-B1E4-48C1-9345210923CA}"/>
              </a:ext>
            </a:extLst>
          </p:cNvPr>
          <p:cNvCxnSpPr>
            <a:cxnSpLocks/>
            <a:stCxn id="39" idx="2"/>
            <a:endCxn id="37" idx="0"/>
          </p:cNvCxnSpPr>
          <p:nvPr/>
        </p:nvCxnSpPr>
        <p:spPr>
          <a:xfrm rot="5400000">
            <a:off x="1331366" y="5344709"/>
            <a:ext cx="248536" cy="1287595"/>
          </a:xfrm>
          <a:prstGeom prst="bentConnector3">
            <a:avLst>
              <a:gd name="adj1" fmla="val 50000"/>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cxnSp>
        <p:nvCxnSpPr>
          <p:cNvPr id="6" name="直線コネクタ 5">
            <a:extLst>
              <a:ext uri="{FF2B5EF4-FFF2-40B4-BE49-F238E27FC236}">
                <a16:creationId xmlns:a16="http://schemas.microsoft.com/office/drawing/2014/main" id="{405EC084-3CB4-A862-4AD7-2F5FB4846311}"/>
              </a:ext>
            </a:extLst>
          </p:cNvPr>
          <p:cNvCxnSpPr>
            <a:cxnSpLocks/>
            <a:stCxn id="39" idx="2"/>
            <a:endCxn id="30" idx="0"/>
          </p:cNvCxnSpPr>
          <p:nvPr/>
        </p:nvCxnSpPr>
        <p:spPr>
          <a:xfrm>
            <a:off x="2099431" y="5864238"/>
            <a:ext cx="6941" cy="244361"/>
          </a:xfrm>
          <a:prstGeom prst="line">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grpSp>
        <p:nvGrpSpPr>
          <p:cNvPr id="12" name="グループ化 11">
            <a:extLst>
              <a:ext uri="{FF2B5EF4-FFF2-40B4-BE49-F238E27FC236}">
                <a16:creationId xmlns:a16="http://schemas.microsoft.com/office/drawing/2014/main" id="{822EB29D-32E6-3765-98AA-EA7F07688A7C}"/>
              </a:ext>
            </a:extLst>
          </p:cNvPr>
          <p:cNvGrpSpPr/>
          <p:nvPr/>
        </p:nvGrpSpPr>
        <p:grpSpPr>
          <a:xfrm>
            <a:off x="2769326" y="6108600"/>
            <a:ext cx="1206292" cy="678614"/>
            <a:chOff x="7293184" y="4597628"/>
            <a:chExt cx="2095501" cy="1009287"/>
          </a:xfrm>
        </p:grpSpPr>
        <p:sp>
          <p:nvSpPr>
            <p:cNvPr id="19" name="正方形/長方形 18">
              <a:extLst>
                <a:ext uri="{FF2B5EF4-FFF2-40B4-BE49-F238E27FC236}">
                  <a16:creationId xmlns:a16="http://schemas.microsoft.com/office/drawing/2014/main" id="{8580FC5C-F669-EA5B-9281-ADF908951F8D}"/>
                </a:ext>
              </a:extLst>
            </p:cNvPr>
            <p:cNvSpPr/>
            <p:nvPr/>
          </p:nvSpPr>
          <p:spPr>
            <a:xfrm>
              <a:off x="7293184" y="4932902"/>
              <a:ext cx="2095501" cy="67401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ＭＳ Ｐゴシック" panose="020B0600070205080204" pitchFamily="50" charset="-128"/>
                  <a:ea typeface="ＭＳ Ｐゴシック" panose="020B060007020508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rPr>
                <a:t>主な役割</a:t>
              </a:r>
              <a:r>
                <a:rPr lang="en-US" altLang="ja-JP" sz="800" dirty="0">
                  <a:solidFill>
                    <a:schemeClr val="tx1"/>
                  </a:solidFill>
                  <a:latin typeface="ＭＳ Ｐゴシック" panose="020B0600070205080204" pitchFamily="50" charset="-128"/>
                  <a:ea typeface="ＭＳ Ｐゴシック" panose="020B0600070205080204" pitchFamily="50" charset="-128"/>
                </a:rPr>
                <a:t>】</a:t>
              </a:r>
            </a:p>
            <a:p>
              <a:r>
                <a:rPr lang="ja-JP" altLang="en-US" sz="800" dirty="0">
                  <a:solidFill>
                    <a:srgbClr val="0070C0"/>
                  </a:solidFill>
                  <a:latin typeface="+mn-ea"/>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a:p>
              <a:r>
                <a:rPr lang="ja-JP" altLang="en-US" sz="800" dirty="0">
                  <a:solidFill>
                    <a:srgbClr val="0070C0"/>
                  </a:solidFill>
                  <a:latin typeface="+mn-ea"/>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sp>
          <p:nvSpPr>
            <p:cNvPr id="20" name="正方形/長方形 19">
              <a:extLst>
                <a:ext uri="{FF2B5EF4-FFF2-40B4-BE49-F238E27FC236}">
                  <a16:creationId xmlns:a16="http://schemas.microsoft.com/office/drawing/2014/main" id="{A51A6AAC-BEE5-DA54-8059-D5DED44D2825}"/>
                </a:ext>
              </a:extLst>
            </p:cNvPr>
            <p:cNvSpPr/>
            <p:nvPr/>
          </p:nvSpPr>
          <p:spPr>
            <a:xfrm>
              <a:off x="7293184" y="4597628"/>
              <a:ext cx="2095501" cy="33527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●●株式会社</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grpSp>
      <p:grpSp>
        <p:nvGrpSpPr>
          <p:cNvPr id="22" name="グループ化 21">
            <a:extLst>
              <a:ext uri="{FF2B5EF4-FFF2-40B4-BE49-F238E27FC236}">
                <a16:creationId xmlns:a16="http://schemas.microsoft.com/office/drawing/2014/main" id="{45126072-99CE-5488-91D2-A15A1C98DD05}"/>
              </a:ext>
            </a:extLst>
          </p:cNvPr>
          <p:cNvGrpSpPr/>
          <p:nvPr/>
        </p:nvGrpSpPr>
        <p:grpSpPr>
          <a:xfrm>
            <a:off x="1503226" y="6108599"/>
            <a:ext cx="1206948" cy="684021"/>
            <a:chOff x="4917040" y="4593561"/>
            <a:chExt cx="2096641" cy="1017330"/>
          </a:xfrm>
        </p:grpSpPr>
        <p:sp>
          <p:nvSpPr>
            <p:cNvPr id="26" name="正方形/長方形 25">
              <a:extLst>
                <a:ext uri="{FF2B5EF4-FFF2-40B4-BE49-F238E27FC236}">
                  <a16:creationId xmlns:a16="http://schemas.microsoft.com/office/drawing/2014/main" id="{027AF6F0-1E0A-FFE6-F454-452B0676F2CE}"/>
                </a:ext>
              </a:extLst>
            </p:cNvPr>
            <p:cNvSpPr/>
            <p:nvPr/>
          </p:nvSpPr>
          <p:spPr>
            <a:xfrm>
              <a:off x="4918180" y="4932900"/>
              <a:ext cx="2095501" cy="677991"/>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mn-ea"/>
                </a:rPr>
                <a:t>【</a:t>
              </a:r>
              <a:r>
                <a:rPr lang="ja-JP" altLang="en-US" sz="800" dirty="0">
                  <a:solidFill>
                    <a:schemeClr val="tx1"/>
                  </a:solidFill>
                  <a:latin typeface="+mn-ea"/>
                </a:rPr>
                <a:t>主な役割</a:t>
              </a:r>
              <a:r>
                <a:rPr lang="en-US" altLang="ja-JP" sz="800" dirty="0">
                  <a:solidFill>
                    <a:schemeClr val="tx1"/>
                  </a:solidFill>
                  <a:latin typeface="+mn-ea"/>
                </a:rPr>
                <a:t>】</a:t>
              </a:r>
            </a:p>
            <a:p>
              <a:r>
                <a:rPr lang="ja-JP" altLang="en-US" sz="800" dirty="0">
                  <a:solidFill>
                    <a:srgbClr val="0070C0"/>
                  </a:solidFill>
                  <a:latin typeface="+mn-ea"/>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a:p>
              <a:r>
                <a:rPr lang="ja-JP" altLang="en-US" sz="800" dirty="0">
                  <a:solidFill>
                    <a:srgbClr val="0070C0"/>
                  </a:solidFill>
                  <a:latin typeface="+mn-ea"/>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r>
                <a:rPr lang="en-US" altLang="ja-JP" sz="800" dirty="0">
                  <a:solidFill>
                    <a:srgbClr val="FF0000"/>
                  </a:solidFill>
                  <a:latin typeface="+mn-ea"/>
                </a:rPr>
                <a:t>	</a:t>
              </a:r>
            </a:p>
          </p:txBody>
        </p:sp>
        <p:sp>
          <p:nvSpPr>
            <p:cNvPr id="30" name="正方形/長方形 29">
              <a:extLst>
                <a:ext uri="{FF2B5EF4-FFF2-40B4-BE49-F238E27FC236}">
                  <a16:creationId xmlns:a16="http://schemas.microsoft.com/office/drawing/2014/main" id="{5E46DB12-FE98-7F42-1DC4-9D5C46D4E3AF}"/>
                </a:ext>
              </a:extLst>
            </p:cNvPr>
            <p:cNvSpPr/>
            <p:nvPr/>
          </p:nvSpPr>
          <p:spPr>
            <a:xfrm>
              <a:off x="4917040" y="4593561"/>
              <a:ext cx="2095501" cy="33527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800" dirty="0">
                  <a:solidFill>
                    <a:srgbClr val="0070C0"/>
                  </a:solidFill>
                  <a:latin typeface="+mn-ea"/>
                </a:rPr>
                <a:t>協議会</a:t>
              </a:r>
              <a:endParaRPr lang="en-US" altLang="ja-JP" sz="800" dirty="0">
                <a:solidFill>
                  <a:srgbClr val="0070C0"/>
                </a:solidFill>
                <a:latin typeface="+mn-ea"/>
              </a:endParaRPr>
            </a:p>
          </p:txBody>
        </p:sp>
      </p:grpSp>
      <p:grpSp>
        <p:nvGrpSpPr>
          <p:cNvPr id="34" name="グループ化 33">
            <a:extLst>
              <a:ext uri="{FF2B5EF4-FFF2-40B4-BE49-F238E27FC236}">
                <a16:creationId xmlns:a16="http://schemas.microsoft.com/office/drawing/2014/main" id="{2BB386C9-5CEF-0F9D-11C4-AFE5D6A0FD3D}"/>
              </a:ext>
            </a:extLst>
          </p:cNvPr>
          <p:cNvGrpSpPr/>
          <p:nvPr/>
        </p:nvGrpSpPr>
        <p:grpSpPr>
          <a:xfrm>
            <a:off x="180940" y="6112774"/>
            <a:ext cx="1262478" cy="677173"/>
            <a:chOff x="2458411" y="4604530"/>
            <a:chExt cx="2096641" cy="1007144"/>
          </a:xfrm>
        </p:grpSpPr>
        <p:sp>
          <p:nvSpPr>
            <p:cNvPr id="36" name="正方形/長方形 35">
              <a:extLst>
                <a:ext uri="{FF2B5EF4-FFF2-40B4-BE49-F238E27FC236}">
                  <a16:creationId xmlns:a16="http://schemas.microsoft.com/office/drawing/2014/main" id="{4E6D9574-2834-0E8B-19B8-87CC71C0CD1A}"/>
                </a:ext>
              </a:extLst>
            </p:cNvPr>
            <p:cNvSpPr/>
            <p:nvPr/>
          </p:nvSpPr>
          <p:spPr>
            <a:xfrm>
              <a:off x="2459550" y="4937662"/>
              <a:ext cx="2095502" cy="674012"/>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mn-ea"/>
                </a:rPr>
                <a:t>【</a:t>
              </a:r>
              <a:r>
                <a:rPr lang="ja-JP" altLang="en-US" sz="800" dirty="0">
                  <a:solidFill>
                    <a:schemeClr val="tx1"/>
                  </a:solidFill>
                  <a:latin typeface="+mn-ea"/>
                </a:rPr>
                <a:t>主な役割</a:t>
              </a:r>
              <a:r>
                <a:rPr lang="en-US" altLang="ja-JP" sz="800" dirty="0">
                  <a:solidFill>
                    <a:schemeClr val="tx1"/>
                  </a:solidFill>
                  <a:latin typeface="+mn-ea"/>
                </a:rPr>
                <a:t>】</a:t>
              </a:r>
            </a:p>
            <a:p>
              <a:r>
                <a:rPr lang="ja-JP" altLang="en-US" sz="800" dirty="0">
                  <a:solidFill>
                    <a:srgbClr val="0070C0"/>
                  </a:solidFill>
                  <a:latin typeface="+mn-ea"/>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a:p>
              <a:r>
                <a:rPr lang="ja-JP" altLang="en-US" sz="800" dirty="0">
                  <a:solidFill>
                    <a:srgbClr val="0070C0"/>
                  </a:solidFill>
                  <a:latin typeface="+mn-ea"/>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sp>
          <p:nvSpPr>
            <p:cNvPr id="37" name="正方形/長方形 36">
              <a:extLst>
                <a:ext uri="{FF2B5EF4-FFF2-40B4-BE49-F238E27FC236}">
                  <a16:creationId xmlns:a16="http://schemas.microsoft.com/office/drawing/2014/main" id="{E6875CC5-5743-4C55-6261-DC4E667A3805}"/>
                </a:ext>
              </a:extLst>
            </p:cNvPr>
            <p:cNvSpPr/>
            <p:nvPr/>
          </p:nvSpPr>
          <p:spPr>
            <a:xfrm>
              <a:off x="2458411" y="4604530"/>
              <a:ext cx="2095500" cy="33527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a:t>
              </a:r>
              <a:r>
                <a:rPr lang="ja-JP" altLang="en-US" sz="800" dirty="0">
                  <a:solidFill>
                    <a:srgbClr val="0070C0"/>
                  </a:solidFill>
                  <a:latin typeface="+mn-ea"/>
                </a:rPr>
                <a:t>市</a:t>
              </a:r>
              <a:endParaRPr lang="en-US" altLang="ja-JP" sz="800" dirty="0">
                <a:solidFill>
                  <a:srgbClr val="0070C0"/>
                </a:solidFill>
                <a:latin typeface="+mn-ea"/>
              </a:endParaRPr>
            </a:p>
          </p:txBody>
        </p:sp>
      </p:grpSp>
      <p:grpSp>
        <p:nvGrpSpPr>
          <p:cNvPr id="38" name="グループ化 37">
            <a:extLst>
              <a:ext uri="{FF2B5EF4-FFF2-40B4-BE49-F238E27FC236}">
                <a16:creationId xmlns:a16="http://schemas.microsoft.com/office/drawing/2014/main" id="{FADB4F02-4A32-23FA-2F68-2D986FD238FA}"/>
              </a:ext>
            </a:extLst>
          </p:cNvPr>
          <p:cNvGrpSpPr/>
          <p:nvPr/>
        </p:nvGrpSpPr>
        <p:grpSpPr>
          <a:xfrm>
            <a:off x="1442730" y="5165660"/>
            <a:ext cx="1313401" cy="698578"/>
            <a:chOff x="4843339" y="2393553"/>
            <a:chExt cx="2245178" cy="997346"/>
          </a:xfrm>
        </p:grpSpPr>
        <p:sp>
          <p:nvSpPr>
            <p:cNvPr id="39" name="正方形/長方形 38">
              <a:extLst>
                <a:ext uri="{FF2B5EF4-FFF2-40B4-BE49-F238E27FC236}">
                  <a16:creationId xmlns:a16="http://schemas.microsoft.com/office/drawing/2014/main" id="{B4AE6C90-52F3-CBD6-05D2-FA82A4CC082B}"/>
                </a:ext>
              </a:extLst>
            </p:cNvPr>
            <p:cNvSpPr/>
            <p:nvPr/>
          </p:nvSpPr>
          <p:spPr>
            <a:xfrm>
              <a:off x="4843339" y="2734117"/>
              <a:ext cx="2245178" cy="656782"/>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ＭＳ Ｐゴシック" panose="020B0600070205080204" pitchFamily="50" charset="-128"/>
                  <a:ea typeface="ＭＳ Ｐゴシック" panose="020B060007020508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rPr>
                <a:t>主な役割</a:t>
              </a:r>
              <a:r>
                <a:rPr lang="en-US" altLang="ja-JP" sz="800" dirty="0">
                  <a:solidFill>
                    <a:schemeClr val="tx1"/>
                  </a:solidFill>
                  <a:latin typeface="ＭＳ Ｐゴシック" panose="020B0600070205080204" pitchFamily="50" charset="-128"/>
                  <a:ea typeface="ＭＳ Ｐゴシック" panose="020B0600070205080204" pitchFamily="50" charset="-128"/>
                </a:rPr>
                <a:t>】</a:t>
              </a:r>
            </a:p>
            <a:p>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a:p>
              <a:r>
                <a:rPr lang="ja-JP" altLang="en-US" sz="800" dirty="0">
                  <a:solidFill>
                    <a:srgbClr val="0070C0"/>
                  </a:solidFill>
                  <a:latin typeface="ＭＳ Ｐゴシック" panose="020B0600070205080204" pitchFamily="50" charset="-128"/>
                  <a:ea typeface="ＭＳ Ｐゴシック" panose="020B0600070205080204" pitchFamily="50" charset="-128"/>
                </a:rPr>
                <a:t>・〇〇〇</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sp>
          <p:nvSpPr>
            <p:cNvPr id="40" name="正方形/長方形 39">
              <a:extLst>
                <a:ext uri="{FF2B5EF4-FFF2-40B4-BE49-F238E27FC236}">
                  <a16:creationId xmlns:a16="http://schemas.microsoft.com/office/drawing/2014/main" id="{6D79F57C-E9CF-BB30-65E2-EB52AE0F1EA2}"/>
                </a:ext>
              </a:extLst>
            </p:cNvPr>
            <p:cNvSpPr/>
            <p:nvPr/>
          </p:nvSpPr>
          <p:spPr>
            <a:xfrm>
              <a:off x="4843339" y="2393553"/>
              <a:ext cx="2245178" cy="33527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 </a:t>
              </a:r>
              <a:r>
                <a:rPr lang="en-US" altLang="ja-JP" sz="800" dirty="0">
                  <a:solidFill>
                    <a:srgbClr val="0070C0"/>
                  </a:solidFill>
                  <a:latin typeface="ＭＳ Ｐゴシック" panose="020B0600070205080204" pitchFamily="50" charset="-128"/>
                  <a:ea typeface="ＭＳ Ｐゴシック" panose="020B0600070205080204" pitchFamily="50" charset="-128"/>
                </a:rPr>
                <a:t>DMO</a:t>
              </a:r>
              <a:endParaRPr kumimoji="1" lang="ja-JP" altLang="en-US" sz="800" dirty="0">
                <a:solidFill>
                  <a:srgbClr val="0070C0"/>
                </a:solidFill>
                <a:latin typeface="ＭＳ Ｐゴシック" panose="020B0600070205080204" pitchFamily="50" charset="-128"/>
                <a:ea typeface="ＭＳ Ｐゴシック" panose="020B0600070205080204" pitchFamily="50" charset="-128"/>
              </a:endParaRPr>
            </a:p>
          </p:txBody>
        </p:sp>
      </p:grpSp>
      <p:sp>
        <p:nvSpPr>
          <p:cNvPr id="41" name="楕円 23">
            <a:extLst>
              <a:ext uri="{FF2B5EF4-FFF2-40B4-BE49-F238E27FC236}">
                <a16:creationId xmlns:a16="http://schemas.microsoft.com/office/drawing/2014/main" id="{6B6F1810-CD4A-CE63-2E06-04E4D49F286C}"/>
              </a:ext>
            </a:extLst>
          </p:cNvPr>
          <p:cNvSpPr/>
          <p:nvPr/>
        </p:nvSpPr>
        <p:spPr>
          <a:xfrm>
            <a:off x="1208865" y="5047438"/>
            <a:ext cx="400098" cy="320707"/>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500" dirty="0">
                <a:solidFill>
                  <a:schemeClr val="tx1"/>
                </a:solidFill>
                <a:latin typeface="+mn-ea"/>
              </a:rPr>
              <a:t>申請</a:t>
            </a:r>
            <a:endParaRPr lang="en-US" altLang="ja-JP" sz="500" dirty="0">
              <a:solidFill>
                <a:schemeClr val="tx1"/>
              </a:solidFill>
              <a:latin typeface="+mn-ea"/>
            </a:endParaRPr>
          </a:p>
          <a:p>
            <a:pPr algn="ctr"/>
            <a:r>
              <a:rPr kumimoji="1" lang="ja-JP" altLang="en-US" sz="500" dirty="0">
                <a:solidFill>
                  <a:schemeClr val="tx1"/>
                </a:solidFill>
                <a:latin typeface="+mn-ea"/>
              </a:rPr>
              <a:t>者</a:t>
            </a:r>
          </a:p>
        </p:txBody>
      </p:sp>
      <p:graphicFrame>
        <p:nvGraphicFramePr>
          <p:cNvPr id="1097" name="表 3">
            <a:extLst>
              <a:ext uri="{FF2B5EF4-FFF2-40B4-BE49-F238E27FC236}">
                <a16:creationId xmlns:a16="http://schemas.microsoft.com/office/drawing/2014/main" id="{0114365D-782C-2C42-1E2A-A23B1677877F}"/>
              </a:ext>
            </a:extLst>
          </p:cNvPr>
          <p:cNvGraphicFramePr>
            <a:graphicFrameLocks noGrp="1"/>
          </p:cNvGraphicFramePr>
          <p:nvPr>
            <p:extLst>
              <p:ext uri="{D42A27DB-BD31-4B8C-83A1-F6EECF244321}">
                <p14:modId xmlns:p14="http://schemas.microsoft.com/office/powerpoint/2010/main" val="3790519691"/>
              </p:ext>
            </p:extLst>
          </p:nvPr>
        </p:nvGraphicFramePr>
        <p:xfrm>
          <a:off x="6060283" y="3228444"/>
          <a:ext cx="1811186" cy="1284243"/>
        </p:xfrm>
        <a:graphic>
          <a:graphicData uri="http://schemas.openxmlformats.org/drawingml/2006/table">
            <a:tbl>
              <a:tblPr firstRow="1" bandRow="1">
                <a:tableStyleId>{BDBED569-4797-4DF1-A0F4-6AAB3CD982D8}</a:tableStyleId>
              </a:tblPr>
              <a:tblGrid>
                <a:gridCol w="1811186">
                  <a:extLst>
                    <a:ext uri="{9D8B030D-6E8A-4147-A177-3AD203B41FA5}">
                      <a16:colId xmlns:a16="http://schemas.microsoft.com/office/drawing/2014/main" val="20000"/>
                    </a:ext>
                  </a:extLst>
                </a:gridCol>
              </a:tblGrid>
              <a:tr h="1284243">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sp>
        <p:nvSpPr>
          <p:cNvPr id="1098" name="テキスト ボックス 1097">
            <a:extLst>
              <a:ext uri="{FF2B5EF4-FFF2-40B4-BE49-F238E27FC236}">
                <a16:creationId xmlns:a16="http://schemas.microsoft.com/office/drawing/2014/main" id="{E23C1245-E65B-DD58-9E1E-5BF620ADF7BF}"/>
              </a:ext>
            </a:extLst>
          </p:cNvPr>
          <p:cNvSpPr txBox="1"/>
          <p:nvPr/>
        </p:nvSpPr>
        <p:spPr>
          <a:xfrm>
            <a:off x="64219" y="3234824"/>
            <a:ext cx="5891739" cy="307777"/>
          </a:xfrm>
          <a:prstGeom prst="rect">
            <a:avLst/>
          </a:prstGeom>
          <a:solidFill>
            <a:schemeClr val="accent5">
              <a:lumMod val="50000"/>
            </a:schemeClr>
          </a:solidFill>
          <a:ln>
            <a:solidFill>
              <a:schemeClr val="tx1"/>
            </a:solidFill>
            <a:prstDash val="solid"/>
          </a:ln>
        </p:spPr>
        <p:txBody>
          <a:bodyPr wrap="square" rtlCol="0">
            <a:spAutoFit/>
          </a:bodyPr>
          <a:lstStyle/>
          <a:p>
            <a:r>
              <a:rPr lang="ja-JP" altLang="en-US" sz="1400" dirty="0">
                <a:solidFill>
                  <a:schemeClr val="bg1"/>
                </a:solidFill>
              </a:rPr>
              <a:t>現時点で把握している観光資源</a:t>
            </a:r>
            <a:endParaRPr lang="en-US" altLang="ja-JP" sz="1400" dirty="0">
              <a:solidFill>
                <a:schemeClr val="bg1"/>
              </a:solidFill>
            </a:endParaRPr>
          </a:p>
        </p:txBody>
      </p:sp>
      <p:sp>
        <p:nvSpPr>
          <p:cNvPr id="1100" name="テキスト ボックス 1099">
            <a:extLst>
              <a:ext uri="{FF2B5EF4-FFF2-40B4-BE49-F238E27FC236}">
                <a16:creationId xmlns:a16="http://schemas.microsoft.com/office/drawing/2014/main" id="{5D576BC5-7EE7-2B2D-A66D-E6A509886654}"/>
              </a:ext>
            </a:extLst>
          </p:cNvPr>
          <p:cNvSpPr txBox="1"/>
          <p:nvPr/>
        </p:nvSpPr>
        <p:spPr>
          <a:xfrm>
            <a:off x="4117120" y="4587281"/>
            <a:ext cx="5682191" cy="317455"/>
          </a:xfrm>
          <a:prstGeom prst="rect">
            <a:avLst/>
          </a:prstGeom>
          <a:solidFill>
            <a:schemeClr val="accent5">
              <a:lumMod val="50000"/>
            </a:schemeClr>
          </a:solidFill>
          <a:ln>
            <a:solidFill>
              <a:schemeClr val="tx1"/>
            </a:solidFill>
            <a:prstDash val="solid"/>
          </a:ln>
        </p:spPr>
        <p:txBody>
          <a:bodyPr wrap="square" rtlCol="0">
            <a:spAutoFit/>
          </a:bodyPr>
          <a:lstStyle/>
          <a:p>
            <a:r>
              <a:rPr lang="ja-JP" altLang="en-US" sz="1400" dirty="0">
                <a:solidFill>
                  <a:schemeClr val="bg1"/>
                </a:solidFill>
              </a:rPr>
              <a:t>本事業における達成目標</a:t>
            </a:r>
            <a:endParaRPr lang="en-US" altLang="ja-JP" sz="1400" dirty="0">
              <a:solidFill>
                <a:schemeClr val="bg1"/>
              </a:solidFill>
            </a:endParaRPr>
          </a:p>
        </p:txBody>
      </p:sp>
      <p:sp>
        <p:nvSpPr>
          <p:cNvPr id="14" name="テキスト ボックス 13">
            <a:extLst>
              <a:ext uri="{FF2B5EF4-FFF2-40B4-BE49-F238E27FC236}">
                <a16:creationId xmlns:a16="http://schemas.microsoft.com/office/drawing/2014/main" id="{9670CA02-348E-8549-5193-1F93B875664D}"/>
              </a:ext>
            </a:extLst>
          </p:cNvPr>
          <p:cNvSpPr txBox="1"/>
          <p:nvPr/>
        </p:nvSpPr>
        <p:spPr>
          <a:xfrm>
            <a:off x="62048" y="582250"/>
            <a:ext cx="9737262" cy="307777"/>
          </a:xfrm>
          <a:prstGeom prst="rect">
            <a:avLst/>
          </a:prstGeom>
          <a:solidFill>
            <a:schemeClr val="accent5">
              <a:lumMod val="50000"/>
            </a:schemeClr>
          </a:solidFill>
          <a:ln>
            <a:solidFill>
              <a:schemeClr val="tx1"/>
            </a:solidFill>
            <a:prstDash val="solid"/>
          </a:ln>
        </p:spPr>
        <p:txBody>
          <a:bodyPr wrap="square" rtlCol="0">
            <a:spAutoFit/>
          </a:bodyPr>
          <a:lstStyle/>
          <a:p>
            <a:r>
              <a:rPr lang="ja-JP" altLang="en-US" sz="1400" dirty="0">
                <a:solidFill>
                  <a:schemeClr val="bg1"/>
                </a:solidFill>
              </a:rPr>
              <a:t>事業内容</a:t>
            </a:r>
            <a:endParaRPr kumimoji="1" lang="ja-JP" altLang="en-US" sz="1400" dirty="0">
              <a:solidFill>
                <a:schemeClr val="bg1"/>
              </a:solidFill>
            </a:endParaRPr>
          </a:p>
        </p:txBody>
      </p:sp>
      <p:sp>
        <p:nvSpPr>
          <p:cNvPr id="15" name="テキスト ボックス 14">
            <a:extLst>
              <a:ext uri="{FF2B5EF4-FFF2-40B4-BE49-F238E27FC236}">
                <a16:creationId xmlns:a16="http://schemas.microsoft.com/office/drawing/2014/main" id="{C2C1B116-F87F-37DE-9AA1-098AB034FDE8}"/>
              </a:ext>
            </a:extLst>
          </p:cNvPr>
          <p:cNvSpPr txBox="1"/>
          <p:nvPr/>
        </p:nvSpPr>
        <p:spPr>
          <a:xfrm>
            <a:off x="4117120" y="5595629"/>
            <a:ext cx="5682191" cy="317455"/>
          </a:xfrm>
          <a:prstGeom prst="rect">
            <a:avLst/>
          </a:prstGeom>
          <a:solidFill>
            <a:schemeClr val="accent5">
              <a:lumMod val="50000"/>
            </a:schemeClr>
          </a:solidFill>
          <a:ln>
            <a:solidFill>
              <a:schemeClr val="tx1"/>
            </a:solidFill>
            <a:prstDash val="solid"/>
          </a:ln>
        </p:spPr>
        <p:txBody>
          <a:bodyPr wrap="square" rtlCol="0">
            <a:spAutoFit/>
          </a:bodyPr>
          <a:lstStyle/>
          <a:p>
            <a:r>
              <a:rPr lang="ja-JP" altLang="en-US" sz="1400" dirty="0">
                <a:solidFill>
                  <a:schemeClr val="bg1"/>
                </a:solidFill>
              </a:rPr>
              <a:t>次年度</a:t>
            </a:r>
            <a:r>
              <a:rPr lang="ja-JP" altLang="en-US" sz="1400">
                <a:solidFill>
                  <a:schemeClr val="bg1"/>
                </a:solidFill>
              </a:rPr>
              <a:t>以降の計画</a:t>
            </a:r>
            <a:endParaRPr lang="en-US" altLang="ja-JP" sz="1400" dirty="0">
              <a:solidFill>
                <a:schemeClr val="bg1"/>
              </a:solidFill>
            </a:endParaRPr>
          </a:p>
        </p:txBody>
      </p:sp>
      <p:sp>
        <p:nvSpPr>
          <p:cNvPr id="28" name="テキスト ボックス 27">
            <a:extLst>
              <a:ext uri="{FF2B5EF4-FFF2-40B4-BE49-F238E27FC236}">
                <a16:creationId xmlns:a16="http://schemas.microsoft.com/office/drawing/2014/main" id="{A1442DF1-A099-712E-586F-C41396375870}"/>
              </a:ext>
            </a:extLst>
          </p:cNvPr>
          <p:cNvSpPr txBox="1"/>
          <p:nvPr/>
        </p:nvSpPr>
        <p:spPr>
          <a:xfrm>
            <a:off x="62049" y="4591720"/>
            <a:ext cx="3987438" cy="317455"/>
          </a:xfrm>
          <a:prstGeom prst="rect">
            <a:avLst/>
          </a:prstGeom>
          <a:solidFill>
            <a:schemeClr val="accent5">
              <a:lumMod val="50000"/>
            </a:schemeClr>
          </a:solidFill>
          <a:ln>
            <a:solidFill>
              <a:schemeClr val="tx1"/>
            </a:solidFill>
            <a:prstDash val="solid"/>
          </a:ln>
        </p:spPr>
        <p:txBody>
          <a:bodyPr wrap="square" rtlCol="0">
            <a:spAutoFit/>
          </a:bodyPr>
          <a:lstStyle/>
          <a:p>
            <a:r>
              <a:rPr lang="ja-JP" altLang="en-US" sz="1400" dirty="0">
                <a:solidFill>
                  <a:schemeClr val="bg1"/>
                </a:solidFill>
              </a:rPr>
              <a:t>事業実施体制図</a:t>
            </a:r>
            <a:endParaRPr lang="en-US" altLang="ja-JP" sz="1400" dirty="0">
              <a:solidFill>
                <a:schemeClr val="bg1"/>
              </a:solidFill>
            </a:endParaRPr>
          </a:p>
        </p:txBody>
      </p:sp>
      <p:sp>
        <p:nvSpPr>
          <p:cNvPr id="7" name="テキスト ボックス 6">
            <a:extLst>
              <a:ext uri="{FF2B5EF4-FFF2-40B4-BE49-F238E27FC236}">
                <a16:creationId xmlns:a16="http://schemas.microsoft.com/office/drawing/2014/main" id="{966CB296-151C-D418-56E7-C921049E4109}"/>
              </a:ext>
            </a:extLst>
          </p:cNvPr>
          <p:cNvSpPr txBox="1"/>
          <p:nvPr/>
        </p:nvSpPr>
        <p:spPr>
          <a:xfrm>
            <a:off x="62048" y="1896778"/>
            <a:ext cx="9737262" cy="307777"/>
          </a:xfrm>
          <a:prstGeom prst="rect">
            <a:avLst/>
          </a:prstGeom>
          <a:solidFill>
            <a:schemeClr val="accent5">
              <a:lumMod val="50000"/>
            </a:schemeClr>
          </a:solidFill>
          <a:ln>
            <a:solidFill>
              <a:schemeClr val="tx1"/>
            </a:solidFill>
            <a:prstDash val="solid"/>
          </a:ln>
        </p:spPr>
        <p:txBody>
          <a:bodyPr wrap="square" rtlCol="0">
            <a:spAutoFit/>
          </a:bodyPr>
          <a:lstStyle/>
          <a:p>
            <a:r>
              <a:rPr lang="ja-JP" altLang="en-US" sz="1400" dirty="0">
                <a:solidFill>
                  <a:schemeClr val="bg1"/>
                </a:solidFill>
              </a:rPr>
              <a:t>地域の課題、事業目的の背景</a:t>
            </a:r>
            <a:endParaRPr kumimoji="1" lang="ja-JP" altLang="en-US" sz="1400" dirty="0">
              <a:solidFill>
                <a:schemeClr val="bg1"/>
              </a:solidFill>
            </a:endParaRPr>
          </a:p>
        </p:txBody>
      </p:sp>
      <p:sp>
        <p:nvSpPr>
          <p:cNvPr id="16" name="テキスト ボックス 15">
            <a:extLst>
              <a:ext uri="{FF2B5EF4-FFF2-40B4-BE49-F238E27FC236}">
                <a16:creationId xmlns:a16="http://schemas.microsoft.com/office/drawing/2014/main" id="{22AB22BE-45D8-3063-1B0A-C1A49F0E99AB}"/>
              </a:ext>
            </a:extLst>
          </p:cNvPr>
          <p:cNvSpPr txBox="1"/>
          <p:nvPr/>
        </p:nvSpPr>
        <p:spPr>
          <a:xfrm>
            <a:off x="57689" y="884547"/>
            <a:ext cx="9737262" cy="938719"/>
          </a:xfrm>
          <a:prstGeom prst="rect">
            <a:avLst/>
          </a:prstGeom>
          <a:noFill/>
          <a:ln>
            <a:solidFill>
              <a:schemeClr val="tx1"/>
            </a:solidFill>
            <a:prstDash val="solid"/>
          </a:ln>
        </p:spPr>
        <p:txBody>
          <a:bodyPr wrap="square" rtlCol="0">
            <a:spAutoFit/>
          </a:bodyPr>
          <a:lstStyle/>
          <a:p>
            <a:endParaRPr kumimoji="1" lang="en-US" altLang="ja-JP" sz="1100" dirty="0"/>
          </a:p>
          <a:p>
            <a:endParaRPr lang="en-US" altLang="ja-JP" sz="1100" dirty="0"/>
          </a:p>
          <a:p>
            <a:endParaRPr kumimoji="1" lang="en-US" altLang="ja-JP" sz="1100" dirty="0"/>
          </a:p>
          <a:p>
            <a:endParaRPr lang="en-US" altLang="ja-JP" sz="1100" dirty="0"/>
          </a:p>
          <a:p>
            <a:endParaRPr kumimoji="1" lang="en-US" altLang="ja-JP" sz="1100" dirty="0"/>
          </a:p>
        </p:txBody>
      </p:sp>
      <p:sp>
        <p:nvSpPr>
          <p:cNvPr id="17" name="テキスト ボックス 16">
            <a:extLst>
              <a:ext uri="{FF2B5EF4-FFF2-40B4-BE49-F238E27FC236}">
                <a16:creationId xmlns:a16="http://schemas.microsoft.com/office/drawing/2014/main" id="{D73963E7-1436-288E-8963-4B85E79E2228}"/>
              </a:ext>
            </a:extLst>
          </p:cNvPr>
          <p:cNvSpPr txBox="1"/>
          <p:nvPr/>
        </p:nvSpPr>
        <p:spPr>
          <a:xfrm>
            <a:off x="62041" y="2212605"/>
            <a:ext cx="9737262" cy="938719"/>
          </a:xfrm>
          <a:prstGeom prst="rect">
            <a:avLst/>
          </a:prstGeom>
          <a:noFill/>
          <a:ln>
            <a:solidFill>
              <a:schemeClr val="tx1"/>
            </a:solidFill>
            <a:prstDash val="solid"/>
          </a:ln>
        </p:spPr>
        <p:txBody>
          <a:bodyPr wrap="square" rtlCol="0">
            <a:spAutoFit/>
          </a:bodyPr>
          <a:lstStyle/>
          <a:p>
            <a:endParaRPr kumimoji="1" lang="en-US" altLang="ja-JP" sz="1100" dirty="0"/>
          </a:p>
          <a:p>
            <a:endParaRPr lang="en-US" altLang="ja-JP" sz="1100" dirty="0"/>
          </a:p>
          <a:p>
            <a:endParaRPr kumimoji="1" lang="en-US" altLang="ja-JP" sz="1100" dirty="0"/>
          </a:p>
          <a:p>
            <a:endParaRPr lang="en-US" altLang="ja-JP" sz="1100" dirty="0"/>
          </a:p>
          <a:p>
            <a:endParaRPr kumimoji="1" lang="en-US" altLang="ja-JP" sz="1100" dirty="0"/>
          </a:p>
        </p:txBody>
      </p:sp>
      <p:sp>
        <p:nvSpPr>
          <p:cNvPr id="21" name="テキスト ボックス 20">
            <a:extLst>
              <a:ext uri="{FF2B5EF4-FFF2-40B4-BE49-F238E27FC236}">
                <a16:creationId xmlns:a16="http://schemas.microsoft.com/office/drawing/2014/main" id="{A9203DBD-DFB5-2403-FCC0-95FAFC890B7E}"/>
              </a:ext>
            </a:extLst>
          </p:cNvPr>
          <p:cNvSpPr txBox="1"/>
          <p:nvPr/>
        </p:nvSpPr>
        <p:spPr>
          <a:xfrm>
            <a:off x="61907" y="3545989"/>
            <a:ext cx="5891739" cy="938719"/>
          </a:xfrm>
          <a:prstGeom prst="rect">
            <a:avLst/>
          </a:prstGeom>
          <a:noFill/>
          <a:ln>
            <a:solidFill>
              <a:schemeClr val="tx1"/>
            </a:solidFill>
            <a:prstDash val="solid"/>
          </a:ln>
        </p:spPr>
        <p:txBody>
          <a:bodyPr wrap="square" rtlCol="0">
            <a:spAutoFit/>
          </a:bodyPr>
          <a:lstStyle/>
          <a:p>
            <a:endParaRPr lang="en-US" altLang="ja-JP" sz="1100" dirty="0"/>
          </a:p>
          <a:p>
            <a:endParaRPr lang="en-US" altLang="ja-JP" sz="1100" dirty="0"/>
          </a:p>
          <a:p>
            <a:endParaRPr kumimoji="1" lang="en-US" altLang="ja-JP" sz="1100" dirty="0"/>
          </a:p>
          <a:p>
            <a:endParaRPr lang="en-US" altLang="ja-JP" sz="1100" dirty="0"/>
          </a:p>
          <a:p>
            <a:endParaRPr kumimoji="1" lang="en-US" altLang="ja-JP" sz="1100" dirty="0"/>
          </a:p>
        </p:txBody>
      </p:sp>
      <p:sp>
        <p:nvSpPr>
          <p:cNvPr id="24" name="テキスト ボックス 23">
            <a:extLst>
              <a:ext uri="{FF2B5EF4-FFF2-40B4-BE49-F238E27FC236}">
                <a16:creationId xmlns:a16="http://schemas.microsoft.com/office/drawing/2014/main" id="{018DF8A7-BE20-FE42-9D7C-78673C6305FF}"/>
              </a:ext>
            </a:extLst>
          </p:cNvPr>
          <p:cNvSpPr txBox="1"/>
          <p:nvPr/>
        </p:nvSpPr>
        <p:spPr>
          <a:xfrm>
            <a:off x="4117920" y="4913736"/>
            <a:ext cx="5677032" cy="641158"/>
          </a:xfrm>
          <a:prstGeom prst="rect">
            <a:avLst/>
          </a:prstGeom>
          <a:noFill/>
          <a:ln>
            <a:solidFill>
              <a:schemeClr val="tx1"/>
            </a:solidFill>
            <a:prstDash val="solid"/>
          </a:ln>
        </p:spPr>
        <p:txBody>
          <a:bodyPr wrap="square" rtlCol="0">
            <a:spAutoFit/>
          </a:bodyPr>
          <a:lstStyle/>
          <a:p>
            <a:endParaRPr lang="en-US" altLang="ja-JP" sz="1100" dirty="0"/>
          </a:p>
          <a:p>
            <a:endParaRPr lang="en-US" altLang="ja-JP" sz="1100" dirty="0"/>
          </a:p>
          <a:p>
            <a:endParaRPr kumimoji="1" lang="en-US" altLang="ja-JP" sz="1100" dirty="0"/>
          </a:p>
          <a:p>
            <a:endParaRPr lang="en-US" altLang="ja-JP" sz="1100" dirty="0"/>
          </a:p>
          <a:p>
            <a:endParaRPr kumimoji="1" lang="en-US" altLang="ja-JP" sz="1100" dirty="0"/>
          </a:p>
        </p:txBody>
      </p:sp>
      <p:sp>
        <p:nvSpPr>
          <p:cNvPr id="29" name="テキスト ボックス 28">
            <a:extLst>
              <a:ext uri="{FF2B5EF4-FFF2-40B4-BE49-F238E27FC236}">
                <a16:creationId xmlns:a16="http://schemas.microsoft.com/office/drawing/2014/main" id="{CEC6E0EE-050B-83A3-A2B0-0ADD457ABC66}"/>
              </a:ext>
            </a:extLst>
          </p:cNvPr>
          <p:cNvSpPr txBox="1"/>
          <p:nvPr/>
        </p:nvSpPr>
        <p:spPr>
          <a:xfrm>
            <a:off x="4122271" y="5917970"/>
            <a:ext cx="5677032" cy="853381"/>
          </a:xfrm>
          <a:prstGeom prst="rect">
            <a:avLst/>
          </a:prstGeom>
          <a:noFill/>
          <a:ln>
            <a:solidFill>
              <a:schemeClr val="tx1"/>
            </a:solidFill>
            <a:prstDash val="solid"/>
          </a:ln>
        </p:spPr>
        <p:txBody>
          <a:bodyPr wrap="square" rtlCol="0">
            <a:spAutoFit/>
          </a:bodyPr>
          <a:lstStyle/>
          <a:p>
            <a:endParaRPr lang="en-US" altLang="ja-JP" sz="1100" dirty="0"/>
          </a:p>
          <a:p>
            <a:endParaRPr lang="en-US" altLang="ja-JP" sz="1100" dirty="0"/>
          </a:p>
          <a:p>
            <a:endParaRPr kumimoji="1" lang="en-US" altLang="ja-JP" sz="1100" dirty="0"/>
          </a:p>
          <a:p>
            <a:endParaRPr lang="en-US" altLang="ja-JP" sz="1100" dirty="0"/>
          </a:p>
          <a:p>
            <a:endParaRPr kumimoji="1" lang="en-US" altLang="ja-JP" sz="1100" dirty="0"/>
          </a:p>
        </p:txBody>
      </p:sp>
    </p:spTree>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ln>
      </a:spPr>
      <a:bodyPr vertOverflow="overflow" horzOverflow="overflow" wrap="square" lIns="91422" tIns="45710" rIns="91422" bIns="45710" rtlCol="0" anchor="t" anchorCtr="0"/>
      <a:lstStyle>
        <a:defPPr marL="1338580">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panose="020B0604020202020204"/>
            <a:ea typeface="ＭＳ Ｐゴシック" panose="020B0600070205080204" charset="-128"/>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11AC251D6683E49A05237824C432954" ma:contentTypeVersion="3" ma:contentTypeDescription="新しいドキュメントを作成します。" ma:contentTypeScope="" ma:versionID="e347bf7273f8e3c56cc10cf773f66260">
  <xsd:schema xmlns:xsd="http://www.w3.org/2001/XMLSchema" xmlns:xs="http://www.w3.org/2001/XMLSchema" xmlns:p="http://schemas.microsoft.com/office/2006/metadata/properties" xmlns:ns2="53dd7291-344d-4b0d-9f29-56c963403a3f" targetNamespace="http://schemas.microsoft.com/office/2006/metadata/properties" ma:root="true" ma:fieldsID="ef62a7b6f5cd67ebda5c8e2daebf4220" ns2:_="">
    <xsd:import namespace="53dd7291-344d-4b0d-9f29-56c963403a3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dd7291-344d-4b0d-9f29-56c963403a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5482C19-3C3A-49BB-B741-B6F5C835FB04}">
  <ds:schemaRefs>
    <ds:schemaRef ds:uri="http://schemas.microsoft.com/sharepoint/v3/contenttype/forms"/>
  </ds:schemaRefs>
</ds:datastoreItem>
</file>

<file path=customXml/itemProps2.xml><?xml version="1.0" encoding="utf-8"?>
<ds:datastoreItem xmlns:ds="http://schemas.openxmlformats.org/officeDocument/2006/customXml" ds:itemID="{23F4F7E8-3725-4707-B4C0-6F1867300E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dd7291-344d-4b0d-9f29-56c963403a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47BF2AC-64CC-44E2-B3CC-4DA2300C63AA}">
  <ds:schemaRefs>
    <ds:schemaRef ds:uri="http://purl.org/dc/dcmitype/"/>
    <ds:schemaRef ds:uri="http://schemas.microsoft.com/office/2006/metadata/properties"/>
    <ds:schemaRef ds:uri="http://www.w3.org/XML/1998/namespace"/>
    <ds:schemaRef ds:uri="http://schemas.microsoft.com/office/infopath/2007/PartnerControls"/>
    <ds:schemaRef ds:uri="http://purl.org/dc/terms/"/>
    <ds:schemaRef ds:uri="http://schemas.openxmlformats.org/package/2006/metadata/core-properties"/>
    <ds:schemaRef ds:uri="53dd7291-344d-4b0d-9f29-56c963403a3f"/>
    <ds:schemaRef ds:uri="http://schemas.microsoft.com/office/2006/documentManagement/types"/>
    <ds:schemaRef ds:uri="http://purl.org/dc/elements/1.1/"/>
  </ds:schemaRefs>
</ds:datastoreItem>
</file>

<file path=docProps/app.xml><?xml version="1.0" encoding="utf-8"?>
<Properties xmlns="http://schemas.openxmlformats.org/officeDocument/2006/extended-properties" xmlns:vt="http://schemas.openxmlformats.org/officeDocument/2006/docPropsVTypes">
  <Words>237</Words>
  <PresentationFormat>A4 210 x 297 mm</PresentationFormat>
  <Paragraphs>55</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HGP創英角ｺﾞｼｯｸUB</vt:lpstr>
      <vt:lpstr>Meiryo UI</vt:lpstr>
      <vt:lpstr>ＭＳ Ｐゴシック</vt:lpstr>
      <vt:lpstr>メイリオ</vt:lpstr>
      <vt:lpstr>游ゴシック</vt:lpstr>
      <vt:lpstr>Arial</vt:lpstr>
      <vt:lpstr>テーマ1</vt:lpstr>
      <vt:lpstr>【Ｒ８】事業名：○○○○【○○県○○市】</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1041-11.8.2.8500</vt:lpwstr>
  </property>
  <property fmtid="{D5CDD505-2E9C-101B-9397-08002B2CF9AE}" pid="3" name="ContentTypeId">
    <vt:lpwstr>0x010100511AC251D6683E49A05237824C432954</vt:lpwstr>
  </property>
</Properties>
</file>