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118" d="100"/>
          <a:sy n="118" d="100"/>
        </p:scale>
        <p:origin x="132" y="366"/>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2" Target="slides/slide1.xml" Type="http://schemas.openxmlformats.org/officeDocument/2006/relationships/slide"/><Relationship Id="rId3" Target="slides/slide2.xml" Type="http://schemas.openxmlformats.org/officeDocument/2006/relationships/slide"/><Relationship Id="rId4" Target="presProps.xml" Type="http://schemas.openxmlformats.org/officeDocument/2006/relationships/presProps"/><Relationship Id="rId5" Target="viewProps.xml" Type="http://schemas.openxmlformats.org/officeDocument/2006/relationships/viewProps"/><Relationship Id="rId6" Target="theme/theme1.xml" Type="http://schemas.openxmlformats.org/officeDocument/2006/relationships/theme"/><Relationship Id="rId7" Target="tableStyles.xml" Type="http://schemas.openxmlformats.org/officeDocument/2006/relationships/tableStyles"/></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000C1B0-F439-85EF-0ED8-703596227048}"/>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54E09A34-59EC-3879-EEE7-6690EE587C0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BA89B777-0226-8B6D-3C79-CCE597DCAF44}"/>
              </a:ext>
            </a:extLst>
          </p:cNvPr>
          <p:cNvSpPr>
            <a:spLocks noGrp="1"/>
          </p:cNvSpPr>
          <p:nvPr>
            <p:ph type="dt" sz="half" idx="10"/>
          </p:nvPr>
        </p:nvSpPr>
        <p:spPr/>
        <p:txBody>
          <a:bodyPr/>
          <a:lstStyle/>
          <a:p>
            <a:fld id="{92929432-B761-48DB-A639-7F9DEBD0D1A2}" type="datetimeFigureOut">
              <a:rPr kumimoji="1" lang="ja-JP" altLang="en-US" smtClean="0"/>
              <a:t>2026/3/16</a:t>
            </a:fld>
            <a:endParaRPr kumimoji="1" lang="ja-JP" altLang="en-US"/>
          </a:p>
        </p:txBody>
      </p:sp>
      <p:sp>
        <p:nvSpPr>
          <p:cNvPr id="5" name="フッター プレースホルダー 4">
            <a:extLst>
              <a:ext uri="{FF2B5EF4-FFF2-40B4-BE49-F238E27FC236}">
                <a16:creationId xmlns:a16="http://schemas.microsoft.com/office/drawing/2014/main" id="{02DFA4E0-98CF-86F7-7A52-2EAE8B29E3A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8068896-4CE9-CAB9-2001-D056CD3F3355}"/>
              </a:ext>
            </a:extLst>
          </p:cNvPr>
          <p:cNvSpPr>
            <a:spLocks noGrp="1"/>
          </p:cNvSpPr>
          <p:nvPr>
            <p:ph type="sldNum" sz="quarter" idx="12"/>
          </p:nvPr>
        </p:nvSpPr>
        <p:spPr/>
        <p:txBody>
          <a:bodyPr/>
          <a:lstStyle/>
          <a:p>
            <a:fld id="{248FF249-7622-4ADA-9889-E4E96573E715}" type="slidenum">
              <a:rPr kumimoji="1" lang="ja-JP" altLang="en-US" smtClean="0"/>
              <a:t>‹#›</a:t>
            </a:fld>
            <a:endParaRPr kumimoji="1" lang="ja-JP" altLang="en-US"/>
          </a:p>
        </p:txBody>
      </p:sp>
    </p:spTree>
    <p:extLst>
      <p:ext uri="{BB962C8B-B14F-4D97-AF65-F5344CB8AC3E}">
        <p14:creationId xmlns:p14="http://schemas.microsoft.com/office/powerpoint/2010/main" val="35024147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8AB0B6E-1057-6FAB-63CE-230689A8348E}"/>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090B3A1-1509-194E-07B1-82E97FCF7739}"/>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E514994-6315-63BD-0D3F-211C7FFC6D8C}"/>
              </a:ext>
            </a:extLst>
          </p:cNvPr>
          <p:cNvSpPr>
            <a:spLocks noGrp="1"/>
          </p:cNvSpPr>
          <p:nvPr>
            <p:ph type="dt" sz="half" idx="10"/>
          </p:nvPr>
        </p:nvSpPr>
        <p:spPr/>
        <p:txBody>
          <a:bodyPr/>
          <a:lstStyle/>
          <a:p>
            <a:fld id="{92929432-B761-48DB-A639-7F9DEBD0D1A2}" type="datetimeFigureOut">
              <a:rPr kumimoji="1" lang="ja-JP" altLang="en-US" smtClean="0"/>
              <a:t>2026/3/16</a:t>
            </a:fld>
            <a:endParaRPr kumimoji="1" lang="ja-JP" altLang="en-US"/>
          </a:p>
        </p:txBody>
      </p:sp>
      <p:sp>
        <p:nvSpPr>
          <p:cNvPr id="5" name="フッター プレースホルダー 4">
            <a:extLst>
              <a:ext uri="{FF2B5EF4-FFF2-40B4-BE49-F238E27FC236}">
                <a16:creationId xmlns:a16="http://schemas.microsoft.com/office/drawing/2014/main" id="{75E90FBF-D89F-EB3A-EAD0-9628A85AB86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B4125F5-036A-C7CB-FEED-B1B489D6957B}"/>
              </a:ext>
            </a:extLst>
          </p:cNvPr>
          <p:cNvSpPr>
            <a:spLocks noGrp="1"/>
          </p:cNvSpPr>
          <p:nvPr>
            <p:ph type="sldNum" sz="quarter" idx="12"/>
          </p:nvPr>
        </p:nvSpPr>
        <p:spPr/>
        <p:txBody>
          <a:bodyPr/>
          <a:lstStyle/>
          <a:p>
            <a:fld id="{248FF249-7622-4ADA-9889-E4E96573E715}" type="slidenum">
              <a:rPr kumimoji="1" lang="ja-JP" altLang="en-US" smtClean="0"/>
              <a:t>‹#›</a:t>
            </a:fld>
            <a:endParaRPr kumimoji="1" lang="ja-JP" altLang="en-US"/>
          </a:p>
        </p:txBody>
      </p:sp>
    </p:spTree>
    <p:extLst>
      <p:ext uri="{BB962C8B-B14F-4D97-AF65-F5344CB8AC3E}">
        <p14:creationId xmlns:p14="http://schemas.microsoft.com/office/powerpoint/2010/main" val="2672890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19BC49A2-C9FC-F788-939C-5696EC4FEF13}"/>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B8C81D8-4BF7-6991-56CD-CB924F21745E}"/>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5470AD3-3E62-D63A-9605-604BDBCD20C6}"/>
              </a:ext>
            </a:extLst>
          </p:cNvPr>
          <p:cNvSpPr>
            <a:spLocks noGrp="1"/>
          </p:cNvSpPr>
          <p:nvPr>
            <p:ph type="dt" sz="half" idx="10"/>
          </p:nvPr>
        </p:nvSpPr>
        <p:spPr/>
        <p:txBody>
          <a:bodyPr/>
          <a:lstStyle/>
          <a:p>
            <a:fld id="{92929432-B761-48DB-A639-7F9DEBD0D1A2}" type="datetimeFigureOut">
              <a:rPr kumimoji="1" lang="ja-JP" altLang="en-US" smtClean="0"/>
              <a:t>2026/3/16</a:t>
            </a:fld>
            <a:endParaRPr kumimoji="1" lang="ja-JP" altLang="en-US"/>
          </a:p>
        </p:txBody>
      </p:sp>
      <p:sp>
        <p:nvSpPr>
          <p:cNvPr id="5" name="フッター プレースホルダー 4">
            <a:extLst>
              <a:ext uri="{FF2B5EF4-FFF2-40B4-BE49-F238E27FC236}">
                <a16:creationId xmlns:a16="http://schemas.microsoft.com/office/drawing/2014/main" id="{DD003397-7B26-E4B8-D354-2FF2E5A6622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5715728-4373-2F3E-73C6-7BE0A81E3874}"/>
              </a:ext>
            </a:extLst>
          </p:cNvPr>
          <p:cNvSpPr>
            <a:spLocks noGrp="1"/>
          </p:cNvSpPr>
          <p:nvPr>
            <p:ph type="sldNum" sz="quarter" idx="12"/>
          </p:nvPr>
        </p:nvSpPr>
        <p:spPr/>
        <p:txBody>
          <a:bodyPr/>
          <a:lstStyle/>
          <a:p>
            <a:fld id="{248FF249-7622-4ADA-9889-E4E96573E715}" type="slidenum">
              <a:rPr kumimoji="1" lang="ja-JP" altLang="en-US" smtClean="0"/>
              <a:t>‹#›</a:t>
            </a:fld>
            <a:endParaRPr kumimoji="1" lang="ja-JP" altLang="en-US"/>
          </a:p>
        </p:txBody>
      </p:sp>
    </p:spTree>
    <p:extLst>
      <p:ext uri="{BB962C8B-B14F-4D97-AF65-F5344CB8AC3E}">
        <p14:creationId xmlns:p14="http://schemas.microsoft.com/office/powerpoint/2010/main" val="4028188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B9DBD6C-3268-1219-C570-0E97D525EBD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F47234B-820B-90DB-9FBD-5F82F2F2A7F9}"/>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05CC2BA-A99B-56DD-3F3F-1017DF9F28E6}"/>
              </a:ext>
            </a:extLst>
          </p:cNvPr>
          <p:cNvSpPr>
            <a:spLocks noGrp="1"/>
          </p:cNvSpPr>
          <p:nvPr>
            <p:ph type="dt" sz="half" idx="10"/>
          </p:nvPr>
        </p:nvSpPr>
        <p:spPr/>
        <p:txBody>
          <a:bodyPr/>
          <a:lstStyle/>
          <a:p>
            <a:fld id="{92929432-B761-48DB-A639-7F9DEBD0D1A2}" type="datetimeFigureOut">
              <a:rPr kumimoji="1" lang="ja-JP" altLang="en-US" smtClean="0"/>
              <a:t>2026/3/16</a:t>
            </a:fld>
            <a:endParaRPr kumimoji="1" lang="ja-JP" altLang="en-US"/>
          </a:p>
        </p:txBody>
      </p:sp>
      <p:sp>
        <p:nvSpPr>
          <p:cNvPr id="5" name="フッター プレースホルダー 4">
            <a:extLst>
              <a:ext uri="{FF2B5EF4-FFF2-40B4-BE49-F238E27FC236}">
                <a16:creationId xmlns:a16="http://schemas.microsoft.com/office/drawing/2014/main" id="{23A131CC-F37C-7AAF-9FF9-2460D4EAE05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13FCA1F-B2CD-DB98-81C0-CA2422122BA7}"/>
              </a:ext>
            </a:extLst>
          </p:cNvPr>
          <p:cNvSpPr>
            <a:spLocks noGrp="1"/>
          </p:cNvSpPr>
          <p:nvPr>
            <p:ph type="sldNum" sz="quarter" idx="12"/>
          </p:nvPr>
        </p:nvSpPr>
        <p:spPr/>
        <p:txBody>
          <a:bodyPr/>
          <a:lstStyle/>
          <a:p>
            <a:fld id="{248FF249-7622-4ADA-9889-E4E96573E715}" type="slidenum">
              <a:rPr kumimoji="1" lang="ja-JP" altLang="en-US" smtClean="0"/>
              <a:t>‹#›</a:t>
            </a:fld>
            <a:endParaRPr kumimoji="1" lang="ja-JP" altLang="en-US"/>
          </a:p>
        </p:txBody>
      </p:sp>
    </p:spTree>
    <p:extLst>
      <p:ext uri="{BB962C8B-B14F-4D97-AF65-F5344CB8AC3E}">
        <p14:creationId xmlns:p14="http://schemas.microsoft.com/office/powerpoint/2010/main" val="3257962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73FF97C-C6EF-EDD0-F01E-720B7895580E}"/>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4974DCD-93F9-A3DF-337C-9B1EFDDEB88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8947AF46-A991-788B-89CB-2A9F441DDAD0}"/>
              </a:ext>
            </a:extLst>
          </p:cNvPr>
          <p:cNvSpPr>
            <a:spLocks noGrp="1"/>
          </p:cNvSpPr>
          <p:nvPr>
            <p:ph type="dt" sz="half" idx="10"/>
          </p:nvPr>
        </p:nvSpPr>
        <p:spPr/>
        <p:txBody>
          <a:bodyPr/>
          <a:lstStyle/>
          <a:p>
            <a:fld id="{92929432-B761-48DB-A639-7F9DEBD0D1A2}" type="datetimeFigureOut">
              <a:rPr kumimoji="1" lang="ja-JP" altLang="en-US" smtClean="0"/>
              <a:t>2026/3/16</a:t>
            </a:fld>
            <a:endParaRPr kumimoji="1" lang="ja-JP" altLang="en-US"/>
          </a:p>
        </p:txBody>
      </p:sp>
      <p:sp>
        <p:nvSpPr>
          <p:cNvPr id="5" name="フッター プレースホルダー 4">
            <a:extLst>
              <a:ext uri="{FF2B5EF4-FFF2-40B4-BE49-F238E27FC236}">
                <a16:creationId xmlns:a16="http://schemas.microsoft.com/office/drawing/2014/main" id="{B108DC64-CDD3-C205-4532-CC18D1B18E5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87B399F-C651-99F4-1355-9C3D2450EFAF}"/>
              </a:ext>
            </a:extLst>
          </p:cNvPr>
          <p:cNvSpPr>
            <a:spLocks noGrp="1"/>
          </p:cNvSpPr>
          <p:nvPr>
            <p:ph type="sldNum" sz="quarter" idx="12"/>
          </p:nvPr>
        </p:nvSpPr>
        <p:spPr/>
        <p:txBody>
          <a:bodyPr/>
          <a:lstStyle/>
          <a:p>
            <a:fld id="{248FF249-7622-4ADA-9889-E4E96573E715}" type="slidenum">
              <a:rPr kumimoji="1" lang="ja-JP" altLang="en-US" smtClean="0"/>
              <a:t>‹#›</a:t>
            </a:fld>
            <a:endParaRPr kumimoji="1" lang="ja-JP" altLang="en-US"/>
          </a:p>
        </p:txBody>
      </p:sp>
    </p:spTree>
    <p:extLst>
      <p:ext uri="{BB962C8B-B14F-4D97-AF65-F5344CB8AC3E}">
        <p14:creationId xmlns:p14="http://schemas.microsoft.com/office/powerpoint/2010/main" val="14086446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554E011-E587-489B-43B4-A5BF694298E3}"/>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A26DB1A-B94D-20C7-FE50-096B3D4CC76A}"/>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27DBC7B9-DF57-C7A1-5E25-ED5E6EBA3C79}"/>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E1F6654A-E215-1855-A150-99BA51EF1F4B}"/>
              </a:ext>
            </a:extLst>
          </p:cNvPr>
          <p:cNvSpPr>
            <a:spLocks noGrp="1"/>
          </p:cNvSpPr>
          <p:nvPr>
            <p:ph type="dt" sz="half" idx="10"/>
          </p:nvPr>
        </p:nvSpPr>
        <p:spPr/>
        <p:txBody>
          <a:bodyPr/>
          <a:lstStyle/>
          <a:p>
            <a:fld id="{92929432-B761-48DB-A639-7F9DEBD0D1A2}" type="datetimeFigureOut">
              <a:rPr kumimoji="1" lang="ja-JP" altLang="en-US" smtClean="0"/>
              <a:t>2026/3/16</a:t>
            </a:fld>
            <a:endParaRPr kumimoji="1" lang="ja-JP" altLang="en-US"/>
          </a:p>
        </p:txBody>
      </p:sp>
      <p:sp>
        <p:nvSpPr>
          <p:cNvPr id="6" name="フッター プレースホルダー 5">
            <a:extLst>
              <a:ext uri="{FF2B5EF4-FFF2-40B4-BE49-F238E27FC236}">
                <a16:creationId xmlns:a16="http://schemas.microsoft.com/office/drawing/2014/main" id="{E3A6E277-1046-D020-DA05-8E97DB74A46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F56A602-E78F-D395-7837-070126023977}"/>
              </a:ext>
            </a:extLst>
          </p:cNvPr>
          <p:cNvSpPr>
            <a:spLocks noGrp="1"/>
          </p:cNvSpPr>
          <p:nvPr>
            <p:ph type="sldNum" sz="quarter" idx="12"/>
          </p:nvPr>
        </p:nvSpPr>
        <p:spPr/>
        <p:txBody>
          <a:bodyPr/>
          <a:lstStyle/>
          <a:p>
            <a:fld id="{248FF249-7622-4ADA-9889-E4E96573E715}" type="slidenum">
              <a:rPr kumimoji="1" lang="ja-JP" altLang="en-US" smtClean="0"/>
              <a:t>‹#›</a:t>
            </a:fld>
            <a:endParaRPr kumimoji="1" lang="ja-JP" altLang="en-US"/>
          </a:p>
        </p:txBody>
      </p:sp>
    </p:spTree>
    <p:extLst>
      <p:ext uri="{BB962C8B-B14F-4D97-AF65-F5344CB8AC3E}">
        <p14:creationId xmlns:p14="http://schemas.microsoft.com/office/powerpoint/2010/main" val="24981832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0EC2274-2223-1C11-2779-8EB196F8BA33}"/>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61A67A9-4E49-3B30-8372-0790A9D315F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243B60BF-C48D-4BB0-687C-7093A4494786}"/>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7AEF9182-C5AE-EF04-29EA-271C91BABEE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3BBABEAB-177B-3829-DF5F-DC88E236C721}"/>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53625485-4D71-434E-779B-29DD28945403}"/>
              </a:ext>
            </a:extLst>
          </p:cNvPr>
          <p:cNvSpPr>
            <a:spLocks noGrp="1"/>
          </p:cNvSpPr>
          <p:nvPr>
            <p:ph type="dt" sz="half" idx="10"/>
          </p:nvPr>
        </p:nvSpPr>
        <p:spPr/>
        <p:txBody>
          <a:bodyPr/>
          <a:lstStyle/>
          <a:p>
            <a:fld id="{92929432-B761-48DB-A639-7F9DEBD0D1A2}" type="datetimeFigureOut">
              <a:rPr kumimoji="1" lang="ja-JP" altLang="en-US" smtClean="0"/>
              <a:t>2026/3/16</a:t>
            </a:fld>
            <a:endParaRPr kumimoji="1" lang="ja-JP" altLang="en-US"/>
          </a:p>
        </p:txBody>
      </p:sp>
      <p:sp>
        <p:nvSpPr>
          <p:cNvPr id="8" name="フッター プレースホルダー 7">
            <a:extLst>
              <a:ext uri="{FF2B5EF4-FFF2-40B4-BE49-F238E27FC236}">
                <a16:creationId xmlns:a16="http://schemas.microsoft.com/office/drawing/2014/main" id="{1C94E2C5-7894-BC72-D5B7-EE1776478B4B}"/>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87E90C91-1286-FE5D-DD45-3373461E05CB}"/>
              </a:ext>
            </a:extLst>
          </p:cNvPr>
          <p:cNvSpPr>
            <a:spLocks noGrp="1"/>
          </p:cNvSpPr>
          <p:nvPr>
            <p:ph type="sldNum" sz="quarter" idx="12"/>
          </p:nvPr>
        </p:nvSpPr>
        <p:spPr/>
        <p:txBody>
          <a:bodyPr/>
          <a:lstStyle/>
          <a:p>
            <a:fld id="{248FF249-7622-4ADA-9889-E4E96573E715}" type="slidenum">
              <a:rPr kumimoji="1" lang="ja-JP" altLang="en-US" smtClean="0"/>
              <a:t>‹#›</a:t>
            </a:fld>
            <a:endParaRPr kumimoji="1" lang="ja-JP" altLang="en-US"/>
          </a:p>
        </p:txBody>
      </p:sp>
    </p:spTree>
    <p:extLst>
      <p:ext uri="{BB962C8B-B14F-4D97-AF65-F5344CB8AC3E}">
        <p14:creationId xmlns:p14="http://schemas.microsoft.com/office/powerpoint/2010/main" val="237072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DA473CB-E975-E2A8-1CCF-4A6E01E43CEE}"/>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97CC0D43-BAC6-F155-46B5-36873A6641F5}"/>
              </a:ext>
            </a:extLst>
          </p:cNvPr>
          <p:cNvSpPr>
            <a:spLocks noGrp="1"/>
          </p:cNvSpPr>
          <p:nvPr>
            <p:ph type="dt" sz="half" idx="10"/>
          </p:nvPr>
        </p:nvSpPr>
        <p:spPr/>
        <p:txBody>
          <a:bodyPr/>
          <a:lstStyle/>
          <a:p>
            <a:fld id="{92929432-B761-48DB-A639-7F9DEBD0D1A2}" type="datetimeFigureOut">
              <a:rPr kumimoji="1" lang="ja-JP" altLang="en-US" smtClean="0"/>
              <a:t>2026/3/16</a:t>
            </a:fld>
            <a:endParaRPr kumimoji="1" lang="ja-JP" altLang="en-US"/>
          </a:p>
        </p:txBody>
      </p:sp>
      <p:sp>
        <p:nvSpPr>
          <p:cNvPr id="4" name="フッター プレースホルダー 3">
            <a:extLst>
              <a:ext uri="{FF2B5EF4-FFF2-40B4-BE49-F238E27FC236}">
                <a16:creationId xmlns:a16="http://schemas.microsoft.com/office/drawing/2014/main" id="{424D02A4-301C-8F8E-514B-436A1E7E9F8B}"/>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56BA99CD-2634-2F0D-544D-26904B6356FB}"/>
              </a:ext>
            </a:extLst>
          </p:cNvPr>
          <p:cNvSpPr>
            <a:spLocks noGrp="1"/>
          </p:cNvSpPr>
          <p:nvPr>
            <p:ph type="sldNum" sz="quarter" idx="12"/>
          </p:nvPr>
        </p:nvSpPr>
        <p:spPr/>
        <p:txBody>
          <a:bodyPr/>
          <a:lstStyle/>
          <a:p>
            <a:fld id="{248FF249-7622-4ADA-9889-E4E96573E715}" type="slidenum">
              <a:rPr kumimoji="1" lang="ja-JP" altLang="en-US" smtClean="0"/>
              <a:t>‹#›</a:t>
            </a:fld>
            <a:endParaRPr kumimoji="1" lang="ja-JP" altLang="en-US"/>
          </a:p>
        </p:txBody>
      </p:sp>
    </p:spTree>
    <p:extLst>
      <p:ext uri="{BB962C8B-B14F-4D97-AF65-F5344CB8AC3E}">
        <p14:creationId xmlns:p14="http://schemas.microsoft.com/office/powerpoint/2010/main" val="35500459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C0D09816-D6DA-B7E2-6D1E-4FF9867BDDA1}"/>
              </a:ext>
            </a:extLst>
          </p:cNvPr>
          <p:cNvSpPr>
            <a:spLocks noGrp="1"/>
          </p:cNvSpPr>
          <p:nvPr>
            <p:ph type="dt" sz="half" idx="10"/>
          </p:nvPr>
        </p:nvSpPr>
        <p:spPr/>
        <p:txBody>
          <a:bodyPr/>
          <a:lstStyle/>
          <a:p>
            <a:fld id="{92929432-B761-48DB-A639-7F9DEBD0D1A2}" type="datetimeFigureOut">
              <a:rPr kumimoji="1" lang="ja-JP" altLang="en-US" smtClean="0"/>
              <a:t>2026/3/16</a:t>
            </a:fld>
            <a:endParaRPr kumimoji="1" lang="ja-JP" altLang="en-US"/>
          </a:p>
        </p:txBody>
      </p:sp>
      <p:sp>
        <p:nvSpPr>
          <p:cNvPr id="3" name="フッター プレースホルダー 2">
            <a:extLst>
              <a:ext uri="{FF2B5EF4-FFF2-40B4-BE49-F238E27FC236}">
                <a16:creationId xmlns:a16="http://schemas.microsoft.com/office/drawing/2014/main" id="{10B526C9-42A5-F47C-8ADE-E44C87BF5BB8}"/>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12B5D446-9A5F-F87E-D9E9-160C7C7A3DA9}"/>
              </a:ext>
            </a:extLst>
          </p:cNvPr>
          <p:cNvSpPr>
            <a:spLocks noGrp="1"/>
          </p:cNvSpPr>
          <p:nvPr>
            <p:ph type="sldNum" sz="quarter" idx="12"/>
          </p:nvPr>
        </p:nvSpPr>
        <p:spPr/>
        <p:txBody>
          <a:bodyPr/>
          <a:lstStyle/>
          <a:p>
            <a:fld id="{248FF249-7622-4ADA-9889-E4E96573E715}" type="slidenum">
              <a:rPr kumimoji="1" lang="ja-JP" altLang="en-US" smtClean="0"/>
              <a:t>‹#›</a:t>
            </a:fld>
            <a:endParaRPr kumimoji="1" lang="ja-JP" altLang="en-US"/>
          </a:p>
        </p:txBody>
      </p:sp>
    </p:spTree>
    <p:extLst>
      <p:ext uri="{BB962C8B-B14F-4D97-AF65-F5344CB8AC3E}">
        <p14:creationId xmlns:p14="http://schemas.microsoft.com/office/powerpoint/2010/main" val="2467216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89FCDBA-3C3C-430C-6CE6-B4A1FFB5A80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3F658B2-FEA1-AAEF-ED1F-14C7AAF2A25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94E399E5-0BBB-FB39-D791-85321190907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BB88371-545F-4FE7-97E0-634FED94CEAF}"/>
              </a:ext>
            </a:extLst>
          </p:cNvPr>
          <p:cNvSpPr>
            <a:spLocks noGrp="1"/>
          </p:cNvSpPr>
          <p:nvPr>
            <p:ph type="dt" sz="half" idx="10"/>
          </p:nvPr>
        </p:nvSpPr>
        <p:spPr/>
        <p:txBody>
          <a:bodyPr/>
          <a:lstStyle/>
          <a:p>
            <a:fld id="{92929432-B761-48DB-A639-7F9DEBD0D1A2}" type="datetimeFigureOut">
              <a:rPr kumimoji="1" lang="ja-JP" altLang="en-US" smtClean="0"/>
              <a:t>2026/3/16</a:t>
            </a:fld>
            <a:endParaRPr kumimoji="1" lang="ja-JP" altLang="en-US"/>
          </a:p>
        </p:txBody>
      </p:sp>
      <p:sp>
        <p:nvSpPr>
          <p:cNvPr id="6" name="フッター プレースホルダー 5">
            <a:extLst>
              <a:ext uri="{FF2B5EF4-FFF2-40B4-BE49-F238E27FC236}">
                <a16:creationId xmlns:a16="http://schemas.microsoft.com/office/drawing/2014/main" id="{6A7D6108-A5EB-FB1A-355A-FAA3C7CFCDF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A9A1121-B51B-7442-7C20-A4440A0E2F02}"/>
              </a:ext>
            </a:extLst>
          </p:cNvPr>
          <p:cNvSpPr>
            <a:spLocks noGrp="1"/>
          </p:cNvSpPr>
          <p:nvPr>
            <p:ph type="sldNum" sz="quarter" idx="12"/>
          </p:nvPr>
        </p:nvSpPr>
        <p:spPr/>
        <p:txBody>
          <a:bodyPr/>
          <a:lstStyle/>
          <a:p>
            <a:fld id="{248FF249-7622-4ADA-9889-E4E96573E715}" type="slidenum">
              <a:rPr kumimoji="1" lang="ja-JP" altLang="en-US" smtClean="0"/>
              <a:t>‹#›</a:t>
            </a:fld>
            <a:endParaRPr kumimoji="1" lang="ja-JP" altLang="en-US"/>
          </a:p>
        </p:txBody>
      </p:sp>
    </p:spTree>
    <p:extLst>
      <p:ext uri="{BB962C8B-B14F-4D97-AF65-F5344CB8AC3E}">
        <p14:creationId xmlns:p14="http://schemas.microsoft.com/office/powerpoint/2010/main" val="1667048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2804674-45BF-3FF1-EBBC-9240B3678A70}"/>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27119FB2-0DAF-858D-F8C8-48A2DEDA7D5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840CCE3A-11CF-7077-9CF9-56339D13020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64DEE246-2EB6-8BF3-6759-7652931E1446}"/>
              </a:ext>
            </a:extLst>
          </p:cNvPr>
          <p:cNvSpPr>
            <a:spLocks noGrp="1"/>
          </p:cNvSpPr>
          <p:nvPr>
            <p:ph type="dt" sz="half" idx="10"/>
          </p:nvPr>
        </p:nvSpPr>
        <p:spPr/>
        <p:txBody>
          <a:bodyPr/>
          <a:lstStyle/>
          <a:p>
            <a:fld id="{92929432-B761-48DB-A639-7F9DEBD0D1A2}" type="datetimeFigureOut">
              <a:rPr kumimoji="1" lang="ja-JP" altLang="en-US" smtClean="0"/>
              <a:t>2026/3/16</a:t>
            </a:fld>
            <a:endParaRPr kumimoji="1" lang="ja-JP" altLang="en-US"/>
          </a:p>
        </p:txBody>
      </p:sp>
      <p:sp>
        <p:nvSpPr>
          <p:cNvPr id="6" name="フッター プレースホルダー 5">
            <a:extLst>
              <a:ext uri="{FF2B5EF4-FFF2-40B4-BE49-F238E27FC236}">
                <a16:creationId xmlns:a16="http://schemas.microsoft.com/office/drawing/2014/main" id="{83AB127F-C5C1-BC95-EE96-61336D7C9DD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A547A30-E807-8B40-AD30-D03E7384A70B}"/>
              </a:ext>
            </a:extLst>
          </p:cNvPr>
          <p:cNvSpPr>
            <a:spLocks noGrp="1"/>
          </p:cNvSpPr>
          <p:nvPr>
            <p:ph type="sldNum" sz="quarter" idx="12"/>
          </p:nvPr>
        </p:nvSpPr>
        <p:spPr/>
        <p:txBody>
          <a:bodyPr/>
          <a:lstStyle/>
          <a:p>
            <a:fld id="{248FF249-7622-4ADA-9889-E4E96573E715}" type="slidenum">
              <a:rPr kumimoji="1" lang="ja-JP" altLang="en-US" smtClean="0"/>
              <a:t>‹#›</a:t>
            </a:fld>
            <a:endParaRPr kumimoji="1" lang="ja-JP" altLang="en-US"/>
          </a:p>
        </p:txBody>
      </p:sp>
    </p:spTree>
    <p:extLst>
      <p:ext uri="{BB962C8B-B14F-4D97-AF65-F5344CB8AC3E}">
        <p14:creationId xmlns:p14="http://schemas.microsoft.com/office/powerpoint/2010/main" val="2747320997"/>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EFB5BE8E-2873-8FFC-DC86-A481103E32B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307A53A-C6A6-8A51-B534-C13A2D4B91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1CBD762-80B5-E0CA-FA84-4CA485D570C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929432-B761-48DB-A639-7F9DEBD0D1A2}" type="datetimeFigureOut">
              <a:rPr kumimoji="1" lang="ja-JP" altLang="en-US" smtClean="0"/>
              <a:t>2026/3/16</a:t>
            </a:fld>
            <a:endParaRPr kumimoji="1" lang="ja-JP" altLang="en-US"/>
          </a:p>
        </p:txBody>
      </p:sp>
      <p:sp>
        <p:nvSpPr>
          <p:cNvPr id="5" name="フッター プレースホルダー 4">
            <a:extLst>
              <a:ext uri="{FF2B5EF4-FFF2-40B4-BE49-F238E27FC236}">
                <a16:creationId xmlns:a16="http://schemas.microsoft.com/office/drawing/2014/main" id="{77F6FE10-453F-931F-BD35-EEE58DB60C8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6F6049B6-0CF9-01D7-6A76-E795435775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8FF249-7622-4ADA-9889-E4E96573E715}" type="slidenum">
              <a:rPr kumimoji="1" lang="ja-JP" altLang="en-US" smtClean="0"/>
              <a:t>‹#›</a:t>
            </a:fld>
            <a:endParaRPr kumimoji="1" lang="ja-JP" altLang="en-US"/>
          </a:p>
        </p:txBody>
      </p:sp>
    </p:spTree>
    <p:extLst>
      <p:ext uri="{BB962C8B-B14F-4D97-AF65-F5344CB8AC3E}">
        <p14:creationId xmlns:p14="http://schemas.microsoft.com/office/powerpoint/2010/main" val="25331781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字幕 2">
            <a:extLst>
              <a:ext uri="{FF2B5EF4-FFF2-40B4-BE49-F238E27FC236}">
                <a16:creationId xmlns:a16="http://schemas.microsoft.com/office/drawing/2014/main" id="{EE182020-77ED-69D5-580D-51FA82E1E898}"/>
              </a:ext>
            </a:extLst>
          </p:cNvPr>
          <p:cNvSpPr txBox="1"/>
          <p:nvPr/>
        </p:nvSpPr>
        <p:spPr>
          <a:xfrm>
            <a:off x="-61251" y="-38578"/>
            <a:ext cx="1051852" cy="286833"/>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1" fontAlgn="base" hangingPunct="1">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4pPr>
            <a:lvl5pPr marL="20574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just">
              <a:buNone/>
            </a:pPr>
            <a:r>
              <a:rPr lang="en-US" altLang="ja-JP" sz="1000" b="1" kern="0" dirty="0">
                <a:latin typeface="BIZ UDPゴシック" panose="020B0400000000000000" pitchFamily="50" charset="-128"/>
                <a:ea typeface="BIZ UDPゴシック" panose="020B0400000000000000" pitchFamily="50" charset="-128"/>
              </a:rPr>
              <a:t>【</a:t>
            </a:r>
            <a:r>
              <a:rPr lang="ja-JP" altLang="en-US" sz="1000" b="1" kern="0" dirty="0">
                <a:latin typeface="BIZ UDPゴシック" panose="020B0400000000000000" pitchFamily="50" charset="-128"/>
                <a:ea typeface="BIZ UDPゴシック" panose="020B0400000000000000" pitchFamily="50" charset="-128"/>
              </a:rPr>
              <a:t>様式</a:t>
            </a:r>
            <a:r>
              <a:rPr lang="en-US" altLang="ja-JP" sz="1000" b="1" kern="0" dirty="0">
                <a:latin typeface="BIZ UDPゴシック" panose="020B0400000000000000" pitchFamily="50" charset="-128"/>
                <a:ea typeface="BIZ UDPゴシック" panose="020B0400000000000000" pitchFamily="50" charset="-128"/>
              </a:rPr>
              <a:t>2】</a:t>
            </a:r>
            <a:r>
              <a:rPr lang="ja-JP" altLang="en-US" sz="1000" b="1" kern="0" dirty="0">
                <a:latin typeface="BIZ UDPゴシック" panose="020B0400000000000000" pitchFamily="50" charset="-128"/>
                <a:ea typeface="BIZ UDPゴシック" panose="020B0400000000000000" pitchFamily="50" charset="-128"/>
              </a:rPr>
              <a:t>概要書</a:t>
            </a:r>
            <a:endParaRPr lang="en-US" altLang="ja-JP" sz="1000" b="1" kern="0" dirty="0">
              <a:latin typeface="BIZ UDPゴシック" panose="020B0400000000000000" pitchFamily="50" charset="-128"/>
              <a:ea typeface="BIZ UDPゴシック" panose="020B0400000000000000" pitchFamily="50" charset="-128"/>
            </a:endParaRPr>
          </a:p>
        </p:txBody>
      </p:sp>
      <p:sp>
        <p:nvSpPr>
          <p:cNvPr id="5" name="正方形/長方形 2">
            <a:extLst>
              <a:ext uri="{FF2B5EF4-FFF2-40B4-BE49-F238E27FC236}">
                <a16:creationId xmlns:a16="http://schemas.microsoft.com/office/drawing/2014/main" id="{6384C46A-A03F-0456-D541-29CD44553966}"/>
              </a:ext>
            </a:extLst>
          </p:cNvPr>
          <p:cNvSpPr>
            <a:spLocks noChangeArrowheads="1"/>
          </p:cNvSpPr>
          <p:nvPr/>
        </p:nvSpPr>
        <p:spPr>
          <a:xfrm>
            <a:off x="980015" y="29772"/>
            <a:ext cx="6341529" cy="321397"/>
          </a:xfrm>
          <a:prstGeom prst="rect">
            <a:avLst/>
          </a:prstGeom>
          <a:noFill/>
          <a:ln>
            <a:solidFill>
              <a:schemeClr val="tx1"/>
            </a:solid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just">
              <a:buNone/>
            </a:pPr>
            <a:r>
              <a:rPr lang="ja-JP" altLang="en-US" sz="1400" b="1" kern="0" dirty="0">
                <a:latin typeface="BIZ UDPゴシック" panose="020B0400000000000000" pitchFamily="50" charset="-128"/>
                <a:ea typeface="BIZ UDPゴシック" panose="020B0400000000000000" pitchFamily="50" charset="-128"/>
              </a:rPr>
              <a:t>　事業名：　　　　　　　　　　　　　　　　　　　　　　　　　　　　　　（</a:t>
            </a:r>
            <a:r>
              <a:rPr lang="ja-JP" altLang="en-US" sz="1400" b="1" kern="0" dirty="0">
                <a:solidFill>
                  <a:srgbClr val="0070C0"/>
                </a:solidFill>
                <a:latin typeface="BIZ UDPゴシック" panose="020B0400000000000000" pitchFamily="50" charset="-128"/>
                <a:ea typeface="BIZ UDPゴシック" panose="020B0400000000000000" pitchFamily="50" charset="-128"/>
              </a:rPr>
              <a:t>申請団体名</a:t>
            </a:r>
            <a:r>
              <a:rPr lang="ja-JP" altLang="en-US" sz="1400" b="1" kern="0" dirty="0">
                <a:latin typeface="BIZ UDPゴシック" panose="020B0400000000000000" pitchFamily="50" charset="-128"/>
                <a:ea typeface="BIZ UDPゴシック" panose="020B0400000000000000" pitchFamily="50" charset="-128"/>
              </a:rPr>
              <a:t>）</a:t>
            </a:r>
          </a:p>
        </p:txBody>
      </p:sp>
      <p:sp>
        <p:nvSpPr>
          <p:cNvPr id="6" name="正方形/長方形 2">
            <a:extLst>
              <a:ext uri="{FF2B5EF4-FFF2-40B4-BE49-F238E27FC236}">
                <a16:creationId xmlns:a16="http://schemas.microsoft.com/office/drawing/2014/main" id="{3675E7D9-3C4C-691A-98AA-0270FA931E8D}"/>
              </a:ext>
            </a:extLst>
          </p:cNvPr>
          <p:cNvSpPr>
            <a:spLocks noChangeArrowheads="1"/>
          </p:cNvSpPr>
          <p:nvPr/>
        </p:nvSpPr>
        <p:spPr>
          <a:xfrm>
            <a:off x="7445367" y="36131"/>
            <a:ext cx="2307171" cy="321396"/>
          </a:xfrm>
          <a:prstGeom prst="rect">
            <a:avLst/>
          </a:prstGeom>
          <a:noFill/>
          <a:ln>
            <a:solidFill>
              <a:schemeClr val="tx1"/>
            </a:solid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buNone/>
            </a:pPr>
            <a:r>
              <a:rPr lang="ja-JP" altLang="en-US" sz="1050" b="1" kern="0" dirty="0">
                <a:latin typeface="BIZ UDPゴシック" panose="020B0400000000000000" pitchFamily="50" charset="-128"/>
                <a:ea typeface="BIZ UDPゴシック" panose="020B0400000000000000" pitchFamily="50" charset="-128"/>
              </a:rPr>
              <a:t>　 </a:t>
            </a:r>
            <a:r>
              <a:rPr lang="ja-JP" altLang="en-US" sz="1200" b="1" kern="0" dirty="0">
                <a:latin typeface="BIZ UDPゴシック" panose="020B0400000000000000" pitchFamily="50" charset="-128"/>
                <a:ea typeface="BIZ UDPゴシック" panose="020B0400000000000000" pitchFamily="50" charset="-128"/>
              </a:rPr>
              <a:t>実施地域：</a:t>
            </a:r>
            <a:r>
              <a:rPr lang="ja-JP" altLang="en-US" sz="1200" b="1" kern="0" dirty="0">
                <a:solidFill>
                  <a:srgbClr val="0070C0"/>
                </a:solidFill>
                <a:latin typeface="BIZ UDPゴシック" panose="020B0400000000000000" pitchFamily="50" charset="-128"/>
                <a:ea typeface="BIZ UDPゴシック" panose="020B0400000000000000" pitchFamily="50" charset="-128"/>
              </a:rPr>
              <a:t>○○○</a:t>
            </a:r>
            <a:endParaRPr lang="ja-JP" altLang="en-US" sz="1200" b="1" kern="0" dirty="0">
              <a:latin typeface="BIZ UDPゴシック" panose="020B0400000000000000" pitchFamily="50" charset="-128"/>
              <a:ea typeface="BIZ UDPゴシック" panose="020B0400000000000000" pitchFamily="50" charset="-128"/>
            </a:endParaRPr>
          </a:p>
        </p:txBody>
      </p:sp>
      <p:graphicFrame>
        <p:nvGraphicFramePr>
          <p:cNvPr id="7" name="表 3">
            <a:extLst>
              <a:ext uri="{FF2B5EF4-FFF2-40B4-BE49-F238E27FC236}">
                <a16:creationId xmlns:a16="http://schemas.microsoft.com/office/drawing/2014/main" id="{8055189F-BB88-D919-DE2A-E562987B5FD6}"/>
              </a:ext>
            </a:extLst>
          </p:cNvPr>
          <p:cNvGraphicFramePr>
            <a:graphicFrameLocks noGrp="1"/>
          </p:cNvGraphicFramePr>
          <p:nvPr>
            <p:extLst>
              <p:ext uri="{D42A27DB-BD31-4B8C-83A1-F6EECF244321}">
                <p14:modId xmlns:p14="http://schemas.microsoft.com/office/powerpoint/2010/main" val="898022879"/>
              </p:ext>
            </p:extLst>
          </p:nvPr>
        </p:nvGraphicFramePr>
        <p:xfrm>
          <a:off x="71438" y="404835"/>
          <a:ext cx="12049123" cy="6261278"/>
        </p:xfrm>
        <a:graphic>
          <a:graphicData uri="http://schemas.openxmlformats.org/drawingml/2006/table">
            <a:tbl>
              <a:tblPr firstRow="1" bandRow="1">
                <a:tableStyleId>{5C22544A-7EE6-4342-B048-85BDC9FD1C3A}</a:tableStyleId>
              </a:tblPr>
              <a:tblGrid>
                <a:gridCol w="2372849">
                  <a:extLst>
                    <a:ext uri="{9D8B030D-6E8A-4147-A177-3AD203B41FA5}">
                      <a16:colId xmlns:a16="http://schemas.microsoft.com/office/drawing/2014/main" val="20000"/>
                    </a:ext>
                  </a:extLst>
                </a:gridCol>
                <a:gridCol w="5530016">
                  <a:extLst>
                    <a:ext uri="{9D8B030D-6E8A-4147-A177-3AD203B41FA5}">
                      <a16:colId xmlns:a16="http://schemas.microsoft.com/office/drawing/2014/main" val="20001"/>
                    </a:ext>
                  </a:extLst>
                </a:gridCol>
                <a:gridCol w="4146258">
                  <a:extLst>
                    <a:ext uri="{9D8B030D-6E8A-4147-A177-3AD203B41FA5}">
                      <a16:colId xmlns:a16="http://schemas.microsoft.com/office/drawing/2014/main" val="1331140748"/>
                    </a:ext>
                  </a:extLst>
                </a:gridCol>
              </a:tblGrid>
              <a:tr h="151425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ysClr val="windowText" lastClr="000000"/>
                          </a:solidFill>
                          <a:latin typeface="BIZ UDPゴシック" panose="020B0400000000000000" pitchFamily="50" charset="-128"/>
                          <a:ea typeface="BIZ UDPゴシック" panose="020B0400000000000000" pitchFamily="50" charset="-128"/>
                        </a:rPr>
                        <a:t>事業計画</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rgbClr val="0070C0"/>
                          </a:solidFill>
                          <a:latin typeface="BIZ UDPゴシック" panose="020B0400000000000000" pitchFamily="50" charset="-128"/>
                          <a:ea typeface="BIZ UDPゴシック" panose="020B0400000000000000" pitchFamily="50" charset="-128"/>
                        </a:rPr>
                        <a:t>事業計画・概要を記載してください。</a:t>
                      </a: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rgbClr val="0070C0"/>
                          </a:solidFill>
                          <a:latin typeface="BIZ UDPゴシック" panose="020B0400000000000000" pitchFamily="50" charset="-128"/>
                          <a:ea typeface="BIZ UDPゴシック" panose="020B0400000000000000" pitchFamily="50" charset="-128"/>
                        </a:rPr>
                        <a:t>イメージ写真（複数枚可）</a:t>
                      </a: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454276">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spc="0" dirty="0">
                          <a:solidFill>
                            <a:sysClr val="windowText" lastClr="000000"/>
                          </a:solidFill>
                          <a:latin typeface="BIZ UDPゴシック" panose="020B0400000000000000" pitchFamily="50" charset="-128"/>
                          <a:ea typeface="BIZ UDPゴシック" panose="020B0400000000000000" pitchFamily="50" charset="-128"/>
                        </a:rPr>
                        <a:t>実施体制</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1" dirty="0">
                          <a:solidFill>
                            <a:schemeClr val="tx1"/>
                          </a:solidFill>
                          <a:latin typeface="BIZ UDPゴシック" panose="020B0400000000000000" pitchFamily="50" charset="-128"/>
                          <a:ea typeface="BIZ UDPゴシック" panose="020B0400000000000000" pitchFamily="50" charset="-128"/>
                        </a:rPr>
                        <a:t>【</a:t>
                      </a:r>
                      <a:r>
                        <a:rPr kumimoji="1" lang="ja-JP" altLang="en-US" sz="1050" b="1" dirty="0">
                          <a:solidFill>
                            <a:schemeClr val="tx1"/>
                          </a:solidFill>
                          <a:latin typeface="BIZ UDPゴシック" panose="020B0400000000000000" pitchFamily="50" charset="-128"/>
                          <a:ea typeface="BIZ UDPゴシック" panose="020B0400000000000000" pitchFamily="50" charset="-128"/>
                        </a:rPr>
                        <a:t>申請者名</a:t>
                      </a:r>
                      <a:r>
                        <a:rPr kumimoji="1" lang="en-US" altLang="ja-JP" sz="1050" b="1" dirty="0">
                          <a:solidFill>
                            <a:schemeClr val="tx1"/>
                          </a:solidFill>
                          <a:latin typeface="BIZ UDPゴシック" panose="020B0400000000000000" pitchFamily="50" charset="-128"/>
                          <a:ea typeface="BIZ UDPゴシック" panose="020B0400000000000000" pitchFamily="50" charset="-128"/>
                        </a:rPr>
                        <a:t>】</a:t>
                      </a:r>
                      <a:r>
                        <a:rPr kumimoji="1" lang="ja-JP" altLang="en-US" sz="1050" b="1" dirty="0">
                          <a:solidFill>
                            <a:srgbClr val="0070C0"/>
                          </a:solidFill>
                          <a:latin typeface="BIZ UDPゴシック" panose="020B0400000000000000" pitchFamily="50" charset="-128"/>
                          <a:ea typeface="BIZ UDPゴシック" panose="020B0400000000000000" pitchFamily="50" charset="-128"/>
                        </a:rPr>
                        <a:t>申請者名を記載してください。</a:t>
                      </a: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extLst>
                  <a:ext uri="{0D108BD9-81ED-4DB2-BD59-A6C34878D82A}">
                    <a16:rowId xmlns:a16="http://schemas.microsoft.com/office/drawing/2014/main" val="10002"/>
                  </a:ext>
                </a:extLst>
              </a:tr>
              <a:tr h="630939">
                <a:tc vMerge="1">
                  <a:txBody>
                    <a:bodyPr/>
                    <a:lstStyle/>
                    <a:p>
                      <a:endParaRPr kumimoji="1" lang="ja-JP" altLang="en-US"/>
                    </a:p>
                  </a:txBody>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1" dirty="0">
                          <a:solidFill>
                            <a:schemeClr val="tx1"/>
                          </a:solidFill>
                          <a:latin typeface="BIZ UDPゴシック" panose="020B0400000000000000" pitchFamily="50" charset="-128"/>
                          <a:ea typeface="BIZ UDPゴシック" panose="020B0400000000000000" pitchFamily="50" charset="-128"/>
                        </a:rPr>
                        <a:t>【</a:t>
                      </a:r>
                      <a:r>
                        <a:rPr kumimoji="1" lang="ja-JP" altLang="en-US" sz="1050" b="1" dirty="0">
                          <a:solidFill>
                            <a:schemeClr val="tx1"/>
                          </a:solidFill>
                          <a:latin typeface="BIZ UDPゴシック" panose="020B0400000000000000" pitchFamily="50" charset="-128"/>
                          <a:ea typeface="BIZ UDPゴシック" panose="020B0400000000000000" pitchFamily="50" charset="-128"/>
                        </a:rPr>
                        <a:t>連携事業者名</a:t>
                      </a:r>
                      <a:r>
                        <a:rPr kumimoji="1" lang="en-US" altLang="ja-JP" sz="1050" b="1" dirty="0">
                          <a:solidFill>
                            <a:schemeClr val="tx1"/>
                          </a:solidFill>
                          <a:latin typeface="BIZ UDPゴシック" panose="020B0400000000000000" pitchFamily="50" charset="-128"/>
                          <a:ea typeface="BIZ UDPゴシック" panose="020B0400000000000000" pitchFamily="50" charset="-128"/>
                        </a:rPr>
                        <a:t>】</a:t>
                      </a:r>
                      <a:r>
                        <a:rPr kumimoji="1" lang="ja-JP" altLang="en-US" sz="1050" b="1" dirty="0">
                          <a:solidFill>
                            <a:srgbClr val="0070C0"/>
                          </a:solidFill>
                          <a:latin typeface="BIZ UDPゴシック" panose="020B0400000000000000" pitchFamily="50" charset="-128"/>
                          <a:ea typeface="BIZ UDPゴシック" panose="020B0400000000000000" pitchFamily="50" charset="-128"/>
                        </a:rPr>
                        <a:t>申請者以外の連携事業者名をそれぞれ記載してください。</a:t>
                      </a: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50" b="1" dirty="0">
                        <a:solidFill>
                          <a:srgbClr val="0070C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extLst>
                  <a:ext uri="{0D108BD9-81ED-4DB2-BD59-A6C34878D82A}">
                    <a16:rowId xmlns:a16="http://schemas.microsoft.com/office/drawing/2014/main" val="736992565"/>
                  </a:ext>
                </a:extLst>
              </a:tr>
              <a:tr h="204424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ysClr val="windowText" lastClr="000000"/>
                          </a:solidFill>
                          <a:latin typeface="BIZ UDPゴシック" panose="020B0400000000000000" pitchFamily="50" charset="-128"/>
                          <a:ea typeface="BIZ UDPゴシック" panose="020B0400000000000000" pitchFamily="50" charset="-128"/>
                        </a:rPr>
                        <a:t>補助対象事業の取組内容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rgbClr val="0070C0"/>
                          </a:solidFill>
                          <a:latin typeface="BIZ UDPゴシック" panose="020B0400000000000000" pitchFamily="50" charset="-128"/>
                          <a:ea typeface="BIZ UDPゴシック" panose="020B0400000000000000" pitchFamily="50" charset="-128"/>
                        </a:rPr>
                        <a:t>「具体的な取組内容」を記載してください。</a:t>
                      </a: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rgbClr val="0070C0"/>
                          </a:solidFill>
                          <a:latin typeface="BIZ UDPゴシック" panose="020B0400000000000000" pitchFamily="50" charset="-128"/>
                          <a:ea typeface="BIZ UDPゴシック" panose="020B0400000000000000" pitchFamily="50" charset="-128"/>
                        </a:rPr>
                        <a:t>①○○○○</a:t>
                      </a: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rgbClr val="0070C0"/>
                          </a:solidFill>
                          <a:latin typeface="BIZ UDPゴシック" panose="020B0400000000000000" pitchFamily="50" charset="-128"/>
                          <a:ea typeface="BIZ UDPゴシック" panose="020B0400000000000000" pitchFamily="50" charset="-128"/>
                        </a:rPr>
                        <a:t>～～～～～～～～～～</a:t>
                      </a: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rgbClr val="0070C0"/>
                          </a:solidFill>
                          <a:latin typeface="BIZ UDPゴシック" panose="020B0400000000000000" pitchFamily="50" charset="-128"/>
                          <a:ea typeface="BIZ UDPゴシック" panose="020B0400000000000000" pitchFamily="50" charset="-128"/>
                        </a:rPr>
                        <a:t>②△△△△</a:t>
                      </a: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rgbClr val="0070C0"/>
                          </a:solidFill>
                          <a:latin typeface="BIZ UDPゴシック" panose="020B0400000000000000" pitchFamily="50" charset="-128"/>
                          <a:ea typeface="BIZ UDPゴシック" panose="020B0400000000000000" pitchFamily="50" charset="-128"/>
                        </a:rPr>
                        <a:t>＝＝＝＝＝＝＝＝＝＝</a:t>
                      </a: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solidFill>
                          <a:sysClr val="windowText" lastClr="00000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solidFill>
                          <a:sysClr val="windowText" lastClr="00000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solidFill>
                          <a:sysClr val="windowText" lastClr="00000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extLst>
                  <a:ext uri="{0D108BD9-81ED-4DB2-BD59-A6C34878D82A}">
                    <a16:rowId xmlns:a16="http://schemas.microsoft.com/office/drawing/2014/main" val="3145881853"/>
                  </a:ext>
                </a:extLst>
              </a:tr>
            </a:tbl>
          </a:graphicData>
        </a:graphic>
      </p:graphicFrame>
      <p:sp>
        <p:nvSpPr>
          <p:cNvPr id="12" name="テキスト ボックス 7">
            <a:extLst>
              <a:ext uri="{FF2B5EF4-FFF2-40B4-BE49-F238E27FC236}">
                <a16:creationId xmlns:a16="http://schemas.microsoft.com/office/drawing/2014/main" id="{AB45B5F4-89BE-75BE-C31E-F21D0F3DD7C1}"/>
              </a:ext>
            </a:extLst>
          </p:cNvPr>
          <p:cNvSpPr txBox="1"/>
          <p:nvPr/>
        </p:nvSpPr>
        <p:spPr>
          <a:xfrm>
            <a:off x="-61252" y="-380508"/>
            <a:ext cx="7925092" cy="369332"/>
          </a:xfrm>
          <a:prstGeom prst="rect">
            <a:avLst/>
          </a:prstGeom>
          <a:noFill/>
        </p:spPr>
        <p:txBody>
          <a:bodyPr wrap="square" rtlCol="0" anchor="ctr">
            <a:spAutoFit/>
          </a:bodyPr>
          <a:lstStyle/>
          <a:p>
            <a:r>
              <a:rPr lang="ja-JP" altLang="en-US" sz="900" dirty="0">
                <a:latin typeface="BIZ UDPゴシック" panose="020B0400000000000000" pitchFamily="50" charset="-128"/>
                <a:ea typeface="BIZ UDPゴシック" panose="020B0400000000000000" pitchFamily="50" charset="-128"/>
              </a:rPr>
              <a:t>注１：公表される前提で作成してください。注２：事業の概要が本概要書</a:t>
            </a:r>
            <a:r>
              <a:rPr lang="ja-JP" altLang="en-US" sz="900" u="sng" dirty="0">
                <a:solidFill>
                  <a:srgbClr val="FF0000"/>
                </a:solidFill>
                <a:latin typeface="BIZ UDPゴシック" panose="020B0400000000000000" pitchFamily="50" charset="-128"/>
                <a:ea typeface="BIZ UDPゴシック" panose="020B0400000000000000" pitchFamily="50" charset="-128"/>
              </a:rPr>
              <a:t>２枚</a:t>
            </a:r>
            <a:r>
              <a:rPr lang="ja-JP" altLang="en-US" sz="900" dirty="0">
                <a:latin typeface="BIZ UDPゴシック" panose="020B0400000000000000" pitchFamily="50" charset="-128"/>
                <a:ea typeface="BIZ UDPゴシック" panose="020B0400000000000000" pitchFamily="50" charset="-128"/>
              </a:rPr>
              <a:t>で分かるように簡潔に記載してください。</a:t>
            </a:r>
            <a:endParaRPr lang="en-US" altLang="ja-JP" sz="900" dirty="0">
              <a:latin typeface="BIZ UDPゴシック" panose="020B0400000000000000" pitchFamily="50" charset="-128"/>
              <a:ea typeface="BIZ UDPゴシック" panose="020B0400000000000000" pitchFamily="50" charset="-128"/>
            </a:endParaRPr>
          </a:p>
          <a:p>
            <a:r>
              <a:rPr lang="ja-JP" altLang="en-US" sz="900" dirty="0">
                <a:latin typeface="BIZ UDPゴシック" panose="020B0400000000000000" pitchFamily="50" charset="-128"/>
                <a:ea typeface="BIZ UDPゴシック" panose="020B0400000000000000" pitchFamily="50" charset="-128"/>
              </a:rPr>
              <a:t>注３：</a:t>
            </a:r>
            <a:r>
              <a:rPr lang="ja-JP" altLang="en-US" sz="900" dirty="0">
                <a:solidFill>
                  <a:srgbClr val="0070C0"/>
                </a:solidFill>
                <a:latin typeface="BIZ UDPゴシック" panose="020B0400000000000000" pitchFamily="50" charset="-128"/>
                <a:ea typeface="BIZ UDPゴシック" panose="020B0400000000000000" pitchFamily="50" charset="-128"/>
              </a:rPr>
              <a:t>青字の記入要領等</a:t>
            </a:r>
            <a:r>
              <a:rPr lang="ja-JP" altLang="en-US" sz="900" dirty="0">
                <a:latin typeface="BIZ UDPゴシック" panose="020B0400000000000000" pitchFamily="50" charset="-128"/>
                <a:ea typeface="BIZ UDPゴシック" panose="020B0400000000000000" pitchFamily="50" charset="-128"/>
              </a:rPr>
              <a:t>を削除の上、黒字で記載してください。フォントサイズは</a:t>
            </a:r>
            <a:r>
              <a:rPr lang="en-US" altLang="ja-JP" sz="900" dirty="0">
                <a:latin typeface="BIZ UDPゴシック" panose="020B0400000000000000" pitchFamily="50" charset="-128"/>
                <a:ea typeface="BIZ UDPゴシック" panose="020B0400000000000000" pitchFamily="50" charset="-128"/>
              </a:rPr>
              <a:t>【10.5</a:t>
            </a:r>
            <a:r>
              <a:rPr lang="ja-JP" altLang="en-US" sz="900" dirty="0">
                <a:latin typeface="BIZ UDPゴシック" panose="020B0400000000000000" pitchFamily="50" charset="-128"/>
                <a:ea typeface="BIZ UDPゴシック" panose="020B0400000000000000" pitchFamily="50" charset="-128"/>
              </a:rPr>
              <a:t>ポイント以上</a:t>
            </a:r>
            <a:r>
              <a:rPr lang="en-US" altLang="ja-JP" sz="900" dirty="0">
                <a:latin typeface="BIZ UDPゴシック" panose="020B0400000000000000" pitchFamily="50" charset="-128"/>
                <a:ea typeface="BIZ UDPゴシック" panose="020B0400000000000000" pitchFamily="50" charset="-128"/>
              </a:rPr>
              <a:t>】</a:t>
            </a:r>
            <a:r>
              <a:rPr lang="ja-JP" altLang="en-US" sz="900" dirty="0">
                <a:latin typeface="BIZ UDPゴシック" panose="020B0400000000000000" pitchFamily="50" charset="-128"/>
                <a:ea typeface="BIZ UDPゴシック" panose="020B0400000000000000" pitchFamily="50" charset="-128"/>
              </a:rPr>
              <a:t>とし、</a:t>
            </a:r>
            <a:r>
              <a:rPr lang="ja-JP" altLang="en-US" sz="900" dirty="0">
                <a:solidFill>
                  <a:srgbClr val="FF0000"/>
                </a:solidFill>
                <a:latin typeface="BIZ UDPゴシック" panose="020B0400000000000000" pitchFamily="50" charset="-128"/>
                <a:ea typeface="BIZ UDPゴシック" panose="020B0400000000000000" pitchFamily="50" charset="-128"/>
              </a:rPr>
              <a:t>重要な箇所は</a:t>
            </a:r>
            <a:r>
              <a:rPr lang="ja-JP" altLang="en-US" sz="900" u="sng" dirty="0">
                <a:solidFill>
                  <a:srgbClr val="FF0000"/>
                </a:solidFill>
                <a:latin typeface="BIZ UDPゴシック" panose="020B0400000000000000" pitchFamily="50" charset="-128"/>
                <a:ea typeface="BIZ UDPゴシック" panose="020B0400000000000000" pitchFamily="50" charset="-128"/>
              </a:rPr>
              <a:t>下線付きの赤字</a:t>
            </a:r>
            <a:r>
              <a:rPr lang="ja-JP" altLang="en-US" sz="900" dirty="0">
                <a:solidFill>
                  <a:srgbClr val="FF0000"/>
                </a:solidFill>
                <a:latin typeface="BIZ UDPゴシック" panose="020B0400000000000000" pitchFamily="50" charset="-128"/>
                <a:ea typeface="BIZ UDPゴシック" panose="020B0400000000000000" pitchFamily="50" charset="-128"/>
              </a:rPr>
              <a:t>で記載</a:t>
            </a:r>
            <a:r>
              <a:rPr lang="ja-JP" altLang="en-US" sz="900" dirty="0">
                <a:latin typeface="BIZ UDPゴシック" panose="020B0400000000000000" pitchFamily="50" charset="-128"/>
                <a:ea typeface="BIZ UDPゴシック" panose="020B0400000000000000" pitchFamily="50" charset="-128"/>
              </a:rPr>
              <a:t>してください。</a:t>
            </a:r>
          </a:p>
        </p:txBody>
      </p:sp>
      <p:sp>
        <p:nvSpPr>
          <p:cNvPr id="13" name="正方形/長方形 2">
            <a:extLst>
              <a:ext uri="{FF2B5EF4-FFF2-40B4-BE49-F238E27FC236}">
                <a16:creationId xmlns:a16="http://schemas.microsoft.com/office/drawing/2014/main" id="{FF2365BF-D271-47D2-A9AB-DABBCB8AC548}"/>
              </a:ext>
            </a:extLst>
          </p:cNvPr>
          <p:cNvSpPr>
            <a:spLocks noChangeArrowheads="1"/>
          </p:cNvSpPr>
          <p:nvPr/>
        </p:nvSpPr>
        <p:spPr>
          <a:xfrm>
            <a:off x="9876361" y="36131"/>
            <a:ext cx="2163238" cy="321396"/>
          </a:xfrm>
          <a:prstGeom prst="rect">
            <a:avLst/>
          </a:prstGeom>
          <a:noFill/>
          <a:ln>
            <a:solidFill>
              <a:schemeClr val="tx1"/>
            </a:solid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buNone/>
            </a:pPr>
            <a:r>
              <a:rPr lang="ja-JP" altLang="en-US" sz="1200" b="1" kern="0" dirty="0">
                <a:latin typeface="BIZ UDPゴシック" panose="020B0400000000000000" pitchFamily="50" charset="-128"/>
                <a:ea typeface="BIZ UDPゴシック" panose="020B0400000000000000" pitchFamily="50" charset="-128"/>
              </a:rPr>
              <a:t>　 事業費：</a:t>
            </a:r>
            <a:r>
              <a:rPr lang="ja-JP" altLang="en-US" sz="1200" b="1" kern="0" dirty="0">
                <a:solidFill>
                  <a:schemeClr val="accent1">
                    <a:lumMod val="75000"/>
                  </a:schemeClr>
                </a:solidFill>
                <a:latin typeface="BIZ UDPゴシック" panose="020B0400000000000000" pitchFamily="50" charset="-128"/>
                <a:ea typeface="BIZ UDPゴシック" panose="020B0400000000000000" pitchFamily="50" charset="-128"/>
              </a:rPr>
              <a:t>●●●●</a:t>
            </a:r>
            <a:r>
              <a:rPr lang="ja-JP" altLang="en-US" sz="1200" b="1" kern="0" dirty="0">
                <a:latin typeface="BIZ UDPゴシック" panose="020B0400000000000000" pitchFamily="50" charset="-128"/>
                <a:ea typeface="BIZ UDPゴシック" panose="020B0400000000000000" pitchFamily="50" charset="-128"/>
              </a:rPr>
              <a:t>千円</a:t>
            </a:r>
          </a:p>
        </p:txBody>
      </p:sp>
    </p:spTree>
    <p:extLst>
      <p:ext uri="{BB962C8B-B14F-4D97-AF65-F5344CB8AC3E}">
        <p14:creationId xmlns:p14="http://schemas.microsoft.com/office/powerpoint/2010/main" val="32022425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字幕 2">
            <a:extLst>
              <a:ext uri="{FF2B5EF4-FFF2-40B4-BE49-F238E27FC236}">
                <a16:creationId xmlns:a16="http://schemas.microsoft.com/office/drawing/2014/main" id="{EE182020-77ED-69D5-580D-51FA82E1E898}"/>
              </a:ext>
            </a:extLst>
          </p:cNvPr>
          <p:cNvSpPr txBox="1"/>
          <p:nvPr/>
        </p:nvSpPr>
        <p:spPr>
          <a:xfrm>
            <a:off x="-61251" y="-38578"/>
            <a:ext cx="1051852" cy="286833"/>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1" fontAlgn="base" hangingPunct="1">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4pPr>
            <a:lvl5pPr marL="20574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just">
              <a:buNone/>
            </a:pPr>
            <a:r>
              <a:rPr lang="en-US" altLang="ja-JP" sz="1000" b="1" kern="0" dirty="0">
                <a:latin typeface="BIZ UDPゴシック" panose="020B0400000000000000" pitchFamily="50" charset="-128"/>
                <a:ea typeface="BIZ UDPゴシック" panose="020B0400000000000000" pitchFamily="50" charset="-128"/>
              </a:rPr>
              <a:t>【</a:t>
            </a:r>
            <a:r>
              <a:rPr lang="ja-JP" altLang="en-US" sz="1000" b="1" kern="0" dirty="0">
                <a:latin typeface="BIZ UDPゴシック" panose="020B0400000000000000" pitchFamily="50" charset="-128"/>
                <a:ea typeface="BIZ UDPゴシック" panose="020B0400000000000000" pitchFamily="50" charset="-128"/>
              </a:rPr>
              <a:t>様式</a:t>
            </a:r>
            <a:r>
              <a:rPr lang="en-US" altLang="ja-JP" sz="1000" b="1" kern="0" dirty="0">
                <a:latin typeface="BIZ UDPゴシック" panose="020B0400000000000000" pitchFamily="50" charset="-128"/>
                <a:ea typeface="BIZ UDPゴシック" panose="020B0400000000000000" pitchFamily="50" charset="-128"/>
              </a:rPr>
              <a:t>2】</a:t>
            </a:r>
            <a:r>
              <a:rPr lang="ja-JP" altLang="en-US" sz="1000" b="1" kern="0" dirty="0">
                <a:latin typeface="BIZ UDPゴシック" panose="020B0400000000000000" pitchFamily="50" charset="-128"/>
                <a:ea typeface="BIZ UDPゴシック" panose="020B0400000000000000" pitchFamily="50" charset="-128"/>
              </a:rPr>
              <a:t>概要書</a:t>
            </a:r>
            <a:endParaRPr lang="en-US" altLang="ja-JP" sz="1000" b="1" kern="0" dirty="0">
              <a:latin typeface="BIZ UDPゴシック" panose="020B0400000000000000" pitchFamily="50" charset="-128"/>
              <a:ea typeface="BIZ UDPゴシック" panose="020B0400000000000000" pitchFamily="50" charset="-128"/>
            </a:endParaRPr>
          </a:p>
        </p:txBody>
      </p:sp>
      <p:sp>
        <p:nvSpPr>
          <p:cNvPr id="5" name="正方形/長方形 2">
            <a:extLst>
              <a:ext uri="{FF2B5EF4-FFF2-40B4-BE49-F238E27FC236}">
                <a16:creationId xmlns:a16="http://schemas.microsoft.com/office/drawing/2014/main" id="{6384C46A-A03F-0456-D541-29CD44553966}"/>
              </a:ext>
            </a:extLst>
          </p:cNvPr>
          <p:cNvSpPr>
            <a:spLocks noChangeArrowheads="1"/>
          </p:cNvSpPr>
          <p:nvPr/>
        </p:nvSpPr>
        <p:spPr>
          <a:xfrm>
            <a:off x="980015" y="29772"/>
            <a:ext cx="6341529" cy="321397"/>
          </a:xfrm>
          <a:prstGeom prst="rect">
            <a:avLst/>
          </a:prstGeom>
          <a:noFill/>
          <a:ln>
            <a:solidFill>
              <a:schemeClr val="tx1"/>
            </a:solid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just">
              <a:buNone/>
            </a:pPr>
            <a:r>
              <a:rPr lang="ja-JP" altLang="en-US" sz="1400" b="1" kern="0" dirty="0">
                <a:latin typeface="BIZ UDPゴシック" panose="020B0400000000000000" pitchFamily="50" charset="-128"/>
                <a:ea typeface="BIZ UDPゴシック" panose="020B0400000000000000" pitchFamily="50" charset="-128"/>
              </a:rPr>
              <a:t>　事業名：　　　　　　　　　　　　　　　　　　　　　　　　　　　　　　（</a:t>
            </a:r>
            <a:r>
              <a:rPr lang="ja-JP" altLang="en-US" sz="1400" b="1" kern="0" dirty="0">
                <a:solidFill>
                  <a:srgbClr val="0070C0"/>
                </a:solidFill>
                <a:latin typeface="BIZ UDPゴシック" panose="020B0400000000000000" pitchFamily="50" charset="-128"/>
                <a:ea typeface="BIZ UDPゴシック" panose="020B0400000000000000" pitchFamily="50" charset="-128"/>
              </a:rPr>
              <a:t>申請団体名</a:t>
            </a:r>
            <a:r>
              <a:rPr lang="ja-JP" altLang="en-US" sz="1400" b="1" kern="0" dirty="0">
                <a:latin typeface="BIZ UDPゴシック" panose="020B0400000000000000" pitchFamily="50" charset="-128"/>
                <a:ea typeface="BIZ UDPゴシック" panose="020B0400000000000000" pitchFamily="50" charset="-128"/>
              </a:rPr>
              <a:t>）</a:t>
            </a:r>
          </a:p>
        </p:txBody>
      </p:sp>
      <p:sp>
        <p:nvSpPr>
          <p:cNvPr id="6" name="正方形/長方形 2">
            <a:extLst>
              <a:ext uri="{FF2B5EF4-FFF2-40B4-BE49-F238E27FC236}">
                <a16:creationId xmlns:a16="http://schemas.microsoft.com/office/drawing/2014/main" id="{3675E7D9-3C4C-691A-98AA-0270FA931E8D}"/>
              </a:ext>
            </a:extLst>
          </p:cNvPr>
          <p:cNvSpPr>
            <a:spLocks noChangeArrowheads="1"/>
          </p:cNvSpPr>
          <p:nvPr/>
        </p:nvSpPr>
        <p:spPr>
          <a:xfrm>
            <a:off x="7445367" y="36131"/>
            <a:ext cx="2307171" cy="321396"/>
          </a:xfrm>
          <a:prstGeom prst="rect">
            <a:avLst/>
          </a:prstGeom>
          <a:noFill/>
          <a:ln>
            <a:solidFill>
              <a:schemeClr val="tx1"/>
            </a:solid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buNone/>
            </a:pPr>
            <a:r>
              <a:rPr lang="ja-JP" altLang="en-US" sz="1050" b="1" kern="0" dirty="0">
                <a:latin typeface="BIZ UDPゴシック" panose="020B0400000000000000" pitchFamily="50" charset="-128"/>
                <a:ea typeface="BIZ UDPゴシック" panose="020B0400000000000000" pitchFamily="50" charset="-128"/>
              </a:rPr>
              <a:t>　 </a:t>
            </a:r>
            <a:r>
              <a:rPr lang="ja-JP" altLang="en-US" sz="1200" b="1" kern="0" dirty="0">
                <a:latin typeface="BIZ UDPゴシック" panose="020B0400000000000000" pitchFamily="50" charset="-128"/>
                <a:ea typeface="BIZ UDPゴシック" panose="020B0400000000000000" pitchFamily="50" charset="-128"/>
              </a:rPr>
              <a:t>実施地域：</a:t>
            </a:r>
            <a:r>
              <a:rPr lang="ja-JP" altLang="en-US" sz="1200" b="1" kern="0" dirty="0">
                <a:solidFill>
                  <a:srgbClr val="0070C0"/>
                </a:solidFill>
                <a:latin typeface="BIZ UDPゴシック" panose="020B0400000000000000" pitchFamily="50" charset="-128"/>
                <a:ea typeface="BIZ UDPゴシック" panose="020B0400000000000000" pitchFamily="50" charset="-128"/>
              </a:rPr>
              <a:t>○○○</a:t>
            </a:r>
            <a:endParaRPr lang="ja-JP" altLang="en-US" sz="1200" b="1" kern="0" dirty="0">
              <a:latin typeface="BIZ UDPゴシック" panose="020B0400000000000000" pitchFamily="50" charset="-128"/>
              <a:ea typeface="BIZ UDPゴシック" panose="020B0400000000000000" pitchFamily="50" charset="-128"/>
            </a:endParaRPr>
          </a:p>
        </p:txBody>
      </p:sp>
      <p:graphicFrame>
        <p:nvGraphicFramePr>
          <p:cNvPr id="7" name="表 3">
            <a:extLst>
              <a:ext uri="{FF2B5EF4-FFF2-40B4-BE49-F238E27FC236}">
                <a16:creationId xmlns:a16="http://schemas.microsoft.com/office/drawing/2014/main" id="{8055189F-BB88-D919-DE2A-E562987B5FD6}"/>
              </a:ext>
            </a:extLst>
          </p:cNvPr>
          <p:cNvGraphicFramePr>
            <a:graphicFrameLocks noGrp="1"/>
          </p:cNvGraphicFramePr>
          <p:nvPr>
            <p:extLst>
              <p:ext uri="{D42A27DB-BD31-4B8C-83A1-F6EECF244321}">
                <p14:modId xmlns:p14="http://schemas.microsoft.com/office/powerpoint/2010/main" val="3140701276"/>
              </p:ext>
            </p:extLst>
          </p:nvPr>
        </p:nvGraphicFramePr>
        <p:xfrm>
          <a:off x="71438" y="484431"/>
          <a:ext cx="12049123" cy="6295045"/>
        </p:xfrm>
        <a:graphic>
          <a:graphicData uri="http://schemas.openxmlformats.org/drawingml/2006/table">
            <a:tbl>
              <a:tblPr firstRow="1" bandRow="1">
                <a:tableStyleId>{5C22544A-7EE6-4342-B048-85BDC9FD1C3A}</a:tableStyleId>
              </a:tblPr>
              <a:tblGrid>
                <a:gridCol w="2372849">
                  <a:extLst>
                    <a:ext uri="{9D8B030D-6E8A-4147-A177-3AD203B41FA5}">
                      <a16:colId xmlns:a16="http://schemas.microsoft.com/office/drawing/2014/main" val="20000"/>
                    </a:ext>
                  </a:extLst>
                </a:gridCol>
                <a:gridCol w="9676274">
                  <a:extLst>
                    <a:ext uri="{9D8B030D-6E8A-4147-A177-3AD203B41FA5}">
                      <a16:colId xmlns:a16="http://schemas.microsoft.com/office/drawing/2014/main" val="20001"/>
                    </a:ext>
                  </a:extLst>
                </a:gridCol>
              </a:tblGrid>
              <a:tr h="107983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spc="0" dirty="0">
                          <a:solidFill>
                            <a:sysClr val="windowText" lastClr="000000"/>
                          </a:solidFill>
                          <a:latin typeface="BIZ UDPゴシック" panose="020B0400000000000000" pitchFamily="50" charset="-128"/>
                          <a:ea typeface="BIZ UDPゴシック" panose="020B0400000000000000" pitchFamily="50" charset="-128"/>
                        </a:rPr>
                        <a:t>令和</a:t>
                      </a:r>
                      <a:r>
                        <a:rPr kumimoji="1" lang="en-US" altLang="ja-JP" sz="1200" b="1" spc="0" dirty="0">
                          <a:solidFill>
                            <a:sysClr val="windowText" lastClr="000000"/>
                          </a:solidFill>
                          <a:latin typeface="BIZ UDPゴシック" panose="020B0400000000000000" pitchFamily="50" charset="-128"/>
                          <a:ea typeface="BIZ UDPゴシック" panose="020B0400000000000000" pitchFamily="50" charset="-128"/>
                        </a:rPr>
                        <a:t>5</a:t>
                      </a:r>
                      <a:r>
                        <a:rPr kumimoji="1" lang="ja-JP" altLang="en-US" sz="1200" b="1" spc="0" dirty="0">
                          <a:solidFill>
                            <a:sysClr val="windowText" lastClr="000000"/>
                          </a:solidFill>
                          <a:latin typeface="BIZ UDPゴシック" panose="020B0400000000000000" pitchFamily="50" charset="-128"/>
                          <a:ea typeface="BIZ UDPゴシック" panose="020B0400000000000000" pitchFamily="50" charset="-128"/>
                        </a:rPr>
                        <a:t>年策定「ポストコロナ時代における観光人材育成ガイドライン」の準拠状況</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1" dirty="0">
                        <a:solidFill>
                          <a:sysClr val="windowText" lastClr="00000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rgbClr val="0070C0"/>
                          </a:solidFill>
                          <a:latin typeface="BIZ UDPゴシック" panose="020B0400000000000000" pitchFamily="50" charset="-128"/>
                          <a:ea typeface="BIZ UDPゴシック" panose="020B0400000000000000" pitchFamily="50" charset="-128"/>
                        </a:rPr>
                        <a:t>実施するプログラム等がガイドラインをどのように準拠しているか記載してください。</a:t>
                      </a: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107983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tx1"/>
                          </a:solidFill>
                          <a:latin typeface="BIZ UDPゴシック" panose="020B0400000000000000" pitchFamily="50" charset="-128"/>
                          <a:ea typeface="BIZ UDPゴシック" panose="020B0400000000000000" pitchFamily="50" charset="-128"/>
                        </a:rPr>
                        <a:t>地域への貢献</a:t>
                      </a:r>
                      <a:endParaRPr kumimoji="1" lang="en-US" altLang="ja-JP" sz="1200" b="1" dirty="0">
                        <a:solidFill>
                          <a:schemeClr val="tx1"/>
                        </a:solidFill>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spc="0" dirty="0">
                          <a:solidFill>
                            <a:sysClr val="windowText" lastClr="000000"/>
                          </a:solidFill>
                          <a:latin typeface="BIZ UDPゴシック" panose="020B0400000000000000" pitchFamily="50" charset="-128"/>
                          <a:ea typeface="BIZ UDPゴシック" panose="020B0400000000000000" pitchFamily="50" charset="-128"/>
                        </a:rPr>
                        <a:t>地域課題の理解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rgbClr val="0070C0"/>
                          </a:solidFill>
                          <a:latin typeface="BIZ UDPゴシック" panose="020B0400000000000000" pitchFamily="50" charset="-128"/>
                          <a:ea typeface="BIZ UDPゴシック" panose="020B0400000000000000" pitchFamily="50" charset="-128"/>
                        </a:rPr>
                        <a:t>参加者や連携事業者などがどのように構成されていて、地域にどのように貢献するのか記載してください</a:t>
                      </a: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79459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spc="0" dirty="0">
                          <a:solidFill>
                            <a:sysClr val="windowText" lastClr="000000"/>
                          </a:solidFill>
                          <a:latin typeface="BIZ UDPゴシック" panose="020B0400000000000000" pitchFamily="50" charset="-128"/>
                          <a:ea typeface="BIZ UDPゴシック" panose="020B0400000000000000" pitchFamily="50" charset="-128"/>
                        </a:rPr>
                        <a:t>プログラム等の実施形式や運営方法</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rgbClr val="0070C0"/>
                          </a:solidFill>
                          <a:latin typeface="BIZ UDPゴシック" panose="020B0400000000000000" pitchFamily="50" charset="-128"/>
                          <a:ea typeface="BIZ UDPゴシック" panose="020B0400000000000000" pitchFamily="50" charset="-128"/>
                        </a:rPr>
                        <a:t>どのような形式でプログラム等を実施するのか、また、受講者のネットワークをどのように構築するのか</a:t>
                      </a:r>
                      <a:r>
                        <a:rPr kumimoji="1" lang="ja-JP" altLang="en-US" sz="1050" b="1">
                          <a:solidFill>
                            <a:srgbClr val="0070C0"/>
                          </a:solidFill>
                          <a:latin typeface="BIZ UDPゴシック" panose="020B0400000000000000" pitchFamily="50" charset="-128"/>
                          <a:ea typeface="BIZ UDPゴシック" panose="020B0400000000000000" pitchFamily="50" charset="-128"/>
                        </a:rPr>
                        <a:t>等、運営方法について記載ください。</a:t>
                      </a: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55424969"/>
                  </a:ext>
                </a:extLst>
              </a:tr>
              <a:tr h="65197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spc="0" dirty="0">
                          <a:solidFill>
                            <a:sysClr val="windowText" lastClr="000000"/>
                          </a:solidFill>
                          <a:latin typeface="BIZ UDPゴシック" panose="020B0400000000000000" pitchFamily="50" charset="-128"/>
                          <a:ea typeface="BIZ UDPゴシック" panose="020B0400000000000000" pitchFamily="50" charset="-128"/>
                        </a:rPr>
                        <a:t>資金計画</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rgbClr val="0070C0"/>
                          </a:solidFill>
                          <a:latin typeface="BIZ UDPゴシック" panose="020B0400000000000000" pitchFamily="50" charset="-128"/>
                          <a:ea typeface="BIZ UDPゴシック" panose="020B0400000000000000" pitchFamily="50" charset="-128"/>
                        </a:rPr>
                        <a:t>具体的な資金計画を記載してください。</a:t>
                      </a: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4352356"/>
                  </a:ext>
                </a:extLst>
              </a:tr>
              <a:tr h="106499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spc="0" dirty="0">
                          <a:solidFill>
                            <a:sysClr val="windowText" lastClr="000000"/>
                          </a:solidFill>
                          <a:latin typeface="BIZ UDPゴシック" panose="020B0400000000000000" pitchFamily="50" charset="-128"/>
                          <a:ea typeface="BIZ UDPゴシック" panose="020B0400000000000000" pitchFamily="50" charset="-128"/>
                        </a:rPr>
                        <a:t>成果目標（</a:t>
                      </a:r>
                      <a:r>
                        <a:rPr kumimoji="1" lang="en-US" altLang="ja-JP" sz="1200" b="1" spc="0" dirty="0">
                          <a:solidFill>
                            <a:sysClr val="windowText" lastClr="000000"/>
                          </a:solidFill>
                          <a:latin typeface="BIZ UDPゴシック" panose="020B0400000000000000" pitchFamily="50" charset="-128"/>
                          <a:ea typeface="BIZ UDPゴシック" panose="020B0400000000000000" pitchFamily="50" charset="-128"/>
                        </a:rPr>
                        <a:t>KPI</a:t>
                      </a:r>
                      <a:r>
                        <a:rPr kumimoji="1" lang="ja-JP" altLang="en-US" sz="1200" b="1" spc="0" dirty="0">
                          <a:solidFill>
                            <a:sysClr val="windowText" lastClr="000000"/>
                          </a:solidFill>
                          <a:latin typeface="BIZ UDPゴシック" panose="020B0400000000000000" pitchFamily="50" charset="-128"/>
                          <a:ea typeface="BIZ UDPゴシック" panose="020B0400000000000000" pitchFamily="50" charset="-128"/>
                        </a:rPr>
                        <a:t>）</a:t>
                      </a:r>
                      <a:endParaRPr kumimoji="1" lang="en-US" altLang="ja-JP" sz="1200" b="1" spc="0" dirty="0">
                        <a:solidFill>
                          <a:sysClr val="windowText" lastClr="000000"/>
                        </a:solidFill>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spc="0" dirty="0">
                          <a:solidFill>
                            <a:sysClr val="windowText" lastClr="000000"/>
                          </a:solidFill>
                          <a:latin typeface="BIZ UDPゴシック" panose="020B0400000000000000" pitchFamily="50" charset="-128"/>
                          <a:ea typeface="BIZ UDPゴシック" panose="020B0400000000000000" pitchFamily="50" charset="-128"/>
                        </a:rPr>
                        <a:t>・</a:t>
                      </a:r>
                      <a:endParaRPr kumimoji="1" lang="en-US" altLang="ja-JP" sz="1200" b="1" spc="0" dirty="0">
                        <a:solidFill>
                          <a:sysClr val="windowText" lastClr="000000"/>
                        </a:solidFill>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spc="0" dirty="0">
                          <a:solidFill>
                            <a:sysClr val="windowText" lastClr="000000"/>
                          </a:solidFill>
                          <a:latin typeface="BIZ UDPゴシック" panose="020B0400000000000000" pitchFamily="50" charset="-128"/>
                          <a:ea typeface="BIZ UDPゴシック" panose="020B0400000000000000" pitchFamily="50" charset="-128"/>
                        </a:rPr>
                        <a:t>将来性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rgbClr val="0070C0"/>
                          </a:solidFill>
                          <a:latin typeface="BIZ UDPゴシック" panose="020B0400000000000000" pitchFamily="50" charset="-128"/>
                          <a:ea typeface="BIZ UDPゴシック" panose="020B0400000000000000" pitchFamily="50" charset="-128"/>
                        </a:rPr>
                        <a:t>事業実施に伴う具体的な成果目標（受講者数等</a:t>
                      </a:r>
                      <a:r>
                        <a:rPr kumimoji="1" lang="ja-JP" altLang="en-US" sz="1050" b="1">
                          <a:solidFill>
                            <a:srgbClr val="0070C0"/>
                          </a:solidFill>
                          <a:latin typeface="BIZ UDPゴシック" panose="020B0400000000000000" pitchFamily="50" charset="-128"/>
                          <a:ea typeface="BIZ UDPゴシック" panose="020B0400000000000000" pitchFamily="50" charset="-128"/>
                        </a:rPr>
                        <a:t>）を定量的</a:t>
                      </a:r>
                      <a:r>
                        <a:rPr kumimoji="1" lang="ja-JP" altLang="en-US" sz="1050" b="1" dirty="0">
                          <a:solidFill>
                            <a:srgbClr val="0070C0"/>
                          </a:solidFill>
                          <a:latin typeface="BIZ UDPゴシック" panose="020B0400000000000000" pitchFamily="50" charset="-128"/>
                          <a:ea typeface="BIZ UDPゴシック" panose="020B0400000000000000" pitchFamily="50" charset="-128"/>
                        </a:rPr>
                        <a:t>に記載してください。また、来年度以降の事業をどのように継続していくのか、拡大していくのか等、記載してください。</a:t>
                      </a:r>
                      <a:endParaRPr kumimoji="1" lang="en-US" altLang="ja-JP" sz="1050" dirty="0">
                        <a:solidFill>
                          <a:sysClr val="windowText" lastClr="00000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solidFill>
                          <a:sysClr val="windowText" lastClr="00000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solidFill>
                          <a:sysClr val="windowText" lastClr="00000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dirty="0">
                        <a:solidFill>
                          <a:sysClr val="windowText" lastClr="00000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118383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spc="0" dirty="0">
                          <a:solidFill>
                            <a:sysClr val="windowText" lastClr="000000"/>
                          </a:solidFill>
                          <a:latin typeface="BIZ UDPゴシック" panose="020B0400000000000000" pitchFamily="50" charset="-128"/>
                          <a:ea typeface="BIZ UDPゴシック" panose="020B0400000000000000" pitchFamily="50" charset="-128"/>
                        </a:rPr>
                        <a:t>備考</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1" spc="0" dirty="0">
                        <a:solidFill>
                          <a:sysClr val="windowText" lastClr="00000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36566629"/>
                  </a:ext>
                </a:extLst>
              </a:tr>
            </a:tbl>
          </a:graphicData>
        </a:graphic>
      </p:graphicFrame>
      <p:sp>
        <p:nvSpPr>
          <p:cNvPr id="12" name="テキスト ボックス 7">
            <a:extLst>
              <a:ext uri="{FF2B5EF4-FFF2-40B4-BE49-F238E27FC236}">
                <a16:creationId xmlns:a16="http://schemas.microsoft.com/office/drawing/2014/main" id="{AB45B5F4-89BE-75BE-C31E-F21D0F3DD7C1}"/>
              </a:ext>
            </a:extLst>
          </p:cNvPr>
          <p:cNvSpPr txBox="1"/>
          <p:nvPr/>
        </p:nvSpPr>
        <p:spPr>
          <a:xfrm>
            <a:off x="-61252" y="-380508"/>
            <a:ext cx="7925092" cy="369332"/>
          </a:xfrm>
          <a:prstGeom prst="rect">
            <a:avLst/>
          </a:prstGeom>
          <a:noFill/>
        </p:spPr>
        <p:txBody>
          <a:bodyPr wrap="square" rtlCol="0" anchor="ctr">
            <a:spAutoFit/>
          </a:bodyPr>
          <a:lstStyle/>
          <a:p>
            <a:r>
              <a:rPr lang="ja-JP" altLang="en-US" sz="900" dirty="0">
                <a:latin typeface="BIZ UDPゴシック" panose="020B0400000000000000" pitchFamily="50" charset="-128"/>
                <a:ea typeface="BIZ UDPゴシック" panose="020B0400000000000000" pitchFamily="50" charset="-128"/>
              </a:rPr>
              <a:t>注１：公表される前提で作成してください。注２：事業の概要が本概要書</a:t>
            </a:r>
            <a:r>
              <a:rPr lang="ja-JP" altLang="en-US" sz="900" u="sng" dirty="0">
                <a:solidFill>
                  <a:srgbClr val="FF0000"/>
                </a:solidFill>
                <a:latin typeface="BIZ UDPゴシック" panose="020B0400000000000000" pitchFamily="50" charset="-128"/>
                <a:ea typeface="BIZ UDPゴシック" panose="020B0400000000000000" pitchFamily="50" charset="-128"/>
              </a:rPr>
              <a:t>２枚</a:t>
            </a:r>
            <a:r>
              <a:rPr lang="ja-JP" altLang="en-US" sz="900" dirty="0">
                <a:latin typeface="BIZ UDPゴシック" panose="020B0400000000000000" pitchFamily="50" charset="-128"/>
                <a:ea typeface="BIZ UDPゴシック" panose="020B0400000000000000" pitchFamily="50" charset="-128"/>
              </a:rPr>
              <a:t>で分かるように簡潔に記載してください。</a:t>
            </a:r>
            <a:endParaRPr lang="en-US" altLang="ja-JP" sz="900" dirty="0">
              <a:latin typeface="BIZ UDPゴシック" panose="020B0400000000000000" pitchFamily="50" charset="-128"/>
              <a:ea typeface="BIZ UDPゴシック" panose="020B0400000000000000" pitchFamily="50" charset="-128"/>
            </a:endParaRPr>
          </a:p>
          <a:p>
            <a:r>
              <a:rPr lang="ja-JP" altLang="en-US" sz="900" dirty="0">
                <a:latin typeface="BIZ UDPゴシック" panose="020B0400000000000000" pitchFamily="50" charset="-128"/>
                <a:ea typeface="BIZ UDPゴシック" panose="020B0400000000000000" pitchFamily="50" charset="-128"/>
              </a:rPr>
              <a:t>注３：</a:t>
            </a:r>
            <a:r>
              <a:rPr lang="ja-JP" altLang="en-US" sz="900" dirty="0">
                <a:solidFill>
                  <a:srgbClr val="0070C0"/>
                </a:solidFill>
                <a:latin typeface="BIZ UDPゴシック" panose="020B0400000000000000" pitchFamily="50" charset="-128"/>
                <a:ea typeface="BIZ UDPゴシック" panose="020B0400000000000000" pitchFamily="50" charset="-128"/>
              </a:rPr>
              <a:t>青字の記入要領等</a:t>
            </a:r>
            <a:r>
              <a:rPr lang="ja-JP" altLang="en-US" sz="900" dirty="0">
                <a:latin typeface="BIZ UDPゴシック" panose="020B0400000000000000" pitchFamily="50" charset="-128"/>
                <a:ea typeface="BIZ UDPゴシック" panose="020B0400000000000000" pitchFamily="50" charset="-128"/>
              </a:rPr>
              <a:t>を削除の上、黒字で記載してください。フォントサイズは</a:t>
            </a:r>
            <a:r>
              <a:rPr lang="en-US" altLang="ja-JP" sz="900" dirty="0">
                <a:latin typeface="BIZ UDPゴシック" panose="020B0400000000000000" pitchFamily="50" charset="-128"/>
                <a:ea typeface="BIZ UDPゴシック" panose="020B0400000000000000" pitchFamily="50" charset="-128"/>
              </a:rPr>
              <a:t>【10.5</a:t>
            </a:r>
            <a:r>
              <a:rPr lang="ja-JP" altLang="en-US" sz="900" dirty="0">
                <a:latin typeface="BIZ UDPゴシック" panose="020B0400000000000000" pitchFamily="50" charset="-128"/>
                <a:ea typeface="BIZ UDPゴシック" panose="020B0400000000000000" pitchFamily="50" charset="-128"/>
              </a:rPr>
              <a:t>ポイント以上</a:t>
            </a:r>
            <a:r>
              <a:rPr lang="en-US" altLang="ja-JP" sz="900" dirty="0">
                <a:latin typeface="BIZ UDPゴシック" panose="020B0400000000000000" pitchFamily="50" charset="-128"/>
                <a:ea typeface="BIZ UDPゴシック" panose="020B0400000000000000" pitchFamily="50" charset="-128"/>
              </a:rPr>
              <a:t>】</a:t>
            </a:r>
            <a:r>
              <a:rPr lang="ja-JP" altLang="en-US" sz="900" dirty="0">
                <a:latin typeface="BIZ UDPゴシック" panose="020B0400000000000000" pitchFamily="50" charset="-128"/>
                <a:ea typeface="BIZ UDPゴシック" panose="020B0400000000000000" pitchFamily="50" charset="-128"/>
              </a:rPr>
              <a:t>とし、</a:t>
            </a:r>
            <a:r>
              <a:rPr lang="ja-JP" altLang="en-US" sz="900" dirty="0">
                <a:solidFill>
                  <a:srgbClr val="FF0000"/>
                </a:solidFill>
                <a:latin typeface="BIZ UDPゴシック" panose="020B0400000000000000" pitchFamily="50" charset="-128"/>
                <a:ea typeface="BIZ UDPゴシック" panose="020B0400000000000000" pitchFamily="50" charset="-128"/>
              </a:rPr>
              <a:t>重要な箇所は</a:t>
            </a:r>
            <a:r>
              <a:rPr lang="ja-JP" altLang="en-US" sz="900" u="sng" dirty="0">
                <a:solidFill>
                  <a:srgbClr val="FF0000"/>
                </a:solidFill>
                <a:latin typeface="BIZ UDPゴシック" panose="020B0400000000000000" pitchFamily="50" charset="-128"/>
                <a:ea typeface="BIZ UDPゴシック" panose="020B0400000000000000" pitchFamily="50" charset="-128"/>
              </a:rPr>
              <a:t>下線付きの赤字</a:t>
            </a:r>
            <a:r>
              <a:rPr lang="ja-JP" altLang="en-US" sz="900" dirty="0">
                <a:solidFill>
                  <a:srgbClr val="FF0000"/>
                </a:solidFill>
                <a:latin typeface="BIZ UDPゴシック" panose="020B0400000000000000" pitchFamily="50" charset="-128"/>
                <a:ea typeface="BIZ UDPゴシック" panose="020B0400000000000000" pitchFamily="50" charset="-128"/>
              </a:rPr>
              <a:t>で記載</a:t>
            </a:r>
            <a:r>
              <a:rPr lang="ja-JP" altLang="en-US" sz="900" dirty="0">
                <a:latin typeface="BIZ UDPゴシック" panose="020B0400000000000000" pitchFamily="50" charset="-128"/>
                <a:ea typeface="BIZ UDPゴシック" panose="020B0400000000000000" pitchFamily="50" charset="-128"/>
              </a:rPr>
              <a:t>してください。</a:t>
            </a:r>
          </a:p>
        </p:txBody>
      </p:sp>
      <p:sp>
        <p:nvSpPr>
          <p:cNvPr id="13" name="正方形/長方形 2">
            <a:extLst>
              <a:ext uri="{FF2B5EF4-FFF2-40B4-BE49-F238E27FC236}">
                <a16:creationId xmlns:a16="http://schemas.microsoft.com/office/drawing/2014/main" id="{FF2365BF-D271-47D2-A9AB-DABBCB8AC548}"/>
              </a:ext>
            </a:extLst>
          </p:cNvPr>
          <p:cNvSpPr>
            <a:spLocks noChangeArrowheads="1"/>
          </p:cNvSpPr>
          <p:nvPr/>
        </p:nvSpPr>
        <p:spPr>
          <a:xfrm>
            <a:off x="9876361" y="36131"/>
            <a:ext cx="2163238" cy="321396"/>
          </a:xfrm>
          <a:prstGeom prst="rect">
            <a:avLst/>
          </a:prstGeom>
          <a:noFill/>
          <a:ln>
            <a:solidFill>
              <a:schemeClr val="tx1"/>
            </a:solid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buNone/>
            </a:pPr>
            <a:r>
              <a:rPr lang="ja-JP" altLang="en-US" sz="1200" b="1" kern="0" dirty="0">
                <a:latin typeface="BIZ UDPゴシック" panose="020B0400000000000000" pitchFamily="50" charset="-128"/>
                <a:ea typeface="BIZ UDPゴシック" panose="020B0400000000000000" pitchFamily="50" charset="-128"/>
              </a:rPr>
              <a:t>　 事業費：</a:t>
            </a:r>
            <a:r>
              <a:rPr lang="ja-JP" altLang="en-US" sz="1200" b="1" kern="0" dirty="0">
                <a:solidFill>
                  <a:schemeClr val="accent1">
                    <a:lumMod val="75000"/>
                  </a:schemeClr>
                </a:solidFill>
                <a:latin typeface="BIZ UDPゴシック" panose="020B0400000000000000" pitchFamily="50" charset="-128"/>
                <a:ea typeface="BIZ UDPゴシック" panose="020B0400000000000000" pitchFamily="50" charset="-128"/>
              </a:rPr>
              <a:t>●●●●</a:t>
            </a:r>
            <a:r>
              <a:rPr lang="ja-JP" altLang="en-US" sz="1200" b="1" kern="0" dirty="0">
                <a:latin typeface="BIZ UDPゴシック" panose="020B0400000000000000" pitchFamily="50" charset="-128"/>
                <a:ea typeface="BIZ UDPゴシック" panose="020B0400000000000000" pitchFamily="50" charset="-128"/>
              </a:rPr>
              <a:t>千円</a:t>
            </a:r>
          </a:p>
        </p:txBody>
      </p:sp>
    </p:spTree>
    <p:extLst>
      <p:ext uri="{BB962C8B-B14F-4D97-AF65-F5344CB8AC3E}">
        <p14:creationId xmlns:p14="http://schemas.microsoft.com/office/powerpoint/2010/main" val="303885344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Words>465</Words>
  <PresentationFormat>ワイド画面</PresentationFormat>
  <Paragraphs>73</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BIZ UDPゴシック</vt:lpstr>
      <vt:lpstr>游ゴシック</vt:lpstr>
      <vt:lpstr>游ゴシック Light</vt:lpstr>
      <vt:lpstr>Arial</vt:lpstr>
      <vt:lpstr>Office テーマ</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