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ms-powerpoint.changesinfo+xml" PartName="/ppt/changesInfos/changesInfo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402" r:id="rId2"/>
  </p:sldIdLst>
  <p:sldSz cx="9906000" cy="6858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9FDF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F0B9123-7F5D-465F-A70F-FD106C780308}" v="3" dt="2026-03-27T05:28:40.72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701"/>
  </p:normalViewPr>
  <p:slideViewPr>
    <p:cSldViewPr snapToGrid="0">
      <p:cViewPr varScale="1">
        <p:scale>
          <a:sx n="81" d="100"/>
          <a:sy n="81" d="100"/>
        </p:scale>
        <p:origin x="978" y="102"/>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2" Target="slides/slide1.xml" Type="http://schemas.openxmlformats.org/officeDocument/2006/relationships/slide"/><Relationship Id="rId3" Target="notesMasters/notesMaster1.xml" Type="http://schemas.openxmlformats.org/officeDocument/2006/relationships/notesMaster"/><Relationship Id="rId4" Target="presProps.xml" Type="http://schemas.openxmlformats.org/officeDocument/2006/relationships/presProps"/><Relationship Id="rId5" Target="viewProps.xml" Type="http://schemas.openxmlformats.org/officeDocument/2006/relationships/viewProps"/><Relationship Id="rId6" Target="theme/theme1.xml" Type="http://schemas.openxmlformats.org/officeDocument/2006/relationships/theme"/><Relationship Id="rId7" Target="tableStyles.xml" Type="http://schemas.openxmlformats.org/officeDocument/2006/relationships/tableStyles"/><Relationship Id="rId8" Target="changesInfos/changesInfo1.xml" Type="http://schemas.microsoft.com/office/2016/11/relationships/changesInfo"/><Relationship Id="rId9" Target="revisionInfo.xml" Type="http://schemas.microsoft.com/office/2015/10/relationships/revisionInfo"/></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山澤 真智子" userId="3e527ff0-c90b-452d-b944-c6fb791d03fa" providerId="ADAL" clId="{D98365F3-3FD0-40D5-B557-80CB254BB869}"/>
    <pc:docChg chg="modSld">
      <pc:chgData name="山澤 真智子" userId="3e527ff0-c90b-452d-b944-c6fb791d03fa" providerId="ADAL" clId="{D98365F3-3FD0-40D5-B557-80CB254BB869}" dt="2026-03-27T05:30:11.161" v="13" actId="20577"/>
      <pc:docMkLst>
        <pc:docMk/>
      </pc:docMkLst>
      <pc:sldChg chg="modSp mod">
        <pc:chgData name="山澤 真智子" userId="3e527ff0-c90b-452d-b944-c6fb791d03fa" providerId="ADAL" clId="{D98365F3-3FD0-40D5-B557-80CB254BB869}" dt="2026-03-27T05:30:11.161" v="13" actId="20577"/>
        <pc:sldMkLst>
          <pc:docMk/>
          <pc:sldMk cId="1497760449" sldId="402"/>
        </pc:sldMkLst>
        <pc:graphicFrameChg chg="modGraphic">
          <ac:chgData name="山澤 真智子" userId="3e527ff0-c90b-452d-b944-c6fb791d03fa" providerId="ADAL" clId="{D98365F3-3FD0-40D5-B557-80CB254BB869}" dt="2026-03-27T05:30:11.161" v="13" actId="20577"/>
          <ac:graphicFrameMkLst>
            <pc:docMk/>
            <pc:sldMk cId="1497760449" sldId="402"/>
            <ac:graphicFrameMk id="9" creationId="{C55C9BAD-5889-7EDC-3316-704A9F9202DB}"/>
          </ac:graphicFrameMkLst>
        </pc:graphicFrameChg>
        <pc:graphicFrameChg chg="mod modGraphic">
          <ac:chgData name="山澤 真智子" userId="3e527ff0-c90b-452d-b944-c6fb791d03fa" providerId="ADAL" clId="{D98365F3-3FD0-40D5-B557-80CB254BB869}" dt="2026-03-27T05:29:01.869" v="2" actId="20577"/>
          <ac:graphicFrameMkLst>
            <pc:docMk/>
            <pc:sldMk cId="1497760449" sldId="402"/>
            <ac:graphicFrameMk id="10" creationId="{42D3DA42-2767-4CF8-DA8E-28FC8E24E51C}"/>
          </ac:graphicFrameMkLst>
        </pc:graphicFrameChg>
      </pc:sldChg>
    </pc:docChg>
  </pc:docChgLst>
</pc:chgInfo>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9D04570D-5645-554B-BB04-3A2521683858}" type="datetimeFigureOut">
              <a:rPr kumimoji="1" lang="ja-JP" altLang="en-US" smtClean="0"/>
              <a:t>2026/3/27</a:t>
            </a:fld>
            <a:endParaRPr kumimoji="1" lang="ja-JP" altLang="en-US"/>
          </a:p>
        </p:txBody>
      </p:sp>
      <p:sp>
        <p:nvSpPr>
          <p:cNvPr id="4" name="スライド イメージ プレースホルダー 3"/>
          <p:cNvSpPr>
            <a:spLocks noGrp="1" noRot="1" noChangeAspect="1"/>
          </p:cNvSpPr>
          <p:nvPr>
            <p:ph type="sldImg" idx="2"/>
          </p:nvPr>
        </p:nvSpPr>
        <p:spPr>
          <a:xfrm>
            <a:off x="963613" y="1233488"/>
            <a:ext cx="4808537"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AB484632-22FD-F744-B977-F0BCD7E67648}" type="slidenum">
              <a:rPr kumimoji="1" lang="ja-JP" altLang="en-US" smtClean="0"/>
              <a:t>‹#›</a:t>
            </a:fld>
            <a:endParaRPr kumimoji="1" lang="ja-JP" altLang="en-US"/>
          </a:p>
        </p:txBody>
      </p:sp>
    </p:spTree>
    <p:extLst>
      <p:ext uri="{BB962C8B-B14F-4D97-AF65-F5344CB8AC3E}">
        <p14:creationId xmlns:p14="http://schemas.microsoft.com/office/powerpoint/2010/main" val="365037545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13F63A1A-3FEB-D944-894E-248B68441CF4}" type="datetimeFigureOut">
              <a:rPr kumimoji="1" lang="ja-JP" altLang="en-US" smtClean="0"/>
              <a:t>2026/3/27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93152BC-A0C2-E845-88FC-9FAD1BFA68BA}" type="slidenum">
              <a:rPr kumimoji="1" lang="ja-JP" altLang="en-US" smtClean="0"/>
              <a:t>‹#›</a:t>
            </a:fld>
            <a:endParaRPr kumimoji="1" lang="ja-JP" altLang="en-US"/>
          </a:p>
        </p:txBody>
      </p:sp>
    </p:spTree>
    <p:extLst>
      <p:ext uri="{BB962C8B-B14F-4D97-AF65-F5344CB8AC3E}">
        <p14:creationId xmlns:p14="http://schemas.microsoft.com/office/powerpoint/2010/main" val="12912120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3F63A1A-3FEB-D944-894E-248B68441CF4}" type="datetimeFigureOut">
              <a:rPr kumimoji="1" lang="ja-JP" altLang="en-US" smtClean="0"/>
              <a:t>2026/3/27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93152BC-A0C2-E845-88FC-9FAD1BFA68BA}" type="slidenum">
              <a:rPr kumimoji="1" lang="ja-JP" altLang="en-US" smtClean="0"/>
              <a:t>‹#›</a:t>
            </a:fld>
            <a:endParaRPr kumimoji="1" lang="ja-JP" altLang="en-US"/>
          </a:p>
        </p:txBody>
      </p:sp>
    </p:spTree>
    <p:extLst>
      <p:ext uri="{BB962C8B-B14F-4D97-AF65-F5344CB8AC3E}">
        <p14:creationId xmlns:p14="http://schemas.microsoft.com/office/powerpoint/2010/main" val="15259915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3F63A1A-3FEB-D944-894E-248B68441CF4}" type="datetimeFigureOut">
              <a:rPr kumimoji="1" lang="ja-JP" altLang="en-US" smtClean="0"/>
              <a:t>2026/3/27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93152BC-A0C2-E845-88FC-9FAD1BFA68BA}" type="slidenum">
              <a:rPr kumimoji="1" lang="ja-JP" altLang="en-US" smtClean="0"/>
              <a:t>‹#›</a:t>
            </a:fld>
            <a:endParaRPr kumimoji="1" lang="ja-JP" altLang="en-US"/>
          </a:p>
        </p:txBody>
      </p:sp>
    </p:spTree>
    <p:extLst>
      <p:ext uri="{BB962C8B-B14F-4D97-AF65-F5344CB8AC3E}">
        <p14:creationId xmlns:p14="http://schemas.microsoft.com/office/powerpoint/2010/main" val="9170759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3F63A1A-3FEB-D944-894E-248B68441CF4}" type="datetimeFigureOut">
              <a:rPr kumimoji="1" lang="ja-JP" altLang="en-US" smtClean="0"/>
              <a:t>2026/3/27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93152BC-A0C2-E845-88FC-9FAD1BFA68BA}" type="slidenum">
              <a:rPr kumimoji="1" lang="ja-JP" altLang="en-US" smtClean="0"/>
              <a:t>‹#›</a:t>
            </a:fld>
            <a:endParaRPr kumimoji="1" lang="ja-JP" altLang="en-US"/>
          </a:p>
        </p:txBody>
      </p:sp>
    </p:spTree>
    <p:extLst>
      <p:ext uri="{BB962C8B-B14F-4D97-AF65-F5344CB8AC3E}">
        <p14:creationId xmlns:p14="http://schemas.microsoft.com/office/powerpoint/2010/main" val="12686199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3F63A1A-3FEB-D944-894E-248B68441CF4}" type="datetimeFigureOut">
              <a:rPr kumimoji="1" lang="ja-JP" altLang="en-US" smtClean="0"/>
              <a:t>2026/3/27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93152BC-A0C2-E845-88FC-9FAD1BFA68BA}" type="slidenum">
              <a:rPr kumimoji="1" lang="ja-JP" altLang="en-US" smtClean="0"/>
              <a:t>‹#›</a:t>
            </a:fld>
            <a:endParaRPr kumimoji="1" lang="ja-JP" altLang="en-US"/>
          </a:p>
        </p:txBody>
      </p:sp>
    </p:spTree>
    <p:extLst>
      <p:ext uri="{BB962C8B-B14F-4D97-AF65-F5344CB8AC3E}">
        <p14:creationId xmlns:p14="http://schemas.microsoft.com/office/powerpoint/2010/main" val="29937721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13F63A1A-3FEB-D944-894E-248B68441CF4}" type="datetimeFigureOut">
              <a:rPr kumimoji="1" lang="ja-JP" altLang="en-US" smtClean="0"/>
              <a:t>2026/3/27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93152BC-A0C2-E845-88FC-9FAD1BFA68BA}" type="slidenum">
              <a:rPr kumimoji="1" lang="ja-JP" altLang="en-US" smtClean="0"/>
              <a:t>‹#›</a:t>
            </a:fld>
            <a:endParaRPr kumimoji="1" lang="ja-JP" altLang="en-US"/>
          </a:p>
        </p:txBody>
      </p:sp>
    </p:spTree>
    <p:extLst>
      <p:ext uri="{BB962C8B-B14F-4D97-AF65-F5344CB8AC3E}">
        <p14:creationId xmlns:p14="http://schemas.microsoft.com/office/powerpoint/2010/main" val="18272381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6"/>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13F63A1A-3FEB-D944-894E-248B68441CF4}" type="datetimeFigureOut">
              <a:rPr kumimoji="1" lang="ja-JP" altLang="en-US" smtClean="0"/>
              <a:t>2026/3/27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293152BC-A0C2-E845-88FC-9FAD1BFA68BA}" type="slidenum">
              <a:rPr kumimoji="1" lang="ja-JP" altLang="en-US" smtClean="0"/>
              <a:t>‹#›</a:t>
            </a:fld>
            <a:endParaRPr kumimoji="1" lang="ja-JP" altLang="en-US"/>
          </a:p>
        </p:txBody>
      </p:sp>
    </p:spTree>
    <p:extLst>
      <p:ext uri="{BB962C8B-B14F-4D97-AF65-F5344CB8AC3E}">
        <p14:creationId xmlns:p14="http://schemas.microsoft.com/office/powerpoint/2010/main" val="16520650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3F63A1A-3FEB-D944-894E-248B68441CF4}" type="datetimeFigureOut">
              <a:rPr kumimoji="1" lang="ja-JP" altLang="en-US" smtClean="0"/>
              <a:t>2026/3/27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293152BC-A0C2-E845-88FC-9FAD1BFA68BA}" type="slidenum">
              <a:rPr kumimoji="1" lang="ja-JP" altLang="en-US" smtClean="0"/>
              <a:t>‹#›</a:t>
            </a:fld>
            <a:endParaRPr kumimoji="1" lang="ja-JP" altLang="en-US"/>
          </a:p>
        </p:txBody>
      </p:sp>
    </p:spTree>
    <p:extLst>
      <p:ext uri="{BB962C8B-B14F-4D97-AF65-F5344CB8AC3E}">
        <p14:creationId xmlns:p14="http://schemas.microsoft.com/office/powerpoint/2010/main" val="29720134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F63A1A-3FEB-D944-894E-248B68441CF4}" type="datetimeFigureOut">
              <a:rPr kumimoji="1" lang="ja-JP" altLang="en-US" smtClean="0"/>
              <a:t>2026/3/27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293152BC-A0C2-E845-88FC-9FAD1BFA68BA}" type="slidenum">
              <a:rPr kumimoji="1" lang="ja-JP" altLang="en-US" smtClean="0"/>
              <a:t>‹#›</a:t>
            </a:fld>
            <a:endParaRPr kumimoji="1" lang="ja-JP" altLang="en-US"/>
          </a:p>
        </p:txBody>
      </p:sp>
    </p:spTree>
    <p:extLst>
      <p:ext uri="{BB962C8B-B14F-4D97-AF65-F5344CB8AC3E}">
        <p14:creationId xmlns:p14="http://schemas.microsoft.com/office/powerpoint/2010/main" val="22618369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6"/>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3F63A1A-3FEB-D944-894E-248B68441CF4}" type="datetimeFigureOut">
              <a:rPr kumimoji="1" lang="ja-JP" altLang="en-US" smtClean="0"/>
              <a:t>2026/3/27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93152BC-A0C2-E845-88FC-9FAD1BFA68BA}" type="slidenum">
              <a:rPr kumimoji="1" lang="ja-JP" altLang="en-US" smtClean="0"/>
              <a:t>‹#›</a:t>
            </a:fld>
            <a:endParaRPr kumimoji="1" lang="ja-JP" altLang="en-US"/>
          </a:p>
        </p:txBody>
      </p:sp>
    </p:spTree>
    <p:extLst>
      <p:ext uri="{BB962C8B-B14F-4D97-AF65-F5344CB8AC3E}">
        <p14:creationId xmlns:p14="http://schemas.microsoft.com/office/powerpoint/2010/main" val="42917541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6"/>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3F63A1A-3FEB-D944-894E-248B68441CF4}" type="datetimeFigureOut">
              <a:rPr kumimoji="1" lang="ja-JP" altLang="en-US" smtClean="0"/>
              <a:t>2026/3/27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93152BC-A0C2-E845-88FC-9FAD1BFA68BA}" type="slidenum">
              <a:rPr kumimoji="1" lang="ja-JP" altLang="en-US" smtClean="0"/>
              <a:t>‹#›</a:t>
            </a:fld>
            <a:endParaRPr kumimoji="1" lang="ja-JP" altLang="en-US"/>
          </a:p>
        </p:txBody>
      </p:sp>
    </p:spTree>
    <p:extLst>
      <p:ext uri="{BB962C8B-B14F-4D97-AF65-F5344CB8AC3E}">
        <p14:creationId xmlns:p14="http://schemas.microsoft.com/office/powerpoint/2010/main" val="25764247"/>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3F63A1A-3FEB-D944-894E-248B68441CF4}" type="datetimeFigureOut">
              <a:rPr kumimoji="1" lang="ja-JP" altLang="en-US" smtClean="0"/>
              <a:t>2026/3/27</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93152BC-A0C2-E845-88FC-9FAD1BFA68BA}" type="slidenum">
              <a:rPr kumimoji="1" lang="ja-JP" altLang="en-US" smtClean="0"/>
              <a:t>‹#›</a:t>
            </a:fld>
            <a:endParaRPr kumimoji="1" lang="ja-JP" altLang="en-US"/>
          </a:p>
        </p:txBody>
      </p:sp>
    </p:spTree>
    <p:extLst>
      <p:ext uri="{BB962C8B-B14F-4D97-AF65-F5344CB8AC3E}">
        <p14:creationId xmlns:p14="http://schemas.microsoft.com/office/powerpoint/2010/main" val="377606321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944254-4D69-C805-D3B4-1585508901F1}"/>
            </a:ext>
          </a:extLst>
        </p:cNvPr>
        <p:cNvGrpSpPr/>
        <p:nvPr/>
      </p:nvGrpSpPr>
      <p:grpSpPr>
        <a:xfrm>
          <a:off x="0" y="0"/>
          <a:ext cx="0" cy="0"/>
          <a:chOff x="0" y="0"/>
          <a:chExt cx="0" cy="0"/>
        </a:xfrm>
      </p:grpSpPr>
      <p:sp>
        <p:nvSpPr>
          <p:cNvPr id="2" name="正方形/長方形 2">
            <a:extLst>
              <a:ext uri="{FF2B5EF4-FFF2-40B4-BE49-F238E27FC236}">
                <a16:creationId xmlns:a16="http://schemas.microsoft.com/office/drawing/2014/main" id="{144A0EBF-ABCE-9097-AFBB-5D98DC465C41}"/>
              </a:ext>
            </a:extLst>
          </p:cNvPr>
          <p:cNvSpPr>
            <a:spLocks noChangeArrowheads="1"/>
          </p:cNvSpPr>
          <p:nvPr/>
        </p:nvSpPr>
        <p:spPr>
          <a:xfrm>
            <a:off x="-252536" y="-65774"/>
            <a:ext cx="8374743" cy="393051"/>
          </a:xfrm>
          <a:prstGeom prst="rect">
            <a:avLst/>
          </a:prstGeom>
          <a:no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just">
              <a:buNone/>
            </a:pPr>
            <a:r>
              <a:rPr lang="ja-JP" altLang="en-US" sz="2400" b="1" kern="0" dirty="0">
                <a:latin typeface="BIZ UDPゴシック" panose="020B0400000000000000" pitchFamily="50" charset="-128"/>
                <a:ea typeface="BIZ UDPゴシック" panose="020B0400000000000000" pitchFamily="50" charset="-128"/>
              </a:rPr>
              <a:t>　 実証事業名を記載（申請団体名を記載）</a:t>
            </a:r>
          </a:p>
        </p:txBody>
      </p:sp>
      <p:sp>
        <p:nvSpPr>
          <p:cNvPr id="5" name="字幕 2">
            <a:extLst>
              <a:ext uri="{FF2B5EF4-FFF2-40B4-BE49-F238E27FC236}">
                <a16:creationId xmlns:a16="http://schemas.microsoft.com/office/drawing/2014/main" id="{AD9B25BC-1497-7161-4984-27769A079735}"/>
              </a:ext>
            </a:extLst>
          </p:cNvPr>
          <p:cNvSpPr txBox="1"/>
          <p:nvPr/>
        </p:nvSpPr>
        <p:spPr>
          <a:xfrm>
            <a:off x="-52223" y="313816"/>
            <a:ext cx="4854637" cy="304115"/>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Autofit/>
          </a:bodyPr>
          <a:lstStyle>
            <a:lvl1pPr marL="342900" indent="-342900" algn="l" rtl="0" eaLnBrk="1" fontAlgn="base" hangingPunct="1">
              <a:spcBef>
                <a:spcPct val="20000"/>
              </a:spcBef>
              <a:spcAft>
                <a:spcPct val="0"/>
              </a:spcAft>
              <a:buChar char="•"/>
              <a:defRPr kumimoji="1" sz="3200">
                <a:solidFill>
                  <a:schemeClr val="tx1"/>
                </a:solidFill>
                <a:latin typeface="+mn-lt"/>
                <a:ea typeface="ＭＳ Ｐゴシック" pitchFamily="50" charset="-128"/>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ＭＳ Ｐゴシック" pitchFamily="50" charset="-128"/>
              </a:defRPr>
            </a:lvl2pPr>
            <a:lvl3pPr marL="1143000" indent="-228600" algn="l" rtl="0" eaLnBrk="1" fontAlgn="base" hangingPunct="1">
              <a:spcBef>
                <a:spcPct val="20000"/>
              </a:spcBef>
              <a:spcAft>
                <a:spcPct val="0"/>
              </a:spcAft>
              <a:buChar char="•"/>
              <a:defRPr kumimoji="1" sz="2400">
                <a:solidFill>
                  <a:schemeClr val="tx1"/>
                </a:solidFill>
                <a:latin typeface="+mn-lt"/>
                <a:ea typeface="ＭＳ Ｐゴシック" pitchFamily="50" charset="-128"/>
              </a:defRPr>
            </a:lvl3pPr>
            <a:lvl4pPr marL="16002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4pPr>
            <a:lvl5pPr marL="20574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lgn="just">
              <a:buNone/>
            </a:pPr>
            <a:r>
              <a:rPr lang="ja-JP" altLang="en-US" sz="1300" b="1" kern="0" dirty="0">
                <a:latin typeface="BIZ UDPゴシック" panose="020B0400000000000000" pitchFamily="50" charset="-128"/>
                <a:ea typeface="BIZ UDPゴシック" panose="020B0400000000000000" pitchFamily="50" charset="-128"/>
              </a:rPr>
              <a:t>＜地域のガイドに係る現状・課題、施策方向性＞</a:t>
            </a:r>
            <a:endParaRPr lang="en-US" altLang="ja-JP" sz="1300" b="1" kern="0" dirty="0">
              <a:latin typeface="BIZ UDPゴシック" panose="020B0400000000000000" pitchFamily="50" charset="-128"/>
              <a:ea typeface="BIZ UDPゴシック" panose="020B0400000000000000" pitchFamily="50" charset="-128"/>
            </a:endParaRPr>
          </a:p>
        </p:txBody>
      </p:sp>
      <p:sp>
        <p:nvSpPr>
          <p:cNvPr id="7" name="字幕 2">
            <a:extLst>
              <a:ext uri="{FF2B5EF4-FFF2-40B4-BE49-F238E27FC236}">
                <a16:creationId xmlns:a16="http://schemas.microsoft.com/office/drawing/2014/main" id="{35D5E258-F818-0631-9761-738D2BF06E1F}"/>
              </a:ext>
            </a:extLst>
          </p:cNvPr>
          <p:cNvSpPr txBox="1"/>
          <p:nvPr/>
        </p:nvSpPr>
        <p:spPr>
          <a:xfrm>
            <a:off x="4997318" y="317465"/>
            <a:ext cx="3434109" cy="286833"/>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Autofit/>
          </a:bodyPr>
          <a:lstStyle>
            <a:lvl1pPr marL="342900" indent="-342900" algn="l" rtl="0" eaLnBrk="1" fontAlgn="base" hangingPunct="1">
              <a:spcBef>
                <a:spcPct val="20000"/>
              </a:spcBef>
              <a:spcAft>
                <a:spcPct val="0"/>
              </a:spcAft>
              <a:buChar char="•"/>
              <a:defRPr kumimoji="1" sz="3200">
                <a:solidFill>
                  <a:schemeClr val="tx1"/>
                </a:solidFill>
                <a:latin typeface="+mn-lt"/>
                <a:ea typeface="ＭＳ Ｐゴシック" pitchFamily="50" charset="-128"/>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ＭＳ Ｐゴシック" pitchFamily="50" charset="-128"/>
              </a:defRPr>
            </a:lvl2pPr>
            <a:lvl3pPr marL="1143000" indent="-228600" algn="l" rtl="0" eaLnBrk="1" fontAlgn="base" hangingPunct="1">
              <a:spcBef>
                <a:spcPct val="20000"/>
              </a:spcBef>
              <a:spcAft>
                <a:spcPct val="0"/>
              </a:spcAft>
              <a:buChar char="•"/>
              <a:defRPr kumimoji="1" sz="2400">
                <a:solidFill>
                  <a:schemeClr val="tx1"/>
                </a:solidFill>
                <a:latin typeface="+mn-lt"/>
                <a:ea typeface="ＭＳ Ｐゴシック" pitchFamily="50" charset="-128"/>
              </a:defRPr>
            </a:lvl3pPr>
            <a:lvl4pPr marL="16002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4pPr>
            <a:lvl5pPr marL="20574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lgn="just">
              <a:buNone/>
            </a:pPr>
            <a:r>
              <a:rPr lang="ja-JP" altLang="en-US" sz="1300" b="1" kern="0" spc="-30" dirty="0">
                <a:latin typeface="BIZ UDPゴシック" panose="020B0400000000000000" pitchFamily="50" charset="-128"/>
                <a:ea typeface="BIZ UDPゴシック" panose="020B0400000000000000" pitchFamily="50" charset="-128"/>
              </a:rPr>
              <a:t>＜確保・育成・継続活躍等の取組内容＞</a:t>
            </a:r>
            <a:endParaRPr lang="en-US" altLang="ja-JP" sz="1300" b="1" kern="0" spc="-30" dirty="0">
              <a:latin typeface="BIZ UDPゴシック" panose="020B0400000000000000" pitchFamily="50" charset="-128"/>
              <a:ea typeface="BIZ UDPゴシック" panose="020B0400000000000000" pitchFamily="50" charset="-128"/>
            </a:endParaRPr>
          </a:p>
        </p:txBody>
      </p:sp>
      <p:sp>
        <p:nvSpPr>
          <p:cNvPr id="8" name="正方形/長方形 2">
            <a:extLst>
              <a:ext uri="{FF2B5EF4-FFF2-40B4-BE49-F238E27FC236}">
                <a16:creationId xmlns:a16="http://schemas.microsoft.com/office/drawing/2014/main" id="{E765FF57-6920-BA19-92B4-70785A5D540C}"/>
              </a:ext>
            </a:extLst>
          </p:cNvPr>
          <p:cNvSpPr>
            <a:spLocks noChangeArrowheads="1"/>
          </p:cNvSpPr>
          <p:nvPr/>
        </p:nvSpPr>
        <p:spPr>
          <a:xfrm>
            <a:off x="7600851" y="321097"/>
            <a:ext cx="2392688" cy="321396"/>
          </a:xfrm>
          <a:prstGeom prst="rect">
            <a:avLst/>
          </a:prstGeom>
          <a:no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buNone/>
            </a:pPr>
            <a:r>
              <a:rPr lang="ja-JP" altLang="en-US" sz="1050" b="1" kern="0" dirty="0">
                <a:latin typeface="BIZ UDPゴシック" panose="020B0400000000000000" pitchFamily="50" charset="-128"/>
                <a:ea typeface="BIZ UDPゴシック" panose="020B0400000000000000" pitchFamily="50" charset="-128"/>
              </a:rPr>
              <a:t>　 実施地域：○○県●●市（代表地域）</a:t>
            </a:r>
          </a:p>
        </p:txBody>
      </p:sp>
      <p:graphicFrame>
        <p:nvGraphicFramePr>
          <p:cNvPr id="9" name="表 8">
            <a:extLst>
              <a:ext uri="{FF2B5EF4-FFF2-40B4-BE49-F238E27FC236}">
                <a16:creationId xmlns:a16="http://schemas.microsoft.com/office/drawing/2014/main" id="{C55C9BAD-5889-7EDC-3316-704A9F9202DB}"/>
              </a:ext>
            </a:extLst>
          </p:cNvPr>
          <p:cNvGraphicFramePr>
            <a:graphicFrameLocks noGrp="1"/>
          </p:cNvGraphicFramePr>
          <p:nvPr>
            <p:extLst>
              <p:ext uri="{D42A27DB-BD31-4B8C-83A1-F6EECF244321}">
                <p14:modId xmlns:p14="http://schemas.microsoft.com/office/powerpoint/2010/main" val="3407950620"/>
              </p:ext>
            </p:extLst>
          </p:nvPr>
        </p:nvGraphicFramePr>
        <p:xfrm>
          <a:off x="48117" y="2407090"/>
          <a:ext cx="4984697" cy="4430511"/>
        </p:xfrm>
        <a:graphic>
          <a:graphicData uri="http://schemas.openxmlformats.org/drawingml/2006/table">
            <a:tbl>
              <a:tblPr/>
              <a:tblGrid>
                <a:gridCol w="273468">
                  <a:extLst>
                    <a:ext uri="{9D8B030D-6E8A-4147-A177-3AD203B41FA5}">
                      <a16:colId xmlns:a16="http://schemas.microsoft.com/office/drawing/2014/main" val="2187960235"/>
                    </a:ext>
                  </a:extLst>
                </a:gridCol>
                <a:gridCol w="4711229">
                  <a:extLst>
                    <a:ext uri="{9D8B030D-6E8A-4147-A177-3AD203B41FA5}">
                      <a16:colId xmlns:a16="http://schemas.microsoft.com/office/drawing/2014/main" val="833639600"/>
                    </a:ext>
                  </a:extLst>
                </a:gridCol>
              </a:tblGrid>
              <a:tr h="828398">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050" b="1" i="0" u="none" strike="noStrike" kern="1200" cap="none" spc="-10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実証事業の</a:t>
                      </a:r>
                      <a:endParaRPr kumimoji="1" lang="en-US" altLang="ja-JP" sz="1050" b="1" i="0" u="none" strike="noStrike" kern="1200" cap="none" spc="-10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endParaRPr>
                    </a:p>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050" b="1" i="0" u="none" strike="noStrike" kern="1200" cap="none" spc="-10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目的</a:t>
                      </a:r>
                      <a:endParaRPr kumimoji="1" lang="en-US" altLang="ja-JP" sz="1050" b="1" i="0" u="none" strike="noStrike" kern="1200" cap="none" spc="-10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endParaRP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9FDF6"/>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050" b="1" i="0" u="none" strike="noStrike" dirty="0">
                          <a:solidFill>
                            <a:srgbClr val="0070C0"/>
                          </a:solidFill>
                          <a:effectLst/>
                          <a:latin typeface="BIZ UDPゴシック" panose="020B0400000000000000" pitchFamily="50" charset="-128"/>
                          <a:ea typeface="BIZ UDPゴシック" panose="020B0400000000000000" pitchFamily="50" charset="-128"/>
                        </a:rPr>
                        <a:t>「実証事業の目的」から記載してください。</a:t>
                      </a:r>
                      <a:endParaRPr lang="en-US" altLang="ja-JP" sz="1050" b="1" i="0" u="none" strike="noStrike" dirty="0">
                        <a:solidFill>
                          <a:srgbClr val="0070C0"/>
                        </a:solidFill>
                        <a:effectLst/>
                        <a:latin typeface="BIZ UDPゴシック" panose="020B0400000000000000" pitchFamily="50" charset="-128"/>
                        <a:ea typeface="BIZ UDPゴシック" panose="020B0400000000000000" pitchFamily="50" charset="-128"/>
                      </a:endParaRP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0202785"/>
                  </a:ext>
                </a:extLst>
              </a:tr>
              <a:tr h="1744604">
                <a:tc>
                  <a:txBody>
                    <a:bodyPr/>
                    <a:lstStyle/>
                    <a:p>
                      <a:pPr algn="ctr" fontAlgn="ctr"/>
                      <a:r>
                        <a:rPr lang="ja-JP" altLang="en-US" sz="1050" b="1" i="0" u="none" strike="noStrike" dirty="0">
                          <a:solidFill>
                            <a:srgbClr val="000000"/>
                          </a:solidFill>
                          <a:effectLst/>
                          <a:latin typeface="BIZ UDPゴシック" panose="020B0400000000000000" pitchFamily="50" charset="-128"/>
                          <a:ea typeface="BIZ UDPゴシック" panose="020B0400000000000000" pitchFamily="50" charset="-128"/>
                        </a:rPr>
                        <a:t>推進体制</a:t>
                      </a:r>
                      <a:endParaRPr lang="en-US" altLang="ja-JP" sz="1050" b="1"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9FDF6"/>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050" b="1" i="0" u="none" strike="noStrike" dirty="0">
                          <a:solidFill>
                            <a:srgbClr val="0070C0"/>
                          </a:solidFill>
                          <a:effectLst/>
                          <a:latin typeface="BIZ UDPゴシック" panose="020B0400000000000000" pitchFamily="50" charset="-128"/>
                          <a:ea typeface="BIZ UDPゴシック" panose="020B0400000000000000" pitchFamily="50" charset="-128"/>
                        </a:rPr>
                        <a:t>「代表主体の主体名」「代表主体以外の事業者の所属名」「実証事業期間の推進体制図</a:t>
                      </a:r>
                      <a:r>
                        <a:rPr lang="ja-JP" altLang="en-US" sz="1050" b="1" i="0" u="none" strike="noStrike">
                          <a:solidFill>
                            <a:srgbClr val="0070C0"/>
                          </a:solidFill>
                          <a:effectLst/>
                          <a:latin typeface="BIZ UDPゴシック" panose="020B0400000000000000" pitchFamily="50" charset="-128"/>
                          <a:ea typeface="BIZ UDPゴシック" panose="020B0400000000000000" pitchFamily="50" charset="-128"/>
                        </a:rPr>
                        <a:t>と役割」</a:t>
                      </a:r>
                      <a:r>
                        <a:rPr lang="ja-JP" altLang="en-US" sz="1050" b="1" i="0" u="none" strike="noStrike" dirty="0">
                          <a:solidFill>
                            <a:srgbClr val="0070C0"/>
                          </a:solidFill>
                          <a:effectLst/>
                          <a:latin typeface="BIZ UDPゴシック" panose="020B0400000000000000" pitchFamily="50" charset="-128"/>
                          <a:ea typeface="BIZ UDPゴシック" panose="020B0400000000000000" pitchFamily="50" charset="-128"/>
                        </a:rPr>
                        <a:t>から実証期間期間の推進体制について記載してください。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49825705"/>
                  </a:ext>
                </a:extLst>
              </a:tr>
              <a:tr h="1857509">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050" b="1" i="0" u="none" strike="noStrike" dirty="0">
                          <a:solidFill>
                            <a:srgbClr val="000000"/>
                          </a:solidFill>
                          <a:effectLst/>
                          <a:latin typeface="BIZ UDPゴシック" panose="020B0400000000000000" pitchFamily="50" charset="-128"/>
                          <a:ea typeface="BIZ UDPゴシック" panose="020B0400000000000000" pitchFamily="50" charset="-128"/>
                        </a:rPr>
                        <a:t>観光</a:t>
                      </a:r>
                      <a:endParaRPr lang="en-US" altLang="ja-JP" sz="1050" b="1" i="0" u="none" strike="noStrike" dirty="0">
                        <a:solidFill>
                          <a:srgbClr val="000000"/>
                        </a:solidFill>
                        <a:effectLst/>
                        <a:latin typeface="BIZ UDPゴシック" panose="020B0400000000000000" pitchFamily="50" charset="-128"/>
                        <a:ea typeface="BIZ UDPゴシック" panose="020B0400000000000000" pitchFamily="50" charset="-128"/>
                      </a:endParaRPr>
                    </a:p>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050" b="1" i="0" u="none" strike="noStrike" dirty="0">
                          <a:solidFill>
                            <a:srgbClr val="000000"/>
                          </a:solidFill>
                          <a:effectLst/>
                          <a:latin typeface="BIZ UDPゴシック" panose="020B0400000000000000" pitchFamily="50" charset="-128"/>
                          <a:ea typeface="BIZ UDPゴシック" panose="020B0400000000000000" pitchFamily="50" charset="-128"/>
                        </a:rPr>
                        <a:t>コ</a:t>
                      </a:r>
                      <a:endParaRPr lang="en-US" altLang="ja-JP" sz="1050" b="1" i="0" u="none" strike="noStrike" dirty="0">
                        <a:solidFill>
                          <a:srgbClr val="000000"/>
                        </a:solidFill>
                        <a:effectLst/>
                        <a:latin typeface="BIZ UDPゴシック" panose="020B0400000000000000" pitchFamily="50" charset="-128"/>
                        <a:ea typeface="BIZ UDPゴシック" panose="020B0400000000000000" pitchFamily="50" charset="-128"/>
                      </a:endParaRPr>
                    </a:p>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050" b="1" i="0" u="none" strike="noStrike" dirty="0">
                          <a:solidFill>
                            <a:srgbClr val="000000"/>
                          </a:solidFill>
                          <a:effectLst/>
                          <a:latin typeface="BIZ UDPゴシック" panose="020B0400000000000000" pitchFamily="50" charset="-128"/>
                          <a:ea typeface="BIZ UDPゴシック" panose="020B0400000000000000" pitchFamily="50" charset="-128"/>
                        </a:rPr>
                        <a:t>ン</a:t>
                      </a:r>
                      <a:endParaRPr lang="en-US" altLang="ja-JP" sz="1050" b="1" i="0" u="none" strike="noStrike" dirty="0">
                        <a:solidFill>
                          <a:srgbClr val="000000"/>
                        </a:solidFill>
                        <a:effectLst/>
                        <a:latin typeface="BIZ UDPゴシック" panose="020B0400000000000000" pitchFamily="50" charset="-128"/>
                        <a:ea typeface="BIZ UDPゴシック" panose="020B0400000000000000" pitchFamily="50" charset="-128"/>
                      </a:endParaRPr>
                    </a:p>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050" b="1" i="0" u="none" strike="noStrike" dirty="0">
                          <a:solidFill>
                            <a:srgbClr val="000000"/>
                          </a:solidFill>
                          <a:effectLst/>
                          <a:latin typeface="BIZ UDPゴシック" panose="020B0400000000000000" pitchFamily="50" charset="-128"/>
                          <a:ea typeface="BIZ UDPゴシック" panose="020B0400000000000000" pitchFamily="50" charset="-128"/>
                        </a:rPr>
                        <a:t>テ</a:t>
                      </a:r>
                      <a:endParaRPr lang="en-US" altLang="ja-JP" sz="1050" b="1" i="0" u="none" strike="noStrike" dirty="0">
                        <a:solidFill>
                          <a:srgbClr val="000000"/>
                        </a:solidFill>
                        <a:effectLst/>
                        <a:latin typeface="BIZ UDPゴシック" panose="020B0400000000000000" pitchFamily="50" charset="-128"/>
                        <a:ea typeface="BIZ UDPゴシック" panose="020B0400000000000000" pitchFamily="50" charset="-128"/>
                      </a:endParaRPr>
                    </a:p>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050" b="1" i="0" u="none" strike="noStrike" dirty="0">
                          <a:solidFill>
                            <a:srgbClr val="000000"/>
                          </a:solidFill>
                          <a:effectLst/>
                          <a:latin typeface="BIZ UDPゴシック" panose="020B0400000000000000" pitchFamily="50" charset="-128"/>
                          <a:ea typeface="BIZ UDPゴシック" panose="020B0400000000000000" pitchFamily="50" charset="-128"/>
                        </a:rPr>
                        <a:t>ン</a:t>
                      </a:r>
                      <a:endParaRPr lang="en-US" altLang="ja-JP" sz="1050" b="1" i="0" u="none" strike="noStrike" dirty="0">
                        <a:solidFill>
                          <a:srgbClr val="000000"/>
                        </a:solidFill>
                        <a:effectLst/>
                        <a:latin typeface="BIZ UDPゴシック" panose="020B0400000000000000" pitchFamily="50" charset="-128"/>
                        <a:ea typeface="BIZ UDPゴシック" panose="020B0400000000000000" pitchFamily="50" charset="-128"/>
                      </a:endParaRPr>
                    </a:p>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050" b="1" i="0" u="none" strike="noStrike" dirty="0">
                          <a:solidFill>
                            <a:srgbClr val="000000"/>
                          </a:solidFill>
                          <a:effectLst/>
                          <a:latin typeface="BIZ UDPゴシック" panose="020B0400000000000000" pitchFamily="50" charset="-128"/>
                          <a:ea typeface="BIZ UDPゴシック" panose="020B0400000000000000" pitchFamily="50" charset="-128"/>
                        </a:rPr>
                        <a:t>ツ</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9FDF6"/>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050" b="1" i="0" u="none" strike="noStrike" dirty="0">
                          <a:solidFill>
                            <a:srgbClr val="0070C0"/>
                          </a:solidFill>
                          <a:effectLst/>
                          <a:latin typeface="BIZ UDPゴシック" panose="020B0400000000000000" pitchFamily="50" charset="-128"/>
                          <a:ea typeface="BIZ UDPゴシック" panose="020B0400000000000000" pitchFamily="50" charset="-128"/>
                        </a:rPr>
                        <a:t>育成したガイドがアサインされる観光コンテンツについて、「観光コンテンツ名」</a:t>
                      </a:r>
                      <a:r>
                        <a:rPr lang="ja-JP" altLang="en-US" sz="1050" b="1" i="0" u="none" strike="noStrike">
                          <a:solidFill>
                            <a:srgbClr val="0070C0"/>
                          </a:solidFill>
                          <a:effectLst/>
                          <a:latin typeface="BIZ UDPゴシック" panose="020B0400000000000000" pitchFamily="50" charset="-128"/>
                          <a:ea typeface="BIZ UDPゴシック" panose="020B0400000000000000" pitchFamily="50" charset="-128"/>
                        </a:rPr>
                        <a:t>及び「概要</a:t>
                      </a:r>
                      <a:r>
                        <a:rPr lang="ja-JP" altLang="en-US" sz="1050" b="1" i="0" u="none" strike="noStrike" dirty="0">
                          <a:solidFill>
                            <a:srgbClr val="0070C0"/>
                          </a:solidFill>
                          <a:effectLst/>
                          <a:latin typeface="BIZ UDPゴシック" panose="020B0400000000000000" pitchFamily="50" charset="-128"/>
                          <a:ea typeface="BIZ UDPゴシック" panose="020B0400000000000000" pitchFamily="50" charset="-128"/>
                        </a:rPr>
                        <a:t>」から記載してください。育成したガイドがアサインされる観光コンテンツが複数ある場合は原則として全て記載してください。なお、記載可能な範囲で、所要時間、催行人数</a:t>
                      </a:r>
                      <a:r>
                        <a:rPr lang="ja-JP" altLang="en-US" sz="1050" b="1" i="0" u="none" strike="noStrike">
                          <a:solidFill>
                            <a:srgbClr val="0070C0"/>
                          </a:solidFill>
                          <a:effectLst/>
                          <a:latin typeface="BIZ UDPゴシック" panose="020B0400000000000000" pitchFamily="50" charset="-128"/>
                          <a:ea typeface="BIZ UDPゴシック" panose="020B0400000000000000" pitchFamily="50" charset="-128"/>
                        </a:rPr>
                        <a:t>及び販売方法等</a:t>
                      </a:r>
                      <a:r>
                        <a:rPr lang="ja-JP" altLang="en-US" sz="1050" b="1" i="0" u="none" strike="noStrike" dirty="0">
                          <a:solidFill>
                            <a:srgbClr val="0070C0"/>
                          </a:solidFill>
                          <a:effectLst/>
                          <a:latin typeface="BIZ UDPゴシック" panose="020B0400000000000000" pitchFamily="50" charset="-128"/>
                          <a:ea typeface="BIZ UDPゴシック" panose="020B0400000000000000" pitchFamily="50" charset="-128"/>
                        </a:rPr>
                        <a:t>も記載ください。</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21626465"/>
                  </a:ext>
                </a:extLst>
              </a:tr>
            </a:tbl>
          </a:graphicData>
        </a:graphic>
      </p:graphicFrame>
      <p:graphicFrame>
        <p:nvGraphicFramePr>
          <p:cNvPr id="10" name="表 9">
            <a:extLst>
              <a:ext uri="{FF2B5EF4-FFF2-40B4-BE49-F238E27FC236}">
                <a16:creationId xmlns:a16="http://schemas.microsoft.com/office/drawing/2014/main" id="{42D3DA42-2767-4CF8-DA8E-28FC8E24E51C}"/>
              </a:ext>
            </a:extLst>
          </p:cNvPr>
          <p:cNvGraphicFramePr>
            <a:graphicFrameLocks noGrp="1"/>
          </p:cNvGraphicFramePr>
          <p:nvPr>
            <p:extLst>
              <p:ext uri="{D42A27DB-BD31-4B8C-83A1-F6EECF244321}">
                <p14:modId xmlns:p14="http://schemas.microsoft.com/office/powerpoint/2010/main" val="2167826073"/>
              </p:ext>
            </p:extLst>
          </p:nvPr>
        </p:nvGraphicFramePr>
        <p:xfrm>
          <a:off x="5117238" y="597157"/>
          <a:ext cx="4756381" cy="5106051"/>
        </p:xfrm>
        <a:graphic>
          <a:graphicData uri="http://schemas.openxmlformats.org/drawingml/2006/table">
            <a:tbl>
              <a:tblPr/>
              <a:tblGrid>
                <a:gridCol w="254862">
                  <a:extLst>
                    <a:ext uri="{9D8B030D-6E8A-4147-A177-3AD203B41FA5}">
                      <a16:colId xmlns:a16="http://schemas.microsoft.com/office/drawing/2014/main" val="3678453089"/>
                    </a:ext>
                  </a:extLst>
                </a:gridCol>
                <a:gridCol w="4501519">
                  <a:extLst>
                    <a:ext uri="{9D8B030D-6E8A-4147-A177-3AD203B41FA5}">
                      <a16:colId xmlns:a16="http://schemas.microsoft.com/office/drawing/2014/main" val="1559266661"/>
                    </a:ext>
                  </a:extLst>
                </a:gridCol>
              </a:tblGrid>
              <a:tr h="1267614">
                <a:tc>
                  <a:txBody>
                    <a:bodyPr/>
                    <a:lstStyle/>
                    <a:p>
                      <a:pPr algn="ctr" fontAlgn="ctr"/>
                      <a:r>
                        <a:rPr lang="ja-JP" altLang="en-US" sz="1050" b="1" i="0" u="none" strike="noStrike" dirty="0">
                          <a:solidFill>
                            <a:srgbClr val="000000"/>
                          </a:solidFill>
                          <a:effectLst/>
                          <a:latin typeface="BIZ UDPゴシック" panose="020B0400000000000000" pitchFamily="50" charset="-128"/>
                          <a:ea typeface="BIZ UDPゴシック" panose="020B0400000000000000" pitchFamily="50" charset="-128"/>
                        </a:rPr>
                        <a:t>人材確保</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9FDF6"/>
                    </a:solidFill>
                  </a:tcPr>
                </a:tc>
                <a:tc>
                  <a:txBody>
                    <a:bodyPr/>
                    <a:lstStyle/>
                    <a:p>
                      <a:pPr algn="l" fontAlgn="ctr"/>
                      <a:r>
                        <a:rPr lang="ja-JP" altLang="en-US" sz="1050" b="1" i="0" u="none" strike="noStrike" dirty="0">
                          <a:solidFill>
                            <a:srgbClr val="0070C0"/>
                          </a:solidFill>
                          <a:effectLst/>
                          <a:latin typeface="BIZ UDPゴシック" panose="020B0400000000000000" pitchFamily="50" charset="-128"/>
                          <a:ea typeface="BIZ UDPゴシック" panose="020B0400000000000000" pitchFamily="50" charset="-128"/>
                        </a:rPr>
                        <a:t>「人材確保の取組」から抜粋して記載してください（</a:t>
                      </a:r>
                      <a:r>
                        <a:rPr lang="en-US" altLang="ja-JP" sz="1050" b="1" i="0" u="none" strike="noStrike" dirty="0">
                          <a:solidFill>
                            <a:srgbClr val="0070C0"/>
                          </a:solidFill>
                          <a:effectLst/>
                          <a:latin typeface="BIZ UDPゴシック" panose="020B0400000000000000" pitchFamily="50" charset="-128"/>
                          <a:ea typeface="BIZ UDPゴシック" panose="020B0400000000000000" pitchFamily="50" charset="-128"/>
                        </a:rPr>
                        <a:t>KPI</a:t>
                      </a:r>
                      <a:r>
                        <a:rPr lang="ja-JP" altLang="en-US" sz="1050" b="1" i="0" u="none" strike="noStrike" dirty="0">
                          <a:solidFill>
                            <a:srgbClr val="0070C0"/>
                          </a:solidFill>
                          <a:effectLst/>
                          <a:latin typeface="BIZ UDPゴシック" panose="020B0400000000000000" pitchFamily="50" charset="-128"/>
                          <a:ea typeface="BIZ UDPゴシック" panose="020B0400000000000000" pitchFamily="50" charset="-128"/>
                        </a:rPr>
                        <a:t>・</a:t>
                      </a:r>
                      <a:r>
                        <a:rPr lang="en-US" altLang="ja-JP" sz="1050" b="1" i="0" u="none" strike="noStrike" dirty="0">
                          <a:solidFill>
                            <a:srgbClr val="0070C0"/>
                          </a:solidFill>
                          <a:effectLst/>
                          <a:latin typeface="BIZ UDPゴシック" panose="020B0400000000000000" pitchFamily="50" charset="-128"/>
                          <a:ea typeface="BIZ UDPゴシック" panose="020B0400000000000000" pitchFamily="50" charset="-128"/>
                        </a:rPr>
                        <a:t>KGI</a:t>
                      </a:r>
                      <a:r>
                        <a:rPr lang="ja-JP" altLang="en-US" sz="1050" b="1" i="0" u="none" strike="noStrike" dirty="0">
                          <a:solidFill>
                            <a:srgbClr val="0070C0"/>
                          </a:solidFill>
                          <a:effectLst/>
                          <a:latin typeface="BIZ UDPゴシック" panose="020B0400000000000000" pitchFamily="50" charset="-128"/>
                          <a:ea typeface="BIZ UDPゴシック" panose="020B0400000000000000" pitchFamily="50" charset="-128"/>
                        </a:rPr>
                        <a:t>は記載不要）。新たに人材を確保する場合においては、対象及び募集方法を必ず記載ください。</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66758311"/>
                  </a:ext>
                </a:extLst>
              </a:tr>
              <a:tr h="1284074">
                <a:tc>
                  <a:txBody>
                    <a:bodyPr/>
                    <a:lstStyle/>
                    <a:p>
                      <a:pPr algn="ctr" fontAlgn="ctr"/>
                      <a:r>
                        <a:rPr lang="ja-JP" altLang="en-US" sz="1050" b="1" i="0" u="none" strike="noStrike" dirty="0">
                          <a:solidFill>
                            <a:srgbClr val="000000"/>
                          </a:solidFill>
                          <a:effectLst/>
                          <a:latin typeface="BIZ UDPゴシック" panose="020B0400000000000000" pitchFamily="50" charset="-128"/>
                          <a:ea typeface="BIZ UDPゴシック" panose="020B0400000000000000" pitchFamily="50" charset="-128"/>
                        </a:rPr>
                        <a:t>人材育成</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9FDF6"/>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050" b="1" i="0" u="none" strike="noStrike" dirty="0">
                          <a:solidFill>
                            <a:srgbClr val="0070C0"/>
                          </a:solidFill>
                          <a:effectLst/>
                          <a:latin typeface="BIZ UDPゴシック" panose="020B0400000000000000" pitchFamily="50" charset="-128"/>
                          <a:ea typeface="BIZ UDPゴシック" panose="020B0400000000000000" pitchFamily="50" charset="-128"/>
                        </a:rPr>
                        <a:t>「人材育成の取組」から抜粋して記載してください（</a:t>
                      </a:r>
                      <a:r>
                        <a:rPr lang="en-US" altLang="ja-JP" sz="1050" b="1" i="0" u="none" strike="noStrike" dirty="0">
                          <a:solidFill>
                            <a:srgbClr val="0070C0"/>
                          </a:solidFill>
                          <a:effectLst/>
                          <a:latin typeface="BIZ UDPゴシック" panose="020B0400000000000000" pitchFamily="50" charset="-128"/>
                          <a:ea typeface="BIZ UDPゴシック" panose="020B0400000000000000" pitchFamily="50" charset="-128"/>
                        </a:rPr>
                        <a:t>KPI</a:t>
                      </a:r>
                      <a:r>
                        <a:rPr lang="ja-JP" altLang="en-US" sz="1050" b="1" i="0" u="none" strike="noStrike" dirty="0">
                          <a:solidFill>
                            <a:srgbClr val="0070C0"/>
                          </a:solidFill>
                          <a:effectLst/>
                          <a:latin typeface="BIZ UDPゴシック" panose="020B0400000000000000" pitchFamily="50" charset="-128"/>
                          <a:ea typeface="BIZ UDPゴシック" panose="020B0400000000000000" pitchFamily="50" charset="-128"/>
                        </a:rPr>
                        <a:t>・</a:t>
                      </a:r>
                      <a:r>
                        <a:rPr lang="en-US" altLang="ja-JP" sz="1050" b="1" i="0" u="none" strike="noStrike" dirty="0">
                          <a:solidFill>
                            <a:srgbClr val="0070C0"/>
                          </a:solidFill>
                          <a:effectLst/>
                          <a:latin typeface="BIZ UDPゴシック" panose="020B0400000000000000" pitchFamily="50" charset="-128"/>
                          <a:ea typeface="BIZ UDPゴシック" panose="020B0400000000000000" pitchFamily="50" charset="-128"/>
                        </a:rPr>
                        <a:t>KGI</a:t>
                      </a:r>
                      <a:r>
                        <a:rPr lang="ja-JP" altLang="en-US" sz="1050" b="1" i="0" u="none" strike="noStrike" dirty="0">
                          <a:solidFill>
                            <a:srgbClr val="0070C0"/>
                          </a:solidFill>
                          <a:effectLst/>
                          <a:latin typeface="BIZ UDPゴシック" panose="020B0400000000000000" pitchFamily="50" charset="-128"/>
                          <a:ea typeface="BIZ UDPゴシック" panose="020B0400000000000000" pitchFamily="50" charset="-128"/>
                        </a:rPr>
                        <a:t>は記載不要）。</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54378019"/>
                  </a:ext>
                </a:extLst>
              </a:tr>
              <a:tr h="1450903">
                <a:tc>
                  <a:txBody>
                    <a:bodyPr/>
                    <a:lstStyle/>
                    <a:p>
                      <a:pPr algn="ctr" fontAlgn="ctr"/>
                      <a:r>
                        <a:rPr lang="ja-JP" altLang="en-US" sz="1050" b="1" i="0" u="none" strike="noStrike" dirty="0">
                          <a:solidFill>
                            <a:srgbClr val="000000"/>
                          </a:solidFill>
                          <a:effectLst/>
                          <a:latin typeface="BIZ UDPゴシック" panose="020B0400000000000000" pitchFamily="50" charset="-128"/>
                          <a:ea typeface="BIZ UDPゴシック" panose="020B0400000000000000" pitchFamily="50" charset="-128"/>
                        </a:rPr>
                        <a:t>継続活躍</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9FDF6"/>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050" b="1" i="0" u="none" strike="noStrike" dirty="0">
                          <a:solidFill>
                            <a:srgbClr val="0070C0"/>
                          </a:solidFill>
                          <a:effectLst/>
                          <a:latin typeface="BIZ UDPゴシック" panose="020B0400000000000000" pitchFamily="50" charset="-128"/>
                          <a:ea typeface="BIZ UDPゴシック" panose="020B0400000000000000" pitchFamily="50" charset="-128"/>
                        </a:rPr>
                        <a:t>「ローカルガイド人材が継続的に活躍できる仕組みづくり（継続活躍）の取組」から抜粋して記載してください（</a:t>
                      </a:r>
                      <a:r>
                        <a:rPr lang="en-US" altLang="ja-JP" sz="1050" b="1" i="0" u="none" strike="noStrike" dirty="0">
                          <a:solidFill>
                            <a:srgbClr val="0070C0"/>
                          </a:solidFill>
                          <a:effectLst/>
                          <a:latin typeface="BIZ UDPゴシック" panose="020B0400000000000000" pitchFamily="50" charset="-128"/>
                          <a:ea typeface="BIZ UDPゴシック" panose="020B0400000000000000" pitchFamily="50" charset="-128"/>
                        </a:rPr>
                        <a:t>KGI</a:t>
                      </a:r>
                      <a:r>
                        <a:rPr lang="ja-JP" altLang="en-US" sz="1050" b="1" i="0" u="none" strike="noStrike" dirty="0">
                          <a:solidFill>
                            <a:srgbClr val="0070C0"/>
                          </a:solidFill>
                          <a:effectLst/>
                          <a:latin typeface="BIZ UDPゴシック" panose="020B0400000000000000" pitchFamily="50" charset="-128"/>
                          <a:ea typeface="BIZ UDPゴシック" panose="020B0400000000000000" pitchFamily="50" charset="-128"/>
                        </a:rPr>
                        <a:t>・</a:t>
                      </a:r>
                      <a:r>
                        <a:rPr lang="en-US" altLang="ja-JP" sz="1050" b="1" i="0" u="none" strike="noStrike" dirty="0">
                          <a:solidFill>
                            <a:srgbClr val="0070C0"/>
                          </a:solidFill>
                          <a:effectLst/>
                          <a:latin typeface="BIZ UDPゴシック" panose="020B0400000000000000" pitchFamily="50" charset="-128"/>
                          <a:ea typeface="BIZ UDPゴシック" panose="020B0400000000000000" pitchFamily="50" charset="-128"/>
                        </a:rPr>
                        <a:t>KPI</a:t>
                      </a:r>
                      <a:r>
                        <a:rPr lang="ja-JP" altLang="en-US" sz="1050" b="1" i="0" u="none" strike="noStrike" dirty="0">
                          <a:solidFill>
                            <a:srgbClr val="0070C0"/>
                          </a:solidFill>
                          <a:effectLst/>
                          <a:latin typeface="BIZ UDPゴシック" panose="020B0400000000000000" pitchFamily="50" charset="-128"/>
                          <a:ea typeface="BIZ UDPゴシック" panose="020B0400000000000000" pitchFamily="50" charset="-128"/>
                        </a:rPr>
                        <a:t>は記載不要）。</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84007603"/>
                  </a:ext>
                </a:extLst>
              </a:tr>
              <a:tr h="1103460">
                <a:tc>
                  <a:txBody>
                    <a:bodyPr/>
                    <a:lstStyle/>
                    <a:p>
                      <a:pPr algn="ctr" fontAlgn="ctr"/>
                      <a:r>
                        <a:rPr lang="ja-JP" altLang="en-US" sz="1050" b="1" i="0" u="none" strike="noStrike" dirty="0">
                          <a:solidFill>
                            <a:srgbClr val="000000"/>
                          </a:solidFill>
                          <a:effectLst/>
                          <a:latin typeface="BIZ UDPゴシック" panose="020B0400000000000000" pitchFamily="50" charset="-128"/>
                          <a:ea typeface="BIZ UDPゴシック" panose="020B0400000000000000" pitchFamily="50" charset="-128"/>
                        </a:rPr>
                        <a:t>安全管理</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9FDF6"/>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050" b="1" i="0" u="none" strike="noStrike" dirty="0">
                          <a:solidFill>
                            <a:srgbClr val="0070C0"/>
                          </a:solidFill>
                          <a:effectLst/>
                          <a:latin typeface="BIZ UDPゴシック" panose="020B0400000000000000" pitchFamily="50" charset="-128"/>
                          <a:ea typeface="BIZ UDPゴシック" panose="020B0400000000000000" pitchFamily="50" charset="-128"/>
                        </a:rPr>
                        <a:t>「安全管理の取組」から抜粋して記載してください。</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09218429"/>
                  </a:ext>
                </a:extLst>
              </a:tr>
            </a:tbl>
          </a:graphicData>
        </a:graphic>
      </p:graphicFrame>
      <p:sp>
        <p:nvSpPr>
          <p:cNvPr id="11" name="字幕 2">
            <a:extLst>
              <a:ext uri="{FF2B5EF4-FFF2-40B4-BE49-F238E27FC236}">
                <a16:creationId xmlns:a16="http://schemas.microsoft.com/office/drawing/2014/main" id="{DB2054FA-D3D0-90F0-115B-D5B29A63FD07}"/>
              </a:ext>
            </a:extLst>
          </p:cNvPr>
          <p:cNvSpPr txBox="1"/>
          <p:nvPr/>
        </p:nvSpPr>
        <p:spPr>
          <a:xfrm>
            <a:off x="5032814" y="5678741"/>
            <a:ext cx="3045456" cy="439486"/>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Autofit/>
          </a:bodyPr>
          <a:lstStyle>
            <a:lvl1pPr marL="342900" indent="-342900" algn="l" rtl="0" eaLnBrk="1" fontAlgn="base" hangingPunct="1">
              <a:spcBef>
                <a:spcPct val="20000"/>
              </a:spcBef>
              <a:spcAft>
                <a:spcPct val="0"/>
              </a:spcAft>
              <a:buChar char="•"/>
              <a:defRPr kumimoji="1" sz="3200">
                <a:solidFill>
                  <a:schemeClr val="tx1"/>
                </a:solidFill>
                <a:latin typeface="+mn-lt"/>
                <a:ea typeface="ＭＳ Ｐゴシック" pitchFamily="50" charset="-128"/>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ＭＳ Ｐゴシック" pitchFamily="50" charset="-128"/>
              </a:defRPr>
            </a:lvl2pPr>
            <a:lvl3pPr marL="1143000" indent="-228600" algn="l" rtl="0" eaLnBrk="1" fontAlgn="base" hangingPunct="1">
              <a:spcBef>
                <a:spcPct val="20000"/>
              </a:spcBef>
              <a:spcAft>
                <a:spcPct val="0"/>
              </a:spcAft>
              <a:buChar char="•"/>
              <a:defRPr kumimoji="1" sz="2400">
                <a:solidFill>
                  <a:schemeClr val="tx1"/>
                </a:solidFill>
                <a:latin typeface="+mn-lt"/>
                <a:ea typeface="ＭＳ Ｐゴシック" pitchFamily="50" charset="-128"/>
              </a:defRPr>
            </a:lvl3pPr>
            <a:lvl4pPr marL="16002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4pPr>
            <a:lvl5pPr marL="20574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lgn="just">
              <a:buNone/>
            </a:pPr>
            <a:r>
              <a:rPr lang="ja-JP" altLang="en-US" sz="1300" b="1" kern="0" dirty="0">
                <a:latin typeface="BIZ UDPゴシック" panose="020B0400000000000000" pitchFamily="50" charset="-128"/>
                <a:ea typeface="BIZ UDPゴシック" panose="020B0400000000000000" pitchFamily="50" charset="-128"/>
              </a:rPr>
              <a:t>＜実証事業終了後の方針・計画＞</a:t>
            </a:r>
            <a:endParaRPr lang="en-US" altLang="ja-JP" sz="1300" b="1" kern="0" dirty="0">
              <a:latin typeface="BIZ UDPゴシック" panose="020B0400000000000000" pitchFamily="50" charset="-128"/>
              <a:ea typeface="BIZ UDPゴシック" panose="020B0400000000000000" pitchFamily="50" charset="-128"/>
            </a:endParaRPr>
          </a:p>
        </p:txBody>
      </p:sp>
      <p:graphicFrame>
        <p:nvGraphicFramePr>
          <p:cNvPr id="12" name="表 11">
            <a:extLst>
              <a:ext uri="{FF2B5EF4-FFF2-40B4-BE49-F238E27FC236}">
                <a16:creationId xmlns:a16="http://schemas.microsoft.com/office/drawing/2014/main" id="{B7496216-05E8-C73D-0391-C7F6FC9B872D}"/>
              </a:ext>
            </a:extLst>
          </p:cNvPr>
          <p:cNvGraphicFramePr>
            <a:graphicFrameLocks noGrp="1"/>
          </p:cNvGraphicFramePr>
          <p:nvPr>
            <p:extLst>
              <p:ext uri="{D42A27DB-BD31-4B8C-83A1-F6EECF244321}">
                <p14:modId xmlns:p14="http://schemas.microsoft.com/office/powerpoint/2010/main" val="3182705243"/>
              </p:ext>
            </p:extLst>
          </p:nvPr>
        </p:nvGraphicFramePr>
        <p:xfrm>
          <a:off x="5117238" y="5961194"/>
          <a:ext cx="4756381" cy="876407"/>
        </p:xfrm>
        <a:graphic>
          <a:graphicData uri="http://schemas.openxmlformats.org/drawingml/2006/table">
            <a:tbl>
              <a:tblPr/>
              <a:tblGrid>
                <a:gridCol w="4756381">
                  <a:extLst>
                    <a:ext uri="{9D8B030D-6E8A-4147-A177-3AD203B41FA5}">
                      <a16:colId xmlns:a16="http://schemas.microsoft.com/office/drawing/2014/main" val="2449559291"/>
                    </a:ext>
                  </a:extLst>
                </a:gridCol>
              </a:tblGrid>
              <a:tr h="876407">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050" b="1" i="0" u="none" strike="noStrike" dirty="0">
                          <a:solidFill>
                            <a:srgbClr val="0070C0"/>
                          </a:solidFill>
                          <a:effectLst/>
                          <a:latin typeface="BIZ UDPゴシック" panose="020B0400000000000000" pitchFamily="50" charset="-128"/>
                          <a:ea typeface="BIZ UDPゴシック" panose="020B0400000000000000" pitchFamily="50" charset="-128"/>
                        </a:rPr>
                        <a:t>「実証事業終了後（令和９年度以降）の事業方針・計画」「その後の目標」から記載してください。</a:t>
                      </a:r>
                      <a:endParaRPr lang="ja-JP" altLang="en-US" sz="105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85699834"/>
                  </a:ext>
                </a:extLst>
              </a:tr>
            </a:tbl>
          </a:graphicData>
        </a:graphic>
      </p:graphicFrame>
      <p:sp>
        <p:nvSpPr>
          <p:cNvPr id="13" name="テキスト ボックス 7">
            <a:extLst>
              <a:ext uri="{FF2B5EF4-FFF2-40B4-BE49-F238E27FC236}">
                <a16:creationId xmlns:a16="http://schemas.microsoft.com/office/drawing/2014/main" id="{30DB7D7F-BC32-FA1C-F246-EAE518F00834}"/>
              </a:ext>
            </a:extLst>
          </p:cNvPr>
          <p:cNvSpPr txBox="1"/>
          <p:nvPr/>
        </p:nvSpPr>
        <p:spPr>
          <a:xfrm>
            <a:off x="-61253" y="-380508"/>
            <a:ext cx="10538753" cy="369332"/>
          </a:xfrm>
          <a:prstGeom prst="rect">
            <a:avLst/>
          </a:prstGeom>
          <a:noFill/>
        </p:spPr>
        <p:txBody>
          <a:bodyPr wrap="square" rtlCol="0" anchor="ctr">
            <a:spAutoFit/>
          </a:bodyPr>
          <a:lstStyle/>
          <a:p>
            <a:r>
              <a:rPr lang="ja-JP" altLang="en-US" sz="900" dirty="0">
                <a:latin typeface="BIZ UDPゴシック" panose="020B0400000000000000" pitchFamily="50" charset="-128"/>
                <a:ea typeface="BIZ UDPゴシック" panose="020B0400000000000000" pitchFamily="50" charset="-128"/>
              </a:rPr>
              <a:t>注１：公表される前提で作成してください。注２：実証事業の概要が本事業概要説明書</a:t>
            </a:r>
            <a:r>
              <a:rPr lang="ja-JP" altLang="en-US" sz="900" u="sng" dirty="0">
                <a:solidFill>
                  <a:srgbClr val="FF0000"/>
                </a:solidFill>
                <a:latin typeface="BIZ UDPゴシック" panose="020B0400000000000000" pitchFamily="50" charset="-128"/>
                <a:ea typeface="BIZ UDPゴシック" panose="020B0400000000000000" pitchFamily="50" charset="-128"/>
              </a:rPr>
              <a:t>１枚</a:t>
            </a:r>
            <a:r>
              <a:rPr lang="ja-JP" altLang="en-US" sz="900" dirty="0">
                <a:latin typeface="BIZ UDPゴシック" panose="020B0400000000000000" pitchFamily="50" charset="-128"/>
                <a:ea typeface="BIZ UDPゴシック" panose="020B0400000000000000" pitchFamily="50" charset="-128"/>
              </a:rPr>
              <a:t>で分かるように簡潔に記載してください。</a:t>
            </a:r>
            <a:endParaRPr lang="en-US" altLang="ja-JP" sz="900" dirty="0">
              <a:latin typeface="BIZ UDPゴシック" panose="020B0400000000000000" pitchFamily="50" charset="-128"/>
              <a:ea typeface="BIZ UDPゴシック" panose="020B0400000000000000" pitchFamily="50" charset="-128"/>
            </a:endParaRPr>
          </a:p>
          <a:p>
            <a:r>
              <a:rPr lang="ja-JP" altLang="en-US" sz="900" dirty="0">
                <a:latin typeface="BIZ UDPゴシック" panose="020B0400000000000000" pitchFamily="50" charset="-128"/>
                <a:ea typeface="BIZ UDPゴシック" panose="020B0400000000000000" pitchFamily="50" charset="-128"/>
              </a:rPr>
              <a:t>注３：</a:t>
            </a:r>
            <a:r>
              <a:rPr lang="ja-JP" altLang="en-US" sz="900" dirty="0">
                <a:solidFill>
                  <a:srgbClr val="0070C0"/>
                </a:solidFill>
                <a:latin typeface="BIZ UDPゴシック" panose="020B0400000000000000" pitchFamily="50" charset="-128"/>
                <a:ea typeface="BIZ UDPゴシック" panose="020B0400000000000000" pitchFamily="50" charset="-128"/>
              </a:rPr>
              <a:t>青字の記入要領等</a:t>
            </a:r>
            <a:r>
              <a:rPr lang="ja-JP" altLang="en-US" sz="900" dirty="0">
                <a:latin typeface="BIZ UDPゴシック" panose="020B0400000000000000" pitchFamily="50" charset="-128"/>
                <a:ea typeface="BIZ UDPゴシック" panose="020B0400000000000000" pitchFamily="50" charset="-128"/>
              </a:rPr>
              <a:t>を削除の上、黒字で記載してください。実証事業名及び申請団体名を除き、フォントサイズは</a:t>
            </a:r>
            <a:r>
              <a:rPr lang="en-US" altLang="ja-JP" sz="900" dirty="0">
                <a:latin typeface="BIZ UDPゴシック" panose="020B0400000000000000" pitchFamily="50" charset="-128"/>
                <a:ea typeface="BIZ UDPゴシック" panose="020B0400000000000000" pitchFamily="50" charset="-128"/>
              </a:rPr>
              <a:t>【</a:t>
            </a:r>
            <a:r>
              <a:rPr lang="ja-JP" altLang="en-US" sz="900" dirty="0">
                <a:latin typeface="BIZ UDPゴシック" panose="020B0400000000000000" pitchFamily="50" charset="-128"/>
                <a:ea typeface="BIZ UDPゴシック" panose="020B0400000000000000" pitchFamily="50" charset="-128"/>
              </a:rPr>
              <a:t>９ポイント以上</a:t>
            </a:r>
            <a:r>
              <a:rPr lang="en-US" altLang="ja-JP" sz="900" dirty="0">
                <a:latin typeface="BIZ UDPゴシック" panose="020B0400000000000000" pitchFamily="50" charset="-128"/>
                <a:ea typeface="BIZ UDPゴシック" panose="020B0400000000000000" pitchFamily="50" charset="-128"/>
              </a:rPr>
              <a:t>10.5</a:t>
            </a:r>
            <a:r>
              <a:rPr lang="ja-JP" altLang="en-US" sz="900" dirty="0">
                <a:latin typeface="BIZ UDPゴシック" panose="020B0400000000000000" pitchFamily="50" charset="-128"/>
                <a:ea typeface="BIZ UDPゴシック" panose="020B0400000000000000" pitchFamily="50" charset="-128"/>
              </a:rPr>
              <a:t>ポイント以下</a:t>
            </a:r>
            <a:r>
              <a:rPr lang="en-US" altLang="ja-JP" sz="900" dirty="0">
                <a:latin typeface="BIZ UDPゴシック" panose="020B0400000000000000" pitchFamily="50" charset="-128"/>
                <a:ea typeface="BIZ UDPゴシック" panose="020B0400000000000000" pitchFamily="50" charset="-128"/>
              </a:rPr>
              <a:t>】</a:t>
            </a:r>
            <a:r>
              <a:rPr lang="ja-JP" altLang="en-US" sz="900" dirty="0">
                <a:latin typeface="BIZ UDPゴシック" panose="020B0400000000000000" pitchFamily="50" charset="-128"/>
                <a:ea typeface="BIZ UDPゴシック" panose="020B0400000000000000" pitchFamily="50" charset="-128"/>
              </a:rPr>
              <a:t>とし、</a:t>
            </a:r>
            <a:r>
              <a:rPr lang="ja-JP" altLang="en-US" sz="900" dirty="0">
                <a:solidFill>
                  <a:srgbClr val="FF0000"/>
                </a:solidFill>
                <a:latin typeface="BIZ UDPゴシック" panose="020B0400000000000000" pitchFamily="50" charset="-128"/>
                <a:ea typeface="BIZ UDPゴシック" panose="020B0400000000000000" pitchFamily="50" charset="-128"/>
              </a:rPr>
              <a:t>重要な箇所は</a:t>
            </a:r>
            <a:r>
              <a:rPr lang="ja-JP" altLang="en-US" sz="900" u="sng" dirty="0">
                <a:solidFill>
                  <a:srgbClr val="FF0000"/>
                </a:solidFill>
                <a:latin typeface="BIZ UDPゴシック" panose="020B0400000000000000" pitchFamily="50" charset="-128"/>
                <a:ea typeface="BIZ UDPゴシック" panose="020B0400000000000000" pitchFamily="50" charset="-128"/>
              </a:rPr>
              <a:t>下線付きの赤字</a:t>
            </a:r>
            <a:r>
              <a:rPr lang="ja-JP" altLang="en-US" sz="900" dirty="0">
                <a:solidFill>
                  <a:srgbClr val="FF0000"/>
                </a:solidFill>
                <a:latin typeface="BIZ UDPゴシック" panose="020B0400000000000000" pitchFamily="50" charset="-128"/>
                <a:ea typeface="BIZ UDPゴシック" panose="020B0400000000000000" pitchFamily="50" charset="-128"/>
              </a:rPr>
              <a:t>で記載</a:t>
            </a:r>
            <a:r>
              <a:rPr lang="ja-JP" altLang="en-US" sz="900" dirty="0">
                <a:latin typeface="BIZ UDPゴシック" panose="020B0400000000000000" pitchFamily="50" charset="-128"/>
                <a:ea typeface="BIZ UDPゴシック" panose="020B0400000000000000" pitchFamily="50" charset="-128"/>
              </a:rPr>
              <a:t>してください。</a:t>
            </a:r>
          </a:p>
        </p:txBody>
      </p:sp>
      <p:sp>
        <p:nvSpPr>
          <p:cNvPr id="14" name="テキスト ボックス 13">
            <a:extLst>
              <a:ext uri="{FF2B5EF4-FFF2-40B4-BE49-F238E27FC236}">
                <a16:creationId xmlns:a16="http://schemas.microsoft.com/office/drawing/2014/main" id="{4EA058B5-38EA-0453-9227-D82BDE14DEB9}"/>
              </a:ext>
            </a:extLst>
          </p:cNvPr>
          <p:cNvSpPr txBox="1"/>
          <p:nvPr/>
        </p:nvSpPr>
        <p:spPr>
          <a:xfrm>
            <a:off x="3636104" y="1335158"/>
            <a:ext cx="1361214" cy="707886"/>
          </a:xfrm>
          <a:prstGeom prst="rect">
            <a:avLst/>
          </a:prstGeom>
          <a:noFill/>
          <a:ln w="3175">
            <a:solidFill>
              <a:schemeClr val="tx1"/>
            </a:solidFill>
          </a:ln>
        </p:spPr>
        <p:txBody>
          <a:bodyPr vertOverflow="overflow" horzOverflow="overflow" wrap="square" rtlCol="0">
            <a:spAutoFit/>
          </a:bodyPr>
          <a:lstStyle/>
          <a:p>
            <a:pPr algn="l" fontAlgn="ctr"/>
            <a:r>
              <a:rPr lang="ja-JP" altLang="en-US" sz="800" b="1" i="0" u="none" strike="noStrike" dirty="0">
                <a:solidFill>
                  <a:srgbClr val="0070C0"/>
                </a:solidFill>
                <a:effectLst/>
                <a:latin typeface="BIZ UDPゴシック" panose="020B0400000000000000" pitchFamily="50" charset="-128"/>
                <a:ea typeface="BIZ UDPゴシック" panose="020B0400000000000000" pitchFamily="50" charset="-128"/>
              </a:rPr>
              <a:t>地域のイメージがわかる画像を添付してください。</a:t>
            </a:r>
          </a:p>
          <a:p>
            <a:pPr algn="l" fontAlgn="ctr"/>
            <a:r>
              <a:rPr lang="ja-JP" altLang="en-US" sz="800" b="1" i="0" u="none" strike="noStrike" dirty="0">
                <a:solidFill>
                  <a:srgbClr val="0070C0"/>
                </a:solidFill>
                <a:effectLst/>
                <a:latin typeface="BIZ UDPゴシック" panose="020B0400000000000000" pitchFamily="50" charset="-128"/>
                <a:ea typeface="BIZ UDPゴシック" panose="020B0400000000000000" pitchFamily="50" charset="-128"/>
              </a:rPr>
              <a:t>画像については公表を前提とした公表可能な画像を添付してください。</a:t>
            </a:r>
          </a:p>
        </p:txBody>
      </p:sp>
      <p:cxnSp>
        <p:nvCxnSpPr>
          <p:cNvPr id="16" name="直線コネクタ 15">
            <a:extLst>
              <a:ext uri="{FF2B5EF4-FFF2-40B4-BE49-F238E27FC236}">
                <a16:creationId xmlns:a16="http://schemas.microsoft.com/office/drawing/2014/main" id="{027A8F05-6F0D-02DA-20A2-741CB199C611}"/>
              </a:ext>
            </a:extLst>
          </p:cNvPr>
          <p:cNvCxnSpPr/>
          <p:nvPr/>
        </p:nvCxnSpPr>
        <p:spPr>
          <a:xfrm>
            <a:off x="0" y="313816"/>
            <a:ext cx="9906000" cy="0"/>
          </a:xfrm>
          <a:prstGeom prst="line">
            <a:avLst/>
          </a:prstGeom>
          <a:ln w="44450"/>
        </p:spPr>
        <p:style>
          <a:lnRef idx="2">
            <a:schemeClr val="accent1"/>
          </a:lnRef>
          <a:fillRef idx="0">
            <a:schemeClr val="accent1"/>
          </a:fillRef>
          <a:effectRef idx="1">
            <a:schemeClr val="accent1"/>
          </a:effectRef>
          <a:fontRef idx="minor">
            <a:schemeClr val="tx1"/>
          </a:fontRef>
        </p:style>
      </p:cxnSp>
      <p:graphicFrame>
        <p:nvGraphicFramePr>
          <p:cNvPr id="3" name="表 2">
            <a:extLst>
              <a:ext uri="{FF2B5EF4-FFF2-40B4-BE49-F238E27FC236}">
                <a16:creationId xmlns:a16="http://schemas.microsoft.com/office/drawing/2014/main" id="{D24E73F4-7152-5A5B-ED11-21F7D203F7DB}"/>
              </a:ext>
            </a:extLst>
          </p:cNvPr>
          <p:cNvGraphicFramePr>
            <a:graphicFrameLocks noGrp="1"/>
          </p:cNvGraphicFramePr>
          <p:nvPr>
            <p:extLst>
              <p:ext uri="{D42A27DB-BD31-4B8C-83A1-F6EECF244321}">
                <p14:modId xmlns:p14="http://schemas.microsoft.com/office/powerpoint/2010/main" val="2461155787"/>
              </p:ext>
            </p:extLst>
          </p:nvPr>
        </p:nvGraphicFramePr>
        <p:xfrm>
          <a:off x="48117" y="597158"/>
          <a:ext cx="4984697" cy="1476000"/>
        </p:xfrm>
        <a:graphic>
          <a:graphicData uri="http://schemas.openxmlformats.org/drawingml/2006/table">
            <a:tbl>
              <a:tblPr/>
              <a:tblGrid>
                <a:gridCol w="4984697">
                  <a:extLst>
                    <a:ext uri="{9D8B030D-6E8A-4147-A177-3AD203B41FA5}">
                      <a16:colId xmlns:a16="http://schemas.microsoft.com/office/drawing/2014/main" val="2449559291"/>
                    </a:ext>
                  </a:extLst>
                </a:gridCol>
              </a:tblGrid>
              <a:tr h="1476000">
                <a:tc>
                  <a:txBody>
                    <a:bodyPr/>
                    <a:lstStyle/>
                    <a:p>
                      <a:pPr algn="l" fontAlgn="ctr"/>
                      <a:r>
                        <a:rPr lang="ja-JP" altLang="en-US" sz="1050" b="1" i="0" u="none" strike="noStrike" dirty="0">
                          <a:solidFill>
                            <a:srgbClr val="0070C0"/>
                          </a:solidFill>
                          <a:effectLst/>
                          <a:latin typeface="BIZ UDPゴシック" panose="020B0400000000000000" pitchFamily="50" charset="-128"/>
                          <a:ea typeface="BIZ UDPゴシック" panose="020B0400000000000000" pitchFamily="50" charset="-128"/>
                        </a:rPr>
                        <a:t>「地域のガイドに係る現状・課題」及び「ローカルガイド施策の方向性」から抜粋して記載してください。</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85699834"/>
                  </a:ext>
                </a:extLst>
              </a:tr>
            </a:tbl>
          </a:graphicData>
        </a:graphic>
      </p:graphicFrame>
      <p:sp>
        <p:nvSpPr>
          <p:cNvPr id="4" name="字幕 2">
            <a:extLst>
              <a:ext uri="{FF2B5EF4-FFF2-40B4-BE49-F238E27FC236}">
                <a16:creationId xmlns:a16="http://schemas.microsoft.com/office/drawing/2014/main" id="{E3B3DE12-9B49-AD03-3CB6-860BFF74B3D2}"/>
              </a:ext>
            </a:extLst>
          </p:cNvPr>
          <p:cNvSpPr txBox="1"/>
          <p:nvPr/>
        </p:nvSpPr>
        <p:spPr>
          <a:xfrm>
            <a:off x="-65874" y="2132792"/>
            <a:ext cx="4854637" cy="304115"/>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Autofit/>
          </a:bodyPr>
          <a:lstStyle>
            <a:lvl1pPr marL="342900" indent="-342900" algn="l" rtl="0" eaLnBrk="1" fontAlgn="base" hangingPunct="1">
              <a:spcBef>
                <a:spcPct val="20000"/>
              </a:spcBef>
              <a:spcAft>
                <a:spcPct val="0"/>
              </a:spcAft>
              <a:buChar char="•"/>
              <a:defRPr kumimoji="1" sz="3200">
                <a:solidFill>
                  <a:schemeClr val="tx1"/>
                </a:solidFill>
                <a:latin typeface="+mn-lt"/>
                <a:ea typeface="ＭＳ Ｐゴシック" pitchFamily="50" charset="-128"/>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ＭＳ Ｐゴシック" pitchFamily="50" charset="-128"/>
              </a:defRPr>
            </a:lvl2pPr>
            <a:lvl3pPr marL="1143000" indent="-228600" algn="l" rtl="0" eaLnBrk="1" fontAlgn="base" hangingPunct="1">
              <a:spcBef>
                <a:spcPct val="20000"/>
              </a:spcBef>
              <a:spcAft>
                <a:spcPct val="0"/>
              </a:spcAft>
              <a:buChar char="•"/>
              <a:defRPr kumimoji="1" sz="2400">
                <a:solidFill>
                  <a:schemeClr val="tx1"/>
                </a:solidFill>
                <a:latin typeface="+mn-lt"/>
                <a:ea typeface="ＭＳ Ｐゴシック" pitchFamily="50" charset="-128"/>
              </a:defRPr>
            </a:lvl3pPr>
            <a:lvl4pPr marL="16002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4pPr>
            <a:lvl5pPr marL="20574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lgn="just">
              <a:buNone/>
            </a:pPr>
            <a:r>
              <a:rPr lang="ja-JP" altLang="en-US" sz="1300" b="1" kern="0" dirty="0">
                <a:latin typeface="BIZ UDPゴシック" panose="020B0400000000000000" pitchFamily="50" charset="-128"/>
                <a:ea typeface="BIZ UDPゴシック" panose="020B0400000000000000" pitchFamily="50" charset="-128"/>
              </a:rPr>
              <a:t>＜実証事業の目的、推進体制及び観光コンテンツ＞</a:t>
            </a:r>
            <a:endParaRPr lang="en-US" altLang="ja-JP" sz="1300" b="1" kern="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49776044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テーマ">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Words>475</Words>
  <PresentationFormat>A4 210 x 297 mm</PresentationFormat>
  <Paragraphs>32</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BIZ UDPゴシック</vt:lpstr>
      <vt:lpstr>游ゴシック</vt:lpstr>
      <vt:lpstr>Aptos</vt:lpstr>
      <vt:lpstr>Aptos Display</vt:lpstr>
      <vt:lpstr>Arial</vt:lpstr>
      <vt:lpstr>Office テーマ</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