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2" r:id="rId2"/>
    <p:sldId id="271" r:id="rId3"/>
  </p:sldIdLst>
  <p:sldSz cx="9144000" cy="6858000" type="screen4x3"/>
  <p:notesSz cx="6735763" cy="9866313"/>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087C8"/>
    <a:srgbClr val="FF0000"/>
    <a:srgbClr val="FFCCFF"/>
    <a:srgbClr val="FFFF99"/>
    <a:srgbClr val="9BDFF7"/>
    <a:srgbClr val="8BD9F5"/>
    <a:srgbClr val="68CEF2"/>
    <a:srgbClr val="4133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3804" autoAdjust="0"/>
  </p:normalViewPr>
  <p:slideViewPr>
    <p:cSldViewPr>
      <p:cViewPr varScale="1">
        <p:scale>
          <a:sx n="107" d="100"/>
          <a:sy n="107" d="100"/>
        </p:scale>
        <p:origin x="1692"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4" name="Picture 7" descr="mlit_top"/>
          <p:cNvPicPr>
            <a:picLocks noChangeAspect="1" noChangeArrowheads="1"/>
          </p:cNvPicPr>
          <p:nvPr userDrawn="1"/>
        </p:nvPicPr>
        <p:blipFill>
          <a:blip r:embed="rId2">
            <a:extLst>
              <a:ext uri="{28A0092B-C50C-407E-A947-70E740481C1C}">
                <a14:useLocalDpi xmlns:a14="http://schemas.microsoft.com/office/drawing/2010/main" val="0"/>
              </a:ext>
            </a:extLst>
          </a:blip>
          <a:srcRect t="62230"/>
          <a:stretch>
            <a:fillRect/>
          </a:stretch>
        </p:blipFill>
        <p:spPr bwMode="auto">
          <a:xfrm>
            <a:off x="0" y="6524629"/>
            <a:ext cx="91440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9"/>
          <p:cNvSpPr>
            <a:spLocks noChangeArrowheads="1"/>
          </p:cNvSpPr>
          <p:nvPr userDrawn="1"/>
        </p:nvSpPr>
        <p:spPr bwMode="auto">
          <a:xfrm>
            <a:off x="1692277" y="3284542"/>
            <a:ext cx="7451725" cy="73025"/>
          </a:xfrm>
          <a:prstGeom prst="rect">
            <a:avLst/>
          </a:prstGeom>
          <a:solidFill>
            <a:srgbClr val="0066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pic>
        <p:nvPicPr>
          <p:cNvPr id="6" name="Picture 11"/>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 y="6051554"/>
            <a:ext cx="2124075"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12"/>
          <p:cNvSpPr txBox="1">
            <a:spLocks noChangeArrowheads="1"/>
          </p:cNvSpPr>
          <p:nvPr userDrawn="1"/>
        </p:nvSpPr>
        <p:spPr bwMode="auto">
          <a:xfrm>
            <a:off x="1" y="6524628"/>
            <a:ext cx="36429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en-US" altLang="ja-JP" sz="1200" i="1">
                <a:solidFill>
                  <a:schemeClr val="bg1"/>
                </a:solidFill>
                <a:latin typeface="Times New Roman" pitchFamily="18" charset="0"/>
              </a:rPr>
              <a:t>Ministry of Land, Infrastructure, Transport and Tourism</a:t>
            </a:r>
          </a:p>
        </p:txBody>
      </p:sp>
      <p:sp>
        <p:nvSpPr>
          <p:cNvPr id="8" name="テキスト ボックス 18"/>
          <p:cNvSpPr txBox="1">
            <a:spLocks noChangeArrowheads="1"/>
          </p:cNvSpPr>
          <p:nvPr userDrawn="1"/>
        </p:nvSpPr>
        <p:spPr bwMode="auto">
          <a:xfrm>
            <a:off x="7993065" y="57153"/>
            <a:ext cx="1116012" cy="276999"/>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hangingPunct="1"/>
            <a:r>
              <a:rPr lang="en-US" altLang="ja-JP" sz="1200" b="1" dirty="0"/>
              <a:t>【</a:t>
            </a:r>
            <a:r>
              <a:rPr lang="ja-JP" altLang="en-US" sz="1200" b="1" dirty="0"/>
              <a:t>機密性２</a:t>
            </a:r>
            <a:r>
              <a:rPr lang="en-US" altLang="ja-JP" sz="1200" b="1" dirty="0"/>
              <a:t>】</a:t>
            </a:r>
          </a:p>
        </p:txBody>
      </p:sp>
      <p:sp>
        <p:nvSpPr>
          <p:cNvPr id="3074" name="Rectangle 2"/>
          <p:cNvSpPr>
            <a:spLocks noGrp="1" noChangeArrowheads="1"/>
          </p:cNvSpPr>
          <p:nvPr>
            <p:ph type="ctrTitle"/>
          </p:nvPr>
        </p:nvSpPr>
        <p:spPr>
          <a:xfrm>
            <a:off x="1619250" y="2133604"/>
            <a:ext cx="7524750" cy="1470025"/>
          </a:xfrm>
        </p:spPr>
        <p:txBody>
          <a:bodyPr/>
          <a:lstStyle>
            <a:lvl1pPr>
              <a:defRPr sz="4000"/>
            </a:lvl1pPr>
          </a:lstStyle>
          <a:p>
            <a:r>
              <a:rPr lang="ja-JP" altLang="en-US"/>
              <a:t>マスター タイトルの書式設定</a:t>
            </a:r>
          </a:p>
        </p:txBody>
      </p:sp>
      <p:sp>
        <p:nvSpPr>
          <p:cNvPr id="307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ja-JP" altLang="en-US"/>
              <a:t>マスター サブタイトルの書式設定</a:t>
            </a:r>
          </a:p>
        </p:txBody>
      </p:sp>
      <p:sp>
        <p:nvSpPr>
          <p:cNvPr id="9" name="Rectangle 4"/>
          <p:cNvSpPr>
            <a:spLocks noGrp="1" noChangeArrowheads="1"/>
          </p:cNvSpPr>
          <p:nvPr>
            <p:ph type="dt" sz="half" idx="10"/>
          </p:nvPr>
        </p:nvSpPr>
        <p:spPr/>
        <p:txBody>
          <a:bodyPr/>
          <a:lstStyle>
            <a:lvl1pPr>
              <a:defRPr/>
            </a:lvl1pPr>
          </a:lstStyle>
          <a:p>
            <a:pPr>
              <a:defRPr/>
            </a:pPr>
            <a:endParaRPr lang="en-US" altLang="ja-JP"/>
          </a:p>
        </p:txBody>
      </p:sp>
      <p:sp>
        <p:nvSpPr>
          <p:cNvPr id="10" name="Rectangle 5"/>
          <p:cNvSpPr>
            <a:spLocks noGrp="1" noChangeArrowheads="1"/>
          </p:cNvSpPr>
          <p:nvPr>
            <p:ph type="ftr" sz="quarter" idx="11"/>
          </p:nvPr>
        </p:nvSpPr>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35C1E978-A3B9-4673-8199-379729392307}" type="slidenum">
              <a:rPr lang="en-US" altLang="ja-JP"/>
              <a:pPr>
                <a:defRPr/>
              </a:pPr>
              <a:t>‹#›</a:t>
            </a:fld>
            <a:endParaRPr lang="en-US" altLang="ja-JP"/>
          </a:p>
        </p:txBody>
      </p:sp>
    </p:spTree>
    <p:extLst>
      <p:ext uri="{BB962C8B-B14F-4D97-AF65-F5344CB8AC3E}">
        <p14:creationId xmlns:p14="http://schemas.microsoft.com/office/powerpoint/2010/main" val="18742059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CDB20612-914C-4BDE-8D4C-FEA4392E99F4}" type="slidenum">
              <a:rPr lang="en-US" altLang="ja-JP"/>
              <a:pPr>
                <a:defRPr/>
              </a:pPr>
              <a:t>‹#›</a:t>
            </a:fld>
            <a:endParaRPr lang="en-US" altLang="ja-JP"/>
          </a:p>
        </p:txBody>
      </p:sp>
    </p:spTree>
    <p:extLst>
      <p:ext uri="{BB962C8B-B14F-4D97-AF65-F5344CB8AC3E}">
        <p14:creationId xmlns:p14="http://schemas.microsoft.com/office/powerpoint/2010/main" val="32264941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4"/>
            <a:ext cx="2171700" cy="6126163"/>
          </a:xfrm>
        </p:spPr>
        <p:txBody>
          <a:bodyPr vert="eaVert"/>
          <a:lstStyle/>
          <a:p>
            <a:r>
              <a:rPr lang="ja-JP" altLang="en-US"/>
              <a:t>マスター タイトルの書式設定</a:t>
            </a:r>
          </a:p>
        </p:txBody>
      </p:sp>
      <p:sp>
        <p:nvSpPr>
          <p:cNvPr id="3" name="縦書きテキスト プレースホルダ 2"/>
          <p:cNvSpPr>
            <a:spLocks noGrp="1"/>
          </p:cNvSpPr>
          <p:nvPr>
            <p:ph type="body" orient="vert" idx="1"/>
          </p:nvPr>
        </p:nvSpPr>
        <p:spPr>
          <a:xfrm>
            <a:off x="0" y="4"/>
            <a:ext cx="6362700" cy="612616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86FB01F7-FA20-4B15-9970-D297285851AC}" type="slidenum">
              <a:rPr lang="en-US" altLang="ja-JP"/>
              <a:pPr>
                <a:defRPr/>
              </a:pPr>
              <a:t>‹#›</a:t>
            </a:fld>
            <a:endParaRPr lang="en-US" altLang="ja-JP"/>
          </a:p>
        </p:txBody>
      </p:sp>
    </p:spTree>
    <p:extLst>
      <p:ext uri="{BB962C8B-B14F-4D97-AF65-F5344CB8AC3E}">
        <p14:creationId xmlns:p14="http://schemas.microsoft.com/office/powerpoint/2010/main" val="7014314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マスター タイトルの書式設定</a:t>
            </a:r>
          </a:p>
        </p:txBody>
      </p:sp>
      <p:sp>
        <p:nvSpPr>
          <p:cNvPr id="3" name="コンテンツ プレースホルダ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651FC12D-27C1-4F31-90C9-A93D49E44687}" type="slidenum">
              <a:rPr lang="en-US" altLang="ja-JP"/>
              <a:pPr>
                <a:defRPr/>
              </a:pPr>
              <a:t>‹#›</a:t>
            </a:fld>
            <a:endParaRPr lang="en-US" altLang="ja-JP"/>
          </a:p>
        </p:txBody>
      </p:sp>
    </p:spTree>
    <p:extLst>
      <p:ext uri="{BB962C8B-B14F-4D97-AF65-F5344CB8AC3E}">
        <p14:creationId xmlns:p14="http://schemas.microsoft.com/office/powerpoint/2010/main" val="37367066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4"/>
            <a:ext cx="7772400" cy="1362075"/>
          </a:xfrm>
        </p:spPr>
        <p:txBody>
          <a:bodyPr anchor="t"/>
          <a:lstStyle>
            <a:lvl1pPr algn="l">
              <a:defRPr sz="4000" b="1" cap="all"/>
            </a:lvl1pPr>
          </a:lstStyle>
          <a:p>
            <a:r>
              <a:rPr lang="ja-JP" altLang="en-US"/>
              <a:t>マスター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198" indent="0">
              <a:buNone/>
              <a:defRPr sz="1800"/>
            </a:lvl2pPr>
            <a:lvl3pPr marL="914395" indent="0">
              <a:buNone/>
              <a:defRPr sz="1600"/>
            </a:lvl3pPr>
            <a:lvl4pPr marL="1371592" indent="0">
              <a:buNone/>
              <a:defRPr sz="1400"/>
            </a:lvl4pPr>
            <a:lvl5pPr marL="1828789" indent="0">
              <a:buNone/>
              <a:defRPr sz="1400"/>
            </a:lvl5pPr>
            <a:lvl6pPr marL="2285987" indent="0">
              <a:buNone/>
              <a:defRPr sz="1400"/>
            </a:lvl6pPr>
            <a:lvl7pPr marL="2743185" indent="0">
              <a:buNone/>
              <a:defRPr sz="1400"/>
            </a:lvl7pPr>
            <a:lvl8pPr marL="3200381" indent="0">
              <a:buNone/>
              <a:defRPr sz="1400"/>
            </a:lvl8pPr>
            <a:lvl9pPr marL="3657579" indent="0">
              <a:buNone/>
              <a:defRPr sz="1400"/>
            </a:lvl9pPr>
          </a:lstStyle>
          <a:p>
            <a:pPr lvl="0"/>
            <a:r>
              <a:rPr lang="ja-JP" altLang="en-US"/>
              <a:t>マスター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7694BDB-530F-4364-A4B7-5A1182A1D62D}" type="slidenum">
              <a:rPr lang="en-US" altLang="ja-JP"/>
              <a:pPr>
                <a:defRPr/>
              </a:pPr>
              <a:t>‹#›</a:t>
            </a:fld>
            <a:endParaRPr lang="en-US" altLang="ja-JP"/>
          </a:p>
        </p:txBody>
      </p:sp>
    </p:spTree>
    <p:extLst>
      <p:ext uri="{BB962C8B-B14F-4D97-AF65-F5344CB8AC3E}">
        <p14:creationId xmlns:p14="http://schemas.microsoft.com/office/powerpoint/2010/main" val="254046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sz="half" idx="1"/>
          </p:nvPr>
        </p:nvSpPr>
        <p:spPr>
          <a:xfrm>
            <a:off x="457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964DE403-68E0-47EB-9A36-3C247B164772}" type="slidenum">
              <a:rPr lang="en-US" altLang="ja-JP"/>
              <a:pPr>
                <a:defRPr/>
              </a:pPr>
              <a:t>‹#›</a:t>
            </a:fld>
            <a:endParaRPr lang="en-US" altLang="ja-JP"/>
          </a:p>
        </p:txBody>
      </p:sp>
    </p:spTree>
    <p:extLst>
      <p:ext uri="{BB962C8B-B14F-4D97-AF65-F5344CB8AC3E}">
        <p14:creationId xmlns:p14="http://schemas.microsoft.com/office/powerpoint/2010/main" val="20966065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マスター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198" indent="0">
              <a:buNone/>
              <a:defRPr sz="2000" b="1"/>
            </a:lvl2pPr>
            <a:lvl3pPr marL="914395" indent="0">
              <a:buNone/>
              <a:defRPr sz="1800" b="1"/>
            </a:lvl3pPr>
            <a:lvl4pPr marL="1371592" indent="0">
              <a:buNone/>
              <a:defRPr sz="1600" b="1"/>
            </a:lvl4pPr>
            <a:lvl5pPr marL="1828789" indent="0">
              <a:buNone/>
              <a:defRPr sz="1600" b="1"/>
            </a:lvl5pPr>
            <a:lvl6pPr marL="2285987" indent="0">
              <a:buNone/>
              <a:defRPr sz="1600" b="1"/>
            </a:lvl6pPr>
            <a:lvl7pPr marL="2743185" indent="0">
              <a:buNone/>
              <a:defRPr sz="1600" b="1"/>
            </a:lvl7pPr>
            <a:lvl8pPr marL="3200381" indent="0">
              <a:buNone/>
              <a:defRPr sz="1600" b="1"/>
            </a:lvl8pPr>
            <a:lvl9pPr marL="3657579" indent="0">
              <a:buNone/>
              <a:defRPr sz="1600" b="1"/>
            </a:lvl9pPr>
          </a:lstStyle>
          <a:p>
            <a:pPr lvl="0"/>
            <a:r>
              <a:rPr lang="ja-JP" altLang="en-US"/>
              <a:t>マスター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7" y="1535113"/>
            <a:ext cx="4041775" cy="639762"/>
          </a:xfrm>
        </p:spPr>
        <p:txBody>
          <a:bodyPr anchor="b"/>
          <a:lstStyle>
            <a:lvl1pPr marL="0" indent="0">
              <a:buNone/>
              <a:defRPr sz="2400" b="1"/>
            </a:lvl1pPr>
            <a:lvl2pPr marL="457198" indent="0">
              <a:buNone/>
              <a:defRPr sz="2000" b="1"/>
            </a:lvl2pPr>
            <a:lvl3pPr marL="914395" indent="0">
              <a:buNone/>
              <a:defRPr sz="1800" b="1"/>
            </a:lvl3pPr>
            <a:lvl4pPr marL="1371592" indent="0">
              <a:buNone/>
              <a:defRPr sz="1600" b="1"/>
            </a:lvl4pPr>
            <a:lvl5pPr marL="1828789" indent="0">
              <a:buNone/>
              <a:defRPr sz="1600" b="1"/>
            </a:lvl5pPr>
            <a:lvl6pPr marL="2285987" indent="0">
              <a:buNone/>
              <a:defRPr sz="1600" b="1"/>
            </a:lvl6pPr>
            <a:lvl7pPr marL="2743185" indent="0">
              <a:buNone/>
              <a:defRPr sz="1600" b="1"/>
            </a:lvl7pPr>
            <a:lvl8pPr marL="3200381" indent="0">
              <a:buNone/>
              <a:defRPr sz="1600" b="1"/>
            </a:lvl8pPr>
            <a:lvl9pPr marL="3657579" indent="0">
              <a:buNone/>
              <a:defRPr sz="1600" b="1"/>
            </a:lvl9pPr>
          </a:lstStyle>
          <a:p>
            <a:pPr lvl="0"/>
            <a:r>
              <a:rPr lang="ja-JP" altLang="en-US"/>
              <a:t>マスター テキストの書式設定</a:t>
            </a:r>
          </a:p>
        </p:txBody>
      </p:sp>
      <p:sp>
        <p:nvSpPr>
          <p:cNvPr id="6" name="コンテンツ プレースホルダ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DB541BEC-AD9E-4104-AF2B-4C626651FF89}" type="slidenum">
              <a:rPr lang="en-US" altLang="ja-JP"/>
              <a:pPr>
                <a:defRPr/>
              </a:pPr>
              <a:t>‹#›</a:t>
            </a:fld>
            <a:endParaRPr lang="en-US" altLang="ja-JP"/>
          </a:p>
        </p:txBody>
      </p:sp>
    </p:spTree>
    <p:extLst>
      <p:ext uri="{BB962C8B-B14F-4D97-AF65-F5344CB8AC3E}">
        <p14:creationId xmlns:p14="http://schemas.microsoft.com/office/powerpoint/2010/main" val="36415656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06FFE511-5094-4685-A035-FB392A6605D8}" type="slidenum">
              <a:rPr lang="en-US" altLang="ja-JP"/>
              <a:pPr>
                <a:defRPr/>
              </a:pPr>
              <a:t>‹#›</a:t>
            </a:fld>
            <a:endParaRPr lang="en-US" altLang="ja-JP"/>
          </a:p>
        </p:txBody>
      </p:sp>
    </p:spTree>
    <p:extLst>
      <p:ext uri="{BB962C8B-B14F-4D97-AF65-F5344CB8AC3E}">
        <p14:creationId xmlns:p14="http://schemas.microsoft.com/office/powerpoint/2010/main" val="2880967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DE9C2EA1-6911-4BAC-954D-0A2DD024DDCF}" type="slidenum">
              <a:rPr lang="en-US" altLang="ja-JP"/>
              <a:pPr>
                <a:defRPr/>
              </a:pPr>
              <a:t>‹#›</a:t>
            </a:fld>
            <a:endParaRPr lang="en-US" altLang="ja-JP"/>
          </a:p>
        </p:txBody>
      </p:sp>
    </p:spTree>
    <p:extLst>
      <p:ext uri="{BB962C8B-B14F-4D97-AF65-F5344CB8AC3E}">
        <p14:creationId xmlns:p14="http://schemas.microsoft.com/office/powerpoint/2010/main" val="31166650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マスター タイトルの書式設定</a:t>
            </a:r>
          </a:p>
        </p:txBody>
      </p:sp>
      <p:sp>
        <p:nvSpPr>
          <p:cNvPr id="3" name="コンテンツ プレースホルダ 2"/>
          <p:cNvSpPr>
            <a:spLocks noGrp="1"/>
          </p:cNvSpPr>
          <p:nvPr>
            <p:ph idx="1"/>
          </p:nvPr>
        </p:nvSpPr>
        <p:spPr>
          <a:xfrm>
            <a:off x="3575051"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3"/>
            <a:ext cx="3008313" cy="4691063"/>
          </a:xfrm>
        </p:spPr>
        <p:txBody>
          <a:bodyPr/>
          <a:lstStyle>
            <a:lvl1pPr marL="0" indent="0">
              <a:buNone/>
              <a:defRPr sz="1400"/>
            </a:lvl1pPr>
            <a:lvl2pPr marL="457198" indent="0">
              <a:buNone/>
              <a:defRPr sz="1200"/>
            </a:lvl2pPr>
            <a:lvl3pPr marL="914395" indent="0">
              <a:buNone/>
              <a:defRPr sz="1000"/>
            </a:lvl3pPr>
            <a:lvl4pPr marL="1371592" indent="0">
              <a:buNone/>
              <a:defRPr sz="900"/>
            </a:lvl4pPr>
            <a:lvl5pPr marL="1828789" indent="0">
              <a:buNone/>
              <a:defRPr sz="900"/>
            </a:lvl5pPr>
            <a:lvl6pPr marL="2285987" indent="0">
              <a:buNone/>
              <a:defRPr sz="900"/>
            </a:lvl6pPr>
            <a:lvl7pPr marL="2743185" indent="0">
              <a:buNone/>
              <a:defRPr sz="900"/>
            </a:lvl7pPr>
            <a:lvl8pPr marL="3200381" indent="0">
              <a:buNone/>
              <a:defRPr sz="900"/>
            </a:lvl8pPr>
            <a:lvl9pPr marL="3657579" indent="0">
              <a:buNone/>
              <a:defRPr sz="900"/>
            </a:lvl9pPr>
          </a:lstStyle>
          <a:p>
            <a:pPr lvl="0"/>
            <a:r>
              <a:rPr lang="ja-JP" altLang="en-US"/>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460176D3-1CBA-4E5C-8891-6A87D7C30D42}" type="slidenum">
              <a:rPr lang="en-US" altLang="ja-JP"/>
              <a:pPr>
                <a:defRPr/>
              </a:pPr>
              <a:t>‹#›</a:t>
            </a:fld>
            <a:endParaRPr lang="en-US" altLang="ja-JP"/>
          </a:p>
        </p:txBody>
      </p:sp>
    </p:spTree>
    <p:extLst>
      <p:ext uri="{BB962C8B-B14F-4D97-AF65-F5344CB8AC3E}">
        <p14:creationId xmlns:p14="http://schemas.microsoft.com/office/powerpoint/2010/main" val="11518914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マスター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198" indent="0">
              <a:buNone/>
              <a:defRPr sz="2800"/>
            </a:lvl2pPr>
            <a:lvl3pPr marL="914395" indent="0">
              <a:buNone/>
              <a:defRPr sz="2400"/>
            </a:lvl3pPr>
            <a:lvl4pPr marL="1371592" indent="0">
              <a:buNone/>
              <a:defRPr sz="2000"/>
            </a:lvl4pPr>
            <a:lvl5pPr marL="1828789" indent="0">
              <a:buNone/>
              <a:defRPr sz="2000"/>
            </a:lvl5pPr>
            <a:lvl6pPr marL="2285987" indent="0">
              <a:buNone/>
              <a:defRPr sz="2000"/>
            </a:lvl6pPr>
            <a:lvl7pPr marL="2743185" indent="0">
              <a:buNone/>
              <a:defRPr sz="2000"/>
            </a:lvl7pPr>
            <a:lvl8pPr marL="3200381" indent="0">
              <a:buNone/>
              <a:defRPr sz="2000"/>
            </a:lvl8pPr>
            <a:lvl9pPr marL="3657579" indent="0">
              <a:buNone/>
              <a:defRPr sz="2000"/>
            </a:lvl9pPr>
          </a:lstStyle>
          <a:p>
            <a:pPr lvl="0"/>
            <a:r>
              <a:rPr lang="ja-JP" altLang="en-US" noProof="0"/>
              <a:t>図を追加</a:t>
            </a:r>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198" indent="0">
              <a:buNone/>
              <a:defRPr sz="1200"/>
            </a:lvl2pPr>
            <a:lvl3pPr marL="914395" indent="0">
              <a:buNone/>
              <a:defRPr sz="1000"/>
            </a:lvl3pPr>
            <a:lvl4pPr marL="1371592" indent="0">
              <a:buNone/>
              <a:defRPr sz="900"/>
            </a:lvl4pPr>
            <a:lvl5pPr marL="1828789" indent="0">
              <a:buNone/>
              <a:defRPr sz="900"/>
            </a:lvl5pPr>
            <a:lvl6pPr marL="2285987" indent="0">
              <a:buNone/>
              <a:defRPr sz="900"/>
            </a:lvl6pPr>
            <a:lvl7pPr marL="2743185" indent="0">
              <a:buNone/>
              <a:defRPr sz="900"/>
            </a:lvl7pPr>
            <a:lvl8pPr marL="3200381" indent="0">
              <a:buNone/>
              <a:defRPr sz="900"/>
            </a:lvl8pPr>
            <a:lvl9pPr marL="3657579" indent="0">
              <a:buNone/>
              <a:defRPr sz="900"/>
            </a:lvl9pPr>
          </a:lstStyle>
          <a:p>
            <a:pPr lvl="0"/>
            <a:r>
              <a:rPr lang="ja-JP" altLang="en-US"/>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0A3F5529-272E-4A2C-90D7-160EE3AC1005}" type="slidenum">
              <a:rPr lang="en-US" altLang="ja-JP"/>
              <a:pPr>
                <a:defRPr/>
              </a:pPr>
              <a:t>‹#›</a:t>
            </a:fld>
            <a:endParaRPr lang="en-US" altLang="ja-JP"/>
          </a:p>
        </p:txBody>
      </p:sp>
    </p:spTree>
    <p:extLst>
      <p:ext uri="{BB962C8B-B14F-4D97-AF65-F5344CB8AC3E}">
        <p14:creationId xmlns:p14="http://schemas.microsoft.com/office/powerpoint/2010/main" val="4142627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600204"/>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50" charset="-128"/>
              </a:defRPr>
            </a:lvl1pPr>
          </a:lstStyle>
          <a:p>
            <a:pPr>
              <a:defRPr/>
            </a:pPr>
            <a:endParaRPr lang="en-US"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7010400" y="6237288"/>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50" charset="-128"/>
              </a:defRPr>
            </a:lvl1pPr>
          </a:lstStyle>
          <a:p>
            <a:pPr>
              <a:defRPr/>
            </a:pPr>
            <a:fld id="{FFDCE21E-3BF4-4A13-BE4A-B95BE9787BE2}" type="slidenum">
              <a:rPr lang="en-US" altLang="ja-JP"/>
              <a:pPr>
                <a:defRPr/>
              </a:pPr>
              <a:t>‹#›</a:t>
            </a:fld>
            <a:endParaRPr lang="en-US" altLang="ja-JP"/>
          </a:p>
        </p:txBody>
      </p:sp>
      <p:sp>
        <p:nvSpPr>
          <p:cNvPr id="1031" name="Rectangle 2"/>
          <p:cNvSpPr>
            <a:spLocks noGrp="1" noChangeArrowheads="1"/>
          </p:cNvSpPr>
          <p:nvPr>
            <p:ph type="title"/>
          </p:nvPr>
        </p:nvSpPr>
        <p:spPr bwMode="auto">
          <a:xfrm>
            <a:off x="2" y="0"/>
            <a:ext cx="4932363"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Tree>
  </p:cSld>
  <p:clrMap bg1="lt1" tx1="dk1" bg2="lt2" tx2="dk2" accent1="accent1" accent2="accent2" accent3="accent3" accent4="accent4" accent5="accent5" accent6="accent6" hlink="hlink" folHlink="folHlink"/>
  <p:sldLayoutIdLst>
    <p:sldLayoutId id="2147483779"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Lst>
  <p:txStyles>
    <p:titleStyle>
      <a:lvl1pPr algn="l" rtl="0" eaLnBrk="1" fontAlgn="base" hangingPunct="1">
        <a:spcBef>
          <a:spcPct val="0"/>
        </a:spcBef>
        <a:spcAft>
          <a:spcPct val="0"/>
        </a:spcAft>
        <a:defRPr kumimoji="1" sz="2800">
          <a:solidFill>
            <a:srgbClr val="4087C8"/>
          </a:solidFill>
          <a:latin typeface="+mj-lt"/>
          <a:ea typeface="+mj-ea"/>
          <a:cs typeface="+mj-cs"/>
        </a:defRPr>
      </a:lvl1pPr>
      <a:lvl2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2pPr>
      <a:lvl3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3pPr>
      <a:lvl4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4pPr>
      <a:lvl5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5pPr>
      <a:lvl6pPr marL="457198"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6pPr>
      <a:lvl7pPr marL="914395"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7pPr>
      <a:lvl8pPr marL="1371592"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8pPr>
      <a:lvl9pPr marL="1828789"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9pPr>
    </p:titleStyle>
    <p:bodyStyle>
      <a:lvl1pPr marL="342898" indent="-342898" algn="l" rtl="0" eaLnBrk="1" fontAlgn="base" hangingPunct="1">
        <a:spcBef>
          <a:spcPct val="20000"/>
        </a:spcBef>
        <a:spcAft>
          <a:spcPct val="0"/>
        </a:spcAft>
        <a:buChar char="•"/>
        <a:defRPr kumimoji="1" sz="3200">
          <a:solidFill>
            <a:schemeClr val="tx1"/>
          </a:solidFill>
          <a:latin typeface="+mn-lt"/>
          <a:ea typeface="+mn-ea"/>
          <a:cs typeface="+mn-cs"/>
        </a:defRPr>
      </a:lvl1pPr>
      <a:lvl2pPr marL="742946" indent="-285748" algn="l" rtl="0" eaLnBrk="1" fontAlgn="base" hangingPunct="1">
        <a:spcBef>
          <a:spcPct val="20000"/>
        </a:spcBef>
        <a:spcAft>
          <a:spcPct val="0"/>
        </a:spcAft>
        <a:buChar char="–"/>
        <a:defRPr kumimoji="1" sz="2800">
          <a:solidFill>
            <a:schemeClr val="tx1"/>
          </a:solidFill>
          <a:latin typeface="+mn-lt"/>
          <a:ea typeface="+mn-ea"/>
        </a:defRPr>
      </a:lvl2pPr>
      <a:lvl3pPr marL="1142993" indent="-228598" algn="l" rtl="0" eaLnBrk="1" fontAlgn="base" hangingPunct="1">
        <a:spcBef>
          <a:spcPct val="20000"/>
        </a:spcBef>
        <a:spcAft>
          <a:spcPct val="0"/>
        </a:spcAft>
        <a:buChar char="•"/>
        <a:defRPr kumimoji="1" sz="2400">
          <a:solidFill>
            <a:schemeClr val="tx1"/>
          </a:solidFill>
          <a:latin typeface="+mn-lt"/>
          <a:ea typeface="+mn-ea"/>
        </a:defRPr>
      </a:lvl3pPr>
      <a:lvl4pPr marL="1600191" indent="-228598" algn="l" rtl="0" eaLnBrk="1" fontAlgn="base" hangingPunct="1">
        <a:spcBef>
          <a:spcPct val="20000"/>
        </a:spcBef>
        <a:spcAft>
          <a:spcPct val="0"/>
        </a:spcAft>
        <a:buChar char="–"/>
        <a:defRPr kumimoji="1" sz="2000">
          <a:solidFill>
            <a:schemeClr val="tx1"/>
          </a:solidFill>
          <a:latin typeface="+mn-lt"/>
          <a:ea typeface="+mn-ea"/>
        </a:defRPr>
      </a:lvl4pPr>
      <a:lvl5pPr marL="2057388" indent="-228598" algn="l" rtl="0" eaLnBrk="1" fontAlgn="base" hangingPunct="1">
        <a:spcBef>
          <a:spcPct val="20000"/>
        </a:spcBef>
        <a:spcAft>
          <a:spcPct val="0"/>
        </a:spcAft>
        <a:buChar char="»"/>
        <a:defRPr kumimoji="1" sz="2000">
          <a:solidFill>
            <a:schemeClr val="tx1"/>
          </a:solidFill>
          <a:latin typeface="+mn-lt"/>
          <a:ea typeface="+mn-ea"/>
        </a:defRPr>
      </a:lvl5pPr>
      <a:lvl6pPr marL="2514585" indent="-228598" algn="l" rtl="0" eaLnBrk="1" fontAlgn="base" hangingPunct="1">
        <a:spcBef>
          <a:spcPct val="20000"/>
        </a:spcBef>
        <a:spcAft>
          <a:spcPct val="0"/>
        </a:spcAft>
        <a:buChar char="»"/>
        <a:defRPr kumimoji="1" sz="2000">
          <a:solidFill>
            <a:schemeClr val="tx1"/>
          </a:solidFill>
          <a:latin typeface="+mn-lt"/>
          <a:ea typeface="+mn-ea"/>
        </a:defRPr>
      </a:lvl6pPr>
      <a:lvl7pPr marL="2971783" indent="-228598" algn="l" rtl="0" eaLnBrk="1" fontAlgn="base" hangingPunct="1">
        <a:spcBef>
          <a:spcPct val="20000"/>
        </a:spcBef>
        <a:spcAft>
          <a:spcPct val="0"/>
        </a:spcAft>
        <a:buChar char="»"/>
        <a:defRPr kumimoji="1" sz="2000">
          <a:solidFill>
            <a:schemeClr val="tx1"/>
          </a:solidFill>
          <a:latin typeface="+mn-lt"/>
          <a:ea typeface="+mn-ea"/>
        </a:defRPr>
      </a:lvl7pPr>
      <a:lvl8pPr marL="3428980" indent="-228598" algn="l" rtl="0" eaLnBrk="1" fontAlgn="base" hangingPunct="1">
        <a:spcBef>
          <a:spcPct val="20000"/>
        </a:spcBef>
        <a:spcAft>
          <a:spcPct val="0"/>
        </a:spcAft>
        <a:buChar char="»"/>
        <a:defRPr kumimoji="1" sz="2000">
          <a:solidFill>
            <a:schemeClr val="tx1"/>
          </a:solidFill>
          <a:latin typeface="+mn-lt"/>
          <a:ea typeface="+mn-ea"/>
        </a:defRPr>
      </a:lvl8pPr>
      <a:lvl9pPr marL="3886177" indent="-228598"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395" rtl="0" eaLnBrk="1" latinLnBrk="0" hangingPunct="1">
        <a:defRPr kumimoji="1" sz="1800" kern="1200">
          <a:solidFill>
            <a:schemeClr val="tx1"/>
          </a:solidFill>
          <a:latin typeface="+mn-lt"/>
          <a:ea typeface="+mn-ea"/>
          <a:cs typeface="+mn-cs"/>
        </a:defRPr>
      </a:lvl1pPr>
      <a:lvl2pPr marL="457198" algn="l" defTabSz="914395" rtl="0" eaLnBrk="1" latinLnBrk="0" hangingPunct="1">
        <a:defRPr kumimoji="1" sz="1800" kern="1200">
          <a:solidFill>
            <a:schemeClr val="tx1"/>
          </a:solidFill>
          <a:latin typeface="+mn-lt"/>
          <a:ea typeface="+mn-ea"/>
          <a:cs typeface="+mn-cs"/>
        </a:defRPr>
      </a:lvl2pPr>
      <a:lvl3pPr marL="914395" algn="l" defTabSz="914395" rtl="0" eaLnBrk="1" latinLnBrk="0" hangingPunct="1">
        <a:defRPr kumimoji="1" sz="1800" kern="1200">
          <a:solidFill>
            <a:schemeClr val="tx1"/>
          </a:solidFill>
          <a:latin typeface="+mn-lt"/>
          <a:ea typeface="+mn-ea"/>
          <a:cs typeface="+mn-cs"/>
        </a:defRPr>
      </a:lvl3pPr>
      <a:lvl4pPr marL="1371592" algn="l" defTabSz="914395" rtl="0" eaLnBrk="1" latinLnBrk="0" hangingPunct="1">
        <a:defRPr kumimoji="1" sz="1800" kern="1200">
          <a:solidFill>
            <a:schemeClr val="tx1"/>
          </a:solidFill>
          <a:latin typeface="+mn-lt"/>
          <a:ea typeface="+mn-ea"/>
          <a:cs typeface="+mn-cs"/>
        </a:defRPr>
      </a:lvl4pPr>
      <a:lvl5pPr marL="1828789" algn="l" defTabSz="914395" rtl="0" eaLnBrk="1" latinLnBrk="0" hangingPunct="1">
        <a:defRPr kumimoji="1" sz="1800" kern="1200">
          <a:solidFill>
            <a:schemeClr val="tx1"/>
          </a:solidFill>
          <a:latin typeface="+mn-lt"/>
          <a:ea typeface="+mn-ea"/>
          <a:cs typeface="+mn-cs"/>
        </a:defRPr>
      </a:lvl5pPr>
      <a:lvl6pPr marL="2285987" algn="l" defTabSz="914395" rtl="0" eaLnBrk="1" latinLnBrk="0" hangingPunct="1">
        <a:defRPr kumimoji="1" sz="1800" kern="1200">
          <a:solidFill>
            <a:schemeClr val="tx1"/>
          </a:solidFill>
          <a:latin typeface="+mn-lt"/>
          <a:ea typeface="+mn-ea"/>
          <a:cs typeface="+mn-cs"/>
        </a:defRPr>
      </a:lvl6pPr>
      <a:lvl7pPr marL="2743185" algn="l" defTabSz="914395" rtl="0" eaLnBrk="1" latinLnBrk="0" hangingPunct="1">
        <a:defRPr kumimoji="1" sz="1800" kern="1200">
          <a:solidFill>
            <a:schemeClr val="tx1"/>
          </a:solidFill>
          <a:latin typeface="+mn-lt"/>
          <a:ea typeface="+mn-ea"/>
          <a:cs typeface="+mn-cs"/>
        </a:defRPr>
      </a:lvl7pPr>
      <a:lvl8pPr marL="3200381" algn="l" defTabSz="914395" rtl="0" eaLnBrk="1" latinLnBrk="0" hangingPunct="1">
        <a:defRPr kumimoji="1" sz="1800" kern="1200">
          <a:solidFill>
            <a:schemeClr val="tx1"/>
          </a:solidFill>
          <a:latin typeface="+mn-lt"/>
          <a:ea typeface="+mn-ea"/>
          <a:cs typeface="+mn-cs"/>
        </a:defRPr>
      </a:lvl8pPr>
      <a:lvl9pPr marL="3657579" algn="l" defTabSz="914395"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0" y="11808"/>
            <a:ext cx="7884368" cy="532951"/>
          </a:xfrm>
        </p:spPr>
        <p:txBody>
          <a:bodyPr/>
          <a:lstStyle/>
          <a:p>
            <a:pPr eaLnBrk="1" hangingPunct="1"/>
            <a:r>
              <a:rPr lang="ja-JP" altLang="en-US" sz="2000" dirty="0">
                <a:solidFill>
                  <a:schemeClr val="tx1"/>
                </a:solidFill>
                <a:latin typeface="メイリオ" panose="020B0604030504040204" pitchFamily="50" charset="-128"/>
                <a:ea typeface="メイリオ" panose="020B0604030504040204" pitchFamily="50" charset="-128"/>
              </a:rPr>
              <a:t>○○県〇〇市豪雪地帯安全確保事業（令和○年度）</a:t>
            </a:r>
            <a:endParaRPr lang="ja-JP" altLang="en-US" sz="3200" dirty="0">
              <a:solidFill>
                <a:schemeClr val="tx1"/>
              </a:solidFill>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5660360" y="415698"/>
            <a:ext cx="3447688" cy="276999"/>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事業費：○○○千円　交付申請額：○○○千円</a:t>
            </a:r>
          </a:p>
        </p:txBody>
      </p:sp>
      <p:cxnSp>
        <p:nvCxnSpPr>
          <p:cNvPr id="4" name="直線コネクタ 3"/>
          <p:cNvCxnSpPr/>
          <p:nvPr/>
        </p:nvCxnSpPr>
        <p:spPr>
          <a:xfrm>
            <a:off x="0" y="672513"/>
            <a:ext cx="9144000" cy="0"/>
          </a:xfrm>
          <a:prstGeom prst="line">
            <a:avLst/>
          </a:prstGeom>
          <a:ln w="31750" cmpd="dbl">
            <a:solidFill>
              <a:schemeClr val="tx2"/>
            </a:solidFill>
          </a:ln>
        </p:spPr>
        <p:style>
          <a:lnRef idx="1">
            <a:schemeClr val="accent1"/>
          </a:lnRef>
          <a:fillRef idx="0">
            <a:schemeClr val="accent1"/>
          </a:fillRef>
          <a:effectRef idx="0">
            <a:schemeClr val="accent1"/>
          </a:effectRef>
          <a:fontRef idx="minor">
            <a:schemeClr val="tx1"/>
          </a:fontRef>
        </p:style>
      </p:cxnSp>
      <p:sp>
        <p:nvSpPr>
          <p:cNvPr id="5" name="テキスト ボックス 4"/>
          <p:cNvSpPr txBox="1"/>
          <p:nvPr/>
        </p:nvSpPr>
        <p:spPr>
          <a:xfrm>
            <a:off x="35496" y="692696"/>
            <a:ext cx="3942184" cy="338554"/>
          </a:xfrm>
          <a:prstGeom prst="rect">
            <a:avLst/>
          </a:prstGeom>
          <a:noFill/>
        </p:spPr>
        <p:txBody>
          <a:bodyPr wrap="square" rtlCol="0">
            <a:spAutoFit/>
          </a:bodyPr>
          <a:lstStyle/>
          <a:p>
            <a:r>
              <a:rPr lang="ja-JP" altLang="en-US" sz="1600" b="1" u="sng" dirty="0">
                <a:latin typeface="メイリオ" panose="020B0604030504040204" pitchFamily="50" charset="-128"/>
                <a:ea typeface="メイリオ" panose="020B0604030504040204" pitchFamily="50" charset="-128"/>
              </a:rPr>
              <a:t>１．事業概要</a:t>
            </a:r>
          </a:p>
        </p:txBody>
      </p:sp>
      <p:sp>
        <p:nvSpPr>
          <p:cNvPr id="11" name="テキスト ボックス 10"/>
          <p:cNvSpPr txBox="1"/>
          <p:nvPr/>
        </p:nvSpPr>
        <p:spPr>
          <a:xfrm>
            <a:off x="35496" y="1628800"/>
            <a:ext cx="4320936" cy="338554"/>
          </a:xfrm>
          <a:prstGeom prst="rect">
            <a:avLst/>
          </a:prstGeom>
          <a:noFill/>
        </p:spPr>
        <p:txBody>
          <a:bodyPr wrap="square" rtlCol="0">
            <a:spAutoFit/>
          </a:bodyPr>
          <a:lstStyle/>
          <a:p>
            <a:r>
              <a:rPr lang="ja-JP" altLang="en-US" sz="1600" b="1" u="sng" dirty="0">
                <a:latin typeface="メイリオ" panose="020B0604030504040204" pitchFamily="50" charset="-128"/>
                <a:ea typeface="メイリオ" panose="020B0604030504040204" pitchFamily="50" charset="-128"/>
              </a:rPr>
              <a:t>２．事業内容</a:t>
            </a:r>
            <a:r>
              <a:rPr lang="ja-JP" altLang="en-US" sz="1600" u="sng" dirty="0"/>
              <a:t>　</a:t>
            </a:r>
            <a:endParaRPr lang="en-US" altLang="ja-JP" sz="1600" u="sng" dirty="0"/>
          </a:p>
        </p:txBody>
      </p:sp>
      <p:sp>
        <p:nvSpPr>
          <p:cNvPr id="13" name="テキスト ボックス 12"/>
          <p:cNvSpPr txBox="1"/>
          <p:nvPr/>
        </p:nvSpPr>
        <p:spPr>
          <a:xfrm>
            <a:off x="35496" y="5714672"/>
            <a:ext cx="4320936" cy="338554"/>
          </a:xfrm>
          <a:prstGeom prst="rect">
            <a:avLst/>
          </a:prstGeom>
          <a:noFill/>
        </p:spPr>
        <p:txBody>
          <a:bodyPr wrap="square" rtlCol="0">
            <a:spAutoFit/>
          </a:bodyPr>
          <a:lstStyle/>
          <a:p>
            <a:r>
              <a:rPr lang="ja-JP" altLang="en-US" sz="1600" b="1" u="sng" dirty="0">
                <a:latin typeface="メイリオ" panose="020B0604030504040204" pitchFamily="50" charset="-128"/>
                <a:ea typeface="メイリオ" panose="020B0604030504040204" pitchFamily="50" charset="-128"/>
              </a:rPr>
              <a:t>３．成果目標等</a:t>
            </a:r>
            <a:r>
              <a:rPr lang="ja-JP" altLang="en-US" sz="1600" u="sng" dirty="0"/>
              <a:t>　</a:t>
            </a:r>
            <a:endParaRPr lang="en-US" altLang="ja-JP" sz="1600" u="sng" dirty="0"/>
          </a:p>
        </p:txBody>
      </p:sp>
      <p:sp>
        <p:nvSpPr>
          <p:cNvPr id="15" name="Rectangle 2"/>
          <p:cNvSpPr txBox="1">
            <a:spLocks noChangeArrowheads="1"/>
          </p:cNvSpPr>
          <p:nvPr/>
        </p:nvSpPr>
        <p:spPr bwMode="auto">
          <a:xfrm>
            <a:off x="7164288" y="-51866"/>
            <a:ext cx="2520280" cy="532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kumimoji="1" sz="2800">
                <a:solidFill>
                  <a:srgbClr val="4087C8"/>
                </a:solidFill>
                <a:latin typeface="+mj-lt"/>
                <a:ea typeface="+mj-ea"/>
                <a:cs typeface="+mj-cs"/>
              </a:defRPr>
            </a:lvl1pPr>
            <a:lvl2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2pPr>
            <a:lvl3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3pPr>
            <a:lvl4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4pPr>
            <a:lvl5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5pPr>
            <a:lvl6pPr marL="457198"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6pPr>
            <a:lvl7pPr marL="914395"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7pPr>
            <a:lvl8pPr marL="1371592"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8pPr>
            <a:lvl9pPr marL="1828789"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9pPr>
          </a:lstStyle>
          <a:p>
            <a:r>
              <a:rPr lang="en-US" altLang="ja-JP" sz="1600" kern="0" dirty="0">
                <a:solidFill>
                  <a:schemeClr val="tx1"/>
                </a:solidFill>
                <a:latin typeface="メイリオ" panose="020B0604030504040204" pitchFamily="50" charset="-128"/>
                <a:ea typeface="メイリオ" panose="020B0604030504040204" pitchFamily="50" charset="-128"/>
              </a:rPr>
              <a:t>【</a:t>
            </a:r>
            <a:r>
              <a:rPr lang="ja-JP" altLang="en-US" sz="1600" kern="0" dirty="0">
                <a:solidFill>
                  <a:schemeClr val="tx1"/>
                </a:solidFill>
                <a:latin typeface="メイリオ" panose="020B0604030504040204" pitchFamily="50" charset="-128"/>
                <a:ea typeface="メイリオ" panose="020B0604030504040204" pitchFamily="50" charset="-128"/>
              </a:rPr>
              <a:t>〇〇県〇〇市</a:t>
            </a:r>
            <a:r>
              <a:rPr lang="en-US" altLang="ja-JP" sz="1600" kern="0" dirty="0">
                <a:solidFill>
                  <a:schemeClr val="tx1"/>
                </a:solidFill>
                <a:latin typeface="メイリオ" panose="020B0604030504040204" pitchFamily="50" charset="-128"/>
                <a:ea typeface="メイリオ" panose="020B0604030504040204" pitchFamily="50" charset="-128"/>
              </a:rPr>
              <a:t>】</a:t>
            </a:r>
            <a:endParaRPr lang="ja-JP" altLang="en-US" sz="2400" kern="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7970735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0" y="11808"/>
            <a:ext cx="7884368" cy="532951"/>
          </a:xfrm>
        </p:spPr>
        <p:txBody>
          <a:bodyPr/>
          <a:lstStyle/>
          <a:p>
            <a:pPr eaLnBrk="1" hangingPunct="1"/>
            <a:r>
              <a:rPr lang="ja-JP" altLang="en-US" sz="2000" dirty="0">
                <a:solidFill>
                  <a:schemeClr val="tx1"/>
                </a:solidFill>
                <a:latin typeface="メイリオ" panose="020B0604030504040204" pitchFamily="50" charset="-128"/>
                <a:ea typeface="メイリオ" panose="020B0604030504040204" pitchFamily="50" charset="-128"/>
              </a:rPr>
              <a:t>○○県〇〇市豪雪地帯安全確保事業（令和○年度）</a:t>
            </a:r>
            <a:endParaRPr lang="ja-JP" altLang="en-US" sz="3200" dirty="0">
              <a:solidFill>
                <a:schemeClr val="tx1"/>
              </a:solidFill>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5660360" y="415698"/>
            <a:ext cx="3447688" cy="276999"/>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事業費：○○○千円　交付申請額：○○○千円</a:t>
            </a:r>
          </a:p>
        </p:txBody>
      </p:sp>
      <p:cxnSp>
        <p:nvCxnSpPr>
          <p:cNvPr id="4" name="直線コネクタ 3"/>
          <p:cNvCxnSpPr/>
          <p:nvPr/>
        </p:nvCxnSpPr>
        <p:spPr>
          <a:xfrm>
            <a:off x="0" y="672513"/>
            <a:ext cx="9144000" cy="0"/>
          </a:xfrm>
          <a:prstGeom prst="line">
            <a:avLst/>
          </a:prstGeom>
          <a:ln w="31750" cmpd="dbl">
            <a:solidFill>
              <a:schemeClr val="tx2"/>
            </a:solidFill>
          </a:ln>
        </p:spPr>
        <p:style>
          <a:lnRef idx="1">
            <a:schemeClr val="accent1"/>
          </a:lnRef>
          <a:fillRef idx="0">
            <a:schemeClr val="accent1"/>
          </a:fillRef>
          <a:effectRef idx="0">
            <a:schemeClr val="accent1"/>
          </a:effectRef>
          <a:fontRef idx="minor">
            <a:schemeClr val="tx1"/>
          </a:fontRef>
        </p:style>
      </p:cxnSp>
      <p:sp>
        <p:nvSpPr>
          <p:cNvPr id="5" name="テキスト ボックス 4"/>
          <p:cNvSpPr txBox="1"/>
          <p:nvPr/>
        </p:nvSpPr>
        <p:spPr>
          <a:xfrm>
            <a:off x="35496" y="692696"/>
            <a:ext cx="3942184" cy="338554"/>
          </a:xfrm>
          <a:prstGeom prst="rect">
            <a:avLst/>
          </a:prstGeom>
          <a:noFill/>
        </p:spPr>
        <p:txBody>
          <a:bodyPr wrap="square" rtlCol="0">
            <a:spAutoFit/>
          </a:bodyPr>
          <a:lstStyle/>
          <a:p>
            <a:r>
              <a:rPr lang="ja-JP" altLang="en-US" sz="1600" b="1" u="sng" dirty="0">
                <a:latin typeface="メイリオ" panose="020B0604030504040204" pitchFamily="50" charset="-128"/>
                <a:ea typeface="メイリオ" panose="020B0604030504040204" pitchFamily="50" charset="-128"/>
              </a:rPr>
              <a:t>１．事業概要</a:t>
            </a:r>
          </a:p>
        </p:txBody>
      </p:sp>
      <p:sp>
        <p:nvSpPr>
          <p:cNvPr id="8" name="テキスト ボックス 7"/>
          <p:cNvSpPr txBox="1"/>
          <p:nvPr/>
        </p:nvSpPr>
        <p:spPr>
          <a:xfrm>
            <a:off x="179512" y="962144"/>
            <a:ext cx="8964000" cy="738664"/>
          </a:xfrm>
          <a:prstGeom prst="rect">
            <a:avLst/>
          </a:prstGeom>
          <a:noFill/>
        </p:spPr>
        <p:txBody>
          <a:bodyPr wrap="square" rtlCol="0">
            <a:spAutoFit/>
          </a:bodyPr>
          <a:lstStyle/>
          <a:p>
            <a:r>
              <a:rPr lang="ja-JP" altLang="en-US" sz="1400" dirty="0">
                <a:latin typeface="メイリオ" panose="020B0604030504040204" pitchFamily="50" charset="-128"/>
                <a:ea typeface="メイリオ" panose="020B0604030504040204" pitchFamily="50" charset="-128"/>
              </a:rPr>
              <a:t>　〇〇市では、除排雪作業中の死傷事故の増加を踏まえ、方針の策定に関する地域ぐるみの検討と並行して専門家による除雪時の安全対策講習会の開催のほか、地域の共助組織が除雪を行う際の安全装備の購入支援等を実施する。　</a:t>
            </a:r>
            <a:r>
              <a:rPr lang="ja-JP" altLang="en-US" sz="1400" dirty="0">
                <a:solidFill>
                  <a:srgbClr val="FF0000"/>
                </a:solidFill>
                <a:latin typeface="メイリオ" panose="020B0604030504040204" pitchFamily="50" charset="-128"/>
                <a:ea typeface="メイリオ" panose="020B0604030504040204" pitchFamily="50" charset="-128"/>
              </a:rPr>
              <a:t>注）・事業実施主体が行う事業の概要を２～３行程度で簡潔に記載。</a:t>
            </a:r>
          </a:p>
        </p:txBody>
      </p:sp>
      <p:sp>
        <p:nvSpPr>
          <p:cNvPr id="11" name="テキスト ボックス 10"/>
          <p:cNvSpPr txBox="1"/>
          <p:nvPr/>
        </p:nvSpPr>
        <p:spPr>
          <a:xfrm>
            <a:off x="35496" y="1628800"/>
            <a:ext cx="4320936" cy="338554"/>
          </a:xfrm>
          <a:prstGeom prst="rect">
            <a:avLst/>
          </a:prstGeom>
          <a:noFill/>
        </p:spPr>
        <p:txBody>
          <a:bodyPr wrap="square" rtlCol="0">
            <a:spAutoFit/>
          </a:bodyPr>
          <a:lstStyle/>
          <a:p>
            <a:r>
              <a:rPr lang="ja-JP" altLang="en-US" sz="1600" b="1" u="sng" dirty="0">
                <a:latin typeface="メイリオ" panose="020B0604030504040204" pitchFamily="50" charset="-128"/>
                <a:ea typeface="メイリオ" panose="020B0604030504040204" pitchFamily="50" charset="-128"/>
              </a:rPr>
              <a:t>２．事業内容</a:t>
            </a:r>
            <a:r>
              <a:rPr lang="ja-JP" altLang="en-US" sz="1600" u="sng" dirty="0"/>
              <a:t>　</a:t>
            </a:r>
            <a:endParaRPr lang="en-US" altLang="ja-JP" sz="1600" u="sng" dirty="0"/>
          </a:p>
        </p:txBody>
      </p:sp>
      <p:sp>
        <p:nvSpPr>
          <p:cNvPr id="12" name="テキスト ボックス 11"/>
          <p:cNvSpPr txBox="1"/>
          <p:nvPr/>
        </p:nvSpPr>
        <p:spPr>
          <a:xfrm>
            <a:off x="179512" y="1896502"/>
            <a:ext cx="8820000" cy="3908762"/>
          </a:xfrm>
          <a:prstGeom prst="rect">
            <a:avLst/>
          </a:prstGeom>
          <a:noFill/>
        </p:spPr>
        <p:txBody>
          <a:bodyPr wrap="square" rtlCol="0">
            <a:spAutoFit/>
          </a:bodyPr>
          <a:lstStyle/>
          <a:p>
            <a:r>
              <a:rPr lang="ja-JP" altLang="en-US" sz="1400" b="1" dirty="0">
                <a:latin typeface="メイリオ" panose="020B0604030504040204" pitchFamily="50" charset="-128"/>
                <a:ea typeface="メイリオ" panose="020B0604030504040204" pitchFamily="50" charset="-128"/>
              </a:rPr>
              <a:t>①〇〇市地域安全克雪方針策定事業</a:t>
            </a:r>
            <a:r>
              <a:rPr lang="ja-JP" altLang="en-US" sz="1400" dirty="0">
                <a:latin typeface="メイリオ" panose="020B0604030504040204" pitchFamily="50" charset="-128"/>
                <a:ea typeface="メイリオ" panose="020B0604030504040204" pitchFamily="50" charset="-128"/>
              </a:rPr>
              <a:t>（事業費：○○○千円、国庫補助金：○○○千円）</a:t>
            </a:r>
            <a:endParaRPr lang="en-US" altLang="ja-JP" sz="1400" dirty="0">
              <a:latin typeface="メイリオ" panose="020B0604030504040204" pitchFamily="50" charset="-128"/>
              <a:ea typeface="メイリオ" panose="020B0604030504040204" pitchFamily="50" charset="-128"/>
            </a:endParaRPr>
          </a:p>
          <a:p>
            <a:pPr marL="540000" indent="-180000">
              <a:buFont typeface="Arial" panose="020B0604020202020204" pitchFamily="34" charset="0"/>
              <a:buChar char="•"/>
            </a:pPr>
            <a:r>
              <a:rPr lang="ja-JP" altLang="en-US" sz="1400" dirty="0">
                <a:latin typeface="メイリオ" panose="020B0604030504040204" pitchFamily="50" charset="-128"/>
                <a:ea typeface="メイリオ" panose="020B0604030504040204" pitchFamily="50" charset="-128"/>
              </a:rPr>
              <a:t>地域懇談会の開催（〇回）により、自立的で安全な地域の実現に向けた将来構</a:t>
            </a:r>
            <a:br>
              <a:rPr lang="en-US" altLang="ja-JP" sz="1400" dirty="0">
                <a:latin typeface="メイリオ" panose="020B0604030504040204" pitchFamily="50" charset="-128"/>
                <a:ea typeface="メイリオ" panose="020B0604030504040204" pitchFamily="50" charset="-128"/>
              </a:rPr>
            </a:br>
            <a:r>
              <a:rPr lang="ja-JP" altLang="en-US" sz="1400" dirty="0">
                <a:latin typeface="メイリオ" panose="020B0604030504040204" pitchFamily="50" charset="-128"/>
                <a:ea typeface="メイリオ" panose="020B0604030504040204" pitchFamily="50" charset="-128"/>
              </a:rPr>
              <a:t>想を地域ぐるみで設定し、地域安全克雪方針（案）を策定する。</a:t>
            </a:r>
            <a:endParaRPr lang="en-US" altLang="ja-JP" sz="1400" dirty="0">
              <a:latin typeface="メイリオ" panose="020B0604030504040204" pitchFamily="50" charset="-128"/>
              <a:ea typeface="メイリオ" panose="020B0604030504040204" pitchFamily="50" charset="-128"/>
            </a:endParaRPr>
          </a:p>
          <a:p>
            <a:pPr>
              <a:spcBef>
                <a:spcPts val="600"/>
              </a:spcBef>
            </a:pPr>
            <a:r>
              <a:rPr lang="ja-JP" altLang="en-US" sz="1400" b="1" dirty="0">
                <a:latin typeface="メイリオ" panose="020B0604030504040204" pitchFamily="50" charset="-128"/>
                <a:ea typeface="メイリオ" panose="020B0604030504040204" pitchFamily="50" charset="-128"/>
              </a:rPr>
              <a:t>②安全対策講習会開催事業</a:t>
            </a:r>
            <a:r>
              <a:rPr lang="ja-JP" altLang="en-US" sz="1400" dirty="0">
                <a:latin typeface="メイリオ" panose="020B0604030504040204" pitchFamily="50" charset="-128"/>
                <a:ea typeface="メイリオ" panose="020B0604030504040204" pitchFamily="50" charset="-128"/>
              </a:rPr>
              <a:t>（事業費：○○○千円、国庫補助金：○○○千円）</a:t>
            </a:r>
            <a:endParaRPr lang="en-US" altLang="ja-JP" sz="1400" dirty="0">
              <a:latin typeface="メイリオ" panose="020B0604030504040204" pitchFamily="50" charset="-128"/>
              <a:ea typeface="メイリオ" panose="020B0604030504040204" pitchFamily="50" charset="-128"/>
            </a:endParaRPr>
          </a:p>
          <a:p>
            <a:pPr marL="540000" indent="-180000">
              <a:buFont typeface="Arial" panose="020B0604020202020204" pitchFamily="34" charset="0"/>
              <a:buChar char="•"/>
            </a:pPr>
            <a:r>
              <a:rPr lang="ja-JP" altLang="en-US" sz="1400" dirty="0">
                <a:latin typeface="メイリオ" panose="020B0604030504040204" pitchFamily="50" charset="-128"/>
                <a:ea typeface="メイリオ" panose="020B0604030504040204" pitchFamily="50" charset="-128"/>
              </a:rPr>
              <a:t>克雪体制づくりアドバイザーを講師に迎え、●●地区、●●地区、●●地区の計</a:t>
            </a:r>
            <a:r>
              <a:rPr lang="en-US" altLang="ja-JP" sz="1400" dirty="0">
                <a:latin typeface="メイリオ" panose="020B0604030504040204" pitchFamily="50" charset="-128"/>
                <a:ea typeface="メイリオ" panose="020B0604030504040204" pitchFamily="50" charset="-128"/>
              </a:rPr>
              <a:t>3</a:t>
            </a:r>
            <a:r>
              <a:rPr lang="ja-JP" altLang="en-US" sz="1400" dirty="0">
                <a:latin typeface="メイリオ" panose="020B0604030504040204" pitchFamily="50" charset="-128"/>
                <a:ea typeface="メイリオ" panose="020B0604030504040204" pitchFamily="50" charset="-128"/>
              </a:rPr>
              <a:t>地区で地域住民を対象とした安全対策講習会を開催し、地域住民への安全な除排雪作業の浸透を図る。</a:t>
            </a:r>
            <a:endParaRPr lang="en-US" altLang="ja-JP" sz="1400" dirty="0">
              <a:latin typeface="メイリオ" panose="020B0604030504040204" pitchFamily="50" charset="-128"/>
              <a:ea typeface="メイリオ" panose="020B0604030504040204" pitchFamily="50" charset="-128"/>
            </a:endParaRPr>
          </a:p>
          <a:p>
            <a:pPr marL="540000" indent="-180000">
              <a:buFont typeface="Arial" panose="020B0604020202020204" pitchFamily="34" charset="0"/>
              <a:buChar char="•"/>
            </a:pPr>
            <a:r>
              <a:rPr lang="ja-JP" altLang="en-US" sz="1400" dirty="0">
                <a:latin typeface="メイリオ" panose="020B0604030504040204" pitchFamily="50" charset="-128"/>
                <a:ea typeface="メイリオ" panose="020B0604030504040204" pitchFamily="50" charset="-128"/>
              </a:rPr>
              <a:t>講習内容は、</a:t>
            </a:r>
            <a:r>
              <a:rPr lang="ja-JP" altLang="en-US" sz="1400" dirty="0">
                <a:solidFill>
                  <a:srgbClr val="0070C0"/>
                </a:solidFill>
                <a:latin typeface="メイリオ" panose="020B0604030504040204" pitchFamily="50" charset="-128"/>
                <a:ea typeface="メイリオ" panose="020B0604030504040204" pitchFamily="50" charset="-128"/>
              </a:rPr>
              <a:t>従来行っていた小型除雪機の使用方法に関する実技講習に加えて、</a:t>
            </a:r>
            <a:r>
              <a:rPr lang="ja-JP" altLang="en-US" sz="1400" dirty="0">
                <a:latin typeface="メイリオ" panose="020B0604030504040204" pitchFamily="50" charset="-128"/>
                <a:ea typeface="メイリオ" panose="020B0604030504040204" pitchFamily="50" charset="-128"/>
              </a:rPr>
              <a:t>安全な屋根雪下ろしの実施に向け、テキストによる講習と実際に墜落制止用器具や命綱の装着方法、梯子の正しい使用方法等に関する実技講習を行う。</a:t>
            </a:r>
            <a:endParaRPr lang="en-US" altLang="ja-JP" sz="1400" dirty="0">
              <a:latin typeface="メイリオ" panose="020B0604030504040204" pitchFamily="50" charset="-128"/>
              <a:ea typeface="メイリオ" panose="020B0604030504040204" pitchFamily="50" charset="-128"/>
            </a:endParaRPr>
          </a:p>
          <a:p>
            <a:pPr>
              <a:spcBef>
                <a:spcPts val="600"/>
              </a:spcBef>
            </a:pPr>
            <a:r>
              <a:rPr lang="ja-JP" altLang="en-US" sz="1400" b="1" dirty="0">
                <a:latin typeface="メイリオ" panose="020B0604030504040204" pitchFamily="50" charset="-128"/>
                <a:ea typeface="メイリオ" panose="020B0604030504040204" pitchFamily="50" charset="-128"/>
              </a:rPr>
              <a:t>③除排雪安全装備購入支援事業</a:t>
            </a:r>
            <a:r>
              <a:rPr lang="ja-JP" altLang="en-US" sz="1400" dirty="0">
                <a:latin typeface="メイリオ" panose="020B0604030504040204" pitchFamily="50" charset="-128"/>
                <a:ea typeface="メイリオ" panose="020B0604030504040204" pitchFamily="50" charset="-128"/>
              </a:rPr>
              <a:t>（事業費：○○○千円、国庫補助金：○○○千円）</a:t>
            </a:r>
            <a:endParaRPr lang="en-US" altLang="ja-JP" sz="1400" dirty="0">
              <a:latin typeface="メイリオ" panose="020B0604030504040204" pitchFamily="50" charset="-128"/>
              <a:ea typeface="メイリオ" panose="020B0604030504040204" pitchFamily="50" charset="-128"/>
            </a:endParaRPr>
          </a:p>
          <a:p>
            <a:pPr marL="540000" indent="-180000">
              <a:buFont typeface="Arial" panose="020B0604020202020204" pitchFamily="34" charset="0"/>
              <a:buChar char="•"/>
            </a:pPr>
            <a:r>
              <a:rPr lang="ja-JP" altLang="en-US" sz="1400" dirty="0">
                <a:latin typeface="メイリオ" panose="020B0604030504040204" pitchFamily="50" charset="-128"/>
                <a:ea typeface="メイリオ" panose="020B0604030504040204" pitchFamily="50" charset="-128"/>
              </a:rPr>
              <a:t>要援護世帯等の除雪など、地域の除排雪体制を担う町会等の自治組織が安全装備等の除雪用具を購入する場合に、その費用の一部を</a:t>
            </a:r>
            <a:r>
              <a:rPr lang="ja-JP" altLang="en-US" sz="1400" dirty="0">
                <a:solidFill>
                  <a:srgbClr val="0070C0"/>
                </a:solidFill>
                <a:latin typeface="メイリオ" panose="020B0604030504040204" pitchFamily="50" charset="-128"/>
                <a:ea typeface="メイリオ" panose="020B0604030504040204" pitchFamily="50" charset="-128"/>
              </a:rPr>
              <a:t>補助する制度を創設</a:t>
            </a:r>
            <a:r>
              <a:rPr lang="ja-JP" altLang="en-US" sz="1400" dirty="0">
                <a:latin typeface="メイリオ" panose="020B0604030504040204" pitchFamily="50" charset="-128"/>
                <a:ea typeface="メイリオ" panose="020B0604030504040204" pitchFamily="50" charset="-128"/>
              </a:rPr>
              <a:t>し、地域の安全な除排雪体制の整備・拡充を促進する。（補助率は</a:t>
            </a:r>
            <a:r>
              <a:rPr lang="en-US" altLang="ja-JP" sz="1400" dirty="0">
                <a:latin typeface="メイリオ" panose="020B0604030504040204" pitchFamily="50" charset="-128"/>
                <a:ea typeface="メイリオ" panose="020B0604030504040204" pitchFamily="50" charset="-128"/>
              </a:rPr>
              <a:t>2/3</a:t>
            </a:r>
            <a:r>
              <a:rPr lang="ja-JP" altLang="en-US" sz="1400" dirty="0">
                <a:latin typeface="メイリオ" panose="020B0604030504040204" pitchFamily="50" charset="-128"/>
                <a:ea typeface="メイリオ" panose="020B0604030504040204" pitchFamily="50" charset="-128"/>
              </a:rPr>
              <a:t>・上限額は</a:t>
            </a:r>
            <a:r>
              <a:rPr lang="en-US" altLang="ja-JP" sz="1400" dirty="0">
                <a:latin typeface="メイリオ" panose="020B0604030504040204" pitchFamily="50" charset="-128"/>
                <a:ea typeface="メイリオ" panose="020B0604030504040204" pitchFamily="50" charset="-128"/>
              </a:rPr>
              <a:t>1</a:t>
            </a:r>
            <a:r>
              <a:rPr lang="ja-JP" altLang="en-US" sz="1400" dirty="0">
                <a:latin typeface="メイリオ" panose="020B0604030504040204" pitchFamily="50" charset="-128"/>
                <a:ea typeface="メイリオ" panose="020B0604030504040204" pitchFamily="50" charset="-128"/>
              </a:rPr>
              <a:t>組織当たり</a:t>
            </a:r>
            <a:r>
              <a:rPr lang="en-US" altLang="ja-JP" sz="1400" dirty="0">
                <a:latin typeface="メイリオ" panose="020B0604030504040204" pitchFamily="50" charset="-128"/>
                <a:ea typeface="メイリオ" panose="020B0604030504040204" pitchFamily="50" charset="-128"/>
              </a:rPr>
              <a:t>1,000</a:t>
            </a:r>
            <a:r>
              <a:rPr lang="ja-JP" altLang="en-US" sz="1400" dirty="0">
                <a:latin typeface="メイリオ" panose="020B0604030504040204" pitchFamily="50" charset="-128"/>
                <a:ea typeface="メイリオ" panose="020B0604030504040204" pitchFamily="50" charset="-128"/>
              </a:rPr>
              <a:t>千円）</a:t>
            </a:r>
            <a:endParaRPr lang="en-US" altLang="ja-JP" sz="1400" dirty="0">
              <a:latin typeface="メイリオ" panose="020B0604030504040204" pitchFamily="50" charset="-128"/>
              <a:ea typeface="メイリオ" panose="020B0604030504040204" pitchFamily="50" charset="-128"/>
            </a:endParaRPr>
          </a:p>
          <a:p>
            <a:r>
              <a:rPr lang="ja-JP" altLang="en-US" sz="1400" dirty="0">
                <a:solidFill>
                  <a:srgbClr val="FF0000"/>
                </a:solidFill>
                <a:latin typeface="メイリオ" panose="020B0604030504040204" pitchFamily="50" charset="-128"/>
                <a:ea typeface="メイリオ" panose="020B0604030504040204" pitchFamily="50" charset="-128"/>
              </a:rPr>
              <a:t>　注）・図等を活用し、事業内容を分かりやすく記載すること。</a:t>
            </a:r>
            <a:r>
              <a:rPr lang="ja-JP" altLang="en-US" sz="1200" dirty="0">
                <a:solidFill>
                  <a:srgbClr val="FF0000"/>
                </a:solidFill>
                <a:latin typeface="メイリオ" panose="020B0604030504040204" pitchFamily="50" charset="-128"/>
                <a:ea typeface="メイリオ" panose="020B0604030504040204" pitchFamily="50" charset="-128"/>
              </a:rPr>
              <a:t>（フォントサイズやレイアウトの変更も可）</a:t>
            </a:r>
            <a:endParaRPr lang="en-US" altLang="ja-JP" sz="1400" dirty="0">
              <a:solidFill>
                <a:srgbClr val="FF0000"/>
              </a:solidFill>
              <a:latin typeface="メイリオ" panose="020B0604030504040204" pitchFamily="50" charset="-128"/>
              <a:ea typeface="メイリオ" panose="020B0604030504040204" pitchFamily="50" charset="-128"/>
            </a:endParaRPr>
          </a:p>
          <a:p>
            <a:r>
              <a:rPr lang="ja-JP" altLang="en-US" sz="1400" dirty="0">
                <a:solidFill>
                  <a:srgbClr val="FF0000"/>
                </a:solidFill>
                <a:latin typeface="メイリオ" panose="020B0604030504040204" pitchFamily="50" charset="-128"/>
                <a:ea typeface="メイリオ" panose="020B0604030504040204" pitchFamily="50" charset="-128"/>
              </a:rPr>
              <a:t>　　　・個別事業の内容</a:t>
            </a:r>
            <a:r>
              <a:rPr lang="ja-JP" altLang="en-US" sz="1200" dirty="0">
                <a:solidFill>
                  <a:srgbClr val="FF0000"/>
                </a:solidFill>
                <a:latin typeface="メイリオ" panose="020B0604030504040204" pitchFamily="50" charset="-128"/>
                <a:ea typeface="メイリオ" panose="020B0604030504040204" pitchFamily="50" charset="-128"/>
              </a:rPr>
              <a:t>（補助事業の場合は、補助率等についても記載）</a:t>
            </a:r>
            <a:r>
              <a:rPr lang="ja-JP" altLang="en-US" sz="1400" dirty="0">
                <a:solidFill>
                  <a:srgbClr val="FF0000"/>
                </a:solidFill>
                <a:latin typeface="メイリオ" panose="020B0604030504040204" pitchFamily="50" charset="-128"/>
                <a:ea typeface="メイリオ" panose="020B0604030504040204" pitchFamily="50" charset="-128"/>
              </a:rPr>
              <a:t>が分かるように詳細に記載すること。</a:t>
            </a:r>
            <a:endParaRPr lang="en-US" altLang="ja-JP" sz="1400" dirty="0">
              <a:solidFill>
                <a:srgbClr val="FF0000"/>
              </a:solidFill>
              <a:latin typeface="メイリオ" panose="020B0604030504040204" pitchFamily="50" charset="-128"/>
              <a:ea typeface="メイリオ" panose="020B0604030504040204" pitchFamily="50" charset="-128"/>
            </a:endParaRPr>
          </a:p>
          <a:p>
            <a:r>
              <a:rPr lang="ja-JP" altLang="en-US" sz="1400" dirty="0">
                <a:solidFill>
                  <a:srgbClr val="FF0000"/>
                </a:solidFill>
                <a:latin typeface="メイリオ" panose="020B0604030504040204" pitchFamily="50" charset="-128"/>
                <a:ea typeface="メイリオ" panose="020B0604030504040204" pitchFamily="50" charset="-128"/>
              </a:rPr>
              <a:t>　　　・試行的要素が分かるように記載すること。（例：</a:t>
            </a:r>
            <a:r>
              <a:rPr lang="ja-JP" altLang="en-US" sz="1400" dirty="0">
                <a:solidFill>
                  <a:srgbClr val="0070C0"/>
                </a:solidFill>
                <a:latin typeface="メイリオ" panose="020B0604030504040204" pitchFamily="50" charset="-128"/>
                <a:ea typeface="メイリオ" panose="020B0604030504040204" pitchFamily="50" charset="-128"/>
              </a:rPr>
              <a:t>記載例の青字部分</a:t>
            </a:r>
            <a:r>
              <a:rPr lang="ja-JP" altLang="en-US" sz="1400" dirty="0">
                <a:solidFill>
                  <a:srgbClr val="FF0000"/>
                </a:solidFill>
                <a:latin typeface="メイリオ" panose="020B0604030504040204" pitchFamily="50" charset="-128"/>
                <a:ea typeface="メイリオ" panose="020B0604030504040204" pitchFamily="50" charset="-128"/>
              </a:rPr>
              <a:t>）</a:t>
            </a:r>
            <a:endParaRPr lang="en-US" altLang="ja-JP" sz="1400" dirty="0">
              <a:solidFill>
                <a:srgbClr val="FF0000"/>
              </a:solidFill>
              <a:latin typeface="メイリオ" panose="020B0604030504040204" pitchFamily="50" charset="-128"/>
              <a:ea typeface="メイリオ" panose="020B0604030504040204" pitchFamily="50" charset="-128"/>
            </a:endParaRPr>
          </a:p>
          <a:p>
            <a:r>
              <a:rPr lang="ja-JP" altLang="en-US" sz="1400" dirty="0">
                <a:solidFill>
                  <a:srgbClr val="FF0000"/>
                </a:solidFill>
                <a:latin typeface="メイリオ" panose="020B0604030504040204" pitchFamily="50" charset="-128"/>
                <a:ea typeface="メイリオ" panose="020B0604030504040204" pitchFamily="50" charset="-128"/>
              </a:rPr>
              <a:t>　　　・令和７年度分の申請であれば、令和７年度の事業内容を記載すること。</a:t>
            </a:r>
            <a:endParaRPr lang="en-US" altLang="ja-JP" sz="1400" dirty="0">
              <a:solidFill>
                <a:srgbClr val="FF0000"/>
              </a:solidFill>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16079" y="5682968"/>
            <a:ext cx="4320936" cy="338554"/>
          </a:xfrm>
          <a:prstGeom prst="rect">
            <a:avLst/>
          </a:prstGeom>
          <a:noFill/>
        </p:spPr>
        <p:txBody>
          <a:bodyPr wrap="square" rtlCol="0">
            <a:spAutoFit/>
          </a:bodyPr>
          <a:lstStyle/>
          <a:p>
            <a:r>
              <a:rPr lang="ja-JP" altLang="en-US" sz="1600" b="1" u="sng" dirty="0">
                <a:latin typeface="メイリオ" panose="020B0604030504040204" pitchFamily="50" charset="-128"/>
                <a:ea typeface="メイリオ" panose="020B0604030504040204" pitchFamily="50" charset="-128"/>
              </a:rPr>
              <a:t>３．成果目標等</a:t>
            </a:r>
            <a:r>
              <a:rPr lang="ja-JP" altLang="en-US" sz="1600" u="sng" dirty="0"/>
              <a:t>　</a:t>
            </a:r>
            <a:endParaRPr lang="en-US" altLang="ja-JP" sz="1600" u="sng" dirty="0"/>
          </a:p>
        </p:txBody>
      </p:sp>
      <p:sp>
        <p:nvSpPr>
          <p:cNvPr id="14" name="テキスト ボックス 13"/>
          <p:cNvSpPr txBox="1"/>
          <p:nvPr/>
        </p:nvSpPr>
        <p:spPr>
          <a:xfrm>
            <a:off x="179512" y="6002704"/>
            <a:ext cx="9000000" cy="738664"/>
          </a:xfrm>
          <a:prstGeom prst="rect">
            <a:avLst/>
          </a:prstGeom>
          <a:noFill/>
        </p:spPr>
        <p:txBody>
          <a:bodyPr wrap="square" rtlCol="0">
            <a:spAutoFit/>
          </a:bodyPr>
          <a:lstStyle/>
          <a:p>
            <a:r>
              <a:rPr lang="ja-JP" altLang="en-US" sz="1400" dirty="0">
                <a:latin typeface="メイリオ" panose="020B0604030504040204" pitchFamily="50" charset="-128"/>
                <a:ea typeface="メイリオ" panose="020B0604030504040204" pitchFamily="50" charset="-128"/>
              </a:rPr>
              <a:t>　事業①：地域安全克雪方針（案）を策定（令和○年度）</a:t>
            </a:r>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事業②：安全講習会への延べ参加者数○人以上（令和○年度）</a:t>
            </a:r>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事業③：安全装備の整備・拡充を行った組織数が○以上（令和○年度）</a:t>
            </a:r>
            <a:endParaRPr lang="en-US" altLang="ja-JP" sz="1400" dirty="0">
              <a:latin typeface="メイリオ" panose="020B0604030504040204" pitchFamily="50" charset="-128"/>
              <a:ea typeface="メイリオ" panose="020B0604030504040204" pitchFamily="50" charset="-128"/>
            </a:endParaRPr>
          </a:p>
        </p:txBody>
      </p:sp>
      <p:sp>
        <p:nvSpPr>
          <p:cNvPr id="16" name="テキスト ボックス 15"/>
          <p:cNvSpPr txBox="1"/>
          <p:nvPr/>
        </p:nvSpPr>
        <p:spPr>
          <a:xfrm>
            <a:off x="4644008" y="699664"/>
            <a:ext cx="4464040" cy="261610"/>
          </a:xfrm>
          <a:prstGeom prst="rect">
            <a:avLst/>
          </a:prstGeom>
          <a:noFill/>
          <a:ln>
            <a:solidFill>
              <a:srgbClr val="FF0000"/>
            </a:solidFill>
          </a:ln>
        </p:spPr>
        <p:txBody>
          <a:bodyPr wrap="square" rtlCol="0">
            <a:spAutoFit/>
          </a:bodyPr>
          <a:lstStyle/>
          <a:p>
            <a:pPr algn="ctr"/>
            <a:r>
              <a:rPr lang="ja-JP" altLang="en-US" sz="1100" dirty="0">
                <a:solidFill>
                  <a:srgbClr val="FF0000"/>
                </a:solidFill>
                <a:latin typeface="メイリオ" panose="020B0604030504040204" pitchFamily="50" charset="-128"/>
                <a:ea typeface="メイリオ" panose="020B0604030504040204" pitchFamily="50" charset="-128"/>
              </a:rPr>
              <a:t>本資料は事業実施主体ごとに作成すること。</a:t>
            </a:r>
            <a:r>
              <a:rPr lang="en-US" altLang="ja-JP" sz="1100" dirty="0">
                <a:solidFill>
                  <a:srgbClr val="FF0000"/>
                </a:solidFill>
                <a:latin typeface="メイリオ" panose="020B0604030504040204" pitchFamily="50" charset="-128"/>
                <a:ea typeface="メイリオ" panose="020B0604030504040204" pitchFamily="50" charset="-128"/>
              </a:rPr>
              <a:t>2</a:t>
            </a:r>
            <a:r>
              <a:rPr lang="ja-JP" altLang="en-US" sz="1100" dirty="0">
                <a:solidFill>
                  <a:srgbClr val="FF0000"/>
                </a:solidFill>
                <a:latin typeface="メイリオ" panose="020B0604030504040204" pitchFamily="50" charset="-128"/>
                <a:ea typeface="メイリオ" panose="020B0604030504040204" pitchFamily="50" charset="-128"/>
              </a:rPr>
              <a:t>枚以上となっても可。</a:t>
            </a:r>
          </a:p>
        </p:txBody>
      </p:sp>
      <p:sp>
        <p:nvSpPr>
          <p:cNvPr id="15" name="Rectangle 2"/>
          <p:cNvSpPr txBox="1">
            <a:spLocks noChangeArrowheads="1"/>
          </p:cNvSpPr>
          <p:nvPr/>
        </p:nvSpPr>
        <p:spPr bwMode="auto">
          <a:xfrm>
            <a:off x="7264790" y="-51866"/>
            <a:ext cx="2520280" cy="532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kumimoji="1" sz="2800">
                <a:solidFill>
                  <a:srgbClr val="4087C8"/>
                </a:solidFill>
                <a:latin typeface="+mj-lt"/>
                <a:ea typeface="+mj-ea"/>
                <a:cs typeface="+mj-cs"/>
              </a:defRPr>
            </a:lvl1pPr>
            <a:lvl2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2pPr>
            <a:lvl3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3pPr>
            <a:lvl4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4pPr>
            <a:lvl5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5pPr>
            <a:lvl6pPr marL="457198"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6pPr>
            <a:lvl7pPr marL="914395"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7pPr>
            <a:lvl8pPr marL="1371592"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8pPr>
            <a:lvl9pPr marL="1828789"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9pPr>
          </a:lstStyle>
          <a:p>
            <a:r>
              <a:rPr lang="en-US" altLang="ja-JP" sz="1600" kern="0" dirty="0">
                <a:solidFill>
                  <a:schemeClr val="tx1"/>
                </a:solidFill>
                <a:latin typeface="メイリオ" panose="020B0604030504040204" pitchFamily="50" charset="-128"/>
                <a:ea typeface="メイリオ" panose="020B0604030504040204" pitchFamily="50" charset="-128"/>
              </a:rPr>
              <a:t>【</a:t>
            </a:r>
            <a:r>
              <a:rPr lang="ja-JP" altLang="en-US" sz="1600" kern="0" dirty="0">
                <a:solidFill>
                  <a:schemeClr val="tx1"/>
                </a:solidFill>
                <a:latin typeface="メイリオ" panose="020B0604030504040204" pitchFamily="50" charset="-128"/>
                <a:ea typeface="メイリオ" panose="020B0604030504040204" pitchFamily="50" charset="-128"/>
              </a:rPr>
              <a:t>〇〇県〇〇市</a:t>
            </a:r>
            <a:r>
              <a:rPr lang="en-US" altLang="ja-JP" sz="1600" kern="0" dirty="0">
                <a:solidFill>
                  <a:schemeClr val="tx1"/>
                </a:solidFill>
                <a:latin typeface="メイリオ" panose="020B0604030504040204" pitchFamily="50" charset="-128"/>
                <a:ea typeface="メイリオ" panose="020B0604030504040204" pitchFamily="50" charset="-128"/>
              </a:rPr>
              <a:t>】</a:t>
            </a:r>
            <a:endParaRPr lang="ja-JP" altLang="en-US" sz="2400" kern="0" dirty="0">
              <a:solidFill>
                <a:schemeClr val="tx1"/>
              </a:solidFill>
              <a:latin typeface="メイリオ" panose="020B0604030504040204" pitchFamily="50" charset="-128"/>
              <a:ea typeface="メイリオ" panose="020B0604030504040204" pitchFamily="50" charset="-128"/>
            </a:endParaRPr>
          </a:p>
        </p:txBody>
      </p:sp>
      <p:sp>
        <p:nvSpPr>
          <p:cNvPr id="22" name="テキスト ボックス 21"/>
          <p:cNvSpPr txBox="1"/>
          <p:nvPr/>
        </p:nvSpPr>
        <p:spPr>
          <a:xfrm>
            <a:off x="5436096" y="6002704"/>
            <a:ext cx="3954929" cy="738664"/>
          </a:xfrm>
          <a:prstGeom prst="rect">
            <a:avLst/>
          </a:prstGeom>
          <a:noFill/>
        </p:spPr>
        <p:txBody>
          <a:bodyPr wrap="none" rtlCol="0">
            <a:spAutoFit/>
          </a:bodyPr>
          <a:lstStyle/>
          <a:p>
            <a:r>
              <a:rPr kumimoji="1" lang="ja-JP" altLang="en-US" sz="1400" dirty="0">
                <a:solidFill>
                  <a:srgbClr val="FF0000"/>
                </a:solidFill>
                <a:latin typeface="メイリオ" panose="020B0604030504040204" pitchFamily="50" charset="-128"/>
                <a:ea typeface="メイリオ" panose="020B0604030504040204" pitchFamily="50" charset="-128"/>
              </a:rPr>
              <a:t>注）・各事業の成果目標を記載すること。</a:t>
            </a:r>
            <a:endParaRPr kumimoji="1" lang="en-US" altLang="ja-JP" sz="1400" dirty="0">
              <a:solidFill>
                <a:srgbClr val="FF0000"/>
              </a:solidFill>
              <a:latin typeface="メイリオ" panose="020B0604030504040204" pitchFamily="50" charset="-128"/>
              <a:ea typeface="メイリオ" panose="020B0604030504040204" pitchFamily="50" charset="-128"/>
            </a:endParaRPr>
          </a:p>
          <a:p>
            <a:r>
              <a:rPr kumimoji="1" lang="ja-JP" altLang="en-US" sz="1400" dirty="0">
                <a:solidFill>
                  <a:srgbClr val="FF0000"/>
                </a:solidFill>
                <a:latin typeface="メイリオ" panose="020B0604030504040204" pitchFamily="50" charset="-128"/>
                <a:ea typeface="メイリオ" panose="020B0604030504040204" pitchFamily="50" charset="-128"/>
              </a:rPr>
              <a:t>　　・令和７年度分の申請であれば、</a:t>
            </a:r>
            <a:endParaRPr kumimoji="1" lang="en-US" altLang="ja-JP" sz="1400" dirty="0">
              <a:solidFill>
                <a:srgbClr val="FF0000"/>
              </a:solidFill>
              <a:latin typeface="メイリオ" panose="020B0604030504040204" pitchFamily="50" charset="-128"/>
              <a:ea typeface="メイリオ" panose="020B0604030504040204" pitchFamily="50" charset="-128"/>
            </a:endParaRPr>
          </a:p>
          <a:p>
            <a:r>
              <a:rPr kumimoji="1" lang="ja-JP" altLang="en-US" sz="1400" dirty="0">
                <a:solidFill>
                  <a:srgbClr val="FF0000"/>
                </a:solidFill>
                <a:latin typeface="メイリオ" panose="020B0604030504040204" pitchFamily="50" charset="-128"/>
                <a:ea typeface="メイリオ" panose="020B0604030504040204" pitchFamily="50" charset="-128"/>
              </a:rPr>
              <a:t>　　　令和７年度の成果目標を記載すること。</a:t>
            </a:r>
            <a:endParaRPr kumimoji="1" lang="en-US" altLang="ja-JP" sz="1400" dirty="0">
              <a:solidFill>
                <a:srgbClr val="FF0000"/>
              </a:solidFill>
              <a:latin typeface="メイリオ" panose="020B0604030504040204" pitchFamily="50" charset="-128"/>
              <a:ea typeface="メイリオ" panose="020B0604030504040204" pitchFamily="50" charset="-128"/>
            </a:endParaRPr>
          </a:p>
        </p:txBody>
      </p:sp>
      <p:sp>
        <p:nvSpPr>
          <p:cNvPr id="3" name="正方形/長方形 2"/>
          <p:cNvSpPr/>
          <p:nvPr/>
        </p:nvSpPr>
        <p:spPr>
          <a:xfrm>
            <a:off x="7164288" y="1484784"/>
            <a:ext cx="1872208" cy="12961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メイリオ" panose="020B0604030504040204" pitchFamily="50" charset="-128"/>
                <a:ea typeface="メイリオ" panose="020B0604030504040204" pitchFamily="50" charset="-128"/>
              </a:rPr>
              <a:t>図・写真</a:t>
            </a:r>
          </a:p>
        </p:txBody>
      </p:sp>
      <p:sp>
        <p:nvSpPr>
          <p:cNvPr id="6" name="左中かっこ 5"/>
          <p:cNvSpPr/>
          <p:nvPr/>
        </p:nvSpPr>
        <p:spPr>
          <a:xfrm>
            <a:off x="-396064" y="1766718"/>
            <a:ext cx="324544" cy="3947954"/>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7" name="テキスト ボックス 16"/>
          <p:cNvSpPr txBox="1"/>
          <p:nvPr/>
        </p:nvSpPr>
        <p:spPr>
          <a:xfrm>
            <a:off x="-3492896" y="2917392"/>
            <a:ext cx="3096832" cy="1646605"/>
          </a:xfrm>
          <a:prstGeom prst="rect">
            <a:avLst/>
          </a:prstGeom>
          <a:noFill/>
          <a:ln>
            <a:solidFill>
              <a:schemeClr val="tx1"/>
            </a:solidFill>
            <a:prstDash val="dash"/>
          </a:ln>
        </p:spPr>
        <p:txBody>
          <a:bodyPr wrap="square" rtlCol="0">
            <a:spAutoFit/>
          </a:bodyPr>
          <a:lstStyle/>
          <a:p>
            <a:pPr marL="285750" indent="-180000">
              <a:buFont typeface="Wingdings" panose="05000000000000000000" pitchFamily="2" charset="2"/>
              <a:buChar char="n"/>
            </a:pPr>
            <a:r>
              <a:rPr lang="ja-JP" altLang="en-US" sz="1200" dirty="0">
                <a:latin typeface="メイリオ" panose="020B0604030504040204" pitchFamily="50" charset="-128"/>
                <a:ea typeface="メイリオ" panose="020B0604030504040204" pitchFamily="50" charset="-128"/>
              </a:rPr>
              <a:t>地域安全克雪方針策定事業については、経費が発生しない場合においても事業費を</a:t>
            </a:r>
            <a:r>
              <a:rPr lang="en-US" altLang="ja-JP" sz="1200" dirty="0">
                <a:latin typeface="メイリオ" panose="020B0604030504040204" pitchFamily="50" charset="-128"/>
                <a:ea typeface="メイリオ" panose="020B0604030504040204" pitchFamily="50" charset="-128"/>
              </a:rPr>
              <a:t>0</a:t>
            </a:r>
            <a:r>
              <a:rPr lang="ja-JP" altLang="en-US" sz="1200" dirty="0">
                <a:latin typeface="メイリオ" panose="020B0604030504040204" pitchFamily="50" charset="-128"/>
                <a:ea typeface="メイリオ" panose="020B0604030504040204" pitchFamily="50" charset="-128"/>
              </a:rPr>
              <a:t>円として記載し、当該年度に実施する内容を記載してください。（直営で現状把握を行う場合は、その旨も記載）</a:t>
            </a:r>
            <a:endParaRPr lang="en-US" altLang="ja-JP" sz="1200" dirty="0">
              <a:latin typeface="メイリオ" panose="020B0604030504040204" pitchFamily="50" charset="-128"/>
              <a:ea typeface="メイリオ" panose="020B0604030504040204" pitchFamily="50" charset="-128"/>
            </a:endParaRPr>
          </a:p>
          <a:p>
            <a:pPr marL="285750" indent="-180000">
              <a:spcBef>
                <a:spcPts val="600"/>
              </a:spcBef>
              <a:buFont typeface="Wingdings" panose="05000000000000000000" pitchFamily="2" charset="2"/>
              <a:buChar char="n"/>
            </a:pPr>
            <a:r>
              <a:rPr lang="ja-JP" altLang="en-US" sz="1200" dirty="0">
                <a:latin typeface="メイリオ" panose="020B0604030504040204" pitchFamily="50" charset="-128"/>
                <a:ea typeface="メイリオ" panose="020B0604030504040204" pitchFamily="50" charset="-128"/>
              </a:rPr>
              <a:t>安全克雪事業の個別事業名を適宜設定し、各事業の概要を記載してください。</a:t>
            </a:r>
            <a:endParaRPr lang="en-US" altLang="ja-JP" sz="1200" dirty="0">
              <a:latin typeface="メイリオ" panose="020B0604030504040204" pitchFamily="50" charset="-128"/>
              <a:ea typeface="メイリオ" panose="020B0604030504040204" pitchFamily="50" charset="-128"/>
            </a:endParaRPr>
          </a:p>
        </p:txBody>
      </p:sp>
      <p:sp>
        <p:nvSpPr>
          <p:cNvPr id="18" name="テキスト ボックス 17"/>
          <p:cNvSpPr txBox="1"/>
          <p:nvPr/>
        </p:nvSpPr>
        <p:spPr>
          <a:xfrm>
            <a:off x="-3394500" y="66454"/>
            <a:ext cx="3096832" cy="646331"/>
          </a:xfrm>
          <a:prstGeom prst="rect">
            <a:avLst/>
          </a:prstGeom>
          <a:noFill/>
          <a:ln>
            <a:solidFill>
              <a:schemeClr val="tx1"/>
            </a:solidFill>
            <a:prstDash val="dash"/>
          </a:ln>
        </p:spPr>
        <p:txBody>
          <a:bodyPr wrap="square" rtlCol="0">
            <a:spAutoFit/>
          </a:bodyPr>
          <a:lstStyle/>
          <a:p>
            <a:pPr marL="285750" indent="-180000">
              <a:buFont typeface="Wingdings" panose="05000000000000000000" pitchFamily="2" charset="2"/>
              <a:buChar char="n"/>
            </a:pPr>
            <a:r>
              <a:rPr lang="ja-JP" altLang="en-US" sz="1200" dirty="0">
                <a:latin typeface="メイリオ" panose="020B0604030504040204" pitchFamily="50" charset="-128"/>
                <a:ea typeface="メイリオ" panose="020B0604030504040204" pitchFamily="50" charset="-128"/>
              </a:rPr>
              <a:t>県が事業計画を取りまとめる場合は、〇〇県豪雪地帯安全確保事業（令和〇年度）と記載。</a:t>
            </a:r>
            <a:endParaRPr lang="en-US" altLang="ja-JP" sz="1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461035341"/>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HGP創英角ｺﾞｼｯｸUB"/>
        <a:ea typeface="HGP創英角ｺﾞｼｯｸUB"/>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プレゼンテーション1" id="{5154908F-1419-4CAC-B4AE-9298353669D5}" vid="{E00009AC-6EF1-4080-B073-2679ADBAC504}"/>
    </a:ext>
  </a:extLst>
</a:theme>
</file>

<file path=docProps/app.xml><?xml version="1.0" encoding="utf-8"?>
<Properties xmlns="http://schemas.openxmlformats.org/officeDocument/2006/extended-properties" xmlns:vt="http://schemas.openxmlformats.org/officeDocument/2006/docPropsVTypes">
  <Template>blank</Template>
  <TotalTime>427</TotalTime>
  <Words>731</Words>
  <Application>Microsoft Office PowerPoint</Application>
  <PresentationFormat>画面に合わせる (4:3)</PresentationFormat>
  <Paragraphs>35</Paragraphs>
  <Slides>2</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vt:i4>
      </vt:variant>
    </vt:vector>
  </HeadingPairs>
  <TitlesOfParts>
    <vt:vector size="8" baseType="lpstr">
      <vt:lpstr>HGP創英角ｺﾞｼｯｸUB</vt:lpstr>
      <vt:lpstr>メイリオ</vt:lpstr>
      <vt:lpstr>Arial</vt:lpstr>
      <vt:lpstr>Times New Roman</vt:lpstr>
      <vt:lpstr>Wingdings</vt:lpstr>
      <vt:lpstr>標準デザイン</vt:lpstr>
      <vt:lpstr>○○県〇〇市豪雪地帯安全確保事業（令和○年度）</vt:lpstr>
      <vt:lpstr>○○県〇〇市豪雪地帯安全確保事業（令和○年度）</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事業名：○○○促進事業</dc:title>
  <dc:creator>なし</dc:creator>
  <cp:lastModifiedBy>竹谷 駿太</cp:lastModifiedBy>
  <cp:revision>52</cp:revision>
  <cp:lastPrinted>2021-11-18T11:35:13Z</cp:lastPrinted>
  <dcterms:created xsi:type="dcterms:W3CDTF">2015-12-24T02:37:02Z</dcterms:created>
  <dcterms:modified xsi:type="dcterms:W3CDTF">2025-03-31T08:31:56Z</dcterms:modified>
</cp:coreProperties>
</file>