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2"/>
  </p:sldMasterIdLst>
  <p:notesMasterIdLst>
    <p:notesMasterId r:id="rId3"/>
  </p:notesMasterIdLst>
  <p:handoutMasterIdLst>
    <p:handoutMasterId r:id="rId4"/>
  </p:handoutMasterIdLst>
  <p:sldIdLst>
    <p:sldId id="663" r:id="rId5"/>
    <p:sldId id="665" r:id="rId6"/>
  </p:sldIdLst>
  <p:sldSz cx="12801600" cy="9601200" type="A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610956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122191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832869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24438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3054782" algn="l" defTabSz="122191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3665738" algn="l" defTabSz="122191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4276695" algn="l" defTabSz="122191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4887651" algn="l" defTabSz="122191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37">
          <p15:clr>
            <a:srgbClr val="A4A3A4"/>
          </p15:clr>
        </p15:guide>
        <p15:guide id="2" pos="15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CCFFFF"/>
    <a:srgbClr val="FF3399"/>
    <a:srgbClr val="FF6600"/>
    <a:srgbClr val="CCFF99"/>
    <a:srgbClr val="66CCFF"/>
    <a:srgbClr val="00FF00"/>
    <a:srgbClr val="FF6699"/>
    <a:srgbClr val="99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淡色スタイル 2 - アクセント 6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tx1"/>
        </a:fillRef>
      </a:tcStyle>
    </a:firstRow>
  </a:tblStyle>
  <a:tblStyle styleId="{8A107856-5554-42FB-B03E-39F5DBC370BA}" styleName="中間スタイル 4 - アクセント 2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rgbClr val="00000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93D81CF-94F2-401A-BA57-92F5A7B2D0C5}" styleName="スタイル (中間)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38"/>
    <p:restoredTop sz="94424" autoAdjust="0"/>
  </p:normalViewPr>
  <p:slideViewPr>
    <p:cSldViewPr snapToGrid="0" snapToObjects="1">
      <p:cViewPr varScale="1">
        <p:scale>
          <a:sx n="46" d="100"/>
          <a:sy n="46" d="100"/>
        </p:scale>
        <p:origin x="-1350" y="-78"/>
      </p:cViewPr>
      <p:guideLst>
        <p:guide orient="horz" pos="6037"/>
        <p:guide pos="15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slide" Target="slides/slide2.xml" /><Relationship Id="rId7" Type="http://schemas.openxmlformats.org/officeDocument/2006/relationships/presProps" Target="presProps.xml" /><Relationship Id="rId8" Type="http://schemas.openxmlformats.org/officeDocument/2006/relationships/viewProps" Target="viewProps.xml" /><Relationship Id="rId9" Type="http://schemas.openxmlformats.org/officeDocument/2006/relationships/tableStyles" Target="tableStyles.xml" /></Relationships>
</file>

<file path=ppt/handoutMasters/_rels/handout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1" y="1"/>
            <a:ext cx="2918622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436" tIns="43719" rIns="87436" bIns="43719" numCol="1" anchor="t" anchorCtr="0" compatLnSpc="1">
            <a:prstTxWarp prst="textNoShape">
              <a:avLst/>
            </a:prstTxWarp>
          </a:bodyPr>
          <a:lstStyle>
            <a:lvl1pPr defTabSz="872269" eaLnBrk="0" hangingPunct="0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17153" y="1"/>
            <a:ext cx="2917050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436" tIns="43719" rIns="87436" bIns="43719" numCol="1" anchor="t" anchorCtr="0" compatLnSpc="1">
            <a:prstTxWarp prst="textNoShape">
              <a:avLst/>
            </a:prstTxWarp>
          </a:bodyPr>
          <a:lstStyle>
            <a:lvl1pPr algn="r" defTabSz="872269" eaLnBrk="0" hangingPunct="0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fld id="{01EA6BE3-9304-49CE-8F25-E563F1D37F05}" type="datetimeFigureOut">
              <a:rPr lang="ja-JP" altLang="en-US"/>
              <a:pPr>
                <a:defRPr/>
              </a:pPr>
              <a:t>2019/1/15</a:t>
            </a:fld>
            <a:endParaRPr lang="en-US" altLang="ja-JP"/>
          </a:p>
        </p:txBody>
      </p:sp>
      <p:sp>
        <p:nvSpPr>
          <p:cNvPr id="1109" name="Rectangle 4"/>
          <p:cNvSpPr>
            <a:spLocks noGrp="1" noChangeArrowheads="1"/>
          </p:cNvSpPr>
          <p:nvPr>
            <p:ph type="ftr" sz="quarter" idx="2"/>
          </p:nvPr>
        </p:nvSpPr>
        <p:spPr>
          <a:xfrm>
            <a:off x="11" y="9369935"/>
            <a:ext cx="2918622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436" tIns="43719" rIns="87436" bIns="43719" numCol="1" anchor="b" anchorCtr="0" compatLnSpc="1">
            <a:prstTxWarp prst="textNoShape">
              <a:avLst/>
            </a:prstTxWarp>
          </a:bodyPr>
          <a:lstStyle>
            <a:lvl1pPr defTabSz="872269" eaLnBrk="0" hangingPunct="0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0" name="Rectangle 5"/>
          <p:cNvSpPr>
            <a:spLocks noGrp="1" noChangeArrowheads="1"/>
          </p:cNvSpPr>
          <p:nvPr>
            <p:ph type="sldNum" sz="quarter" idx="3"/>
          </p:nvPr>
        </p:nvSpPr>
        <p:spPr>
          <a:xfrm>
            <a:off x="3817153" y="9369935"/>
            <a:ext cx="2917050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436" tIns="43719" rIns="87436" bIns="43719" numCol="1" anchor="b" anchorCtr="0" compatLnSpc="1">
            <a:prstTxWarp prst="textNoShape">
              <a:avLst/>
            </a:prstTxWarp>
          </a:bodyPr>
          <a:lstStyle>
            <a:lvl1pPr algn="r" defTabSz="872269" eaLnBrk="0" hangingPunct="0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fld id="{280188CA-964B-4C08-AEA7-1AB3C3DF4EA3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1185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1" y="13"/>
            <a:ext cx="2918622" cy="496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6" tIns="45308" rIns="90616" bIns="45308" numCol="1" anchor="t" anchorCtr="0" compatLnSpc="1">
            <a:prstTxWarp prst="textNoShape">
              <a:avLst/>
            </a:prstTxWarp>
          </a:bodyPr>
          <a:lstStyle>
            <a:lvl1pPr defTabSz="872269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01" name="日付プレースホルダ 2"/>
          <p:cNvSpPr>
            <a:spLocks noGrp="1"/>
          </p:cNvSpPr>
          <p:nvPr>
            <p:ph type="dt" idx="1"/>
          </p:nvPr>
        </p:nvSpPr>
        <p:spPr>
          <a:xfrm>
            <a:off x="3817153" y="13"/>
            <a:ext cx="2917050" cy="496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6" tIns="45308" rIns="90616" bIns="45308" numCol="1" anchor="t" anchorCtr="0" compatLnSpc="1">
            <a:prstTxWarp prst="textNoShape">
              <a:avLst/>
            </a:prstTxWarp>
          </a:bodyPr>
          <a:lstStyle>
            <a:lvl1pPr algn="r" defTabSz="872269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fld id="{C9858C56-C155-43DD-A362-0C5589B5A6C9}" type="datetimeFigureOut">
              <a:rPr lang="ja-JP" altLang="en-US"/>
              <a:pPr>
                <a:defRPr/>
              </a:pPr>
              <a:t>2019/1/15</a:t>
            </a:fld>
            <a:endParaRPr lang="en-US" altLang="ja-JP"/>
          </a:p>
        </p:txBody>
      </p:sp>
      <p:sp>
        <p:nvSpPr>
          <p:cNvPr id="1102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128" tIns="48568" rIns="97128" bIns="48568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1103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2328" y="4686545"/>
            <a:ext cx="5391124" cy="4439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6" tIns="45308" rIns="90616" bIns="45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104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1" y="9368351"/>
            <a:ext cx="2918622" cy="49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6" tIns="45308" rIns="90616" bIns="45308" numCol="1" anchor="b" anchorCtr="0" compatLnSpc="1">
            <a:prstTxWarp prst="textNoShape">
              <a:avLst/>
            </a:prstTxWarp>
          </a:bodyPr>
          <a:lstStyle>
            <a:lvl1pPr defTabSz="872269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05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7153" y="9368351"/>
            <a:ext cx="2917050" cy="49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6" tIns="45308" rIns="90616" bIns="45308" numCol="1" anchor="b" anchorCtr="0" compatLnSpc="1">
            <a:prstTxWarp prst="textNoShape">
              <a:avLst/>
            </a:prstTxWarp>
          </a:bodyPr>
          <a:lstStyle>
            <a:lvl1pPr algn="r" defTabSz="872269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fld id="{6EB7F430-3C37-49F3-98FB-04F4B514F0DE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3399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+mn-cs"/>
      </a:defRPr>
    </a:lvl1pPr>
    <a:lvl2pPr marL="610956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+mn-cs"/>
      </a:defRPr>
    </a:lvl2pPr>
    <a:lvl3pPr marL="1221913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+mn-cs"/>
      </a:defRPr>
    </a:lvl3pPr>
    <a:lvl4pPr marL="1832869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+mn-cs"/>
      </a:defRPr>
    </a:lvl4pPr>
    <a:lvl5pPr marL="2443825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3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1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C2909-8549-4E7D-BE63-60143F7116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904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21141" y="2"/>
            <a:ext cx="3040380" cy="8576628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2"/>
            <a:ext cx="8907780" cy="8576628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9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D6C13-DD67-4D89-A75D-C79B86461B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9982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1011239" y="6169662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011239" y="4069399"/>
            <a:ext cx="10881360" cy="2100262"/>
          </a:xfrm>
        </p:spPr>
        <p:txBody>
          <a:bodyPr anchor="b"/>
          <a:lstStyle>
            <a:lvl1pPr marL="0" indent="0">
              <a:buNone/>
              <a:defRPr sz="2700"/>
            </a:lvl1pPr>
            <a:lvl2pPr marL="610956" indent="0">
              <a:buNone/>
              <a:defRPr sz="2400"/>
            </a:lvl2pPr>
            <a:lvl3pPr marL="1221913" indent="0">
              <a:buNone/>
              <a:defRPr sz="2100"/>
            </a:lvl3pPr>
            <a:lvl4pPr marL="1832869" indent="0">
              <a:buNone/>
              <a:defRPr sz="1900"/>
            </a:lvl4pPr>
            <a:lvl5pPr marL="2443825" indent="0">
              <a:buNone/>
              <a:defRPr sz="1900"/>
            </a:lvl5pPr>
            <a:lvl6pPr marL="3054782" indent="0">
              <a:buNone/>
              <a:defRPr sz="1900"/>
            </a:lvl6pPr>
            <a:lvl7pPr marL="3665738" indent="0">
              <a:buNone/>
              <a:defRPr sz="1900"/>
            </a:lvl7pPr>
            <a:lvl8pPr marL="4276695" indent="0">
              <a:buNone/>
              <a:defRPr sz="1900"/>
            </a:lvl8pPr>
            <a:lvl9pPr marL="4887651" indent="0">
              <a:buNone/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4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C850F-01DA-445A-A504-BB77B0C5FC1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226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40080" y="2240282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507480" y="2240282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5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64E5F-A16C-4E6A-9947-6028AAAE20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4903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6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6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AD10D-C854-4490-8942-43C7FADE51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5130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6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14DB1-972E-4BEF-949A-0A43D8A4F0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7801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3AF53-A6AC-4924-A13A-161956366B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3266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640080" y="382270"/>
            <a:ext cx="421163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5005071" y="382272"/>
            <a:ext cx="7156450" cy="819435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40080" y="2009142"/>
            <a:ext cx="421163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7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25E6B-F0C8-4864-9C83-C19D361B683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3070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8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E284F-5D66-4B03-96E9-4482BCE33B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21155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9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D49E3-8FFD-4AEC-B18E-82A6AC53D1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8460716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image" Target="../media/image1.png" /><Relationship Id="rId12" Type="http://schemas.openxmlformats.org/officeDocument/2006/relationships/image" Target="../media/image2.png" /><Relationship Id="rId13" Type="http://schemas.openxmlformats.org/officeDocument/2006/relationships/image" Target="../media/image3.png" /><Relationship Id="rId1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  <a:noFill/>
          <a:ln>
            <a:noFill/>
          </a:ln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40080" y="8743315"/>
            <a:ext cx="298704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>
            <a:lvl1pPr>
              <a:defRPr sz="19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373880" y="8743315"/>
            <a:ext cx="405384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>
            <a:lvl1pPr algn="ctr">
              <a:defRPr sz="19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814560" y="8732203"/>
            <a:ext cx="298704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>
            <a:lvl1pPr algn="r">
              <a:defRPr sz="19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E8790C47-BE73-460A-9B71-4A56ED153C8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1029" name="Group 18"/>
          <p:cNvGrpSpPr/>
          <p:nvPr/>
        </p:nvGrpSpPr>
        <p:grpSpPr>
          <a:xfrm>
            <a:off x="0" y="0"/>
            <a:ext cx="12801600" cy="764540"/>
            <a:chOff x="0" y="0"/>
            <a:chExt cx="5760" cy="344"/>
          </a:xfrm>
        </p:grpSpPr>
        <p:pic>
          <p:nvPicPr>
            <p:cNvPr id="1030" name="Picture 9" descr="mlit_top"/>
            <p:cNvPicPr>
              <a:picLocks noChangeAspect="1" noChangeArrowheads="1"/>
            </p:cNvPicPr>
            <p:nvPr userDrawn="1"/>
          </p:nvPicPr>
          <p:blipFill>
            <a:blip r:embed="rId11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3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2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3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3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3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3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035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9828921" cy="666750"/>
          </a:xfrm>
          <a:prstGeom prst="rect">
            <a:avLst/>
          </a:prstGeom>
          <a:noFill/>
          <a:ln>
            <a:noFill/>
          </a:ln>
        </p:spPr>
        <p:txBody>
          <a:bodyPr vert="horz" wrap="square" lIns="122191" tIns="61096" rIns="122191" bIns="610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610956" algn="l" rtl="0" fontAlgn="base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1221913" algn="l" rtl="0" fontAlgn="base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832869" algn="l" rtl="0" fontAlgn="base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2443825" algn="l" rtl="0" fontAlgn="base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458217" indent="-458217" algn="l" rtl="0" eaLnBrk="0" fontAlgn="base" hangingPunct="0">
        <a:spcBef>
          <a:spcPct val="20000"/>
        </a:spcBef>
        <a:spcAft>
          <a:spcPct val="0"/>
        </a:spcAft>
        <a:buChar char="•"/>
        <a:defRPr kumimoji="1" sz="43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rtl="0" eaLnBrk="0" fontAlgn="base" hangingPunct="0">
        <a:spcBef>
          <a:spcPct val="20000"/>
        </a:spcBef>
        <a:spcAft>
          <a:spcPct val="0"/>
        </a:spcAft>
        <a:buChar char="–"/>
        <a:defRPr kumimoji="1" sz="3700">
          <a:solidFill>
            <a:schemeClr val="tx1"/>
          </a:solidFill>
          <a:latin typeface="+mn-lt"/>
          <a:ea typeface="+mn-ea"/>
        </a:defRPr>
      </a:lvl2pPr>
      <a:lvl3pPr marL="1527391" indent="-305478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</a:defRPr>
      </a:lvl3pPr>
      <a:lvl4pPr marL="2138347" indent="-305478" algn="l" rtl="0" eaLnBrk="0" fontAlgn="base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4pPr>
      <a:lvl5pPr marL="2749304" indent="-305478" algn="l" rtl="0" eaLnBrk="0" fontAlgn="base" hangingPunct="0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5pPr>
      <a:lvl6pPr marL="3360260" indent="-305478" algn="l" rtl="0" fontAlgn="base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6pPr>
      <a:lvl7pPr marL="3971216" indent="-305478" algn="l" rtl="0" fontAlgn="base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7pPr>
      <a:lvl8pPr marL="4582173" indent="-305478" algn="l" rtl="0" fontAlgn="base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8pPr>
      <a:lvl9pPr marL="5193129" indent="-305478" algn="l" rtl="0" fontAlgn="base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正方形/長方形 5"/>
          <p:cNvSpPr/>
          <p:nvPr/>
        </p:nvSpPr>
        <p:spPr>
          <a:xfrm>
            <a:off x="-2690473" y="9537556"/>
            <a:ext cx="10541000" cy="746961"/>
          </a:xfrm>
          <a:prstGeom prst="rect">
            <a:avLst/>
          </a:prstGeom>
        </p:spPr>
        <p:style>
          <a:lnRef idx="0">
            <a:schemeClr val="dk1">
              <a:alpha val="0"/>
            </a:schemeClr>
          </a:lnRef>
          <a:fillRef idx="0">
            <a:schemeClr val="lt1">
              <a:alpha val="0"/>
            </a:schemeClr>
          </a:fillRef>
          <a:effectRef idx="0">
            <a:schemeClr val="lt1">
              <a:alpha val="0"/>
            </a:schemeClr>
          </a:effectRef>
          <a:fontRef idx="minor">
            <a:schemeClr val="tx1"/>
          </a:fontRef>
        </p:style>
      </p:sp>
      <p:sp>
        <p:nvSpPr>
          <p:cNvPr id="1113" name="タイトル 1"/>
          <p:cNvSpPr txBox="1"/>
          <p:nvPr/>
        </p:nvSpPr>
        <p:spPr>
          <a:xfrm>
            <a:off x="171450" y="19050"/>
            <a:ext cx="11601450" cy="666750"/>
          </a:xfrm>
          <a:prstGeom prst="rect">
            <a:avLst/>
          </a:prstGeom>
          <a:noFill/>
          <a:ln>
            <a:noFill/>
          </a:ln>
        </p:spPr>
        <p:txBody>
          <a:bodyPr vert="horz" wrap="square" lIns="122191" tIns="61096" rIns="122191" bIns="61096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610956" algn="l" rtl="0" fontAlgn="base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1221913" algn="l" rtl="0" fontAlgn="base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832869" algn="l" rtl="0" fontAlgn="base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2443825" algn="l" rtl="0" fontAlgn="base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r>
              <a:rPr lang="ja-JP" altLang="en-US" sz="3200" dirty="0" smtClean="0"/>
              <a:t>○○に関する実証事業</a:t>
            </a:r>
            <a:endParaRPr lang="ja-JP" altLang="en-US" sz="3200" kern="0" dirty="0"/>
          </a:p>
        </p:txBody>
      </p:sp>
      <p:sp>
        <p:nvSpPr>
          <p:cNvPr id="1114" name="正方形/長方形 2"/>
          <p:cNvSpPr/>
          <p:nvPr/>
        </p:nvSpPr>
        <p:spPr>
          <a:xfrm>
            <a:off x="83127" y="855023"/>
            <a:ext cx="12647221" cy="239881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2000" b="1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事業実施者</a:t>
            </a:r>
            <a:endParaRPr kumimoji="1" lang="en-US" altLang="ja-JP" sz="2000" b="1" u="sng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○○、○○、○○、○○共同研究体</a:t>
            </a:r>
            <a:endParaRPr lang="en-US" altLang="ja-JP" sz="20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実証フィールド</a:t>
            </a:r>
            <a:endParaRPr lang="en-US" altLang="ja-JP" sz="20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○○県○○市○○浄化センター</a:t>
            </a:r>
            <a:endParaRPr lang="en-US" altLang="ja-JP" sz="20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実証概要</a:t>
            </a:r>
            <a:endParaRPr lang="en-US" altLang="ja-JP" sz="20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○○○○について、○○や○○○○の○○等を実証する。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15" name="正方形/長方形 12"/>
          <p:cNvSpPr/>
          <p:nvPr/>
        </p:nvSpPr>
        <p:spPr>
          <a:xfrm>
            <a:off x="83128" y="3360716"/>
            <a:ext cx="7208322" cy="617683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2000" b="1" u="sng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提案技術の概要</a:t>
            </a:r>
            <a:endParaRPr lang="en-US" altLang="ja-JP" sz="20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16" name="正方形/長方形 18"/>
          <p:cNvSpPr/>
          <p:nvPr/>
        </p:nvSpPr>
        <p:spPr>
          <a:xfrm>
            <a:off x="7374577" y="3360716"/>
            <a:ext cx="5355771" cy="61768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20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提案技術</a:t>
            </a:r>
            <a:r>
              <a:rPr lang="ja-JP" altLang="en-US" sz="2000" b="1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の革新性等の特徴</a:t>
            </a:r>
            <a:endParaRPr lang="en-US" altLang="ja-JP" sz="2000" b="1" u="sng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①○○</a:t>
            </a:r>
            <a:endParaRPr lang="en-US" altLang="ja-JP" sz="2000" b="1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endParaRPr lang="en-US" altLang="ja-JP" sz="20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endParaRPr lang="en-US" altLang="ja-JP" sz="20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endParaRPr lang="en-US" altLang="ja-JP" sz="20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17" name="テキスト ボックス 1"/>
          <p:cNvSpPr txBox="1"/>
          <p:nvPr/>
        </p:nvSpPr>
        <p:spPr>
          <a:xfrm>
            <a:off x="471253" y="7958532"/>
            <a:ext cx="5706224" cy="106873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72000" tIns="72000" rIns="72000" bIns="72000" rtlCol="0" anchor="ctr" anchorCtr="1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b="1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＜注意事項＞</a:t>
            </a:r>
            <a:endParaRPr lang="en-US" altLang="ja-JP" sz="2000" b="1" dirty="0" smtClean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b="1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・定量的なことは書かずに、定性的に記載して下さい。</a:t>
            </a:r>
            <a:endParaRPr lang="en-US" altLang="ja-JP" sz="2000" b="1" dirty="0" smtClean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kumimoji="1" lang="ja-JP" altLang="en-US" sz="2000" b="1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</a:t>
            </a:r>
            <a:r>
              <a:rPr lang="ja-JP" altLang="en-US" sz="2000" b="1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本資料</a:t>
            </a:r>
            <a:r>
              <a:rPr lang="ja-JP" altLang="en-US" sz="2000" b="1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は公表用に使う場合が</a:t>
            </a:r>
            <a:r>
              <a:rPr lang="ja-JP" altLang="en-US" sz="2000" b="1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あります。</a:t>
            </a:r>
            <a:endParaRPr kumimoji="1" lang="ja-JP" altLang="en-US" sz="2000" b="1" dirty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118" name="テキスト ボックス 3"/>
          <p:cNvSpPr txBox="1"/>
          <p:nvPr/>
        </p:nvSpPr>
        <p:spPr>
          <a:xfrm>
            <a:off x="-3105150" y="0"/>
            <a:ext cx="2552700" cy="514738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000" tIns="72000" rIns="72000" bIns="72000" rtlCol="0" anchor="ctr" anchorCtr="1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1" lang="ja-JP" altLang="en-US" sz="2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実規模実証用</a:t>
            </a:r>
            <a:endParaRPr kumimoji="1" lang="ja-JP" altLang="en-US" sz="24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408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" name="正方形/長方形 5"/>
          <p:cNvSpPr/>
          <p:nvPr/>
        </p:nvSpPr>
        <p:spPr>
          <a:xfrm>
            <a:off x="-2690473" y="9537556"/>
            <a:ext cx="10541000" cy="746961"/>
          </a:xfrm>
          <a:prstGeom prst="rect">
            <a:avLst/>
          </a:prstGeom>
        </p:spPr>
        <p:style>
          <a:lnRef idx="0">
            <a:schemeClr val="dk1">
              <a:alpha val="0"/>
            </a:schemeClr>
          </a:lnRef>
          <a:fillRef idx="0">
            <a:schemeClr val="lt1">
              <a:alpha val="0"/>
            </a:schemeClr>
          </a:fillRef>
          <a:effectRef idx="0">
            <a:schemeClr val="lt1">
              <a:alpha val="0"/>
            </a:schemeClr>
          </a:effectRef>
          <a:fontRef idx="minor">
            <a:schemeClr val="tx1"/>
          </a:fontRef>
        </p:style>
      </p:sp>
      <p:sp>
        <p:nvSpPr>
          <p:cNvPr id="1121" name="タイトル 1"/>
          <p:cNvSpPr txBox="1"/>
          <p:nvPr/>
        </p:nvSpPr>
        <p:spPr>
          <a:xfrm>
            <a:off x="171450" y="19050"/>
            <a:ext cx="11601450" cy="666750"/>
          </a:xfrm>
          <a:prstGeom prst="rect">
            <a:avLst/>
          </a:prstGeom>
          <a:noFill/>
          <a:ln>
            <a:noFill/>
          </a:ln>
        </p:spPr>
        <p:txBody>
          <a:bodyPr vert="horz" wrap="square" lIns="122191" tIns="61096" rIns="122191" bIns="61096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610956" algn="l" rtl="0" fontAlgn="base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1221913" algn="l" rtl="0" fontAlgn="base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832869" algn="l" rtl="0" fontAlgn="base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2443825" algn="l" rtl="0" fontAlgn="base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r>
              <a:rPr lang="ja-JP" altLang="en-US" sz="3200" dirty="0" smtClean="0"/>
              <a:t>○○に関する調査事業</a:t>
            </a:r>
            <a:endParaRPr lang="ja-JP" altLang="en-US" sz="3200" kern="0" dirty="0"/>
          </a:p>
        </p:txBody>
      </p:sp>
      <p:sp>
        <p:nvSpPr>
          <p:cNvPr id="1122" name="正方形/長方形 2"/>
          <p:cNvSpPr/>
          <p:nvPr/>
        </p:nvSpPr>
        <p:spPr>
          <a:xfrm>
            <a:off x="83127" y="855023"/>
            <a:ext cx="12647221" cy="2124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2000" b="1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事業実施者</a:t>
            </a:r>
            <a:endParaRPr kumimoji="1" lang="en-US" altLang="ja-JP" sz="2000" b="1" u="sng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○○、○○、○○、○○共同研究体</a:t>
            </a:r>
            <a:endParaRPr lang="en-US" altLang="ja-JP" sz="20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u="sng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実証概要</a:t>
            </a:r>
            <a:endParaRPr lang="en-US" altLang="ja-JP" sz="20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○○○○について、○○や○○○○の○○等を実証する。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23" name="正方形/長方形 12"/>
          <p:cNvSpPr/>
          <p:nvPr/>
        </p:nvSpPr>
        <p:spPr>
          <a:xfrm>
            <a:off x="83127" y="3102428"/>
            <a:ext cx="7208322" cy="643512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2000" b="1" u="sng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提案技術の概要</a:t>
            </a:r>
            <a:endParaRPr lang="en-US" altLang="ja-JP" sz="20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24" name="正方形/長方形 18"/>
          <p:cNvSpPr/>
          <p:nvPr/>
        </p:nvSpPr>
        <p:spPr>
          <a:xfrm>
            <a:off x="7374577" y="3102428"/>
            <a:ext cx="5355771" cy="643512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20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提案技術</a:t>
            </a:r>
            <a:r>
              <a:rPr lang="ja-JP" altLang="en-US" sz="2000" b="1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の革新性等の特徴</a:t>
            </a:r>
            <a:endParaRPr lang="en-US" altLang="ja-JP" sz="2000" b="1" u="sng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①○○</a:t>
            </a:r>
            <a:endParaRPr lang="en-US" altLang="ja-JP" sz="2000" b="1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endParaRPr lang="en-US" altLang="ja-JP" sz="20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endParaRPr lang="en-US" altLang="ja-JP" sz="20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endParaRPr lang="en-US" altLang="ja-JP" sz="20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25" name="テキスト ボックス 8"/>
          <p:cNvSpPr txBox="1"/>
          <p:nvPr/>
        </p:nvSpPr>
        <p:spPr>
          <a:xfrm>
            <a:off x="400709" y="7941398"/>
            <a:ext cx="5706224" cy="106873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72000" tIns="72000" rIns="72000" bIns="72000" rtlCol="0" anchor="ctr" anchorCtr="1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b="1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＜注意事項＞</a:t>
            </a:r>
            <a:endParaRPr lang="en-US" altLang="ja-JP" sz="2000" b="1" dirty="0" smtClean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b="1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・定量的なことは書かずに、定性的に記載して下さい。</a:t>
            </a:r>
            <a:endParaRPr lang="en-US" altLang="ja-JP" sz="2000" b="1" dirty="0" smtClean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kumimoji="1" lang="ja-JP" altLang="en-US" sz="2000" b="1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</a:t>
            </a:r>
            <a:r>
              <a:rPr lang="ja-JP" altLang="en-US" sz="2000" b="1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本資料</a:t>
            </a:r>
            <a:r>
              <a:rPr lang="ja-JP" altLang="en-US" sz="2000" b="1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は公表用に使う場合が</a:t>
            </a:r>
            <a:r>
              <a:rPr lang="ja-JP" altLang="en-US" sz="2000" b="1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あります。</a:t>
            </a:r>
            <a:endParaRPr kumimoji="1" lang="ja-JP" altLang="en-US" sz="2000" b="1" dirty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126" name="テキスト ボックス 9"/>
          <p:cNvSpPr txBox="1"/>
          <p:nvPr/>
        </p:nvSpPr>
        <p:spPr>
          <a:xfrm>
            <a:off x="-3105150" y="0"/>
            <a:ext cx="2552700" cy="514738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000" tIns="72000" rIns="72000" bIns="72000" rtlCol="0" anchor="ctr" anchorCtr="1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1" lang="ja-JP" altLang="en-US" sz="2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ＦＳ調査用</a:t>
            </a:r>
            <a:endParaRPr kumimoji="1" lang="ja-JP" altLang="en-US" sz="24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0438924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txDef>
      <a:spPr>
        <a:custGeom>
          <a:avLst/>
          <a:gdLst/>
          <a:ahLst/>
          <a:cxnLst/>
          <a:rect l="l" t="t" r="r" b="b"/>
          <a:pathLst/>
        </a:custGeom>
        <a:solidFill>
          <a:srgbClr val="FFC000"/>
        </a:solidFill>
        <a:ln>
          <a:headEnd/>
          <a:tailEnd/>
        </a:ln>
        <a:effectLst>
          <a:glow rad="63500">
            <a:schemeClr val="accent3">
              <a:satMod val="175000"/>
              <a:alpha val="40000"/>
            </a:schemeClr>
          </a:glow>
          <a:outerShdw blurRad="40000" dist="23000" dir="5400000" rotWithShape="0">
            <a:srgbClr val="000000">
              <a:alpha val="35000"/>
            </a:srgbClr>
          </a:outerShdw>
        </a:effectLst>
      </a:spPr>
      <a:bodyPr vertOverflow="overflow" horzOverflow="overflow" wrap="square" lIns="72000" tIns="72000" rIns="72000" bIns="72000" anchor="ctr" anchorCtr="1">
        <a:spAutoFit/>
      </a:bodyPr>
      <a:lstStyle>
        <a:defPPr algn="ctr" eaLnBrk="1" hangingPunct="1">
          <a:spcBef>
            <a:spcPct val="0"/>
          </a:spcBef>
          <a:defRPr sz="1400" b="1" dirty="0">
            <a:latin typeface="Meiryo UI"/>
            <a:ea typeface="Meiryo UI"/>
            <a:cs typeface="Meiryo UI"/>
          </a:defRPr>
        </a:defPPr>
      </a:lstStyle>
      <a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a: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33781</TotalTime>
  <Words>169</Words>
  <Application>JUST Focus</Application>
  <Paragraphs>55</Paragraph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Meiryo UI</vt:lpstr>
      <vt:lpstr>ＭＳ Ｐゴシック</vt:lpstr>
      <vt:lpstr>Arial</vt:lpstr>
      <vt:lpstr>Calibri</vt:lpstr>
      <vt:lpstr>標準デザイン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4.1.5</AppVersion>
  <PresentationFormat>ユーザー設定</PresentationFormat>
  <Slides>2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lastModifiedBy>溝上 洋介</cp:lastModifiedBy>
  <cp:lastPrinted>2018-11-30T13:51:46Z</cp:lastPrinted>
  <dcterms:created xsi:type="dcterms:W3CDTF">2021-01-13T06:15:11Z</dcterms:created>
  <dcterms:modified xsi:type="dcterms:W3CDTF">2021-01-13T06:15:11Z</dcterms:modified>
  <cp:revision>1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