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9601200" cy="12801600" type="A3"/>
  <p:notesSz cx="6858000" cy="9144000"/>
  <p:embeddedFontLst>
    <p:embeddedFont>
      <p:font typeface="BIZ UDゴシック" panose="020B0400000000000000" pitchFamily="49" charset="-128"/>
      <p:regular r:id="rId3"/>
      <p:bold r:id="rId4"/>
    </p:embeddedFont>
    <p:embeddedFont>
      <p:font typeface="メイリオ" panose="020B0604030504040204" pitchFamily="50" charset="-128"/>
      <p:regular r:id="rId5"/>
      <p:bold r:id="rId6"/>
      <p:italic r:id="rId7"/>
      <p:boldItalic r:id="rId8"/>
    </p:embeddedFont>
    <p:embeddedFont>
      <p:font typeface="游ゴシック Light" panose="020B0300000000000000" pitchFamily="50" charset="-128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游ゴシック" panose="020B0400000000000000" pitchFamily="50" charset="-128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2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38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0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1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35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9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7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19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14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12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2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966B-39A7-4C72-862E-8FF6659D62EC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64DF-1423-4ABE-A3D1-1482483AD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76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16FFC8E-57FF-408C-9CFF-FC4943BD2661}"/>
              </a:ext>
            </a:extLst>
          </p:cNvPr>
          <p:cNvSpPr/>
          <p:nvPr/>
        </p:nvSpPr>
        <p:spPr>
          <a:xfrm>
            <a:off x="5857719" y="9485622"/>
            <a:ext cx="3650574" cy="2604848"/>
          </a:xfrm>
          <a:prstGeom prst="roundRect">
            <a:avLst>
              <a:gd name="adj" fmla="val 547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グラフ等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F7A126-3ABC-4BF6-9500-09ACF6D7AEE5}"/>
              </a:ext>
            </a:extLst>
          </p:cNvPr>
          <p:cNvSpPr/>
          <p:nvPr/>
        </p:nvSpPr>
        <p:spPr>
          <a:xfrm>
            <a:off x="112296" y="5726920"/>
            <a:ext cx="2602330" cy="2229313"/>
          </a:xfrm>
          <a:prstGeom prst="roundRect">
            <a:avLst>
              <a:gd name="adj" fmla="val 29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位置図・範囲図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貼り付け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64ADD817-ECBF-4416-AE1F-A6D92EFC0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9041"/>
              </p:ext>
            </p:extLst>
          </p:nvPr>
        </p:nvGraphicFramePr>
        <p:xfrm>
          <a:off x="-1" y="12175953"/>
          <a:ext cx="9601201" cy="6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02">
                  <a:extLst>
                    <a:ext uri="{9D8B030D-6E8A-4147-A177-3AD203B41FA5}">
                      <a16:colId xmlns:a16="http://schemas.microsoft.com/office/drawing/2014/main" val="3872305322"/>
                    </a:ext>
                  </a:extLst>
                </a:gridCol>
                <a:gridCol w="8027199">
                  <a:extLst>
                    <a:ext uri="{9D8B030D-6E8A-4147-A177-3AD203B41FA5}">
                      <a16:colId xmlns:a16="http://schemas.microsoft.com/office/drawing/2014/main" val="1532215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問合せ先</a:t>
                      </a:r>
                    </a:p>
                  </a:txBody>
                  <a:tcPr marL="72000" marR="72000" marT="108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団体名：　　　　　　　　　　　　　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連絡先　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E-mail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TEL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2000" marR="72000" marT="108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22217"/>
                  </a:ext>
                </a:extLst>
              </a:tr>
            </a:tbl>
          </a:graphicData>
        </a:graphic>
      </p:graphicFrame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41F57C2-C512-4A62-BF1F-9DBEECCC75FB}"/>
              </a:ext>
            </a:extLst>
          </p:cNvPr>
          <p:cNvSpPr/>
          <p:nvPr/>
        </p:nvSpPr>
        <p:spPr>
          <a:xfrm>
            <a:off x="-1" y="-2"/>
            <a:ext cx="8322095" cy="504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部門：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〇〇〇〇〇〇〇〇〇〇〇〇</a:t>
            </a:r>
            <a:endParaRPr kumimoji="1"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7AA5080-09C6-4281-87ED-B646D6C40B4D}"/>
              </a:ext>
            </a:extLst>
          </p:cNvPr>
          <p:cNvSpPr/>
          <p:nvPr/>
        </p:nvSpPr>
        <p:spPr>
          <a:xfrm>
            <a:off x="8322095" y="-1"/>
            <a:ext cx="1279105" cy="504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No.00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9E95C5-A7CB-414A-A26F-25F71C3F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8" y="5223034"/>
            <a:ext cx="41266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630E24C-0C6C-4B3E-908E-0936A383508D}"/>
              </a:ext>
            </a:extLst>
          </p:cNvPr>
          <p:cNvSpPr/>
          <p:nvPr/>
        </p:nvSpPr>
        <p:spPr>
          <a:xfrm>
            <a:off x="112293" y="1103693"/>
            <a:ext cx="9396000" cy="395892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事例の代表的な写真を１～３点程度貼り付け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E2073C-F264-4B08-9C59-58658E73813F}"/>
              </a:ext>
            </a:extLst>
          </p:cNvPr>
          <p:cNvSpPr txBox="1"/>
          <p:nvPr/>
        </p:nvSpPr>
        <p:spPr>
          <a:xfrm>
            <a:off x="79996" y="564805"/>
            <a:ext cx="7226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事例の名称（プロジェクト名等）</a:t>
            </a:r>
            <a:endParaRPr kumimoji="1" lang="en-US" altLang="ja-JP" sz="2800" b="1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1DCBCA-2C8B-42B3-AC20-86B9C1236934}"/>
              </a:ext>
            </a:extLst>
          </p:cNvPr>
          <p:cNvSpPr txBox="1"/>
          <p:nvPr/>
        </p:nvSpPr>
        <p:spPr>
          <a:xfrm>
            <a:off x="577103" y="5196407"/>
            <a:ext cx="2137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取組の位置</a:t>
            </a:r>
            <a:endParaRPr kumimoji="1" lang="en-US" altLang="ja-JP" sz="2000" b="1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6D6B497-E6F0-4A62-B6C5-4D4D283EF2DB}"/>
              </a:ext>
            </a:extLst>
          </p:cNvPr>
          <p:cNvCxnSpPr/>
          <p:nvPr/>
        </p:nvCxnSpPr>
        <p:spPr>
          <a:xfrm>
            <a:off x="196618" y="5567942"/>
            <a:ext cx="198510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8F078710-CF53-411F-AB21-D2AD8473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75" y="5223034"/>
            <a:ext cx="41266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BB3FEDD-68AC-4227-A948-35CA7DD9B8B5}"/>
              </a:ext>
            </a:extLst>
          </p:cNvPr>
          <p:cNvCxnSpPr/>
          <p:nvPr/>
        </p:nvCxnSpPr>
        <p:spPr>
          <a:xfrm>
            <a:off x="2927575" y="5567942"/>
            <a:ext cx="309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4CEF9D-6530-4CF5-97AE-9CBBB63AD823}"/>
              </a:ext>
            </a:extLst>
          </p:cNvPr>
          <p:cNvSpPr txBox="1"/>
          <p:nvPr/>
        </p:nvSpPr>
        <p:spPr>
          <a:xfrm>
            <a:off x="3356200" y="5196407"/>
            <a:ext cx="3689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地域課題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・目的</a:t>
            </a:r>
            <a:endParaRPr kumimoji="1" lang="en-US" altLang="ja-JP" sz="2000" b="1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DA424E1-258D-4309-A5D9-F546A1BD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8" y="8140912"/>
            <a:ext cx="41266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17D86E-6A34-4D43-BFE3-B4C778E3D176}"/>
              </a:ext>
            </a:extLst>
          </p:cNvPr>
          <p:cNvSpPr txBox="1"/>
          <p:nvPr/>
        </p:nvSpPr>
        <p:spPr>
          <a:xfrm>
            <a:off x="577103" y="8114285"/>
            <a:ext cx="2137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取組内容</a:t>
            </a:r>
            <a:endParaRPr kumimoji="1" lang="en-US" altLang="ja-JP" sz="2000" b="1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C50AA73-96E9-41AB-A57B-0B3155FFD240}"/>
              </a:ext>
            </a:extLst>
          </p:cNvPr>
          <p:cNvCxnSpPr/>
          <p:nvPr/>
        </p:nvCxnSpPr>
        <p:spPr>
          <a:xfrm>
            <a:off x="196618" y="8485820"/>
            <a:ext cx="198510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81CA388-F4C6-4B73-9388-47F001512FAC}"/>
              </a:ext>
            </a:extLst>
          </p:cNvPr>
          <p:cNvSpPr txBox="1"/>
          <p:nvPr/>
        </p:nvSpPr>
        <p:spPr>
          <a:xfrm>
            <a:off x="2927574" y="5689969"/>
            <a:ext cx="656132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ja-JP" sz="1600" b="1"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600" b="1"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地域課題</a:t>
            </a:r>
            <a:r>
              <a:rPr kumimoji="1" lang="en-US" altLang="ja-JP" sz="1600" b="1"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285750" marR="0" lvl="0" indent="-28575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□□□□□□□□□□□□□□□□□□□□□□□□□□□□□□□□□□□□□□□□□□□□□□□□□□□□□□□□□□□□□□□□□□□□□□□□□□□□□□□□。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C4748B-8BE1-4085-87D0-924D04247C7E}"/>
              </a:ext>
            </a:extLst>
          </p:cNvPr>
          <p:cNvSpPr txBox="1"/>
          <p:nvPr/>
        </p:nvSpPr>
        <p:spPr>
          <a:xfrm>
            <a:off x="2927574" y="6894405"/>
            <a:ext cx="656132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ja-JP" sz="1600" b="1" dirty="0" smtClean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600" b="1" dirty="0" smtClean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  <a:r>
              <a:rPr kumimoji="1" lang="en-US" altLang="ja-JP" sz="1600" b="1" dirty="0">
                <a:solidFill>
                  <a:schemeClr val="accent6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285750" marR="0" lvl="0" indent="-28575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□□□□□□□□□□□□□□□□□□□□□□□□□□□□□□□□□□□□□□□□□□□□□□□□□□□□□□□□□□□□□□□□□□□□□□□□□□□□□□□□。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EA65F389-305E-483E-B4E5-34454B9E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18" y="8140912"/>
            <a:ext cx="41266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C08C03-5FC4-4E04-B368-6E16C6AC30C4}"/>
              </a:ext>
            </a:extLst>
          </p:cNvPr>
          <p:cNvSpPr txBox="1"/>
          <p:nvPr/>
        </p:nvSpPr>
        <p:spPr>
          <a:xfrm>
            <a:off x="6238203" y="8114285"/>
            <a:ext cx="2137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取組効果</a:t>
            </a:r>
            <a:endParaRPr kumimoji="1" lang="en-US" altLang="ja-JP" sz="2000" b="1" dirty="0">
              <a:solidFill>
                <a:srgbClr val="00B05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8C94836-654C-4DD6-870D-DF181CCDC3A2}"/>
              </a:ext>
            </a:extLst>
          </p:cNvPr>
          <p:cNvCxnSpPr/>
          <p:nvPr/>
        </p:nvCxnSpPr>
        <p:spPr>
          <a:xfrm>
            <a:off x="5857718" y="8485820"/>
            <a:ext cx="198510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B347AF-D90A-44C7-A68E-EE5F55557ED4}"/>
              </a:ext>
            </a:extLst>
          </p:cNvPr>
          <p:cNvSpPr txBox="1"/>
          <p:nvPr/>
        </p:nvSpPr>
        <p:spPr>
          <a:xfrm>
            <a:off x="5857718" y="8518400"/>
            <a:ext cx="3631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□□□□□□□□□□□□□□□□□□□□□□□□□□□□□□□□□□□□□□□□□□□□□□□□□□□□□□□□□□□□□□。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42780860-07B2-4C45-88E8-0D24070D6127}"/>
              </a:ext>
            </a:extLst>
          </p:cNvPr>
          <p:cNvSpPr/>
          <p:nvPr/>
        </p:nvSpPr>
        <p:spPr>
          <a:xfrm>
            <a:off x="112293" y="9990950"/>
            <a:ext cx="2772000" cy="2069141"/>
          </a:xfrm>
          <a:prstGeom prst="roundRect">
            <a:avLst>
              <a:gd name="adj" fmla="val 547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その他写真・図等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1AC3E644-504E-4F2D-A915-B0788D65C42A}"/>
              </a:ext>
            </a:extLst>
          </p:cNvPr>
          <p:cNvSpPr/>
          <p:nvPr/>
        </p:nvSpPr>
        <p:spPr>
          <a:xfrm>
            <a:off x="2955978" y="9990950"/>
            <a:ext cx="2772000" cy="2069141"/>
          </a:xfrm>
          <a:prstGeom prst="roundRect">
            <a:avLst>
              <a:gd name="adj" fmla="val 547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その他写真・図等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E617DC-49A5-497A-8414-BA88C06AFEEE}"/>
              </a:ext>
            </a:extLst>
          </p:cNvPr>
          <p:cNvSpPr txBox="1"/>
          <p:nvPr/>
        </p:nvSpPr>
        <p:spPr>
          <a:xfrm>
            <a:off x="196618" y="8518400"/>
            <a:ext cx="55313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□□□□□□□□□□□□□□□□□□□□□□□□□□□□□□□□□□□□□□□□□□□□□□□□□□□□□□□□□□□□□□。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85750" indent="-285750" defTabSz="960120">
              <a:buFont typeface="Wingdings" panose="05000000000000000000" pitchFamily="2" charset="2"/>
              <a:buChar char="l"/>
              <a:defRPr/>
            </a:pP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□□□□□□□□□□□□□□□□□□□□□□□□□□□□□□□□□□□□□□□□□□□□□□□□□□□□□□□□□□□□□□。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85750" marR="0" lvl="0" indent="-28575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98DA94B4-AEEC-4709-83D6-323E044A4230}"/>
              </a:ext>
            </a:extLst>
          </p:cNvPr>
          <p:cNvSpPr/>
          <p:nvPr/>
        </p:nvSpPr>
        <p:spPr>
          <a:xfrm>
            <a:off x="196618" y="1169909"/>
            <a:ext cx="6476898" cy="3835865"/>
          </a:xfrm>
          <a:prstGeom prst="roundRect">
            <a:avLst>
              <a:gd name="adj" fmla="val 2399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F059D0EE-DB43-48FB-8C80-8D8545BC4FA3}"/>
              </a:ext>
            </a:extLst>
          </p:cNvPr>
          <p:cNvSpPr/>
          <p:nvPr/>
        </p:nvSpPr>
        <p:spPr>
          <a:xfrm>
            <a:off x="6721641" y="1169909"/>
            <a:ext cx="2725045" cy="1894133"/>
          </a:xfrm>
          <a:prstGeom prst="roundRect">
            <a:avLst>
              <a:gd name="adj" fmla="val 2399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6398AA95-A59E-4304-A332-5866701E2039}"/>
              </a:ext>
            </a:extLst>
          </p:cNvPr>
          <p:cNvSpPr/>
          <p:nvPr/>
        </p:nvSpPr>
        <p:spPr>
          <a:xfrm>
            <a:off x="6721641" y="3111641"/>
            <a:ext cx="2725045" cy="1894133"/>
          </a:xfrm>
          <a:prstGeom prst="roundRect">
            <a:avLst>
              <a:gd name="adj" fmla="val 2399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26569" y="76245"/>
            <a:ext cx="9128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別紙４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05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431</Words>
  <Application>Microsoft Office PowerPoint</Application>
  <PresentationFormat>A3 297x420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UDゴシック</vt:lpstr>
      <vt:lpstr>メイリオ</vt:lpstr>
      <vt:lpstr>Arial</vt:lpstr>
      <vt:lpstr>游ゴシック Light</vt:lpstr>
      <vt:lpstr>Calibri Light</vt:lpstr>
      <vt:lpstr>Calibri</vt:lpstr>
      <vt:lpstr>游ゴシック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所 功治</dc:creator>
  <cp:lastModifiedBy>Satoshi Denno</cp:lastModifiedBy>
  <cp:revision>18</cp:revision>
  <dcterms:created xsi:type="dcterms:W3CDTF">2020-07-21T11:04:12Z</dcterms:created>
  <dcterms:modified xsi:type="dcterms:W3CDTF">2020-09-09T04:57:17Z</dcterms:modified>
</cp:coreProperties>
</file>