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356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CC"/>
    <a:srgbClr val="004896"/>
    <a:srgbClr val="CCFFCC"/>
    <a:srgbClr val="FFA725"/>
    <a:srgbClr val="FFF2CC"/>
    <a:srgbClr val="EAEFF7"/>
    <a:srgbClr val="E2F0D9"/>
    <a:srgbClr val="B86E00"/>
    <a:srgbClr val="1485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5736" autoAdjust="0"/>
  </p:normalViewPr>
  <p:slideViewPr>
    <p:cSldViewPr snapToGrid="0" showGuides="1">
      <p:cViewPr varScale="1">
        <p:scale>
          <a:sx n="73" d="100"/>
          <a:sy n="73" d="100"/>
        </p:scale>
        <p:origin x="130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4" d="100"/>
          <a:sy n="74" d="100"/>
        </p:scale>
        <p:origin x="315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2AB84-CEDC-4A87-A7BE-D5AE37F634CE}" type="datetimeFigureOut">
              <a:rPr kumimoji="1" lang="ja-JP" altLang="en-US" smtClean="0"/>
              <a:t>2021/6/3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BB0CF-BBD8-4387-BBE5-75B9683A78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500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4A91A-D441-4526-AF71-AD2BCD6D51D0}" type="datetimeFigureOut">
              <a:rPr kumimoji="1" lang="ja-JP" altLang="en-US" smtClean="0"/>
              <a:t>2021/6/3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94B36-3E13-4F8F-90C5-9C8467BCBC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398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>
            <a:extLst>
              <a:ext uri="{FF2B5EF4-FFF2-40B4-BE49-F238E27FC236}">
                <a16:creationId xmlns:a16="http://schemas.microsoft.com/office/drawing/2014/main" id="{C6624E2E-A780-4E53-8CA8-BFDA0F518D7B}"/>
              </a:ext>
            </a:extLst>
          </p:cNvPr>
          <p:cNvSpPr>
            <a:spLocks noChangeArrowheads="1"/>
          </p:cNvSpPr>
          <p:nvPr userDrawn="1"/>
        </p:nvSpPr>
        <p:spPr bwMode="gray">
          <a:xfrm rot="10800000">
            <a:off x="0" y="918212"/>
            <a:ext cx="9144000" cy="36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662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B835C54-FA83-4C9A-B489-96772AB6D6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4882" y="6573474"/>
            <a:ext cx="449119" cy="365125"/>
          </a:xfrm>
          <a:prstGeom prst="rect">
            <a:avLst/>
          </a:prstGeom>
        </p:spPr>
        <p:txBody>
          <a:bodyPr/>
          <a:lstStyle>
            <a:lvl1pPr algn="r">
              <a:defRPr sz="1292" b="1">
                <a:solidFill>
                  <a:srgbClr val="68696D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</a:lstStyle>
          <a:p>
            <a:fld id="{F882D386-5631-41B5-80EA-A5A412C1C9AA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11">
            <a:extLst>
              <a:ext uri="{FF2B5EF4-FFF2-40B4-BE49-F238E27FC236}">
                <a16:creationId xmlns:a16="http://schemas.microsoft.com/office/drawing/2014/main" id="{6460C804-8842-4BC2-8B9A-06CA53AB702C}"/>
              </a:ext>
            </a:extLst>
          </p:cNvPr>
          <p:cNvSpPr txBox="1">
            <a:spLocks/>
          </p:cNvSpPr>
          <p:nvPr userDrawn="1"/>
        </p:nvSpPr>
        <p:spPr>
          <a:xfrm>
            <a:off x="314807" y="6537177"/>
            <a:ext cx="5400000" cy="360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None/>
              <a:defRPr kumimoji="1" sz="900" kern="1200">
                <a:solidFill>
                  <a:schemeClr val="tx1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小塚ゴシック Pro L" panose="020B0200000000000000" pitchFamily="34" charset="-128"/>
              <a:buChar char="→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小塚ゴシック Pro L" panose="020B0200000000000000" pitchFamily="34" charset="-128"/>
              <a:buChar char="▷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831" dirty="0"/>
          </a:p>
        </p:txBody>
      </p:sp>
      <p:sp>
        <p:nvSpPr>
          <p:cNvPr id="14" name="タイトル 13">
            <a:extLst>
              <a:ext uri="{FF2B5EF4-FFF2-40B4-BE49-F238E27FC236}">
                <a16:creationId xmlns:a16="http://schemas.microsoft.com/office/drawing/2014/main" id="{041AF372-5989-4ECF-9F5A-A22F45A22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25" y="414814"/>
            <a:ext cx="7954610" cy="406719"/>
          </a:xfrm>
          <a:prstGeom prst="rect">
            <a:avLst/>
          </a:prstGeom>
        </p:spPr>
        <p:txBody>
          <a:bodyPr/>
          <a:lstStyle>
            <a:lvl1pPr algn="l">
              <a:defRPr kumimoji="1" lang="ja-JP" altLang="en-US" sz="2215" b="1" kern="1200" dirty="0">
                <a:solidFill>
                  <a:srgbClr val="004896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テキスト プレースホルダー 15">
            <a:extLst>
              <a:ext uri="{FF2B5EF4-FFF2-40B4-BE49-F238E27FC236}">
                <a16:creationId xmlns:a16="http://schemas.microsoft.com/office/drawing/2014/main" id="{E6F59725-4238-4B51-BC8C-7650383EA6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8451" y="1181533"/>
            <a:ext cx="8721725" cy="5355644"/>
          </a:xfrm>
          <a:prstGeom prst="rect">
            <a:avLst/>
          </a:prstGeom>
        </p:spPr>
        <p:txBody>
          <a:bodyPr>
            <a:normAutofit/>
          </a:bodyPr>
          <a:lstStyle>
            <a:lvl1pPr marL="158265" indent="-158265" algn="l" defTabSz="633062" rtl="0" eaLnBrk="1" latinLnBrk="0" hangingPunct="1">
              <a:lnSpc>
                <a:spcPct val="100000"/>
              </a:lnSpc>
              <a:spcBef>
                <a:spcPts val="692"/>
              </a:spcBef>
              <a:buFont typeface="Wingdings" panose="05000000000000000000" pitchFamily="2" charset="2"/>
              <a:buChar char="n"/>
              <a:defRPr kumimoji="1" lang="ja-JP" altLang="en-US" sz="1846" b="1" kern="1200" dirty="0" smtClean="0">
                <a:solidFill>
                  <a:srgbClr val="004896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  <a:lvl2pPr marL="474796" indent="-158265">
              <a:buFont typeface="Wingdings" panose="05000000000000000000" pitchFamily="2" charset="2"/>
              <a:buChar char="l"/>
              <a:defRPr kumimoji="1" lang="ja-JP" alt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2pPr>
            <a:lvl3pPr marL="791327" indent="-158265">
              <a:buFont typeface="Wingdings" panose="05000000000000000000" pitchFamily="2" charset="2"/>
              <a:buChar char="Ø"/>
              <a:defRPr kumimoji="1" lang="ja-JP" altLang="en-US" sz="1400" kern="1200" dirty="0" smtClean="0">
                <a:solidFill>
                  <a:srgbClr val="626262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3pPr>
            <a:lvl4pPr marL="1107858" indent="-158265">
              <a:defRPr kumimoji="1" lang="ja-JP" altLang="en-US" sz="1200" kern="1200" dirty="0" smtClean="0">
                <a:solidFill>
                  <a:srgbClr val="626262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4pPr>
            <a:lvl5pPr>
              <a:defRPr sz="1200">
                <a:solidFill>
                  <a:srgbClr val="626262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5pPr>
          </a:lstStyle>
          <a:p>
            <a:pPr lvl="0"/>
            <a:r>
              <a:rPr kumimoji="1" lang="ja-JP" altLang="en-US" dirty="0"/>
              <a:t> マスター テキストの書式設定</a:t>
            </a:r>
          </a:p>
          <a:p>
            <a:pPr lvl="1"/>
            <a:r>
              <a:rPr kumimoji="1" lang="ja-JP" altLang="en-US" dirty="0"/>
              <a:t> 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 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 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5231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82E1820-DBD5-450D-AB39-B1993BD4C0AE}"/>
              </a:ext>
            </a:extLst>
          </p:cNvPr>
          <p:cNvSpPr/>
          <p:nvPr userDrawn="1"/>
        </p:nvSpPr>
        <p:spPr bwMode="auto">
          <a:xfrm>
            <a:off x="9757242" y="464913"/>
            <a:ext cx="374828" cy="374828"/>
          </a:xfrm>
          <a:prstGeom prst="rect">
            <a:avLst/>
          </a:prstGeom>
          <a:solidFill>
            <a:srgbClr val="1485C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srgbClr val="123385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546CF5E-BED8-44FC-8AC7-71F784F13F7C}"/>
              </a:ext>
            </a:extLst>
          </p:cNvPr>
          <p:cNvSpPr/>
          <p:nvPr userDrawn="1"/>
        </p:nvSpPr>
        <p:spPr bwMode="auto">
          <a:xfrm>
            <a:off x="9757242" y="0"/>
            <a:ext cx="374828" cy="374828"/>
          </a:xfrm>
          <a:prstGeom prst="rect">
            <a:avLst/>
          </a:prstGeom>
          <a:solidFill>
            <a:srgbClr val="8282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1106EE6-8D10-4DF7-80AF-5EB4E59A3B3E}"/>
              </a:ext>
            </a:extLst>
          </p:cNvPr>
          <p:cNvSpPr/>
          <p:nvPr userDrawn="1"/>
        </p:nvSpPr>
        <p:spPr bwMode="auto">
          <a:xfrm>
            <a:off x="9757242" y="929826"/>
            <a:ext cx="374828" cy="374828"/>
          </a:xfrm>
          <a:prstGeom prst="rect">
            <a:avLst/>
          </a:prstGeom>
          <a:solidFill>
            <a:srgbClr val="FFA72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D6EA055-4AF2-443A-8377-15D729B65236}"/>
              </a:ext>
            </a:extLst>
          </p:cNvPr>
          <p:cNvSpPr/>
          <p:nvPr userDrawn="1"/>
        </p:nvSpPr>
        <p:spPr bwMode="auto">
          <a:xfrm>
            <a:off x="9300145" y="0"/>
            <a:ext cx="374828" cy="374828"/>
          </a:xfrm>
          <a:prstGeom prst="rect">
            <a:avLst/>
          </a:prstGeom>
          <a:solidFill>
            <a:srgbClr val="62626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CA34FA9-8A01-4974-B0E0-18F127C688AB}"/>
              </a:ext>
            </a:extLst>
          </p:cNvPr>
          <p:cNvSpPr/>
          <p:nvPr userDrawn="1"/>
        </p:nvSpPr>
        <p:spPr bwMode="auto">
          <a:xfrm>
            <a:off x="9300145" y="929826"/>
            <a:ext cx="374828" cy="374828"/>
          </a:xfrm>
          <a:prstGeom prst="rect">
            <a:avLst/>
          </a:prstGeom>
          <a:solidFill>
            <a:srgbClr val="B86E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CBA38BB-5A58-42D9-8004-591C28F14891}"/>
              </a:ext>
            </a:extLst>
          </p:cNvPr>
          <p:cNvSpPr/>
          <p:nvPr userDrawn="1"/>
        </p:nvSpPr>
        <p:spPr bwMode="auto">
          <a:xfrm>
            <a:off x="10214339" y="464913"/>
            <a:ext cx="374828" cy="374828"/>
          </a:xfrm>
          <a:prstGeom prst="rect">
            <a:avLst/>
          </a:prstGeom>
          <a:solidFill>
            <a:srgbClr val="76C3F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srgbClr val="123385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0B4C1CC-40FF-41E5-914E-B0FA335B021B}"/>
              </a:ext>
            </a:extLst>
          </p:cNvPr>
          <p:cNvSpPr/>
          <p:nvPr userDrawn="1"/>
        </p:nvSpPr>
        <p:spPr bwMode="auto">
          <a:xfrm>
            <a:off x="10214339" y="0"/>
            <a:ext cx="374828" cy="374828"/>
          </a:xfrm>
          <a:prstGeom prst="rect">
            <a:avLst/>
          </a:prstGeom>
          <a:solidFill>
            <a:srgbClr val="ADADA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F18A01A-B1C2-42F1-ABFF-85D84934268C}"/>
              </a:ext>
            </a:extLst>
          </p:cNvPr>
          <p:cNvSpPr/>
          <p:nvPr userDrawn="1"/>
        </p:nvSpPr>
        <p:spPr bwMode="auto">
          <a:xfrm>
            <a:off x="10214339" y="929826"/>
            <a:ext cx="374828" cy="374828"/>
          </a:xfrm>
          <a:prstGeom prst="rect">
            <a:avLst/>
          </a:prstGeom>
          <a:solidFill>
            <a:srgbClr val="FFCC8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D7300D8-FA5D-42A4-86E1-FD8098801457}"/>
              </a:ext>
            </a:extLst>
          </p:cNvPr>
          <p:cNvSpPr/>
          <p:nvPr userDrawn="1"/>
        </p:nvSpPr>
        <p:spPr bwMode="auto">
          <a:xfrm>
            <a:off x="9757242" y="1392681"/>
            <a:ext cx="374828" cy="374828"/>
          </a:xfrm>
          <a:prstGeom prst="rect">
            <a:avLst/>
          </a:prstGeom>
          <a:solidFill>
            <a:srgbClr val="5DCEAF">
              <a:lumMod val="7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84408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92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17C6EF5-9AE5-493E-923A-1CA35414E35B}"/>
              </a:ext>
            </a:extLst>
          </p:cNvPr>
          <p:cNvSpPr/>
          <p:nvPr userDrawn="1"/>
        </p:nvSpPr>
        <p:spPr bwMode="auto">
          <a:xfrm>
            <a:off x="9300145" y="1392681"/>
            <a:ext cx="374828" cy="374828"/>
          </a:xfrm>
          <a:prstGeom prst="rect">
            <a:avLst/>
          </a:prstGeom>
          <a:solidFill>
            <a:srgbClr val="206A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F59D4A6-0B77-4560-8E81-734EC5E98902}"/>
              </a:ext>
            </a:extLst>
          </p:cNvPr>
          <p:cNvSpPr/>
          <p:nvPr userDrawn="1"/>
        </p:nvSpPr>
        <p:spPr bwMode="auto">
          <a:xfrm>
            <a:off x="10214339" y="1392681"/>
            <a:ext cx="374828" cy="374828"/>
          </a:xfrm>
          <a:prstGeom prst="rect">
            <a:avLst/>
          </a:prstGeom>
          <a:solidFill>
            <a:srgbClr val="83D9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C2BB09F-1566-4718-B2A3-D1757D313417}"/>
              </a:ext>
            </a:extLst>
          </p:cNvPr>
          <p:cNvSpPr/>
          <p:nvPr userDrawn="1"/>
        </p:nvSpPr>
        <p:spPr>
          <a:xfrm rot="5400000">
            <a:off x="9757242" y="2318391"/>
            <a:ext cx="374828" cy="374828"/>
          </a:xfrm>
          <a:prstGeom prst="rect">
            <a:avLst/>
          </a:prstGeom>
          <a:solidFill>
            <a:srgbClr val="79BD9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14351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25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2237C08-8933-4AD0-B693-70863F95186D}"/>
              </a:ext>
            </a:extLst>
          </p:cNvPr>
          <p:cNvSpPr/>
          <p:nvPr userDrawn="1"/>
        </p:nvSpPr>
        <p:spPr>
          <a:xfrm rot="5400000">
            <a:off x="9294351" y="2318391"/>
            <a:ext cx="374828" cy="374828"/>
          </a:xfrm>
          <a:prstGeom prst="rect">
            <a:avLst/>
          </a:prstGeom>
          <a:solidFill>
            <a:srgbClr val="C2D61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14351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25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15FB92A6-F9C6-47BC-A09C-50F7CBBD4B00}"/>
              </a:ext>
            </a:extLst>
          </p:cNvPr>
          <p:cNvSpPr/>
          <p:nvPr userDrawn="1"/>
        </p:nvSpPr>
        <p:spPr>
          <a:xfrm rot="5400000">
            <a:off x="10214339" y="2318391"/>
            <a:ext cx="374828" cy="374828"/>
          </a:xfrm>
          <a:prstGeom prst="rect">
            <a:avLst/>
          </a:prstGeom>
          <a:solidFill>
            <a:srgbClr val="A8DBA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14351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25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BC41EFC-493E-4307-A8C0-57DFF08577A2}"/>
              </a:ext>
            </a:extLst>
          </p:cNvPr>
          <p:cNvSpPr/>
          <p:nvPr userDrawn="1"/>
        </p:nvSpPr>
        <p:spPr>
          <a:xfrm rot="5400000">
            <a:off x="9300145" y="466971"/>
            <a:ext cx="374828" cy="374828"/>
          </a:xfrm>
          <a:prstGeom prst="rect">
            <a:avLst/>
          </a:prstGeom>
          <a:solidFill>
            <a:srgbClr val="00489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14351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25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22F2D84-8C16-4606-8F7E-289B166DB755}"/>
              </a:ext>
            </a:extLst>
          </p:cNvPr>
          <p:cNvSpPr/>
          <p:nvPr userDrawn="1"/>
        </p:nvSpPr>
        <p:spPr>
          <a:xfrm rot="5400000">
            <a:off x="10671436" y="2318391"/>
            <a:ext cx="374828" cy="374828"/>
          </a:xfrm>
          <a:prstGeom prst="rect">
            <a:avLst/>
          </a:prstGeom>
          <a:solidFill>
            <a:srgbClr val="6AC1B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14351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25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07BF538F-28F4-4609-AF08-8DD126B7EACC}"/>
              </a:ext>
            </a:extLst>
          </p:cNvPr>
          <p:cNvSpPr/>
          <p:nvPr userDrawn="1"/>
        </p:nvSpPr>
        <p:spPr>
          <a:xfrm rot="5400000">
            <a:off x="9757242" y="1855536"/>
            <a:ext cx="374828" cy="374828"/>
          </a:xfrm>
          <a:prstGeom prst="rect">
            <a:avLst/>
          </a:prstGeom>
          <a:solidFill>
            <a:srgbClr val="F9929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14351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25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FFBCF03-0AC5-46BA-B9AA-D9DAF99AB231}"/>
              </a:ext>
            </a:extLst>
          </p:cNvPr>
          <p:cNvSpPr/>
          <p:nvPr userDrawn="1"/>
        </p:nvSpPr>
        <p:spPr bwMode="auto">
          <a:xfrm>
            <a:off x="10671436" y="464913"/>
            <a:ext cx="374828" cy="3748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srgbClr val="123385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B13D5A0-C37A-44FC-9FC6-C38CAE849B31}"/>
              </a:ext>
            </a:extLst>
          </p:cNvPr>
          <p:cNvSpPr/>
          <p:nvPr userDrawn="1"/>
        </p:nvSpPr>
        <p:spPr bwMode="auto">
          <a:xfrm>
            <a:off x="10671436" y="0"/>
            <a:ext cx="374828" cy="374828"/>
          </a:xfrm>
          <a:prstGeom prst="rect">
            <a:avLst/>
          </a:prstGeom>
          <a:solidFill>
            <a:srgbClr val="EEEEE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B7CE62F-88F9-4A97-B2A3-9BF892E59D4D}"/>
              </a:ext>
            </a:extLst>
          </p:cNvPr>
          <p:cNvSpPr/>
          <p:nvPr userDrawn="1"/>
        </p:nvSpPr>
        <p:spPr bwMode="auto">
          <a:xfrm>
            <a:off x="10671436" y="929826"/>
            <a:ext cx="374828" cy="3748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1D6E026-84D4-4204-A5EF-AAA028CA835A}"/>
              </a:ext>
            </a:extLst>
          </p:cNvPr>
          <p:cNvSpPr/>
          <p:nvPr userDrawn="1"/>
        </p:nvSpPr>
        <p:spPr bwMode="auto">
          <a:xfrm>
            <a:off x="10671436" y="1392681"/>
            <a:ext cx="374828" cy="3748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4406" tIns="42203" rIns="84406" bIns="42203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en-US" sz="1292">
              <a:solidFill>
                <a:prstClr val="black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FDB1FFC-E79D-43C0-98C1-5F3D582A75C0}"/>
              </a:ext>
            </a:extLst>
          </p:cNvPr>
          <p:cNvSpPr/>
          <p:nvPr userDrawn="1"/>
        </p:nvSpPr>
        <p:spPr>
          <a:xfrm rot="5400000">
            <a:off x="10214339" y="1855536"/>
            <a:ext cx="374828" cy="374828"/>
          </a:xfrm>
          <a:prstGeom prst="rect">
            <a:avLst/>
          </a:prstGeom>
          <a:solidFill>
            <a:srgbClr val="FDDFD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14351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25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E5392123-312B-48C7-A25C-9BD7EEB98A3A}"/>
              </a:ext>
            </a:extLst>
          </p:cNvPr>
          <p:cNvSpPr/>
          <p:nvPr userDrawn="1"/>
        </p:nvSpPr>
        <p:spPr>
          <a:xfrm rot="5400000">
            <a:off x="9294351" y="1855536"/>
            <a:ext cx="374828" cy="374828"/>
          </a:xfrm>
          <a:prstGeom prst="rect">
            <a:avLst/>
          </a:prstGeom>
          <a:solidFill>
            <a:srgbClr val="F3292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14351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251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645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633062" rtl="0" eaLnBrk="1" latinLnBrk="0" hangingPunct="1">
        <a:lnSpc>
          <a:spcPct val="90000"/>
        </a:lnSpc>
        <a:spcBef>
          <a:spcPct val="0"/>
        </a:spcBef>
        <a:buNone/>
        <a:defRPr kumimoji="1" sz="2585" b="1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158265" indent="-158265" algn="l" defTabSz="633062" rtl="0" eaLnBrk="1" latinLnBrk="0" hangingPunct="1">
        <a:lnSpc>
          <a:spcPct val="90000"/>
        </a:lnSpc>
        <a:spcBef>
          <a:spcPts val="692"/>
        </a:spcBef>
        <a:buFont typeface="Wingdings" panose="05000000000000000000" pitchFamily="2" charset="2"/>
        <a:buChar char="n"/>
        <a:defRPr kumimoji="1" sz="1477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474796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477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791327" indent="-158265" algn="l" defTabSz="633062" rtl="0" eaLnBrk="1" latinLnBrk="0" hangingPunct="1">
        <a:lnSpc>
          <a:spcPct val="90000"/>
        </a:lnSpc>
        <a:spcBef>
          <a:spcPts val="346"/>
        </a:spcBef>
        <a:buFont typeface="小塚ゴシック Pro L" panose="020B0200000000000000" pitchFamily="34" charset="-128"/>
        <a:buChar char="→"/>
        <a:defRPr kumimoji="1" sz="1477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107858" indent="-158265" algn="l" defTabSz="633062" rtl="0" eaLnBrk="1" latinLnBrk="0" hangingPunct="1">
        <a:lnSpc>
          <a:spcPct val="90000"/>
        </a:lnSpc>
        <a:spcBef>
          <a:spcPts val="346"/>
        </a:spcBef>
        <a:buFont typeface="小塚ゴシック Pro L" panose="020B0200000000000000" pitchFamily="34" charset="-128"/>
        <a:buChar char="▷"/>
        <a:defRPr kumimoji="1" sz="1477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1424389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1740920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451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982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513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31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62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93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124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655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86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717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248" algn="l" defTabSz="63306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B695DE1-B8AD-4C8B-BBAE-6EC67C80F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●●空港の</a:t>
            </a:r>
            <a:r>
              <a:rPr kumimoji="1" lang="en-US" altLang="ja-JP" dirty="0"/>
              <a:t>CO2</a:t>
            </a:r>
            <a:r>
              <a:rPr kumimoji="1" lang="ja-JP" altLang="en-US" dirty="0"/>
              <a:t>削減に</a:t>
            </a:r>
            <a:r>
              <a:rPr kumimoji="1" lang="ja-JP" altLang="en-US" dirty="0" smtClean="0"/>
              <a:t>向けた企画書　概要</a:t>
            </a:r>
            <a:r>
              <a:rPr kumimoji="1" lang="en-US" altLang="ja-JP" dirty="0"/>
              <a:t/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0"/>
          </p:nvPr>
        </p:nvSpPr>
        <p:spPr>
          <a:xfrm>
            <a:off x="197716" y="1217830"/>
            <a:ext cx="8721725" cy="5355644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kumimoji="1" lang="ja-JP" altLang="en-US" dirty="0" smtClean="0">
                <a:solidFill>
                  <a:schemeClr val="tx1"/>
                </a:solidFill>
              </a:rPr>
              <a:t>企画書の概要資料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chemeClr val="tx1"/>
                </a:solidFill>
              </a:rPr>
              <a:t>　・概要資料は１～２枚程度にまとめること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4622" y="459418"/>
            <a:ext cx="21825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応募者：○○○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90086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様式－２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87645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eiryo＋Segoe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80930" id="{56B6197F-FCAA-4410-ADE9-A746825020C9}" vid="{80B92ACD-72B2-45C8-8257-31E0291D9B4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Application xmlns="http://www.sap.com/cof/ao/powerpoint/application">
  <com.sap.ip.bi.pioneer>
    <Version>4</Version>
    <AAO_Revision>2.6.000.76180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2.xml><?xml version="1.0" encoding="utf-8"?>
<Application xmlns="http://www.sap.com/cof/powerpoint/application">
  <Version>2</Version>
  <Revision>2.6.000.76180</Revision>
</Application>
</file>

<file path=customXml/itemProps1.xml><?xml version="1.0" encoding="utf-8"?>
<ds:datastoreItem xmlns:ds="http://schemas.openxmlformats.org/officeDocument/2006/customXml" ds:itemID="{03809EB5-B9CE-4B55-9E43-F3AD693F9249}">
  <ds:schemaRefs>
    <ds:schemaRef ds:uri="http://www.sap.com/cof/ao/powerpoint/application"/>
  </ds:schemaRefs>
</ds:datastoreItem>
</file>

<file path=customXml/itemProps2.xml><?xml version="1.0" encoding="utf-8"?>
<ds:datastoreItem xmlns:ds="http://schemas.openxmlformats.org/officeDocument/2006/customXml" ds:itemID="{CF9B25C0-D932-443F-BBCD-6E9C18284117}">
  <ds:schemaRefs>
    <ds:schemaRef ds:uri="http://www.sap.com/cof/powerpoint/applic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180930</Template>
  <TotalTime>27166</TotalTime>
  <Words>35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Meiryo UI</vt:lpstr>
      <vt:lpstr>ＭＳ Ｐゴシック</vt:lpstr>
      <vt:lpstr>メイリオ</vt:lpstr>
      <vt:lpstr>小塚ゴシック Pro L</vt:lpstr>
      <vt:lpstr>游ゴシック</vt:lpstr>
      <vt:lpstr>Arial</vt:lpstr>
      <vt:lpstr>Calibri</vt:lpstr>
      <vt:lpstr>Segoe UI</vt:lpstr>
      <vt:lpstr>Wingdings</vt:lpstr>
      <vt:lpstr>Office テーマ</vt:lpstr>
      <vt:lpstr>●●空港のCO2削減に向けた企画書　概要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Yuasa</dc:creator>
  <cp:lastModifiedBy>ㅤ</cp:lastModifiedBy>
  <cp:revision>814</cp:revision>
  <cp:lastPrinted>2020-09-07T03:47:18Z</cp:lastPrinted>
  <dcterms:created xsi:type="dcterms:W3CDTF">2018-09-30T21:51:42Z</dcterms:created>
  <dcterms:modified xsi:type="dcterms:W3CDTF">2021-06-02T15:41:26Z</dcterms:modified>
</cp:coreProperties>
</file>