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6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7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8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71" r:id="rId1"/>
    <p:sldMasterId id="2147484050" r:id="rId2"/>
    <p:sldMasterId id="2147484084" r:id="rId3"/>
    <p:sldMasterId id="2147484274" r:id="rId4"/>
    <p:sldMasterId id="2147484353" r:id="rId5"/>
    <p:sldMasterId id="2147484389" r:id="rId6"/>
    <p:sldMasterId id="2147484431" r:id="rId7"/>
    <p:sldMasterId id="2147484599" r:id="rId8"/>
    <p:sldMasterId id="2147484629" r:id="rId9"/>
  </p:sldMasterIdLst>
  <p:notesMasterIdLst>
    <p:notesMasterId r:id="rId11"/>
  </p:notesMasterIdLst>
  <p:handoutMasterIdLst>
    <p:handoutMasterId r:id="rId12"/>
  </p:handoutMasterIdLst>
  <p:sldIdLst>
    <p:sldId id="2908" r:id="rId10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366092"/>
    <a:srgbClr val="FFFFFF"/>
    <a:srgbClr val="FF4747"/>
    <a:srgbClr val="800080"/>
    <a:srgbClr val="4BACC6"/>
    <a:srgbClr val="76923C"/>
    <a:srgbClr val="C8CC16"/>
    <a:srgbClr val="E36C09"/>
    <a:srgbClr val="9537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7"/>
    <p:restoredTop sz="94660"/>
  </p:normalViewPr>
  <p:slideViewPr>
    <p:cSldViewPr snapToGrid="0">
      <p:cViewPr varScale="1">
        <p:scale>
          <a:sx n="64" d="100"/>
          <a:sy n="64" d="100"/>
        </p:scale>
        <p:origin x="1428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9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r">
              <a:defRPr sz="1200"/>
            </a:lvl1pPr>
          </a:lstStyle>
          <a:p>
            <a:fld id="{B222356E-5F8D-4869-BD10-F79FF3775D12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1600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2" y="9371015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01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r">
              <a:defRPr sz="1200"/>
            </a:lvl1pPr>
          </a:lstStyle>
          <a:p>
            <a:fld id="{D856317F-C37A-4069-B2D1-A71E126E3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2440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7" y="11"/>
            <a:ext cx="2919413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2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11"/>
            <a:ext cx="2919412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>
              <a:defRPr sz="1200"/>
            </a:lvl1pPr>
          </a:lstStyle>
          <a:p>
            <a:fld id="{6542CCAF-3B05-435A-B2A3-19BDEAD69648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1593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endParaRPr lang="ja-JP" altLang="en-US"/>
          </a:p>
        </p:txBody>
      </p:sp>
      <p:sp>
        <p:nvSpPr>
          <p:cNvPr id="1594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13" y="4686300"/>
            <a:ext cx="5389563" cy="4440238"/>
          </a:xfrm>
          <a:prstGeom prst="rect">
            <a:avLst/>
          </a:prstGeom>
        </p:spPr>
        <p:txBody>
          <a:bodyPr vert="horz" lIns="91257" tIns="45629" rIns="91257" bIns="4562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95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7" y="9371013"/>
            <a:ext cx="2919413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6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>
              <a:defRPr sz="1200"/>
            </a:lvl1pPr>
          </a:lstStyle>
          <a:p>
            <a:fld id="{A4416144-E10D-4FA0-B2B4-D06B4D0445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98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四角形 0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四角形 0"/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 smtClean="0">
              <a:latin typeface="Arial" panose="020B0604020202020204" pitchFamily="34" charset="0"/>
            </a:endParaRPr>
          </a:p>
        </p:txBody>
      </p:sp>
      <p:sp>
        <p:nvSpPr>
          <p:cNvPr id="14340" name="四角形 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297CDEF-4576-4B06-ACAF-D3F3EBE74FA9}" type="slidenum">
              <a:rPr lang="ja-JP" altLang="en-US" smtClean="0"/>
              <a:pPr/>
              <a:t>0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364939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タイトル 1"/>
          <p:cNvSpPr>
            <a:spLocks noGrp="1"/>
          </p:cNvSpPr>
          <p:nvPr>
            <p:ph type="ctrTitle"/>
          </p:nvPr>
        </p:nvSpPr>
        <p:spPr>
          <a:xfrm>
            <a:off x="742956" y="213054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861" indent="0" algn="ctr">
              <a:buNone/>
              <a:defRPr/>
            </a:lvl2pPr>
            <a:lvl3pPr marL="911723" indent="0" algn="ctr">
              <a:buNone/>
              <a:defRPr/>
            </a:lvl3pPr>
            <a:lvl4pPr marL="1367580" indent="0" algn="ctr">
              <a:buNone/>
              <a:defRPr/>
            </a:lvl4pPr>
            <a:lvl5pPr marL="1823444" indent="0" algn="ctr">
              <a:buNone/>
              <a:defRPr/>
            </a:lvl5pPr>
            <a:lvl6pPr marL="2279307" indent="0" algn="ctr">
              <a:buNone/>
              <a:defRPr/>
            </a:lvl6pPr>
            <a:lvl7pPr marL="2735169" indent="0" algn="ctr">
              <a:buNone/>
              <a:defRPr/>
            </a:lvl7pPr>
            <a:lvl8pPr marL="3191027" indent="0" algn="ctr">
              <a:buNone/>
              <a:defRPr/>
            </a:lvl8pPr>
            <a:lvl9pPr marL="3646887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621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008383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9149713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1079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2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63" name="図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877" y="14865"/>
            <a:ext cx="1896386" cy="471292"/>
          </a:xfrm>
          <a:prstGeom prst="rect">
            <a:avLst/>
          </a:prstGeom>
        </p:spPr>
      </p:pic>
      <p:sp>
        <p:nvSpPr>
          <p:cNvPr id="146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6080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0453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477615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8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0746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1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123241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9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9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70691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01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2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39618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0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9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" y="2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879701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419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1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7322095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4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1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4983583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1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452771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2135481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529397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6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7613486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8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29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3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3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534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457445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タイトル 1"/>
          <p:cNvSpPr>
            <a:spLocks noGrp="1"/>
          </p:cNvSpPr>
          <p:nvPr>
            <p:ph type="ctrTitle"/>
          </p:nvPr>
        </p:nvSpPr>
        <p:spPr>
          <a:xfrm>
            <a:off x="742956" y="2130547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4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0805" indent="0" algn="ctr">
              <a:buNone/>
              <a:defRPr/>
            </a:lvl2pPr>
            <a:lvl3pPr marL="841612" indent="0" algn="ctr">
              <a:buNone/>
              <a:defRPr/>
            </a:lvl3pPr>
            <a:lvl4pPr marL="1262413" indent="0" algn="ctr">
              <a:buNone/>
              <a:defRPr/>
            </a:lvl4pPr>
            <a:lvl5pPr marL="1683221" indent="0" algn="ctr">
              <a:buNone/>
              <a:defRPr/>
            </a:lvl5pPr>
            <a:lvl6pPr marL="2104028" indent="0" algn="ctr">
              <a:buNone/>
              <a:defRPr/>
            </a:lvl6pPr>
            <a:lvl7pPr marL="2524835" indent="0" algn="ctr">
              <a:buNone/>
              <a:defRPr/>
            </a:lvl7pPr>
            <a:lvl8pPr marL="2945637" indent="0" algn="ctr">
              <a:buNone/>
              <a:defRPr/>
            </a:lvl8pPr>
            <a:lvl9pPr marL="3366441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5054747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9977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コンテンツ プレースホルダ 1"/>
          <p:cNvSpPr>
            <a:spLocks noGrp="1"/>
          </p:cNvSpPr>
          <p:nvPr>
            <p:ph/>
          </p:nvPr>
        </p:nvSpPr>
        <p:spPr>
          <a:xfrm>
            <a:off x="0" y="25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193841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" name="タイトル 1"/>
          <p:cNvSpPr>
            <a:spLocks noGrp="1"/>
          </p:cNvSpPr>
          <p:nvPr>
            <p:ph type="title"/>
          </p:nvPr>
        </p:nvSpPr>
        <p:spPr>
          <a:xfrm>
            <a:off x="782652" y="4407052"/>
            <a:ext cx="8420100" cy="1362075"/>
          </a:xfrm>
        </p:spPr>
        <p:txBody>
          <a:bodyPr anchor="t"/>
          <a:lstStyle>
            <a:lvl1pPr algn="l">
              <a:defRPr sz="371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7"/>
            <a:ext cx="8420100" cy="1500187"/>
          </a:xfrm>
        </p:spPr>
        <p:txBody>
          <a:bodyPr anchor="b"/>
          <a:lstStyle>
            <a:lvl1pPr marL="0" indent="0">
              <a:buNone/>
              <a:defRPr sz="1814"/>
            </a:lvl1pPr>
            <a:lvl2pPr marL="420805" indent="0">
              <a:buNone/>
              <a:defRPr sz="1633"/>
            </a:lvl2pPr>
            <a:lvl3pPr marL="841612" indent="0">
              <a:buNone/>
              <a:defRPr sz="1451"/>
            </a:lvl3pPr>
            <a:lvl4pPr marL="1262413" indent="0">
              <a:buNone/>
              <a:defRPr sz="1270"/>
            </a:lvl4pPr>
            <a:lvl5pPr marL="1683221" indent="0">
              <a:buNone/>
              <a:defRPr sz="1270"/>
            </a:lvl5pPr>
            <a:lvl6pPr marL="2104028" indent="0">
              <a:buNone/>
              <a:defRPr sz="1270"/>
            </a:lvl6pPr>
            <a:lvl7pPr marL="2524835" indent="0">
              <a:buNone/>
              <a:defRPr sz="1270"/>
            </a:lvl7pPr>
            <a:lvl8pPr marL="2945637" indent="0">
              <a:buNone/>
              <a:defRPr sz="1270"/>
            </a:lvl8pPr>
            <a:lvl9pPr marL="3366441" indent="0">
              <a:buNone/>
              <a:defRPr sz="12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57618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3639746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6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5" y="1535151"/>
            <a:ext cx="4378325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5" y="2174906"/>
            <a:ext cx="4378325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11735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432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31304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9"/>
            <a:ext cx="5537202" cy="5853113"/>
          </a:xfrm>
        </p:spPr>
        <p:txBody>
          <a:bodyPr/>
          <a:lstStyle>
            <a:lvl1pPr>
              <a:defRPr sz="2994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7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7"/>
            <a:ext cx="3259138" cy="4691063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8894574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2994"/>
            </a:lvl1pPr>
            <a:lvl2pPr marL="420805" indent="0">
              <a:buNone/>
              <a:defRPr sz="2540"/>
            </a:lvl2pPr>
            <a:lvl3pPr marL="841612" indent="0">
              <a:buNone/>
              <a:defRPr sz="2177"/>
            </a:lvl3pPr>
            <a:lvl4pPr marL="1262413" indent="0">
              <a:buNone/>
              <a:defRPr sz="1814"/>
            </a:lvl4pPr>
            <a:lvl5pPr marL="1683221" indent="0">
              <a:buNone/>
              <a:defRPr sz="1814"/>
            </a:lvl5pPr>
            <a:lvl6pPr marL="2104028" indent="0">
              <a:buNone/>
              <a:defRPr sz="1814"/>
            </a:lvl6pPr>
            <a:lvl7pPr marL="2524835" indent="0">
              <a:buNone/>
              <a:defRPr sz="1814"/>
            </a:lvl7pPr>
            <a:lvl8pPr marL="2945637" indent="0">
              <a:buNone/>
              <a:defRPr sz="1814"/>
            </a:lvl8pPr>
            <a:lvl9pPr marL="3366441" indent="0">
              <a:buNone/>
              <a:defRPr sz="1814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7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567267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19821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4" y="27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3411338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コンテンツ プレースホルダ 1"/>
          <p:cNvSpPr>
            <a:spLocks noGrp="1"/>
          </p:cNvSpPr>
          <p:nvPr>
            <p:ph/>
          </p:nvPr>
        </p:nvSpPr>
        <p:spPr>
          <a:xfrm>
            <a:off x="0" y="27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3913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7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238482340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34586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1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5437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5292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43840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90079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0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7494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826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462332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087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53948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1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7993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57093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72849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6414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071704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1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32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33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34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5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6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13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138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33278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0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14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4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4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146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592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9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タイトル 1"/>
          <p:cNvSpPr>
            <a:spLocks noGrp="1"/>
          </p:cNvSpPr>
          <p:nvPr>
            <p:ph type="title"/>
          </p:nvPr>
        </p:nvSpPr>
        <p:spPr>
          <a:xfrm>
            <a:off x="782652" y="4407050"/>
            <a:ext cx="8420100" cy="1362075"/>
          </a:xfrm>
        </p:spPr>
        <p:txBody>
          <a:bodyPr anchor="t"/>
          <a:lstStyle>
            <a:lvl1pPr algn="l">
              <a:defRPr sz="402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5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55861" indent="0">
              <a:buNone/>
              <a:defRPr sz="1769"/>
            </a:lvl2pPr>
            <a:lvl3pPr marL="911723" indent="0">
              <a:buNone/>
              <a:defRPr sz="1572"/>
            </a:lvl3pPr>
            <a:lvl4pPr marL="1367580" indent="0">
              <a:buNone/>
              <a:defRPr sz="1376"/>
            </a:lvl4pPr>
            <a:lvl5pPr marL="1823444" indent="0">
              <a:buNone/>
              <a:defRPr sz="1376"/>
            </a:lvl5pPr>
            <a:lvl6pPr marL="2279307" indent="0">
              <a:buNone/>
              <a:defRPr sz="1376"/>
            </a:lvl6pPr>
            <a:lvl7pPr marL="2735169" indent="0">
              <a:buNone/>
              <a:defRPr sz="1376"/>
            </a:lvl7pPr>
            <a:lvl8pPr marL="3191027" indent="0">
              <a:buNone/>
              <a:defRPr sz="1376"/>
            </a:lvl8pPr>
            <a:lvl9pPr marL="3646887" indent="0">
              <a:buNone/>
              <a:defRPr sz="13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117833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46920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2319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77434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794982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244090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3211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83874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45316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510290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1998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7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320356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79994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41884089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5154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3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4630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546313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953162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9315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3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59295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3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4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1556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4" y="1535151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4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087034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775987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5966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62301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5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25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82834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162481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8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4365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35988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30355160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66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6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6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6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7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272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6989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6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8722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021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877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85983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9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79719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0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798475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003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368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99093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1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612940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230966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5653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5369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15378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1359881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9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3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35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11493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47264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7387447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5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228913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4692586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6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6702038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139748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87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7"/>
            <a:ext cx="5537202" cy="5853113"/>
          </a:xfrm>
        </p:spPr>
        <p:txBody>
          <a:bodyPr/>
          <a:lstStyle>
            <a:lvl1pPr>
              <a:defRPr sz="3243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5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129190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290754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62571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519104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822527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547505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2157149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0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9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9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9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96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667461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9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40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0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0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05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1" y="1594"/>
            <a:ext cx="1557338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70071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8088804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4048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43"/>
            </a:lvl1pPr>
            <a:lvl2pPr marL="455861" indent="0">
              <a:buNone/>
              <a:defRPr sz="2752"/>
            </a:lvl2pPr>
            <a:lvl3pPr marL="911723" indent="0">
              <a:buNone/>
              <a:defRPr sz="2358"/>
            </a:lvl3pPr>
            <a:lvl4pPr marL="1367580" indent="0">
              <a:buNone/>
              <a:defRPr sz="1965"/>
            </a:lvl4pPr>
            <a:lvl5pPr marL="1823444" indent="0">
              <a:buNone/>
              <a:defRPr sz="1965"/>
            </a:lvl5pPr>
            <a:lvl6pPr marL="2279307" indent="0">
              <a:buNone/>
              <a:defRPr sz="1965"/>
            </a:lvl6pPr>
            <a:lvl7pPr marL="2735169" indent="0">
              <a:buNone/>
              <a:defRPr sz="1965"/>
            </a:lvl7pPr>
            <a:lvl8pPr marL="3191027" indent="0">
              <a:buNone/>
              <a:defRPr sz="1965"/>
            </a:lvl8pPr>
            <a:lvl9pPr marL="3646887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06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486278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2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9980063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9845993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2622158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3094759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26196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0561919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4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378624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669243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91501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7367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74.xml"/><Relationship Id="rId16" Type="http://schemas.openxmlformats.org/officeDocument/2006/relationships/theme" Target="../theme/theme6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10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0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9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0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2.xml"/><Relationship Id="rId1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9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6.xml"/><Relationship Id="rId14" Type="http://schemas.openxmlformats.org/officeDocument/2006/relationships/slideLayout" Target="../slideLayouts/slideLayout10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slideLayout" Target="../slideLayouts/slideLayout116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slideLayout" Target="../slideLayouts/slideLayout11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0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13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slideLayout" Target="../slideLayouts/slideLayout11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slideLayout" Target="../slideLayouts/slideLayout130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slideLayout" Target="../slideLayouts/slideLayout12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1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26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27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2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2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3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9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586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1723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758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34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4163" algn="l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38238" indent="-227013" algn="l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95438" indent="-227013" algn="l" rtl="0" eaLnBrk="1" fontAlgn="base" hangingPunct="1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051050" indent="-227013" algn="l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507233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6309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41895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74819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55861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911723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4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9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64688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80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81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8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8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87" name="Picture 11"/>
          <p:cNvPicPr>
            <a:picLocks noChangeAspect="1" noChangeArrowheads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8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6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4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50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5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5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56" name="Picture 11"/>
          <p:cNvPicPr>
            <a:picLocks noChangeAspect="1" noChangeArrowheads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5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2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  <p:sldLayoutId id="2147484096" r:id="rId12"/>
    <p:sldLayoutId id="2147484097" r:id="rId13"/>
    <p:sldLayoutId id="2147484098" r:id="rId14"/>
    <p:sldLayoutId id="2147484099" r:id="rId15"/>
    <p:sldLayoutId id="2147484100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1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1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1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1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21" name="Picture 11"/>
          <p:cNvPicPr>
            <a:picLocks noChangeAspect="1" noChangeArrowheads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22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7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  <p:sldLayoutId id="2147484287" r:id="rId13"/>
    <p:sldLayoutId id="2147484288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75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76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7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7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8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8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82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2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33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40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4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4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3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46" name="Picture 14"/>
          <p:cNvPicPr>
            <a:picLocks noChangeAspect="1" noChangeArrowheads="1"/>
          </p:cNvPicPr>
          <p:nvPr/>
        </p:nvPicPr>
        <p:blipFill>
          <a:blip r:embed="rId20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6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  <p:sldLayoutId id="2147484401" r:id="rId12"/>
    <p:sldLayoutId id="2147484402" r:id="rId13"/>
    <p:sldLayoutId id="2147484403" r:id="rId14"/>
    <p:sldLayoutId id="2147484404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0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09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1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1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15" name="Picture 14"/>
          <p:cNvPicPr>
            <a:picLocks noChangeAspect="1" noChangeArrowheads="1"/>
          </p:cNvPicPr>
          <p:nvPr/>
        </p:nvPicPr>
        <p:blipFill>
          <a:blip r:embed="rId21"/>
          <a:srcRect t="3670"/>
          <a:stretch>
            <a:fillRect/>
          </a:stretch>
        </p:blipFill>
        <p:spPr>
          <a:xfrm>
            <a:off x="8226466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8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  <p:sldLayoutId id="2147484439" r:id="rId8"/>
    <p:sldLayoutId id="2147484440" r:id="rId9"/>
    <p:sldLayoutId id="2147484441" r:id="rId10"/>
    <p:sldLayoutId id="2147484442" r:id="rId11"/>
    <p:sldLayoutId id="2147484443" r:id="rId12"/>
    <p:sldLayoutId id="2147484444" r:id="rId13"/>
    <p:sldLayoutId id="2147484445" r:id="rId14"/>
    <p:sldLayoutId id="2147484446" r:id="rId15"/>
    <p:sldLayoutId id="2147484447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7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7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7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7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48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81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4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0" r:id="rId1"/>
    <p:sldLayoutId id="2147484601" r:id="rId2"/>
    <p:sldLayoutId id="2147484602" r:id="rId3"/>
    <p:sldLayoutId id="2147484603" r:id="rId4"/>
    <p:sldLayoutId id="2147484604" r:id="rId5"/>
    <p:sldLayoutId id="2147484605" r:id="rId6"/>
    <p:sldLayoutId id="2147484606" r:id="rId7"/>
    <p:sldLayoutId id="2147484607" r:id="rId8"/>
    <p:sldLayoutId id="2147484608" r:id="rId9"/>
    <p:sldLayoutId id="2147484609" r:id="rId10"/>
    <p:sldLayoutId id="2147484610" r:id="rId11"/>
    <p:sldLayoutId id="2147484611" r:id="rId12"/>
    <p:sldLayoutId id="2147484612" r:id="rId13"/>
    <p:sldLayoutId id="214748461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53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39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4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4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4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45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90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54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7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0" r:id="rId1"/>
    <p:sldLayoutId id="2147484631" r:id="rId2"/>
    <p:sldLayoutId id="2147484632" r:id="rId3"/>
    <p:sldLayoutId id="2147484633" r:id="rId4"/>
    <p:sldLayoutId id="214748463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640" r:id="rId11"/>
    <p:sldLayoutId id="2147484641" r:id="rId12"/>
    <p:sldLayoutId id="2147484642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0805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1612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2413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3221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2886" indent="-262311" algn="l" rtl="0" eaLnBrk="1" fontAlgn="base" hangingPunct="1">
        <a:spcBef>
          <a:spcPct val="20000"/>
        </a:spcBef>
        <a:spcAft>
          <a:spcPct val="0"/>
        </a:spcAft>
        <a:buChar char="–"/>
        <a:defRPr kumimoji="1" sz="2492">
          <a:solidFill>
            <a:schemeClr val="tx1"/>
          </a:solidFill>
          <a:latin typeface="+mn-lt"/>
          <a:ea typeface="+mn-ea"/>
        </a:defRPr>
      </a:lvl2pPr>
      <a:lvl3pPr marL="1050707" indent="-209556" algn="l" rtl="0" eaLnBrk="1" fontAlgn="base" hangingPunct="1">
        <a:spcBef>
          <a:spcPct val="20000"/>
        </a:spcBef>
        <a:spcAft>
          <a:spcPct val="0"/>
        </a:spcAft>
        <a:buChar char="•"/>
        <a:defRPr kumimoji="1" sz="2123">
          <a:solidFill>
            <a:schemeClr val="tx1"/>
          </a:solidFill>
          <a:latin typeface="+mn-lt"/>
          <a:ea typeface="+mn-ea"/>
        </a:defRPr>
      </a:lvl3pPr>
      <a:lvl4pPr marL="1472749" indent="-209556" algn="l" rtl="0" eaLnBrk="1" fontAlgn="base" hangingPunct="1">
        <a:spcBef>
          <a:spcPct val="20000"/>
        </a:spcBef>
        <a:spcAft>
          <a:spcPct val="0"/>
        </a:spcAft>
        <a:buChar char="–"/>
        <a:defRPr kumimoji="1" sz="1754">
          <a:solidFill>
            <a:schemeClr val="tx1"/>
          </a:solidFill>
          <a:latin typeface="+mn-lt"/>
          <a:ea typeface="+mn-ea"/>
        </a:defRPr>
      </a:lvl4pPr>
      <a:lvl5pPr marL="1893324" indent="-209556" algn="l" rtl="0" eaLnBrk="1" fontAlgn="base" hangingPunct="1">
        <a:spcBef>
          <a:spcPct val="20000"/>
        </a:spcBef>
        <a:spcAft>
          <a:spcPct val="0"/>
        </a:spcAft>
        <a:buChar char="»"/>
        <a:defRPr kumimoji="1" sz="1754">
          <a:solidFill>
            <a:schemeClr val="tx1"/>
          </a:solidFill>
          <a:latin typeface="+mn-lt"/>
          <a:ea typeface="+mn-ea"/>
        </a:defRPr>
      </a:lvl5pPr>
      <a:lvl6pPr marL="2314427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6pPr>
      <a:lvl7pPr marL="2735234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7pPr>
      <a:lvl8pPr marL="3156038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8pPr>
      <a:lvl9pPr marL="3576845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2080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41612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62413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8322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104028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52483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45637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6644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タイトル 1"/>
          <p:cNvSpPr txBox="1">
            <a:spLocks noChangeArrowheads="1"/>
          </p:cNvSpPr>
          <p:nvPr/>
        </p:nvSpPr>
        <p:spPr bwMode="auto">
          <a:xfrm>
            <a:off x="6299426" y="512762"/>
            <a:ext cx="36226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○○県○○市（人口〇.〇万人）</a:t>
            </a:r>
          </a:p>
        </p:txBody>
      </p:sp>
      <p:sp>
        <p:nvSpPr>
          <p:cNvPr id="13317" name="正方形/長方形 28"/>
          <p:cNvSpPr>
            <a:spLocks noChangeArrowheads="1"/>
          </p:cNvSpPr>
          <p:nvPr/>
        </p:nvSpPr>
        <p:spPr bwMode="auto">
          <a:xfrm>
            <a:off x="290076" y="906026"/>
            <a:ext cx="9363074" cy="2879723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72" name="正方形/長方形 29"/>
          <p:cNvSpPr/>
          <p:nvPr/>
        </p:nvSpPr>
        <p:spPr>
          <a:xfrm>
            <a:off x="339289" y="696763"/>
            <a:ext cx="3235179" cy="4238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包括的民間委託の導入を検討する背景管理する施設の抱える課題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19" name="正方形/長方形 32"/>
          <p:cNvSpPr>
            <a:spLocks noChangeArrowheads="1"/>
          </p:cNvSpPr>
          <p:nvPr/>
        </p:nvSpPr>
        <p:spPr bwMode="auto">
          <a:xfrm>
            <a:off x="361514" y="1367990"/>
            <a:ext cx="8863011" cy="957262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・包括的民間委託の導入を検討する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背景、管理する施設の抱える課題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やその背景となる地域全体の課題を記載してください。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・位置図については写真等を適宜用いて記載してください。</a:t>
            </a:r>
          </a:p>
        </p:txBody>
      </p:sp>
      <p:sp>
        <p:nvSpPr>
          <p:cNvPr id="13320" name="正方形/長方形 35"/>
          <p:cNvSpPr>
            <a:spLocks noChangeArrowheads="1"/>
          </p:cNvSpPr>
          <p:nvPr/>
        </p:nvSpPr>
        <p:spPr bwMode="auto">
          <a:xfrm>
            <a:off x="6419411" y="4022722"/>
            <a:ext cx="3233739" cy="2752153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68" name="正方形/長方形 36"/>
          <p:cNvSpPr/>
          <p:nvPr/>
        </p:nvSpPr>
        <p:spPr>
          <a:xfrm>
            <a:off x="6465451" y="3877867"/>
            <a:ext cx="3041423" cy="292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検討体制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（経緯／スケジュール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22" name="正方形/長方形 23"/>
          <p:cNvSpPr>
            <a:spLocks noChangeArrowheads="1"/>
          </p:cNvSpPr>
          <p:nvPr/>
        </p:nvSpPr>
        <p:spPr bwMode="auto">
          <a:xfrm>
            <a:off x="6596079" y="4428733"/>
            <a:ext cx="2752271" cy="2064618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・過去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の検討経緯を記載してください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。（ない場合は不要）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・検討結果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をどのように活用するのか、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想定されるスケジュール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を記載してください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26" name="正方形/長方形 33"/>
          <p:cNvSpPr>
            <a:spLocks noChangeArrowheads="1"/>
          </p:cNvSpPr>
          <p:nvPr/>
        </p:nvSpPr>
        <p:spPr bwMode="auto">
          <a:xfrm>
            <a:off x="305950" y="4022722"/>
            <a:ext cx="6057899" cy="2752154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8" name="正方形/長方形 37"/>
          <p:cNvSpPr/>
          <p:nvPr/>
        </p:nvSpPr>
        <p:spPr>
          <a:xfrm>
            <a:off x="337702" y="3866816"/>
            <a:ext cx="2644775" cy="2889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検討の方向性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9" name="正方形/長方形 38"/>
          <p:cNvSpPr/>
          <p:nvPr/>
        </p:nvSpPr>
        <p:spPr>
          <a:xfrm>
            <a:off x="361513" y="4428733"/>
            <a:ext cx="5828165" cy="206461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導入検討の方向性について、以下の項目等も参考にしつつ現時点の方向性を分かる</a:t>
            </a:r>
            <a:endParaRPr lang="en-US" altLang="ja-JP" sz="1200" dirty="0" smtClean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範囲で記載してください</a:t>
            </a: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。</a:t>
            </a:r>
            <a:endParaRPr lang="en-US" altLang="ja-JP" sz="1200" dirty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　・対象エリア、事業規模、契約期間</a:t>
            </a:r>
            <a:endParaRPr lang="en-US" altLang="ja-JP" sz="1200" dirty="0" smtClean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　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・対象施設（道路、河川、公園　等）、対象業務（巡回、清掃、補修　等）</a:t>
            </a:r>
            <a:endParaRPr lang="en-US" altLang="ja-JP" sz="1200" dirty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　・契約方式（仕様規定／性能規定）</a:t>
            </a:r>
            <a:endParaRPr lang="en-US" altLang="ja-JP" sz="1200" dirty="0" smtClean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　・求める参加要件（企業要件、地域要件、配置要件）</a:t>
            </a:r>
            <a:endParaRPr lang="en-US" altLang="ja-JP" sz="1200" dirty="0" smtClean="0">
              <a:solidFill>
                <a:srgbClr val="002060"/>
              </a:solidFill>
              <a:latin typeface="ＭＳ ゴシック"/>
              <a:ea typeface="ＭＳ ゴシック"/>
            </a:endParaRP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/>
                <a:ea typeface="ＭＳ ゴシック"/>
              </a:rPr>
              <a:t>　・事業者選定方法（一般競争、総合評価、プロポーザル等）　　　　　　等</a:t>
            </a:r>
            <a:endParaRPr lang="en-US" altLang="ja-JP" sz="1200" dirty="0" smtClean="0">
              <a:solidFill>
                <a:srgbClr val="002060"/>
              </a:solidFill>
              <a:latin typeface="ＭＳ ゴシック"/>
              <a:ea typeface="ＭＳ ゴシック"/>
            </a:endParaRPr>
          </a:p>
        </p:txBody>
      </p:sp>
      <p:sp>
        <p:nvSpPr>
          <p:cNvPr id="13329" name="正方形/長方形 39"/>
          <p:cNvSpPr>
            <a:spLocks noChangeArrowheads="1"/>
          </p:cNvSpPr>
          <p:nvPr/>
        </p:nvSpPr>
        <p:spPr bwMode="auto">
          <a:xfrm>
            <a:off x="366276" y="2496702"/>
            <a:ext cx="8858249" cy="1167491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altLang="ja-JP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共通</a:t>
            </a:r>
            <a:r>
              <a:rPr lang="en-US" altLang="ja-JP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800" dirty="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・文字のサイズは１０ポイント以上で記載してください。</a:t>
            </a:r>
            <a:endParaRPr lang="en-US" altLang="ja-JP" sz="1200" dirty="0">
              <a:solidFill>
                <a:srgbClr val="17375E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・それぞれの枠の大きさ・レイアウトは変更していただいても結構</a:t>
            </a:r>
            <a:r>
              <a:rPr lang="ja-JP" altLang="en-US" sz="1200" dirty="0" smtClean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</a:t>
            </a:r>
            <a:endParaRPr lang="en-US" altLang="ja-JP" sz="1200" dirty="0">
              <a:solidFill>
                <a:srgbClr val="17375E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17375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・フロー図や箇条書き、画像等を用い、分かりやすい資料としていただきますようお願いいたします。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dirty="0"/>
              <a:t>導入検討自治体の</a:t>
            </a:r>
            <a:r>
              <a:rPr lang="ja-JP" altLang="en-US" dirty="0" smtClean="0"/>
              <a:t>公募</a:t>
            </a:r>
            <a:r>
              <a:rPr lang="ja-JP" altLang="en-US" kern="0" dirty="0" smtClean="0"/>
              <a:t>様式（案）</a:t>
            </a:r>
            <a:endParaRPr lang="ja-JP" altLang="en-US" kern="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334531" y="22344"/>
            <a:ext cx="147900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別紙２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03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4.xml><?xml version="1.0" encoding="utf-8"?>
<a:theme xmlns:a="http://schemas.openxmlformats.org/drawingml/2006/main" name="9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5.xml><?xml version="1.0" encoding="utf-8"?>
<a:theme xmlns:a="http://schemas.openxmlformats.org/drawingml/2006/main" name="10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6.xml><?xml version="1.0" encoding="utf-8"?>
<a:theme xmlns:a="http://schemas.openxmlformats.org/drawingml/2006/main" name="1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7.xml><?xml version="1.0" encoding="utf-8"?>
<a:theme xmlns:a="http://schemas.openxmlformats.org/drawingml/2006/main" name="5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8.xml><?xml version="1.0" encoding="utf-8"?>
<a:theme xmlns:a="http://schemas.openxmlformats.org/drawingml/2006/main" name="1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9.xml><?xml version="1.0" encoding="utf-8"?>
<a:theme xmlns:a="http://schemas.openxmlformats.org/drawingml/2006/main" name="7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04_資料1_第３回民間活力WG資料（案）一式201027</Template>
  <TotalTime>268</TotalTime>
  <Words>287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9</vt:i4>
      </vt:variant>
      <vt:variant>
        <vt:lpstr>スライド タイトル</vt:lpstr>
      </vt:variant>
      <vt:variant>
        <vt:i4>1</vt:i4>
      </vt:variant>
    </vt:vector>
  </HeadingPairs>
  <TitlesOfParts>
    <vt:vector size="16" baseType="lpstr">
      <vt:lpstr>HGP創英角ｺﾞｼｯｸUB</vt:lpstr>
      <vt:lpstr>ＭＳ Ｐゴシック</vt:lpstr>
      <vt:lpstr>ＭＳ ゴシック</vt:lpstr>
      <vt:lpstr>Arial</vt:lpstr>
      <vt:lpstr>Calibri</vt:lpstr>
      <vt:lpstr>Times New Roman</vt:lpstr>
      <vt:lpstr>3_テーマ1</vt:lpstr>
      <vt:lpstr>8_テーマ1</vt:lpstr>
      <vt:lpstr>4_テーマ1</vt:lpstr>
      <vt:lpstr>9_テーマ1</vt:lpstr>
      <vt:lpstr>10_テーマ1</vt:lpstr>
      <vt:lpstr>12_テーマ1</vt:lpstr>
      <vt:lpstr>5_テーマ1</vt:lpstr>
      <vt:lpstr>13_テーマ1</vt:lpstr>
      <vt:lpstr>7_テーマ1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第３回民間活力活用促進ワーキンググループ検討資料</dc:title>
  <dc:creator>松岡 昌宏</dc:creator>
  <cp:lastModifiedBy>ㅤ</cp:lastModifiedBy>
  <cp:revision>50</cp:revision>
  <cp:lastPrinted>2021-02-24T13:12:04Z</cp:lastPrinted>
  <dcterms:created xsi:type="dcterms:W3CDTF">2020-10-27T08:36:15Z</dcterms:created>
  <dcterms:modified xsi:type="dcterms:W3CDTF">2021-04-15T03:28:26Z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0x0101000BF4AF4E491A3F4AAE46E68A6481DF5D</vt:lpwstr>
  </property>
</Properties>
</file>