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1" r:id="rId1"/>
    <p:sldMasterId id="2147483685" r:id="rId2"/>
  </p:sldMasterIdLst>
  <p:notesMasterIdLst>
    <p:notesMasterId r:id="rId4"/>
  </p:notesMasterIdLst>
  <p:handoutMasterIdLst>
    <p:handoutMasterId r:id="rId5"/>
  </p:handoutMasterIdLst>
  <p:sldIdLst>
    <p:sldId id="928" r:id="rId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292" userDrawn="1">
          <p15:clr>
            <a:srgbClr val="A4A3A4"/>
          </p15:clr>
        </p15:guide>
        <p15:guide id="4" orient="horz" pos="5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ㅤ" initials="ㅤ" lastIdx="1" clrIdx="0">
    <p:extLst>
      <p:ext uri="{19B8F6BF-5375-455C-9EA6-DF929625EA0E}">
        <p15:presenceInfo xmlns:p15="http://schemas.microsoft.com/office/powerpoint/2012/main" userId="ㅤ"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CC"/>
    <a:srgbClr val="0070C0"/>
    <a:srgbClr val="99FFCC"/>
    <a:srgbClr val="0000FF"/>
    <a:srgbClr val="339966"/>
    <a:srgbClr val="00CC99"/>
    <a:srgbClr val="D4DC68"/>
    <a:srgbClr val="FFFF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7"/>
    <p:restoredTop sz="59232" autoAdjust="0"/>
  </p:normalViewPr>
  <p:slideViewPr>
    <p:cSldViewPr>
      <p:cViewPr varScale="1">
        <p:scale>
          <a:sx n="73" d="100"/>
          <a:sy n="73" d="100"/>
        </p:scale>
        <p:origin x="1422" y="54"/>
      </p:cViewPr>
      <p:guideLst>
        <p:guide orient="horz" pos="2160"/>
        <p:guide pos="3120"/>
        <p:guide orient="horz" pos="4292"/>
        <p:guide orient="horz" pos="572"/>
      </p:guideLst>
    </p:cSldViewPr>
  </p:slideViewPr>
  <p:notesTextViewPr>
    <p:cViewPr>
      <p:scale>
        <a:sx n="100" d="100"/>
        <a:sy n="100" d="100"/>
      </p:scale>
      <p:origin x="0" y="0"/>
    </p:cViewPr>
  </p:notesTextViewPr>
  <p:sorterViewPr>
    <p:cViewPr>
      <p:scale>
        <a:sx n="110" d="100"/>
        <a:sy n="110" d="100"/>
      </p:scale>
      <p:origin x="0" y="-29922"/>
    </p:cViewPr>
  </p:sorterViewPr>
  <p:notesViewPr>
    <p:cSldViewPr>
      <p:cViewPr>
        <p:scale>
          <a:sx n="66" d="100"/>
          <a:sy n="66" d="100"/>
        </p:scale>
        <p:origin x="25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7" name="ヘッダー プレースホルダ 1"/>
          <p:cNvSpPr>
            <a:spLocks noGrp="1"/>
          </p:cNvSpPr>
          <p:nvPr>
            <p:ph type="hdr" sz="quarter"/>
          </p:nvPr>
        </p:nvSpPr>
        <p:spPr>
          <a:xfrm>
            <a:off x="3" y="3"/>
            <a:ext cx="2919413" cy="493713"/>
          </a:xfrm>
          <a:prstGeom prst="rect">
            <a:avLst/>
          </a:prstGeom>
        </p:spPr>
        <p:txBody>
          <a:bodyPr vert="horz" lIns="91396" tIns="45698" rIns="91396" bIns="45698" rtlCol="0"/>
          <a:lstStyle>
            <a:lvl1pPr algn="l">
              <a:defRPr sz="1200"/>
            </a:lvl1pPr>
          </a:lstStyle>
          <a:p>
            <a:endParaRPr kumimoji="1" lang="ja-JP" altLang="en-US"/>
          </a:p>
        </p:txBody>
      </p:sp>
      <p:sp>
        <p:nvSpPr>
          <p:cNvPr id="1258" name="日付プレースホルダ 2"/>
          <p:cNvSpPr>
            <a:spLocks noGrp="1"/>
          </p:cNvSpPr>
          <p:nvPr>
            <p:ph type="dt" sz="quarter" idx="1"/>
          </p:nvPr>
        </p:nvSpPr>
        <p:spPr>
          <a:xfrm>
            <a:off x="3814763" y="3"/>
            <a:ext cx="2919412" cy="493713"/>
          </a:xfrm>
          <a:prstGeom prst="rect">
            <a:avLst/>
          </a:prstGeom>
        </p:spPr>
        <p:txBody>
          <a:bodyPr vert="horz" lIns="91396" tIns="45698" rIns="91396" bIns="45698" rtlCol="0"/>
          <a:lstStyle>
            <a:lvl1pPr algn="r">
              <a:defRPr sz="1200"/>
            </a:lvl1pPr>
          </a:lstStyle>
          <a:p>
            <a:fld id="{B1B4C1EA-3FEA-4F08-A46A-D063F4047395}" type="datetimeFigureOut">
              <a:rPr kumimoji="1" lang="ja-JP" altLang="en-US" smtClean="0"/>
              <a:pPr/>
              <a:t>2021/8/18</a:t>
            </a:fld>
            <a:endParaRPr kumimoji="1" lang="ja-JP" altLang="en-US"/>
          </a:p>
        </p:txBody>
      </p:sp>
      <p:sp>
        <p:nvSpPr>
          <p:cNvPr id="1259" name="フッター プレースホルダ 3"/>
          <p:cNvSpPr>
            <a:spLocks noGrp="1"/>
          </p:cNvSpPr>
          <p:nvPr>
            <p:ph type="ftr" sz="quarter" idx="2"/>
          </p:nvPr>
        </p:nvSpPr>
        <p:spPr>
          <a:xfrm>
            <a:off x="3" y="9371013"/>
            <a:ext cx="2919413" cy="493712"/>
          </a:xfrm>
          <a:prstGeom prst="rect">
            <a:avLst/>
          </a:prstGeom>
        </p:spPr>
        <p:txBody>
          <a:bodyPr vert="horz" lIns="91396" tIns="45698" rIns="91396" bIns="45698" rtlCol="0" anchor="b"/>
          <a:lstStyle>
            <a:lvl1pPr algn="l">
              <a:defRPr sz="1200"/>
            </a:lvl1pPr>
          </a:lstStyle>
          <a:p>
            <a:endParaRPr kumimoji="1" lang="ja-JP" altLang="en-US"/>
          </a:p>
        </p:txBody>
      </p:sp>
      <p:sp>
        <p:nvSpPr>
          <p:cNvPr id="1260" name="スライド番号プレースホルダ 4"/>
          <p:cNvSpPr>
            <a:spLocks noGrp="1"/>
          </p:cNvSpPr>
          <p:nvPr>
            <p:ph type="sldNum" sz="quarter" idx="3"/>
          </p:nvPr>
        </p:nvSpPr>
        <p:spPr>
          <a:xfrm>
            <a:off x="3814763" y="9371013"/>
            <a:ext cx="2919412" cy="493712"/>
          </a:xfrm>
          <a:prstGeom prst="rect">
            <a:avLst/>
          </a:prstGeom>
        </p:spPr>
        <p:txBody>
          <a:bodyPr vert="horz" lIns="91396" tIns="45698" rIns="91396" bIns="45698" rtlCol="0" anchor="b"/>
          <a:lstStyle>
            <a:lvl1pPr algn="r">
              <a:defRPr sz="1200"/>
            </a:lvl1pPr>
          </a:lstStyle>
          <a:p>
            <a:fld id="{5E648A58-A072-40AF-9E70-0DFA82BEAFD7}" type="slidenum">
              <a:rPr kumimoji="1" lang="ja-JP" altLang="en-US" smtClean="0"/>
              <a:pPr/>
              <a:t>‹#›</a:t>
            </a:fld>
            <a:endParaRPr kumimoji="1" lang="ja-JP" altLang="en-US"/>
          </a:p>
        </p:txBody>
      </p:sp>
    </p:spTree>
    <p:extLst>
      <p:ext uri="{BB962C8B-B14F-4D97-AF65-F5344CB8AC3E}">
        <p14:creationId xmlns:p14="http://schemas.microsoft.com/office/powerpoint/2010/main" val="78202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0" name="ヘッダー プレースホルダ 1"/>
          <p:cNvSpPr>
            <a:spLocks noGrp="1"/>
          </p:cNvSpPr>
          <p:nvPr>
            <p:ph type="hdr" sz="quarter"/>
          </p:nvPr>
        </p:nvSpPr>
        <p:spPr>
          <a:xfrm>
            <a:off x="0" y="0"/>
            <a:ext cx="2918831" cy="493316"/>
          </a:xfrm>
          <a:prstGeom prst="rect">
            <a:avLst/>
          </a:prstGeom>
        </p:spPr>
        <p:txBody>
          <a:bodyPr vert="horz" lIns="91396" tIns="45698" rIns="91396" bIns="45698" rtlCol="0"/>
          <a:lstStyle>
            <a:lvl1pPr algn="l">
              <a:defRPr sz="1200"/>
            </a:lvl1pPr>
          </a:lstStyle>
          <a:p>
            <a:endParaRPr kumimoji="1" lang="ja-JP" altLang="en-US"/>
          </a:p>
        </p:txBody>
      </p:sp>
      <p:sp>
        <p:nvSpPr>
          <p:cNvPr id="1251" name="日付プレースホルダ 2"/>
          <p:cNvSpPr>
            <a:spLocks noGrp="1"/>
          </p:cNvSpPr>
          <p:nvPr>
            <p:ph type="dt" idx="1"/>
          </p:nvPr>
        </p:nvSpPr>
        <p:spPr>
          <a:xfrm>
            <a:off x="3815376" y="0"/>
            <a:ext cx="2918831" cy="493316"/>
          </a:xfrm>
          <a:prstGeom prst="rect">
            <a:avLst/>
          </a:prstGeom>
        </p:spPr>
        <p:txBody>
          <a:bodyPr vert="horz" lIns="91396" tIns="45698" rIns="91396" bIns="45698" rtlCol="0"/>
          <a:lstStyle>
            <a:lvl1pPr algn="r">
              <a:defRPr sz="1200"/>
            </a:lvl1pPr>
          </a:lstStyle>
          <a:p>
            <a:fld id="{254031D3-ECFB-493E-A8E0-AF6D790CF508}" type="datetimeFigureOut">
              <a:rPr kumimoji="1" lang="ja-JP" altLang="en-US" smtClean="0"/>
              <a:pPr/>
              <a:t>2021/8/18</a:t>
            </a:fld>
            <a:endParaRPr kumimoji="1" lang="ja-JP" altLang="en-US"/>
          </a:p>
        </p:txBody>
      </p:sp>
      <p:sp>
        <p:nvSpPr>
          <p:cNvPr id="1252"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396" tIns="45698" rIns="91396" bIns="45698" rtlCol="0" anchor="ctr"/>
          <a:lstStyle/>
          <a:p>
            <a:endParaRPr lang="ja-JP" altLang="en-US"/>
          </a:p>
        </p:txBody>
      </p:sp>
      <p:sp>
        <p:nvSpPr>
          <p:cNvPr id="1253" name="ノート プレースホルダ 4"/>
          <p:cNvSpPr>
            <a:spLocks noGrp="1"/>
          </p:cNvSpPr>
          <p:nvPr>
            <p:ph type="body" sz="quarter" idx="3"/>
          </p:nvPr>
        </p:nvSpPr>
        <p:spPr>
          <a:xfrm>
            <a:off x="673577" y="4686499"/>
            <a:ext cx="5388610" cy="4439841"/>
          </a:xfrm>
          <a:prstGeom prst="rect">
            <a:avLst/>
          </a:prstGeom>
        </p:spPr>
        <p:txBody>
          <a:bodyPr vert="horz" lIns="91396" tIns="45698" rIns="91396" bIns="4569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254" name="フッター プレースホルダ 5"/>
          <p:cNvSpPr>
            <a:spLocks noGrp="1"/>
          </p:cNvSpPr>
          <p:nvPr>
            <p:ph type="ftr" sz="quarter" idx="4"/>
          </p:nvPr>
        </p:nvSpPr>
        <p:spPr>
          <a:xfrm>
            <a:off x="0" y="9371285"/>
            <a:ext cx="2918831" cy="493316"/>
          </a:xfrm>
          <a:prstGeom prst="rect">
            <a:avLst/>
          </a:prstGeom>
        </p:spPr>
        <p:txBody>
          <a:bodyPr vert="horz" lIns="91396" tIns="45698" rIns="91396" bIns="45698" rtlCol="0" anchor="b"/>
          <a:lstStyle>
            <a:lvl1pPr algn="l">
              <a:defRPr sz="1200"/>
            </a:lvl1pPr>
          </a:lstStyle>
          <a:p>
            <a:endParaRPr kumimoji="1" lang="ja-JP" altLang="en-US"/>
          </a:p>
        </p:txBody>
      </p:sp>
      <p:sp>
        <p:nvSpPr>
          <p:cNvPr id="1255" name="スライド番号プレースホルダ 6"/>
          <p:cNvSpPr>
            <a:spLocks noGrp="1"/>
          </p:cNvSpPr>
          <p:nvPr>
            <p:ph type="sldNum" sz="quarter" idx="5"/>
          </p:nvPr>
        </p:nvSpPr>
        <p:spPr>
          <a:xfrm>
            <a:off x="3815376" y="9371285"/>
            <a:ext cx="2918831" cy="493316"/>
          </a:xfrm>
          <a:prstGeom prst="rect">
            <a:avLst/>
          </a:prstGeom>
        </p:spPr>
        <p:txBody>
          <a:bodyPr vert="horz" lIns="91396" tIns="45698" rIns="91396" bIns="45698" rtlCol="0" anchor="b"/>
          <a:lstStyle>
            <a:lvl1pPr algn="r">
              <a:defRPr sz="1200"/>
            </a:lvl1pPr>
          </a:lstStyle>
          <a:p>
            <a:fld id="{B38CBF4E-355A-4556-B869-7DD2228A514B}" type="slidenum">
              <a:rPr kumimoji="1" lang="ja-JP" altLang="en-US" smtClean="0"/>
              <a:pPr/>
              <a:t>‹#›</a:t>
            </a:fld>
            <a:endParaRPr kumimoji="1" lang="ja-JP" altLang="en-US"/>
          </a:p>
        </p:txBody>
      </p:sp>
    </p:spTree>
    <p:extLst>
      <p:ext uri="{BB962C8B-B14F-4D97-AF65-F5344CB8AC3E}">
        <p14:creationId xmlns:p14="http://schemas.microsoft.com/office/powerpoint/2010/main" val="7642066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スライド イメージ プレースホルダー 1"/>
          <p:cNvSpPr>
            <a:spLocks noGrp="1" noRot="1" noChangeAspect="1"/>
          </p:cNvSpPr>
          <p:nvPr>
            <p:ph type="sldImg"/>
          </p:nvPr>
        </p:nvSpPr>
        <p:spPr/>
      </p:sp>
      <p:sp>
        <p:nvSpPr>
          <p:cNvPr id="1289"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○道頓堀川</a:t>
            </a:r>
          </a:p>
          <a:p>
            <a:r>
              <a:rPr kumimoji="1" lang="ja-JP" altLang="ja-JP" sz="1200" kern="1200" dirty="0" smtClean="0">
                <a:solidFill>
                  <a:schemeClr val="tx1"/>
                </a:solidFill>
                <a:effectLst/>
                <a:latin typeface="+mn-lt"/>
                <a:ea typeface="+mn-ea"/>
                <a:cs typeface="+mn-cs"/>
              </a:rPr>
              <a:t>　整備期間　：平成</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年～平成</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年</a:t>
            </a:r>
          </a:p>
          <a:p>
            <a:r>
              <a:rPr kumimoji="1" lang="ja-JP" altLang="ja-JP" sz="1200" kern="1200" dirty="0" smtClean="0">
                <a:solidFill>
                  <a:schemeClr val="tx1"/>
                </a:solidFill>
                <a:effectLst/>
                <a:latin typeface="+mn-lt"/>
                <a:ea typeface="+mn-ea"/>
                <a:cs typeface="+mn-cs"/>
              </a:rPr>
              <a:t>　事業費　　：約２４０億円</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一部を河川環境の補助・交付金事業で実施</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事業内容　：遊歩道、水門など </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条指定</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H24.4.1</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占用形態　：直接占用</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南海電鉄【</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占用料　　：免除</a:t>
            </a: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実際のイベントや出店者からは占用者が使用料を徴収</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【例：カフェ：</a:t>
            </a:r>
            <a:r>
              <a:rPr kumimoji="1" lang="en-US" altLang="ja-JP" sz="1200" kern="1200" dirty="0" smtClean="0">
                <a:solidFill>
                  <a:schemeClr val="tx1"/>
                </a:solidFill>
                <a:effectLst/>
                <a:latin typeface="+mn-lt"/>
                <a:ea typeface="+mn-ea"/>
                <a:cs typeface="+mn-cs"/>
              </a:rPr>
              <a:t>2,500</a:t>
            </a:r>
            <a:r>
              <a:rPr kumimoji="1" lang="ja-JP" altLang="ja-JP" sz="1200" kern="1200" dirty="0" smtClean="0">
                <a:solidFill>
                  <a:schemeClr val="tx1"/>
                </a:solidFill>
                <a:effectLst/>
                <a:latin typeface="+mn-lt"/>
                <a:ea typeface="+mn-ea"/>
                <a:cs typeface="+mn-cs"/>
              </a:rPr>
              <a:t>円／月・㎡】</a:t>
            </a:r>
            <a:r>
              <a:rPr kumimoji="1" lang="en-US" altLang="ja-JP" sz="1200" kern="1200" dirty="0" smtClean="0">
                <a:solidFill>
                  <a:schemeClr val="tx1"/>
                </a:solidFill>
                <a:effectLst/>
                <a:latin typeface="+mn-lt"/>
                <a:ea typeface="+mn-ea"/>
                <a:cs typeface="+mn-cs"/>
              </a:rPr>
              <a:t>)</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○元安川</a:t>
            </a:r>
          </a:p>
          <a:p>
            <a:r>
              <a:rPr kumimoji="1" lang="ja-JP" altLang="ja-JP" sz="1200" kern="1200" dirty="0" smtClean="0">
                <a:solidFill>
                  <a:schemeClr val="tx1"/>
                </a:solidFill>
                <a:effectLst/>
                <a:latin typeface="+mn-lt"/>
                <a:ea typeface="+mn-ea"/>
                <a:cs typeface="+mn-cs"/>
              </a:rPr>
              <a:t>　整備期間　：</a:t>
            </a:r>
            <a:r>
              <a:rPr kumimoji="1" lang="en-US" altLang="ja-JP" sz="1200" kern="1200" dirty="0" smtClean="0">
                <a:solidFill>
                  <a:schemeClr val="tx1"/>
                </a:solidFill>
                <a:effectLst/>
                <a:latin typeface="+mn-lt"/>
                <a:ea typeface="+mn-ea"/>
                <a:cs typeface="+mn-cs"/>
              </a:rPr>
              <a:t>H3</a:t>
            </a:r>
            <a:r>
              <a:rPr kumimoji="1" lang="ja-JP" altLang="ja-JP" sz="1200" kern="1200" dirty="0" smtClean="0">
                <a:solidFill>
                  <a:schemeClr val="tx1"/>
                </a:solidFill>
                <a:effectLst/>
                <a:latin typeface="+mn-lt"/>
                <a:ea typeface="+mn-ea"/>
                <a:cs typeface="+mn-cs"/>
              </a:rPr>
              <a:t>【親水護岸</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国</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H20</a:t>
            </a:r>
            <a:r>
              <a:rPr kumimoji="1" lang="ja-JP" altLang="ja-JP" sz="1200" kern="1200" dirty="0" smtClean="0">
                <a:solidFill>
                  <a:schemeClr val="tx1"/>
                </a:solidFill>
                <a:effectLst/>
                <a:latin typeface="+mn-lt"/>
                <a:ea typeface="+mn-ea"/>
                <a:cs typeface="+mn-cs"/>
              </a:rPr>
              <a:t>【電源・給排水等の基盤整備</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市</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条指定</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H24.3.27</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占用形態　：包括占用</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水の都ひろしま推進協議会【</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占用料　　：免除</a:t>
            </a:r>
          </a:p>
          <a:p>
            <a:r>
              <a:rPr kumimoji="1" lang="ja-JP" altLang="ja-JP" sz="1200" kern="1200" dirty="0" smtClean="0">
                <a:solidFill>
                  <a:schemeClr val="tx1"/>
                </a:solidFill>
                <a:effectLst/>
                <a:latin typeface="+mn-lt"/>
                <a:ea typeface="+mn-ea"/>
                <a:cs typeface="+mn-cs"/>
              </a:rPr>
              <a:t>　◆カフェ</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軒</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入込客数：</a:t>
            </a:r>
            <a:r>
              <a:rPr kumimoji="1" lang="en-US" altLang="ja-JP" sz="1200" kern="1200" dirty="0" smtClean="0">
                <a:solidFill>
                  <a:schemeClr val="tx1"/>
                </a:solidFill>
                <a:effectLst/>
                <a:latin typeface="+mn-lt"/>
                <a:ea typeface="+mn-ea"/>
                <a:cs typeface="+mn-cs"/>
              </a:rPr>
              <a:t>91,584</a:t>
            </a:r>
            <a:r>
              <a:rPr kumimoji="1" lang="ja-JP" altLang="ja-JP" sz="1200" kern="1200" dirty="0" smtClean="0">
                <a:solidFill>
                  <a:schemeClr val="tx1"/>
                </a:solidFill>
                <a:effectLst/>
                <a:latin typeface="+mn-lt"/>
                <a:ea typeface="+mn-ea"/>
                <a:cs typeface="+mn-cs"/>
              </a:rPr>
              <a:t>人</a:t>
            </a:r>
            <a:r>
              <a:rPr kumimoji="1" lang="en-US" altLang="ja-JP" sz="1200" kern="1200" dirty="0" smtClean="0">
                <a:solidFill>
                  <a:schemeClr val="tx1"/>
                </a:solidFill>
                <a:effectLst/>
                <a:latin typeface="+mn-lt"/>
                <a:ea typeface="+mn-ea"/>
                <a:cs typeface="+mn-cs"/>
              </a:rPr>
              <a:t>(H28)</a:t>
            </a:r>
            <a:endParaRPr kumimoji="1" lang="ja-JP" altLang="en-US" dirty="0"/>
          </a:p>
        </p:txBody>
      </p:sp>
      <p:sp>
        <p:nvSpPr>
          <p:cNvPr id="1290" name="スライド番号プレースホルダー 3"/>
          <p:cNvSpPr>
            <a:spLocks noGrp="1"/>
          </p:cNvSpPr>
          <p:nvPr>
            <p:ph type="sldNum" sz="quarter" idx="10"/>
          </p:nvPr>
        </p:nvSpPr>
        <p:spPr/>
        <p:txBody>
          <a:bodyPr/>
          <a:lstStyle/>
          <a:p>
            <a:fld id="{B38CBF4E-355A-4556-B869-7DD2228A514B}"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131203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6"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1107"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1108" name="日付プレースホルダー 3"/>
          <p:cNvSpPr>
            <a:spLocks noGrp="1"/>
          </p:cNvSpPr>
          <p:nvPr>
            <p:ph type="dt" sz="half" idx="10"/>
          </p:nvPr>
        </p:nvSpPr>
        <p:spPr/>
        <p:txBody>
          <a:bodyPr/>
          <a:lstStyle/>
          <a:p>
            <a:fld id="{1F19130C-D216-4B28-ABA3-4ADC49196A12}" type="datetime1">
              <a:rPr kumimoji="1" lang="ja-JP" altLang="en-US" smtClean="0"/>
              <a:t>2021/8/18</a:t>
            </a:fld>
            <a:endParaRPr kumimoji="1" lang="ja-JP" altLang="en-US"/>
          </a:p>
        </p:txBody>
      </p:sp>
      <p:sp>
        <p:nvSpPr>
          <p:cNvPr id="1109" name="フッター プレースホルダー 4"/>
          <p:cNvSpPr>
            <a:spLocks noGrp="1"/>
          </p:cNvSpPr>
          <p:nvPr>
            <p:ph type="ftr" sz="quarter" idx="11"/>
          </p:nvPr>
        </p:nvSpPr>
        <p:spPr/>
        <p:txBody>
          <a:bodyPr/>
          <a:lstStyle/>
          <a:p>
            <a:endParaRPr kumimoji="1" lang="ja-JP" altLang="en-US"/>
          </a:p>
        </p:txBody>
      </p:sp>
      <p:sp>
        <p:nvSpPr>
          <p:cNvPr id="1110" name="スライド番号プレースホルダー 5"/>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280077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63"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164"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65" name="日付プレースホルダー 3"/>
          <p:cNvSpPr>
            <a:spLocks noGrp="1"/>
          </p:cNvSpPr>
          <p:nvPr>
            <p:ph type="dt" sz="half" idx="10"/>
          </p:nvPr>
        </p:nvSpPr>
        <p:spPr/>
        <p:txBody>
          <a:bodyPr/>
          <a:lstStyle/>
          <a:p>
            <a:fld id="{8BE9C10C-D068-446B-8C9D-56BF7C598725}" type="datetime1">
              <a:rPr kumimoji="1" lang="ja-JP" altLang="en-US" smtClean="0"/>
              <a:t>2021/8/18</a:t>
            </a:fld>
            <a:endParaRPr kumimoji="1" lang="ja-JP" altLang="en-US"/>
          </a:p>
        </p:txBody>
      </p:sp>
      <p:sp>
        <p:nvSpPr>
          <p:cNvPr id="1166" name="フッター プレースホルダー 4"/>
          <p:cNvSpPr>
            <a:spLocks noGrp="1"/>
          </p:cNvSpPr>
          <p:nvPr>
            <p:ph type="ftr" sz="quarter" idx="11"/>
          </p:nvPr>
        </p:nvSpPr>
        <p:spPr/>
        <p:txBody>
          <a:bodyPr/>
          <a:lstStyle/>
          <a:p>
            <a:endParaRPr kumimoji="1" lang="ja-JP" altLang="en-US"/>
          </a:p>
        </p:txBody>
      </p:sp>
      <p:sp>
        <p:nvSpPr>
          <p:cNvPr id="1167" name="スライド番号プレースホルダー 5"/>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178558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9"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1170"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71" name="日付プレースホルダー 3"/>
          <p:cNvSpPr>
            <a:spLocks noGrp="1"/>
          </p:cNvSpPr>
          <p:nvPr>
            <p:ph type="dt" sz="half" idx="10"/>
          </p:nvPr>
        </p:nvSpPr>
        <p:spPr/>
        <p:txBody>
          <a:bodyPr/>
          <a:lstStyle/>
          <a:p>
            <a:fld id="{8068109A-846A-4855-89E3-4185BC06FA5F}" type="datetime1">
              <a:rPr kumimoji="1" lang="ja-JP" altLang="en-US" smtClean="0"/>
              <a:t>2021/8/18</a:t>
            </a:fld>
            <a:endParaRPr kumimoji="1" lang="ja-JP" altLang="en-US"/>
          </a:p>
        </p:txBody>
      </p:sp>
      <p:sp>
        <p:nvSpPr>
          <p:cNvPr id="1172" name="フッター プレースホルダー 4"/>
          <p:cNvSpPr>
            <a:spLocks noGrp="1"/>
          </p:cNvSpPr>
          <p:nvPr>
            <p:ph type="ftr" sz="quarter" idx="11"/>
          </p:nvPr>
        </p:nvSpPr>
        <p:spPr/>
        <p:txBody>
          <a:bodyPr/>
          <a:lstStyle/>
          <a:p>
            <a:endParaRPr kumimoji="1" lang="ja-JP" altLang="en-US"/>
          </a:p>
        </p:txBody>
      </p:sp>
      <p:sp>
        <p:nvSpPr>
          <p:cNvPr id="1173" name="スライド番号プレースホルダー 5"/>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384041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66"/>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65027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44805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44"/>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9"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81596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5"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67163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299" y="1535113"/>
            <a:ext cx="43767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299" y="2174875"/>
            <a:ext cx="43767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0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0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77088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080703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18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0"/>
            <a:ext cx="325913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8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10" y="1435113"/>
            <a:ext cx="325913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4839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11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14" name="日付プレースホルダー 3"/>
          <p:cNvSpPr>
            <a:spLocks noGrp="1"/>
          </p:cNvSpPr>
          <p:nvPr>
            <p:ph type="dt" sz="half" idx="10"/>
          </p:nvPr>
        </p:nvSpPr>
        <p:spPr/>
        <p:txBody>
          <a:bodyPr/>
          <a:lstStyle/>
          <a:p>
            <a:fld id="{FF5095B4-B4C6-43A1-83E8-C22267A9C99B}" type="datetime1">
              <a:rPr kumimoji="1" lang="ja-JP" altLang="en-US" smtClean="0"/>
              <a:t>2021/8/18</a:t>
            </a:fld>
            <a:endParaRPr kumimoji="1" lang="ja-JP" altLang="en-US"/>
          </a:p>
        </p:txBody>
      </p:sp>
      <p:sp>
        <p:nvSpPr>
          <p:cNvPr id="1115" name="フッター プレースホルダー 4"/>
          <p:cNvSpPr>
            <a:spLocks noGrp="1"/>
          </p:cNvSpPr>
          <p:nvPr>
            <p:ph type="ftr" sz="quarter" idx="11"/>
          </p:nvPr>
        </p:nvSpPr>
        <p:spPr/>
        <p:txBody>
          <a:bodyPr/>
          <a:lstStyle/>
          <a:p>
            <a:endParaRPr kumimoji="1" lang="ja-JP" altLang="en-US"/>
          </a:p>
        </p:txBody>
      </p:sp>
      <p:sp>
        <p:nvSpPr>
          <p:cNvPr id="1116" name="スライド番号プレースホルダー 5"/>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229621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4"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4"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61326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30526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7" y="32"/>
            <a:ext cx="2352675" cy="6126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5" y="32"/>
            <a:ext cx="6905625" cy="61261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693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1" y="32"/>
            <a:ext cx="9410700" cy="6126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62018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 y="3"/>
            <a:ext cx="7605714" cy="47625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5" y="1600216"/>
            <a:ext cx="4381501"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029200" y="1600200"/>
            <a:ext cx="4381501"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5029200" y="3938621"/>
            <a:ext cx="4381501"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77334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 y="3"/>
            <a:ext cx="7605714" cy="47625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1" y="1600216"/>
            <a:ext cx="8915400" cy="4525963"/>
          </a:xfrm>
        </p:spPr>
        <p:txBody>
          <a:bodyPr/>
          <a:lstStyle/>
          <a:p>
            <a:pPr lvl="0"/>
            <a:endParaRPr lang="ja-JP" altLang="en-US" noProof="0" smtClean="0"/>
          </a:p>
        </p:txBody>
      </p:sp>
    </p:spTree>
    <p:extLst>
      <p:ext uri="{BB962C8B-B14F-4D97-AF65-F5344CB8AC3E}">
        <p14:creationId xmlns:p14="http://schemas.microsoft.com/office/powerpoint/2010/main" val="3656825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grpSp>
        <p:nvGrpSpPr>
          <p:cNvPr id="8" name="Group 6"/>
          <p:cNvGrpSpPr>
            <a:grpSpLocks/>
          </p:cNvGrpSpPr>
          <p:nvPr userDrawn="1"/>
        </p:nvGrpSpPr>
        <p:grpSpPr bwMode="auto">
          <a:xfrm>
            <a:off x="0" y="0"/>
            <a:ext cx="9906000" cy="546100"/>
            <a:chOff x="0" y="0"/>
            <a:chExt cx="5760" cy="344"/>
          </a:xfrm>
        </p:grpSpPr>
        <p:pic>
          <p:nvPicPr>
            <p:cNvPr id="9" name="Picture 7" descr="mlit_top"/>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userDrawn="1"/>
          </p:nvGrpSpPr>
          <p:grpSpPr bwMode="auto">
            <a:xfrm>
              <a:off x="0" y="0"/>
              <a:ext cx="5760" cy="318"/>
              <a:chOff x="0" y="0"/>
              <a:chExt cx="5760" cy="318"/>
            </a:xfrm>
          </p:grpSpPr>
          <p:pic>
            <p:nvPicPr>
              <p:cNvPr id="11" name="Picture 9" descr="mlit_top"/>
              <p:cNvPicPr>
                <a:picLocks noChangeAspect="1" noChangeArrowheads="1"/>
              </p:cNvPicPr>
              <p:nvPr userDrawn="1"/>
            </p:nvPicPr>
            <p:blipFill>
              <a:blip r:embed="rId3"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132424" y="11622"/>
            <a:ext cx="7978114" cy="481013"/>
          </a:xfrm>
          <a:prstGeom prst="rect">
            <a:avLst/>
          </a:prstGeom>
        </p:spPr>
        <p:txBody>
          <a:bodyPr anchor="b">
            <a:normAutofit/>
          </a:bodyPr>
          <a:lstStyle>
            <a:lvl1pPr algn="l">
              <a:defRPr sz="2400">
                <a:solidFill>
                  <a:srgbClr val="0070C0"/>
                </a:solidFill>
                <a:latin typeface="HGP創英角ｺﾞｼｯｸUB" panose="020B0900000000000000" pitchFamily="50" charset="-128"/>
                <a:ea typeface="HGP創英角ｺﾞｼｯｸUB" panose="020B0900000000000000" pitchFamily="50" charset="-128"/>
              </a:defRPr>
            </a:lvl1pPr>
          </a:lstStyle>
          <a:p>
            <a:r>
              <a:rPr lang="ja-JP" altLang="en-US" dirty="0"/>
              <a:t>マスター タイトルの書式設定</a:t>
            </a:r>
            <a:endParaRPr lang="en-US" dirty="0"/>
          </a:p>
        </p:txBody>
      </p:sp>
      <p:sp>
        <p:nvSpPr>
          <p:cNvPr id="16" name="Rectangle 6"/>
          <p:cNvSpPr>
            <a:spLocks noGrp="1" noChangeArrowheads="1"/>
          </p:cNvSpPr>
          <p:nvPr>
            <p:ph type="sldNum" sz="quarter" idx="4"/>
          </p:nvPr>
        </p:nvSpPr>
        <p:spPr bwMode="auto">
          <a:xfrm>
            <a:off x="7594600" y="6554788"/>
            <a:ext cx="2311401" cy="30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GP創英角ｺﾞｼｯｸUB" panose="020B0900000000000000" pitchFamily="50" charset="-128"/>
                <a:ea typeface="HGP創英角ｺﾞｼｯｸUB" panose="020B0900000000000000" pitchFamily="50" charset="-128"/>
              </a:defRPr>
            </a:lvl1pPr>
          </a:lstStyle>
          <a:p>
            <a:fld id="{3A7589F8-D730-4AED-AFA5-929AB3C5D3ED}" type="slidenum">
              <a:rPr lang="en-US" altLang="ja-JP" smtClean="0"/>
              <a:pPr/>
              <a:t>‹#›</a:t>
            </a:fld>
            <a:endParaRPr lang="en-US" altLang="ja-JP" dirty="0"/>
          </a:p>
        </p:txBody>
      </p:sp>
      <p:pic>
        <p:nvPicPr>
          <p:cNvPr id="14" name="Picture 2">
            <a:extLst>
              <a:ext uri="{FF2B5EF4-FFF2-40B4-BE49-F238E27FC236}">
                <a16:creationId xmlns:a16="http://schemas.microsoft.com/office/drawing/2014/main" id="{AB82E11E-E97B-4777-A987-BEFAEFE230DE}"/>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364598" y="2"/>
            <a:ext cx="1541402"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914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grpSp>
        <p:nvGrpSpPr>
          <p:cNvPr id="8" name="Group 6"/>
          <p:cNvGrpSpPr>
            <a:grpSpLocks/>
          </p:cNvGrpSpPr>
          <p:nvPr userDrawn="1"/>
        </p:nvGrpSpPr>
        <p:grpSpPr bwMode="auto">
          <a:xfrm>
            <a:off x="0" y="0"/>
            <a:ext cx="9906000" cy="546100"/>
            <a:chOff x="0" y="0"/>
            <a:chExt cx="5760" cy="344"/>
          </a:xfrm>
        </p:grpSpPr>
        <p:pic>
          <p:nvPicPr>
            <p:cNvPr id="9" name="Picture 7" descr="mlit_top"/>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userDrawn="1"/>
          </p:nvGrpSpPr>
          <p:grpSpPr bwMode="auto">
            <a:xfrm>
              <a:off x="0" y="0"/>
              <a:ext cx="5760" cy="318"/>
              <a:chOff x="0" y="0"/>
              <a:chExt cx="5760" cy="318"/>
            </a:xfrm>
          </p:grpSpPr>
          <p:pic>
            <p:nvPicPr>
              <p:cNvPr id="11" name="Picture 9" descr="mlit_top"/>
              <p:cNvPicPr>
                <a:picLocks noChangeAspect="1" noChangeArrowheads="1"/>
              </p:cNvPicPr>
              <p:nvPr userDrawn="1"/>
            </p:nvPicPr>
            <p:blipFill>
              <a:blip r:embed="rId3"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132424" y="11622"/>
            <a:ext cx="7978114" cy="481013"/>
          </a:xfrm>
          <a:prstGeom prst="rect">
            <a:avLst/>
          </a:prstGeom>
        </p:spPr>
        <p:txBody>
          <a:bodyPr anchor="b">
            <a:normAutofit/>
          </a:bodyPr>
          <a:lstStyle>
            <a:lvl1pPr algn="l">
              <a:defRPr sz="2400">
                <a:solidFill>
                  <a:srgbClr val="0070C0"/>
                </a:solidFill>
                <a:latin typeface="HGP創英角ｺﾞｼｯｸUB" panose="020B0900000000000000" pitchFamily="50" charset="-128"/>
                <a:ea typeface="HGP創英角ｺﾞｼｯｸUB" panose="020B0900000000000000" pitchFamily="50" charset="-128"/>
              </a:defRPr>
            </a:lvl1pPr>
          </a:lstStyle>
          <a:p>
            <a:r>
              <a:rPr lang="ja-JP" altLang="en-US" dirty="0"/>
              <a:t>マスター タイトルの書式設定</a:t>
            </a:r>
            <a:endParaRPr lang="en-US" dirty="0"/>
          </a:p>
        </p:txBody>
      </p:sp>
      <p:sp>
        <p:nvSpPr>
          <p:cNvPr id="16" name="Rectangle 6"/>
          <p:cNvSpPr>
            <a:spLocks noGrp="1" noChangeArrowheads="1"/>
          </p:cNvSpPr>
          <p:nvPr>
            <p:ph type="sldNum" sz="quarter" idx="4"/>
          </p:nvPr>
        </p:nvSpPr>
        <p:spPr bwMode="auto">
          <a:xfrm>
            <a:off x="7594600" y="6554788"/>
            <a:ext cx="2311401" cy="30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GP創英角ｺﾞｼｯｸUB" panose="020B0900000000000000" pitchFamily="50" charset="-128"/>
                <a:ea typeface="HGP創英角ｺﾞｼｯｸUB" panose="020B0900000000000000" pitchFamily="50" charset="-128"/>
              </a:defRPr>
            </a:lvl1pPr>
          </a:lstStyle>
          <a:p>
            <a:fld id="{3A7589F8-D730-4AED-AFA5-929AB3C5D3ED}" type="slidenum">
              <a:rPr lang="en-US" altLang="ja-JP" smtClean="0"/>
              <a:pPr/>
              <a:t>‹#›</a:t>
            </a:fld>
            <a:endParaRPr lang="en-US" altLang="ja-JP" dirty="0"/>
          </a:p>
        </p:txBody>
      </p:sp>
      <p:pic>
        <p:nvPicPr>
          <p:cNvPr id="14" name="Picture 2">
            <a:extLst>
              <a:ext uri="{FF2B5EF4-FFF2-40B4-BE49-F238E27FC236}">
                <a16:creationId xmlns:a16="http://schemas.microsoft.com/office/drawing/2014/main" id="{AB82E11E-E97B-4777-A987-BEFAEFE230DE}"/>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364598" y="2"/>
            <a:ext cx="1541402"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975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grpSp>
        <p:nvGrpSpPr>
          <p:cNvPr id="8" name="Group 6"/>
          <p:cNvGrpSpPr>
            <a:grpSpLocks/>
          </p:cNvGrpSpPr>
          <p:nvPr userDrawn="1"/>
        </p:nvGrpSpPr>
        <p:grpSpPr bwMode="auto">
          <a:xfrm>
            <a:off x="0" y="0"/>
            <a:ext cx="9906000" cy="546100"/>
            <a:chOff x="0" y="0"/>
            <a:chExt cx="5760" cy="344"/>
          </a:xfrm>
        </p:grpSpPr>
        <p:pic>
          <p:nvPicPr>
            <p:cNvPr id="9" name="Picture 7" descr="mlit_top"/>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userDrawn="1"/>
          </p:nvGrpSpPr>
          <p:grpSpPr bwMode="auto">
            <a:xfrm>
              <a:off x="0" y="0"/>
              <a:ext cx="5760" cy="318"/>
              <a:chOff x="0" y="0"/>
              <a:chExt cx="5760" cy="318"/>
            </a:xfrm>
          </p:grpSpPr>
          <p:pic>
            <p:nvPicPr>
              <p:cNvPr id="11" name="Picture 9" descr="mlit_top"/>
              <p:cNvPicPr>
                <a:picLocks noChangeAspect="1" noChangeArrowheads="1"/>
              </p:cNvPicPr>
              <p:nvPr userDrawn="1"/>
            </p:nvPicPr>
            <p:blipFill>
              <a:blip r:embed="rId3"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132424" y="11622"/>
            <a:ext cx="7978114" cy="481013"/>
          </a:xfrm>
          <a:prstGeom prst="rect">
            <a:avLst/>
          </a:prstGeom>
        </p:spPr>
        <p:txBody>
          <a:bodyPr anchor="b">
            <a:normAutofit/>
          </a:bodyPr>
          <a:lstStyle>
            <a:lvl1pPr algn="l">
              <a:defRPr sz="2400">
                <a:solidFill>
                  <a:srgbClr val="0070C0"/>
                </a:solidFill>
                <a:latin typeface="HGP創英角ｺﾞｼｯｸUB" panose="020B0900000000000000" pitchFamily="50" charset="-128"/>
                <a:ea typeface="HGP創英角ｺﾞｼｯｸUB" panose="020B0900000000000000" pitchFamily="50" charset="-128"/>
              </a:defRPr>
            </a:lvl1pPr>
          </a:lstStyle>
          <a:p>
            <a:r>
              <a:rPr lang="ja-JP" altLang="en-US" dirty="0"/>
              <a:t>マスター タイトルの書式設定</a:t>
            </a:r>
            <a:endParaRPr lang="en-US" dirty="0"/>
          </a:p>
        </p:txBody>
      </p:sp>
      <p:sp>
        <p:nvSpPr>
          <p:cNvPr id="16" name="Rectangle 6"/>
          <p:cNvSpPr>
            <a:spLocks noGrp="1" noChangeArrowheads="1"/>
          </p:cNvSpPr>
          <p:nvPr>
            <p:ph type="sldNum" sz="quarter" idx="4"/>
          </p:nvPr>
        </p:nvSpPr>
        <p:spPr bwMode="auto">
          <a:xfrm>
            <a:off x="7594600" y="6554788"/>
            <a:ext cx="2311401" cy="30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GP創英角ｺﾞｼｯｸUB" panose="020B0900000000000000" pitchFamily="50" charset="-128"/>
                <a:ea typeface="HGP創英角ｺﾞｼｯｸUB" panose="020B0900000000000000" pitchFamily="50" charset="-128"/>
              </a:defRPr>
            </a:lvl1pPr>
          </a:lstStyle>
          <a:p>
            <a:fld id="{3A7589F8-D730-4AED-AFA5-929AB3C5D3ED}" type="slidenum">
              <a:rPr lang="en-US" altLang="ja-JP" smtClean="0"/>
              <a:pPr/>
              <a:t>‹#›</a:t>
            </a:fld>
            <a:endParaRPr lang="en-US" altLang="ja-JP" dirty="0"/>
          </a:p>
        </p:txBody>
      </p:sp>
      <p:pic>
        <p:nvPicPr>
          <p:cNvPr id="14" name="Picture 2">
            <a:extLst>
              <a:ext uri="{FF2B5EF4-FFF2-40B4-BE49-F238E27FC236}">
                <a16:creationId xmlns:a16="http://schemas.microsoft.com/office/drawing/2014/main" id="{AB82E11E-E97B-4777-A987-BEFAEFE230DE}"/>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364598" y="2"/>
            <a:ext cx="1541402"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30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18"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1119"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1120" name="日付プレースホルダー 3"/>
          <p:cNvSpPr>
            <a:spLocks noGrp="1"/>
          </p:cNvSpPr>
          <p:nvPr>
            <p:ph type="dt" sz="half" idx="10"/>
          </p:nvPr>
        </p:nvSpPr>
        <p:spPr/>
        <p:txBody>
          <a:bodyPr/>
          <a:lstStyle/>
          <a:p>
            <a:fld id="{17763F64-45CA-4655-90FC-7588C4E6E23A}" type="datetime1">
              <a:rPr kumimoji="1" lang="ja-JP" altLang="en-US" smtClean="0"/>
              <a:t>2021/8/18</a:t>
            </a:fld>
            <a:endParaRPr kumimoji="1" lang="ja-JP" altLang="en-US"/>
          </a:p>
        </p:txBody>
      </p:sp>
      <p:sp>
        <p:nvSpPr>
          <p:cNvPr id="1121" name="フッター プレースホルダー 4"/>
          <p:cNvSpPr>
            <a:spLocks noGrp="1"/>
          </p:cNvSpPr>
          <p:nvPr>
            <p:ph type="ftr" sz="quarter" idx="11"/>
          </p:nvPr>
        </p:nvSpPr>
        <p:spPr/>
        <p:txBody>
          <a:bodyPr/>
          <a:lstStyle/>
          <a:p>
            <a:endParaRPr kumimoji="1" lang="ja-JP" altLang="en-US"/>
          </a:p>
        </p:txBody>
      </p:sp>
      <p:sp>
        <p:nvSpPr>
          <p:cNvPr id="1122" name="スライド番号プレースホルダー 5"/>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422448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4"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125"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26"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27" name="日付プレースホルダー 4"/>
          <p:cNvSpPr>
            <a:spLocks noGrp="1"/>
          </p:cNvSpPr>
          <p:nvPr>
            <p:ph type="dt" sz="half" idx="10"/>
          </p:nvPr>
        </p:nvSpPr>
        <p:spPr/>
        <p:txBody>
          <a:bodyPr/>
          <a:lstStyle/>
          <a:p>
            <a:fld id="{4BFAE6CA-1615-452C-A870-BFB29F7C0ECE}" type="datetime1">
              <a:rPr kumimoji="1" lang="ja-JP" altLang="en-US" smtClean="0"/>
              <a:t>2021/8/18</a:t>
            </a:fld>
            <a:endParaRPr kumimoji="1" lang="ja-JP" altLang="en-US"/>
          </a:p>
        </p:txBody>
      </p:sp>
      <p:sp>
        <p:nvSpPr>
          <p:cNvPr id="1128" name="フッター プレースホルダー 5"/>
          <p:cNvSpPr>
            <a:spLocks noGrp="1"/>
          </p:cNvSpPr>
          <p:nvPr>
            <p:ph type="ftr" sz="quarter" idx="11"/>
          </p:nvPr>
        </p:nvSpPr>
        <p:spPr/>
        <p:txBody>
          <a:bodyPr/>
          <a:lstStyle/>
          <a:p>
            <a:endParaRPr kumimoji="1" lang="ja-JP" altLang="en-US"/>
          </a:p>
        </p:txBody>
      </p:sp>
      <p:sp>
        <p:nvSpPr>
          <p:cNvPr id="1129" name="スライド番号プレースホルダー 6"/>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14780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1"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1132"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133"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34"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135"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36" name="日付プレースホルダー 6"/>
          <p:cNvSpPr>
            <a:spLocks noGrp="1"/>
          </p:cNvSpPr>
          <p:nvPr>
            <p:ph type="dt" sz="half" idx="10"/>
          </p:nvPr>
        </p:nvSpPr>
        <p:spPr/>
        <p:txBody>
          <a:bodyPr/>
          <a:lstStyle/>
          <a:p>
            <a:fld id="{84ECA37D-69EB-4FB0-9CCA-C72BFB5517F2}" type="datetime1">
              <a:rPr kumimoji="1" lang="ja-JP" altLang="en-US" smtClean="0"/>
              <a:t>2021/8/18</a:t>
            </a:fld>
            <a:endParaRPr kumimoji="1" lang="ja-JP" altLang="en-US"/>
          </a:p>
        </p:txBody>
      </p:sp>
      <p:sp>
        <p:nvSpPr>
          <p:cNvPr id="1137" name="フッター プレースホルダー 7"/>
          <p:cNvSpPr>
            <a:spLocks noGrp="1"/>
          </p:cNvSpPr>
          <p:nvPr>
            <p:ph type="ftr" sz="quarter" idx="11"/>
          </p:nvPr>
        </p:nvSpPr>
        <p:spPr/>
        <p:txBody>
          <a:bodyPr/>
          <a:lstStyle/>
          <a:p>
            <a:endParaRPr kumimoji="1" lang="ja-JP" altLang="en-US"/>
          </a:p>
        </p:txBody>
      </p:sp>
      <p:sp>
        <p:nvSpPr>
          <p:cNvPr id="1138" name="スライド番号プレースホルダー 8"/>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143611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0"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141" name="日付プレースホルダー 2"/>
          <p:cNvSpPr>
            <a:spLocks noGrp="1"/>
          </p:cNvSpPr>
          <p:nvPr>
            <p:ph type="dt" sz="half" idx="10"/>
          </p:nvPr>
        </p:nvSpPr>
        <p:spPr/>
        <p:txBody>
          <a:bodyPr/>
          <a:lstStyle/>
          <a:p>
            <a:fld id="{91415CD5-5624-4188-9D31-8CFDBE470152}" type="datetime1">
              <a:rPr kumimoji="1" lang="ja-JP" altLang="en-US" smtClean="0"/>
              <a:t>2021/8/18</a:t>
            </a:fld>
            <a:endParaRPr kumimoji="1" lang="ja-JP" altLang="en-US"/>
          </a:p>
        </p:txBody>
      </p:sp>
      <p:sp>
        <p:nvSpPr>
          <p:cNvPr id="1142" name="フッター プレースホルダー 3"/>
          <p:cNvSpPr>
            <a:spLocks noGrp="1"/>
          </p:cNvSpPr>
          <p:nvPr>
            <p:ph type="ftr" sz="quarter" idx="11"/>
          </p:nvPr>
        </p:nvSpPr>
        <p:spPr/>
        <p:txBody>
          <a:bodyPr/>
          <a:lstStyle/>
          <a:p>
            <a:endParaRPr kumimoji="1" lang="ja-JP" altLang="en-US"/>
          </a:p>
        </p:txBody>
      </p:sp>
      <p:sp>
        <p:nvSpPr>
          <p:cNvPr id="1143" name="スライド番号プレースホルダー 4"/>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369495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5" name="日付プレースホルダー 1"/>
          <p:cNvSpPr>
            <a:spLocks noGrp="1"/>
          </p:cNvSpPr>
          <p:nvPr>
            <p:ph type="dt" sz="half" idx="10"/>
          </p:nvPr>
        </p:nvSpPr>
        <p:spPr/>
        <p:txBody>
          <a:bodyPr/>
          <a:lstStyle/>
          <a:p>
            <a:fld id="{41472711-8EFA-4910-979C-65E8094341F4}" type="datetime1">
              <a:rPr kumimoji="1" lang="ja-JP" altLang="en-US" smtClean="0"/>
              <a:t>2021/8/18</a:t>
            </a:fld>
            <a:endParaRPr kumimoji="1" lang="ja-JP" altLang="en-US"/>
          </a:p>
        </p:txBody>
      </p:sp>
      <p:sp>
        <p:nvSpPr>
          <p:cNvPr id="1146" name="フッター プレースホルダー 2"/>
          <p:cNvSpPr>
            <a:spLocks noGrp="1"/>
          </p:cNvSpPr>
          <p:nvPr>
            <p:ph type="ftr" sz="quarter" idx="11"/>
          </p:nvPr>
        </p:nvSpPr>
        <p:spPr/>
        <p:txBody>
          <a:bodyPr/>
          <a:lstStyle/>
          <a:p>
            <a:endParaRPr kumimoji="1" lang="ja-JP" altLang="en-US"/>
          </a:p>
        </p:txBody>
      </p:sp>
      <p:sp>
        <p:nvSpPr>
          <p:cNvPr id="1147" name="スライド番号プレースホルダー 3"/>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389984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49"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150"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51"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152" name="日付プレースホルダー 4"/>
          <p:cNvSpPr>
            <a:spLocks noGrp="1"/>
          </p:cNvSpPr>
          <p:nvPr>
            <p:ph type="dt" sz="half" idx="10"/>
          </p:nvPr>
        </p:nvSpPr>
        <p:spPr/>
        <p:txBody>
          <a:bodyPr/>
          <a:lstStyle/>
          <a:p>
            <a:fld id="{4298DA8D-6987-4A1B-ACE4-9B220EBD2902}" type="datetime1">
              <a:rPr kumimoji="1" lang="ja-JP" altLang="en-US" smtClean="0"/>
              <a:t>2021/8/18</a:t>
            </a:fld>
            <a:endParaRPr kumimoji="1" lang="ja-JP" altLang="en-US"/>
          </a:p>
        </p:txBody>
      </p:sp>
      <p:sp>
        <p:nvSpPr>
          <p:cNvPr id="1153" name="フッター プレースホルダー 5"/>
          <p:cNvSpPr>
            <a:spLocks noGrp="1"/>
          </p:cNvSpPr>
          <p:nvPr>
            <p:ph type="ftr" sz="quarter" idx="11"/>
          </p:nvPr>
        </p:nvSpPr>
        <p:spPr/>
        <p:txBody>
          <a:bodyPr/>
          <a:lstStyle/>
          <a:p>
            <a:endParaRPr kumimoji="1" lang="ja-JP" altLang="en-US"/>
          </a:p>
        </p:txBody>
      </p:sp>
      <p:sp>
        <p:nvSpPr>
          <p:cNvPr id="1154" name="スライド番号プレースホルダー 6"/>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412385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6"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157"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158"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159" name="日付プレースホルダー 4"/>
          <p:cNvSpPr>
            <a:spLocks noGrp="1"/>
          </p:cNvSpPr>
          <p:nvPr>
            <p:ph type="dt" sz="half" idx="10"/>
          </p:nvPr>
        </p:nvSpPr>
        <p:spPr/>
        <p:txBody>
          <a:bodyPr/>
          <a:lstStyle/>
          <a:p>
            <a:fld id="{386DDCE4-2EFA-4227-AA44-213F38DEBE79}" type="datetime1">
              <a:rPr kumimoji="1" lang="ja-JP" altLang="en-US" smtClean="0"/>
              <a:t>2021/8/18</a:t>
            </a:fld>
            <a:endParaRPr kumimoji="1" lang="ja-JP" altLang="en-US"/>
          </a:p>
        </p:txBody>
      </p:sp>
      <p:sp>
        <p:nvSpPr>
          <p:cNvPr id="1160" name="フッター プレースホルダー 5"/>
          <p:cNvSpPr>
            <a:spLocks noGrp="1"/>
          </p:cNvSpPr>
          <p:nvPr>
            <p:ph type="ftr" sz="quarter" idx="11"/>
          </p:nvPr>
        </p:nvSpPr>
        <p:spPr/>
        <p:txBody>
          <a:bodyPr/>
          <a:lstStyle/>
          <a:p>
            <a:endParaRPr kumimoji="1" lang="ja-JP" altLang="en-US"/>
          </a:p>
        </p:txBody>
      </p:sp>
      <p:sp>
        <p:nvSpPr>
          <p:cNvPr id="1161" name="スライド番号プレースホルダー 6"/>
          <p:cNvSpPr>
            <a:spLocks noGrp="1"/>
          </p:cNvSpPr>
          <p:nvPr>
            <p:ph type="sldNum" sz="quarter" idx="12"/>
          </p:nvPr>
        </p:nvSpPr>
        <p:spPr/>
        <p:txBody>
          <a:body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325839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1101"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2"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D1921-E32F-4406-A35D-F480F86824A0}" type="datetime1">
              <a:rPr kumimoji="1" lang="ja-JP" altLang="en-US" smtClean="0"/>
              <a:t>2021/8/18</a:t>
            </a:fld>
            <a:endParaRPr kumimoji="1" lang="ja-JP" altLang="en-US"/>
          </a:p>
        </p:txBody>
      </p:sp>
      <p:sp>
        <p:nvSpPr>
          <p:cNvPr id="1103"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104"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64858-C215-40CB-90C2-018584197766}" type="slidenum">
              <a:rPr kumimoji="1" lang="ja-JP" altLang="en-US" smtClean="0"/>
              <a:t>‹#›</a:t>
            </a:fld>
            <a:endParaRPr kumimoji="1" lang="ja-JP" altLang="en-US"/>
          </a:p>
        </p:txBody>
      </p:sp>
    </p:spTree>
    <p:extLst>
      <p:ext uri="{BB962C8B-B14F-4D97-AF65-F5344CB8AC3E}">
        <p14:creationId xmlns:p14="http://schemas.microsoft.com/office/powerpoint/2010/main" val="4684548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95301"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4099" name="Group 18"/>
          <p:cNvGrpSpPr>
            <a:grpSpLocks/>
          </p:cNvGrpSpPr>
          <p:nvPr/>
        </p:nvGrpSpPr>
        <p:grpSpPr bwMode="auto">
          <a:xfrm>
            <a:off x="0" y="0"/>
            <a:ext cx="9906000" cy="546100"/>
            <a:chOff x="0" y="0"/>
            <a:chExt cx="5760" cy="344"/>
          </a:xfrm>
        </p:grpSpPr>
        <p:pic>
          <p:nvPicPr>
            <p:cNvPr id="4102" name="Picture 9" descr="mlit_top"/>
            <p:cNvPicPr>
              <a:picLocks noChangeAspect="1" noChangeArrowheads="1"/>
            </p:cNvPicPr>
            <p:nvPr userDrawn="1"/>
          </p:nvPicPr>
          <p:blipFill>
            <a:blip r:embed="rId19">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7"/>
            <p:cNvGrpSpPr>
              <a:grpSpLocks/>
            </p:cNvGrpSpPr>
            <p:nvPr userDrawn="1"/>
          </p:nvGrpSpPr>
          <p:grpSpPr bwMode="auto">
            <a:xfrm>
              <a:off x="0" y="0"/>
              <a:ext cx="5760" cy="318"/>
              <a:chOff x="0" y="0"/>
              <a:chExt cx="5760" cy="318"/>
            </a:xfrm>
          </p:grpSpPr>
          <p:pic>
            <p:nvPicPr>
              <p:cNvPr id="4104" name="Picture 11" descr="mlit_top"/>
              <p:cNvPicPr>
                <a:picLocks noChangeAspect="1" noChangeArrowheads="1"/>
              </p:cNvPicPr>
              <p:nvPr userDrawn="1"/>
            </p:nvPicPr>
            <p:blipFill>
              <a:blip r:embed="rId20">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mlit_top"/>
              <p:cNvPicPr>
                <a:picLocks noChangeAspect="1" noChangeArrowheads="1"/>
              </p:cNvPicPr>
              <p:nvPr userDrawn="1"/>
            </p:nvPicPr>
            <p:blipFill>
              <a:blip r:embed="rId21">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mlit_top"/>
              <p:cNvPicPr>
                <a:picLocks noChangeAspect="1" noChangeArrowheads="1"/>
              </p:cNvPicPr>
              <p:nvPr userDrawn="1"/>
            </p:nvPicPr>
            <p:blipFill>
              <a:blip r:embed="rId21">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0" name="Rectangle 2"/>
          <p:cNvSpPr>
            <a:spLocks noGrp="1" noChangeArrowheads="1"/>
          </p:cNvSpPr>
          <p:nvPr>
            <p:ph type="title"/>
          </p:nvPr>
        </p:nvSpPr>
        <p:spPr bwMode="auto">
          <a:xfrm>
            <a:off x="19" y="3"/>
            <a:ext cx="760492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4101" name="Picture 14"/>
          <p:cNvPicPr>
            <a:picLocks noChangeAspect="1" noChangeArrowheads="1"/>
          </p:cNvPicPr>
          <p:nvPr/>
        </p:nvPicPr>
        <p:blipFill>
          <a:blip r:embed="rId22" cstate="print">
            <a:extLst>
              <a:ext uri="{28A0092B-C50C-407E-A947-70E740481C1C}">
                <a14:useLocalDpi xmlns:a14="http://schemas.microsoft.com/office/drawing/2010/main" val="0"/>
              </a:ext>
            </a:extLst>
          </a:blip>
          <a:srcRect t="3670"/>
          <a:stretch>
            <a:fillRect/>
          </a:stretch>
        </p:blipFill>
        <p:spPr bwMode="auto">
          <a:xfrm>
            <a:off x="8225771" y="29"/>
            <a:ext cx="16802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9383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2" name="Picture 9" descr="F:\観光おもてなし\180403 京橋猿猴水辺風景・カフェ\Originals\_MG_0009-003.JPG"/>
          <p:cNvPicPr/>
          <p:nvPr/>
        </p:nvPicPr>
        <p:blipFill>
          <a:blip r:embed="rId3"/>
          <a:stretch>
            <a:fillRect/>
          </a:stretch>
        </p:blipFill>
        <p:spPr>
          <a:xfrm>
            <a:off x="2291354" y="2772243"/>
            <a:ext cx="2195574" cy="1484844"/>
          </a:xfrm>
          <a:prstGeom prst="rect">
            <a:avLst/>
          </a:prstGeom>
          <a:noFill/>
          <a:ln w="9525" cap="flat" cmpd="sng">
            <a:noFill/>
            <a:prstDash val="solid"/>
            <a:round/>
          </a:ln>
          <a:effectLst>
            <a:glow>
              <a:sysClr val="windowText" lastClr="000000"/>
            </a:glow>
            <a:softEdge rad="112522"/>
          </a:effectLst>
        </p:spPr>
      </p:pic>
      <p:sp>
        <p:nvSpPr>
          <p:cNvPr id="1263" name="角丸四角形 141"/>
          <p:cNvSpPr/>
          <p:nvPr/>
        </p:nvSpPr>
        <p:spPr>
          <a:xfrm>
            <a:off x="4907198" y="1563508"/>
            <a:ext cx="4762482" cy="4942383"/>
          </a:xfrm>
          <a:prstGeom prst="roundRect">
            <a:avLst>
              <a:gd name="adj" fmla="val 241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950">
              <a:solidFill>
                <a:prstClr val="black"/>
              </a:solidFill>
            </a:endParaRPr>
          </a:p>
        </p:txBody>
      </p:sp>
      <p:sp>
        <p:nvSpPr>
          <p:cNvPr id="1265" name="正方形/長方形 6"/>
          <p:cNvSpPr/>
          <p:nvPr/>
        </p:nvSpPr>
        <p:spPr>
          <a:xfrm>
            <a:off x="45256" y="565867"/>
            <a:ext cx="9799062" cy="830997"/>
          </a:xfrm>
          <a:prstGeom prst="rect">
            <a:avLst/>
          </a:prstGeom>
          <a:ln>
            <a:solidFill>
              <a:schemeClr val="tx1"/>
            </a:solidFill>
          </a:ln>
        </p:spPr>
        <p:txBody>
          <a:bodyPr wrap="square">
            <a:spAutoFit/>
          </a:bodyPr>
          <a:lstStyle/>
          <a:p>
            <a:r>
              <a:rPr lang="ja-JP" altLang="en-US" sz="1600" dirty="0" smtClean="0">
                <a:solidFill>
                  <a:prstClr val="black"/>
                </a:solidFill>
              </a:rPr>
              <a:t>河口</a:t>
            </a:r>
            <a:r>
              <a:rPr lang="ja-JP" altLang="en-US" sz="1600" dirty="0">
                <a:solidFill>
                  <a:prstClr val="black"/>
                </a:solidFill>
              </a:rPr>
              <a:t>から水源地まで様々な姿を見せる河川とそれに繋がるまちを活性化するため、地域の景観、歴史、文化及び観光基盤などの「資源」や地域の創意に富んだ「知恵」を活かし、市町村、民間事業者及び地元住民と河川管理者の連携の下、河川空間とまち空間が融合した良好な空間形成を目指す</a:t>
            </a:r>
            <a:r>
              <a:rPr lang="ja-JP" altLang="en-US" sz="1600" dirty="0" smtClean="0">
                <a:solidFill>
                  <a:prstClr val="black"/>
                </a:solidFill>
              </a:rPr>
              <a:t>。</a:t>
            </a:r>
            <a:r>
              <a:rPr lang="ja-JP" altLang="en-US" sz="1600" dirty="0">
                <a:solidFill>
                  <a:prstClr val="black"/>
                </a:solidFill>
              </a:rPr>
              <a:t>（</a:t>
            </a:r>
            <a:r>
              <a:rPr lang="ja-JP" altLang="en-US" sz="1600" dirty="0" smtClean="0"/>
              <a:t>令和３年８月時点：２４４地区</a:t>
            </a:r>
            <a:r>
              <a:rPr lang="ja-JP" altLang="en-US" sz="1600" dirty="0">
                <a:solidFill>
                  <a:prstClr val="black"/>
                </a:solidFill>
              </a:rPr>
              <a:t>）</a:t>
            </a:r>
          </a:p>
        </p:txBody>
      </p:sp>
      <p:pic>
        <p:nvPicPr>
          <p:cNvPr id="1266" name="図 20" descr="1.JPG"/>
          <p:cNvPicPr>
            <a:picLocks noChangeAspect="1"/>
          </p:cNvPicPr>
          <p:nvPr/>
        </p:nvPicPr>
        <p:blipFill>
          <a:blip r:embed="rId4">
            <a:extLst>
              <a:ext uri="{BEBA8EAE-BF5A-486C-A8C5-ECC9F3942E4B}">
                <a14:imgProps xmlns:a14="http://schemas.microsoft.com/office/drawing/2010/main">
                  <a14:imgLayer/>
                </a14:imgProps>
              </a:ext>
            </a:extLst>
          </a:blip>
          <a:srcRect l="1186" t="7758" r="-2" b="4201"/>
          <a:stretch>
            <a:fillRect/>
          </a:stretch>
        </p:blipFill>
        <p:spPr>
          <a:xfrm>
            <a:off x="226456" y="2808015"/>
            <a:ext cx="1978427" cy="1354490"/>
          </a:xfrm>
          <a:prstGeom prst="rect">
            <a:avLst/>
          </a:prstGeom>
          <a:noFill/>
          <a:ln w="9525" cap="flat" cmpd="sng">
            <a:noFill/>
            <a:prstDash val="solid"/>
            <a:round/>
          </a:ln>
          <a:effectLst>
            <a:glow>
              <a:sysClr val="windowText" lastClr="000000"/>
            </a:glow>
            <a:softEdge rad="112522"/>
          </a:effectLst>
        </p:spPr>
      </p:pic>
      <p:sp>
        <p:nvSpPr>
          <p:cNvPr id="1267" name="Rectangle 5"/>
          <p:cNvSpPr>
            <a:spLocks noChangeArrowheads="1"/>
          </p:cNvSpPr>
          <p:nvPr/>
        </p:nvSpPr>
        <p:spPr>
          <a:xfrm>
            <a:off x="116463" y="1827527"/>
            <a:ext cx="4706624" cy="676215"/>
          </a:xfrm>
          <a:prstGeom prst="rect">
            <a:avLst/>
          </a:prstGeom>
          <a:noFill/>
          <a:ln w="9525">
            <a:noFill/>
            <a:miter lim="800000"/>
            <a:headEnd/>
            <a:tailEnd/>
          </a:ln>
        </p:spPr>
        <p:txBody>
          <a:bodyPr wrap="square" anchor="t" anchorCtr="0">
            <a:spAutoFit/>
          </a:bodyPr>
          <a:lstStyle/>
          <a:p>
            <a:pPr marL="174624" indent="-174624">
              <a:spcBef>
                <a:spcPts val="600"/>
              </a:spcBef>
              <a:tabLst>
                <a:tab pos="174624" algn="l"/>
              </a:tabLst>
            </a:pPr>
            <a:r>
              <a:rPr lang="ja-JP" altLang="en-US" sz="1100" b="1" dirty="0">
                <a:solidFill>
                  <a:prstClr val="black"/>
                </a:solidFill>
              </a:rPr>
              <a:t>・</a:t>
            </a:r>
            <a:r>
              <a:rPr lang="ja-JP" altLang="en-US" sz="1100" dirty="0" smtClean="0">
                <a:solidFill>
                  <a:prstClr val="black"/>
                </a:solidFill>
                <a:latin typeface="Arial" charset="0"/>
              </a:rPr>
              <a:t>都市・地域再生等利用区域の指定等による</a:t>
            </a:r>
            <a:r>
              <a:rPr lang="ja-JP" altLang="en-US" sz="1100" dirty="0">
                <a:solidFill>
                  <a:prstClr val="black"/>
                </a:solidFill>
                <a:latin typeface="Arial" charset="0"/>
              </a:rPr>
              <a:t>民間事業者等のオープンカフェ</a:t>
            </a:r>
            <a:r>
              <a:rPr lang="ja-JP" altLang="en-US" sz="1100" dirty="0" smtClean="0">
                <a:solidFill>
                  <a:prstClr val="black"/>
                </a:solidFill>
                <a:latin typeface="Arial" charset="0"/>
              </a:rPr>
              <a:t>等へ</a:t>
            </a:r>
            <a:r>
              <a:rPr lang="ja-JP" altLang="en-US" sz="1100" dirty="0">
                <a:solidFill>
                  <a:prstClr val="black"/>
                </a:solidFill>
                <a:latin typeface="Arial" charset="0"/>
              </a:rPr>
              <a:t>の河川空間</a:t>
            </a:r>
            <a:r>
              <a:rPr lang="ja-JP" altLang="en-US" sz="1100" dirty="0" smtClean="0">
                <a:solidFill>
                  <a:prstClr val="black"/>
                </a:solidFill>
                <a:latin typeface="Arial" charset="0"/>
              </a:rPr>
              <a:t>の多様な利活用の促進</a:t>
            </a:r>
          </a:p>
          <a:p>
            <a:pPr marL="174624" indent="-174624">
              <a:spcBef>
                <a:spcPts val="600"/>
              </a:spcBef>
              <a:tabLst>
                <a:tab pos="174624" algn="l"/>
              </a:tabLst>
            </a:pPr>
            <a:r>
              <a:rPr lang="ja-JP" altLang="en-US" sz="1100" dirty="0" smtClean="0">
                <a:solidFill>
                  <a:prstClr val="black"/>
                </a:solidFill>
              </a:rPr>
              <a:t>・優良事例に関する情報提供や</a:t>
            </a:r>
            <a:r>
              <a:rPr lang="ja-JP" altLang="en-US" sz="1100" dirty="0" smtClean="0">
                <a:solidFill>
                  <a:prstClr val="black"/>
                </a:solidFill>
                <a:latin typeface="Arial" charset="0"/>
              </a:rPr>
              <a:t>必要</a:t>
            </a:r>
            <a:r>
              <a:rPr lang="ja-JP" altLang="en-US" sz="1100" dirty="0">
                <a:solidFill>
                  <a:prstClr val="black"/>
                </a:solidFill>
                <a:latin typeface="Arial" charset="0"/>
              </a:rPr>
              <a:t>な</a:t>
            </a:r>
            <a:r>
              <a:rPr lang="ja-JP" altLang="en-US" sz="1100" dirty="0" smtClean="0">
                <a:solidFill>
                  <a:prstClr val="black"/>
                </a:solidFill>
                <a:latin typeface="Arial" charset="0"/>
              </a:rPr>
              <a:t>調査等</a:t>
            </a:r>
            <a:r>
              <a:rPr lang="ja-JP" altLang="en-US" sz="1100" dirty="0">
                <a:solidFill>
                  <a:prstClr val="black"/>
                </a:solidFill>
                <a:latin typeface="Arial" charset="0"/>
              </a:rPr>
              <a:t>により、計画の実現を支援</a:t>
            </a:r>
          </a:p>
        </p:txBody>
      </p:sp>
      <p:sp>
        <p:nvSpPr>
          <p:cNvPr id="1268" name="AutoShape 2"/>
          <p:cNvSpPr>
            <a:spLocks noChangeAspect="1" noChangeArrowheads="1" noTextEdit="1"/>
          </p:cNvSpPr>
          <p:nvPr/>
        </p:nvSpPr>
        <p:spPr>
          <a:xfrm>
            <a:off x="1484181" y="4279084"/>
            <a:ext cx="2089546" cy="232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9" name="Rectangle 5"/>
          <p:cNvSpPr>
            <a:spLocks noChangeArrowheads="1"/>
          </p:cNvSpPr>
          <p:nvPr/>
        </p:nvSpPr>
        <p:spPr>
          <a:xfrm>
            <a:off x="4985488" y="1832706"/>
            <a:ext cx="4684191" cy="600164"/>
          </a:xfrm>
          <a:prstGeom prst="rect">
            <a:avLst/>
          </a:prstGeom>
          <a:noFill/>
          <a:ln w="9525">
            <a:noFill/>
            <a:miter lim="800000"/>
            <a:headEnd/>
            <a:tailEnd/>
          </a:ln>
        </p:spPr>
        <p:txBody>
          <a:bodyPr wrap="square" anchor="t" anchorCtr="0">
            <a:spAutoFit/>
          </a:bodyPr>
          <a:lstStyle/>
          <a:p>
            <a:pPr>
              <a:spcBef>
                <a:spcPts val="600"/>
              </a:spcBef>
            </a:pPr>
            <a:r>
              <a:rPr lang="ja-JP" altLang="en-US" sz="1100" dirty="0" smtClean="0">
                <a:solidFill>
                  <a:prstClr val="black"/>
                </a:solidFill>
                <a:latin typeface="ＭＳ ゴシック" pitchFamily="49" charset="-128"/>
                <a:ea typeface="ＭＳ ゴシック" pitchFamily="49" charset="-128"/>
              </a:rPr>
              <a:t>・治水上</a:t>
            </a:r>
            <a:r>
              <a:rPr lang="ja-JP" altLang="en-US" sz="1100" dirty="0">
                <a:solidFill>
                  <a:prstClr val="black"/>
                </a:solidFill>
                <a:latin typeface="ＭＳ ゴシック" pitchFamily="49" charset="-128"/>
                <a:ea typeface="ＭＳ ゴシック" pitchFamily="49" charset="-128"/>
              </a:rPr>
              <a:t>及び河川利用上の安全・安心に係る河川管理用</a:t>
            </a:r>
            <a:r>
              <a:rPr lang="ja-JP" altLang="en-US" sz="1100" dirty="0" smtClean="0">
                <a:solidFill>
                  <a:prstClr val="black"/>
                </a:solidFill>
                <a:latin typeface="ＭＳ ゴシック" pitchFamily="49" charset="-128"/>
                <a:ea typeface="ＭＳ ゴシック" pitchFamily="49" charset="-128"/>
              </a:rPr>
              <a:t>通路や親水護岸</a:t>
            </a:r>
            <a:r>
              <a:rPr lang="ja-JP" altLang="en-US" sz="1100" dirty="0">
                <a:solidFill>
                  <a:prstClr val="black"/>
                </a:solidFill>
                <a:latin typeface="ＭＳ ゴシック" pitchFamily="49" charset="-128"/>
                <a:ea typeface="ＭＳ ゴシック" pitchFamily="49" charset="-128"/>
              </a:rPr>
              <a:t>等の施設</a:t>
            </a:r>
            <a:r>
              <a:rPr lang="ja-JP" altLang="en-US" sz="1100" dirty="0" smtClean="0">
                <a:solidFill>
                  <a:prstClr val="black"/>
                </a:solidFill>
                <a:latin typeface="ＭＳ ゴシック" pitchFamily="49" charset="-128"/>
                <a:ea typeface="ＭＳ ゴシック" pitchFamily="49" charset="-128"/>
              </a:rPr>
              <a:t>整備を通じ、まちづくりと一体となった水辺整備を支援。　（市町村、民間事業者が河川空間の利用施設を整備）</a:t>
            </a:r>
            <a:endParaRPr lang="en-US" altLang="ja-JP" sz="1100" dirty="0" smtClean="0">
              <a:solidFill>
                <a:prstClr val="black"/>
              </a:solidFill>
              <a:latin typeface="Arial" charset="0"/>
            </a:endParaRPr>
          </a:p>
        </p:txBody>
      </p:sp>
      <p:sp>
        <p:nvSpPr>
          <p:cNvPr id="1270" name="Rectangle 5"/>
          <p:cNvSpPr>
            <a:spLocks noChangeArrowheads="1"/>
          </p:cNvSpPr>
          <p:nvPr/>
        </p:nvSpPr>
        <p:spPr>
          <a:xfrm>
            <a:off x="922314" y="2512661"/>
            <a:ext cx="3306825" cy="266410"/>
          </a:xfrm>
          <a:prstGeom prst="rect">
            <a:avLst/>
          </a:prstGeom>
          <a:ln w="9525">
            <a:solidFill>
              <a:schemeClr val="tx1"/>
            </a:solidFill>
            <a:headEnd/>
            <a:tailEnd/>
          </a:ln>
        </p:spPr>
        <p:style>
          <a:lnRef idx="2">
            <a:schemeClr val="accent1"/>
          </a:lnRef>
          <a:fillRef idx="1">
            <a:schemeClr val="lt1"/>
          </a:fillRef>
          <a:effectRef idx="0">
            <a:schemeClr val="accent1"/>
          </a:effectRef>
          <a:fontRef idx="minor">
            <a:schemeClr val="dk1"/>
          </a:fontRef>
        </p:style>
        <p:txBody>
          <a:bodyPr wrap="square" anchor="t" anchorCtr="0">
            <a:spAutoFit/>
          </a:bodyPr>
          <a:lstStyle/>
          <a:p>
            <a:pPr marL="174624" indent="-174624" algn="ctr">
              <a:spcBef>
                <a:spcPts val="600"/>
              </a:spcBef>
            </a:pPr>
            <a:r>
              <a:rPr lang="ja-JP" altLang="en-US" sz="1137" b="1" dirty="0">
                <a:solidFill>
                  <a:sysClr val="windowText" lastClr="000000"/>
                </a:solidFill>
                <a:effectLst>
                  <a:outerShdw blurRad="38100" dist="38100" dir="2700000" algn="tl">
                    <a:srgbClr val="000000">
                      <a:alpha val="43137"/>
                    </a:srgbClr>
                  </a:outerShdw>
                </a:effectLst>
                <a:latin typeface="Arial" charset="0"/>
              </a:rPr>
              <a:t>都市・地域再生等利用区域の指定の適用</a:t>
            </a:r>
            <a:r>
              <a:rPr lang="ja-JP" altLang="en-US" sz="1137" b="1" dirty="0" smtClean="0">
                <a:solidFill>
                  <a:sysClr val="windowText" lastClr="000000"/>
                </a:solidFill>
                <a:effectLst>
                  <a:outerShdw blurRad="38100" dist="38100" dir="2700000" algn="tl">
                    <a:srgbClr val="000000">
                      <a:alpha val="43137"/>
                    </a:srgbClr>
                  </a:outerShdw>
                </a:effectLst>
                <a:latin typeface="Arial" charset="0"/>
              </a:rPr>
              <a:t>事例</a:t>
            </a:r>
            <a:endParaRPr lang="ja-JP" altLang="en-US" sz="1137" b="1" dirty="0">
              <a:solidFill>
                <a:sysClr val="windowText" lastClr="000000"/>
              </a:solidFill>
              <a:effectLst>
                <a:outerShdw blurRad="38100" dist="38100" dir="2700000" algn="tl">
                  <a:srgbClr val="000000">
                    <a:alpha val="43137"/>
                  </a:srgbClr>
                </a:outerShdw>
              </a:effectLst>
              <a:latin typeface="Arial" charset="0"/>
            </a:endParaRPr>
          </a:p>
        </p:txBody>
      </p:sp>
      <p:pic>
        <p:nvPicPr>
          <p:cNvPr id="1273" name="図 29" descr="354 DJI_0003 Hiroshi Tanigawa"/>
          <p:cNvPicPr/>
          <p:nvPr/>
        </p:nvPicPr>
        <p:blipFill>
          <a:blip r:embed="rId5"/>
          <a:srcRect l="14761" t="6181" r="2525" b="8278"/>
          <a:stretch>
            <a:fillRect/>
          </a:stretch>
        </p:blipFill>
        <p:spPr>
          <a:xfrm>
            <a:off x="2427676" y="4892492"/>
            <a:ext cx="1835050" cy="1291363"/>
          </a:xfrm>
          <a:prstGeom prst="rect">
            <a:avLst/>
          </a:prstGeom>
          <a:noFill/>
          <a:ln w="9525" cap="flat" cmpd="sng">
            <a:noFill/>
            <a:prstDash val="solid"/>
            <a:round/>
          </a:ln>
          <a:effectLst>
            <a:glow>
              <a:sysClr val="windowText" lastClr="000000"/>
            </a:glow>
            <a:softEdge rad="112522"/>
          </a:effectLst>
        </p:spPr>
      </p:pic>
      <p:sp>
        <p:nvSpPr>
          <p:cNvPr id="1274" name="Rectangle 5"/>
          <p:cNvSpPr>
            <a:spLocks noChangeArrowheads="1"/>
          </p:cNvSpPr>
          <p:nvPr/>
        </p:nvSpPr>
        <p:spPr>
          <a:xfrm>
            <a:off x="1041484" y="4530130"/>
            <a:ext cx="2371025" cy="267317"/>
          </a:xfrm>
          <a:prstGeom prst="rect">
            <a:avLst/>
          </a:prstGeom>
          <a:ln w="9525">
            <a:solidFill>
              <a:schemeClr val="tx1"/>
            </a:solidFill>
            <a:headEnd/>
            <a:tailEnd/>
          </a:ln>
        </p:spPr>
        <p:style>
          <a:lnRef idx="2">
            <a:schemeClr val="accent1"/>
          </a:lnRef>
          <a:fillRef idx="1">
            <a:schemeClr val="lt1"/>
          </a:fillRef>
          <a:effectRef idx="0">
            <a:schemeClr val="accent1"/>
          </a:effectRef>
          <a:fontRef idx="minor">
            <a:schemeClr val="dk1"/>
          </a:fontRef>
        </p:style>
        <p:txBody>
          <a:bodyPr wrap="square" anchor="t" anchorCtr="0">
            <a:spAutoFit/>
          </a:bodyPr>
          <a:lstStyle/>
          <a:p>
            <a:pPr marL="174624" indent="-174624" algn="ctr">
              <a:spcBef>
                <a:spcPts val="600"/>
              </a:spcBef>
            </a:pPr>
            <a:r>
              <a:rPr lang="ja-JP" altLang="en-US" sz="1137" b="1" dirty="0" smtClean="0">
                <a:solidFill>
                  <a:sysClr val="windowText" lastClr="000000"/>
                </a:solidFill>
                <a:effectLst>
                  <a:outerShdw blurRad="38100" dist="38100" dir="2700000" algn="tl">
                    <a:srgbClr val="000000">
                      <a:alpha val="43137"/>
                    </a:srgbClr>
                  </a:outerShdw>
                </a:effectLst>
                <a:latin typeface="Arial" charset="0"/>
              </a:rPr>
              <a:t>先進的な取組の情報提供</a:t>
            </a:r>
            <a:endParaRPr lang="ja-JP" altLang="en-US" sz="1137" b="1" dirty="0">
              <a:solidFill>
                <a:sysClr val="windowText" lastClr="000000"/>
              </a:solidFill>
              <a:effectLst>
                <a:outerShdw blurRad="38100" dist="38100" dir="2700000" algn="tl">
                  <a:srgbClr val="000000">
                    <a:alpha val="43137"/>
                  </a:srgbClr>
                </a:outerShdw>
              </a:effectLst>
              <a:latin typeface="Arial" charset="0"/>
            </a:endParaRPr>
          </a:p>
        </p:txBody>
      </p:sp>
      <p:sp>
        <p:nvSpPr>
          <p:cNvPr id="1276" name="角丸四角形 8"/>
          <p:cNvSpPr/>
          <p:nvPr/>
        </p:nvSpPr>
        <p:spPr>
          <a:xfrm>
            <a:off x="116465" y="1563507"/>
            <a:ext cx="4704262" cy="4942383"/>
          </a:xfrm>
          <a:prstGeom prst="roundRect">
            <a:avLst>
              <a:gd name="adj" fmla="val 3874"/>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solidFill>
                <a:prstClr val="white"/>
              </a:solidFill>
            </a:endParaRPr>
          </a:p>
        </p:txBody>
      </p:sp>
      <p:sp>
        <p:nvSpPr>
          <p:cNvPr id="1277" name="テキスト ボックス 3"/>
          <p:cNvSpPr txBox="1"/>
          <p:nvPr/>
        </p:nvSpPr>
        <p:spPr>
          <a:xfrm>
            <a:off x="7370301" y="6167337"/>
            <a:ext cx="1888764" cy="338554"/>
          </a:xfrm>
          <a:prstGeom prst="rect">
            <a:avLst/>
          </a:prstGeom>
          <a:noFill/>
        </p:spPr>
        <p:txBody>
          <a:bodyPr wrap="square" rtlCol="0">
            <a:spAutoFit/>
          </a:bodyPr>
          <a:lstStyle/>
          <a:p>
            <a:pPr algn="ctr"/>
            <a:r>
              <a:rPr kumimoji="1" lang="ja-JP" altLang="en-US" sz="800" dirty="0" smtClean="0"/>
              <a:t>親水護岸の利用</a:t>
            </a:r>
            <a:endParaRPr kumimoji="1" lang="en-US" altLang="ja-JP" sz="800" dirty="0" smtClean="0"/>
          </a:p>
          <a:p>
            <a:pPr algn="ctr"/>
            <a:r>
              <a:rPr lang="ja-JP" altLang="en-US" sz="800" dirty="0" smtClean="0"/>
              <a:t>（新町川／徳島市）</a:t>
            </a:r>
            <a:endParaRPr kumimoji="1" lang="ja-JP" altLang="en-US" sz="800" dirty="0"/>
          </a:p>
        </p:txBody>
      </p:sp>
      <p:sp>
        <p:nvSpPr>
          <p:cNvPr id="1278" name="テキスト ボックス 38"/>
          <p:cNvSpPr txBox="1"/>
          <p:nvPr/>
        </p:nvSpPr>
        <p:spPr>
          <a:xfrm>
            <a:off x="5343833" y="6167337"/>
            <a:ext cx="1755864" cy="338554"/>
          </a:xfrm>
          <a:prstGeom prst="rect">
            <a:avLst/>
          </a:prstGeom>
          <a:noFill/>
        </p:spPr>
        <p:txBody>
          <a:bodyPr wrap="square" rtlCol="0">
            <a:spAutoFit/>
          </a:bodyPr>
          <a:lstStyle/>
          <a:p>
            <a:pPr algn="ctr"/>
            <a:r>
              <a:rPr kumimoji="1" lang="ja-JP" altLang="en-US" sz="800" dirty="0" smtClean="0"/>
              <a:t>河川管理用通路の利用</a:t>
            </a:r>
            <a:endParaRPr kumimoji="1" lang="en-US" altLang="ja-JP" sz="800" dirty="0" smtClean="0"/>
          </a:p>
          <a:p>
            <a:pPr algn="ctr"/>
            <a:r>
              <a:rPr lang="ja-JP" altLang="en-US" sz="800" dirty="0" smtClean="0"/>
              <a:t>（最上川</a:t>
            </a:r>
            <a:r>
              <a:rPr lang="ja-JP" altLang="en-US" sz="800" dirty="0"/>
              <a:t>／</a:t>
            </a:r>
            <a:r>
              <a:rPr lang="ja-JP" altLang="en-US" sz="800" dirty="0" smtClean="0"/>
              <a:t>長井市）</a:t>
            </a:r>
            <a:endParaRPr kumimoji="1" lang="ja-JP" altLang="en-US" sz="800" dirty="0"/>
          </a:p>
        </p:txBody>
      </p:sp>
      <p:pic>
        <p:nvPicPr>
          <p:cNvPr id="1279" name="図 4"/>
          <p:cNvPicPr>
            <a:picLocks noChangeAspect="1"/>
          </p:cNvPicPr>
          <p:nvPr/>
        </p:nvPicPr>
        <p:blipFill>
          <a:blip r:embed="rId6"/>
          <a:stretch>
            <a:fillRect/>
          </a:stretch>
        </p:blipFill>
        <p:spPr>
          <a:xfrm>
            <a:off x="5240996" y="2422872"/>
            <a:ext cx="4170477" cy="2822228"/>
          </a:xfrm>
          <a:prstGeom prst="rect">
            <a:avLst/>
          </a:prstGeom>
        </p:spPr>
      </p:pic>
      <p:sp>
        <p:nvSpPr>
          <p:cNvPr id="1282" name="角丸四角形 10"/>
          <p:cNvSpPr/>
          <p:nvPr/>
        </p:nvSpPr>
        <p:spPr>
          <a:xfrm>
            <a:off x="822841" y="1459139"/>
            <a:ext cx="2808312" cy="320172"/>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ソフト施策による支援</a:t>
            </a:r>
          </a:p>
        </p:txBody>
      </p:sp>
      <p:sp>
        <p:nvSpPr>
          <p:cNvPr id="1283" name="角丸四角形 142"/>
          <p:cNvSpPr/>
          <p:nvPr/>
        </p:nvSpPr>
        <p:spPr>
          <a:xfrm>
            <a:off x="5943077" y="1434615"/>
            <a:ext cx="2808312" cy="320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ハード施策による支援</a:t>
            </a:r>
          </a:p>
        </p:txBody>
      </p:sp>
      <p:pic>
        <p:nvPicPr>
          <p:cNvPr id="1311" name="図 48"/>
          <p:cNvPicPr>
            <a:picLocks noChangeAspect="1"/>
          </p:cNvPicPr>
          <p:nvPr/>
        </p:nvPicPr>
        <p:blipFill>
          <a:blip r:embed="rId7"/>
          <a:stretch>
            <a:fillRect/>
          </a:stretch>
        </p:blipFill>
        <p:spPr>
          <a:xfrm>
            <a:off x="5463752" y="5178482"/>
            <a:ext cx="1552849" cy="1008785"/>
          </a:xfrm>
          <a:prstGeom prst="rect">
            <a:avLst/>
          </a:prstGeom>
          <a:noFill/>
          <a:ln w="9525" cap="flat" cmpd="sng">
            <a:noFill/>
            <a:prstDash val="solid"/>
            <a:round/>
          </a:ln>
          <a:effectLst>
            <a:glow>
              <a:sysClr val="windowText" lastClr="000000"/>
            </a:glow>
            <a:softEdge rad="112522"/>
          </a:effectLst>
        </p:spPr>
      </p:pic>
      <p:pic>
        <p:nvPicPr>
          <p:cNvPr id="1312" name="図 49"/>
          <p:cNvPicPr>
            <a:picLocks noChangeAspect="1"/>
          </p:cNvPicPr>
          <p:nvPr/>
        </p:nvPicPr>
        <p:blipFill>
          <a:blip r:embed="rId8"/>
          <a:stretch>
            <a:fillRect/>
          </a:stretch>
        </p:blipFill>
        <p:spPr>
          <a:xfrm>
            <a:off x="209708" y="4845531"/>
            <a:ext cx="2079313" cy="1385993"/>
          </a:xfrm>
          <a:prstGeom prst="rect">
            <a:avLst/>
          </a:prstGeom>
          <a:noFill/>
          <a:ln w="9525" cap="flat" cmpd="sng">
            <a:noFill/>
            <a:prstDash val="solid"/>
            <a:round/>
          </a:ln>
          <a:effectLst>
            <a:glow>
              <a:sysClr val="windowText" lastClr="000000"/>
            </a:glow>
            <a:softEdge rad="112522"/>
          </a:effectLst>
        </p:spPr>
      </p:pic>
      <p:sp>
        <p:nvSpPr>
          <p:cNvPr id="29" name="タイトル 1"/>
          <p:cNvSpPr txBox="1">
            <a:spLocks/>
          </p:cNvSpPr>
          <p:nvPr/>
        </p:nvSpPr>
        <p:spPr bwMode="auto">
          <a:xfrm>
            <a:off x="1313340" y="0"/>
            <a:ext cx="644797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a:ln>
                <a:noFill/>
              </a:ln>
              <a:solidFill>
                <a:srgbClr val="3366FF"/>
              </a:solidFill>
              <a:effectLst/>
              <a:uLnTx/>
              <a:uFillTx/>
              <a:latin typeface="HGP創英角ｺﾞｼｯｸUB" pitchFamily="50" charset="-128"/>
              <a:ea typeface="HGP創英角ｺﾞｼｯｸUB" pitchFamily="50" charset="-128"/>
              <a:cs typeface="+mj-cs"/>
            </a:endParaRPr>
          </a:p>
        </p:txBody>
      </p:sp>
      <p:pic>
        <p:nvPicPr>
          <p:cNvPr id="32" name="Picture 4" descr="\\fsdfs.pref.tokushima.jp\KenFileServer\160\641000\一時保存\管理担当\軍曹\オープン化事例集の作成について\IMG_1908_.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8294" t="19189" r="1711" b="9227"/>
          <a:stretch/>
        </p:blipFill>
        <p:spPr bwMode="auto">
          <a:xfrm>
            <a:off x="7436870" y="5216748"/>
            <a:ext cx="1692594" cy="959555"/>
          </a:xfrm>
          <a:prstGeom prst="rect">
            <a:avLst/>
          </a:prstGeom>
          <a:noFill/>
          <a:ln>
            <a:noFill/>
          </a:ln>
          <a:effectLst>
            <a:glow>
              <a:schemeClr val="tx1"/>
            </a:glow>
            <a:softEdge rad="112522"/>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
          <p:cNvSpPr txBox="1"/>
          <p:nvPr/>
        </p:nvSpPr>
        <p:spPr>
          <a:xfrm>
            <a:off x="2337627" y="4177210"/>
            <a:ext cx="2126283" cy="338554"/>
          </a:xfrm>
          <a:prstGeom prst="rect">
            <a:avLst/>
          </a:prstGeom>
          <a:noFill/>
        </p:spPr>
        <p:txBody>
          <a:bodyPr wrap="square" rtlCol="0">
            <a:spAutoFit/>
          </a:bodyPr>
          <a:lstStyle/>
          <a:p>
            <a:pPr algn="ctr"/>
            <a:r>
              <a:rPr kumimoji="1" lang="ja-JP" altLang="en-US" sz="800" dirty="0" smtClean="0"/>
              <a:t>オープンカフェの設置</a:t>
            </a:r>
            <a:endParaRPr kumimoji="1" lang="en-US" altLang="ja-JP" sz="800" dirty="0" smtClean="0"/>
          </a:p>
          <a:p>
            <a:pPr algn="ctr"/>
            <a:r>
              <a:rPr lang="ja-JP" altLang="en-US" sz="800" dirty="0" smtClean="0"/>
              <a:t>（京橋川／広島市）</a:t>
            </a:r>
            <a:endParaRPr kumimoji="1" lang="ja-JP" altLang="en-US" sz="800" dirty="0"/>
          </a:p>
        </p:txBody>
      </p:sp>
      <p:sp>
        <p:nvSpPr>
          <p:cNvPr id="34" name="テキスト ボックス 3"/>
          <p:cNvSpPr txBox="1"/>
          <p:nvPr/>
        </p:nvSpPr>
        <p:spPr>
          <a:xfrm>
            <a:off x="226456" y="4184038"/>
            <a:ext cx="2126283" cy="338554"/>
          </a:xfrm>
          <a:prstGeom prst="rect">
            <a:avLst/>
          </a:prstGeom>
          <a:noFill/>
        </p:spPr>
        <p:txBody>
          <a:bodyPr wrap="square" rtlCol="0">
            <a:spAutoFit/>
          </a:bodyPr>
          <a:lstStyle/>
          <a:p>
            <a:pPr algn="ctr"/>
            <a:r>
              <a:rPr kumimoji="1" lang="ja-JP" altLang="en-US" sz="800" dirty="0" smtClean="0"/>
              <a:t>遊歩道の民間活用</a:t>
            </a:r>
            <a:endParaRPr kumimoji="1" lang="en-US" altLang="ja-JP" sz="800" dirty="0" smtClean="0"/>
          </a:p>
          <a:p>
            <a:pPr algn="ctr"/>
            <a:r>
              <a:rPr lang="ja-JP" altLang="en-US" sz="800" dirty="0" smtClean="0"/>
              <a:t>（道頓堀川／大阪市）</a:t>
            </a:r>
            <a:endParaRPr kumimoji="1" lang="ja-JP" altLang="en-US" sz="800" dirty="0"/>
          </a:p>
        </p:txBody>
      </p:sp>
      <p:sp>
        <p:nvSpPr>
          <p:cNvPr id="35" name="テキスト ボックス 3"/>
          <p:cNvSpPr txBox="1"/>
          <p:nvPr/>
        </p:nvSpPr>
        <p:spPr>
          <a:xfrm>
            <a:off x="301154" y="6148592"/>
            <a:ext cx="2126283" cy="338554"/>
          </a:xfrm>
          <a:prstGeom prst="rect">
            <a:avLst/>
          </a:prstGeom>
          <a:noFill/>
        </p:spPr>
        <p:txBody>
          <a:bodyPr wrap="square" rtlCol="0">
            <a:spAutoFit/>
          </a:bodyPr>
          <a:lstStyle/>
          <a:p>
            <a:pPr algn="ctr"/>
            <a:r>
              <a:rPr kumimoji="1" lang="ja-JP" altLang="en-US" sz="800" dirty="0" smtClean="0"/>
              <a:t>民間事業者の参加</a:t>
            </a:r>
            <a:endParaRPr kumimoji="1" lang="en-US" altLang="ja-JP" sz="800" dirty="0" smtClean="0"/>
          </a:p>
          <a:p>
            <a:pPr algn="ctr"/>
            <a:r>
              <a:rPr lang="ja-JP" altLang="en-US" sz="800" dirty="0" smtClean="0"/>
              <a:t>（信濃川／新潟市）</a:t>
            </a:r>
            <a:endParaRPr kumimoji="1" lang="ja-JP" altLang="en-US" sz="800" dirty="0"/>
          </a:p>
        </p:txBody>
      </p:sp>
      <p:sp>
        <p:nvSpPr>
          <p:cNvPr id="36" name="テキスト ボックス 3"/>
          <p:cNvSpPr txBox="1"/>
          <p:nvPr/>
        </p:nvSpPr>
        <p:spPr>
          <a:xfrm>
            <a:off x="2518079" y="6132444"/>
            <a:ext cx="1992822" cy="338554"/>
          </a:xfrm>
          <a:prstGeom prst="rect">
            <a:avLst/>
          </a:prstGeom>
          <a:noFill/>
        </p:spPr>
        <p:txBody>
          <a:bodyPr wrap="square" rtlCol="0">
            <a:spAutoFit/>
          </a:bodyPr>
          <a:lstStyle/>
          <a:p>
            <a:pPr algn="ctr"/>
            <a:r>
              <a:rPr lang="ja-JP" altLang="en-US" sz="800" dirty="0" smtClean="0"/>
              <a:t>賑わい</a:t>
            </a:r>
            <a:r>
              <a:rPr lang="ja-JP" altLang="en-US" sz="800" dirty="0"/>
              <a:t>拠点</a:t>
            </a:r>
            <a:r>
              <a:rPr lang="ja-JP" altLang="en-US" sz="800" dirty="0" smtClean="0"/>
              <a:t>の整備</a:t>
            </a:r>
            <a:endParaRPr kumimoji="1" lang="en-US" altLang="ja-JP" sz="800" dirty="0" smtClean="0"/>
          </a:p>
          <a:p>
            <a:pPr algn="ctr"/>
            <a:r>
              <a:rPr lang="ja-JP" altLang="en-US" sz="800" dirty="0" smtClean="0"/>
              <a:t>（木曽川／美濃加茂市）</a:t>
            </a:r>
            <a:endParaRPr kumimoji="1" lang="ja-JP" altLang="en-US" sz="800" dirty="0"/>
          </a:p>
        </p:txBody>
      </p:sp>
      <p:sp>
        <p:nvSpPr>
          <p:cNvPr id="2" name="テキスト ボックス 1"/>
          <p:cNvSpPr txBox="1"/>
          <p:nvPr/>
        </p:nvSpPr>
        <p:spPr>
          <a:xfrm>
            <a:off x="443562" y="6520256"/>
            <a:ext cx="9251122" cy="338554"/>
          </a:xfrm>
          <a:prstGeom prst="rect">
            <a:avLst/>
          </a:prstGeom>
          <a:noFill/>
        </p:spPr>
        <p:txBody>
          <a:bodyPr wrap="none" rtlCol="0">
            <a:spAutoFit/>
          </a:bodyPr>
          <a:lstStyle/>
          <a:p>
            <a:r>
              <a:rPr lang="ja-JP" altLang="en-US" sz="1600" dirty="0" smtClean="0"/>
              <a:t>かわまちづくりホームページ：</a:t>
            </a:r>
            <a:r>
              <a:rPr lang="en-US" altLang="ja-JP" sz="1600" dirty="0"/>
              <a:t>https://www.mlit.go.jp/river/kankyo/main/kankyou/machizukuri/index.html</a:t>
            </a:r>
            <a:endParaRPr kumimoji="1" lang="ja-JP" altLang="en-US" sz="1600" dirty="0"/>
          </a:p>
        </p:txBody>
      </p:sp>
      <p:sp>
        <p:nvSpPr>
          <p:cNvPr id="30" name="タイトル 1"/>
          <p:cNvSpPr txBox="1">
            <a:spLocks/>
          </p:cNvSpPr>
          <p:nvPr/>
        </p:nvSpPr>
        <p:spPr bwMode="auto">
          <a:xfrm>
            <a:off x="381000" y="0"/>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lvl="0">
              <a:defRPr/>
            </a:pPr>
            <a:r>
              <a:rPr lang="en-US" altLang="ja-JP" kern="0" dirty="0" smtClean="0">
                <a:solidFill>
                  <a:srgbClr val="3366FF"/>
                </a:solidFill>
                <a:latin typeface="HGP創英角ｺﾞｼｯｸUB" pitchFamily="50" charset="-128"/>
                <a:ea typeface="HGP創英角ｺﾞｼｯｸUB" pitchFamily="50" charset="-128"/>
              </a:rPr>
              <a:t>【</a:t>
            </a:r>
            <a:r>
              <a:rPr lang="ja-JP" altLang="en-US" kern="0" dirty="0" smtClean="0">
                <a:solidFill>
                  <a:srgbClr val="3366FF"/>
                </a:solidFill>
                <a:latin typeface="HGP創英角ｺﾞｼｯｸUB" pitchFamily="50" charset="-128"/>
                <a:ea typeface="HGP創英角ｺﾞｼｯｸUB" pitchFamily="50" charset="-128"/>
              </a:rPr>
              <a:t>参考②</a:t>
            </a:r>
            <a:r>
              <a:rPr lang="en-US" altLang="ja-JP" kern="0" dirty="0" smtClean="0">
                <a:solidFill>
                  <a:srgbClr val="3366FF"/>
                </a:solidFill>
                <a:latin typeface="HGP創英角ｺﾞｼｯｸUB" pitchFamily="50" charset="-128"/>
                <a:ea typeface="HGP創英角ｺﾞｼｯｸUB" pitchFamily="50" charset="-128"/>
              </a:rPr>
              <a:t>】</a:t>
            </a:r>
            <a:r>
              <a:rPr lang="ja-JP" altLang="en-US" kern="0" dirty="0" smtClean="0">
                <a:solidFill>
                  <a:srgbClr val="3366FF"/>
                </a:solidFill>
                <a:latin typeface="HGP創英角ｺﾞｼｯｸUB" pitchFamily="50" charset="-128"/>
                <a:ea typeface="HGP創英角ｺﾞｼｯｸUB" pitchFamily="50" charset="-128"/>
              </a:rPr>
              <a:t>　</a:t>
            </a:r>
            <a:r>
              <a:rPr lang="ja-JP" altLang="en-US" kern="0" dirty="0">
                <a:solidFill>
                  <a:srgbClr val="3366FF"/>
                </a:solidFill>
                <a:latin typeface="HGP創英角ｺﾞｼｯｸUB" pitchFamily="50" charset="-128"/>
                <a:ea typeface="HGP創英角ｺﾞｼｯｸUB" pitchFamily="50" charset="-128"/>
              </a:rPr>
              <a:t>かわまちづくり支援制度の概要</a:t>
            </a:r>
            <a:endParaRPr lang="ja-JP" altLang="en-US" kern="0" dirty="0">
              <a:solidFill>
                <a:srgbClr val="3366FF"/>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768364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CC">
            <a:alpha val="60001"/>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99CC">
            <a:alpha val="60001"/>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24933</TotalTime>
  <Words>473</Words>
  <Application>Microsoft Office PowerPoint</Application>
  <PresentationFormat>A4 210 x 297 mm</PresentationFormat>
  <Paragraphs>39</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vt:i4>
      </vt:variant>
    </vt:vector>
  </HeadingPairs>
  <TitlesOfParts>
    <vt:vector size="10" baseType="lpstr">
      <vt:lpstr>HGP創英角ｺﾞｼｯｸUB</vt:lpstr>
      <vt:lpstr>ＭＳ Ｐゴシック</vt:lpstr>
      <vt:lpstr>ＭＳ ゴシック</vt:lpstr>
      <vt:lpstr>メイリオ</vt:lpstr>
      <vt:lpstr>Arial</vt:lpstr>
      <vt:lpstr>Calibri</vt:lpstr>
      <vt:lpstr>Calibri Light</vt:lpstr>
      <vt:lpstr>デザインの設定</vt:lpstr>
      <vt:lpstr>3_標準デザイン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河川保全企画室</dc:creator>
  <cp:lastModifiedBy>ㅤ</cp:lastModifiedBy>
  <cp:revision>1073</cp:revision>
  <cp:lastPrinted>2020-12-04T09:21:19Z</cp:lastPrinted>
  <dcterms:created xsi:type="dcterms:W3CDTF">2014-08-18T01:57:18Z</dcterms:created>
  <dcterms:modified xsi:type="dcterms:W3CDTF">2021-08-18T01:11:59Z</dcterms:modified>
</cp:coreProperties>
</file>