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72" y="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2022/4/20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2022/4/20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273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令和４年</a:t>
            </a:r>
            <a:r>
              <a:rPr kumimoji="1" lang="ja-JP" altLang="en-US" sz="1200" dirty="0" smtClean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 smtClean="0"/>
              <a:t>15</a:t>
            </a:r>
            <a:r>
              <a:rPr lang="ja-JP" altLang="en-US" sz="1200" dirty="0" smtClean="0"/>
              <a:t>回</a:t>
            </a:r>
            <a:r>
              <a:rPr lang="ja-JP" altLang="en-US" sz="1200" dirty="0"/>
              <a:t>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事例の概要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ｲﾉﾍﾞｰｼｮﾝ、防災・減災、ｱｾｯﾄﾏﾈｼﾞﾒﾝﾄ、広報・教育のいずれかをご記載ください。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また、選定された場合は、パンフレット・ホームページ等で使用する場合がございます。あらかじめご了承ください。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393160"/>
            <a:ext cx="5056484" cy="1224136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ＰＲポイント（具体的特徴及び特筆すべき点、具体的効果や創意・工夫した点、今後の継続性・発展性）</a:t>
            </a:r>
            <a:endParaRPr lang="en-US" altLang="ja-JP" dirty="0"/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取組みにおいて苦労した点等をご記載ください。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・取組みを行う上での障害となった事柄やその打開策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415063" y="3584848"/>
            <a:ext cx="506523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枠の位置、サイズは変更しないでください。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（</a:t>
            </a:r>
            <a:r>
              <a:rPr lang="ja-JP" altLang="en-US" dirty="0" smtClean="0"/>
              <a:t>功労者</a:t>
            </a:r>
            <a:r>
              <a:rPr lang="ja-JP" altLang="en-US" dirty="0"/>
              <a:t>を複数名記載する</a:t>
            </a:r>
            <a:r>
              <a:rPr lang="ja-JP" altLang="en-US" dirty="0" smtClean="0"/>
              <a:t>場合を除く）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やむを得ない場合でも変更は最小限とし、全体で</a:t>
            </a:r>
            <a:r>
              <a:rPr kumimoji="1" lang="en-US" altLang="ja-JP" dirty="0" smtClean="0"/>
              <a:t>A4</a:t>
            </a:r>
            <a:r>
              <a:rPr kumimoji="1" lang="ja-JP" altLang="en-US" dirty="0" smtClean="0"/>
              <a:t>サイズ１枚としてください。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428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河合 佳枝</cp:lastModifiedBy>
  <cp:revision>86</cp:revision>
  <cp:lastPrinted>2017-04-18T04:32:55Z</cp:lastPrinted>
  <dcterms:created xsi:type="dcterms:W3CDTF">2013-08-07T09:03:37Z</dcterms:created>
  <dcterms:modified xsi:type="dcterms:W3CDTF">2022-04-20T01:28:46Z</dcterms:modified>
</cp:coreProperties>
</file>