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9144000" cy="6858000" type="screen4x3"/>
  <p:notesSz cx="6735763" cy="9866313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ja-JP"/>
    </a:defPPr>
    <a:lvl1pPr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6600"/>
    <a:srgbClr val="990000"/>
    <a:srgbClr val="996633"/>
    <a:srgbClr val="66FF99"/>
    <a:srgbClr val="CCFFCC"/>
    <a:srgbClr val="CCFF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4424" autoAdjust="0"/>
  </p:normalViewPr>
  <p:slideViewPr>
    <p:cSldViewPr>
      <p:cViewPr>
        <p:scale>
          <a:sx n="75" d="100"/>
          <a:sy n="75" d="100"/>
        </p:scale>
        <p:origin x="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003" y="2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1502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003" y="9371502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2013238-A2A6-4B9E-910B-6C9ABB3575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0290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3" y="2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1" y="4684964"/>
            <a:ext cx="5387982" cy="44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1502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3" y="9371502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1" rIns="91380" bIns="4569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E5C897-1056-4726-B3AE-5024F2D1C3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2979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47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3279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9877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06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3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79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4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094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17D5-A6EC-4549-870C-FF73181F96DC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5BB1-8E8D-485E-B8D1-C7F5831C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8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55776" y="5503835"/>
            <a:ext cx="6470024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" name="正方形/長方形 7"/>
          <p:cNvSpPr>
            <a:spLocks noChangeArrowheads="1"/>
          </p:cNvSpPr>
          <p:nvPr/>
        </p:nvSpPr>
        <p:spPr bwMode="auto">
          <a:xfrm>
            <a:off x="-108066" y="7662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2000" i="0" dirty="0" smtClean="0"/>
              <a:t>《</a:t>
            </a:r>
            <a:r>
              <a:rPr lang="ja-JP" altLang="en-US" sz="2000" dirty="0" smtClean="0"/>
              <a:t>調査事業</a:t>
            </a:r>
            <a:r>
              <a:rPr lang="ja-JP" altLang="en-US" sz="2000" i="0" dirty="0" smtClean="0"/>
              <a:t>名</a:t>
            </a:r>
            <a:r>
              <a:rPr lang="ja-JP" altLang="en-US" sz="2000" i="0" dirty="0" smtClean="0"/>
              <a:t>（事業者名）</a:t>
            </a:r>
            <a:r>
              <a:rPr lang="en-US" altLang="ja-JP" sz="2000" i="0" dirty="0" smtClean="0"/>
              <a:t>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000" y="711787"/>
            <a:ext cx="9035934" cy="4366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本事業で実施する内容について</a:t>
            </a:r>
            <a:r>
              <a:rPr lang="en-US" altLang="ja-JP" dirty="0" smtClean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枚にまとめた概要資料の作成をお願いします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dirty="0" smtClean="0">
                <a:solidFill>
                  <a:schemeClr val="tx1"/>
                </a:solidFill>
              </a:rPr>
              <a:t>本事業の「目的」「想定される成果（定性的なものでも可、可能であれば</a:t>
            </a:r>
            <a:r>
              <a:rPr lang="ja-JP" altLang="en-US" dirty="0">
                <a:solidFill>
                  <a:schemeClr val="tx1"/>
                </a:solidFill>
              </a:rPr>
              <a:t>温室効果ガス削減効果（見込み） </a:t>
            </a:r>
            <a:r>
              <a:rPr lang="ja-JP" altLang="en-US" dirty="0" smtClean="0">
                <a:solidFill>
                  <a:schemeClr val="tx1"/>
                </a:solidFill>
              </a:rPr>
              <a:t>」を必ずご記載ください。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写真、絵、グラフ等は適宜用いていただいて構いません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補足</a:t>
            </a:r>
            <a:r>
              <a:rPr lang="ja-JP" altLang="en-US" dirty="0" smtClean="0">
                <a:solidFill>
                  <a:schemeClr val="tx1"/>
                </a:solidFill>
              </a:rPr>
              <a:t>資料がある場合は、適宜添付してください。（様式は問いません）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8000" y="559150"/>
            <a:ext cx="3367286" cy="360000"/>
          </a:xfrm>
          <a:prstGeom prst="roundRect">
            <a:avLst/>
          </a:prstGeom>
          <a:solidFill>
            <a:srgbClr val="00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/>
              <a:t>調査・検討の概要</a:t>
            </a:r>
            <a:r>
              <a:rPr kumimoji="1" lang="ja-JP" altLang="en-US" sz="1800" dirty="0" smtClean="0"/>
              <a:t>等</a:t>
            </a:r>
            <a:endParaRPr kumimoji="1" lang="ja-JP" altLang="en-US" sz="1800" dirty="0"/>
          </a:p>
        </p:txBody>
      </p:sp>
      <p:sp>
        <p:nvSpPr>
          <p:cNvPr id="7" name="角丸四角形 6"/>
          <p:cNvSpPr/>
          <p:nvPr/>
        </p:nvSpPr>
        <p:spPr>
          <a:xfrm>
            <a:off x="2699792" y="5315037"/>
            <a:ext cx="2412095" cy="360000"/>
          </a:xfrm>
          <a:prstGeom prst="roundRect">
            <a:avLst/>
          </a:prstGeom>
          <a:solidFill>
            <a:srgbClr val="00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/>
              <a:t>事業実施</a:t>
            </a:r>
            <a:r>
              <a:rPr kumimoji="1" lang="ja-JP" altLang="en-US" sz="1800" dirty="0" smtClean="0"/>
              <a:t>スケジュール</a:t>
            </a:r>
            <a:endParaRPr kumimoji="1" lang="ja-JP" altLang="en-US" sz="1800" dirty="0"/>
          </a:p>
        </p:txBody>
      </p:sp>
      <p:sp>
        <p:nvSpPr>
          <p:cNvPr id="9" name="正方形/長方形 8"/>
          <p:cNvSpPr/>
          <p:nvPr/>
        </p:nvSpPr>
        <p:spPr>
          <a:xfrm>
            <a:off x="36000" y="5503835"/>
            <a:ext cx="2350015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8000" y="5315037"/>
            <a:ext cx="2052000" cy="360000"/>
          </a:xfrm>
          <a:prstGeom prst="roundRect">
            <a:avLst/>
          </a:prstGeom>
          <a:solidFill>
            <a:srgbClr val="00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 smtClean="0"/>
              <a:t>調査事業</a:t>
            </a:r>
            <a:r>
              <a:rPr kumimoji="1" lang="ja-JP" altLang="en-US" sz="1800" dirty="0" smtClean="0"/>
              <a:t>費（</a:t>
            </a:r>
            <a:r>
              <a:rPr lang="ja-JP" altLang="en-US" sz="1800" dirty="0"/>
              <a:t>予定</a:t>
            </a:r>
            <a:r>
              <a:rPr kumimoji="1" lang="ja-JP" altLang="en-US" sz="1800" dirty="0" smtClean="0"/>
              <a:t>）</a:t>
            </a:r>
            <a:endParaRPr kumimoji="1" lang="ja-JP" altLang="en-US" sz="1800" dirty="0"/>
          </a:p>
        </p:txBody>
      </p:sp>
      <p:sp>
        <p:nvSpPr>
          <p:cNvPr id="11" name="正方形/長方形 7"/>
          <p:cNvSpPr>
            <a:spLocks noChangeArrowheads="1"/>
          </p:cNvSpPr>
          <p:nvPr/>
        </p:nvSpPr>
        <p:spPr bwMode="auto">
          <a:xfrm>
            <a:off x="75975" y="5763500"/>
            <a:ext cx="2310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dirty="0" smtClean="0"/>
              <a:t>　</a:t>
            </a:r>
            <a:r>
              <a:rPr lang="ja-JP" altLang="en-US" sz="1600" dirty="0" smtClean="0"/>
              <a:t>○○　千円（税抜き）</a:t>
            </a:r>
            <a:endParaRPr lang="en-US" altLang="ja-JP" sz="1600" dirty="0" smtClean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4239123" y="5683827"/>
            <a:ext cx="0" cy="100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778454" y="5683827"/>
            <a:ext cx="0" cy="100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17785" y="5683827"/>
            <a:ext cx="0" cy="100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803868" y="5672161"/>
            <a:ext cx="1321066" cy="237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2645" tIns="41322" rIns="82645" bIns="41322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1000" kern="1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令和５年度１四半期</a:t>
            </a:r>
            <a:endParaRPr lang="en-US" altLang="ja-JP" sz="1050" kern="1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054456" y="5877272"/>
            <a:ext cx="1146175" cy="360000"/>
          </a:xfrm>
          <a:prstGeom prst="rightArrow">
            <a:avLst>
              <a:gd name="adj1" fmla="val 62780"/>
              <a:gd name="adj2" fmla="val 2316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629761" y="5229200"/>
            <a:ext cx="1399205" cy="28255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3230" tIns="33230" rIns="33230" bIns="33230" anchor="ctr">
            <a:spAutoFit/>
          </a:bodyPr>
          <a:lstStyle/>
          <a:p>
            <a:pPr>
              <a:defRPr/>
            </a:pPr>
            <a:r>
              <a:rPr lang="en-US" altLang="ja-JP" sz="1400" b="1" dirty="0" smtClean="0"/>
              <a:t>【</a:t>
            </a:r>
            <a:r>
              <a:rPr lang="ja-JP" altLang="en-US" sz="1400" b="1" dirty="0" smtClean="0"/>
              <a:t>下記はイメージ</a:t>
            </a:r>
            <a:r>
              <a:rPr lang="en-US" altLang="ja-JP" sz="1400" b="1" dirty="0"/>
              <a:t>】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2699792" y="5683827"/>
            <a:ext cx="0" cy="100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右矢印 39"/>
          <p:cNvSpPr/>
          <p:nvPr/>
        </p:nvSpPr>
        <p:spPr>
          <a:xfrm>
            <a:off x="3923928" y="6387951"/>
            <a:ext cx="2232000" cy="360000"/>
          </a:xfrm>
          <a:prstGeom prst="rightArrow">
            <a:avLst>
              <a:gd name="adj1" fmla="val 62780"/>
              <a:gd name="adj2" fmla="val 2316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>
            <a:off x="8857116" y="5683827"/>
            <a:ext cx="0" cy="100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644008" y="5645733"/>
            <a:ext cx="679865" cy="237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2645" tIns="41322" rIns="82645" bIns="41322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1000" kern="1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２四半期</a:t>
            </a:r>
            <a:endParaRPr lang="en-US" altLang="ja-JP" sz="1050" kern="1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196391" y="5645733"/>
            <a:ext cx="679865" cy="237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2645" tIns="41322" rIns="82645" bIns="41322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1000" kern="1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３四半期</a:t>
            </a:r>
            <a:endParaRPr lang="en-US" altLang="ja-JP" sz="1050" kern="1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668344" y="5645733"/>
            <a:ext cx="679865" cy="237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2645" tIns="41322" rIns="82645" bIns="41322" anchor="ctr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ja-JP" altLang="en-US" sz="1000" kern="100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４四半期</a:t>
            </a:r>
            <a:endParaRPr lang="en-US" altLang="ja-JP" sz="1050" kern="1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87820" y="5944282"/>
            <a:ext cx="10823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000" dirty="0" smtClean="0"/>
              <a:t>先進事例等調査</a:t>
            </a:r>
            <a:endParaRPr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80368" y="6445606"/>
            <a:ext cx="129554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00" dirty="0" smtClean="0"/>
              <a:t>検討会等による検討</a:t>
            </a:r>
            <a:endParaRPr lang="ja-JP" altLang="en-US" sz="1000" dirty="0"/>
          </a:p>
        </p:txBody>
      </p:sp>
      <p:sp>
        <p:nvSpPr>
          <p:cNvPr id="47" name="右矢印 46"/>
          <p:cNvSpPr/>
          <p:nvPr/>
        </p:nvSpPr>
        <p:spPr>
          <a:xfrm>
            <a:off x="6012160" y="5787347"/>
            <a:ext cx="1470352" cy="619965"/>
          </a:xfrm>
          <a:prstGeom prst="rightArrow">
            <a:avLst>
              <a:gd name="adj1" fmla="val 62780"/>
              <a:gd name="adj2" fmla="val 2316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7527214" y="5910584"/>
            <a:ext cx="1308557" cy="327462"/>
          </a:xfrm>
          <a:prstGeom prst="rightArrow">
            <a:avLst>
              <a:gd name="adj1" fmla="val 62780"/>
              <a:gd name="adj2" fmla="val 2316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52185" y="5897274"/>
            <a:ext cx="10743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000" dirty="0"/>
              <a:t>○○</a:t>
            </a:r>
            <a:r>
              <a:rPr lang="ja-JP" altLang="en-US" sz="1000" dirty="0" smtClean="0"/>
              <a:t>設備導入に</a:t>
            </a:r>
            <a:endParaRPr lang="en-US" altLang="ja-JP" sz="1000" dirty="0" smtClean="0"/>
          </a:p>
          <a:p>
            <a:pPr>
              <a:spcBef>
                <a:spcPts val="0"/>
              </a:spcBef>
              <a:defRPr/>
            </a:pPr>
            <a:r>
              <a:rPr lang="ja-JP" altLang="en-US" sz="1000" dirty="0" smtClean="0"/>
              <a:t>関する予備設計</a:t>
            </a:r>
            <a:endParaRPr lang="ja-JP" altLang="en-US" sz="1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75180" y="5952688"/>
            <a:ext cx="142058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000" dirty="0" smtClean="0"/>
              <a:t>調査・検討のとりまとめ</a:t>
            </a:r>
            <a:endParaRPr lang="ja-JP" altLang="en-US" sz="1000" dirty="0"/>
          </a:p>
        </p:txBody>
      </p:sp>
      <p:sp>
        <p:nvSpPr>
          <p:cNvPr id="50" name="右矢印 49"/>
          <p:cNvSpPr/>
          <p:nvPr/>
        </p:nvSpPr>
        <p:spPr>
          <a:xfrm>
            <a:off x="4275864" y="5877272"/>
            <a:ext cx="1699783" cy="360000"/>
          </a:xfrm>
          <a:prstGeom prst="rightArrow">
            <a:avLst>
              <a:gd name="adj1" fmla="val 62780"/>
              <a:gd name="adj2" fmla="val 2316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15062" y="5946105"/>
            <a:ext cx="159530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000" dirty="0"/>
              <a:t>○○</a:t>
            </a:r>
            <a:r>
              <a:rPr lang="ja-JP" altLang="en-US" sz="1000" dirty="0" smtClean="0"/>
              <a:t>設備導入可能性検討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2598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154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Arial</vt:lpstr>
      <vt:lpstr>Calibri Light</vt:lpstr>
      <vt:lpstr>Calibri</vt:lpstr>
      <vt:lpstr>ＭＳ Ｐ明朝</vt:lpstr>
      <vt:lpstr>ＭＳ Ｐゴシック</vt:lpstr>
      <vt:lpstr>Wingdings</vt:lpstr>
      <vt:lpstr>Times New Roman</vt:lpstr>
      <vt:lpstr>ＭＳ 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yoko</dc:creator>
  <cp:lastModifiedBy>濱﨑 日出暢</cp:lastModifiedBy>
  <cp:revision>286</cp:revision>
  <cp:lastPrinted>2019-05-31T11:37:55Z</cp:lastPrinted>
  <dcterms:created xsi:type="dcterms:W3CDTF">2010-06-12T10:59:19Z</dcterms:created>
  <dcterms:modified xsi:type="dcterms:W3CDTF">2023-01-06T08:53:36Z</dcterms:modified>
</cp:coreProperties>
</file>